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ink/ink10.xml" ContentType="application/inkml+xml"/>
  <Override PartName="/ppt/ink/ink11.xml" ContentType="application/inkml+xml"/>
  <Override PartName="/ppt/ink/ink12.xml" ContentType="application/inkml+xml"/>
  <Override PartName="/ppt/notesSlides/notesSlide26.xml" ContentType="application/vnd.openxmlformats-officedocument.presentationml.notesSlide+xml"/>
  <Override PartName="/ppt/ink/ink13.xml" ContentType="application/inkml+xml"/>
  <Override PartName="/ppt/ink/ink14.xml" ContentType="application/inkml+xml"/>
  <Override PartName="/ppt/ink/ink15.xml" ContentType="application/inkml+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16.xml" ContentType="application/inkml+xml"/>
  <Override PartName="/ppt/ink/ink17.xml" ContentType="application/inkml+xml"/>
  <Override PartName="/ppt/ink/ink18.xml" ContentType="application/inkml+xml"/>
  <Override PartName="/ppt/notesSlides/notesSlide29.xml" ContentType="application/vnd.openxmlformats-officedocument.presentationml.notesSlide+xml"/>
  <Override PartName="/ppt/ink/ink19.xml" ContentType="application/inkml+xml"/>
  <Override PartName="/ppt/ink/ink20.xml" ContentType="application/inkml+xml"/>
  <Override PartName="/ppt/ink/ink21.xml" ContentType="application/inkml+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710" r:id="rId2"/>
    <p:sldMasterId id="2147483724" r:id="rId3"/>
  </p:sldMasterIdLst>
  <p:notesMasterIdLst>
    <p:notesMasterId r:id="rId264"/>
  </p:notesMasterIdLst>
  <p:handoutMasterIdLst>
    <p:handoutMasterId r:id="rId265"/>
  </p:handoutMasterIdLst>
  <p:sldIdLst>
    <p:sldId id="28266" r:id="rId4"/>
    <p:sldId id="28183" r:id="rId5"/>
    <p:sldId id="28719" r:id="rId6"/>
    <p:sldId id="28718" r:id="rId7"/>
    <p:sldId id="28528" r:id="rId8"/>
    <p:sldId id="28890" r:id="rId9"/>
    <p:sldId id="28635" r:id="rId10"/>
    <p:sldId id="28721" r:id="rId11"/>
    <p:sldId id="28722" r:id="rId12"/>
    <p:sldId id="28876" r:id="rId13"/>
    <p:sldId id="28877" r:id="rId14"/>
    <p:sldId id="2987" r:id="rId15"/>
    <p:sldId id="28723" r:id="rId16"/>
    <p:sldId id="322" r:id="rId17"/>
    <p:sldId id="3822" r:id="rId18"/>
    <p:sldId id="3823" r:id="rId19"/>
    <p:sldId id="3824" r:id="rId20"/>
    <p:sldId id="28891" r:id="rId21"/>
    <p:sldId id="28931" r:id="rId22"/>
    <p:sldId id="28705" r:id="rId23"/>
    <p:sldId id="28692" r:id="rId24"/>
    <p:sldId id="28725" r:id="rId25"/>
    <p:sldId id="28933" r:id="rId26"/>
    <p:sldId id="28657" r:id="rId27"/>
    <p:sldId id="28731" r:id="rId28"/>
    <p:sldId id="27827" r:id="rId29"/>
    <p:sldId id="28737" r:id="rId30"/>
    <p:sldId id="28738" r:id="rId31"/>
    <p:sldId id="1161" r:id="rId32"/>
    <p:sldId id="28739" r:id="rId33"/>
    <p:sldId id="28878" r:id="rId34"/>
    <p:sldId id="28740" r:id="rId35"/>
    <p:sldId id="28893" r:id="rId36"/>
    <p:sldId id="27953" r:id="rId37"/>
    <p:sldId id="28689" r:id="rId38"/>
    <p:sldId id="28894" r:id="rId39"/>
    <p:sldId id="28704" r:id="rId40"/>
    <p:sldId id="28694" r:id="rId41"/>
    <p:sldId id="28895" r:id="rId42"/>
    <p:sldId id="6331" r:id="rId43"/>
    <p:sldId id="28896" r:id="rId44"/>
    <p:sldId id="28741" r:id="rId45"/>
    <p:sldId id="28742" r:id="rId46"/>
    <p:sldId id="28879" r:id="rId47"/>
    <p:sldId id="28880" r:id="rId48"/>
    <p:sldId id="28898" r:id="rId49"/>
    <p:sldId id="28899" r:id="rId50"/>
    <p:sldId id="28934" r:id="rId51"/>
    <p:sldId id="1910" r:id="rId52"/>
    <p:sldId id="28932" r:id="rId53"/>
    <p:sldId id="28897" r:id="rId54"/>
    <p:sldId id="28745" r:id="rId55"/>
    <p:sldId id="28746" r:id="rId56"/>
    <p:sldId id="6298" r:id="rId57"/>
    <p:sldId id="6292" r:id="rId58"/>
    <p:sldId id="6420" r:id="rId59"/>
    <p:sldId id="9600" r:id="rId60"/>
    <p:sldId id="28747" r:id="rId61"/>
    <p:sldId id="5252" r:id="rId62"/>
    <p:sldId id="1503" r:id="rId63"/>
    <p:sldId id="7038" r:id="rId64"/>
    <p:sldId id="8522" r:id="rId65"/>
    <p:sldId id="5231" r:id="rId66"/>
    <p:sldId id="5224" r:id="rId67"/>
    <p:sldId id="5244" r:id="rId68"/>
    <p:sldId id="28726" r:id="rId69"/>
    <p:sldId id="28748" r:id="rId70"/>
    <p:sldId id="28749" r:id="rId71"/>
    <p:sldId id="28881" r:id="rId72"/>
    <p:sldId id="28882" r:id="rId73"/>
    <p:sldId id="28750" r:id="rId74"/>
    <p:sldId id="28751" r:id="rId75"/>
    <p:sldId id="28900" r:id="rId76"/>
    <p:sldId id="28883" r:id="rId77"/>
    <p:sldId id="28901" r:id="rId78"/>
    <p:sldId id="2890" r:id="rId79"/>
    <p:sldId id="9555" r:id="rId80"/>
    <p:sldId id="28865" r:id="rId81"/>
    <p:sldId id="28902" r:id="rId82"/>
    <p:sldId id="28903" r:id="rId83"/>
    <p:sldId id="28904" r:id="rId84"/>
    <p:sldId id="7958" r:id="rId85"/>
    <p:sldId id="7956" r:id="rId86"/>
    <p:sldId id="28905" r:id="rId87"/>
    <p:sldId id="28884" r:id="rId88"/>
    <p:sldId id="1490" r:id="rId89"/>
    <p:sldId id="28906" r:id="rId90"/>
    <p:sldId id="28907" r:id="rId91"/>
    <p:sldId id="28868" r:id="rId92"/>
    <p:sldId id="28867" r:id="rId93"/>
    <p:sldId id="28869" r:id="rId94"/>
    <p:sldId id="28908" r:id="rId95"/>
    <p:sldId id="265" r:id="rId96"/>
    <p:sldId id="28841" r:id="rId97"/>
    <p:sldId id="264" r:id="rId98"/>
    <p:sldId id="28727" r:id="rId99"/>
    <p:sldId id="28761" r:id="rId100"/>
    <p:sldId id="28762" r:id="rId101"/>
    <p:sldId id="28765" r:id="rId102"/>
    <p:sldId id="28766" r:id="rId103"/>
    <p:sldId id="28602" r:id="rId104"/>
    <p:sldId id="28870" r:id="rId105"/>
    <p:sldId id="28909" r:id="rId106"/>
    <p:sldId id="4499" r:id="rId107"/>
    <p:sldId id="5036" r:id="rId108"/>
    <p:sldId id="5065" r:id="rId109"/>
    <p:sldId id="4270" r:id="rId110"/>
    <p:sldId id="28767" r:id="rId111"/>
    <p:sldId id="28885" r:id="rId112"/>
    <p:sldId id="28886" r:id="rId113"/>
    <p:sldId id="284" r:id="rId114"/>
    <p:sldId id="28871" r:id="rId115"/>
    <p:sldId id="28763" r:id="rId116"/>
    <p:sldId id="28768" r:id="rId117"/>
    <p:sldId id="28769" r:id="rId118"/>
    <p:sldId id="28872" r:id="rId119"/>
    <p:sldId id="28770" r:id="rId120"/>
    <p:sldId id="2082" r:id="rId121"/>
    <p:sldId id="28130" r:id="rId122"/>
    <p:sldId id="28771" r:id="rId123"/>
    <p:sldId id="28445" r:id="rId124"/>
    <p:sldId id="28764" r:id="rId125"/>
    <p:sldId id="28772" r:id="rId126"/>
    <p:sldId id="28773" r:id="rId127"/>
    <p:sldId id="28202" r:id="rId128"/>
    <p:sldId id="3902" r:id="rId129"/>
    <p:sldId id="28873" r:id="rId130"/>
    <p:sldId id="28774" r:id="rId131"/>
    <p:sldId id="5567" r:id="rId132"/>
    <p:sldId id="353" r:id="rId133"/>
    <p:sldId id="354" r:id="rId134"/>
    <p:sldId id="8191" r:id="rId135"/>
    <p:sldId id="9356" r:id="rId136"/>
    <p:sldId id="28728" r:id="rId137"/>
    <p:sldId id="28775" r:id="rId138"/>
    <p:sldId id="28776" r:id="rId139"/>
    <p:sldId id="28781" r:id="rId140"/>
    <p:sldId id="28782" r:id="rId141"/>
    <p:sldId id="28783" r:id="rId142"/>
    <p:sldId id="4393" r:id="rId143"/>
    <p:sldId id="3569" r:id="rId144"/>
    <p:sldId id="3571" r:id="rId145"/>
    <p:sldId id="3570" r:id="rId146"/>
    <p:sldId id="492" r:id="rId147"/>
    <p:sldId id="3572" r:id="rId148"/>
    <p:sldId id="27856" r:id="rId149"/>
    <p:sldId id="8625" r:id="rId150"/>
    <p:sldId id="819" r:id="rId151"/>
    <p:sldId id="8634" r:id="rId152"/>
    <p:sldId id="27866" r:id="rId153"/>
    <p:sldId id="28777" r:id="rId154"/>
    <p:sldId id="261" r:id="rId155"/>
    <p:sldId id="28847" r:id="rId156"/>
    <p:sldId id="28778" r:id="rId157"/>
    <p:sldId id="28846" r:id="rId158"/>
    <p:sldId id="28779" r:id="rId159"/>
    <p:sldId id="28784" r:id="rId160"/>
    <p:sldId id="28785" r:id="rId161"/>
    <p:sldId id="7487" r:id="rId162"/>
    <p:sldId id="7488" r:id="rId163"/>
    <p:sldId id="7492" r:id="rId164"/>
    <p:sldId id="28786" r:id="rId165"/>
    <p:sldId id="28848" r:id="rId166"/>
    <p:sldId id="28849" r:id="rId167"/>
    <p:sldId id="28844" r:id="rId168"/>
    <p:sldId id="28843" r:id="rId169"/>
    <p:sldId id="28845" r:id="rId170"/>
    <p:sldId id="28787" r:id="rId171"/>
    <p:sldId id="5730" r:id="rId172"/>
    <p:sldId id="4736" r:id="rId173"/>
    <p:sldId id="332" r:id="rId174"/>
    <p:sldId id="5741" r:id="rId175"/>
    <p:sldId id="28780" r:id="rId176"/>
    <p:sldId id="28838" r:id="rId177"/>
    <p:sldId id="263" r:id="rId178"/>
    <p:sldId id="28842" r:id="rId179"/>
    <p:sldId id="28729" r:id="rId180"/>
    <p:sldId id="28788" r:id="rId181"/>
    <p:sldId id="28789" r:id="rId182"/>
    <p:sldId id="28791" r:id="rId183"/>
    <p:sldId id="28792" r:id="rId184"/>
    <p:sldId id="28793" r:id="rId185"/>
    <p:sldId id="28850" r:id="rId186"/>
    <p:sldId id="28794" r:id="rId187"/>
    <p:sldId id="28851" r:id="rId188"/>
    <p:sldId id="28795" r:id="rId189"/>
    <p:sldId id="276" r:id="rId190"/>
    <p:sldId id="28856" r:id="rId191"/>
    <p:sldId id="28854" r:id="rId192"/>
    <p:sldId id="28855" r:id="rId193"/>
    <p:sldId id="5629" r:id="rId194"/>
    <p:sldId id="28790" r:id="rId195"/>
    <p:sldId id="28796" r:id="rId196"/>
    <p:sldId id="28797" r:id="rId197"/>
    <p:sldId id="28852" r:id="rId198"/>
    <p:sldId id="28798" r:id="rId199"/>
    <p:sldId id="28853" r:id="rId200"/>
    <p:sldId id="28730" r:id="rId201"/>
    <p:sldId id="28799" r:id="rId202"/>
    <p:sldId id="28800" r:id="rId203"/>
    <p:sldId id="6497" r:id="rId204"/>
    <p:sldId id="1184" r:id="rId205"/>
    <p:sldId id="6408" r:id="rId206"/>
    <p:sldId id="28458" r:id="rId207"/>
    <p:sldId id="28863" r:id="rId208"/>
    <p:sldId id="28864" r:id="rId209"/>
    <p:sldId id="28801" r:id="rId210"/>
    <p:sldId id="3089" r:id="rId211"/>
    <p:sldId id="2421" r:id="rId212"/>
    <p:sldId id="28860" r:id="rId213"/>
    <p:sldId id="28859" r:id="rId214"/>
    <p:sldId id="28888" r:id="rId215"/>
    <p:sldId id="28857" r:id="rId216"/>
    <p:sldId id="28802" r:id="rId217"/>
    <p:sldId id="28807" r:id="rId218"/>
    <p:sldId id="28808" r:id="rId219"/>
    <p:sldId id="28809" r:id="rId220"/>
    <p:sldId id="28810" r:id="rId221"/>
    <p:sldId id="28811" r:id="rId222"/>
    <p:sldId id="28910" r:id="rId223"/>
    <p:sldId id="28911" r:id="rId224"/>
    <p:sldId id="28803" r:id="rId225"/>
    <p:sldId id="28814" r:id="rId226"/>
    <p:sldId id="28815" r:id="rId227"/>
    <p:sldId id="28819" r:id="rId228"/>
    <p:sldId id="28820" r:id="rId229"/>
    <p:sldId id="28821" r:id="rId230"/>
    <p:sldId id="28912" r:id="rId231"/>
    <p:sldId id="28816" r:id="rId232"/>
    <p:sldId id="28817" r:id="rId233"/>
    <p:sldId id="28822" r:id="rId234"/>
    <p:sldId id="28913" r:id="rId235"/>
    <p:sldId id="28914" r:id="rId236"/>
    <p:sldId id="28889" r:id="rId237"/>
    <p:sldId id="28874" r:id="rId238"/>
    <p:sldId id="28818" r:id="rId239"/>
    <p:sldId id="891" r:id="rId240"/>
    <p:sldId id="6918" r:id="rId241"/>
    <p:sldId id="1238" r:id="rId242"/>
    <p:sldId id="1239" r:id="rId243"/>
    <p:sldId id="28927" r:id="rId244"/>
    <p:sldId id="28928" r:id="rId245"/>
    <p:sldId id="28929" r:id="rId246"/>
    <p:sldId id="28825" r:id="rId247"/>
    <p:sldId id="28826" r:id="rId248"/>
    <p:sldId id="28827" r:id="rId249"/>
    <p:sldId id="28828" r:id="rId250"/>
    <p:sldId id="28919" r:id="rId251"/>
    <p:sldId id="28920" r:id="rId252"/>
    <p:sldId id="28922" r:id="rId253"/>
    <p:sldId id="28921" r:id="rId254"/>
    <p:sldId id="28834" r:id="rId255"/>
    <p:sldId id="28923" r:id="rId256"/>
    <p:sldId id="28924" r:id="rId257"/>
    <p:sldId id="28925" r:id="rId258"/>
    <p:sldId id="28875" r:id="rId259"/>
    <p:sldId id="28926" r:id="rId260"/>
    <p:sldId id="12493" r:id="rId261"/>
    <p:sldId id="28892" r:id="rId262"/>
    <p:sldId id="28930" r:id="rId263"/>
  </p:sldIdLst>
  <p:sldSz cx="12192000" cy="6858000"/>
  <p:notesSz cx="7315200" cy="9601200"/>
  <p:custDataLst>
    <p:tags r:id="rId266"/>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FFFFCC"/>
    <a:srgbClr val="00FFFF"/>
    <a:srgbClr val="660066"/>
    <a:srgbClr val="0000CC"/>
    <a:srgbClr val="CC66FF"/>
    <a:srgbClr val="00FF00"/>
    <a:srgbClr val="CC00FF"/>
    <a:srgbClr val="0000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B788FF-FD44-4588-B444-FCB481BAF405}" v="6" dt="2026-09-08T12:54:57.825"/>
  </p1510:revLst>
</p1510:revInfo>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42" autoAdjust="0"/>
    <p:restoredTop sz="93243" autoAdjust="0"/>
  </p:normalViewPr>
  <p:slideViewPr>
    <p:cSldViewPr>
      <p:cViewPr>
        <p:scale>
          <a:sx n="110" d="100"/>
          <a:sy n="110" d="100"/>
        </p:scale>
        <p:origin x="470" y="291"/>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3" d="100"/>
          <a:sy n="93" d="100"/>
        </p:scale>
        <p:origin x="3830" y="41"/>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63" Type="http://schemas.openxmlformats.org/officeDocument/2006/relationships/slide" Target="slides/slide60.xml"/><Relationship Id="rId159" Type="http://schemas.openxmlformats.org/officeDocument/2006/relationships/slide" Target="slides/slide156.xml"/><Relationship Id="rId170" Type="http://schemas.openxmlformats.org/officeDocument/2006/relationships/slide" Target="slides/slide167.xml"/><Relationship Id="rId226" Type="http://schemas.openxmlformats.org/officeDocument/2006/relationships/slide" Target="slides/slide223.xml"/><Relationship Id="rId268" Type="http://schemas.openxmlformats.org/officeDocument/2006/relationships/viewProps" Target="viewProps.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16" Type="http://schemas.openxmlformats.org/officeDocument/2006/relationships/slide" Target="slides/slide213.xml"/><Relationship Id="rId237" Type="http://schemas.openxmlformats.org/officeDocument/2006/relationships/slide" Target="slides/slide234.xml"/><Relationship Id="rId258" Type="http://schemas.openxmlformats.org/officeDocument/2006/relationships/slide" Target="slides/slide255.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92" Type="http://schemas.openxmlformats.org/officeDocument/2006/relationships/slide" Target="slides/slide189.xml"/><Relationship Id="rId206" Type="http://schemas.openxmlformats.org/officeDocument/2006/relationships/slide" Target="slides/slide203.xml"/><Relationship Id="rId227" Type="http://schemas.openxmlformats.org/officeDocument/2006/relationships/slide" Target="slides/slide224.xml"/><Relationship Id="rId248" Type="http://schemas.openxmlformats.org/officeDocument/2006/relationships/slide" Target="slides/slide245.xml"/><Relationship Id="rId269" Type="http://schemas.openxmlformats.org/officeDocument/2006/relationships/theme" Target="theme/theme1.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slide" Target="slides/slide179.xml"/><Relationship Id="rId217" Type="http://schemas.openxmlformats.org/officeDocument/2006/relationships/slide" Target="slides/slide214.xml"/><Relationship Id="rId6" Type="http://schemas.openxmlformats.org/officeDocument/2006/relationships/slide" Target="slides/slide3.xml"/><Relationship Id="rId238" Type="http://schemas.openxmlformats.org/officeDocument/2006/relationships/slide" Target="slides/slide235.xml"/><Relationship Id="rId259" Type="http://schemas.openxmlformats.org/officeDocument/2006/relationships/slide" Target="slides/slide256.xml"/><Relationship Id="rId23" Type="http://schemas.openxmlformats.org/officeDocument/2006/relationships/slide" Target="slides/slide20.xml"/><Relationship Id="rId119" Type="http://schemas.openxmlformats.org/officeDocument/2006/relationships/slide" Target="slides/slide116.xml"/><Relationship Id="rId270" Type="http://schemas.openxmlformats.org/officeDocument/2006/relationships/tableStyles" Target="tableStyles.xml"/><Relationship Id="rId44" Type="http://schemas.openxmlformats.org/officeDocument/2006/relationships/slide" Target="slides/slide41.xml"/><Relationship Id="rId65" Type="http://schemas.openxmlformats.org/officeDocument/2006/relationships/slide" Target="slides/slide62.xml"/><Relationship Id="rId86" Type="http://schemas.openxmlformats.org/officeDocument/2006/relationships/slide" Target="slides/slide83.xml"/><Relationship Id="rId130" Type="http://schemas.openxmlformats.org/officeDocument/2006/relationships/slide" Target="slides/slide127.xml"/><Relationship Id="rId151" Type="http://schemas.openxmlformats.org/officeDocument/2006/relationships/slide" Target="slides/slide148.xml"/><Relationship Id="rId172" Type="http://schemas.openxmlformats.org/officeDocument/2006/relationships/slide" Target="slides/slide169.xml"/><Relationship Id="rId193" Type="http://schemas.openxmlformats.org/officeDocument/2006/relationships/slide" Target="slides/slide190.xml"/><Relationship Id="rId207" Type="http://schemas.openxmlformats.org/officeDocument/2006/relationships/slide" Target="slides/slide204.xml"/><Relationship Id="rId228" Type="http://schemas.openxmlformats.org/officeDocument/2006/relationships/slide" Target="slides/slide225.xml"/><Relationship Id="rId249" Type="http://schemas.openxmlformats.org/officeDocument/2006/relationships/slide" Target="slides/slide246.xml"/><Relationship Id="rId13" Type="http://schemas.openxmlformats.org/officeDocument/2006/relationships/slide" Target="slides/slide10.xml"/><Relationship Id="rId109" Type="http://schemas.openxmlformats.org/officeDocument/2006/relationships/slide" Target="slides/slide106.xml"/><Relationship Id="rId260" Type="http://schemas.openxmlformats.org/officeDocument/2006/relationships/slide" Target="slides/slide257.xml"/><Relationship Id="rId34" Type="http://schemas.openxmlformats.org/officeDocument/2006/relationships/slide" Target="slides/slide31.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20" Type="http://schemas.openxmlformats.org/officeDocument/2006/relationships/slide" Target="slides/slide117.xml"/><Relationship Id="rId141" Type="http://schemas.openxmlformats.org/officeDocument/2006/relationships/slide" Target="slides/slide138.xml"/><Relationship Id="rId7" Type="http://schemas.openxmlformats.org/officeDocument/2006/relationships/slide" Target="slides/slide4.xml"/><Relationship Id="rId162" Type="http://schemas.openxmlformats.org/officeDocument/2006/relationships/slide" Target="slides/slide159.xml"/><Relationship Id="rId183" Type="http://schemas.openxmlformats.org/officeDocument/2006/relationships/slide" Target="slides/slide180.xml"/><Relationship Id="rId218" Type="http://schemas.openxmlformats.org/officeDocument/2006/relationships/slide" Target="slides/slide215.xml"/><Relationship Id="rId239" Type="http://schemas.openxmlformats.org/officeDocument/2006/relationships/slide" Target="slides/slide236.xml"/><Relationship Id="rId250" Type="http://schemas.openxmlformats.org/officeDocument/2006/relationships/slide" Target="slides/slide247.xml"/><Relationship Id="rId271" Type="http://schemas.microsoft.com/office/2016/11/relationships/changesInfo" Target="changesInfos/changesInfo1.xml"/><Relationship Id="rId24" Type="http://schemas.openxmlformats.org/officeDocument/2006/relationships/slide" Target="slides/slide21.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31" Type="http://schemas.openxmlformats.org/officeDocument/2006/relationships/slide" Target="slides/slide128.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208" Type="http://schemas.openxmlformats.org/officeDocument/2006/relationships/slide" Target="slides/slide205.xml"/><Relationship Id="rId229" Type="http://schemas.openxmlformats.org/officeDocument/2006/relationships/slide" Target="slides/slide226.xml"/><Relationship Id="rId240" Type="http://schemas.openxmlformats.org/officeDocument/2006/relationships/slide" Target="slides/slide237.xml"/><Relationship Id="rId261" Type="http://schemas.openxmlformats.org/officeDocument/2006/relationships/slide" Target="slides/slide258.xml"/><Relationship Id="rId14" Type="http://schemas.openxmlformats.org/officeDocument/2006/relationships/slide" Target="slides/slide11.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8" Type="http://schemas.openxmlformats.org/officeDocument/2006/relationships/slide" Target="slides/slide5.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219" Type="http://schemas.openxmlformats.org/officeDocument/2006/relationships/slide" Target="slides/slide216.xml"/><Relationship Id="rId230" Type="http://schemas.openxmlformats.org/officeDocument/2006/relationships/slide" Target="slides/slide227.xml"/><Relationship Id="rId251" Type="http://schemas.openxmlformats.org/officeDocument/2006/relationships/slide" Target="slides/slide248.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72" Type="http://schemas.microsoft.com/office/2015/10/relationships/revisionInfo" Target="revisionInfo.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95" Type="http://schemas.openxmlformats.org/officeDocument/2006/relationships/slide" Target="slides/slide192.xml"/><Relationship Id="rId209" Type="http://schemas.openxmlformats.org/officeDocument/2006/relationships/slide" Target="slides/slide206.xml"/><Relationship Id="rId220" Type="http://schemas.openxmlformats.org/officeDocument/2006/relationships/slide" Target="slides/slide217.xml"/><Relationship Id="rId241" Type="http://schemas.openxmlformats.org/officeDocument/2006/relationships/slide" Target="slides/slide23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262" Type="http://schemas.openxmlformats.org/officeDocument/2006/relationships/slide" Target="slides/slide259.xml"/><Relationship Id="rId78" Type="http://schemas.openxmlformats.org/officeDocument/2006/relationships/slide" Target="slides/slide75.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64" Type="http://schemas.openxmlformats.org/officeDocument/2006/relationships/slide" Target="slides/slide161.xml"/><Relationship Id="rId185" Type="http://schemas.openxmlformats.org/officeDocument/2006/relationships/slide" Target="slides/slide182.xml"/><Relationship Id="rId9" Type="http://schemas.openxmlformats.org/officeDocument/2006/relationships/slide" Target="slides/slide6.xml"/><Relationship Id="rId210" Type="http://schemas.openxmlformats.org/officeDocument/2006/relationships/slide" Target="slides/slide207.xml"/><Relationship Id="rId26" Type="http://schemas.openxmlformats.org/officeDocument/2006/relationships/slide" Target="slides/slide23.xml"/><Relationship Id="rId231" Type="http://schemas.openxmlformats.org/officeDocument/2006/relationships/slide" Target="slides/slide228.xml"/><Relationship Id="rId252" Type="http://schemas.openxmlformats.org/officeDocument/2006/relationships/slide" Target="slides/slide249.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 Id="rId221" Type="http://schemas.openxmlformats.org/officeDocument/2006/relationships/slide" Target="slides/slide218.xml"/><Relationship Id="rId242" Type="http://schemas.openxmlformats.org/officeDocument/2006/relationships/slide" Target="slides/slide239.xml"/><Relationship Id="rId263" Type="http://schemas.openxmlformats.org/officeDocument/2006/relationships/slide" Target="slides/slide260.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11" Type="http://schemas.openxmlformats.org/officeDocument/2006/relationships/slide" Target="slides/slide208.xml"/><Relationship Id="rId232" Type="http://schemas.openxmlformats.org/officeDocument/2006/relationships/slide" Target="slides/slide229.xml"/><Relationship Id="rId253" Type="http://schemas.openxmlformats.org/officeDocument/2006/relationships/slide" Target="slides/slide250.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slide" Target="slides/slide194.xml"/><Relationship Id="rId201" Type="http://schemas.openxmlformats.org/officeDocument/2006/relationships/slide" Target="slides/slide198.xml"/><Relationship Id="rId222" Type="http://schemas.openxmlformats.org/officeDocument/2006/relationships/slide" Target="slides/slide219.xml"/><Relationship Id="rId243" Type="http://schemas.openxmlformats.org/officeDocument/2006/relationships/slide" Target="slides/slide240.xml"/><Relationship Id="rId264" Type="http://schemas.openxmlformats.org/officeDocument/2006/relationships/notesMaster" Target="notesMasters/notesMaster1.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 Id="rId1" Type="http://schemas.openxmlformats.org/officeDocument/2006/relationships/slideMaster" Target="slideMasters/slideMaster1.xml"/><Relationship Id="rId212" Type="http://schemas.openxmlformats.org/officeDocument/2006/relationships/slide" Target="slides/slide209.xml"/><Relationship Id="rId233" Type="http://schemas.openxmlformats.org/officeDocument/2006/relationships/slide" Target="slides/slide230.xml"/><Relationship Id="rId254" Type="http://schemas.openxmlformats.org/officeDocument/2006/relationships/slide" Target="slides/slide251.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60" Type="http://schemas.openxmlformats.org/officeDocument/2006/relationships/slide" Target="slides/slide57.xml"/><Relationship Id="rId81" Type="http://schemas.openxmlformats.org/officeDocument/2006/relationships/slide" Target="slides/slide78.xml"/><Relationship Id="rId135" Type="http://schemas.openxmlformats.org/officeDocument/2006/relationships/slide" Target="slides/slide132.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202" Type="http://schemas.openxmlformats.org/officeDocument/2006/relationships/slide" Target="slides/slide199.xml"/><Relationship Id="rId223" Type="http://schemas.openxmlformats.org/officeDocument/2006/relationships/slide" Target="slides/slide220.xml"/><Relationship Id="rId244" Type="http://schemas.openxmlformats.org/officeDocument/2006/relationships/slide" Target="slides/slide241.xml"/><Relationship Id="rId18" Type="http://schemas.openxmlformats.org/officeDocument/2006/relationships/slide" Target="slides/slide15.xml"/><Relationship Id="rId39" Type="http://schemas.openxmlformats.org/officeDocument/2006/relationships/slide" Target="slides/slide36.xml"/><Relationship Id="rId265" Type="http://schemas.openxmlformats.org/officeDocument/2006/relationships/handoutMaster" Target="handoutMasters/handoutMaster1.xml"/><Relationship Id="rId50" Type="http://schemas.openxmlformats.org/officeDocument/2006/relationships/slide" Target="slides/slide47.xml"/><Relationship Id="rId104" Type="http://schemas.openxmlformats.org/officeDocument/2006/relationships/slide" Target="slides/slide101.xml"/><Relationship Id="rId125" Type="http://schemas.openxmlformats.org/officeDocument/2006/relationships/slide" Target="slides/slide122.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1" Type="http://schemas.openxmlformats.org/officeDocument/2006/relationships/slide" Target="slides/slide68.xml"/><Relationship Id="rId92" Type="http://schemas.openxmlformats.org/officeDocument/2006/relationships/slide" Target="slides/slide89.xml"/><Relationship Id="rId213" Type="http://schemas.openxmlformats.org/officeDocument/2006/relationships/slide" Target="slides/slide210.xml"/><Relationship Id="rId234" Type="http://schemas.openxmlformats.org/officeDocument/2006/relationships/slide" Target="slides/slide231.xml"/><Relationship Id="rId2" Type="http://schemas.openxmlformats.org/officeDocument/2006/relationships/slideMaster" Target="slideMasters/slideMaster2.xml"/><Relationship Id="rId29" Type="http://schemas.openxmlformats.org/officeDocument/2006/relationships/slide" Target="slides/slide26.xml"/><Relationship Id="rId255" Type="http://schemas.openxmlformats.org/officeDocument/2006/relationships/slide" Target="slides/slide252.xml"/><Relationship Id="rId40" Type="http://schemas.openxmlformats.org/officeDocument/2006/relationships/slide" Target="slides/slide37.xml"/><Relationship Id="rId115" Type="http://schemas.openxmlformats.org/officeDocument/2006/relationships/slide" Target="slides/slide112.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99" Type="http://schemas.openxmlformats.org/officeDocument/2006/relationships/slide" Target="slides/slide196.xml"/><Relationship Id="rId203" Type="http://schemas.openxmlformats.org/officeDocument/2006/relationships/slide" Target="slides/slide200.xml"/><Relationship Id="rId19" Type="http://schemas.openxmlformats.org/officeDocument/2006/relationships/slide" Target="slides/slide16.xml"/><Relationship Id="rId224" Type="http://schemas.openxmlformats.org/officeDocument/2006/relationships/slide" Target="slides/slide221.xml"/><Relationship Id="rId245" Type="http://schemas.openxmlformats.org/officeDocument/2006/relationships/slide" Target="slides/slide242.xml"/><Relationship Id="rId266" Type="http://schemas.openxmlformats.org/officeDocument/2006/relationships/tags" Target="tags/tag1.xml"/><Relationship Id="rId30" Type="http://schemas.openxmlformats.org/officeDocument/2006/relationships/slide" Target="slides/slide2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189" Type="http://schemas.openxmlformats.org/officeDocument/2006/relationships/slide" Target="slides/slide186.xml"/><Relationship Id="rId3" Type="http://schemas.openxmlformats.org/officeDocument/2006/relationships/slideMaster" Target="slideMasters/slideMaster3.xml"/><Relationship Id="rId214" Type="http://schemas.openxmlformats.org/officeDocument/2006/relationships/slide" Target="slides/slide211.xml"/><Relationship Id="rId235" Type="http://schemas.openxmlformats.org/officeDocument/2006/relationships/slide" Target="slides/slide232.xml"/><Relationship Id="rId256" Type="http://schemas.openxmlformats.org/officeDocument/2006/relationships/slide" Target="slides/slide253.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179" Type="http://schemas.openxmlformats.org/officeDocument/2006/relationships/slide" Target="slides/slide176.xml"/><Relationship Id="rId190" Type="http://schemas.openxmlformats.org/officeDocument/2006/relationships/slide" Target="slides/slide187.xml"/><Relationship Id="rId204" Type="http://schemas.openxmlformats.org/officeDocument/2006/relationships/slide" Target="slides/slide201.xml"/><Relationship Id="rId225" Type="http://schemas.openxmlformats.org/officeDocument/2006/relationships/slide" Target="slides/slide222.xml"/><Relationship Id="rId246" Type="http://schemas.openxmlformats.org/officeDocument/2006/relationships/slide" Target="slides/slide243.xml"/><Relationship Id="rId267" Type="http://schemas.openxmlformats.org/officeDocument/2006/relationships/presProps" Target="presProps.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94" Type="http://schemas.openxmlformats.org/officeDocument/2006/relationships/slide" Target="slides/slide91.xml"/><Relationship Id="rId148" Type="http://schemas.openxmlformats.org/officeDocument/2006/relationships/slide" Target="slides/slide145.xml"/><Relationship Id="rId169" Type="http://schemas.openxmlformats.org/officeDocument/2006/relationships/slide" Target="slides/slide166.xml"/><Relationship Id="rId4" Type="http://schemas.openxmlformats.org/officeDocument/2006/relationships/slide" Target="slides/slide1.xml"/><Relationship Id="rId180" Type="http://schemas.openxmlformats.org/officeDocument/2006/relationships/slide" Target="slides/slide177.xml"/><Relationship Id="rId215" Type="http://schemas.openxmlformats.org/officeDocument/2006/relationships/slide" Target="slides/slide212.xml"/><Relationship Id="rId236" Type="http://schemas.openxmlformats.org/officeDocument/2006/relationships/slide" Target="slides/slide233.xml"/><Relationship Id="rId257" Type="http://schemas.openxmlformats.org/officeDocument/2006/relationships/slide" Target="slides/slide254.xml"/><Relationship Id="rId42" Type="http://schemas.openxmlformats.org/officeDocument/2006/relationships/slide" Target="slides/slide39.xml"/><Relationship Id="rId84" Type="http://schemas.openxmlformats.org/officeDocument/2006/relationships/slide" Target="slides/slide81.xml"/><Relationship Id="rId138" Type="http://schemas.openxmlformats.org/officeDocument/2006/relationships/slide" Target="slides/slide135.xml"/><Relationship Id="rId191" Type="http://schemas.openxmlformats.org/officeDocument/2006/relationships/slide" Target="slides/slide188.xml"/><Relationship Id="rId205" Type="http://schemas.openxmlformats.org/officeDocument/2006/relationships/slide" Target="slides/slide202.xml"/><Relationship Id="rId247" Type="http://schemas.openxmlformats.org/officeDocument/2006/relationships/slide" Target="slides/slide244.xml"/><Relationship Id="rId107" Type="http://schemas.openxmlformats.org/officeDocument/2006/relationships/slide" Target="slides/slide10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m McGowan" userId="7cd36c50-75f2-4725-a6b3-0fe31ea99fa6" providerId="ADAL" clId="{449CE0BA-7942-4027-A788-A2C5851605C8}"/>
    <pc:docChg chg="custSel modSld modMainMaster modHandout">
      <pc:chgData name="Jim McGowan" userId="7cd36c50-75f2-4725-a6b3-0fe31ea99fa6" providerId="ADAL" clId="{449CE0BA-7942-4027-A788-A2C5851605C8}" dt="2026-09-08T12:58:15.314" v="11" actId="20577"/>
      <pc:docMkLst>
        <pc:docMk/>
      </pc:docMkLst>
      <pc:sldChg chg="modSp mod">
        <pc:chgData name="Jim McGowan" userId="7cd36c50-75f2-4725-a6b3-0fe31ea99fa6" providerId="ADAL" clId="{449CE0BA-7942-4027-A788-A2C5851605C8}" dt="2026-09-08T12:58:15.314" v="11" actId="20577"/>
        <pc:sldMkLst>
          <pc:docMk/>
          <pc:sldMk cId="2627198741" sldId="28183"/>
        </pc:sldMkLst>
        <pc:spChg chg="mod">
          <ac:chgData name="Jim McGowan" userId="7cd36c50-75f2-4725-a6b3-0fe31ea99fa6" providerId="ADAL" clId="{449CE0BA-7942-4027-A788-A2C5851605C8}" dt="2026-09-08T12:58:15.314" v="11" actId="20577"/>
          <ac:spMkLst>
            <pc:docMk/>
            <pc:sldMk cId="2627198741" sldId="28183"/>
            <ac:spMk id="134147" creationId="{45891637-D3BC-9C9A-5E72-327CF5F19DE6}"/>
          </ac:spMkLst>
        </pc:spChg>
      </pc:sldChg>
      <pc:sldChg chg="modSp setBg">
        <pc:chgData name="Jim McGowan" userId="7cd36c50-75f2-4725-a6b3-0fe31ea99fa6" providerId="ADAL" clId="{449CE0BA-7942-4027-A788-A2C5851605C8}" dt="2026-09-08T12:54:57.825" v="3" actId="1035"/>
        <pc:sldMkLst>
          <pc:docMk/>
          <pc:sldMk cId="122993238" sldId="28855"/>
        </pc:sldMkLst>
        <pc:spChg chg="mod">
          <ac:chgData name="Jim McGowan" userId="7cd36c50-75f2-4725-a6b3-0fe31ea99fa6" providerId="ADAL" clId="{449CE0BA-7942-4027-A788-A2C5851605C8}" dt="2026-09-08T12:54:57.825" v="3" actId="1035"/>
          <ac:spMkLst>
            <pc:docMk/>
            <pc:sldMk cId="122993238" sldId="28855"/>
            <ac:spMk id="21507" creationId="{93E0859C-126C-265C-FBD7-60E30E7CB595}"/>
          </ac:spMkLst>
        </pc:spChg>
      </pc:sldChg>
      <pc:sldMasterChg chg="setBg modSldLayout">
        <pc:chgData name="Jim McGowan" userId="7cd36c50-75f2-4725-a6b3-0fe31ea99fa6" providerId="ADAL" clId="{449CE0BA-7942-4027-A788-A2C5851605C8}" dt="2026-09-08T12:54:25.452" v="0"/>
        <pc:sldMasterMkLst>
          <pc:docMk/>
          <pc:sldMasterMk cId="0" sldId="2147483673"/>
        </pc:sldMasterMkLst>
        <pc:sldLayoutChg chg="setBg">
          <pc:chgData name="Jim McGowan" userId="7cd36c50-75f2-4725-a6b3-0fe31ea99fa6" providerId="ADAL" clId="{449CE0BA-7942-4027-A788-A2C5851605C8}" dt="2026-09-08T12:54:25.452" v="0"/>
          <pc:sldLayoutMkLst>
            <pc:docMk/>
            <pc:sldMasterMk cId="0" sldId="2147483673"/>
            <pc:sldLayoutMk cId="3672109196" sldId="2147483696"/>
          </pc:sldLayoutMkLst>
        </pc:sldLayoutChg>
        <pc:sldLayoutChg chg="setBg">
          <pc:chgData name="Jim McGowan" userId="7cd36c50-75f2-4725-a6b3-0fe31ea99fa6" providerId="ADAL" clId="{449CE0BA-7942-4027-A788-A2C5851605C8}" dt="2026-09-08T12:54:25.452" v="0"/>
          <pc:sldLayoutMkLst>
            <pc:docMk/>
            <pc:sldMasterMk cId="0" sldId="2147483673"/>
            <pc:sldLayoutMk cId="454007484" sldId="2147483697"/>
          </pc:sldLayoutMkLst>
        </pc:sldLayoutChg>
        <pc:sldLayoutChg chg="setBg">
          <pc:chgData name="Jim McGowan" userId="7cd36c50-75f2-4725-a6b3-0fe31ea99fa6" providerId="ADAL" clId="{449CE0BA-7942-4027-A788-A2C5851605C8}" dt="2026-09-08T12:54:25.452" v="0"/>
          <pc:sldLayoutMkLst>
            <pc:docMk/>
            <pc:sldMasterMk cId="0" sldId="2147483673"/>
            <pc:sldLayoutMk cId="2840491522" sldId="2147483698"/>
          </pc:sldLayoutMkLst>
        </pc:sldLayoutChg>
        <pc:sldLayoutChg chg="setBg">
          <pc:chgData name="Jim McGowan" userId="7cd36c50-75f2-4725-a6b3-0fe31ea99fa6" providerId="ADAL" clId="{449CE0BA-7942-4027-A788-A2C5851605C8}" dt="2026-09-08T12:54:25.452" v="0"/>
          <pc:sldLayoutMkLst>
            <pc:docMk/>
            <pc:sldMasterMk cId="0" sldId="2147483673"/>
            <pc:sldLayoutMk cId="2519073020" sldId="2147483699"/>
          </pc:sldLayoutMkLst>
        </pc:sldLayoutChg>
        <pc:sldLayoutChg chg="setBg">
          <pc:chgData name="Jim McGowan" userId="7cd36c50-75f2-4725-a6b3-0fe31ea99fa6" providerId="ADAL" clId="{449CE0BA-7942-4027-A788-A2C5851605C8}" dt="2026-09-08T12:54:25.452" v="0"/>
          <pc:sldLayoutMkLst>
            <pc:docMk/>
            <pc:sldMasterMk cId="0" sldId="2147483673"/>
            <pc:sldLayoutMk cId="1519428519" sldId="2147483700"/>
          </pc:sldLayoutMkLst>
        </pc:sldLayoutChg>
        <pc:sldLayoutChg chg="setBg">
          <pc:chgData name="Jim McGowan" userId="7cd36c50-75f2-4725-a6b3-0fe31ea99fa6" providerId="ADAL" clId="{449CE0BA-7942-4027-A788-A2C5851605C8}" dt="2026-09-08T12:54:25.452" v="0"/>
          <pc:sldLayoutMkLst>
            <pc:docMk/>
            <pc:sldMasterMk cId="0" sldId="2147483673"/>
            <pc:sldLayoutMk cId="2917579376" sldId="2147483701"/>
          </pc:sldLayoutMkLst>
        </pc:sldLayoutChg>
        <pc:sldLayoutChg chg="setBg">
          <pc:chgData name="Jim McGowan" userId="7cd36c50-75f2-4725-a6b3-0fe31ea99fa6" providerId="ADAL" clId="{449CE0BA-7942-4027-A788-A2C5851605C8}" dt="2026-09-08T12:54:25.452" v="0"/>
          <pc:sldLayoutMkLst>
            <pc:docMk/>
            <pc:sldMasterMk cId="0" sldId="2147483673"/>
            <pc:sldLayoutMk cId="2649549423" sldId="2147483702"/>
          </pc:sldLayoutMkLst>
        </pc:sldLayoutChg>
        <pc:sldLayoutChg chg="setBg">
          <pc:chgData name="Jim McGowan" userId="7cd36c50-75f2-4725-a6b3-0fe31ea99fa6" providerId="ADAL" clId="{449CE0BA-7942-4027-A788-A2C5851605C8}" dt="2026-09-08T12:54:25.452" v="0"/>
          <pc:sldLayoutMkLst>
            <pc:docMk/>
            <pc:sldMasterMk cId="0" sldId="2147483673"/>
            <pc:sldLayoutMk cId="3845674500" sldId="2147483703"/>
          </pc:sldLayoutMkLst>
        </pc:sldLayoutChg>
        <pc:sldLayoutChg chg="setBg">
          <pc:chgData name="Jim McGowan" userId="7cd36c50-75f2-4725-a6b3-0fe31ea99fa6" providerId="ADAL" clId="{449CE0BA-7942-4027-A788-A2C5851605C8}" dt="2026-09-08T12:54:25.452" v="0"/>
          <pc:sldLayoutMkLst>
            <pc:docMk/>
            <pc:sldMasterMk cId="0" sldId="2147483673"/>
            <pc:sldLayoutMk cId="1561822939" sldId="2147483704"/>
          </pc:sldLayoutMkLst>
        </pc:sldLayoutChg>
        <pc:sldLayoutChg chg="setBg">
          <pc:chgData name="Jim McGowan" userId="7cd36c50-75f2-4725-a6b3-0fe31ea99fa6" providerId="ADAL" clId="{449CE0BA-7942-4027-A788-A2C5851605C8}" dt="2026-09-08T12:54:25.452" v="0"/>
          <pc:sldLayoutMkLst>
            <pc:docMk/>
            <pc:sldMasterMk cId="0" sldId="2147483673"/>
            <pc:sldLayoutMk cId="2754146281" sldId="2147483705"/>
          </pc:sldLayoutMkLst>
        </pc:sldLayoutChg>
        <pc:sldLayoutChg chg="setBg">
          <pc:chgData name="Jim McGowan" userId="7cd36c50-75f2-4725-a6b3-0fe31ea99fa6" providerId="ADAL" clId="{449CE0BA-7942-4027-A788-A2C5851605C8}" dt="2026-09-08T12:54:25.452" v="0"/>
          <pc:sldLayoutMkLst>
            <pc:docMk/>
            <pc:sldMasterMk cId="0" sldId="2147483673"/>
            <pc:sldLayoutMk cId="3468691577" sldId="2147483706"/>
          </pc:sldLayoutMkLst>
        </pc:sldLayoutChg>
        <pc:sldLayoutChg chg="setBg">
          <pc:chgData name="Jim McGowan" userId="7cd36c50-75f2-4725-a6b3-0fe31ea99fa6" providerId="ADAL" clId="{449CE0BA-7942-4027-A788-A2C5851605C8}" dt="2026-09-08T12:54:25.452" v="0"/>
          <pc:sldLayoutMkLst>
            <pc:docMk/>
            <pc:sldMasterMk cId="0" sldId="2147483673"/>
            <pc:sldLayoutMk cId="1544138935" sldId="2147483707"/>
          </pc:sldLayoutMkLst>
        </pc:sldLayoutChg>
        <pc:sldLayoutChg chg="setBg">
          <pc:chgData name="Jim McGowan" userId="7cd36c50-75f2-4725-a6b3-0fe31ea99fa6" providerId="ADAL" clId="{449CE0BA-7942-4027-A788-A2C5851605C8}" dt="2026-09-08T12:54:25.452" v="0"/>
          <pc:sldLayoutMkLst>
            <pc:docMk/>
            <pc:sldMasterMk cId="0" sldId="2147483673"/>
            <pc:sldLayoutMk cId="3860131238" sldId="2147483708"/>
          </pc:sldLayoutMkLst>
        </pc:sldLayoutChg>
        <pc:sldLayoutChg chg="setBg">
          <pc:chgData name="Jim McGowan" userId="7cd36c50-75f2-4725-a6b3-0fe31ea99fa6" providerId="ADAL" clId="{449CE0BA-7942-4027-A788-A2C5851605C8}" dt="2026-09-08T12:54:25.452" v="0"/>
          <pc:sldLayoutMkLst>
            <pc:docMk/>
            <pc:sldMasterMk cId="0" sldId="2147483673"/>
            <pc:sldLayoutMk cId="984823843" sldId="2147483709"/>
          </pc:sldLayoutMkLst>
        </pc:sldLayoutChg>
      </pc:sldMasterChg>
      <pc:sldMasterChg chg="setBg modSldLayout">
        <pc:chgData name="Jim McGowan" userId="7cd36c50-75f2-4725-a6b3-0fe31ea99fa6" providerId="ADAL" clId="{449CE0BA-7942-4027-A788-A2C5851605C8}" dt="2026-09-08T12:54:25.452" v="0"/>
        <pc:sldMasterMkLst>
          <pc:docMk/>
          <pc:sldMasterMk cId="2654396066" sldId="2147483710"/>
        </pc:sldMasterMkLst>
        <pc:sldLayoutChg chg="setBg">
          <pc:chgData name="Jim McGowan" userId="7cd36c50-75f2-4725-a6b3-0fe31ea99fa6" providerId="ADAL" clId="{449CE0BA-7942-4027-A788-A2C5851605C8}" dt="2026-09-08T12:54:25.452" v="0"/>
          <pc:sldLayoutMkLst>
            <pc:docMk/>
            <pc:sldMasterMk cId="2654396066" sldId="2147483710"/>
            <pc:sldLayoutMk cId="4105884255" sldId="2147483711"/>
          </pc:sldLayoutMkLst>
        </pc:sldLayoutChg>
        <pc:sldLayoutChg chg="setBg">
          <pc:chgData name="Jim McGowan" userId="7cd36c50-75f2-4725-a6b3-0fe31ea99fa6" providerId="ADAL" clId="{449CE0BA-7942-4027-A788-A2C5851605C8}" dt="2026-09-08T12:54:25.452" v="0"/>
          <pc:sldLayoutMkLst>
            <pc:docMk/>
            <pc:sldMasterMk cId="2654396066" sldId="2147483710"/>
            <pc:sldLayoutMk cId="3225377034" sldId="2147483712"/>
          </pc:sldLayoutMkLst>
        </pc:sldLayoutChg>
        <pc:sldLayoutChg chg="setBg">
          <pc:chgData name="Jim McGowan" userId="7cd36c50-75f2-4725-a6b3-0fe31ea99fa6" providerId="ADAL" clId="{449CE0BA-7942-4027-A788-A2C5851605C8}" dt="2026-09-08T12:54:25.452" v="0"/>
          <pc:sldLayoutMkLst>
            <pc:docMk/>
            <pc:sldMasterMk cId="2654396066" sldId="2147483710"/>
            <pc:sldLayoutMk cId="1421941540" sldId="2147483713"/>
          </pc:sldLayoutMkLst>
        </pc:sldLayoutChg>
        <pc:sldLayoutChg chg="setBg">
          <pc:chgData name="Jim McGowan" userId="7cd36c50-75f2-4725-a6b3-0fe31ea99fa6" providerId="ADAL" clId="{449CE0BA-7942-4027-A788-A2C5851605C8}" dt="2026-09-08T12:54:25.452" v="0"/>
          <pc:sldLayoutMkLst>
            <pc:docMk/>
            <pc:sldMasterMk cId="2654396066" sldId="2147483710"/>
            <pc:sldLayoutMk cId="106625242" sldId="2147483714"/>
          </pc:sldLayoutMkLst>
        </pc:sldLayoutChg>
        <pc:sldLayoutChg chg="setBg">
          <pc:chgData name="Jim McGowan" userId="7cd36c50-75f2-4725-a6b3-0fe31ea99fa6" providerId="ADAL" clId="{449CE0BA-7942-4027-A788-A2C5851605C8}" dt="2026-09-08T12:54:25.452" v="0"/>
          <pc:sldLayoutMkLst>
            <pc:docMk/>
            <pc:sldMasterMk cId="2654396066" sldId="2147483710"/>
            <pc:sldLayoutMk cId="4169452412" sldId="2147483715"/>
          </pc:sldLayoutMkLst>
        </pc:sldLayoutChg>
        <pc:sldLayoutChg chg="setBg">
          <pc:chgData name="Jim McGowan" userId="7cd36c50-75f2-4725-a6b3-0fe31ea99fa6" providerId="ADAL" clId="{449CE0BA-7942-4027-A788-A2C5851605C8}" dt="2026-09-08T12:54:25.452" v="0"/>
          <pc:sldLayoutMkLst>
            <pc:docMk/>
            <pc:sldMasterMk cId="2654396066" sldId="2147483710"/>
            <pc:sldLayoutMk cId="486080639" sldId="2147483716"/>
          </pc:sldLayoutMkLst>
        </pc:sldLayoutChg>
        <pc:sldLayoutChg chg="setBg">
          <pc:chgData name="Jim McGowan" userId="7cd36c50-75f2-4725-a6b3-0fe31ea99fa6" providerId="ADAL" clId="{449CE0BA-7942-4027-A788-A2C5851605C8}" dt="2026-09-08T12:54:25.452" v="0"/>
          <pc:sldLayoutMkLst>
            <pc:docMk/>
            <pc:sldMasterMk cId="2654396066" sldId="2147483710"/>
            <pc:sldLayoutMk cId="1015854933" sldId="2147483717"/>
          </pc:sldLayoutMkLst>
        </pc:sldLayoutChg>
        <pc:sldLayoutChg chg="setBg">
          <pc:chgData name="Jim McGowan" userId="7cd36c50-75f2-4725-a6b3-0fe31ea99fa6" providerId="ADAL" clId="{449CE0BA-7942-4027-A788-A2C5851605C8}" dt="2026-09-08T12:54:25.452" v="0"/>
          <pc:sldLayoutMkLst>
            <pc:docMk/>
            <pc:sldMasterMk cId="2654396066" sldId="2147483710"/>
            <pc:sldLayoutMk cId="409972727" sldId="2147483718"/>
          </pc:sldLayoutMkLst>
        </pc:sldLayoutChg>
        <pc:sldLayoutChg chg="setBg">
          <pc:chgData name="Jim McGowan" userId="7cd36c50-75f2-4725-a6b3-0fe31ea99fa6" providerId="ADAL" clId="{449CE0BA-7942-4027-A788-A2C5851605C8}" dt="2026-09-08T12:54:25.452" v="0"/>
          <pc:sldLayoutMkLst>
            <pc:docMk/>
            <pc:sldMasterMk cId="2654396066" sldId="2147483710"/>
            <pc:sldLayoutMk cId="701988782" sldId="2147483719"/>
          </pc:sldLayoutMkLst>
        </pc:sldLayoutChg>
        <pc:sldLayoutChg chg="setBg">
          <pc:chgData name="Jim McGowan" userId="7cd36c50-75f2-4725-a6b3-0fe31ea99fa6" providerId="ADAL" clId="{449CE0BA-7942-4027-A788-A2C5851605C8}" dt="2026-09-08T12:54:25.452" v="0"/>
          <pc:sldLayoutMkLst>
            <pc:docMk/>
            <pc:sldMasterMk cId="2654396066" sldId="2147483710"/>
            <pc:sldLayoutMk cId="1496958453" sldId="2147483720"/>
          </pc:sldLayoutMkLst>
        </pc:sldLayoutChg>
        <pc:sldLayoutChg chg="setBg">
          <pc:chgData name="Jim McGowan" userId="7cd36c50-75f2-4725-a6b3-0fe31ea99fa6" providerId="ADAL" clId="{449CE0BA-7942-4027-A788-A2C5851605C8}" dt="2026-09-08T12:54:25.452" v="0"/>
          <pc:sldLayoutMkLst>
            <pc:docMk/>
            <pc:sldMasterMk cId="2654396066" sldId="2147483710"/>
            <pc:sldLayoutMk cId="481801814" sldId="2147483721"/>
          </pc:sldLayoutMkLst>
        </pc:sldLayoutChg>
        <pc:sldLayoutChg chg="setBg">
          <pc:chgData name="Jim McGowan" userId="7cd36c50-75f2-4725-a6b3-0fe31ea99fa6" providerId="ADAL" clId="{449CE0BA-7942-4027-A788-A2C5851605C8}" dt="2026-09-08T12:54:25.452" v="0"/>
          <pc:sldLayoutMkLst>
            <pc:docMk/>
            <pc:sldMasterMk cId="2654396066" sldId="2147483710"/>
            <pc:sldLayoutMk cId="618769072" sldId="2147483722"/>
          </pc:sldLayoutMkLst>
        </pc:sldLayoutChg>
      </pc:sldMasterChg>
      <pc:sldMasterChg chg="setBg modSldLayout">
        <pc:chgData name="Jim McGowan" userId="7cd36c50-75f2-4725-a6b3-0fe31ea99fa6" providerId="ADAL" clId="{449CE0BA-7942-4027-A788-A2C5851605C8}" dt="2026-09-08T12:54:25.452" v="0"/>
        <pc:sldMasterMkLst>
          <pc:docMk/>
          <pc:sldMasterMk cId="1771143641" sldId="2147483724"/>
        </pc:sldMasterMkLst>
        <pc:sldLayoutChg chg="setBg">
          <pc:chgData name="Jim McGowan" userId="7cd36c50-75f2-4725-a6b3-0fe31ea99fa6" providerId="ADAL" clId="{449CE0BA-7942-4027-A788-A2C5851605C8}" dt="2026-09-08T12:54:25.452" v="0"/>
          <pc:sldLayoutMkLst>
            <pc:docMk/>
            <pc:sldMasterMk cId="1771143641" sldId="2147483724"/>
            <pc:sldLayoutMk cId="1895257838" sldId="2147483725"/>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608072584" sldId="2147483726"/>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3947202661" sldId="2147483727"/>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2974651449" sldId="2147483728"/>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2556443445" sldId="2147483729"/>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1599328793" sldId="2147483730"/>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527319568" sldId="2147483731"/>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759217483" sldId="2147483732"/>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3947086761" sldId="2147483733"/>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630017941" sldId="2147483734"/>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1165920079" sldId="2147483735"/>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2042431935" sldId="2147483736"/>
          </pc:sldLayoutMkLst>
        </pc:sldLayoutChg>
        <pc:sldLayoutChg chg="setBg">
          <pc:chgData name="Jim McGowan" userId="7cd36c50-75f2-4725-a6b3-0fe31ea99fa6" providerId="ADAL" clId="{449CE0BA-7942-4027-A788-A2C5851605C8}" dt="2026-09-08T12:54:25.452" v="0"/>
          <pc:sldLayoutMkLst>
            <pc:docMk/>
            <pc:sldMasterMk cId="1771143641" sldId="2147483724"/>
            <pc:sldLayoutMk cId="1266753189" sldId="2147483737"/>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043C7B8-CFA8-7C74-D408-B761A71CF179}"/>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r>
              <a:rPr lang="en-US" sz="1400" dirty="0">
                <a:cs typeface="Calibri" panose="020F0502020204030204" pitchFamily="34" charset="0"/>
              </a:rPr>
              <a:t>Sugar Land Bible Church</a:t>
            </a:r>
          </a:p>
        </p:txBody>
      </p:sp>
      <p:sp>
        <p:nvSpPr>
          <p:cNvPr id="5" name="Slide Number Placeholder 4">
            <a:extLst>
              <a:ext uri="{FF2B5EF4-FFF2-40B4-BE49-F238E27FC236}">
                <a16:creationId xmlns:a16="http://schemas.microsoft.com/office/drawing/2014/main" id="{E9FC0A85-0045-973A-1372-9B8D07A2C270}"/>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89BB543A-226D-4735-B5FB-55EF450615E8}" type="slidenum">
              <a:rPr lang="en-US" smtClean="0"/>
              <a:t>‹#›</a:t>
            </a:fld>
            <a:endParaRPr lang="en-US"/>
          </a:p>
        </p:txBody>
      </p:sp>
      <p:sp>
        <p:nvSpPr>
          <p:cNvPr id="6" name="Header Placeholder 1">
            <a:extLst>
              <a:ext uri="{FF2B5EF4-FFF2-40B4-BE49-F238E27FC236}">
                <a16:creationId xmlns:a16="http://schemas.microsoft.com/office/drawing/2014/main" id="{B40553C3-D951-0223-F091-11FC5151E53F}"/>
              </a:ext>
            </a:extLst>
          </p:cNvPr>
          <p:cNvSpPr>
            <a:spLocks noGrp="1"/>
          </p:cNvSpPr>
          <p:nvPr>
            <p:ph type="hdr" sz="quarter"/>
          </p:nvPr>
        </p:nvSpPr>
        <p:spPr>
          <a:xfrm>
            <a:off x="1720355" y="126427"/>
            <a:ext cx="4362172" cy="833695"/>
          </a:xfrm>
          <a:prstGeom prst="rect">
            <a:avLst/>
          </a:prstGeom>
        </p:spPr>
        <p:txBody>
          <a:bodyPr vert="horz" lIns="124976" tIns="62488" rIns="124976" bIns="62488" rtlCol="0"/>
          <a:lstStyle>
            <a:lvl1pPr algn="ctr">
              <a:defRPr sz="1800" dirty="0">
                <a:latin typeface="Calibri" panose="020F0502020204030204" pitchFamily="34" charset="0"/>
                <a:cs typeface="Calibri" panose="020F0502020204030204" pitchFamily="34" charset="0"/>
              </a:defRPr>
            </a:lvl1pPr>
          </a:lstStyle>
          <a:p>
            <a:pPr>
              <a:defRPr/>
            </a:pPr>
            <a:r>
              <a:rPr lang="en-US" sz="1400" dirty="0"/>
              <a:t>Dr. Andy Woods</a:t>
            </a:r>
          </a:p>
          <a:p>
            <a:pPr>
              <a:defRPr/>
            </a:pPr>
            <a:r>
              <a:rPr lang="en-US" sz="1400" dirty="0"/>
              <a:t>108 Acts 18v23-19v41 </a:t>
            </a:r>
          </a:p>
          <a:p>
            <a:pPr>
              <a:defRPr/>
            </a:pPr>
            <a:r>
              <a:rPr lang="en-US" sz="1400" dirty="0"/>
              <a:t>09-09-2026</a:t>
            </a:r>
          </a:p>
        </p:txBody>
      </p:sp>
    </p:spTree>
    <p:extLst>
      <p:ext uri="{BB962C8B-B14F-4D97-AF65-F5344CB8AC3E}">
        <p14:creationId xmlns:p14="http://schemas.microsoft.com/office/powerpoint/2010/main" val="163871722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04-20T00:47:36.834"/>
    </inkml:context>
    <inkml:brush xml:id="br0">
      <inkml:brushProperty name="width" value="0.0265" units="cm"/>
      <inkml:brushProperty name="height" value="0.0265" units="cm"/>
    </inkml:brush>
  </inkml:definitions>
  <inkml:trace contextRef="#ctx0" brushRef="#br0">18293 11582 11840,'0'19'-128,"0"-19"-256,0 19-960,0-19-384,19 19-1024</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089"/>
    </inkml:context>
    <inkml:brush xml:id="br0">
      <inkml:brushProperty name="width" value="0.05" units="cm"/>
      <inkml:brushProperty name="height" value="0.05" units="cm"/>
    </inkml:brush>
  </inkml:definitions>
  <inkml:trace contextRef="#ctx0" brushRef="#br0">17 17 3456,'-10'0'762,"6"0"-329,2 0-216,2 0-44,-1 0-48,1 0-48,0 0-49,0 0-104,0 0-47,0 0 76,0 0-13,0 0-48,0 0-120,1 0-48,1 0 35,2-1 14,-1 1-33,-2-1 211,-1 1-1,1 0 1,-1 0-1,0-1 1,1 1-1,-1 0 1,1-1 0,-1 1-1,0-1 1,1 1-1,-1 0 1,0-1-1,0 1 1,1-1-1,-1 1 1,0-1-1,0 1 1,0-1-1,1 1 1,-1-1-1,0 1 1,0-1-1,0 1 1,0-1-1,0 1 1,0-1-1,0 1 1,0-1 49,0-2-458,3 3 36,10 0-362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263"/>
    </inkml:context>
    <inkml:brush xml:id="br0">
      <inkml:brushProperty name="width" value="0.05" units="cm"/>
      <inkml:brushProperty name="height" value="0.05" units="cm"/>
    </inkml:brush>
  </inkml:definitions>
  <inkml:trace contextRef="#ctx0" brushRef="#br0">0 1 3456,'0'0'817,"0"0"-354,0 0-234,0 0-64,0 0-81,0 0-98,0 0-75,0 0-59,1 0-90,1 0-194,18 0-1378,-12 0 1098,-6 0-323</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5:00.125"/>
    </inkml:context>
    <inkml:brush xml:id="br0">
      <inkml:brushProperty name="width" value="0.05" units="cm"/>
      <inkml:brushProperty name="height" value="0.05" units="cm"/>
    </inkml:brush>
  </inkml:definitions>
  <inkml:trace contextRef="#ctx0" brushRef="#br0">84 18 5376,'-7'0'745,"2"0"-148,-1 0-100,2-1-90,0 0-79,1 0-71,1-2-59,0 0-50,2-2-40,0 5-97,0 0-1,0 0 1,0 0 0,0-1-1,0 1 1,0 0 0,0 0-1,0 0 1,0 0 0,0 0-1,0 0 1,0 0 0,0 0-1,0 0 1,0-1 0,0 1-1,0 0 1,0 0 0,0 0-1,0 0 1,0 0 0,0 0-1,0 0 1,0 0 0,0 0-1,0 0 1,-1 0 0,1-1-1,0 1 1,0 0 0,0 0-1,0 0 1,0 0 0,0 0-1,0 0 1,0 0 0,0 0-1,0 0 1,0 0 0,0 0-1,-1 0 1,1 0 0,0 0-1,0 0 1,0 0 0,0 0-1,0 0 1,0 0 0,0 0-1,0 0 1,0 0 0,-1 0-1,1 0 1,0 0 0,0 0-1,0 0 1,0 0-11,-3 0 161,-9 0 316,9 0-357,-1 0-36,0 0-53,3 0-66,0 0-40,-1 0-15,2 0-55,-1 0-105,-1 0-7,-1 0 45,0 0-38,-2 0-333,2 0-86,3 0 285,0 0-46,0 0-361,0 0-540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089"/>
    </inkml:context>
    <inkml:brush xml:id="br0">
      <inkml:brushProperty name="width" value="0.05" units="cm"/>
      <inkml:brushProperty name="height" value="0.05" units="cm"/>
    </inkml:brush>
  </inkml:definitions>
  <inkml:trace contextRef="#ctx0" brushRef="#br0">17 17 3456,'-10'0'762,"6"0"-329,2 0-216,2 0-44,-1 0-48,1 0-48,0 0-49,0 0-104,0 0-47,0 0 76,0 0-13,0 0-48,0 0-120,1 0-48,1 0 35,2-1 14,-1 1-33,-2-1 211,-1 1-1,1 0 1,-1 0-1,0-1 1,1 1-1,-1 0 1,1-1 0,-1 1-1,0-1 1,1 1-1,-1 0 1,0-1-1,0 1 1,1-1-1,-1 1 1,0-1-1,0 1 1,0-1-1,1 1 1,-1-1-1,0 1 1,0-1-1,0 1 1,0-1-1,0 1 1,0-1-1,0 1 1,0-1 49,0-2-458,3 3 36,10 0-362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263"/>
    </inkml:context>
    <inkml:brush xml:id="br0">
      <inkml:brushProperty name="width" value="0.05" units="cm"/>
      <inkml:brushProperty name="height" value="0.05" units="cm"/>
    </inkml:brush>
  </inkml:definitions>
  <inkml:trace contextRef="#ctx0" brushRef="#br0">0 1 3456,'0'0'817,"0"0"-354,0 0-234,0 0-64,0 0-81,0 0-98,0 0-75,0 0-59,1 0-90,1 0-194,18 0-1378,-12 0 1098,-6 0-323</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5:00.125"/>
    </inkml:context>
    <inkml:brush xml:id="br0">
      <inkml:brushProperty name="width" value="0.05" units="cm"/>
      <inkml:brushProperty name="height" value="0.05" units="cm"/>
    </inkml:brush>
  </inkml:definitions>
  <inkml:trace contextRef="#ctx0" brushRef="#br0">84 18 5376,'-7'0'745,"2"0"-148,-1 0-100,2-1-90,0 0-79,1 0-71,1-2-59,0 0-50,2-2-40,0 5-97,0 0-1,0 0 1,0 0 0,0-1-1,0 1 1,0 0 0,0 0-1,0 0 1,0 0 0,0 0-1,0 0 1,0 0 0,0 0-1,0 0 1,0-1 0,0 1-1,0 0 1,0 0 0,0 0-1,0 0 1,0 0 0,0 0-1,0 0 1,0 0 0,0 0-1,0 0 1,-1 0 0,1-1-1,0 1 1,0 0 0,0 0-1,0 0 1,0 0 0,0 0-1,0 0 1,0 0 0,0 0-1,0 0 1,0 0 0,0 0-1,-1 0 1,1 0 0,0 0-1,0 0 1,0 0 0,0 0-1,0 0 1,0 0 0,0 0-1,0 0 1,0 0 0,-1 0-1,1 0 1,0 0 0,0 0-1,0 0 1,0 0-11,-3 0 161,-9 0 316,9 0-357,-1 0-36,0 0-53,3 0-66,0 0-40,-1 0-15,2 0-55,-1 0-105,-1 0-7,-1 0 45,0 0-38,-2 0-333,2 0-86,3 0 285,0 0-46,0 0-361,0 0-540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089"/>
    </inkml:context>
    <inkml:brush xml:id="br0">
      <inkml:brushProperty name="width" value="0.05" units="cm"/>
      <inkml:brushProperty name="height" value="0.05" units="cm"/>
    </inkml:brush>
  </inkml:definitions>
  <inkml:trace contextRef="#ctx0" brushRef="#br0">17 17 3456,'-10'0'762,"6"0"-329,2 0-216,2 0-44,-1 0-48,1 0-48,0 0-49,0 0-104,0 0-47,0 0 76,0 0-13,0 0-48,0 0-120,1 0-48,1 0 35,2-1 14,-1 1-33,-2-1 211,-1 1-1,1 0 1,-1 0-1,0-1 1,1 1-1,-1 0 1,1-1 0,-1 1-1,0-1 1,1 1-1,-1 0 1,0-1-1,0 1 1,1-1-1,-1 1 1,0-1-1,0 1 1,0-1-1,1 1 1,-1-1-1,0 1 1,0-1-1,0 1 1,0-1-1,0 1 1,0-1-1,0 1 1,0-1 49,0-2-458,3 3 36,10 0-362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263"/>
    </inkml:context>
    <inkml:brush xml:id="br0">
      <inkml:brushProperty name="width" value="0.05" units="cm"/>
      <inkml:brushProperty name="height" value="0.05" units="cm"/>
    </inkml:brush>
  </inkml:definitions>
  <inkml:trace contextRef="#ctx0" brushRef="#br0">0 1 3456,'0'0'817,"0"0"-354,0 0-234,0 0-64,0 0-81,0 0-98,0 0-75,0 0-59,1 0-90,1 0-194,18 0-1378,-12 0 1098,-6 0-323</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5:00.125"/>
    </inkml:context>
    <inkml:brush xml:id="br0">
      <inkml:brushProperty name="width" value="0.05" units="cm"/>
      <inkml:brushProperty name="height" value="0.05" units="cm"/>
    </inkml:brush>
  </inkml:definitions>
  <inkml:trace contextRef="#ctx0" brushRef="#br0">84 18 5376,'-7'0'745,"2"0"-148,-1 0-100,2-1-90,0 0-79,1 0-71,1-2-59,0 0-50,2-2-40,0 5-97,0 0-1,0 0 1,0 0 0,0-1-1,0 1 1,0 0 0,0 0-1,0 0 1,0 0 0,0 0-1,0 0 1,0 0 0,0 0-1,0 0 1,0-1 0,0 1-1,0 0 1,0 0 0,0 0-1,0 0 1,0 0 0,0 0-1,0 0 1,0 0 0,0 0-1,0 0 1,-1 0 0,1-1-1,0 1 1,0 0 0,0 0-1,0 0 1,0 0 0,0 0-1,0 0 1,0 0 0,0 0-1,0 0 1,0 0 0,0 0-1,-1 0 1,1 0 0,0 0-1,0 0 1,0 0 0,0 0-1,0 0 1,0 0 0,0 0-1,0 0 1,0 0 0,-1 0-1,1 0 1,0 0 0,0 0-1,0 0 1,0 0-11,-3 0 161,-9 0 316,9 0-357,-1 0-36,0 0-53,3 0-66,0 0-40,-1 0-15,2 0-55,-1 0-105,-1 0-7,-1 0 45,0 0-38,-2 0-333,2 0-86,3 0 285,0 0-46,0 0-361,0 0-540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089"/>
    </inkml:context>
    <inkml:brush xml:id="br0">
      <inkml:brushProperty name="width" value="0.05" units="cm"/>
      <inkml:brushProperty name="height" value="0.05" units="cm"/>
    </inkml:brush>
  </inkml:definitions>
  <inkml:trace contextRef="#ctx0" brushRef="#br0">17 17 3456,'-10'0'762,"6"0"-329,2 0-216,2 0-44,-1 0-48,1 0-48,0 0-49,0 0-104,0 0-47,0 0 76,0 0-13,0 0-48,0 0-120,1 0-48,1 0 35,2-1 14,-1 1-33,-2-1 211,-1 1-1,1 0 1,-1 0-1,0-1 1,1 1-1,-1 0 1,1-1 0,-1 1-1,0-1 1,1 1-1,-1 0 1,0-1-1,0 1 1,1-1-1,-1 1 1,0-1-1,0 1 1,0-1-1,1 1 1,-1-1-1,0 1 1,0-1-1,0 1 1,0-1-1,0 1 1,0-1-1,0 1 1,0-1 49,0-2-458,3 3 36,10 0-362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04-20T00:47:37.508"/>
    </inkml:context>
    <inkml:brush xml:id="br0">
      <inkml:brushProperty name="width" value="0.025" units="cm"/>
      <inkml:brushProperty name="height" value="0.025" units="cm"/>
    </inkml:brush>
  </inkml:definitions>
  <inkml:trace contextRef="#ctx0" brushRef="#br0">18919 11715 7808,'-57'-19'2880,"57"19"-1536,0 0-1632,0 0 448,0 0-1504,0 0-544,0 0-1024,0 19-352</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263"/>
    </inkml:context>
    <inkml:brush xml:id="br0">
      <inkml:brushProperty name="width" value="0.05" units="cm"/>
      <inkml:brushProperty name="height" value="0.05" units="cm"/>
    </inkml:brush>
  </inkml:definitions>
  <inkml:trace contextRef="#ctx0" brushRef="#br0">0 1 3456,'0'0'817,"0"0"-354,0 0-234,0 0-64,0 0-81,0 0-98,0 0-75,0 0-59,1 0-90,1 0-194,18 0-1378,-12 0 1098,-6 0-323</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5:00.125"/>
    </inkml:context>
    <inkml:brush xml:id="br0">
      <inkml:brushProperty name="width" value="0.05" units="cm"/>
      <inkml:brushProperty name="height" value="0.05" units="cm"/>
    </inkml:brush>
  </inkml:definitions>
  <inkml:trace contextRef="#ctx0" brushRef="#br0">84 18 5376,'-7'0'745,"2"0"-148,-1 0-100,2-1-90,0 0-79,1 0-71,1-2-59,0 0-50,2-2-40,0 5-97,0 0-1,0 0 1,0 0 0,0-1-1,0 1 1,0 0 0,0 0-1,0 0 1,0 0 0,0 0-1,0 0 1,0 0 0,0 0-1,0 0 1,0-1 0,0 1-1,0 0 1,0 0 0,0 0-1,0 0 1,0 0 0,0 0-1,0 0 1,0 0 0,0 0-1,0 0 1,-1 0 0,1-1-1,0 1 1,0 0 0,0 0-1,0 0 1,0 0 0,0 0-1,0 0 1,0 0 0,0 0-1,0 0 1,0 0 0,0 0-1,-1 0 1,1 0 0,0 0-1,0 0 1,0 0 0,0 0-1,0 0 1,0 0 0,0 0-1,0 0 1,0 0 0,-1 0-1,1 0 1,0 0 0,0 0-1,0 0 1,0 0-11,-3 0 161,-9 0 316,9 0-357,-1 0-36,0 0-53,3 0-66,0 0-40,-1 0-15,2 0-55,-1 0-105,-1 0-7,-1 0 45,0 0-38,-2 0-333,2 0-86,3 0 285,0 0-46,0 0-361,0 0-540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04-20T00:47:37.646"/>
    </inkml:context>
    <inkml:brush xml:id="br0">
      <inkml:brushProperty name="width" value="0.025" units="cm"/>
      <inkml:brushProperty name="height" value="0.025" units="cm"/>
    </inkml:brush>
  </inkml:definitions>
  <inkml:trace contextRef="#ctx0" brushRef="#br0">18919 11734 2304,'-38'0'960,"76"0"-512,-76 0-1504,38 0-320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04-20T00:47:36.834"/>
    </inkml:context>
    <inkml:brush xml:id="br0">
      <inkml:brushProperty name="width" value="0.0265" units="cm"/>
      <inkml:brushProperty name="height" value="0.0265" units="cm"/>
    </inkml:brush>
  </inkml:definitions>
  <inkml:trace contextRef="#ctx0" brushRef="#br0">18293 11582 11840,'0'19'-128,"0"-19"-256,0 19-960,0-19-384,19 19-1024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04-20T00:47:37.508"/>
    </inkml:context>
    <inkml:brush xml:id="br0">
      <inkml:brushProperty name="width" value="0.025" units="cm"/>
      <inkml:brushProperty name="height" value="0.025" units="cm"/>
    </inkml:brush>
  </inkml:definitions>
  <inkml:trace contextRef="#ctx0" brushRef="#br0">18919 11715 7808,'-57'-19'2880,"57"19"-1536,0 0-1632,0 0 448,0 0-1504,0 0-544,0 0-1024,0 19-352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04-20T00:47:37.646"/>
    </inkml:context>
    <inkml:brush xml:id="br0">
      <inkml:brushProperty name="width" value="0.025" units="cm"/>
      <inkml:brushProperty name="height" value="0.025" units="cm"/>
    </inkml:brush>
  </inkml:definitions>
  <inkml:trace contextRef="#ctx0" brushRef="#br0">18919 11734 2304,'-38'0'960,"76"0"-512,-76 0-1504,38 0-320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04-20T00:47:36.834"/>
    </inkml:context>
    <inkml:brush xml:id="br0">
      <inkml:brushProperty name="width" value="0.0265" units="cm"/>
      <inkml:brushProperty name="height" value="0.0265" units="cm"/>
    </inkml:brush>
  </inkml:definitions>
  <inkml:trace contextRef="#ctx0" brushRef="#br0">18293 11582 11840,'0'19'-128,"0"-19"-256,0 19-960,0-19-384,19 19-1024</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04-20T00:47:37.508"/>
    </inkml:context>
    <inkml:brush xml:id="br0">
      <inkml:brushProperty name="width" value="0.025" units="cm"/>
      <inkml:brushProperty name="height" value="0.025" units="cm"/>
    </inkml:brush>
  </inkml:definitions>
  <inkml:trace contextRef="#ctx0" brushRef="#br0">18919 11715 7808,'-57'-19'2880,"57"19"-1536,0 0-1632,0 0 448,0 0-1504,0 0-544,0 0-1024,0 19-352</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04-20T00:47:37.646"/>
    </inkml:context>
    <inkml:brush xml:id="br0">
      <inkml:brushProperty name="width" value="0.025" units="cm"/>
      <inkml:brushProperty name="height" value="0.025" units="cm"/>
    </inkml:brush>
  </inkml:definitions>
  <inkml:trace contextRef="#ctx0" brushRef="#br0">18919 11734 2304,'-38'0'960,"76"0"-512,-76 0-1504,38 0-320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E34231C-5117-451E-899C-BAA7F6E7430D}" type="datetimeFigureOut">
              <a:rPr lang="en-US" smtClean="0"/>
              <a:t>9/9/26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F8C071F8-0110-44CB-B1AD-32F308DA789F}" type="slidenum">
              <a:rPr lang="en-US" smtClean="0"/>
              <a:t>‹#›</a:t>
            </a:fld>
            <a:endParaRPr lang="en-US"/>
          </a:p>
        </p:txBody>
      </p:sp>
    </p:spTree>
    <p:extLst>
      <p:ext uri="{BB962C8B-B14F-4D97-AF65-F5344CB8AC3E}">
        <p14:creationId xmlns:p14="http://schemas.microsoft.com/office/powerpoint/2010/main" val="1353198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bereanpublishers.com/the-odds-of-eight-messianic-prophecies-coming-true/"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F9160-0621-7ACF-61C0-D69F6A924A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56BEC-40C5-2693-3112-0B1B51D10B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9A6A04-E351-5B55-3C91-AE940EB7F9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AA41CE-9CB7-325F-CBEE-F39DB04D8B41}"/>
              </a:ext>
            </a:extLst>
          </p:cNvPr>
          <p:cNvSpPr>
            <a:spLocks noGrp="1"/>
          </p:cNvSpPr>
          <p:nvPr>
            <p:ph type="sldNum" sz="quarter" idx="5"/>
          </p:nvPr>
        </p:nvSpPr>
        <p:spPr/>
        <p:txBody>
          <a:bodyPr/>
          <a:lstStyle/>
          <a:p>
            <a:fld id="{F8C071F8-0110-44CB-B1AD-32F308DA789F}" type="slidenum">
              <a:rPr lang="en-US" smtClean="0"/>
              <a:t>5</a:t>
            </a:fld>
            <a:endParaRPr lang="en-US"/>
          </a:p>
        </p:txBody>
      </p:sp>
    </p:spTree>
    <p:extLst>
      <p:ext uri="{BB962C8B-B14F-4D97-AF65-F5344CB8AC3E}">
        <p14:creationId xmlns:p14="http://schemas.microsoft.com/office/powerpoint/2010/main" val="1988029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defRPr/>
            </a:pPr>
            <a:r>
              <a:rPr lang="en-US"/>
              <a:t>Dr. Andy Woods - The Coming Kingdom</a:t>
            </a:r>
            <a:endParaRPr lang="en-US" dirty="0"/>
          </a:p>
        </p:txBody>
      </p:sp>
      <p:sp>
        <p:nvSpPr>
          <p:cNvPr id="5" name="Date Placeholder 4"/>
          <p:cNvSpPr>
            <a:spLocks noGrp="1"/>
          </p:cNvSpPr>
          <p:nvPr>
            <p:ph type="dt" idx="1"/>
          </p:nvPr>
        </p:nvSpPr>
        <p:spPr/>
        <p:txBody>
          <a:bodyPr/>
          <a:lstStyle/>
          <a:p>
            <a:pPr>
              <a:defRPr/>
            </a:pPr>
            <a:r>
              <a:rPr lang="en-US"/>
              <a:t>9/06/2017</a:t>
            </a:r>
            <a:endParaRPr lang="en-US" dirty="0"/>
          </a:p>
        </p:txBody>
      </p:sp>
      <p:sp>
        <p:nvSpPr>
          <p:cNvPr id="6" name="Footer Placeholder 5"/>
          <p:cNvSpPr>
            <a:spLocks noGrp="1"/>
          </p:cNvSpPr>
          <p:nvPr>
            <p:ph type="ftr" sz="quarter" idx="4"/>
          </p:nvPr>
        </p:nvSpPr>
        <p:spPr/>
        <p:txBody>
          <a:bodyPr/>
          <a:lstStyle/>
          <a:p>
            <a:pPr>
              <a:defRPr/>
            </a:pPr>
            <a:r>
              <a:rPr lang="en-US">
                <a:cs typeface="Calibri" panose="020F0502020204030204" pitchFamily="34" charset="0"/>
              </a:rPr>
              <a:t>Sugar Land BIble Church</a:t>
            </a:r>
            <a:endParaRPr lang="en-US" dirty="0">
              <a:cs typeface="Calibri" panose="020F0502020204030204" pitchFamily="34" charset="0"/>
            </a:endParaRPr>
          </a:p>
        </p:txBody>
      </p:sp>
      <p:sp>
        <p:nvSpPr>
          <p:cNvPr id="7" name="Slide Number Placeholder 6"/>
          <p:cNvSpPr>
            <a:spLocks noGrp="1"/>
          </p:cNvSpPr>
          <p:nvPr>
            <p:ph type="sldNum" sz="quarter" idx="5"/>
          </p:nvPr>
        </p:nvSpPr>
        <p:spPr/>
        <p:txBody>
          <a:bodyPr/>
          <a:lstStyle/>
          <a:p>
            <a:pPr>
              <a:defRPr/>
            </a:pPr>
            <a:fld id="{B1F4E4D5-D111-482F-97CA-316C84D86ECF}" type="slidenum">
              <a:rPr lang="en-US" smtClean="0"/>
              <a:pPr>
                <a:defRPr/>
              </a:pPr>
              <a:t>76</a:t>
            </a:fld>
            <a:endParaRPr lang="en-US" dirty="0"/>
          </a:p>
        </p:txBody>
      </p:sp>
    </p:spTree>
    <p:extLst>
      <p:ext uri="{BB962C8B-B14F-4D97-AF65-F5344CB8AC3E}">
        <p14:creationId xmlns:p14="http://schemas.microsoft.com/office/powerpoint/2010/main" val="1294391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78</a:t>
            </a:fld>
            <a:endParaRPr lang="en-US" altLang="en-US" dirty="0"/>
          </a:p>
        </p:txBody>
      </p:sp>
    </p:spTree>
    <p:extLst>
      <p:ext uri="{BB962C8B-B14F-4D97-AF65-F5344CB8AC3E}">
        <p14:creationId xmlns:p14="http://schemas.microsoft.com/office/powerpoint/2010/main" val="2100281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89</a:t>
            </a:fld>
            <a:endParaRPr lang="en-US" altLang="en-US" dirty="0"/>
          </a:p>
        </p:txBody>
      </p:sp>
    </p:spTree>
    <p:extLst>
      <p:ext uri="{BB962C8B-B14F-4D97-AF65-F5344CB8AC3E}">
        <p14:creationId xmlns:p14="http://schemas.microsoft.com/office/powerpoint/2010/main" val="2100281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90</a:t>
            </a:fld>
            <a:endParaRPr lang="en-US" altLang="en-US" dirty="0"/>
          </a:p>
        </p:txBody>
      </p:sp>
    </p:spTree>
    <p:extLst>
      <p:ext uri="{BB962C8B-B14F-4D97-AF65-F5344CB8AC3E}">
        <p14:creationId xmlns:p14="http://schemas.microsoft.com/office/powerpoint/2010/main" val="2100281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91</a:t>
            </a:fld>
            <a:endParaRPr lang="en-US" altLang="en-US" dirty="0"/>
          </a:p>
        </p:txBody>
      </p:sp>
    </p:spTree>
    <p:extLst>
      <p:ext uri="{BB962C8B-B14F-4D97-AF65-F5344CB8AC3E}">
        <p14:creationId xmlns:p14="http://schemas.microsoft.com/office/powerpoint/2010/main" val="2100281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C071F8-0110-44CB-B1AD-32F308DA789F}" type="slidenum">
              <a:rPr lang="en-US" smtClean="0"/>
              <a:t>93</a:t>
            </a:fld>
            <a:endParaRPr lang="en-US"/>
          </a:p>
        </p:txBody>
      </p:sp>
    </p:spTree>
    <p:extLst>
      <p:ext uri="{BB962C8B-B14F-4D97-AF65-F5344CB8AC3E}">
        <p14:creationId xmlns:p14="http://schemas.microsoft.com/office/powerpoint/2010/main" val="412494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102</a:t>
            </a:fld>
            <a:endParaRPr lang="en-US" altLang="en-US" dirty="0"/>
          </a:p>
        </p:txBody>
      </p:sp>
    </p:spTree>
    <p:extLst>
      <p:ext uri="{BB962C8B-B14F-4D97-AF65-F5344CB8AC3E}">
        <p14:creationId xmlns:p14="http://schemas.microsoft.com/office/powerpoint/2010/main" val="2100281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1EC93-C07C-E84F-CD78-99C292A7CD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331D0B-B009-D22C-F5B8-902D1E744C8E}"/>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67279EC5-26BE-B2ED-5002-90C28657D4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F349CA-CF4E-68AE-30E5-714143774203}"/>
              </a:ext>
            </a:extLst>
          </p:cNvPr>
          <p:cNvSpPr>
            <a:spLocks noGrp="1"/>
          </p:cNvSpPr>
          <p:nvPr>
            <p:ph type="sldNum" sz="quarter" idx="5"/>
          </p:nvPr>
        </p:nvSpPr>
        <p:spPr/>
        <p:txBody>
          <a:bodyPr/>
          <a:lstStyle/>
          <a:p>
            <a:fld id="{3D084339-C7C3-4022-975D-A91B6BCBB8E5}" type="slidenum">
              <a:rPr lang="en-US" altLang="en-US" smtClean="0"/>
              <a:pPr/>
              <a:t>103</a:t>
            </a:fld>
            <a:endParaRPr lang="en-US" altLang="en-US" dirty="0"/>
          </a:p>
        </p:txBody>
      </p:sp>
    </p:spTree>
    <p:extLst>
      <p:ext uri="{BB962C8B-B14F-4D97-AF65-F5344CB8AC3E}">
        <p14:creationId xmlns:p14="http://schemas.microsoft.com/office/powerpoint/2010/main" val="3648061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C071F8-0110-44CB-B1AD-32F308DA789F}" type="slidenum">
              <a:rPr lang="en-US" smtClean="0"/>
              <a:t>109</a:t>
            </a:fld>
            <a:endParaRPr lang="en-US"/>
          </a:p>
        </p:txBody>
      </p:sp>
    </p:spTree>
    <p:extLst>
      <p:ext uri="{BB962C8B-B14F-4D97-AF65-F5344CB8AC3E}">
        <p14:creationId xmlns:p14="http://schemas.microsoft.com/office/powerpoint/2010/main" val="4124942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112</a:t>
            </a:fld>
            <a:endParaRPr lang="en-US" altLang="en-US" dirty="0"/>
          </a:p>
        </p:txBody>
      </p:sp>
    </p:spTree>
    <p:extLst>
      <p:ext uri="{BB962C8B-B14F-4D97-AF65-F5344CB8AC3E}">
        <p14:creationId xmlns:p14="http://schemas.microsoft.com/office/powerpoint/2010/main" val="2100281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C3F5F-DDCB-38B4-9C89-ACF0AD6B5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852F88-EB33-EAD2-84E8-07E2A89EF9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8B431F-9172-7BC5-52C9-91D89A0435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E2CBFA-B775-1776-1A5E-2F0B40ECBA15}"/>
              </a:ext>
            </a:extLst>
          </p:cNvPr>
          <p:cNvSpPr>
            <a:spLocks noGrp="1"/>
          </p:cNvSpPr>
          <p:nvPr>
            <p:ph type="sldNum" sz="quarter" idx="5"/>
          </p:nvPr>
        </p:nvSpPr>
        <p:spPr/>
        <p:txBody>
          <a:bodyPr/>
          <a:lstStyle/>
          <a:p>
            <a:fld id="{F8C071F8-0110-44CB-B1AD-32F308DA789F}" type="slidenum">
              <a:rPr lang="en-US" smtClean="0"/>
              <a:t>6</a:t>
            </a:fld>
            <a:endParaRPr lang="en-US"/>
          </a:p>
        </p:txBody>
      </p:sp>
    </p:spTree>
    <p:extLst>
      <p:ext uri="{BB962C8B-B14F-4D97-AF65-F5344CB8AC3E}">
        <p14:creationId xmlns:p14="http://schemas.microsoft.com/office/powerpoint/2010/main" val="9677265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116</a:t>
            </a:fld>
            <a:endParaRPr lang="en-US" altLang="en-US" dirty="0"/>
          </a:p>
        </p:txBody>
      </p:sp>
    </p:spTree>
    <p:extLst>
      <p:ext uri="{BB962C8B-B14F-4D97-AF65-F5344CB8AC3E}">
        <p14:creationId xmlns:p14="http://schemas.microsoft.com/office/powerpoint/2010/main" val="2100281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127</a:t>
            </a:fld>
            <a:endParaRPr lang="en-US" altLang="en-US" dirty="0"/>
          </a:p>
        </p:txBody>
      </p:sp>
    </p:spTree>
    <p:extLst>
      <p:ext uri="{BB962C8B-B14F-4D97-AF65-F5344CB8AC3E}">
        <p14:creationId xmlns:p14="http://schemas.microsoft.com/office/powerpoint/2010/main" val="2100281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defRPr/>
            </a:pPr>
            <a:r>
              <a:rPr lang="en-US"/>
              <a:t>Dr. Andy Woods</a:t>
            </a:r>
            <a:endParaRPr lang="en-US" dirty="0"/>
          </a:p>
        </p:txBody>
      </p:sp>
      <p:sp>
        <p:nvSpPr>
          <p:cNvPr id="5" name="Date Placeholder 4"/>
          <p:cNvSpPr>
            <a:spLocks noGrp="1"/>
          </p:cNvSpPr>
          <p:nvPr>
            <p:ph type="dt" idx="1"/>
          </p:nvPr>
        </p:nvSpPr>
        <p:spPr/>
        <p:txBody>
          <a:bodyPr/>
          <a:lstStyle/>
          <a:p>
            <a:pPr>
              <a:defRPr/>
            </a:pPr>
            <a:r>
              <a:rPr lang="en-US"/>
              <a:t>1/27/2019</a:t>
            </a:r>
            <a:endParaRPr lang="en-US" dirty="0"/>
          </a:p>
        </p:txBody>
      </p:sp>
      <p:sp>
        <p:nvSpPr>
          <p:cNvPr id="6" name="Footer Placeholder 5"/>
          <p:cNvSpPr>
            <a:spLocks noGrp="1"/>
          </p:cNvSpPr>
          <p:nvPr>
            <p:ph type="ftr" sz="quarter" idx="4"/>
          </p:nvPr>
        </p:nvSpPr>
        <p:spPr/>
        <p:txBody>
          <a:bodyPr/>
          <a:lstStyle/>
          <a:p>
            <a:pPr>
              <a:defRPr/>
            </a:pPr>
            <a:r>
              <a:rPr lang="en-US"/>
              <a:t>Sugar Land Bible Church</a:t>
            </a:r>
            <a:endParaRPr lang="en-US" dirty="0"/>
          </a:p>
        </p:txBody>
      </p:sp>
      <p:sp>
        <p:nvSpPr>
          <p:cNvPr id="7" name="Slide Number Placeholder 6"/>
          <p:cNvSpPr>
            <a:spLocks noGrp="1"/>
          </p:cNvSpPr>
          <p:nvPr>
            <p:ph type="sldNum" sz="quarter" idx="5"/>
          </p:nvPr>
        </p:nvSpPr>
        <p:spPr/>
        <p:txBody>
          <a:bodyPr/>
          <a:lstStyle/>
          <a:p>
            <a:pPr>
              <a:defRPr/>
            </a:pPr>
            <a:fld id="{F3584848-F49B-4589-80F1-8AC4D2C6A1D1}" type="slidenum">
              <a:rPr lang="en-US" altLang="en-US" smtClean="0"/>
              <a:pPr>
                <a:defRPr/>
              </a:pPr>
              <a:t>133</a:t>
            </a:fld>
            <a:endParaRPr lang="en-US" altLang="en-US" dirty="0"/>
          </a:p>
        </p:txBody>
      </p:sp>
    </p:spTree>
    <p:extLst>
      <p:ext uri="{BB962C8B-B14F-4D97-AF65-F5344CB8AC3E}">
        <p14:creationId xmlns:p14="http://schemas.microsoft.com/office/powerpoint/2010/main" val="21996390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C071F8-0110-44CB-B1AD-32F308DA789F}" type="slidenum">
              <a:rPr lang="en-US" smtClean="0"/>
              <a:t>174</a:t>
            </a:fld>
            <a:endParaRPr lang="en-US"/>
          </a:p>
        </p:txBody>
      </p:sp>
    </p:spTree>
    <p:extLst>
      <p:ext uri="{BB962C8B-B14F-4D97-AF65-F5344CB8AC3E}">
        <p14:creationId xmlns:p14="http://schemas.microsoft.com/office/powerpoint/2010/main" val="1671666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C071F8-0110-44CB-B1AD-32F308DA789F}" type="slidenum">
              <a:rPr lang="en-US" smtClean="0"/>
              <a:t>189</a:t>
            </a:fld>
            <a:endParaRPr lang="en-US"/>
          </a:p>
        </p:txBody>
      </p:sp>
    </p:spTree>
    <p:extLst>
      <p:ext uri="{BB962C8B-B14F-4D97-AF65-F5344CB8AC3E}">
        <p14:creationId xmlns:p14="http://schemas.microsoft.com/office/powerpoint/2010/main" val="1671666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Dr. Andy Woods</a:t>
            </a:r>
          </a:p>
        </p:txBody>
      </p:sp>
      <p:sp>
        <p:nvSpPr>
          <p:cNvPr id="5" name="Date Placeholder 4"/>
          <p:cNvSpPr>
            <a:spLocks noGrp="1"/>
          </p:cNvSpPr>
          <p:nvPr>
            <p:ph type="dt" idx="11"/>
          </p:nvPr>
        </p:nvSpPr>
        <p:spPr/>
        <p:txBody>
          <a:bodyPr/>
          <a:lstStyle/>
          <a:p>
            <a:pPr>
              <a:defRPr/>
            </a:pPr>
            <a:r>
              <a:rPr lang="en-US"/>
              <a:t>4/4/2018</a:t>
            </a:r>
          </a:p>
        </p:txBody>
      </p:sp>
      <p:sp>
        <p:nvSpPr>
          <p:cNvPr id="6" name="Footer Placeholder 5"/>
          <p:cNvSpPr>
            <a:spLocks noGrp="1"/>
          </p:cNvSpPr>
          <p:nvPr>
            <p:ph type="ftr" sz="quarter" idx="12"/>
          </p:nvPr>
        </p:nvSpPr>
        <p:spPr/>
        <p:txBody>
          <a:bodyPr/>
          <a:lstStyle/>
          <a:p>
            <a:pPr>
              <a:defRPr/>
            </a:pPr>
            <a:r>
              <a:rPr lang="en-US" dirty="0">
                <a:cs typeface="Calibri" panose="020F0502020204030204" pitchFamily="34" charset="0"/>
              </a:rPr>
              <a:t>Sugar Land Bible Church</a:t>
            </a:r>
          </a:p>
        </p:txBody>
      </p:sp>
      <p:sp>
        <p:nvSpPr>
          <p:cNvPr id="7" name="Slide Number Placeholder 6"/>
          <p:cNvSpPr>
            <a:spLocks noGrp="1"/>
          </p:cNvSpPr>
          <p:nvPr>
            <p:ph type="sldNum" sz="quarter" idx="13"/>
          </p:nvPr>
        </p:nvSpPr>
        <p:spPr/>
        <p:txBody>
          <a:bodyPr/>
          <a:lstStyle/>
          <a:p>
            <a:pPr>
              <a:defRPr/>
            </a:pPr>
            <a:fld id="{152DD1A1-F99A-4FB8-8776-D254C3D23044}" type="slidenum">
              <a:rPr lang="en-US" altLang="en-US" smtClean="0"/>
              <a:pPr>
                <a:defRPr/>
              </a:pPr>
              <a:t>203</a:t>
            </a:fld>
            <a:endParaRPr lang="en-US" altLang="en-US" dirty="0"/>
          </a:p>
        </p:txBody>
      </p:sp>
    </p:spTree>
    <p:extLst>
      <p:ext uri="{BB962C8B-B14F-4D97-AF65-F5344CB8AC3E}">
        <p14:creationId xmlns:p14="http://schemas.microsoft.com/office/powerpoint/2010/main" val="37917205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Dr. Andy Woods</a:t>
            </a:r>
          </a:p>
        </p:txBody>
      </p:sp>
      <p:sp>
        <p:nvSpPr>
          <p:cNvPr id="5" name="Date Placeholder 4"/>
          <p:cNvSpPr>
            <a:spLocks noGrp="1"/>
          </p:cNvSpPr>
          <p:nvPr>
            <p:ph type="dt" idx="11"/>
          </p:nvPr>
        </p:nvSpPr>
        <p:spPr/>
        <p:txBody>
          <a:bodyPr/>
          <a:lstStyle/>
          <a:p>
            <a:pPr>
              <a:defRPr/>
            </a:pPr>
            <a:r>
              <a:rPr lang="en-US"/>
              <a:t>4/4/2018</a:t>
            </a:r>
          </a:p>
        </p:txBody>
      </p:sp>
      <p:sp>
        <p:nvSpPr>
          <p:cNvPr id="6" name="Footer Placeholder 5"/>
          <p:cNvSpPr>
            <a:spLocks noGrp="1"/>
          </p:cNvSpPr>
          <p:nvPr>
            <p:ph type="ftr" sz="quarter" idx="12"/>
          </p:nvPr>
        </p:nvSpPr>
        <p:spPr/>
        <p:txBody>
          <a:bodyPr/>
          <a:lstStyle/>
          <a:p>
            <a:pPr>
              <a:defRPr/>
            </a:pPr>
            <a:r>
              <a:rPr lang="en-US" dirty="0">
                <a:cs typeface="Calibri" panose="020F0502020204030204" pitchFamily="34" charset="0"/>
              </a:rPr>
              <a:t>Sugar Land Bible Church</a:t>
            </a:r>
          </a:p>
        </p:txBody>
      </p:sp>
      <p:sp>
        <p:nvSpPr>
          <p:cNvPr id="7" name="Slide Number Placeholder 6"/>
          <p:cNvSpPr>
            <a:spLocks noGrp="1"/>
          </p:cNvSpPr>
          <p:nvPr>
            <p:ph type="sldNum" sz="quarter" idx="13"/>
          </p:nvPr>
        </p:nvSpPr>
        <p:spPr/>
        <p:txBody>
          <a:bodyPr/>
          <a:lstStyle/>
          <a:p>
            <a:pPr>
              <a:defRPr/>
            </a:pPr>
            <a:fld id="{152DD1A1-F99A-4FB8-8776-D254C3D23044}" type="slidenum">
              <a:rPr lang="en-US" altLang="en-US" smtClean="0"/>
              <a:pPr>
                <a:defRPr/>
              </a:pPr>
              <a:t>204</a:t>
            </a:fld>
            <a:endParaRPr lang="en-US" altLang="en-US" dirty="0"/>
          </a:p>
        </p:txBody>
      </p:sp>
    </p:spTree>
    <p:extLst>
      <p:ext uri="{BB962C8B-B14F-4D97-AF65-F5344CB8AC3E}">
        <p14:creationId xmlns:p14="http://schemas.microsoft.com/office/powerpoint/2010/main" val="37917205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C071F8-0110-44CB-B1AD-32F308DA789F}" type="slidenum">
              <a:rPr lang="en-US" smtClean="0"/>
              <a:t>205</a:t>
            </a:fld>
            <a:endParaRPr lang="en-US"/>
          </a:p>
        </p:txBody>
      </p:sp>
    </p:spTree>
    <p:extLst>
      <p:ext uri="{BB962C8B-B14F-4D97-AF65-F5344CB8AC3E}">
        <p14:creationId xmlns:p14="http://schemas.microsoft.com/office/powerpoint/2010/main" val="4124942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Dr. Andy Woods</a:t>
            </a:r>
          </a:p>
        </p:txBody>
      </p:sp>
      <p:sp>
        <p:nvSpPr>
          <p:cNvPr id="5" name="Date Placeholder 4"/>
          <p:cNvSpPr>
            <a:spLocks noGrp="1"/>
          </p:cNvSpPr>
          <p:nvPr>
            <p:ph type="dt" idx="11"/>
          </p:nvPr>
        </p:nvSpPr>
        <p:spPr/>
        <p:txBody>
          <a:bodyPr/>
          <a:lstStyle/>
          <a:p>
            <a:pPr>
              <a:defRPr/>
            </a:pPr>
            <a:r>
              <a:rPr lang="en-US"/>
              <a:t>4/4/2018</a:t>
            </a:r>
          </a:p>
        </p:txBody>
      </p:sp>
      <p:sp>
        <p:nvSpPr>
          <p:cNvPr id="6" name="Footer Placeholder 5"/>
          <p:cNvSpPr>
            <a:spLocks noGrp="1"/>
          </p:cNvSpPr>
          <p:nvPr>
            <p:ph type="ftr" sz="quarter" idx="12"/>
          </p:nvPr>
        </p:nvSpPr>
        <p:spPr/>
        <p:txBody>
          <a:bodyPr/>
          <a:lstStyle/>
          <a:p>
            <a:pPr>
              <a:defRPr/>
            </a:pPr>
            <a:r>
              <a:rPr lang="en-US" dirty="0">
                <a:cs typeface="Calibri" panose="020F0502020204030204" pitchFamily="34" charset="0"/>
              </a:rPr>
              <a:t>Sugar Land Bible Church</a:t>
            </a:r>
          </a:p>
        </p:txBody>
      </p:sp>
      <p:sp>
        <p:nvSpPr>
          <p:cNvPr id="7" name="Slide Number Placeholder 6"/>
          <p:cNvSpPr>
            <a:spLocks noGrp="1"/>
          </p:cNvSpPr>
          <p:nvPr>
            <p:ph type="sldNum" sz="quarter" idx="13"/>
          </p:nvPr>
        </p:nvSpPr>
        <p:spPr/>
        <p:txBody>
          <a:bodyPr/>
          <a:lstStyle/>
          <a:p>
            <a:pPr>
              <a:defRPr/>
            </a:pPr>
            <a:fld id="{152DD1A1-F99A-4FB8-8776-D254C3D23044}" type="slidenum">
              <a:rPr lang="en-US" altLang="en-US" smtClean="0"/>
              <a:pPr>
                <a:defRPr/>
              </a:pPr>
              <a:t>212</a:t>
            </a:fld>
            <a:endParaRPr lang="en-US" altLang="en-US" dirty="0"/>
          </a:p>
        </p:txBody>
      </p:sp>
    </p:spTree>
    <p:extLst>
      <p:ext uri="{BB962C8B-B14F-4D97-AF65-F5344CB8AC3E}">
        <p14:creationId xmlns:p14="http://schemas.microsoft.com/office/powerpoint/2010/main" val="3791720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Dr. Andy Woods</a:t>
            </a:r>
          </a:p>
        </p:txBody>
      </p:sp>
      <p:sp>
        <p:nvSpPr>
          <p:cNvPr id="5" name="Date Placeholder 4"/>
          <p:cNvSpPr>
            <a:spLocks noGrp="1"/>
          </p:cNvSpPr>
          <p:nvPr>
            <p:ph type="dt" idx="11"/>
          </p:nvPr>
        </p:nvSpPr>
        <p:spPr/>
        <p:txBody>
          <a:bodyPr/>
          <a:lstStyle/>
          <a:p>
            <a:pPr>
              <a:defRPr/>
            </a:pPr>
            <a:r>
              <a:rPr lang="en-US"/>
              <a:t>4/4/2018</a:t>
            </a:r>
          </a:p>
        </p:txBody>
      </p:sp>
      <p:sp>
        <p:nvSpPr>
          <p:cNvPr id="6" name="Footer Placeholder 5"/>
          <p:cNvSpPr>
            <a:spLocks noGrp="1"/>
          </p:cNvSpPr>
          <p:nvPr>
            <p:ph type="ftr" sz="quarter" idx="12"/>
          </p:nvPr>
        </p:nvSpPr>
        <p:spPr/>
        <p:txBody>
          <a:bodyPr/>
          <a:lstStyle/>
          <a:p>
            <a:pPr>
              <a:defRPr/>
            </a:pPr>
            <a:r>
              <a:rPr lang="en-US" dirty="0">
                <a:cs typeface="Calibri" panose="020F0502020204030204" pitchFamily="34" charset="0"/>
              </a:rPr>
              <a:t>Sugar Land Bible Church</a:t>
            </a:r>
          </a:p>
        </p:txBody>
      </p:sp>
      <p:sp>
        <p:nvSpPr>
          <p:cNvPr id="7" name="Slide Number Placeholder 6"/>
          <p:cNvSpPr>
            <a:spLocks noGrp="1"/>
          </p:cNvSpPr>
          <p:nvPr>
            <p:ph type="sldNum" sz="quarter" idx="13"/>
          </p:nvPr>
        </p:nvSpPr>
        <p:spPr/>
        <p:txBody>
          <a:bodyPr/>
          <a:lstStyle/>
          <a:p>
            <a:pPr>
              <a:defRPr/>
            </a:pPr>
            <a:fld id="{152DD1A1-F99A-4FB8-8776-D254C3D23044}" type="slidenum">
              <a:rPr lang="en-US" altLang="en-US" smtClean="0"/>
              <a:pPr>
                <a:defRPr/>
              </a:pPr>
              <a:t>213</a:t>
            </a:fld>
            <a:endParaRPr lang="en-US" altLang="en-US" dirty="0"/>
          </a:p>
        </p:txBody>
      </p:sp>
    </p:spTree>
    <p:extLst>
      <p:ext uri="{BB962C8B-B14F-4D97-AF65-F5344CB8AC3E}">
        <p14:creationId xmlns:p14="http://schemas.microsoft.com/office/powerpoint/2010/main" val="3791720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5730F-7274-520E-9132-B7909E513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3C91DC-F60D-6688-6123-429F93268E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5380E-AF64-C2C2-C1C8-BA93F1A781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8B8E36-97A9-E431-70F5-5EFFFBA2EF36}"/>
              </a:ext>
            </a:extLst>
          </p:cNvPr>
          <p:cNvSpPr>
            <a:spLocks noGrp="1"/>
          </p:cNvSpPr>
          <p:nvPr>
            <p:ph type="sldNum" sz="quarter" idx="5"/>
          </p:nvPr>
        </p:nvSpPr>
        <p:spPr/>
        <p:txBody>
          <a:bodyPr/>
          <a:lstStyle/>
          <a:p>
            <a:fld id="{F8C071F8-0110-44CB-B1AD-32F308DA789F}" type="slidenum">
              <a:rPr lang="en-US" smtClean="0"/>
              <a:t>18</a:t>
            </a:fld>
            <a:endParaRPr lang="en-US"/>
          </a:p>
        </p:txBody>
      </p:sp>
    </p:spTree>
    <p:extLst>
      <p:ext uri="{BB962C8B-B14F-4D97-AF65-F5344CB8AC3E}">
        <p14:creationId xmlns:p14="http://schemas.microsoft.com/office/powerpoint/2010/main" val="34608684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235</a:t>
            </a:fld>
            <a:endParaRPr lang="en-US" altLang="en-US" dirty="0"/>
          </a:p>
        </p:txBody>
      </p:sp>
    </p:spTree>
    <p:extLst>
      <p:ext uri="{BB962C8B-B14F-4D97-AF65-F5344CB8AC3E}">
        <p14:creationId xmlns:p14="http://schemas.microsoft.com/office/powerpoint/2010/main" val="21002810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256</a:t>
            </a:fld>
            <a:endParaRPr lang="en-US" altLang="en-US" dirty="0"/>
          </a:p>
        </p:txBody>
      </p:sp>
    </p:spTree>
    <p:extLst>
      <p:ext uri="{BB962C8B-B14F-4D97-AF65-F5344CB8AC3E}">
        <p14:creationId xmlns:p14="http://schemas.microsoft.com/office/powerpoint/2010/main" val="21002810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DFDBE-5B03-BFA0-CDD9-0D6DEF973A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CF7323-C625-E7F0-C38C-404E7B2FE6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CC08CC-BBB1-E00A-1136-77A88D2B72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8D02C6-4B6D-E370-55D9-E596C73B15F1}"/>
              </a:ext>
            </a:extLst>
          </p:cNvPr>
          <p:cNvSpPr>
            <a:spLocks noGrp="1"/>
          </p:cNvSpPr>
          <p:nvPr>
            <p:ph type="sldNum" sz="quarter" idx="5"/>
          </p:nvPr>
        </p:nvSpPr>
        <p:spPr/>
        <p:txBody>
          <a:bodyPr/>
          <a:lstStyle/>
          <a:p>
            <a:fld id="{F8C071F8-0110-44CB-B1AD-32F308DA789F}" type="slidenum">
              <a:rPr lang="en-US" smtClean="0"/>
              <a:t>259</a:t>
            </a:fld>
            <a:endParaRPr lang="en-US"/>
          </a:p>
        </p:txBody>
      </p:sp>
    </p:spTree>
    <p:extLst>
      <p:ext uri="{BB962C8B-B14F-4D97-AF65-F5344CB8AC3E}">
        <p14:creationId xmlns:p14="http://schemas.microsoft.com/office/powerpoint/2010/main" val="4194060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35</a:t>
            </a:fld>
            <a:endParaRPr lang="en-US" altLang="en-US" dirty="0"/>
          </a:p>
        </p:txBody>
      </p:sp>
    </p:spTree>
    <p:extLst>
      <p:ext uri="{BB962C8B-B14F-4D97-AF65-F5344CB8AC3E}">
        <p14:creationId xmlns:p14="http://schemas.microsoft.com/office/powerpoint/2010/main" val="2100281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err="1"/>
              <a:t>hapaxlegomena</a:t>
            </a:r>
            <a:endParaRPr lang="en-US" dirty="0"/>
          </a:p>
        </p:txBody>
      </p:sp>
      <p:sp>
        <p:nvSpPr>
          <p:cNvPr id="4" name="Slide Number Placeholder 3"/>
          <p:cNvSpPr>
            <a:spLocks noGrp="1"/>
          </p:cNvSpPr>
          <p:nvPr>
            <p:ph type="sldNum" sz="quarter" idx="5"/>
          </p:nvPr>
        </p:nvSpPr>
        <p:spPr/>
        <p:txBody>
          <a:bodyPr/>
          <a:lstStyle/>
          <a:p>
            <a:pPr>
              <a:defRPr/>
            </a:pPr>
            <a:fld id="{888B744C-CCA7-42F0-B026-54AA483E0A4D}" type="slidenum">
              <a:rPr lang="en-US" altLang="en-US" smtClean="0"/>
              <a:pPr>
                <a:defRPr/>
              </a:pPr>
              <a:t>40</a:t>
            </a:fld>
            <a:endParaRPr lang="en-US" altLang="en-US" dirty="0"/>
          </a:p>
        </p:txBody>
      </p:sp>
    </p:spTree>
    <p:extLst>
      <p:ext uri="{BB962C8B-B14F-4D97-AF65-F5344CB8AC3E}">
        <p14:creationId xmlns:p14="http://schemas.microsoft.com/office/powerpoint/2010/main" val="2609010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err="1"/>
              <a:t>hapaxlegomena</a:t>
            </a:r>
            <a:endParaRPr lang="en-US" dirty="0"/>
          </a:p>
        </p:txBody>
      </p:sp>
      <p:sp>
        <p:nvSpPr>
          <p:cNvPr id="4" name="Slide Number Placeholder 3"/>
          <p:cNvSpPr>
            <a:spLocks noGrp="1"/>
          </p:cNvSpPr>
          <p:nvPr>
            <p:ph type="sldNum" sz="quarter" idx="5"/>
          </p:nvPr>
        </p:nvSpPr>
        <p:spPr/>
        <p:txBody>
          <a:bodyPr/>
          <a:lstStyle/>
          <a:p>
            <a:pPr>
              <a:defRPr/>
            </a:pPr>
            <a:fld id="{888B744C-CCA7-42F0-B026-54AA483E0A4D}" type="slidenum">
              <a:rPr lang="en-US" altLang="en-US" smtClean="0"/>
              <a:pPr>
                <a:defRPr/>
              </a:pPr>
              <a:t>50</a:t>
            </a:fld>
            <a:endParaRPr lang="en-US" altLang="en-US" dirty="0"/>
          </a:p>
        </p:txBody>
      </p:sp>
    </p:spTree>
    <p:extLst>
      <p:ext uri="{BB962C8B-B14F-4D97-AF65-F5344CB8AC3E}">
        <p14:creationId xmlns:p14="http://schemas.microsoft.com/office/powerpoint/2010/main" val="2609010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387">
              <a:defRPr/>
            </a:pPr>
            <a:fld id="{600E5424-D4B9-4AFD-9B49-AB165923F980}" type="slidenum">
              <a:rPr lang="en-US" altLang="en-US" sz="1900" kern="0">
                <a:solidFill>
                  <a:sysClr val="windowText" lastClr="000000"/>
                </a:solidFill>
              </a:rPr>
              <a:pPr defTabSz="966387">
                <a:defRPr/>
              </a:pPr>
              <a:t>56</a:t>
            </a:fld>
            <a:endParaRPr lang="en-US" altLang="en-US" sz="1900" kern="0">
              <a:solidFill>
                <a:sysClr val="windowText" lastClr="000000"/>
              </a:solidFill>
            </a:endParaRPr>
          </a:p>
        </p:txBody>
      </p:sp>
      <p:sp>
        <p:nvSpPr>
          <p:cNvPr id="5" name="Footer Placeholder 4"/>
          <p:cNvSpPr>
            <a:spLocks noGrp="1"/>
          </p:cNvSpPr>
          <p:nvPr>
            <p:ph type="ftr" sz="quarter" idx="11"/>
          </p:nvPr>
        </p:nvSpPr>
        <p:spPr/>
        <p:txBody>
          <a:bodyPr/>
          <a:lstStyle/>
          <a:p>
            <a:pPr defTabSz="966387">
              <a:defRPr/>
            </a:pPr>
            <a:r>
              <a:rPr lang="en-US" sz="1900" kern="0">
                <a:solidFill>
                  <a:sysClr val="windowText" lastClr="000000"/>
                </a:solidFill>
              </a:rPr>
              <a:t>Sugar Land Bible Church</a:t>
            </a:r>
          </a:p>
        </p:txBody>
      </p:sp>
      <p:sp>
        <p:nvSpPr>
          <p:cNvPr id="6" name="Header Placeholder 5"/>
          <p:cNvSpPr>
            <a:spLocks noGrp="1"/>
          </p:cNvSpPr>
          <p:nvPr>
            <p:ph type="hdr" sz="quarter" idx="12"/>
          </p:nvPr>
        </p:nvSpPr>
        <p:spPr/>
        <p:txBody>
          <a:bodyPr/>
          <a:lstStyle/>
          <a:p>
            <a:pPr defTabSz="966387">
              <a:defRPr/>
            </a:pPr>
            <a:r>
              <a:rPr lang="en-US" sz="1900" kern="0">
                <a:solidFill>
                  <a:sysClr val="windowText" lastClr="000000"/>
                </a:solidFill>
              </a:rPr>
              <a:t>Dr. Andy Woods - Soteriology</a:t>
            </a:r>
          </a:p>
        </p:txBody>
      </p:sp>
    </p:spTree>
    <p:extLst>
      <p:ext uri="{BB962C8B-B14F-4D97-AF65-F5344CB8AC3E}">
        <p14:creationId xmlns:p14="http://schemas.microsoft.com/office/powerpoint/2010/main" val="1033918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C071F8-0110-44CB-B1AD-32F308DA789F}" type="slidenum">
              <a:rPr lang="en-US" smtClean="0"/>
              <a:t>57</a:t>
            </a:fld>
            <a:endParaRPr lang="en-US"/>
          </a:p>
        </p:txBody>
      </p:sp>
    </p:spTree>
    <p:extLst>
      <p:ext uri="{BB962C8B-B14F-4D97-AF65-F5344CB8AC3E}">
        <p14:creationId xmlns:p14="http://schemas.microsoft.com/office/powerpoint/2010/main" val="440680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109 prophecies…</a:t>
            </a:r>
          </a:p>
          <a:p>
            <a:endParaRPr lang="en-US" dirty="0"/>
          </a:p>
          <a:p>
            <a:r>
              <a:rPr lang="en-US" dirty="0"/>
              <a:t>Peter Stoner – </a:t>
            </a:r>
            <a:r>
              <a:rPr lang="en-US" sz="1200" b="0" i="0" kern="1200" dirty="0">
                <a:solidFill>
                  <a:schemeClr val="tx1"/>
                </a:solidFill>
                <a:effectLst/>
                <a:latin typeface="+mn-lt"/>
                <a:ea typeface="+mn-ea"/>
                <a:cs typeface="+mn-cs"/>
              </a:rPr>
              <a:t>SCIENCE SPEAKS, An Evaluation of Certain Christian Evidences</a:t>
            </a:r>
          </a:p>
          <a:p>
            <a:endParaRPr lang="en-US" sz="1200" b="0" i="0" kern="1200" dirty="0">
              <a:solidFill>
                <a:schemeClr val="tx1"/>
              </a:solidFill>
              <a:effectLst/>
              <a:latin typeface="+mn-lt"/>
              <a:ea typeface="+mn-ea"/>
              <a:cs typeface="+mn-cs"/>
            </a:endParaRPr>
          </a:p>
          <a:p>
            <a:r>
              <a:rPr lang="en-US" b="1" dirty="0"/>
              <a:t>To fulfill just 8 prophecies </a:t>
            </a:r>
            <a:r>
              <a:rPr lang="en-US" dirty="0"/>
              <a:t>=</a:t>
            </a:r>
            <a:r>
              <a:rPr lang="en-US" sz="1200" b="0" i="0" kern="1200" dirty="0">
                <a:solidFill>
                  <a:schemeClr val="tx1"/>
                </a:solidFill>
                <a:effectLst/>
                <a:latin typeface="+mn-lt"/>
                <a:ea typeface="+mn-ea"/>
                <a:cs typeface="+mn-cs"/>
              </a:rPr>
              <a:t>1 X 10 to the twenty-eighth power!</a:t>
            </a:r>
            <a:endParaRPr lang="en-US" dirty="0"/>
          </a:p>
          <a:p>
            <a:endParaRPr lang="en-US" dirty="0"/>
          </a:p>
          <a:p>
            <a:r>
              <a:rPr lang="en-US" sz="1200" b="0" i="0" kern="1200" dirty="0">
                <a:solidFill>
                  <a:schemeClr val="tx1"/>
                </a:solidFill>
                <a:effectLst/>
                <a:latin typeface="+mn-lt"/>
                <a:ea typeface="+mn-ea"/>
                <a:cs typeface="+mn-cs"/>
              </a:rPr>
              <a:t>Can we visualize this with an illustration? Suppose we took an atheistic professor, blindfolded him and covered the state of Texas two feet deep with silver dollars. Then we put a check on one of those silver dollars and mixed them up. The odds of one person fulfilling just these eight prophecies would be the same as this atheistic professor selecting the silver dollar upon which we have placed a check, in his first try.</a:t>
            </a:r>
          </a:p>
          <a:p>
            <a:endParaRPr lang="en-US" dirty="0"/>
          </a:p>
          <a:p>
            <a:r>
              <a:rPr lang="en-US" dirty="0">
                <a:hlinkClick r:id="rId3"/>
              </a:rPr>
              <a:t>https://www.bereanpublishers.com/the-odds-of-eight-messianic-prophecies-coming-true/</a:t>
            </a:r>
            <a:endParaRPr lang="en-US" dirty="0"/>
          </a:p>
        </p:txBody>
      </p:sp>
      <p:sp>
        <p:nvSpPr>
          <p:cNvPr id="4" name="Header Placeholder 3"/>
          <p:cNvSpPr>
            <a:spLocks noGrp="1"/>
          </p:cNvSpPr>
          <p:nvPr>
            <p:ph type="hdr" sz="quarter"/>
          </p:nvPr>
        </p:nvSpPr>
        <p:spPr/>
        <p:txBody>
          <a:bodyPr/>
          <a:lstStyle/>
          <a:p>
            <a:pPr>
              <a:defRPr/>
            </a:pPr>
            <a:r>
              <a:rPr lang="en-US"/>
              <a:t>Dr. Andy Woods</a:t>
            </a:r>
            <a:endParaRPr lang="en-US" dirty="0"/>
          </a:p>
        </p:txBody>
      </p:sp>
      <p:sp>
        <p:nvSpPr>
          <p:cNvPr id="5" name="Date Placeholder 4"/>
          <p:cNvSpPr>
            <a:spLocks noGrp="1"/>
          </p:cNvSpPr>
          <p:nvPr>
            <p:ph type="dt" idx="1"/>
          </p:nvPr>
        </p:nvSpPr>
        <p:spPr/>
        <p:txBody>
          <a:bodyPr/>
          <a:lstStyle/>
          <a:p>
            <a:pPr>
              <a:defRPr/>
            </a:pPr>
            <a:r>
              <a:rPr lang="en-US"/>
              <a:t>1/27/2019</a:t>
            </a:r>
            <a:endParaRPr lang="en-US" dirty="0"/>
          </a:p>
        </p:txBody>
      </p:sp>
      <p:sp>
        <p:nvSpPr>
          <p:cNvPr id="6" name="Footer Placeholder 5"/>
          <p:cNvSpPr>
            <a:spLocks noGrp="1"/>
          </p:cNvSpPr>
          <p:nvPr>
            <p:ph type="ftr" sz="quarter" idx="4"/>
          </p:nvPr>
        </p:nvSpPr>
        <p:spPr/>
        <p:txBody>
          <a:bodyPr/>
          <a:lstStyle/>
          <a:p>
            <a:pPr>
              <a:defRPr/>
            </a:pPr>
            <a:r>
              <a:rPr lang="en-US"/>
              <a:t>Sugar Land Bible Church</a:t>
            </a:r>
            <a:endParaRPr lang="en-US" dirty="0"/>
          </a:p>
        </p:txBody>
      </p:sp>
      <p:sp>
        <p:nvSpPr>
          <p:cNvPr id="7" name="Slide Number Placeholder 6"/>
          <p:cNvSpPr>
            <a:spLocks noGrp="1"/>
          </p:cNvSpPr>
          <p:nvPr>
            <p:ph type="sldNum" sz="quarter" idx="5"/>
          </p:nvPr>
        </p:nvSpPr>
        <p:spPr/>
        <p:txBody>
          <a:bodyPr/>
          <a:lstStyle/>
          <a:p>
            <a:pPr>
              <a:defRPr/>
            </a:pPr>
            <a:fld id="{F3584848-F49B-4589-80F1-8AC4D2C6A1D1}" type="slidenum">
              <a:rPr lang="en-US" altLang="en-US" smtClean="0"/>
              <a:pPr>
                <a:defRPr/>
              </a:pPr>
              <a:t>65</a:t>
            </a:fld>
            <a:endParaRPr lang="en-US" altLang="en-US" dirty="0"/>
          </a:p>
        </p:txBody>
      </p:sp>
    </p:spTree>
    <p:extLst>
      <p:ext uri="{BB962C8B-B14F-4D97-AF65-F5344CB8AC3E}">
        <p14:creationId xmlns:p14="http://schemas.microsoft.com/office/powerpoint/2010/main" val="2482077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4641B3E-96BD-1C43-E96E-8F77630DF770}"/>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30419B67-4BFC-6568-A611-45FEA46C650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341D65F6-8044-5C51-F87C-FCD9CA1E3F44}"/>
              </a:ext>
            </a:extLst>
          </p:cNvPr>
          <p:cNvSpPr>
            <a:spLocks noGrp="1"/>
          </p:cNvSpPr>
          <p:nvPr>
            <p:ph type="sldNum" sz="quarter" idx="12"/>
          </p:nvPr>
        </p:nvSpPr>
        <p:spPr/>
        <p:txBody>
          <a:bodyPr/>
          <a:lstStyle>
            <a:lvl1pPr>
              <a:defRPr/>
            </a:lvl1pPr>
          </a:lstStyle>
          <a:p>
            <a:pPr>
              <a:defRPr/>
            </a:pPr>
            <a:fld id="{28494B0C-46FD-48BD-86E1-7E407442E7D3}" type="slidenum">
              <a:rPr lang="en-US" altLang="en-US"/>
              <a:pPr>
                <a:defRPr/>
              </a:pPr>
              <a:t>‹#›</a:t>
            </a:fld>
            <a:endParaRPr lang="en-US" altLang="en-US"/>
          </a:p>
        </p:txBody>
      </p:sp>
    </p:spTree>
    <p:extLst>
      <p:ext uri="{BB962C8B-B14F-4D97-AF65-F5344CB8AC3E}">
        <p14:creationId xmlns:p14="http://schemas.microsoft.com/office/powerpoint/2010/main" val="3672109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7EFADBA-CB43-072F-5C60-602458B0FD40}"/>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51F0F473-EDE4-9E83-4080-8BEBDDE1EE75}"/>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F72BC1A0-F2B3-ED74-7067-F72E3FC21310}"/>
              </a:ext>
            </a:extLst>
          </p:cNvPr>
          <p:cNvSpPr>
            <a:spLocks noGrp="1"/>
          </p:cNvSpPr>
          <p:nvPr>
            <p:ph type="sldNum" sz="quarter" idx="12"/>
          </p:nvPr>
        </p:nvSpPr>
        <p:spPr/>
        <p:txBody>
          <a:bodyPr/>
          <a:lstStyle>
            <a:lvl1pPr>
              <a:defRPr/>
            </a:lvl1pPr>
          </a:lstStyle>
          <a:p>
            <a:pPr>
              <a:defRPr/>
            </a:pPr>
            <a:fld id="{F9ED24E1-F073-4587-B725-BB8B4004FCB0}" type="slidenum">
              <a:rPr lang="en-US" altLang="en-US"/>
              <a:pPr>
                <a:defRPr/>
              </a:pPr>
              <a:t>‹#›</a:t>
            </a:fld>
            <a:endParaRPr lang="en-US" altLang="en-US"/>
          </a:p>
        </p:txBody>
      </p:sp>
    </p:spTree>
    <p:extLst>
      <p:ext uri="{BB962C8B-B14F-4D97-AF65-F5344CB8AC3E}">
        <p14:creationId xmlns:p14="http://schemas.microsoft.com/office/powerpoint/2010/main" val="2754146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3C8BE40-7EB2-F07E-20D3-D062021DD6E8}"/>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032F6EDD-6C0A-C278-C2C6-0EDB0A15A08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F12E3EDA-3923-A261-05F8-E2713A3E9130}"/>
              </a:ext>
            </a:extLst>
          </p:cNvPr>
          <p:cNvSpPr>
            <a:spLocks noGrp="1"/>
          </p:cNvSpPr>
          <p:nvPr>
            <p:ph type="sldNum" sz="quarter" idx="12"/>
          </p:nvPr>
        </p:nvSpPr>
        <p:spPr/>
        <p:txBody>
          <a:bodyPr/>
          <a:lstStyle>
            <a:lvl1pPr>
              <a:defRPr/>
            </a:lvl1pPr>
          </a:lstStyle>
          <a:p>
            <a:pPr>
              <a:defRPr/>
            </a:pPr>
            <a:fld id="{77B7ECDA-9C3B-4099-8167-C413E88EE197}" type="slidenum">
              <a:rPr lang="en-US" altLang="en-US"/>
              <a:pPr>
                <a:defRPr/>
              </a:pPr>
              <a:t>‹#›</a:t>
            </a:fld>
            <a:endParaRPr lang="en-US" altLang="en-US"/>
          </a:p>
        </p:txBody>
      </p:sp>
    </p:spTree>
    <p:extLst>
      <p:ext uri="{BB962C8B-B14F-4D97-AF65-F5344CB8AC3E}">
        <p14:creationId xmlns:p14="http://schemas.microsoft.com/office/powerpoint/2010/main" val="3468691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6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154413893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1559984" y="1946275"/>
            <a:ext cx="10363200" cy="4114800"/>
          </a:xfrm>
        </p:spPr>
        <p:txBody>
          <a:bodyPr/>
          <a:lstStyle/>
          <a:p>
            <a:pPr lvl="0"/>
            <a:endParaRPr lang="en-US" noProof="0"/>
          </a:p>
        </p:txBody>
      </p:sp>
      <p:sp>
        <p:nvSpPr>
          <p:cNvPr id="4" name="Date Placeholder 3">
            <a:extLst>
              <a:ext uri="{FF2B5EF4-FFF2-40B4-BE49-F238E27FC236}">
                <a16:creationId xmlns:a16="http://schemas.microsoft.com/office/drawing/2014/main" id="{B44EAC00-4E29-3E16-0E0E-2ECF2469075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40836E99-AC8E-BC43-6DB2-100B9A44481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BBA8083-236D-7E1B-7FF5-92BA3E099D40}"/>
              </a:ext>
            </a:extLst>
          </p:cNvPr>
          <p:cNvSpPr>
            <a:spLocks noGrp="1"/>
          </p:cNvSpPr>
          <p:nvPr>
            <p:ph type="sldNum" sz="quarter" idx="12"/>
          </p:nvPr>
        </p:nvSpPr>
        <p:spPr/>
        <p:txBody>
          <a:bodyPr/>
          <a:lstStyle>
            <a:lvl1pPr>
              <a:defRPr/>
            </a:lvl1pPr>
          </a:lstStyle>
          <a:p>
            <a:pPr>
              <a:defRPr/>
            </a:pPr>
            <a:fld id="{E3ECBFC0-E162-4884-8955-BCD1CEC2D13D}" type="slidenum">
              <a:rPr lang="en-US" altLang="en-US"/>
              <a:pPr>
                <a:defRPr/>
              </a:pPr>
              <a:t>‹#›</a:t>
            </a:fld>
            <a:endParaRPr lang="en-US" altLang="en-US"/>
          </a:p>
        </p:txBody>
      </p:sp>
    </p:spTree>
    <p:extLst>
      <p:ext uri="{BB962C8B-B14F-4D97-AF65-F5344CB8AC3E}">
        <p14:creationId xmlns:p14="http://schemas.microsoft.com/office/powerpoint/2010/main" val="38601312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ClipArt Placeholder 2"/>
          <p:cNvSpPr>
            <a:spLocks noGrp="1"/>
          </p:cNvSpPr>
          <p:nvPr>
            <p:ph type="clipArt" sz="half" idx="1"/>
          </p:nvPr>
        </p:nvSpPr>
        <p:spPr>
          <a:xfrm>
            <a:off x="1559984" y="1946275"/>
            <a:ext cx="5080000" cy="4114800"/>
          </a:xfrm>
        </p:spPr>
        <p:txBody>
          <a:bodyPr rtlCol="0">
            <a:normAutofit/>
          </a:bodyPr>
          <a:lstStyle/>
          <a:p>
            <a:pPr lvl="0"/>
            <a:endParaRPr lang="en-US" noProof="0"/>
          </a:p>
        </p:txBody>
      </p:sp>
      <p:sp>
        <p:nvSpPr>
          <p:cNvPr id="4" name="Text Placeholder 3"/>
          <p:cNvSpPr>
            <a:spLocks noGrp="1"/>
          </p:cNvSpPr>
          <p:nvPr>
            <p:ph type="body" sz="half" idx="2"/>
          </p:nvPr>
        </p:nvSpPr>
        <p:spPr>
          <a:xfrm>
            <a:off x="6843184" y="1946275"/>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5"/>
          <p:cNvSpPr>
            <a:spLocks noGrp="1" noChangeArrowheads="1"/>
          </p:cNvSpPr>
          <p:nvPr>
            <p:ph type="dt" sz="half" idx="10"/>
          </p:nvPr>
        </p:nvSpPr>
        <p:spPr/>
        <p:txBody>
          <a:bodyPr/>
          <a:lstStyle>
            <a:lvl1pPr>
              <a:defRPr/>
            </a:lvl1pPr>
          </a:lstStyle>
          <a:p>
            <a:pPr>
              <a:defRPr/>
            </a:pPr>
            <a:endParaRPr lang="en-US"/>
          </a:p>
        </p:txBody>
      </p:sp>
      <p:sp>
        <p:nvSpPr>
          <p:cNvPr id="6" name="Rectangle 36"/>
          <p:cNvSpPr>
            <a:spLocks noGrp="1" noChangeArrowheads="1"/>
          </p:cNvSpPr>
          <p:nvPr>
            <p:ph type="ftr" sz="quarter" idx="11"/>
          </p:nvPr>
        </p:nvSpPr>
        <p:spPr/>
        <p:txBody>
          <a:bodyPr/>
          <a:lstStyle>
            <a:lvl1pPr>
              <a:defRPr/>
            </a:lvl1pPr>
          </a:lstStyle>
          <a:p>
            <a:pPr>
              <a:defRPr/>
            </a:pPr>
            <a:endParaRPr lang="en-US"/>
          </a:p>
        </p:txBody>
      </p:sp>
      <p:sp>
        <p:nvSpPr>
          <p:cNvPr id="7" name="Rectangle 37"/>
          <p:cNvSpPr>
            <a:spLocks noGrp="1" noChangeArrowheads="1"/>
          </p:cNvSpPr>
          <p:nvPr>
            <p:ph type="sldNum" sz="quarter" idx="12"/>
          </p:nvPr>
        </p:nvSpPr>
        <p:spPr/>
        <p:txBody>
          <a:bodyPr/>
          <a:lstStyle>
            <a:lvl1pPr>
              <a:defRPr/>
            </a:lvl1pPr>
          </a:lstStyle>
          <a:p>
            <a:pPr>
              <a:defRPr/>
            </a:pPr>
            <a:fld id="{BD85A5CC-2907-4BF9-824D-5877B2E017CA}" type="slidenum">
              <a:rPr lang="en-US"/>
              <a:pPr>
                <a:defRPr/>
              </a:pPr>
              <a:t>‹#›</a:t>
            </a:fld>
            <a:endParaRPr lang="en-US"/>
          </a:p>
        </p:txBody>
      </p:sp>
    </p:spTree>
    <p:extLst>
      <p:ext uri="{BB962C8B-B14F-4D97-AF65-F5344CB8AC3E}">
        <p14:creationId xmlns:p14="http://schemas.microsoft.com/office/powerpoint/2010/main" val="984823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4641B3E-96BD-1C43-E96E-8F77630DF770}"/>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30419B67-4BFC-6568-A611-45FEA46C650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341D65F6-8044-5C51-F87C-FCD9CA1E3F44}"/>
              </a:ext>
            </a:extLst>
          </p:cNvPr>
          <p:cNvSpPr>
            <a:spLocks noGrp="1"/>
          </p:cNvSpPr>
          <p:nvPr>
            <p:ph type="sldNum" sz="quarter" idx="12"/>
          </p:nvPr>
        </p:nvSpPr>
        <p:spPr/>
        <p:txBody>
          <a:bodyPr/>
          <a:lstStyle>
            <a:lvl1pPr>
              <a:defRPr/>
            </a:lvl1pPr>
          </a:lstStyle>
          <a:p>
            <a:pPr>
              <a:defRPr/>
            </a:pPr>
            <a:fld id="{28494B0C-46FD-48BD-86E1-7E407442E7D3}" type="slidenum">
              <a:rPr lang="en-US" altLang="en-US"/>
              <a:pPr>
                <a:defRPr/>
              </a:pPr>
              <a:t>‹#›</a:t>
            </a:fld>
            <a:endParaRPr lang="en-US" altLang="en-US"/>
          </a:p>
        </p:txBody>
      </p:sp>
    </p:spTree>
    <p:extLst>
      <p:ext uri="{BB962C8B-B14F-4D97-AF65-F5344CB8AC3E}">
        <p14:creationId xmlns:p14="http://schemas.microsoft.com/office/powerpoint/2010/main" val="4105884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8C9A63-639B-1EDF-7BBA-03379795216F}"/>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1CC54A37-E8B7-B951-CB58-86CC2899D3C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B10D3BCA-7D72-AEC3-1A0B-32B5590398C1}"/>
              </a:ext>
            </a:extLst>
          </p:cNvPr>
          <p:cNvSpPr>
            <a:spLocks noGrp="1"/>
          </p:cNvSpPr>
          <p:nvPr>
            <p:ph type="sldNum" sz="quarter" idx="12"/>
          </p:nvPr>
        </p:nvSpPr>
        <p:spPr/>
        <p:txBody>
          <a:bodyPr/>
          <a:lstStyle>
            <a:lvl1pPr>
              <a:defRPr/>
            </a:lvl1pPr>
          </a:lstStyle>
          <a:p>
            <a:pPr>
              <a:defRPr/>
            </a:pPr>
            <a:fld id="{43C6517E-2914-4F13-A969-DFDB0AEABC63}" type="slidenum">
              <a:rPr lang="en-US" altLang="en-US"/>
              <a:pPr>
                <a:defRPr/>
              </a:pPr>
              <a:t>‹#›</a:t>
            </a:fld>
            <a:endParaRPr lang="en-US" altLang="en-US"/>
          </a:p>
        </p:txBody>
      </p:sp>
    </p:spTree>
    <p:extLst>
      <p:ext uri="{BB962C8B-B14F-4D97-AF65-F5344CB8AC3E}">
        <p14:creationId xmlns:p14="http://schemas.microsoft.com/office/powerpoint/2010/main" val="3225377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B44F48-0356-A835-16FE-5AABBA72AB8F}"/>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D180AE19-BEF6-B955-4F7D-7C974B1BFB26}"/>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7512152F-ABFF-1A2C-42BA-A93A25766998}"/>
              </a:ext>
            </a:extLst>
          </p:cNvPr>
          <p:cNvSpPr>
            <a:spLocks noGrp="1"/>
          </p:cNvSpPr>
          <p:nvPr>
            <p:ph type="sldNum" sz="quarter" idx="12"/>
          </p:nvPr>
        </p:nvSpPr>
        <p:spPr/>
        <p:txBody>
          <a:bodyPr/>
          <a:lstStyle>
            <a:lvl1pPr>
              <a:defRPr/>
            </a:lvl1pPr>
          </a:lstStyle>
          <a:p>
            <a:pPr>
              <a:defRPr/>
            </a:pPr>
            <a:fld id="{87D9674C-3F21-470C-97D2-7B889E1AFD02}" type="slidenum">
              <a:rPr lang="en-US" altLang="en-US"/>
              <a:pPr>
                <a:defRPr/>
              </a:pPr>
              <a:t>‹#›</a:t>
            </a:fld>
            <a:endParaRPr lang="en-US" altLang="en-US"/>
          </a:p>
        </p:txBody>
      </p:sp>
    </p:spTree>
    <p:extLst>
      <p:ext uri="{BB962C8B-B14F-4D97-AF65-F5344CB8AC3E}">
        <p14:creationId xmlns:p14="http://schemas.microsoft.com/office/powerpoint/2010/main" val="14219415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2B6C4EE3-F952-BF17-8AA1-6EC8397D2558}"/>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07914F25-4CC7-A933-CB88-1D065F96EA3D}"/>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4AA5F71F-BFEE-14C5-84D6-3B4E08894B55}"/>
              </a:ext>
            </a:extLst>
          </p:cNvPr>
          <p:cNvSpPr>
            <a:spLocks noGrp="1"/>
          </p:cNvSpPr>
          <p:nvPr>
            <p:ph type="sldNum" sz="quarter" idx="12"/>
          </p:nvPr>
        </p:nvSpPr>
        <p:spPr/>
        <p:txBody>
          <a:bodyPr/>
          <a:lstStyle>
            <a:lvl1pPr>
              <a:defRPr/>
            </a:lvl1pPr>
          </a:lstStyle>
          <a:p>
            <a:pPr>
              <a:defRPr/>
            </a:pPr>
            <a:fld id="{CCA2B622-779F-42AB-AEA6-5A68169369BF}" type="slidenum">
              <a:rPr lang="en-US" altLang="en-US"/>
              <a:pPr>
                <a:defRPr/>
              </a:pPr>
              <a:t>‹#›</a:t>
            </a:fld>
            <a:endParaRPr lang="en-US" altLang="en-US"/>
          </a:p>
        </p:txBody>
      </p:sp>
    </p:spTree>
    <p:extLst>
      <p:ext uri="{BB962C8B-B14F-4D97-AF65-F5344CB8AC3E}">
        <p14:creationId xmlns:p14="http://schemas.microsoft.com/office/powerpoint/2010/main" val="106625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F2DD3F6-1703-589C-3D15-2FEE051F332E}"/>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7">
            <a:extLst>
              <a:ext uri="{FF2B5EF4-FFF2-40B4-BE49-F238E27FC236}">
                <a16:creationId xmlns:a16="http://schemas.microsoft.com/office/drawing/2014/main" id="{2FE3A054-08A4-2E66-0257-9A130C9F1E08}"/>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8">
            <a:extLst>
              <a:ext uri="{FF2B5EF4-FFF2-40B4-BE49-F238E27FC236}">
                <a16:creationId xmlns:a16="http://schemas.microsoft.com/office/drawing/2014/main" id="{BBB664B9-1567-58AD-AB68-F4CC9A4ADE38}"/>
              </a:ext>
            </a:extLst>
          </p:cNvPr>
          <p:cNvSpPr>
            <a:spLocks noGrp="1"/>
          </p:cNvSpPr>
          <p:nvPr>
            <p:ph type="sldNum" sz="quarter" idx="12"/>
          </p:nvPr>
        </p:nvSpPr>
        <p:spPr/>
        <p:txBody>
          <a:bodyPr/>
          <a:lstStyle>
            <a:lvl1pPr>
              <a:defRPr/>
            </a:lvl1pPr>
          </a:lstStyle>
          <a:p>
            <a:pPr>
              <a:defRPr/>
            </a:pPr>
            <a:fld id="{2F1148B6-DD57-4E22-8518-DC2FCFE800E1}" type="slidenum">
              <a:rPr lang="en-US" altLang="en-US"/>
              <a:pPr>
                <a:defRPr/>
              </a:pPr>
              <a:t>‹#›</a:t>
            </a:fld>
            <a:endParaRPr lang="en-US" altLang="en-US"/>
          </a:p>
        </p:txBody>
      </p:sp>
    </p:spTree>
    <p:extLst>
      <p:ext uri="{BB962C8B-B14F-4D97-AF65-F5344CB8AC3E}">
        <p14:creationId xmlns:p14="http://schemas.microsoft.com/office/powerpoint/2010/main" val="41694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8C9A63-639B-1EDF-7BBA-03379795216F}"/>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1CC54A37-E8B7-B951-CB58-86CC2899D3C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B10D3BCA-7D72-AEC3-1A0B-32B5590398C1}"/>
              </a:ext>
            </a:extLst>
          </p:cNvPr>
          <p:cNvSpPr>
            <a:spLocks noGrp="1"/>
          </p:cNvSpPr>
          <p:nvPr>
            <p:ph type="sldNum" sz="quarter" idx="12"/>
          </p:nvPr>
        </p:nvSpPr>
        <p:spPr/>
        <p:txBody>
          <a:bodyPr/>
          <a:lstStyle>
            <a:lvl1pPr>
              <a:defRPr/>
            </a:lvl1pPr>
          </a:lstStyle>
          <a:p>
            <a:pPr>
              <a:defRPr/>
            </a:pPr>
            <a:fld id="{43C6517E-2914-4F13-A969-DFDB0AEABC63}" type="slidenum">
              <a:rPr lang="en-US" altLang="en-US"/>
              <a:pPr>
                <a:defRPr/>
              </a:pPr>
              <a:t>‹#›</a:t>
            </a:fld>
            <a:endParaRPr lang="en-US" altLang="en-US"/>
          </a:p>
        </p:txBody>
      </p:sp>
    </p:spTree>
    <p:extLst>
      <p:ext uri="{BB962C8B-B14F-4D97-AF65-F5344CB8AC3E}">
        <p14:creationId xmlns:p14="http://schemas.microsoft.com/office/powerpoint/2010/main" val="4540074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E4045A7B-A48F-8408-51A9-3FA2A735D845}"/>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7E21EC14-C94A-9C72-F342-B8F0A68CA438}"/>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4">
            <a:extLst>
              <a:ext uri="{FF2B5EF4-FFF2-40B4-BE49-F238E27FC236}">
                <a16:creationId xmlns:a16="http://schemas.microsoft.com/office/drawing/2014/main" id="{A0348BCE-82BC-E985-29A0-71C6C84987DA}"/>
              </a:ext>
            </a:extLst>
          </p:cNvPr>
          <p:cNvSpPr>
            <a:spLocks noGrp="1"/>
          </p:cNvSpPr>
          <p:nvPr>
            <p:ph type="sldNum" sz="quarter" idx="12"/>
          </p:nvPr>
        </p:nvSpPr>
        <p:spPr/>
        <p:txBody>
          <a:bodyPr/>
          <a:lstStyle>
            <a:lvl1pPr>
              <a:defRPr/>
            </a:lvl1pPr>
          </a:lstStyle>
          <a:p>
            <a:pPr>
              <a:defRPr/>
            </a:pPr>
            <a:fld id="{16D941E6-6B79-486D-9159-3394E04A3D92}" type="slidenum">
              <a:rPr lang="en-US" altLang="en-US"/>
              <a:pPr>
                <a:defRPr/>
              </a:pPr>
              <a:t>‹#›</a:t>
            </a:fld>
            <a:endParaRPr lang="en-US" altLang="en-US"/>
          </a:p>
        </p:txBody>
      </p:sp>
    </p:spTree>
    <p:extLst>
      <p:ext uri="{BB962C8B-B14F-4D97-AF65-F5344CB8AC3E}">
        <p14:creationId xmlns:p14="http://schemas.microsoft.com/office/powerpoint/2010/main" val="486080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41BEED-F7D9-C03F-077B-A506AC7DFD03}"/>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2">
            <a:extLst>
              <a:ext uri="{FF2B5EF4-FFF2-40B4-BE49-F238E27FC236}">
                <a16:creationId xmlns:a16="http://schemas.microsoft.com/office/drawing/2014/main" id="{F78D869A-E201-2E27-755F-70772CA488EF}"/>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3">
            <a:extLst>
              <a:ext uri="{FF2B5EF4-FFF2-40B4-BE49-F238E27FC236}">
                <a16:creationId xmlns:a16="http://schemas.microsoft.com/office/drawing/2014/main" id="{7E40470A-9264-45DB-5BDA-CFF4A3F2C3AF}"/>
              </a:ext>
            </a:extLst>
          </p:cNvPr>
          <p:cNvSpPr>
            <a:spLocks noGrp="1"/>
          </p:cNvSpPr>
          <p:nvPr>
            <p:ph type="sldNum" sz="quarter" idx="12"/>
          </p:nvPr>
        </p:nvSpPr>
        <p:spPr/>
        <p:txBody>
          <a:bodyPr/>
          <a:lstStyle>
            <a:lvl1pPr>
              <a:defRPr/>
            </a:lvl1pPr>
          </a:lstStyle>
          <a:p>
            <a:pPr>
              <a:defRPr/>
            </a:pPr>
            <a:fld id="{AB11A3CC-14CF-4D94-8C77-967E77604D35}" type="slidenum">
              <a:rPr lang="en-US" altLang="en-US"/>
              <a:pPr>
                <a:defRPr/>
              </a:pPr>
              <a:t>‹#›</a:t>
            </a:fld>
            <a:endParaRPr lang="en-US" altLang="en-US"/>
          </a:p>
        </p:txBody>
      </p:sp>
    </p:spTree>
    <p:extLst>
      <p:ext uri="{BB962C8B-B14F-4D97-AF65-F5344CB8AC3E}">
        <p14:creationId xmlns:p14="http://schemas.microsoft.com/office/powerpoint/2010/main" val="10158549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DAA105-CCD7-68AC-77F0-226F3B808A5F}"/>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26FEF770-1CE5-67AD-DCDB-0EA3D757B909}"/>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5B5D8757-81F5-7E39-405F-F2AEC20856CA}"/>
              </a:ext>
            </a:extLst>
          </p:cNvPr>
          <p:cNvSpPr>
            <a:spLocks noGrp="1"/>
          </p:cNvSpPr>
          <p:nvPr>
            <p:ph type="sldNum" sz="quarter" idx="12"/>
          </p:nvPr>
        </p:nvSpPr>
        <p:spPr/>
        <p:txBody>
          <a:bodyPr/>
          <a:lstStyle>
            <a:lvl1pPr>
              <a:defRPr/>
            </a:lvl1pPr>
          </a:lstStyle>
          <a:p>
            <a:pPr>
              <a:defRPr/>
            </a:pPr>
            <a:fld id="{524679E8-E004-4965-9EFD-BA2A5F935EAE}" type="slidenum">
              <a:rPr lang="en-US" altLang="en-US"/>
              <a:pPr>
                <a:defRPr/>
              </a:pPr>
              <a:t>‹#›</a:t>
            </a:fld>
            <a:endParaRPr lang="en-US" altLang="en-US"/>
          </a:p>
        </p:txBody>
      </p:sp>
    </p:spTree>
    <p:extLst>
      <p:ext uri="{BB962C8B-B14F-4D97-AF65-F5344CB8AC3E}">
        <p14:creationId xmlns:p14="http://schemas.microsoft.com/office/powerpoint/2010/main" val="409972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002B48-40C0-4B35-E209-180FDB8DD1DC}"/>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5DF7F8BC-4E51-0981-F40D-9CD8D3360F93}"/>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49936BBD-BA80-4C52-0E6D-0BC478E20966}"/>
              </a:ext>
            </a:extLst>
          </p:cNvPr>
          <p:cNvSpPr>
            <a:spLocks noGrp="1"/>
          </p:cNvSpPr>
          <p:nvPr>
            <p:ph type="sldNum" sz="quarter" idx="12"/>
          </p:nvPr>
        </p:nvSpPr>
        <p:spPr/>
        <p:txBody>
          <a:bodyPr/>
          <a:lstStyle>
            <a:lvl1pPr>
              <a:defRPr/>
            </a:lvl1pPr>
          </a:lstStyle>
          <a:p>
            <a:pPr>
              <a:defRPr/>
            </a:pPr>
            <a:fld id="{354C12D0-3286-40D7-B56A-99802C527547}" type="slidenum">
              <a:rPr lang="en-US" altLang="en-US"/>
              <a:pPr>
                <a:defRPr/>
              </a:pPr>
              <a:t>‹#›</a:t>
            </a:fld>
            <a:endParaRPr lang="en-US" altLang="en-US"/>
          </a:p>
        </p:txBody>
      </p:sp>
    </p:spTree>
    <p:extLst>
      <p:ext uri="{BB962C8B-B14F-4D97-AF65-F5344CB8AC3E}">
        <p14:creationId xmlns:p14="http://schemas.microsoft.com/office/powerpoint/2010/main" val="7019887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7EFADBA-CB43-072F-5C60-602458B0FD40}"/>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51F0F473-EDE4-9E83-4080-8BEBDDE1EE75}"/>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F72BC1A0-F2B3-ED74-7067-F72E3FC21310}"/>
              </a:ext>
            </a:extLst>
          </p:cNvPr>
          <p:cNvSpPr>
            <a:spLocks noGrp="1"/>
          </p:cNvSpPr>
          <p:nvPr>
            <p:ph type="sldNum" sz="quarter" idx="12"/>
          </p:nvPr>
        </p:nvSpPr>
        <p:spPr/>
        <p:txBody>
          <a:bodyPr/>
          <a:lstStyle>
            <a:lvl1pPr>
              <a:defRPr/>
            </a:lvl1pPr>
          </a:lstStyle>
          <a:p>
            <a:pPr>
              <a:defRPr/>
            </a:pPr>
            <a:fld id="{F9ED24E1-F073-4587-B725-BB8B4004FCB0}" type="slidenum">
              <a:rPr lang="en-US" altLang="en-US"/>
              <a:pPr>
                <a:defRPr/>
              </a:pPr>
              <a:t>‹#›</a:t>
            </a:fld>
            <a:endParaRPr lang="en-US" altLang="en-US"/>
          </a:p>
        </p:txBody>
      </p:sp>
    </p:spTree>
    <p:extLst>
      <p:ext uri="{BB962C8B-B14F-4D97-AF65-F5344CB8AC3E}">
        <p14:creationId xmlns:p14="http://schemas.microsoft.com/office/powerpoint/2010/main" val="14969584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3C8BE40-7EB2-F07E-20D3-D062021DD6E8}"/>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032F6EDD-6C0A-C278-C2C6-0EDB0A15A08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F12E3EDA-3923-A261-05F8-E2713A3E9130}"/>
              </a:ext>
            </a:extLst>
          </p:cNvPr>
          <p:cNvSpPr>
            <a:spLocks noGrp="1"/>
          </p:cNvSpPr>
          <p:nvPr>
            <p:ph type="sldNum" sz="quarter" idx="12"/>
          </p:nvPr>
        </p:nvSpPr>
        <p:spPr/>
        <p:txBody>
          <a:bodyPr/>
          <a:lstStyle>
            <a:lvl1pPr>
              <a:defRPr/>
            </a:lvl1pPr>
          </a:lstStyle>
          <a:p>
            <a:pPr>
              <a:defRPr/>
            </a:pPr>
            <a:fld id="{77B7ECDA-9C3B-4099-8167-C413E88EE197}" type="slidenum">
              <a:rPr lang="en-US" altLang="en-US"/>
              <a:pPr>
                <a:defRPr/>
              </a:pPr>
              <a:t>‹#›</a:t>
            </a:fld>
            <a:endParaRPr lang="en-US" altLang="en-US"/>
          </a:p>
        </p:txBody>
      </p:sp>
    </p:spTree>
    <p:extLst>
      <p:ext uri="{BB962C8B-B14F-4D97-AF65-F5344CB8AC3E}">
        <p14:creationId xmlns:p14="http://schemas.microsoft.com/office/powerpoint/2010/main" val="4818018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7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61876907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189525783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608072584"/>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394720266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B44F48-0356-A835-16FE-5AABBA72AB8F}"/>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D180AE19-BEF6-B955-4F7D-7C974B1BFB26}"/>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7512152F-ABFF-1A2C-42BA-A93A25766998}"/>
              </a:ext>
            </a:extLst>
          </p:cNvPr>
          <p:cNvSpPr>
            <a:spLocks noGrp="1"/>
          </p:cNvSpPr>
          <p:nvPr>
            <p:ph type="sldNum" sz="quarter" idx="12"/>
          </p:nvPr>
        </p:nvSpPr>
        <p:spPr/>
        <p:txBody>
          <a:bodyPr/>
          <a:lstStyle>
            <a:lvl1pPr>
              <a:defRPr/>
            </a:lvl1pPr>
          </a:lstStyle>
          <a:p>
            <a:pPr>
              <a:defRPr/>
            </a:pPr>
            <a:fld id="{87D9674C-3F21-470C-97D2-7B889E1AFD02}" type="slidenum">
              <a:rPr lang="en-US" altLang="en-US"/>
              <a:pPr>
                <a:defRPr/>
              </a:pPr>
              <a:t>‹#›</a:t>
            </a:fld>
            <a:endParaRPr lang="en-US" altLang="en-US"/>
          </a:p>
        </p:txBody>
      </p:sp>
    </p:spTree>
    <p:extLst>
      <p:ext uri="{BB962C8B-B14F-4D97-AF65-F5344CB8AC3E}">
        <p14:creationId xmlns:p14="http://schemas.microsoft.com/office/powerpoint/2010/main" val="28404915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0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2974651449"/>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2556443445"/>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1599328793"/>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52731956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759217483"/>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3947086761"/>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Content Placeholder 2"/>
          <p:cNvSpPr>
            <a:spLocks noGrp="1"/>
          </p:cNvSpPr>
          <p:nvPr>
            <p:ph idx="1"/>
          </p:nvPr>
        </p:nvSpPr>
        <p:spPr>
          <a:xfrm>
            <a:off x="1559984" y="1946275"/>
            <a:ext cx="103632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5"/>
          <p:cNvSpPr>
            <a:spLocks noGrp="1" noChangeArrowheads="1"/>
          </p:cNvSpPr>
          <p:nvPr>
            <p:ph type="dt" sz="half" idx="10"/>
          </p:nvPr>
        </p:nvSpPr>
        <p:spPr/>
        <p:txBody>
          <a:bodyPr/>
          <a:lstStyle>
            <a:lvl1pPr>
              <a:defRPr/>
            </a:lvl1pPr>
          </a:lstStyle>
          <a:p>
            <a:pPr>
              <a:defRPr/>
            </a:pPr>
            <a:endParaRPr lang="en-US"/>
          </a:p>
        </p:txBody>
      </p:sp>
      <p:sp>
        <p:nvSpPr>
          <p:cNvPr id="5" name="Rectangle 36"/>
          <p:cNvSpPr>
            <a:spLocks noGrp="1" noChangeArrowheads="1"/>
          </p:cNvSpPr>
          <p:nvPr>
            <p:ph type="ftr" sz="quarter" idx="11"/>
          </p:nvPr>
        </p:nvSpPr>
        <p:spPr/>
        <p:txBody>
          <a:bodyPr/>
          <a:lstStyle>
            <a:lvl1pPr>
              <a:defRPr/>
            </a:lvl1pPr>
          </a:lstStyle>
          <a:p>
            <a:pPr>
              <a:defRPr/>
            </a:pPr>
            <a:endParaRPr lang="en-US"/>
          </a:p>
        </p:txBody>
      </p:sp>
      <p:sp>
        <p:nvSpPr>
          <p:cNvPr id="6" name="Rectangle 37"/>
          <p:cNvSpPr>
            <a:spLocks noGrp="1" noChangeArrowheads="1"/>
          </p:cNvSpPr>
          <p:nvPr>
            <p:ph type="sldNum" sz="quarter" idx="12"/>
          </p:nvPr>
        </p:nvSpPr>
        <p:spPr/>
        <p:txBody>
          <a:bodyPr/>
          <a:lstStyle>
            <a:lvl1pPr>
              <a:defRPr/>
            </a:lvl1pPr>
          </a:lstStyle>
          <a:p>
            <a:fld id="{70A06824-8A41-4716-AE4C-176E2E7B0908}" type="slidenum">
              <a:rPr lang="en-US" altLang="en-US"/>
              <a:pPr/>
              <a:t>‹#›</a:t>
            </a:fld>
            <a:endParaRPr lang="en-US" altLang="en-US"/>
          </a:p>
        </p:txBody>
      </p:sp>
    </p:spTree>
    <p:extLst>
      <p:ext uri="{BB962C8B-B14F-4D97-AF65-F5344CB8AC3E}">
        <p14:creationId xmlns:p14="http://schemas.microsoft.com/office/powerpoint/2010/main" val="63001794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p:txBody>
          <a:bodyPr/>
          <a:lstStyle>
            <a:lvl1pPr>
              <a:defRPr/>
            </a:lvl1pPr>
          </a:lstStyle>
          <a:p>
            <a:pPr>
              <a:defRPr/>
            </a:pPr>
            <a:endParaRPr lang="en-US"/>
          </a:p>
        </p:txBody>
      </p:sp>
      <p:sp>
        <p:nvSpPr>
          <p:cNvPr id="3" name="Rectangle 36"/>
          <p:cNvSpPr>
            <a:spLocks noGrp="1" noChangeArrowheads="1"/>
          </p:cNvSpPr>
          <p:nvPr>
            <p:ph type="ftr" sz="quarter" idx="11"/>
          </p:nvPr>
        </p:nvSpPr>
        <p:spPr/>
        <p:txBody>
          <a:bodyPr/>
          <a:lstStyle>
            <a:lvl1pPr>
              <a:defRPr/>
            </a:lvl1pPr>
          </a:lstStyle>
          <a:p>
            <a:pPr>
              <a:defRPr/>
            </a:pPr>
            <a:endParaRPr lang="en-US"/>
          </a:p>
        </p:txBody>
      </p:sp>
      <p:sp>
        <p:nvSpPr>
          <p:cNvPr id="4" name="Rectangle 37"/>
          <p:cNvSpPr>
            <a:spLocks noGrp="1" noChangeArrowheads="1"/>
          </p:cNvSpPr>
          <p:nvPr>
            <p:ph type="sldNum" sz="quarter" idx="12"/>
          </p:nvPr>
        </p:nvSpPr>
        <p:spPr/>
        <p:txBody>
          <a:bodyPr/>
          <a:lstStyle>
            <a:lvl1pPr>
              <a:defRPr/>
            </a:lvl1pPr>
          </a:lstStyle>
          <a:p>
            <a:fld id="{A025970F-7A46-46CD-9785-CC6B011A0510}" type="slidenum">
              <a:rPr lang="en-US" altLang="en-US"/>
              <a:pPr/>
              <a:t>‹#›</a:t>
            </a:fld>
            <a:endParaRPr lang="en-US" altLang="en-US"/>
          </a:p>
        </p:txBody>
      </p:sp>
    </p:spTree>
    <p:extLst>
      <p:ext uri="{BB962C8B-B14F-4D97-AF65-F5344CB8AC3E}">
        <p14:creationId xmlns:p14="http://schemas.microsoft.com/office/powerpoint/2010/main" val="1165920079"/>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3"/>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4971FCA6-7645-460B-AB48-CA8D34B804C4}"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42431935"/>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1559984" y="1946275"/>
            <a:ext cx="10363200" cy="4114800"/>
          </a:xfrm>
        </p:spPr>
        <p:txBody>
          <a:bodyPr>
            <a:normAutofit/>
          </a:bodyPr>
          <a:lstStyle/>
          <a:p>
            <a:pPr lvl="0"/>
            <a:endParaRPr lang="en-US" noProof="0"/>
          </a:p>
        </p:txBody>
      </p:sp>
      <p:sp>
        <p:nvSpPr>
          <p:cNvPr id="4" name="Rectangle 35"/>
          <p:cNvSpPr>
            <a:spLocks noGrp="1" noChangeArrowheads="1"/>
          </p:cNvSpPr>
          <p:nvPr>
            <p:ph type="dt" sz="half" idx="10"/>
          </p:nvPr>
        </p:nvSpPr>
        <p:spPr/>
        <p:txBody>
          <a:bodyPr/>
          <a:lstStyle>
            <a:lvl1pPr>
              <a:defRPr/>
            </a:lvl1pPr>
          </a:lstStyle>
          <a:p>
            <a:pPr>
              <a:defRPr/>
            </a:pPr>
            <a:endParaRPr lang="en-US"/>
          </a:p>
        </p:txBody>
      </p:sp>
      <p:sp>
        <p:nvSpPr>
          <p:cNvPr id="5" name="Rectangle 36"/>
          <p:cNvSpPr>
            <a:spLocks noGrp="1" noChangeArrowheads="1"/>
          </p:cNvSpPr>
          <p:nvPr>
            <p:ph type="ftr" sz="quarter" idx="11"/>
          </p:nvPr>
        </p:nvSpPr>
        <p:spPr/>
        <p:txBody>
          <a:bodyPr/>
          <a:lstStyle>
            <a:lvl1pPr>
              <a:defRPr/>
            </a:lvl1pPr>
          </a:lstStyle>
          <a:p>
            <a:pPr>
              <a:defRPr/>
            </a:pPr>
            <a:endParaRPr lang="en-US"/>
          </a:p>
        </p:txBody>
      </p:sp>
      <p:sp>
        <p:nvSpPr>
          <p:cNvPr id="6" name="Rectangle 37"/>
          <p:cNvSpPr>
            <a:spLocks noGrp="1" noChangeArrowheads="1"/>
          </p:cNvSpPr>
          <p:nvPr>
            <p:ph type="sldNum" sz="quarter" idx="12"/>
          </p:nvPr>
        </p:nvSpPr>
        <p:spPr/>
        <p:txBody>
          <a:bodyPr/>
          <a:lstStyle>
            <a:lvl1pPr>
              <a:defRPr smtClean="0"/>
            </a:lvl1pPr>
          </a:lstStyle>
          <a:p>
            <a:pPr>
              <a:defRPr/>
            </a:pPr>
            <a:fld id="{51BF7BCE-34CD-4490-B0DA-89D6F1C52709}" type="slidenum">
              <a:rPr lang="en-US" altLang="en-US"/>
              <a:pPr>
                <a:defRPr/>
              </a:pPr>
              <a:t>‹#›</a:t>
            </a:fld>
            <a:endParaRPr lang="en-US" altLang="en-US"/>
          </a:p>
        </p:txBody>
      </p:sp>
    </p:spTree>
    <p:extLst>
      <p:ext uri="{BB962C8B-B14F-4D97-AF65-F5344CB8AC3E}">
        <p14:creationId xmlns:p14="http://schemas.microsoft.com/office/powerpoint/2010/main" val="1266753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2B6C4EE3-F952-BF17-8AA1-6EC8397D2558}"/>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07914F25-4CC7-A933-CB88-1D065F96EA3D}"/>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4AA5F71F-BFEE-14C5-84D6-3B4E08894B55}"/>
              </a:ext>
            </a:extLst>
          </p:cNvPr>
          <p:cNvSpPr>
            <a:spLocks noGrp="1"/>
          </p:cNvSpPr>
          <p:nvPr>
            <p:ph type="sldNum" sz="quarter" idx="12"/>
          </p:nvPr>
        </p:nvSpPr>
        <p:spPr/>
        <p:txBody>
          <a:bodyPr/>
          <a:lstStyle>
            <a:lvl1pPr>
              <a:defRPr/>
            </a:lvl1pPr>
          </a:lstStyle>
          <a:p>
            <a:pPr>
              <a:defRPr/>
            </a:pPr>
            <a:fld id="{CCA2B622-779F-42AB-AEA6-5A68169369BF}" type="slidenum">
              <a:rPr lang="en-US" altLang="en-US"/>
              <a:pPr>
                <a:defRPr/>
              </a:pPr>
              <a:t>‹#›</a:t>
            </a:fld>
            <a:endParaRPr lang="en-US" altLang="en-US"/>
          </a:p>
        </p:txBody>
      </p:sp>
    </p:spTree>
    <p:extLst>
      <p:ext uri="{BB962C8B-B14F-4D97-AF65-F5344CB8AC3E}">
        <p14:creationId xmlns:p14="http://schemas.microsoft.com/office/powerpoint/2010/main" val="2519073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F2DD3F6-1703-589C-3D15-2FEE051F332E}"/>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7">
            <a:extLst>
              <a:ext uri="{FF2B5EF4-FFF2-40B4-BE49-F238E27FC236}">
                <a16:creationId xmlns:a16="http://schemas.microsoft.com/office/drawing/2014/main" id="{2FE3A054-08A4-2E66-0257-9A130C9F1E08}"/>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8">
            <a:extLst>
              <a:ext uri="{FF2B5EF4-FFF2-40B4-BE49-F238E27FC236}">
                <a16:creationId xmlns:a16="http://schemas.microsoft.com/office/drawing/2014/main" id="{BBB664B9-1567-58AD-AB68-F4CC9A4ADE38}"/>
              </a:ext>
            </a:extLst>
          </p:cNvPr>
          <p:cNvSpPr>
            <a:spLocks noGrp="1"/>
          </p:cNvSpPr>
          <p:nvPr>
            <p:ph type="sldNum" sz="quarter" idx="12"/>
          </p:nvPr>
        </p:nvSpPr>
        <p:spPr/>
        <p:txBody>
          <a:bodyPr/>
          <a:lstStyle>
            <a:lvl1pPr>
              <a:defRPr/>
            </a:lvl1pPr>
          </a:lstStyle>
          <a:p>
            <a:pPr>
              <a:defRPr/>
            </a:pPr>
            <a:fld id="{2F1148B6-DD57-4E22-8518-DC2FCFE800E1}" type="slidenum">
              <a:rPr lang="en-US" altLang="en-US"/>
              <a:pPr>
                <a:defRPr/>
              </a:pPr>
              <a:t>‹#›</a:t>
            </a:fld>
            <a:endParaRPr lang="en-US" altLang="en-US"/>
          </a:p>
        </p:txBody>
      </p:sp>
    </p:spTree>
    <p:extLst>
      <p:ext uri="{BB962C8B-B14F-4D97-AF65-F5344CB8AC3E}">
        <p14:creationId xmlns:p14="http://schemas.microsoft.com/office/powerpoint/2010/main" val="1519428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E4045A7B-A48F-8408-51A9-3FA2A735D845}"/>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7E21EC14-C94A-9C72-F342-B8F0A68CA438}"/>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4">
            <a:extLst>
              <a:ext uri="{FF2B5EF4-FFF2-40B4-BE49-F238E27FC236}">
                <a16:creationId xmlns:a16="http://schemas.microsoft.com/office/drawing/2014/main" id="{A0348BCE-82BC-E985-29A0-71C6C84987DA}"/>
              </a:ext>
            </a:extLst>
          </p:cNvPr>
          <p:cNvSpPr>
            <a:spLocks noGrp="1"/>
          </p:cNvSpPr>
          <p:nvPr>
            <p:ph type="sldNum" sz="quarter" idx="12"/>
          </p:nvPr>
        </p:nvSpPr>
        <p:spPr/>
        <p:txBody>
          <a:bodyPr/>
          <a:lstStyle>
            <a:lvl1pPr>
              <a:defRPr/>
            </a:lvl1pPr>
          </a:lstStyle>
          <a:p>
            <a:pPr>
              <a:defRPr/>
            </a:pPr>
            <a:fld id="{16D941E6-6B79-486D-9159-3394E04A3D92}" type="slidenum">
              <a:rPr lang="en-US" altLang="en-US"/>
              <a:pPr>
                <a:defRPr/>
              </a:pPr>
              <a:t>‹#›</a:t>
            </a:fld>
            <a:endParaRPr lang="en-US" altLang="en-US"/>
          </a:p>
        </p:txBody>
      </p:sp>
    </p:spTree>
    <p:extLst>
      <p:ext uri="{BB962C8B-B14F-4D97-AF65-F5344CB8AC3E}">
        <p14:creationId xmlns:p14="http://schemas.microsoft.com/office/powerpoint/2010/main" val="2917579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41BEED-F7D9-C03F-077B-A506AC7DFD03}"/>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2">
            <a:extLst>
              <a:ext uri="{FF2B5EF4-FFF2-40B4-BE49-F238E27FC236}">
                <a16:creationId xmlns:a16="http://schemas.microsoft.com/office/drawing/2014/main" id="{F78D869A-E201-2E27-755F-70772CA488EF}"/>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3">
            <a:extLst>
              <a:ext uri="{FF2B5EF4-FFF2-40B4-BE49-F238E27FC236}">
                <a16:creationId xmlns:a16="http://schemas.microsoft.com/office/drawing/2014/main" id="{7E40470A-9264-45DB-5BDA-CFF4A3F2C3AF}"/>
              </a:ext>
            </a:extLst>
          </p:cNvPr>
          <p:cNvSpPr>
            <a:spLocks noGrp="1"/>
          </p:cNvSpPr>
          <p:nvPr>
            <p:ph type="sldNum" sz="quarter" idx="12"/>
          </p:nvPr>
        </p:nvSpPr>
        <p:spPr/>
        <p:txBody>
          <a:bodyPr/>
          <a:lstStyle>
            <a:lvl1pPr>
              <a:defRPr/>
            </a:lvl1pPr>
          </a:lstStyle>
          <a:p>
            <a:pPr>
              <a:defRPr/>
            </a:pPr>
            <a:fld id="{AB11A3CC-14CF-4D94-8C77-967E77604D35}" type="slidenum">
              <a:rPr lang="en-US" altLang="en-US"/>
              <a:pPr>
                <a:defRPr/>
              </a:pPr>
              <a:t>‹#›</a:t>
            </a:fld>
            <a:endParaRPr lang="en-US" altLang="en-US"/>
          </a:p>
        </p:txBody>
      </p:sp>
    </p:spTree>
    <p:extLst>
      <p:ext uri="{BB962C8B-B14F-4D97-AF65-F5344CB8AC3E}">
        <p14:creationId xmlns:p14="http://schemas.microsoft.com/office/powerpoint/2010/main" val="2649549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DAA105-CCD7-68AC-77F0-226F3B808A5F}"/>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26FEF770-1CE5-67AD-DCDB-0EA3D757B909}"/>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5B5D8757-81F5-7E39-405F-F2AEC20856CA}"/>
              </a:ext>
            </a:extLst>
          </p:cNvPr>
          <p:cNvSpPr>
            <a:spLocks noGrp="1"/>
          </p:cNvSpPr>
          <p:nvPr>
            <p:ph type="sldNum" sz="quarter" idx="12"/>
          </p:nvPr>
        </p:nvSpPr>
        <p:spPr/>
        <p:txBody>
          <a:bodyPr/>
          <a:lstStyle>
            <a:lvl1pPr>
              <a:defRPr/>
            </a:lvl1pPr>
          </a:lstStyle>
          <a:p>
            <a:pPr>
              <a:defRPr/>
            </a:pPr>
            <a:fld id="{524679E8-E004-4965-9EFD-BA2A5F935EAE}" type="slidenum">
              <a:rPr lang="en-US" altLang="en-US"/>
              <a:pPr>
                <a:defRPr/>
              </a:pPr>
              <a:t>‹#›</a:t>
            </a:fld>
            <a:endParaRPr lang="en-US" altLang="en-US"/>
          </a:p>
        </p:txBody>
      </p:sp>
    </p:spTree>
    <p:extLst>
      <p:ext uri="{BB962C8B-B14F-4D97-AF65-F5344CB8AC3E}">
        <p14:creationId xmlns:p14="http://schemas.microsoft.com/office/powerpoint/2010/main" val="3845674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002B48-40C0-4B35-E209-180FDB8DD1DC}"/>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5DF7F8BC-4E51-0981-F40D-9CD8D3360F93}"/>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49936BBD-BA80-4C52-0E6D-0BC478E20966}"/>
              </a:ext>
            </a:extLst>
          </p:cNvPr>
          <p:cNvSpPr>
            <a:spLocks noGrp="1"/>
          </p:cNvSpPr>
          <p:nvPr>
            <p:ph type="sldNum" sz="quarter" idx="12"/>
          </p:nvPr>
        </p:nvSpPr>
        <p:spPr/>
        <p:txBody>
          <a:bodyPr/>
          <a:lstStyle>
            <a:lvl1pPr>
              <a:defRPr/>
            </a:lvl1pPr>
          </a:lstStyle>
          <a:p>
            <a:pPr>
              <a:defRPr/>
            </a:pPr>
            <a:fld id="{354C12D0-3286-40D7-B56A-99802C527547}" type="slidenum">
              <a:rPr lang="en-US" altLang="en-US"/>
              <a:pPr>
                <a:defRPr/>
              </a:pPr>
              <a:t>‹#›</a:t>
            </a:fld>
            <a:endParaRPr lang="en-US" altLang="en-US"/>
          </a:p>
        </p:txBody>
      </p:sp>
    </p:spTree>
    <p:extLst>
      <p:ext uri="{BB962C8B-B14F-4D97-AF65-F5344CB8AC3E}">
        <p14:creationId xmlns:p14="http://schemas.microsoft.com/office/powerpoint/2010/main" val="1561822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F84243B-42A7-6D14-007C-A6DDD7D681D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A44FD62-D291-7BF3-DDC4-3CAC8DEAD56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54489EA-493F-6C44-20FF-B178DF4D90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ltLang="en-US"/>
          </a:p>
        </p:txBody>
      </p:sp>
      <p:sp>
        <p:nvSpPr>
          <p:cNvPr id="5" name="Footer Placeholder 4">
            <a:extLst>
              <a:ext uri="{FF2B5EF4-FFF2-40B4-BE49-F238E27FC236}">
                <a16:creationId xmlns:a16="http://schemas.microsoft.com/office/drawing/2014/main" id="{46428E94-0A4D-3902-0E3C-F5D9392CDA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ltLang="en-US"/>
          </a:p>
        </p:txBody>
      </p:sp>
      <p:sp>
        <p:nvSpPr>
          <p:cNvPr id="6" name="Slide Number Placeholder 5">
            <a:extLst>
              <a:ext uri="{FF2B5EF4-FFF2-40B4-BE49-F238E27FC236}">
                <a16:creationId xmlns:a16="http://schemas.microsoft.com/office/drawing/2014/main" id="{D5BE6B75-BC41-5C0C-3D4C-A3E7538770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91122158-50D8-4B77-ADCA-79B530C41F2E}"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F84243B-42A7-6D14-007C-A6DDD7D681D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A44FD62-D291-7BF3-DDC4-3CAC8DEAD56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54489EA-493F-6C44-20FF-B178DF4D90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ltLang="en-US"/>
          </a:p>
        </p:txBody>
      </p:sp>
      <p:sp>
        <p:nvSpPr>
          <p:cNvPr id="5" name="Footer Placeholder 4">
            <a:extLst>
              <a:ext uri="{FF2B5EF4-FFF2-40B4-BE49-F238E27FC236}">
                <a16:creationId xmlns:a16="http://schemas.microsoft.com/office/drawing/2014/main" id="{46428E94-0A4D-3902-0E3C-F5D9392CDA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ltLang="en-US"/>
          </a:p>
        </p:txBody>
      </p:sp>
      <p:sp>
        <p:nvSpPr>
          <p:cNvPr id="6" name="Slide Number Placeholder 5">
            <a:extLst>
              <a:ext uri="{FF2B5EF4-FFF2-40B4-BE49-F238E27FC236}">
                <a16:creationId xmlns:a16="http://schemas.microsoft.com/office/drawing/2014/main" id="{D5BE6B75-BC41-5C0C-3D4C-A3E7538770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91122158-50D8-4B77-ADCA-79B530C41F2E}" type="slidenum">
              <a:rPr lang="en-US" altLang="en-US"/>
              <a:pPr>
                <a:defRPr/>
              </a:pPr>
              <a:t>‹#›</a:t>
            </a:fld>
            <a:endParaRPr lang="en-US" altLang="en-US"/>
          </a:p>
        </p:txBody>
      </p:sp>
    </p:spTree>
    <p:extLst>
      <p:ext uri="{BB962C8B-B14F-4D97-AF65-F5344CB8AC3E}">
        <p14:creationId xmlns:p14="http://schemas.microsoft.com/office/powerpoint/2010/main" val="2654396066"/>
      </p:ext>
    </p:extLst>
  </p:cSld>
  <p:clrMap bg1="dk1" tx1="lt1" bg2="dk2" tx2="lt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447800" cy="6854825"/>
            <a:chOff x="0" y="0"/>
            <a:chExt cx="684" cy="4318"/>
          </a:xfrm>
        </p:grpSpPr>
        <p:sp>
          <p:nvSpPr>
            <p:cNvPr id="14339"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sz="2400" dirty="0">
                <a:latin typeface="Calibri" panose="020F0502020204030204" pitchFamily="34" charset="0"/>
                <a:cs typeface="+mn-cs"/>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grpSp>
      </p:grpSp>
      <p:sp>
        <p:nvSpPr>
          <p:cNvPr id="1027" name="Rectangle 34"/>
          <p:cNvSpPr>
            <a:spLocks noGrp="1" noChangeArrowheads="1"/>
          </p:cNvSpPr>
          <p:nvPr>
            <p:ph type="title"/>
          </p:nvPr>
        </p:nvSpPr>
        <p:spPr bwMode="auto">
          <a:xfrm>
            <a:off x="15240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en-US" dirty="0"/>
              <a:t>Click to edit Master title style</a:t>
            </a:r>
          </a:p>
        </p:txBody>
      </p:sp>
      <p:sp>
        <p:nvSpPr>
          <p:cNvPr id="14371" name="Rectangle 35"/>
          <p:cNvSpPr>
            <a:spLocks noGrp="1" noChangeArrowheads="1"/>
          </p:cNvSpPr>
          <p:nvPr>
            <p:ph type="dt" sz="half" idx="2"/>
          </p:nvPr>
        </p:nvSpPr>
        <p:spPr bwMode="auto">
          <a:xfrm>
            <a:off x="15240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eaLnBrk="1" hangingPunct="1">
              <a:defRPr sz="1400">
                <a:latin typeface="Calibri" panose="020F0502020204030204" pitchFamily="34" charset="0"/>
                <a:cs typeface="+mn-cs"/>
              </a:defRPr>
            </a:lvl1pPr>
          </a:lstStyle>
          <a:p>
            <a:pPr>
              <a:defRPr/>
            </a:pPr>
            <a:endParaRPr lang="en-US" dirty="0"/>
          </a:p>
        </p:txBody>
      </p:sp>
      <p:sp>
        <p:nvSpPr>
          <p:cNvPr id="14372" name="Rectangle 36"/>
          <p:cNvSpPr>
            <a:spLocks noGrp="1" noChangeArrowheads="1"/>
          </p:cNvSpPr>
          <p:nvPr>
            <p:ph type="ftr" sz="quarter" idx="3"/>
          </p:nvPr>
        </p:nvSpPr>
        <p:spPr bwMode="auto">
          <a:xfrm>
            <a:off x="4775200" y="6248400"/>
            <a:ext cx="38608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atin typeface="Calibri" panose="020F0502020204030204" pitchFamily="34" charset="0"/>
                <a:cs typeface="+mn-cs"/>
              </a:defRPr>
            </a:lvl1pPr>
          </a:lstStyle>
          <a:p>
            <a:pPr>
              <a:defRPr/>
            </a:pPr>
            <a:endParaRPr lang="en-US" dirty="0"/>
          </a:p>
        </p:txBody>
      </p:sp>
      <p:sp>
        <p:nvSpPr>
          <p:cNvPr id="14373" name="Rectangle 37"/>
          <p:cNvSpPr>
            <a:spLocks noGrp="1" noChangeArrowheads="1"/>
          </p:cNvSpPr>
          <p:nvPr>
            <p:ph type="sldNum" sz="quarter" idx="4"/>
          </p:nvPr>
        </p:nvSpPr>
        <p:spPr bwMode="auto">
          <a:xfrm>
            <a:off x="93472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latin typeface="Calibri" panose="020F0502020204030204" pitchFamily="34" charset="0"/>
              </a:defRPr>
            </a:lvl1pPr>
          </a:lstStyle>
          <a:p>
            <a:fld id="{3776912B-AC69-41FE-A101-09E856C32C50}" type="slidenum">
              <a:rPr lang="en-US" altLang="en-US" smtClean="0"/>
              <a:pPr/>
              <a:t>‹#›</a:t>
            </a:fld>
            <a:endParaRPr lang="en-US" altLang="en-US" dirty="0"/>
          </a:p>
        </p:txBody>
      </p:sp>
      <p:sp>
        <p:nvSpPr>
          <p:cNvPr id="14374" name="Rectangle 38"/>
          <p:cNvSpPr>
            <a:spLocks noGrp="1" noChangeArrowheads="1"/>
          </p:cNvSpPr>
          <p:nvPr>
            <p:ph type="body" idx="1"/>
          </p:nvPr>
        </p:nvSpPr>
        <p:spPr bwMode="auto">
          <a:xfrm>
            <a:off x="1559984" y="1946275"/>
            <a:ext cx="10363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1143641"/>
      </p:ext>
    </p:extLst>
  </p:cSld>
  <p:clrMap bg1="dk2" tx1="lt1" bg2="dk1"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Lst>
  <p:transition/>
  <p:txStyles>
    <p:titleStyle>
      <a:lvl1pPr algn="l" rtl="0" eaLnBrk="0" fontAlgn="base" hangingPunct="0">
        <a:spcBef>
          <a:spcPct val="0"/>
        </a:spcBef>
        <a:spcAft>
          <a:spcPct val="0"/>
        </a:spcAft>
        <a:defRPr sz="44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5.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3.wdp"/></Relationships>
</file>

<file path=ppt/slides/_rels/slide10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3.wdp"/></Relationships>
</file>

<file path=ppt/slides/_rels/slide104.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20.png"/><Relationship Id="rId7" Type="http://schemas.openxmlformats.org/officeDocument/2006/relationships/image" Target="../media/image341.png"/><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331.png"/><Relationship Id="rId4" Type="http://schemas.openxmlformats.org/officeDocument/2006/relationships/customXml" Target="../ink/ink2.xml"/></Relationships>
</file>

<file path=ppt/slides/_rels/slide105.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customXml" Target="../ink/ink4.xml"/><Relationship Id="rId1" Type="http://schemas.openxmlformats.org/officeDocument/2006/relationships/slideLayout" Target="../slideLayouts/slideLayout2.xml"/><Relationship Id="rId6" Type="http://schemas.openxmlformats.org/officeDocument/2006/relationships/customXml" Target="../ink/ink6.xml"/><Relationship Id="rId5" Type="http://schemas.openxmlformats.org/officeDocument/2006/relationships/image" Target="../media/image36.png"/><Relationship Id="rId4" Type="http://schemas.openxmlformats.org/officeDocument/2006/relationships/customXml" Target="../ink/ink5.xml"/></Relationships>
</file>

<file path=ppt/slides/_rels/slide10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customXml" Target="../ink/ink7.xml"/><Relationship Id="rId1" Type="http://schemas.openxmlformats.org/officeDocument/2006/relationships/slideLayout" Target="../slideLayouts/slideLayout2.xml"/><Relationship Id="rId6" Type="http://schemas.openxmlformats.org/officeDocument/2006/relationships/customXml" Target="../ink/ink9.xml"/><Relationship Id="rId5" Type="http://schemas.openxmlformats.org/officeDocument/2006/relationships/image" Target="../media/image39.png"/><Relationship Id="rId4" Type="http://schemas.openxmlformats.org/officeDocument/2006/relationships/customXml" Target="../ink/ink8.xml"/></Relationships>
</file>

<file path=ppt/slides/_rels/slide10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51.jpeg"/></Relationships>
</file>

<file path=ppt/slides/_rels/slide1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0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203.xml.rels><?xml version="1.0" encoding="UTF-8" standalone="yes"?>
<Relationships xmlns="http://schemas.openxmlformats.org/package/2006/relationships"><Relationship Id="rId8" Type="http://schemas.openxmlformats.org/officeDocument/2006/relationships/image" Target="../media/image350.png"/><Relationship Id="rId3" Type="http://schemas.openxmlformats.org/officeDocument/2006/relationships/customXml" Target="../ink/ink10.xml"/><Relationship Id="rId7" Type="http://schemas.openxmlformats.org/officeDocument/2006/relationships/customXml" Target="../ink/ink1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40.png"/><Relationship Id="rId5" Type="http://schemas.openxmlformats.org/officeDocument/2006/relationships/customXml" Target="../ink/ink11.xml"/><Relationship Id="rId10" Type="http://schemas.openxmlformats.org/officeDocument/2006/relationships/image" Target="../media/image73.jpeg"/><Relationship Id="rId4" Type="http://schemas.openxmlformats.org/officeDocument/2006/relationships/image" Target="../media/image330.png"/><Relationship Id="rId9" Type="http://schemas.openxmlformats.org/officeDocument/2006/relationships/image" Target="../media/image72.jpeg"/></Relationships>
</file>

<file path=ppt/slides/_rels/slide204.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customXml" Target="../ink/ink13.xml"/><Relationship Id="rId7" Type="http://schemas.openxmlformats.org/officeDocument/2006/relationships/customXml" Target="../ink/ink1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70.png"/><Relationship Id="rId5" Type="http://schemas.openxmlformats.org/officeDocument/2006/relationships/customXml" Target="../ink/ink14.xml"/><Relationship Id="rId10" Type="http://schemas.openxmlformats.org/officeDocument/2006/relationships/image" Target="../media/image73.jpeg"/><Relationship Id="rId4" Type="http://schemas.openxmlformats.org/officeDocument/2006/relationships/image" Target="../media/image360.png"/><Relationship Id="rId9" Type="http://schemas.openxmlformats.org/officeDocument/2006/relationships/image" Target="../media/image72.jpeg"/></Relationships>
</file>

<file path=ppt/slides/_rels/slide20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13.xml"/></Relationships>
</file>

<file path=ppt/slides/_rels/slide20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212.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customXml" Target="../ink/ink16.xml"/><Relationship Id="rId7" Type="http://schemas.openxmlformats.org/officeDocument/2006/relationships/customXml" Target="../ink/ink1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customXml" Target="../ink/ink17.xml"/><Relationship Id="rId10" Type="http://schemas.openxmlformats.org/officeDocument/2006/relationships/image" Target="../media/image73.jpeg"/><Relationship Id="rId4" Type="http://schemas.openxmlformats.org/officeDocument/2006/relationships/image" Target="../media/image77.png"/><Relationship Id="rId9" Type="http://schemas.openxmlformats.org/officeDocument/2006/relationships/image" Target="../media/image72.jpeg"/></Relationships>
</file>

<file path=ppt/slides/_rels/slide213.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customXml" Target="../ink/ink19.xml"/><Relationship Id="rId7" Type="http://schemas.openxmlformats.org/officeDocument/2006/relationships/customXml" Target="../ink/ink2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70.png"/><Relationship Id="rId5" Type="http://schemas.openxmlformats.org/officeDocument/2006/relationships/customXml" Target="../ink/ink20.xml"/><Relationship Id="rId10" Type="http://schemas.openxmlformats.org/officeDocument/2006/relationships/image" Target="../media/image73.jpeg"/><Relationship Id="rId4" Type="http://schemas.openxmlformats.org/officeDocument/2006/relationships/image" Target="../media/image360.png"/><Relationship Id="rId9" Type="http://schemas.openxmlformats.org/officeDocument/2006/relationships/image" Target="../media/image72.jpeg"/></Relationships>
</file>

<file path=ppt/slides/_rels/slide2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12.xml"/></Relationships>
</file>

<file path=ppt/slides/_rels/slide23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1.png"/><Relationship Id="rId1" Type="http://schemas.openxmlformats.org/officeDocument/2006/relationships/slideLayout" Target="../slideLayouts/slideLayout12.xml"/></Relationships>
</file>

<file path=ppt/slides/_rels/slide2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png"/><Relationship Id="rId1" Type="http://schemas.openxmlformats.org/officeDocument/2006/relationships/slideLayout" Target="../slideLayouts/slideLayout12.xml"/></Relationships>
</file>

<file path=ppt/slides/_rels/slide2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microsoft.com/office/2007/relationships/hdphoto" Target="../media/hdphoto2.wdp"/></Relationships>
</file>

<file path=ppt/slides/_rels/slide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microsoft.com/office/2007/relationships/hdphoto" Target="../media/hdphoto2.wdp"/></Relationships>
</file>

<file path=ppt/slides/_rels/slide8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3.wdp"/></Relationships>
</file>

<file path=ppt/slides/_rels/slide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D3C6EE-A469-2D17-2340-D00F22FD232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19624" y="5410200"/>
            <a:ext cx="5352752" cy="1374774"/>
          </a:xfrm>
          <a:prstGeom prst="rect">
            <a:avLst/>
          </a:prstGeom>
        </p:spPr>
      </p:pic>
      <p:pic>
        <p:nvPicPr>
          <p:cNvPr id="3" name="Picture 2" descr="A picture containing text, book&#10;&#10;Description automatically generated">
            <a:extLst>
              <a:ext uri="{FF2B5EF4-FFF2-40B4-BE49-F238E27FC236}">
                <a16:creationId xmlns:a16="http://schemas.microsoft.com/office/drawing/2014/main" id="{2DCDF2B8-5470-227C-31DD-24831E2494AE}"/>
              </a:ext>
            </a:extLst>
          </p:cNvPr>
          <p:cNvPicPr>
            <a:picLocks noChangeAspect="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2837284" y="609600"/>
            <a:ext cx="6517433" cy="4572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0B957-1C41-606C-50C9-DDF9DB879E0E}"/>
            </a:ext>
          </a:extLst>
        </p:cNvPr>
        <p:cNvGrpSpPr/>
        <p:nvPr/>
      </p:nvGrpSpPr>
      <p:grpSpPr>
        <a:xfrm>
          <a:off x="0" y="0"/>
          <a:ext cx="0" cy="0"/>
          <a:chOff x="0" y="0"/>
          <a:chExt cx="0" cy="0"/>
        </a:xfrm>
      </p:grpSpPr>
      <p:pic>
        <p:nvPicPr>
          <p:cNvPr id="38914" name="Picture 2">
            <a:extLst>
              <a:ext uri="{FF2B5EF4-FFF2-40B4-BE49-F238E27FC236}">
                <a16:creationId xmlns:a16="http://schemas.microsoft.com/office/drawing/2014/main" id="{32F11AD1-DD99-DD70-EEC0-7E94AD80D22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06880" y="13716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252942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F1212-1745-3C0F-78C7-6C32365F2B5A}"/>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9F5EB836-79DD-FEA1-D22B-87C1FA27FE18}"/>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19:8-9a</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Synagogue Ministry</a:t>
            </a:r>
          </a:p>
        </p:txBody>
      </p:sp>
      <p:sp>
        <p:nvSpPr>
          <p:cNvPr id="161795" name="Rectangle 3">
            <a:extLst>
              <a:ext uri="{FF2B5EF4-FFF2-40B4-BE49-F238E27FC236}">
                <a16:creationId xmlns:a16="http://schemas.microsoft.com/office/drawing/2014/main" id="{B4AE12C2-C3A1-8592-8F06-FF9F58562167}"/>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Ministry (8)</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Departure (9a)</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A83CC795-8227-A2C6-5862-C5BD2BE06469}"/>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8811777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91C066-6215-456E-8919-11FF058B3FA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1"/>
            <a:ext cx="10972800" cy="5293757"/>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Acts 17:1-3</a:t>
            </a:r>
          </a:p>
          <a:p>
            <a:pPr algn="just"/>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latin typeface="Calibri" panose="020F0502020204030204" pitchFamily="34" charset="0"/>
                <a:cs typeface="Calibri" panose="020F0502020204030204" pitchFamily="34" charset="0"/>
              </a:rPr>
              <a:t>1</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Now when they had traveled through Amphipolis and Apollonia, they came to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Thessalonica</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where there was a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synagogue of the Jews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latin typeface="Calibri" panose="020F0502020204030204" pitchFamily="34" charset="0"/>
                <a:cs typeface="Calibri" panose="020F0502020204030204" pitchFamily="34" charset="0"/>
              </a:rPr>
              <a:t>2</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according to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Paul’s custom</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he visited them, and for three Sabbaths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reasoned with them from the Scriptures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latin typeface="Calibri" panose="020F0502020204030204" pitchFamily="34" charset="0"/>
                <a:cs typeface="Calibri" panose="020F0502020204030204" pitchFamily="34" charset="0"/>
              </a:rPr>
              <a:t>3</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explaining and giving evidence that the Christ had to suffer and rise from the dead, and saying, ‘This Jesus whom I am proclaiming to you is the Christ.’”</a:t>
            </a:r>
          </a:p>
        </p:txBody>
      </p:sp>
    </p:spTree>
    <p:extLst>
      <p:ext uri="{BB962C8B-B14F-4D97-AF65-F5344CB8AC3E}">
        <p14:creationId xmlns:p14="http://schemas.microsoft.com/office/powerpoint/2010/main" val="8388652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371600"/>
            <a:ext cx="10972800" cy="2904530"/>
          </a:xfrm>
        </p:spPr>
        <p:txBody>
          <a:bodyPr/>
          <a:lstStyle/>
          <a:p>
            <a:pPr marL="0" indent="0" algn="just">
              <a:lnSpc>
                <a:spcPct val="100000"/>
              </a:lnSpc>
              <a:spcBef>
                <a:spcPts val="0"/>
              </a:spcBef>
              <a:spcAft>
                <a:spcPts val="0"/>
              </a:spcAft>
              <a:buNone/>
            </a:pPr>
            <a:r>
              <a:rPr lang="en-US" sz="3000" dirty="0">
                <a:effectLst>
                  <a:outerShdw blurRad="38100" dist="38100" dir="2700000" algn="tl">
                    <a:srgbClr val="000000">
                      <a:alpha val="43137"/>
                    </a:srgbClr>
                  </a:outerShdw>
                </a:effectLst>
                <a:cs typeface="Times New Roman" panose="02020603050405020304" pitchFamily="18" charset="0"/>
              </a:rPr>
              <a:t>“</a:t>
            </a:r>
            <a:r>
              <a:rPr lang="en-US" sz="3000" dirty="0">
                <a:effectLst/>
                <a:ea typeface="Calibri" panose="020F0502020204030204" pitchFamily="34" charset="0"/>
                <a:cs typeface="Times New Roman" panose="02020603050405020304" pitchFamily="18" charset="0"/>
              </a:rPr>
              <a:t>Luke provides yet another example of Paul’s unwavering commitment to Jewish witness. For three months, the Ephesian synagogue, which had so warmly received him on his previous visit, became the center of Paul’s ministry. The Jewish community, having subsequently engaged in vigorous debate over the gospel with Apollos, continued to do so with Paul. The Jewish community’s commitment to this dialogue resulted in Paul’s longest recorded synagogue ministry. As befits an extended teaching ministry, the content of Paul’s preaching is described as having advanced beyond a basic argument that Jesus was the Messiah to emphasizing the kingdom of God. It is possible that the Jewish listeners were </a:t>
            </a:r>
            <a:r>
              <a:rPr lang="en-US" sz="3000" dirty="0">
                <a:ea typeface="Calibri" panose="020F0502020204030204" pitchFamily="34" charset="0"/>
                <a:cs typeface="Times New Roman" panose="02020603050405020304" pitchFamily="18" charset="0"/>
              </a:rPr>
              <a:t>. . .</a:t>
            </a:r>
            <a:endParaRPr lang="en-US" sz="3000" dirty="0">
              <a:effectLst/>
            </a:endParaRPr>
          </a:p>
        </p:txBody>
      </p:sp>
      <p:sp>
        <p:nvSpPr>
          <p:cNvPr id="4" name="Text Box 5"/>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Steven Ger</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sz="1800" dirty="0">
                <a:effectLst>
                  <a:outerShdw blurRad="38100" dist="38100" dir="2700000" algn="tl">
                    <a:srgbClr val="000000"/>
                  </a:outerShdw>
                </a:effectLst>
                <a:latin typeface="Calibri" panose="020F0502020204030204" pitchFamily="34" charset="0"/>
                <a:cs typeface="+mn-cs"/>
              </a:rPr>
              <a:t>254</a:t>
            </a:r>
          </a:p>
        </p:txBody>
      </p:sp>
      <p:pic>
        <p:nvPicPr>
          <p:cNvPr id="2" name="Picture 1">
            <a:extLst>
              <a:ext uri="{FF2B5EF4-FFF2-40B4-BE49-F238E27FC236}">
                <a16:creationId xmlns:a16="http://schemas.microsoft.com/office/drawing/2014/main" id="{B72E44CB-8DBF-7B5D-F43E-F9B4B8A88BF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l="20834" t="10000" r="12222" b="12222"/>
          <a:stretch>
            <a:fillRect/>
          </a:stretch>
        </p:blipFill>
        <p:spPr>
          <a:xfrm>
            <a:off x="581439" y="141625"/>
            <a:ext cx="944445" cy="1097280"/>
          </a:xfrm>
          <a:prstGeom prst="rect">
            <a:avLst/>
          </a:prstGeom>
          <a:ln>
            <a:solidFill>
              <a:schemeClr val="tx1"/>
            </a:solidFill>
          </a:ln>
        </p:spPr>
      </p:pic>
    </p:spTree>
    <p:extLst>
      <p:ext uri="{BB962C8B-B14F-4D97-AF65-F5344CB8AC3E}">
        <p14:creationId xmlns:p14="http://schemas.microsoft.com/office/powerpoint/2010/main" val="10062256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27DE3-61E9-8042-17FF-15BAD7A8008F}"/>
            </a:ext>
          </a:extLst>
        </p:cNvPr>
        <p:cNvGrpSpPr/>
        <p:nvPr/>
      </p:nvGrpSpPr>
      <p:grpSpPr>
        <a:xfrm>
          <a:off x="0" y="0"/>
          <a:ext cx="0" cy="0"/>
          <a:chOff x="0" y="0"/>
          <a:chExt cx="0" cy="0"/>
        </a:xfrm>
      </p:grpSpPr>
      <p:sp>
        <p:nvSpPr>
          <p:cNvPr id="68611" name="Rectangle 3">
            <a:extLst>
              <a:ext uri="{FF2B5EF4-FFF2-40B4-BE49-F238E27FC236}">
                <a16:creationId xmlns:a16="http://schemas.microsoft.com/office/drawing/2014/main" id="{204F04D4-5C87-260F-C00C-13FDF87004DD}"/>
              </a:ext>
            </a:extLst>
          </p:cNvPr>
          <p:cNvSpPr>
            <a:spLocks noGrp="1" noChangeArrowheads="1"/>
          </p:cNvSpPr>
          <p:nvPr>
            <p:ph type="body" idx="1"/>
          </p:nvPr>
        </p:nvSpPr>
        <p:spPr>
          <a:xfrm>
            <a:off x="609600" y="1371600"/>
            <a:ext cx="10972800" cy="2904530"/>
          </a:xfrm>
        </p:spPr>
        <p:txBody>
          <a:bodyPr/>
          <a:lstStyle/>
          <a:p>
            <a:pPr marL="0" indent="0" algn="just">
              <a:lnSpc>
                <a:spcPct val="100000"/>
              </a:lnSpc>
              <a:spcBef>
                <a:spcPts val="0"/>
              </a:spcBef>
              <a:spcAft>
                <a:spcPts val="0"/>
              </a:spcAft>
              <a:buNone/>
            </a:pPr>
            <a:r>
              <a:rPr lang="en-US" sz="3000" dirty="0">
                <a:effectLst>
                  <a:outerShdw blurRad="38100" dist="38100" dir="2700000" algn="tl">
                    <a:srgbClr val="000000">
                      <a:alpha val="43137"/>
                    </a:srgbClr>
                  </a:outerShdw>
                </a:effectLst>
                <a:cs typeface="Times New Roman" panose="02020603050405020304" pitchFamily="18" charset="0"/>
              </a:rPr>
              <a:t>. . .</a:t>
            </a:r>
            <a:r>
              <a:rPr lang="en-US" sz="3000" dirty="0">
                <a:effectLst/>
                <a:ea typeface="Calibri" panose="020F0502020204030204" pitchFamily="34" charset="0"/>
                <a:cs typeface="Times New Roman" panose="02020603050405020304" pitchFamily="18" charset="0"/>
              </a:rPr>
              <a:t> prepared to grant the possibility that Jesus was the Messiah as a result of the combination of both Apollos and Paul’s persuasive and unassailable arguments. However, the sticking point seems to have been the non-commencement of the messianic kingdom which, in Jewish expectation, was to be launched by the Messiah, the very same expectation voiced by the apostles just prior to Jesus’ ascension (Acts 1:6)</a:t>
            </a:r>
            <a:r>
              <a:rPr lang="en-US" sz="3000" dirty="0">
                <a:effectLst/>
                <a:ea typeface="Calibri" panose="020F0502020204030204" pitchFamily="34" charset="0"/>
              </a:rPr>
              <a:t>.</a:t>
            </a:r>
            <a:r>
              <a:rPr lang="en-US" sz="3000" dirty="0">
                <a:ea typeface="Calibri" panose="020F0502020204030204" pitchFamily="34" charset="0"/>
              </a:rPr>
              <a:t>”</a:t>
            </a:r>
            <a:endParaRPr lang="en-US" sz="3000" dirty="0">
              <a:effectLst/>
            </a:endParaRPr>
          </a:p>
        </p:txBody>
      </p:sp>
      <p:sp>
        <p:nvSpPr>
          <p:cNvPr id="4" name="Text Box 5">
            <a:extLst>
              <a:ext uri="{FF2B5EF4-FFF2-40B4-BE49-F238E27FC236}">
                <a16:creationId xmlns:a16="http://schemas.microsoft.com/office/drawing/2014/main" id="{0D16ED91-F9D8-443C-3BF0-A780CD9FBB03}"/>
              </a:ext>
            </a:extLst>
          </p:cNvPr>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Steven Ger</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sz="1800" dirty="0">
                <a:effectLst>
                  <a:outerShdw blurRad="38100" dist="38100" dir="2700000" algn="tl">
                    <a:srgbClr val="000000"/>
                  </a:outerShdw>
                </a:effectLst>
                <a:latin typeface="Calibri" panose="020F0502020204030204" pitchFamily="34" charset="0"/>
                <a:cs typeface="+mn-cs"/>
              </a:rPr>
              <a:t>254</a:t>
            </a:r>
          </a:p>
        </p:txBody>
      </p:sp>
      <p:pic>
        <p:nvPicPr>
          <p:cNvPr id="2" name="Picture 1">
            <a:extLst>
              <a:ext uri="{FF2B5EF4-FFF2-40B4-BE49-F238E27FC236}">
                <a16:creationId xmlns:a16="http://schemas.microsoft.com/office/drawing/2014/main" id="{6508E436-2D27-888D-6728-891EA0DB4D2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l="20834" t="10000" r="12222" b="12222"/>
          <a:stretch>
            <a:fillRect/>
          </a:stretch>
        </p:blipFill>
        <p:spPr>
          <a:xfrm>
            <a:off x="581439" y="141625"/>
            <a:ext cx="944445" cy="1097280"/>
          </a:xfrm>
          <a:prstGeom prst="rect">
            <a:avLst/>
          </a:prstGeom>
          <a:ln>
            <a:solidFill>
              <a:schemeClr val="tx1"/>
            </a:solidFill>
          </a:ln>
        </p:spPr>
      </p:pic>
    </p:spTree>
    <p:extLst>
      <p:ext uri="{BB962C8B-B14F-4D97-AF65-F5344CB8AC3E}">
        <p14:creationId xmlns:p14="http://schemas.microsoft.com/office/powerpoint/2010/main" val="5235212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Content Placeholder 2"/>
          <p:cNvSpPr>
            <a:spLocks noGrp="1"/>
          </p:cNvSpPr>
          <p:nvPr>
            <p:ph idx="1"/>
          </p:nvPr>
        </p:nvSpPr>
        <p:spPr>
          <a:xfrm>
            <a:off x="609600" y="1590042"/>
            <a:ext cx="10972800" cy="4572000"/>
          </a:xfrm>
        </p:spPr>
        <p:txBody>
          <a:bodyPr/>
          <a:lstStyle/>
          <a:p>
            <a:pPr marL="0" indent="0" algn="just" eaLnBrk="1" hangingPunct="1">
              <a:lnSpc>
                <a:spcPct val="100000"/>
              </a:lnSpc>
              <a:buFont typeface="Arial" panose="020B0604020202020204" pitchFamily="34" charset="0"/>
              <a:buNone/>
              <a:defRPr/>
            </a:pPr>
            <a:r>
              <a:rPr lang="en-US" sz="3000" dirty="0">
                <a:effectLst>
                  <a:outerShdw blurRad="38100" dist="38100" dir="2700000" algn="tl">
                    <a:srgbClr val="000000">
                      <a:alpha val="43137"/>
                    </a:srgbClr>
                  </a:outerShdw>
                </a:effectLst>
              </a:rPr>
              <a:t>“The term ‘kingdom’ (</a:t>
            </a:r>
            <a:r>
              <a:rPr lang="en-US" sz="3000" dirty="0" err="1">
                <a:effectLst>
                  <a:outerShdw blurRad="38100" dist="38100" dir="2700000" algn="tl">
                    <a:srgbClr val="000000">
                      <a:alpha val="43137"/>
                    </a:srgbClr>
                  </a:outerShdw>
                </a:effectLst>
              </a:rPr>
              <a:t>Grk</a:t>
            </a:r>
            <a:r>
              <a:rPr lang="en-US" sz="3000" dirty="0">
                <a:effectLst>
                  <a:outerShdw blurRad="38100" dist="38100" dir="2700000" algn="tl">
                    <a:srgbClr val="000000">
                      <a:alpha val="43137"/>
                    </a:srgbClr>
                  </a:outerShdw>
                </a:effectLst>
              </a:rPr>
              <a:t>. </a:t>
            </a:r>
            <a:r>
              <a:rPr lang="en-US" sz="3000" i="1" dirty="0" err="1">
                <a:effectLst>
                  <a:outerShdw blurRad="38100" dist="38100" dir="2700000" algn="tl">
                    <a:srgbClr val="000000">
                      <a:alpha val="43137"/>
                    </a:srgbClr>
                  </a:outerShdw>
                </a:effectLst>
              </a:rPr>
              <a:t>basileia</a:t>
            </a:r>
            <a:r>
              <a:rPr lang="en-US" sz="3000" dirty="0">
                <a:effectLst>
                  <a:outerShdw blurRad="38100" dist="38100" dir="2700000" algn="tl">
                    <a:srgbClr val="000000">
                      <a:alpha val="43137"/>
                    </a:srgbClr>
                  </a:outerShdw>
                </a:effectLst>
              </a:rPr>
              <a:t>) occurs eight times in Acts as referring to the divine rule. . . . In the Book of Acts this ‘kingdom of God’ appears as something future, the term being used, as James Orr has observed, ‘in an almost exclusively eschatological sense.’ The Old Testament prophecies of the Messianic Kingdom, occasionally quoted by the apostles (cf. Acts 2:25–36; 3:22–36; 13:22–39) are used to show the regal rights of Jesus the Messiah. But nowhere do they ever assert that the Kingdom has been established. In passages about which there can be no dispute, this is a matter which belongs to the future when the King returns from heaven (cf. 1:6–11; 3:19–21; 15:13–16).”</a:t>
            </a:r>
          </a:p>
        </p:txBody>
      </p:sp>
      <mc:AlternateContent xmlns:mc="http://schemas.openxmlformats.org/markup-compatibility/2006" xmlns:p14="http://schemas.microsoft.com/office/powerpoint/2010/main">
        <mc:Choice Requires="p14">
          <p:contentPart p14:bwMode="auto" r:id="rId2">
            <p14:nvContentPartPr>
              <p14:cNvPr id="9" name="Ink 8"/>
              <p14:cNvContentPartPr/>
              <p14:nvPr/>
            </p14:nvContentPartPr>
            <p14:xfrm>
              <a:off x="5099609" y="3821322"/>
              <a:ext cx="6840" cy="20520"/>
            </p14:xfrm>
          </p:contentPart>
        </mc:Choice>
        <mc:Fallback xmlns="">
          <p:pic>
            <p:nvPicPr>
              <p:cNvPr id="9" name="Ink 8"/>
              <p:cNvPicPr/>
              <p:nvPr/>
            </p:nvPicPr>
            <p:blipFill>
              <a:blip r:embed="rId3"/>
              <a:stretch>
                <a:fillRect/>
              </a:stretch>
            </p:blipFill>
            <p:spPr>
              <a:xfrm>
                <a:off x="5095163" y="3816723"/>
                <a:ext cx="15732" cy="29719"/>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0" name="Ink 9"/>
              <p14:cNvContentPartPr/>
              <p14:nvPr/>
            </p14:nvContentPartPr>
            <p14:xfrm>
              <a:off x="5304449" y="3862362"/>
              <a:ext cx="20880" cy="7200"/>
            </p14:xfrm>
          </p:contentPart>
        </mc:Choice>
        <mc:Fallback xmlns="">
          <p:pic>
            <p:nvPicPr>
              <p:cNvPr id="10" name="Ink 9"/>
              <p:cNvPicPr/>
              <p:nvPr/>
            </p:nvPicPr>
            <p:blipFill>
              <a:blip r:embed="rId5"/>
              <a:stretch>
                <a:fillRect/>
              </a:stretch>
            </p:blipFill>
            <p:spPr>
              <a:xfrm>
                <a:off x="5300129" y="3858042"/>
                <a:ext cx="29520" cy="15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p14:cNvContentPartPr/>
              <p14:nvPr/>
            </p14:nvContentPartPr>
            <p14:xfrm>
              <a:off x="5311289" y="3876042"/>
              <a:ext cx="14040" cy="360"/>
            </p14:xfrm>
          </p:contentPart>
        </mc:Choice>
        <mc:Fallback xmlns="">
          <p:pic>
            <p:nvPicPr>
              <p:cNvPr id="11" name="Ink 10"/>
              <p:cNvPicPr/>
              <p:nvPr/>
            </p:nvPicPr>
            <p:blipFill>
              <a:blip r:embed="rId7"/>
              <a:stretch>
                <a:fillRect/>
              </a:stretch>
            </p:blipFill>
            <p:spPr>
              <a:xfrm>
                <a:off x="5306969" y="3871722"/>
                <a:ext cx="22680" cy="9000"/>
              </a:xfrm>
              <a:prstGeom prst="rect">
                <a:avLst/>
              </a:prstGeom>
            </p:spPr>
          </p:pic>
        </mc:Fallback>
      </mc:AlternateContent>
      <p:pic>
        <p:nvPicPr>
          <p:cNvPr id="3" name="Picture 2">
            <a:extLst>
              <a:ext uri="{FF2B5EF4-FFF2-40B4-BE49-F238E27FC236}">
                <a16:creationId xmlns:a16="http://schemas.microsoft.com/office/drawing/2014/main" id="{D1102AC0-17E4-43BE-9109-86520EE0E25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9600" y="76200"/>
            <a:ext cx="741871" cy="1112806"/>
          </a:xfrm>
          <a:prstGeom prst="rect">
            <a:avLst/>
          </a:prstGeom>
        </p:spPr>
      </p:pic>
      <p:sp>
        <p:nvSpPr>
          <p:cNvPr id="2" name="Rectangle 1">
            <a:extLst>
              <a:ext uri="{FF2B5EF4-FFF2-40B4-BE49-F238E27FC236}">
                <a16:creationId xmlns:a16="http://schemas.microsoft.com/office/drawing/2014/main" id="{68474A76-857A-4323-8AA8-6985B1657BF9}"/>
              </a:ext>
            </a:extLst>
          </p:cNvPr>
          <p:cNvSpPr/>
          <p:nvPr/>
        </p:nvSpPr>
        <p:spPr>
          <a:xfrm>
            <a:off x="2476500" y="232083"/>
            <a:ext cx="7239000" cy="1154162"/>
          </a:xfrm>
          <a:prstGeom prst="rect">
            <a:avLst/>
          </a:prstGeom>
        </p:spPr>
        <p:txBody>
          <a:bodyPr wrap="square">
            <a:spAutoFit/>
          </a:bodyPr>
          <a:lstStyle/>
          <a:p>
            <a:pPr algn="ctr">
              <a:spcAft>
                <a:spcPts val="600"/>
              </a:spcAft>
            </a:pPr>
            <a:r>
              <a:rPr lang="en-US" sz="3200" dirty="0">
                <a:solidFill>
                  <a:srgbClr val="00FFFF"/>
                </a:solidFill>
                <a:effectLst>
                  <a:outerShdw blurRad="38100" dist="38100" dir="2700000" algn="tl">
                    <a:srgbClr val="000000">
                      <a:alpha val="43137"/>
                    </a:srgbClr>
                  </a:outerShdw>
                </a:effectLst>
                <a:latin typeface="Calibri" panose="020F0502020204030204" pitchFamily="34" charset="0"/>
              </a:rPr>
              <a:t>Alva J. McClain</a:t>
            </a:r>
          </a:p>
          <a:p>
            <a:pPr algn="ctr"/>
            <a:r>
              <a:rPr lang="en-US" sz="1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Alva J. McClain, The Greatness of the Kingdom: An Inductive Study of the Kingdom of God as Set Forth in the Scriptures (Grand Rapids: Zondervan, 1959), 424-26.</a:t>
            </a:r>
          </a:p>
        </p:txBody>
      </p:sp>
    </p:spTree>
    <p:extLst>
      <p:ext uri="{BB962C8B-B14F-4D97-AF65-F5344CB8AC3E}">
        <p14:creationId xmlns:p14="http://schemas.microsoft.com/office/powerpoint/2010/main" val="233833010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Content Placeholder 2"/>
          <p:cNvSpPr>
            <a:spLocks noGrp="1"/>
          </p:cNvSpPr>
          <p:nvPr>
            <p:ph idx="1"/>
          </p:nvPr>
        </p:nvSpPr>
        <p:spPr>
          <a:xfrm>
            <a:off x="609600" y="1590042"/>
            <a:ext cx="10972800" cy="4572000"/>
          </a:xfrm>
        </p:spPr>
        <p:txBody>
          <a:bodyPr/>
          <a:lstStyle/>
          <a:p>
            <a:pPr marL="0" indent="0" algn="just">
              <a:lnSpc>
                <a:spcPct val="100000"/>
              </a:lnSpc>
              <a:buNone/>
              <a:defRPr/>
            </a:pPr>
            <a:r>
              <a:rPr lang="en-US" sz="3000" dirty="0">
                <a:effectLst>
                  <a:outerShdw blurRad="38100" dist="38100" dir="2700000" algn="tl">
                    <a:srgbClr val="000000">
                      <a:alpha val="43137"/>
                    </a:srgbClr>
                  </a:outerShdw>
                </a:effectLst>
              </a:rPr>
              <a:t>“The passage in 14:22, ‘we must through much tribulation enter into the kingdom of God,’ is sometimes used to prove a present Messianic Kingdom established on earth in the church. But such a use would prove too much. . . . But in the Old Testament prophetic picture of the coming Messianic Kingdom, as every intelligent Jew understood, a period of terrible tribulation always precedes its establishment on earth. . . . Therefore the passage in 14:22 is in complete harmony with the historical situation and the progress of revelation. . . .” </a:t>
            </a:r>
          </a:p>
        </p:txBody>
      </p:sp>
      <mc:AlternateContent xmlns:mc="http://schemas.openxmlformats.org/markup-compatibility/2006" xmlns:p14="http://schemas.microsoft.com/office/powerpoint/2010/main">
        <mc:Choice Requires="p14">
          <p:contentPart p14:bwMode="auto" r:id="rId2">
            <p14:nvContentPartPr>
              <p14:cNvPr id="9" name="Ink 8"/>
              <p14:cNvContentPartPr/>
              <p14:nvPr/>
            </p14:nvContentPartPr>
            <p14:xfrm>
              <a:off x="5099609" y="3821322"/>
              <a:ext cx="6840" cy="20520"/>
            </p14:xfrm>
          </p:contentPart>
        </mc:Choice>
        <mc:Fallback xmlns="">
          <p:pic>
            <p:nvPicPr>
              <p:cNvPr id="9" name="Ink 8"/>
              <p:cNvPicPr/>
              <p:nvPr/>
            </p:nvPicPr>
            <p:blipFill>
              <a:blip r:embed="rId3"/>
              <a:stretch>
                <a:fillRect/>
              </a:stretch>
            </p:blipFill>
            <p:spPr>
              <a:xfrm>
                <a:off x="5095163" y="3816723"/>
                <a:ext cx="15732" cy="29719"/>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0" name="Ink 9"/>
              <p14:cNvContentPartPr/>
              <p14:nvPr/>
            </p14:nvContentPartPr>
            <p14:xfrm>
              <a:off x="5304449" y="3862362"/>
              <a:ext cx="20880" cy="7200"/>
            </p14:xfrm>
          </p:contentPart>
        </mc:Choice>
        <mc:Fallback xmlns="">
          <p:pic>
            <p:nvPicPr>
              <p:cNvPr id="10" name="Ink 9"/>
              <p:cNvPicPr/>
              <p:nvPr/>
            </p:nvPicPr>
            <p:blipFill>
              <a:blip r:embed="rId5"/>
              <a:stretch>
                <a:fillRect/>
              </a:stretch>
            </p:blipFill>
            <p:spPr>
              <a:xfrm>
                <a:off x="5300129" y="3858042"/>
                <a:ext cx="29520" cy="15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p14:cNvContentPartPr/>
              <p14:nvPr/>
            </p14:nvContentPartPr>
            <p14:xfrm>
              <a:off x="5311289" y="3876042"/>
              <a:ext cx="14040" cy="360"/>
            </p14:xfrm>
          </p:contentPart>
        </mc:Choice>
        <mc:Fallback xmlns="">
          <p:pic>
            <p:nvPicPr>
              <p:cNvPr id="11" name="Ink 10"/>
              <p:cNvPicPr/>
              <p:nvPr/>
            </p:nvPicPr>
            <p:blipFill>
              <a:blip r:embed="rId7"/>
              <a:stretch>
                <a:fillRect/>
              </a:stretch>
            </p:blipFill>
            <p:spPr>
              <a:xfrm>
                <a:off x="5306969" y="3871722"/>
                <a:ext cx="22680" cy="9000"/>
              </a:xfrm>
              <a:prstGeom prst="rect">
                <a:avLst/>
              </a:prstGeom>
            </p:spPr>
          </p:pic>
        </mc:Fallback>
      </mc:AlternateContent>
      <p:sp>
        <p:nvSpPr>
          <p:cNvPr id="2" name="Rectangle 1">
            <a:extLst>
              <a:ext uri="{FF2B5EF4-FFF2-40B4-BE49-F238E27FC236}">
                <a16:creationId xmlns:a16="http://schemas.microsoft.com/office/drawing/2014/main" id="{68474A76-857A-4323-8AA8-6985B1657BF9}"/>
              </a:ext>
            </a:extLst>
          </p:cNvPr>
          <p:cNvSpPr/>
          <p:nvPr/>
        </p:nvSpPr>
        <p:spPr>
          <a:xfrm>
            <a:off x="2476500" y="232083"/>
            <a:ext cx="7239000" cy="1154162"/>
          </a:xfrm>
          <a:prstGeom prst="rect">
            <a:avLst/>
          </a:prstGeom>
        </p:spPr>
        <p:txBody>
          <a:bodyPr wrap="square">
            <a:spAutoFit/>
          </a:bodyPr>
          <a:lstStyle/>
          <a:p>
            <a:pPr algn="ctr">
              <a:spcAft>
                <a:spcPts val="600"/>
              </a:spcAft>
            </a:pPr>
            <a:r>
              <a:rPr lang="en-US" sz="3200" dirty="0">
                <a:solidFill>
                  <a:srgbClr val="00FFFF"/>
                </a:solidFill>
                <a:effectLst>
                  <a:outerShdw blurRad="38100" dist="38100" dir="2700000" algn="tl">
                    <a:srgbClr val="000000">
                      <a:alpha val="43137"/>
                    </a:srgbClr>
                  </a:outerShdw>
                </a:effectLst>
                <a:latin typeface="Calibri" panose="020F0502020204030204" pitchFamily="34" charset="0"/>
              </a:rPr>
              <a:t>Alva J. McClain</a:t>
            </a:r>
          </a:p>
          <a:p>
            <a:pPr algn="ctr"/>
            <a:r>
              <a:rPr lang="en-US" sz="1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Alva J. McClain, The Greatness of the Kingdom: An Inductive Study of the Kingdom of God as Set Forth in the Scriptures (Grand Rapids: Zondervan, 1959), 424-26.</a:t>
            </a:r>
          </a:p>
        </p:txBody>
      </p:sp>
      <p:pic>
        <p:nvPicPr>
          <p:cNvPr id="4" name="Picture 3">
            <a:extLst>
              <a:ext uri="{FF2B5EF4-FFF2-40B4-BE49-F238E27FC236}">
                <a16:creationId xmlns:a16="http://schemas.microsoft.com/office/drawing/2014/main" id="{3FA10542-3FE6-BFF8-EA8D-D36337FE92A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9600" y="76200"/>
            <a:ext cx="741871" cy="1112806"/>
          </a:xfrm>
          <a:prstGeom prst="rect">
            <a:avLst/>
          </a:prstGeom>
        </p:spPr>
      </p:pic>
    </p:spTree>
    <p:extLst>
      <p:ext uri="{BB962C8B-B14F-4D97-AF65-F5344CB8AC3E}">
        <p14:creationId xmlns:p14="http://schemas.microsoft.com/office/powerpoint/2010/main" val="156269255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Content Placeholder 2"/>
          <p:cNvSpPr>
            <a:spLocks noGrp="1"/>
          </p:cNvSpPr>
          <p:nvPr>
            <p:ph idx="1"/>
          </p:nvPr>
        </p:nvSpPr>
        <p:spPr>
          <a:xfrm>
            <a:off x="609600" y="1600200"/>
            <a:ext cx="10972800" cy="4561842"/>
          </a:xfrm>
        </p:spPr>
        <p:txBody>
          <a:bodyPr/>
          <a:lstStyle/>
          <a:p>
            <a:pPr marL="0" indent="0" algn="just" eaLnBrk="1" hangingPunct="1">
              <a:lnSpc>
                <a:spcPct val="100000"/>
              </a:lnSpc>
              <a:buFont typeface="Arial" panose="020B0604020202020204" pitchFamily="34" charset="0"/>
              <a:buNone/>
              <a:defRPr/>
            </a:pPr>
            <a:r>
              <a:rPr lang="en-US" sz="3000" dirty="0">
                <a:effectLst>
                  <a:outerShdw blurRad="38100" dist="38100" dir="2700000" algn="tl">
                    <a:srgbClr val="000000">
                      <a:alpha val="43137"/>
                    </a:srgbClr>
                  </a:outerShdw>
                </a:effectLst>
              </a:rPr>
              <a:t>“The argument advanced by some, that since the apostles throughout the Acts period preached ‘the things concerning the kingdom of God’ (19:8), therefore the Kingdom must have already been established, </a:t>
            </a:r>
            <a:r>
              <a:rPr lang="en-US" sz="3000" b="1" u="sng" dirty="0">
                <a:solidFill>
                  <a:srgbClr val="FFFFCC"/>
                </a:solidFill>
                <a:effectLst>
                  <a:outerShdw blurRad="38100" dist="38100" dir="2700000" algn="tl">
                    <a:srgbClr val="000000">
                      <a:alpha val="43137"/>
                    </a:srgbClr>
                  </a:outerShdw>
                </a:effectLst>
              </a:rPr>
              <a:t>is not very good logic</a:t>
            </a:r>
            <a:r>
              <a:rPr lang="en-US" sz="3000" dirty="0">
                <a:effectLst>
                  <a:outerShdw blurRad="38100" dist="38100" dir="2700000" algn="tl">
                    <a:srgbClr val="000000">
                      <a:alpha val="43137"/>
                    </a:srgbClr>
                  </a:outerShdw>
                </a:effectLst>
              </a:rPr>
              <a:t>. Most of us preach and teach many things in the Christian faith which are not yet realized in experience. No sensible person would argue that because the apostles continually preached the resurrection of the dead, therefore, it must have already taken place.”</a:t>
            </a:r>
          </a:p>
        </p:txBody>
      </p:sp>
      <mc:AlternateContent xmlns:mc="http://schemas.openxmlformats.org/markup-compatibility/2006" xmlns:p14="http://schemas.microsoft.com/office/powerpoint/2010/main">
        <mc:Choice Requires="p14">
          <p:contentPart p14:bwMode="auto" r:id="rId2">
            <p14:nvContentPartPr>
              <p14:cNvPr id="9" name="Ink 8"/>
              <p14:cNvContentPartPr/>
              <p14:nvPr/>
            </p14:nvContentPartPr>
            <p14:xfrm>
              <a:off x="5099609" y="3821322"/>
              <a:ext cx="6840" cy="20520"/>
            </p14:xfrm>
          </p:contentPart>
        </mc:Choice>
        <mc:Fallback xmlns="">
          <p:pic>
            <p:nvPicPr>
              <p:cNvPr id="9" name="Ink 8"/>
              <p:cNvPicPr/>
              <p:nvPr/>
            </p:nvPicPr>
            <p:blipFill>
              <a:blip r:embed="rId3"/>
              <a:stretch>
                <a:fillRect/>
              </a:stretch>
            </p:blipFill>
            <p:spPr>
              <a:xfrm>
                <a:off x="5095163" y="3816723"/>
                <a:ext cx="15732" cy="29719"/>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0" name="Ink 9"/>
              <p14:cNvContentPartPr/>
              <p14:nvPr/>
            </p14:nvContentPartPr>
            <p14:xfrm>
              <a:off x="5304449" y="3862362"/>
              <a:ext cx="20880" cy="7200"/>
            </p14:xfrm>
          </p:contentPart>
        </mc:Choice>
        <mc:Fallback xmlns="">
          <p:pic>
            <p:nvPicPr>
              <p:cNvPr id="10" name="Ink 9"/>
              <p:cNvPicPr/>
              <p:nvPr/>
            </p:nvPicPr>
            <p:blipFill>
              <a:blip r:embed="rId5"/>
              <a:stretch>
                <a:fillRect/>
              </a:stretch>
            </p:blipFill>
            <p:spPr>
              <a:xfrm>
                <a:off x="5300129" y="3858042"/>
                <a:ext cx="29520" cy="15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p14:cNvContentPartPr/>
              <p14:nvPr/>
            </p14:nvContentPartPr>
            <p14:xfrm>
              <a:off x="5311289" y="3876042"/>
              <a:ext cx="14040" cy="360"/>
            </p14:xfrm>
          </p:contentPart>
        </mc:Choice>
        <mc:Fallback xmlns="">
          <p:pic>
            <p:nvPicPr>
              <p:cNvPr id="11" name="Ink 10"/>
              <p:cNvPicPr/>
              <p:nvPr/>
            </p:nvPicPr>
            <p:blipFill>
              <a:blip r:embed="rId7"/>
              <a:stretch>
                <a:fillRect/>
              </a:stretch>
            </p:blipFill>
            <p:spPr>
              <a:xfrm>
                <a:off x="5306969" y="3871722"/>
                <a:ext cx="22680" cy="9000"/>
              </a:xfrm>
              <a:prstGeom prst="rect">
                <a:avLst/>
              </a:prstGeom>
            </p:spPr>
          </p:pic>
        </mc:Fallback>
      </mc:AlternateContent>
      <p:sp>
        <p:nvSpPr>
          <p:cNvPr id="2" name="Rectangle 1">
            <a:extLst>
              <a:ext uri="{FF2B5EF4-FFF2-40B4-BE49-F238E27FC236}">
                <a16:creationId xmlns:a16="http://schemas.microsoft.com/office/drawing/2014/main" id="{68474A76-857A-4323-8AA8-6985B1657BF9}"/>
              </a:ext>
            </a:extLst>
          </p:cNvPr>
          <p:cNvSpPr/>
          <p:nvPr/>
        </p:nvSpPr>
        <p:spPr>
          <a:xfrm>
            <a:off x="2476500" y="232083"/>
            <a:ext cx="7239000" cy="1154162"/>
          </a:xfrm>
          <a:prstGeom prst="rect">
            <a:avLst/>
          </a:prstGeom>
        </p:spPr>
        <p:txBody>
          <a:bodyPr wrap="square">
            <a:spAutoFit/>
          </a:bodyPr>
          <a:lstStyle/>
          <a:p>
            <a:pPr algn="ctr">
              <a:spcAft>
                <a:spcPts val="600"/>
              </a:spcAft>
            </a:pPr>
            <a:r>
              <a:rPr lang="en-US" sz="3200" dirty="0">
                <a:solidFill>
                  <a:srgbClr val="00FFFF"/>
                </a:solidFill>
                <a:effectLst>
                  <a:outerShdw blurRad="38100" dist="38100" dir="2700000" algn="tl">
                    <a:srgbClr val="000000">
                      <a:alpha val="43137"/>
                    </a:srgbClr>
                  </a:outerShdw>
                </a:effectLst>
                <a:latin typeface="Calibri" panose="020F0502020204030204" pitchFamily="34" charset="0"/>
              </a:rPr>
              <a:t>Alva J. McClain</a:t>
            </a:r>
          </a:p>
          <a:p>
            <a:pPr algn="ctr"/>
            <a:r>
              <a:rPr lang="en-US" sz="1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Alva J. McClain, The Greatness of the Kingdom: An Inductive Study of the Kingdom of God as Set Forth in the Scriptures (Grand Rapids: Zondervan, 1959), 424-26.</a:t>
            </a:r>
          </a:p>
        </p:txBody>
      </p:sp>
      <p:pic>
        <p:nvPicPr>
          <p:cNvPr id="4" name="Picture 3">
            <a:extLst>
              <a:ext uri="{FF2B5EF4-FFF2-40B4-BE49-F238E27FC236}">
                <a16:creationId xmlns:a16="http://schemas.microsoft.com/office/drawing/2014/main" id="{F71F5D59-7F26-A471-DBA3-034A8B0326D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9600" y="76200"/>
            <a:ext cx="741871" cy="1112806"/>
          </a:xfrm>
          <a:prstGeom prst="rect">
            <a:avLst/>
          </a:prstGeom>
        </p:spPr>
      </p:pic>
    </p:spTree>
    <p:extLst>
      <p:ext uri="{BB962C8B-B14F-4D97-AF65-F5344CB8AC3E}">
        <p14:creationId xmlns:p14="http://schemas.microsoft.com/office/powerpoint/2010/main" val="14128994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a:extLst>
              <a:ext uri="{FF2B5EF4-FFF2-40B4-BE49-F238E27FC236}">
                <a16:creationId xmlns:a16="http://schemas.microsoft.com/office/drawing/2014/main" id="{4626C4BB-BE82-42CF-8C07-CB8533ABD8F4}"/>
              </a:ext>
            </a:extLst>
          </p:cNvPr>
          <p:cNvSpPr>
            <a:spLocks noGrp="1" noChangeArrowheads="1"/>
          </p:cNvSpPr>
          <p:nvPr>
            <p:ph type="body" idx="1"/>
          </p:nvPr>
        </p:nvSpPr>
        <p:spPr>
          <a:xfrm>
            <a:off x="609600" y="1600201"/>
            <a:ext cx="10972800" cy="3276599"/>
          </a:xfrm>
        </p:spPr>
        <p:txBody>
          <a:bodyPr/>
          <a:lstStyle/>
          <a:p>
            <a:pPr marL="0" indent="0" algn="just" eaLnBrk="1" hangingPunct="1">
              <a:lnSpc>
                <a:spcPct val="100000"/>
              </a:lnSpc>
              <a:spcBef>
                <a:spcPts val="0"/>
              </a:spcBef>
              <a:buNone/>
              <a:defRPr/>
            </a:pPr>
            <a:r>
              <a:rPr lang="en-US" sz="3000" dirty="0">
                <a:effectLst>
                  <a:outerShdw blurRad="38100" dist="38100" dir="2700000" algn="tl">
                    <a:srgbClr val="000000">
                      <a:alpha val="43137"/>
                    </a:srgbClr>
                  </a:outerShdw>
                </a:effectLst>
              </a:rPr>
              <a:t>“It is difficult to explain why Luke does not use the term if the kingdom is being inaugurated. He employs it forty-five times in the gospel. . . . [O]ne would expect Luke to use the word if such a startling thing as the inauguration of the kingdom had taken place. </a:t>
            </a:r>
            <a:r>
              <a:rPr lang="en-US" sz="3000" b="1" u="sng" dirty="0">
                <a:solidFill>
                  <a:srgbClr val="FFFFCC"/>
                </a:solidFill>
                <a:effectLst>
                  <a:outerShdw blurRad="38100" dist="38100" dir="2700000" algn="tl">
                    <a:srgbClr val="000000">
                      <a:alpha val="43137"/>
                    </a:srgbClr>
                  </a:outerShdw>
                </a:effectLst>
              </a:rPr>
              <a:t>The fact that Luke uses kingdom only eight times in Acts after such heavy usage in his gospel implies that the kingdom had not begun but was in fact, postponed</a:t>
            </a:r>
            <a:r>
              <a:rPr lang="en-US" sz="3000" dirty="0">
                <a:effectLst>
                  <a:outerShdw blurRad="38100" dist="38100" dir="2700000" algn="tl">
                    <a:srgbClr val="000000">
                      <a:alpha val="43137"/>
                    </a:srgbClr>
                  </a:outerShdw>
                </a:effectLst>
              </a:rPr>
              <a:t>.”</a:t>
            </a:r>
          </a:p>
        </p:txBody>
      </p:sp>
      <p:pic>
        <p:nvPicPr>
          <p:cNvPr id="4" name="Picture 3">
            <a:extLst>
              <a:ext uri="{FF2B5EF4-FFF2-40B4-BE49-F238E27FC236}">
                <a16:creationId xmlns:a16="http://schemas.microsoft.com/office/drawing/2014/main" id="{E0A2F5D2-6706-4C23-84E8-6E6DA068F6D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61308" y="4983480"/>
            <a:ext cx="2869387" cy="1645920"/>
          </a:xfrm>
          <a:prstGeom prst="rect">
            <a:avLst/>
          </a:prstGeom>
          <a:ln>
            <a:solidFill>
              <a:schemeClr val="tx1"/>
            </a:solidFill>
          </a:ln>
        </p:spPr>
      </p:pic>
      <p:sp>
        <p:nvSpPr>
          <p:cNvPr id="5" name="Rectangle 4">
            <a:extLst>
              <a:ext uri="{FF2B5EF4-FFF2-40B4-BE49-F238E27FC236}">
                <a16:creationId xmlns:a16="http://schemas.microsoft.com/office/drawing/2014/main" id="{E5BB2372-8305-4372-81FE-8A6DFCA8AA1F}"/>
              </a:ext>
            </a:extLst>
          </p:cNvPr>
          <p:cNvSpPr/>
          <p:nvPr/>
        </p:nvSpPr>
        <p:spPr>
          <a:xfrm>
            <a:off x="1524001" y="228601"/>
            <a:ext cx="9143999" cy="1215717"/>
          </a:xfrm>
          <a:prstGeom prst="rect">
            <a:avLst/>
          </a:prstGeom>
        </p:spPr>
        <p:txBody>
          <a:bodyPr wrap="square">
            <a:spAutoFit/>
          </a:bodyPr>
          <a:lstStyle/>
          <a:p>
            <a:pPr algn="ctr">
              <a:spcAft>
                <a:spcPts val="600"/>
              </a:spcAft>
            </a:pPr>
            <a:r>
              <a:rPr lang="en-US" sz="32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Stanley D. Toussaint </a:t>
            </a:r>
          </a:p>
          <a:p>
            <a:pPr algn="ctr"/>
            <a:r>
              <a:rPr lang="en-US" sz="1800" dirty="0">
                <a:effectLst>
                  <a:outerShdw blurRad="38100" dist="38100" dir="2700000" algn="tl">
                    <a:srgbClr val="000000">
                      <a:alpha val="43137"/>
                    </a:srgbClr>
                  </a:outerShdw>
                </a:effectLst>
                <a:latin typeface="Calibri" panose="020F0502020204030204" pitchFamily="34" charset="0"/>
              </a:rPr>
              <a:t>“Israel and the Church of a Traditional Dispensationalist,” in Three Central Issues in Contemporary Dispensationalism, ed. Herbert W. Bateman (Grand Rapids: Kregel, 1999), 242. </a:t>
            </a:r>
            <a:endParaRPr 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504338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C04DB-BD48-44FB-FABB-7FE9E85B17D8}"/>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9107D12-B475-CF0F-D65C-B64AEEB78B4C}"/>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19:8-9a</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Synagogue Ministry</a:t>
            </a:r>
          </a:p>
        </p:txBody>
      </p:sp>
      <p:sp>
        <p:nvSpPr>
          <p:cNvPr id="161795" name="Rectangle 3">
            <a:extLst>
              <a:ext uri="{FF2B5EF4-FFF2-40B4-BE49-F238E27FC236}">
                <a16:creationId xmlns:a16="http://schemas.microsoft.com/office/drawing/2014/main" id="{5BF44919-C44A-6636-3112-81B92C0150B3}"/>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Ministry (8)</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Departure (9a)</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502F11D7-E91C-EDC9-09D5-3BDC82E87138}"/>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89441980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2337B34-0322-6286-AE97-3703269F3749}"/>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Purpose</a:t>
            </a:r>
          </a:p>
        </p:txBody>
      </p:sp>
      <p:sp>
        <p:nvSpPr>
          <p:cNvPr id="23555" name="Rectangle 3">
            <a:extLst>
              <a:ext uri="{FF2B5EF4-FFF2-40B4-BE49-F238E27FC236}">
                <a16:creationId xmlns:a16="http://schemas.microsoft.com/office/drawing/2014/main" id="{45B5CB20-FB29-930D-F06F-B3B634F48621}"/>
              </a:ext>
            </a:extLst>
          </p:cNvPr>
          <p:cNvSpPr>
            <a:spLocks noGrp="1" noChangeArrowheads="1"/>
          </p:cNvSpPr>
          <p:nvPr>
            <p:ph idx="1"/>
          </p:nvPr>
        </p:nvSpPr>
        <p:spPr>
          <a:xfrm>
            <a:off x="597408" y="2057400"/>
            <a:ext cx="6946392" cy="2743200"/>
          </a:xfrm>
        </p:spPr>
        <p:txBody>
          <a:bodyPr/>
          <a:lstStyle/>
          <a:p>
            <a:pPr marL="457200" lvl="1" indent="-457200" algn="just"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To present Theophilus with an orderly account of the birth and growth of the church so as to affirm him in what he has believed.</a:t>
            </a:r>
          </a:p>
        </p:txBody>
      </p:sp>
      <p:pic>
        <p:nvPicPr>
          <p:cNvPr id="3" name="Picture 2">
            <a:extLst>
              <a:ext uri="{FF2B5EF4-FFF2-40B4-BE49-F238E27FC236}">
                <a16:creationId xmlns:a16="http://schemas.microsoft.com/office/drawing/2014/main" id="{2936C146-F6B6-B9E8-9F80-AD9083183800}"/>
              </a:ext>
            </a:extLst>
          </p:cNvPr>
          <p:cNvPicPr>
            <a:picLocks noChangeAspect="1"/>
          </p:cNvPicPr>
          <p:nvPr/>
        </p:nvPicPr>
        <p:blipFill>
          <a:blip r:embed="rId3"/>
          <a:stretch>
            <a:fillRect/>
          </a:stretch>
        </p:blipFill>
        <p:spPr>
          <a:xfrm>
            <a:off x="7662672" y="2057400"/>
            <a:ext cx="3931920" cy="2617183"/>
          </a:xfrm>
          <a:prstGeom prst="rect">
            <a:avLst/>
          </a:prstGeom>
        </p:spPr>
      </p:pic>
      <p:pic>
        <p:nvPicPr>
          <p:cNvPr id="4" name="Picture 3">
            <a:extLst>
              <a:ext uri="{FF2B5EF4-FFF2-40B4-BE49-F238E27FC236}">
                <a16:creationId xmlns:a16="http://schemas.microsoft.com/office/drawing/2014/main" id="{9E4D8E95-A1D5-7E84-F26C-17BDD28F57DD}"/>
              </a:ext>
            </a:extLst>
          </p:cNvPr>
          <p:cNvPicPr>
            <a:picLocks noChangeAspect="1"/>
          </p:cNvPicPr>
          <p:nvPr/>
        </p:nvPicPr>
        <p:blipFill>
          <a:blip r:embed="rId4"/>
          <a:stretch>
            <a:fillRect/>
          </a:stretch>
        </p:blipFill>
        <p:spPr>
          <a:xfrm>
            <a:off x="10093145" y="76200"/>
            <a:ext cx="1565455" cy="1097280"/>
          </a:xfrm>
          <a:prstGeom prst="rect">
            <a:avLst/>
          </a:prstGeom>
        </p:spPr>
      </p:pic>
    </p:spTree>
    <p:extLst>
      <p:ext uri="{BB962C8B-B14F-4D97-AF65-F5344CB8AC3E}">
        <p14:creationId xmlns:p14="http://schemas.microsoft.com/office/powerpoint/2010/main" val="2289546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a:extLst>
              <a:ext uri="{FF2B5EF4-FFF2-40B4-BE49-F238E27FC236}">
                <a16:creationId xmlns:a16="http://schemas.microsoft.com/office/drawing/2014/main" id="{4D3B5F11-B2D6-301A-AD45-C5DBD53E97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9927" y="137160"/>
            <a:ext cx="9132146"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7271634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09B5EDC6-3683-A1A0-8B78-87B27DE88BF4}"/>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Message</a:t>
            </a:r>
          </a:p>
        </p:txBody>
      </p:sp>
      <p:sp>
        <p:nvSpPr>
          <p:cNvPr id="20483" name="Rectangle 3">
            <a:extLst>
              <a:ext uri="{FF2B5EF4-FFF2-40B4-BE49-F238E27FC236}">
                <a16:creationId xmlns:a16="http://schemas.microsoft.com/office/drawing/2014/main" id="{ED7D2624-E011-6FB4-38A6-F6F6A213652E}"/>
              </a:ext>
            </a:extLst>
          </p:cNvPr>
          <p:cNvSpPr>
            <a:spLocks noGrp="1" noChangeArrowheads="1"/>
          </p:cNvSpPr>
          <p:nvPr>
            <p:ph idx="1"/>
          </p:nvPr>
        </p:nvSpPr>
        <p:spPr>
          <a:xfrm>
            <a:off x="597408" y="1825625"/>
            <a:ext cx="10756392" cy="4351338"/>
          </a:xfrm>
        </p:spPr>
        <p:txBody>
          <a:bodyPr/>
          <a:lstStyle/>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Birth and growth of the church numerically, geographically, ethnically.</a:t>
            </a:r>
          </a:p>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Components</a:t>
            </a:r>
          </a:p>
          <a:p>
            <a:pPr marL="914400" lvl="1" indent="-457200">
              <a:lnSpc>
                <a:spcPct val="100000"/>
              </a:lnSpc>
              <a:spcBef>
                <a:spcPts val="0"/>
              </a:spcBef>
              <a:spcAft>
                <a:spcPts val="2400"/>
              </a:spcAft>
              <a:buClr>
                <a:srgbClr val="FF00FF"/>
              </a:buClr>
            </a:pPr>
            <a:r>
              <a:rPr lang="en-US" altLang="en-US" sz="3200" dirty="0"/>
              <a:t>Numerically (progress reports)</a:t>
            </a:r>
          </a:p>
          <a:p>
            <a:pPr marL="914400" lvl="1" indent="-457200">
              <a:lnSpc>
                <a:spcPct val="100000"/>
              </a:lnSpc>
              <a:spcBef>
                <a:spcPts val="0"/>
              </a:spcBef>
              <a:spcAft>
                <a:spcPts val="2400"/>
              </a:spcAft>
              <a:buClr>
                <a:srgbClr val="FF00FF"/>
              </a:buClr>
            </a:pPr>
            <a:r>
              <a:rPr lang="en-US" altLang="en-US" sz="3200" dirty="0"/>
              <a:t>Geographically (From Jerusalem to Rome)</a:t>
            </a:r>
          </a:p>
          <a:p>
            <a:pPr marL="914400" lvl="1" indent="-457200">
              <a:lnSpc>
                <a:spcPct val="100000"/>
              </a:lnSpc>
              <a:spcBef>
                <a:spcPts val="0"/>
              </a:spcBef>
              <a:spcAft>
                <a:spcPts val="2400"/>
              </a:spcAft>
              <a:buClr>
                <a:srgbClr val="FF00FF"/>
              </a:buClr>
            </a:pPr>
            <a:r>
              <a:rPr lang="en-US" altLang="en-US" sz="3200" dirty="0"/>
              <a:t>Ethnically (From Judaism to Gentile domination)</a:t>
            </a:r>
          </a:p>
        </p:txBody>
      </p:sp>
      <p:pic>
        <p:nvPicPr>
          <p:cNvPr id="3" name="Picture 2">
            <a:extLst>
              <a:ext uri="{FF2B5EF4-FFF2-40B4-BE49-F238E27FC236}">
                <a16:creationId xmlns:a16="http://schemas.microsoft.com/office/drawing/2014/main" id="{4377A79A-7613-14C2-BA31-83415FB7CC04}"/>
              </a:ext>
            </a:extLst>
          </p:cNvPr>
          <p:cNvPicPr>
            <a:picLocks noChangeAspect="1"/>
          </p:cNvPicPr>
          <p:nvPr/>
        </p:nvPicPr>
        <p:blipFill>
          <a:blip r:embed="rId2"/>
          <a:stretch>
            <a:fillRect/>
          </a:stretch>
        </p:blipFill>
        <p:spPr>
          <a:xfrm>
            <a:off x="8349742" y="2667000"/>
            <a:ext cx="3244850" cy="1828800"/>
          </a:xfrm>
          <a:prstGeom prst="rect">
            <a:avLst/>
          </a:prstGeom>
        </p:spPr>
      </p:pic>
      <p:pic>
        <p:nvPicPr>
          <p:cNvPr id="4" name="Picture 3">
            <a:extLst>
              <a:ext uri="{FF2B5EF4-FFF2-40B4-BE49-F238E27FC236}">
                <a16:creationId xmlns:a16="http://schemas.microsoft.com/office/drawing/2014/main" id="{420C5926-A2F7-109F-8A98-D6E86ECBBBBB}"/>
              </a:ext>
            </a:extLst>
          </p:cNvPr>
          <p:cNvPicPr>
            <a:picLocks noChangeAspect="1"/>
          </p:cNvPicPr>
          <p:nvPr/>
        </p:nvPicPr>
        <p:blipFill>
          <a:blip r:embed="rId3"/>
          <a:stretch>
            <a:fillRect/>
          </a:stretch>
        </p:blipFill>
        <p:spPr>
          <a:xfrm>
            <a:off x="10093145" y="76200"/>
            <a:ext cx="1565455" cy="1097280"/>
          </a:xfrm>
          <a:prstGeom prst="rect">
            <a:avLst/>
          </a:prstGeom>
        </p:spPr>
      </p:pic>
    </p:spTree>
    <p:extLst>
      <p:ext uri="{BB962C8B-B14F-4D97-AF65-F5344CB8AC3E}">
        <p14:creationId xmlns:p14="http://schemas.microsoft.com/office/powerpoint/2010/main" val="110815157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F45DB4-CDBC-49FB-891D-9E44C81B13D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8"/>
          </a:xfrm>
          <a:prstGeom prst="rect">
            <a:avLst/>
          </a:prstGeom>
        </p:spPr>
      </p:pic>
      <p:sp>
        <p:nvSpPr>
          <p:cNvPr id="3" name="Rectangle 2">
            <a:extLst>
              <a:ext uri="{FF2B5EF4-FFF2-40B4-BE49-F238E27FC236}">
                <a16:creationId xmlns:a16="http://schemas.microsoft.com/office/drawing/2014/main" id="{A240BBFD-3BCA-4D4C-AFB8-F750B1DF6001}"/>
              </a:ext>
            </a:extLst>
          </p:cNvPr>
          <p:cNvSpPr/>
          <p:nvPr/>
        </p:nvSpPr>
        <p:spPr>
          <a:xfrm>
            <a:off x="609600" y="2"/>
            <a:ext cx="10972800" cy="2485296"/>
          </a:xfrm>
          <a:prstGeom prst="rect">
            <a:avLst/>
          </a:prstGeom>
        </p:spPr>
        <p:txBody>
          <a:bodyPr wrap="square">
            <a:spAutoFit/>
          </a:bodyPr>
          <a:lstStyle/>
          <a:p>
            <a:pPr marL="342900" indent="-342900" algn="ctr">
              <a:spcBef>
                <a:spcPts val="0"/>
              </a:spcBef>
              <a:spcAft>
                <a:spcPts val="900"/>
              </a:spcAft>
              <a:buClr>
                <a:schemeClr val="tx2"/>
              </a:buClr>
              <a:buSzPct val="75000"/>
              <a:defRPr/>
            </a:pPr>
            <a:r>
              <a:rPr lang="en-US" sz="4000" dirty="0">
                <a:solidFill>
                  <a:srgbClr val="00FFFF"/>
                </a:solidFill>
                <a:effectLst>
                  <a:outerShdw blurRad="38100" dist="38100" dir="2700000" algn="tl">
                    <a:srgbClr val="000000"/>
                  </a:outerShdw>
                </a:effectLst>
                <a:ea typeface="+mj-ea"/>
                <a:cs typeface="Calibri" panose="020F0502020204030204" pitchFamily="34" charset="0"/>
              </a:rPr>
              <a:t>2 Thessalonians 2:3</a:t>
            </a:r>
          </a:p>
          <a:p>
            <a:pPr lvl="0" algn="just"/>
            <a:r>
              <a:rPr lang="en-US" sz="36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“Let no one in any way deceive you, for </a:t>
            </a:r>
            <a:r>
              <a:rPr lang="en-US" sz="3600" i="1"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 will not come</a:t>
            </a:r>
            <a:r>
              <a:rPr lang="en-US" sz="36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unless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apostasy [</a:t>
            </a:r>
            <a:r>
              <a:rPr lang="en-US" sz="3600" b="1" i="1" u="sng" dirty="0" err="1">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apostasia</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comes first, and the man of lawlessness is revealed, the son of destruction.”</a:t>
            </a:r>
          </a:p>
        </p:txBody>
      </p:sp>
      <p:pic>
        <p:nvPicPr>
          <p:cNvPr id="5" name="Picture 4">
            <a:extLst>
              <a:ext uri="{FF2B5EF4-FFF2-40B4-BE49-F238E27FC236}">
                <a16:creationId xmlns:a16="http://schemas.microsoft.com/office/drawing/2014/main" id="{4B81A8E9-54A0-4773-8616-95CCE27280F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60396" y="3048000"/>
            <a:ext cx="1471215" cy="182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49259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283790"/>
            <a:ext cx="10972800" cy="4355009"/>
          </a:xfrm>
        </p:spPr>
        <p:txBody>
          <a:bodyPr/>
          <a:lstStyle/>
          <a:p>
            <a:pPr marL="0" indent="0" algn="just">
              <a:lnSpc>
                <a:spcPct val="100000"/>
              </a:lnSpc>
              <a:spcBef>
                <a:spcPts val="0"/>
              </a:spcBef>
              <a:spcAft>
                <a:spcPts val="0"/>
              </a:spcAft>
              <a:buNone/>
            </a:pPr>
            <a:r>
              <a:rPr lang="en-US" sz="3100" dirty="0">
                <a:effectLst>
                  <a:outerShdw blurRad="38100" dist="38100" dir="2700000" algn="tl">
                    <a:srgbClr val="000000">
                      <a:alpha val="43137"/>
                    </a:srgbClr>
                  </a:outerShdw>
                </a:effectLst>
                <a:cs typeface="Times New Roman" panose="02020603050405020304" pitchFamily="18" charset="0"/>
              </a:rPr>
              <a:t>“</a:t>
            </a:r>
            <a:r>
              <a:rPr lang="en-US" sz="3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English word ‘apostasy’ comes from the Greek term for ‘departed,’ </a:t>
            </a:r>
            <a:r>
              <a:rPr lang="en-US" sz="3100" i="1"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apostas</a:t>
            </a:r>
            <a:r>
              <a:rPr lang="en-US" sz="3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As is seen in this context, the term can also be used for physical departure. For that reason, some believe that the ‘falling away’ or ‘departure’ of II Thessalonians 2:3 refers to the rapture of the church. And, indeed, the Greek word can refer to physical departure, although most of the time it refers to moral departure. Not only did Paul separate himself physically from the synagogue, he also pulled the Jewish believers out and planted a new church.”</a:t>
            </a:r>
            <a:endParaRPr lang="en-US" sz="310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sz="1800" dirty="0">
                <a:effectLst>
                  <a:outerShdw blurRad="38100" dist="38100" dir="2700000" algn="tl">
                    <a:srgbClr val="000000"/>
                  </a:outerShdw>
                </a:effectLst>
                <a:latin typeface="Calibri" panose="020F0502020204030204" pitchFamily="34" charset="0"/>
                <a:cs typeface="+mn-cs"/>
              </a:rPr>
              <a:t>400-01</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a:ln>
            <a:solidFill>
              <a:schemeClr val="tx1"/>
            </a:solidFill>
          </a:ln>
        </p:spPr>
      </p:pic>
      <p:pic>
        <p:nvPicPr>
          <p:cNvPr id="2" name="Picture 1">
            <a:extLst>
              <a:ext uri="{FF2B5EF4-FFF2-40B4-BE49-F238E27FC236}">
                <a16:creationId xmlns:a16="http://schemas.microsoft.com/office/drawing/2014/main" id="{0383B827-DAE7-A28D-2CA8-238158CD7960}"/>
              </a:ext>
            </a:extLst>
          </p:cNvPr>
          <p:cNvPicPr>
            <a:picLocks noChangeAspect="1"/>
          </p:cNvPicPr>
          <p:nvPr/>
        </p:nvPicPr>
        <p:blipFill>
          <a:blip r:embed="rId4"/>
          <a:stretch>
            <a:fillRect/>
          </a:stretch>
        </p:blipFill>
        <p:spPr>
          <a:xfrm>
            <a:off x="10668000" y="95071"/>
            <a:ext cx="914400" cy="1188720"/>
          </a:xfrm>
          <a:prstGeom prst="rect">
            <a:avLst/>
          </a:prstGeom>
          <a:ln>
            <a:solidFill>
              <a:schemeClr val="tx1"/>
            </a:solidFill>
          </a:ln>
        </p:spPr>
      </p:pic>
    </p:spTree>
    <p:extLst>
      <p:ext uri="{BB962C8B-B14F-4D97-AF65-F5344CB8AC3E}">
        <p14:creationId xmlns:p14="http://schemas.microsoft.com/office/powerpoint/2010/main" val="414490027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9ED12-FA14-B713-9368-4B8387CEBAF0}"/>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B1D8E49B-4E38-802B-FC70-60716644A060}"/>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Synagogue ministry (8-9a)</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School of Tyrannus (9b-10)</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Signs (11-12)</a:t>
            </a:r>
          </a:p>
        </p:txBody>
      </p:sp>
      <p:pic>
        <p:nvPicPr>
          <p:cNvPr id="2" name="Picture 1">
            <a:extLst>
              <a:ext uri="{FF2B5EF4-FFF2-40B4-BE49-F238E27FC236}">
                <a16:creationId xmlns:a16="http://schemas.microsoft.com/office/drawing/2014/main" id="{A568BE7A-5C25-9016-F3FD-1E21F4E08B7B}"/>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A05DEA0C-F264-A59F-851E-AF358ADFDA01}"/>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19:8-12</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Ephesus Witness</a:t>
            </a:r>
          </a:p>
        </p:txBody>
      </p:sp>
    </p:spTree>
    <p:extLst>
      <p:ext uri="{BB962C8B-B14F-4D97-AF65-F5344CB8AC3E}">
        <p14:creationId xmlns:p14="http://schemas.microsoft.com/office/powerpoint/2010/main" val="102865506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F4027-01E8-D23E-0E08-95834CC71E0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9D18D3B-1E76-2287-EFE5-D71317490412}"/>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19:9b-10</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School of Tyrannus</a:t>
            </a:r>
          </a:p>
        </p:txBody>
      </p:sp>
      <p:sp>
        <p:nvSpPr>
          <p:cNvPr id="161795" name="Rectangle 3">
            <a:extLst>
              <a:ext uri="{FF2B5EF4-FFF2-40B4-BE49-F238E27FC236}">
                <a16:creationId xmlns:a16="http://schemas.microsoft.com/office/drawing/2014/main" id="{1B511734-2FB1-0729-95AF-4858715A65A2}"/>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Location (9b)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Duration (10a)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Effectiveness (10b)</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1FF32901-9127-802D-1EED-5EAC74BB5F81}"/>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4994792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AF9E5-DFC9-B5BA-1D53-75B2BFB065A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5AC12BB4-160B-AFD0-18AD-5CD1F7205829}"/>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19:9b-10</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School of Tyrannus</a:t>
            </a:r>
          </a:p>
        </p:txBody>
      </p:sp>
      <p:sp>
        <p:nvSpPr>
          <p:cNvPr id="161795" name="Rectangle 3">
            <a:extLst>
              <a:ext uri="{FF2B5EF4-FFF2-40B4-BE49-F238E27FC236}">
                <a16:creationId xmlns:a16="http://schemas.microsoft.com/office/drawing/2014/main" id="{EB09D412-0EA6-72A0-B02F-6B4D80E2BC85}"/>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Location (9b)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Duration (10a)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Effectiveness (10b)</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49AB9743-82B4-B43F-E266-BC94F86E95EE}"/>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2006395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283790"/>
            <a:ext cx="10972800" cy="5421809"/>
          </a:xfrm>
        </p:spPr>
        <p:txBody>
          <a:bodyPr/>
          <a:lstStyle/>
          <a:p>
            <a:pPr marL="0" indent="0" algn="just">
              <a:lnSpc>
                <a:spcPct val="100000"/>
              </a:lnSpc>
              <a:spcBef>
                <a:spcPts val="0"/>
              </a:spcBef>
              <a:spcAft>
                <a:spcPts val="0"/>
              </a:spcAft>
              <a:buNone/>
            </a:pPr>
            <a:r>
              <a:rPr lang="en-US" sz="3000" dirty="0">
                <a:effectLst>
                  <a:outerShdw blurRad="38100" dist="38100" dir="2700000" algn="tl">
                    <a:srgbClr val="000000">
                      <a:alpha val="43137"/>
                    </a:srgbClr>
                  </a:outerShdw>
                </a:effectLst>
                <a:cs typeface="Times New Roman" panose="02020603050405020304" pitchFamily="18" charset="0"/>
              </a:rPr>
              <a:t>“</a:t>
            </a:r>
            <a:r>
              <a:rPr lang="en-US" sz="30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Paul also established a new base for his ministry; he reasoned daily in the school of </a:t>
            </a:r>
            <a:r>
              <a:rPr lang="en-US" sz="3000"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Tyrannus</a:t>
            </a:r>
            <a:r>
              <a:rPr lang="en-US" sz="30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This was a Greek lecture hall or school building, where intellectual pursuits and instruction were followed. But now, this school was to attain its finest use because Paul taught there on the Messiah, who is the wisdom of God (I </a:t>
            </a:r>
            <a:r>
              <a:rPr lang="en-US" sz="3000"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Cor</a:t>
            </a:r>
            <a:r>
              <a:rPr lang="en-US" sz="30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1:30). </a:t>
            </a:r>
            <a:r>
              <a:rPr lang="en-US" sz="3000"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Tyrannus</a:t>
            </a:r>
            <a:r>
              <a:rPr lang="en-US" sz="30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was probably a Greek rhetorician who taught rhetoric. From historical records, it is known that the people of Ephesus worked into the wee hours of the morning. They rested from 11:00 a.m. until 4:00 p.m. Thus, </a:t>
            </a:r>
            <a:r>
              <a:rPr lang="en-US" sz="3000"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Tyrannus</a:t>
            </a:r>
            <a:r>
              <a:rPr lang="en-US" sz="30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would have worked in the morning and Paul would have used this lecture hall in the afternoons to proclaim his own message.”</a:t>
            </a:r>
            <a:endParaRPr lang="en-US" sz="300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sz="1800" dirty="0">
                <a:effectLst>
                  <a:outerShdw blurRad="38100" dist="38100" dir="2700000" algn="tl">
                    <a:srgbClr val="000000"/>
                  </a:outerShdw>
                </a:effectLst>
                <a:latin typeface="Calibri" panose="020F0502020204030204" pitchFamily="34" charset="0"/>
                <a:cs typeface="+mn-cs"/>
              </a:rPr>
              <a:t>401</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a:ln>
            <a:solidFill>
              <a:schemeClr val="tx1"/>
            </a:solidFill>
          </a:ln>
        </p:spPr>
      </p:pic>
      <p:pic>
        <p:nvPicPr>
          <p:cNvPr id="2" name="Picture 1">
            <a:extLst>
              <a:ext uri="{FF2B5EF4-FFF2-40B4-BE49-F238E27FC236}">
                <a16:creationId xmlns:a16="http://schemas.microsoft.com/office/drawing/2014/main" id="{0383B827-DAE7-A28D-2CA8-238158CD7960}"/>
              </a:ext>
            </a:extLst>
          </p:cNvPr>
          <p:cNvPicPr>
            <a:picLocks noChangeAspect="1"/>
          </p:cNvPicPr>
          <p:nvPr/>
        </p:nvPicPr>
        <p:blipFill>
          <a:blip r:embed="rId4"/>
          <a:stretch>
            <a:fillRect/>
          </a:stretch>
        </p:blipFill>
        <p:spPr>
          <a:xfrm>
            <a:off x="10668000" y="95071"/>
            <a:ext cx="914400" cy="1188720"/>
          </a:xfrm>
          <a:prstGeom prst="rect">
            <a:avLst/>
          </a:prstGeom>
          <a:ln>
            <a:solidFill>
              <a:schemeClr val="tx1"/>
            </a:solidFill>
          </a:ln>
        </p:spPr>
      </p:pic>
    </p:spTree>
    <p:extLst>
      <p:ext uri="{BB962C8B-B14F-4D97-AF65-F5344CB8AC3E}">
        <p14:creationId xmlns:p14="http://schemas.microsoft.com/office/powerpoint/2010/main" val="199337928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8BFFF-344F-37A8-3FCD-B0D21601C5A4}"/>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C51533FC-9637-2D09-A19B-A8268922B9CE}"/>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19:9b-10</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School of Tyrannus</a:t>
            </a:r>
          </a:p>
        </p:txBody>
      </p:sp>
      <p:sp>
        <p:nvSpPr>
          <p:cNvPr id="161795" name="Rectangle 3">
            <a:extLst>
              <a:ext uri="{FF2B5EF4-FFF2-40B4-BE49-F238E27FC236}">
                <a16:creationId xmlns:a16="http://schemas.microsoft.com/office/drawing/2014/main" id="{BE9F9503-6DEC-9A14-9547-9167A529F57E}"/>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Location (9b)</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Duration (10a)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Effectiveness (10b)</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34DBDF0F-7AC0-F622-93F8-9446F6DDCFCD}"/>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64015508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53F12C72-64E3-D4CA-D0A1-85893328C05B}"/>
              </a:ext>
            </a:extLst>
          </p:cNvPr>
          <p:cNvGraphicFramePr>
            <a:graphicFrameLocks noGrp="1"/>
          </p:cNvGraphicFramePr>
          <p:nvPr/>
        </p:nvGraphicFramePr>
        <p:xfrm>
          <a:off x="609600" y="137160"/>
          <a:ext cx="10972800" cy="6583680"/>
        </p:xfrm>
        <a:graphic>
          <a:graphicData uri="http://schemas.openxmlformats.org/drawingml/2006/table">
            <a:tbl>
              <a:tblPr firstRow="1" bandRow="1">
                <a:tableStyleId>{073A0DAA-6AF3-43AB-8588-CEC1D06C72B9}</a:tableStyleId>
              </a:tblPr>
              <a:tblGrid>
                <a:gridCol w="1752600">
                  <a:extLst>
                    <a:ext uri="{9D8B030D-6E8A-4147-A177-3AD203B41FA5}">
                      <a16:colId xmlns:a16="http://schemas.microsoft.com/office/drawing/2014/main" val="3919174713"/>
                    </a:ext>
                  </a:extLst>
                </a:gridCol>
                <a:gridCol w="2681925">
                  <a:extLst>
                    <a:ext uri="{9D8B030D-6E8A-4147-A177-3AD203B41FA5}">
                      <a16:colId xmlns:a16="http://schemas.microsoft.com/office/drawing/2014/main" val="302585815"/>
                    </a:ext>
                  </a:extLst>
                </a:gridCol>
                <a:gridCol w="2179425">
                  <a:extLst>
                    <a:ext uri="{9D8B030D-6E8A-4147-A177-3AD203B41FA5}">
                      <a16:colId xmlns:a16="http://schemas.microsoft.com/office/drawing/2014/main" val="3965908190"/>
                    </a:ext>
                  </a:extLst>
                </a:gridCol>
                <a:gridCol w="1558894">
                  <a:extLst>
                    <a:ext uri="{9D8B030D-6E8A-4147-A177-3AD203B41FA5}">
                      <a16:colId xmlns:a16="http://schemas.microsoft.com/office/drawing/2014/main" val="3402539353"/>
                    </a:ext>
                  </a:extLst>
                </a:gridCol>
                <a:gridCol w="2799956">
                  <a:extLst>
                    <a:ext uri="{9D8B030D-6E8A-4147-A177-3AD203B41FA5}">
                      <a16:colId xmlns:a16="http://schemas.microsoft.com/office/drawing/2014/main" val="3848284455"/>
                    </a:ext>
                  </a:extLst>
                </a:gridCol>
              </a:tblGrid>
              <a:tr h="822960">
                <a:tc gridSpan="5">
                  <a:txBody>
                    <a:bodyPr/>
                    <a:lstStyle/>
                    <a:p>
                      <a:pPr algn="ctr"/>
                      <a:r>
                        <a:rPr lang="en-US" altLang="en-US" sz="3600" b="0" dirty="0">
                          <a:solidFill>
                            <a:srgbClr val="00FFFF"/>
                          </a:solidFill>
                          <a:latin typeface="Calibri" panose="020F0502020204030204" pitchFamily="34" charset="0"/>
                          <a:ea typeface="+mj-ea"/>
                          <a:cs typeface="+mj-cs"/>
                        </a:rPr>
                        <a:t>Paul’s Ministry Chronology</a:t>
                      </a:r>
                      <a:endParaRPr lang="en-US" sz="3600" b="0" dirty="0">
                        <a:solidFill>
                          <a:srgbClr val="00FFFF"/>
                        </a:solidFill>
                        <a:latin typeface="Calibri" panose="020F0502020204030204" pitchFamily="34" charset="0"/>
                        <a:ea typeface="+mj-ea"/>
                        <a:cs typeface="+mj-cs"/>
                      </a:endParaRPr>
                    </a:p>
                  </a:txBody>
                  <a:tcPr anchor="ct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998958660"/>
                  </a:ext>
                </a:extLst>
              </a:tr>
              <a:tr h="8229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00CC"/>
                          </a:solidFill>
                          <a:latin typeface="Calibri" panose="020F0502020204030204" pitchFamily="34" charset="0"/>
                          <a:ea typeface="Calibri" panose="020F0502020204030204" pitchFamily="34" charset="0"/>
                          <a:cs typeface="Calibri" panose="020F0502020204030204" pitchFamily="34" charset="0"/>
                        </a:rPr>
                        <a:t># OF BOOKS</a:t>
                      </a:r>
                      <a:endParaRPr lang="en-US" sz="2400" dirty="0">
                        <a:solidFill>
                          <a:srgbClr val="0000CC"/>
                        </a:solidFill>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00CC"/>
                          </a:solidFill>
                          <a:latin typeface="Calibri" panose="020F0502020204030204" pitchFamily="34" charset="0"/>
                          <a:ea typeface="Calibri" panose="020F0502020204030204" pitchFamily="34" charset="0"/>
                          <a:cs typeface="Calibri" panose="020F0502020204030204" pitchFamily="34" charset="0"/>
                        </a:rPr>
                        <a:t>JOURNEY</a:t>
                      </a:r>
                      <a:endParaRPr lang="en-US" sz="2400" dirty="0">
                        <a:solidFill>
                          <a:srgbClr val="0000CC"/>
                        </a:solidFill>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00CC"/>
                          </a:solidFill>
                          <a:latin typeface="Calibri" panose="020F0502020204030204" pitchFamily="34" charset="0"/>
                          <a:ea typeface="Calibri" panose="020F0502020204030204" pitchFamily="34" charset="0"/>
                          <a:cs typeface="Calibri" panose="020F0502020204030204" pitchFamily="34" charset="0"/>
                        </a:rPr>
                        <a:t>ACTS</a:t>
                      </a:r>
                      <a:endParaRPr lang="en-US" sz="2400" dirty="0">
                        <a:solidFill>
                          <a:srgbClr val="0000CC"/>
                        </a:solidFill>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algn="ctr"/>
                      <a:r>
                        <a:rPr lang="en-US" sz="2400" b="1" dirty="0">
                          <a:solidFill>
                            <a:srgbClr val="0000CC"/>
                          </a:solidFill>
                          <a:latin typeface="Calibri" panose="020F0502020204030204" pitchFamily="34" charset="0"/>
                          <a:ea typeface="Calibri" panose="020F0502020204030204" pitchFamily="34" charset="0"/>
                          <a:cs typeface="Calibri" panose="020F0502020204030204" pitchFamily="34" charset="0"/>
                        </a:rPr>
                        <a:t>DATE</a:t>
                      </a:r>
                      <a:endParaRPr lang="en-US" sz="2400" dirty="0">
                        <a:solidFill>
                          <a:srgbClr val="0000CC"/>
                        </a:solidFill>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algn="ctr"/>
                      <a:r>
                        <a:rPr lang="en-US" sz="2400" b="1" dirty="0">
                          <a:solidFill>
                            <a:srgbClr val="0000CC"/>
                          </a:solidFill>
                          <a:latin typeface="Calibri" panose="020F0502020204030204" pitchFamily="34" charset="0"/>
                          <a:ea typeface="Calibri" panose="020F0502020204030204" pitchFamily="34" charset="0"/>
                          <a:cs typeface="Calibri" panose="020F0502020204030204" pitchFamily="34" charset="0"/>
                        </a:rPr>
                        <a:t>BOOKS</a:t>
                      </a:r>
                      <a:endParaRPr lang="en-US" sz="2400" dirty="0">
                        <a:solidFill>
                          <a:srgbClr val="0000CC"/>
                        </a:solidFill>
                        <a:latin typeface="Calibri" panose="020F050202020403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959388438"/>
                  </a:ext>
                </a:extLst>
              </a:tr>
              <a:tr h="822960">
                <a:tc>
                  <a:txBody>
                    <a:bodyPr/>
                    <a:lstStyle/>
                    <a:p>
                      <a:pPr algn="ctr"/>
                      <a:r>
                        <a:rPr lang="en-US" sz="2400" b="1" dirty="0">
                          <a:latin typeface="Calibri" panose="020F0502020204030204" pitchFamily="34" charset="0"/>
                          <a:ea typeface="Calibri" panose="020F0502020204030204" pitchFamily="34" charset="0"/>
                          <a:cs typeface="Calibri" panose="020F0502020204030204" pitchFamily="34" charset="0"/>
                        </a:rPr>
                        <a:t>1</a:t>
                      </a:r>
                    </a:p>
                  </a:txBody>
                  <a:tcPr anchor="ctr"/>
                </a:tc>
                <a:tc>
                  <a:txBody>
                    <a:bodyPr/>
                    <a:lstStyle/>
                    <a:p>
                      <a:pPr algn="ctr"/>
                      <a:r>
                        <a:rPr lang="en-US" sz="2400" b="1" dirty="0">
                          <a:latin typeface="Calibri" panose="020F0502020204030204" pitchFamily="34" charset="0"/>
                          <a:ea typeface="Calibri" panose="020F0502020204030204" pitchFamily="34" charset="0"/>
                          <a:cs typeface="Calibri" panose="020F0502020204030204" pitchFamily="34" charset="0"/>
                        </a:rPr>
                        <a:t>1</a:t>
                      </a:r>
                    </a:p>
                  </a:txBody>
                  <a:tcPr anchor="ctr"/>
                </a:tc>
                <a:tc>
                  <a:txBody>
                    <a:bodyPr/>
                    <a:lstStyle/>
                    <a:p>
                      <a:pPr algn="ctr"/>
                      <a:r>
                        <a:rPr lang="en-US" sz="2400" b="1" dirty="0">
                          <a:latin typeface="Calibri" panose="020F0502020204030204" pitchFamily="34" charset="0"/>
                          <a:ea typeface="Calibri" panose="020F0502020204030204" pitchFamily="34" charset="0"/>
                          <a:cs typeface="Calibri" panose="020F0502020204030204" pitchFamily="34" charset="0"/>
                        </a:rPr>
                        <a:t>13–14</a:t>
                      </a:r>
                    </a:p>
                  </a:txBody>
                  <a:tcPr anchor="ctr"/>
                </a:tc>
                <a:tc>
                  <a:txBody>
                    <a:bodyPr/>
                    <a:lstStyle/>
                    <a:p>
                      <a:pPr algn="ctr"/>
                      <a:r>
                        <a:rPr lang="en-US" sz="2400" b="1" dirty="0">
                          <a:latin typeface="Calibri" panose="020F0502020204030204" pitchFamily="34" charset="0"/>
                          <a:ea typeface="Calibri" panose="020F0502020204030204" pitchFamily="34" charset="0"/>
                          <a:cs typeface="Calibri" panose="020F0502020204030204" pitchFamily="34" charset="0"/>
                        </a:rPr>
                        <a:t>48–49</a:t>
                      </a:r>
                    </a:p>
                  </a:txBody>
                  <a:tcPr anchor="ctr"/>
                </a:tc>
                <a:tc>
                  <a:txBody>
                    <a:bodyPr/>
                    <a:lstStyle/>
                    <a:p>
                      <a:pPr algn="ctr"/>
                      <a:r>
                        <a:rPr lang="en-US" sz="2400" b="1" dirty="0">
                          <a:latin typeface="Calibri" panose="020F0502020204030204" pitchFamily="34" charset="0"/>
                          <a:ea typeface="Calibri" panose="020F0502020204030204" pitchFamily="34" charset="0"/>
                          <a:cs typeface="Calibri" panose="020F0502020204030204" pitchFamily="34" charset="0"/>
                        </a:rPr>
                        <a:t>Gal</a:t>
                      </a:r>
                    </a:p>
                  </a:txBody>
                  <a:tcPr anchor="ctr"/>
                </a:tc>
                <a:extLst>
                  <a:ext uri="{0D108BD9-81ED-4DB2-BD59-A6C34878D82A}">
                    <a16:rowId xmlns:a16="http://schemas.microsoft.com/office/drawing/2014/main" val="2444807742"/>
                  </a:ext>
                </a:extLst>
              </a:tr>
              <a:tr h="822960">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2</a:t>
                      </a:r>
                    </a:p>
                  </a:txBody>
                  <a:tcPr anchor="ctr"/>
                </a:tc>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2</a:t>
                      </a:r>
                    </a:p>
                  </a:txBody>
                  <a:tcPr anchor="ctr"/>
                </a:tc>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15:36–18:22</a:t>
                      </a:r>
                    </a:p>
                  </a:txBody>
                  <a:tcPr anchor="ctr"/>
                </a:tc>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50–52</a:t>
                      </a:r>
                    </a:p>
                  </a:txBody>
                  <a:tcPr anchor="ctr"/>
                </a:tc>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1–2 </a:t>
                      </a:r>
                      <a:r>
                        <a:rPr lang="en-US" sz="2400" b="1" kern="1200" dirty="0" err="1">
                          <a:solidFill>
                            <a:schemeClr val="dk1"/>
                          </a:solidFill>
                          <a:latin typeface="Calibri" panose="020F0502020204030204" pitchFamily="34" charset="0"/>
                          <a:ea typeface="Calibri" panose="020F0502020204030204" pitchFamily="34" charset="0"/>
                          <a:cs typeface="Calibri" panose="020F0502020204030204" pitchFamily="34" charset="0"/>
                        </a:rPr>
                        <a:t>Thess</a:t>
                      </a:r>
                      <a:endPar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327720504"/>
                  </a:ext>
                </a:extLst>
              </a:tr>
              <a:tr h="822960">
                <a:tc>
                  <a:txBody>
                    <a:bodyPr/>
                    <a:lstStyle/>
                    <a:p>
                      <a:pPr marL="0" algn="ctr" defTabSz="914400" rtl="0" eaLnBrk="1" latinLnBrk="0" hangingPunct="1">
                        <a:lnSpc>
                          <a:spcPct val="90000"/>
                        </a:lnSpc>
                        <a:buFont typeface="Wingdings" panose="05000000000000000000" pitchFamily="2" charset="2"/>
                        <a:buNone/>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3</a:t>
                      </a:r>
                    </a:p>
                  </a:txBody>
                  <a:tcPr anchor="ctr"/>
                </a:tc>
                <a:tc>
                  <a:txBody>
                    <a:bodyPr/>
                    <a:lstStyle/>
                    <a:p>
                      <a:pPr marL="0" algn="ctr" defTabSz="914400" rtl="0" eaLnBrk="1" latinLnBrk="0" hangingPunct="1">
                        <a:lnSpc>
                          <a:spcPct val="90000"/>
                        </a:lnSpc>
                        <a:buFont typeface="Wingdings" panose="05000000000000000000" pitchFamily="2" charset="2"/>
                        <a:buNone/>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3</a:t>
                      </a:r>
                    </a:p>
                  </a:txBody>
                  <a:tcPr anchor="ctr"/>
                </a:tc>
                <a:tc>
                  <a:txBody>
                    <a:bodyPr/>
                    <a:lstStyle/>
                    <a:p>
                      <a:pPr marL="0" algn="ctr" defTabSz="914400" rtl="0" eaLnBrk="1" latinLnBrk="0" hangingPunct="1">
                        <a:lnSpc>
                          <a:spcPct val="90000"/>
                        </a:lnSpc>
                        <a:buFont typeface="Wingdings" panose="05000000000000000000" pitchFamily="2" charset="2"/>
                        <a:buNone/>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18:23–21:17</a:t>
                      </a:r>
                    </a:p>
                  </a:txBody>
                  <a:tcPr anchor="ctr"/>
                </a:tc>
                <a:tc>
                  <a:txBody>
                    <a:bodyPr/>
                    <a:lstStyle/>
                    <a:p>
                      <a:pPr marL="0" algn="ctr" defTabSz="914400" rtl="0" eaLnBrk="1" latinLnBrk="0" hangingPunct="1">
                        <a:lnSpc>
                          <a:spcPct val="90000"/>
                        </a:lnSpc>
                        <a:buFont typeface="Wingdings" panose="05000000000000000000" pitchFamily="2" charset="2"/>
                        <a:buNone/>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53–57</a:t>
                      </a:r>
                    </a:p>
                  </a:txBody>
                  <a:tcPr anchor="ctr"/>
                </a:tc>
                <a:tc>
                  <a:txBody>
                    <a:bodyPr/>
                    <a:lstStyle/>
                    <a:p>
                      <a:pPr marL="0" algn="ctr" defTabSz="914400" rtl="0" eaLnBrk="1" latinLnBrk="0" hangingPunct="1">
                        <a:lnSpc>
                          <a:spcPct val="90000"/>
                        </a:lnSpc>
                        <a:buFont typeface="Wingdings" panose="05000000000000000000" pitchFamily="2" charset="2"/>
                        <a:buNone/>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1–2 Cor, Rom</a:t>
                      </a:r>
                    </a:p>
                  </a:txBody>
                  <a:tcPr anchor="ctr"/>
                </a:tc>
                <a:extLst>
                  <a:ext uri="{0D108BD9-81ED-4DB2-BD59-A6C34878D82A}">
                    <a16:rowId xmlns:a16="http://schemas.microsoft.com/office/drawing/2014/main" val="783499114"/>
                  </a:ext>
                </a:extLst>
              </a:tr>
              <a:tr h="822960">
                <a:tc>
                  <a:txBody>
                    <a:bodyPr/>
                    <a:lstStyle/>
                    <a:p>
                      <a:pPr marL="0" algn="ctr" defTabSz="914400" rtl="0" eaLnBrk="1" latinLnBrk="0" hangingPunct="1">
                        <a:lnSpc>
                          <a:spcPct val="90000"/>
                        </a:lnSpc>
                        <a:buFont typeface="Wingdings" panose="05000000000000000000" pitchFamily="2" charset="2"/>
                        <a:buNone/>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4</a:t>
                      </a:r>
                    </a:p>
                  </a:txBody>
                  <a:tcPr anchor="ctr"/>
                </a:tc>
                <a:tc>
                  <a:txBody>
                    <a:bodyPr/>
                    <a:lstStyle/>
                    <a:p>
                      <a:pPr marL="0" algn="ctr" defTabSz="914400" rtl="0" eaLnBrk="1" latinLnBrk="0" hangingPunct="1">
                        <a:lnSpc>
                          <a:spcPct val="90000"/>
                        </a:lnSpc>
                        <a:buFont typeface="Wingdings" panose="05000000000000000000" pitchFamily="2" charset="2"/>
                        <a:buNone/>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4</a:t>
                      </a:r>
                    </a:p>
                  </a:txBody>
                  <a:tcPr anchor="ctr"/>
                </a:tc>
                <a:tc>
                  <a:txBody>
                    <a:bodyPr/>
                    <a:lstStyle/>
                    <a:p>
                      <a:pPr marL="0" algn="ctr" defTabSz="914400" rtl="0" eaLnBrk="1" latinLnBrk="0" hangingPunct="1">
                        <a:lnSpc>
                          <a:spcPct val="90000"/>
                        </a:lnSpc>
                        <a:buFont typeface="Wingdings" panose="05000000000000000000" pitchFamily="2" charset="2"/>
                        <a:buNone/>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28:16-31</a:t>
                      </a:r>
                    </a:p>
                  </a:txBody>
                  <a:tcPr anchor="ctr"/>
                </a:tc>
                <a:tc>
                  <a:txBody>
                    <a:bodyPr/>
                    <a:lstStyle/>
                    <a:p>
                      <a:pPr marL="0" algn="ctr" defTabSz="914400" rtl="0" eaLnBrk="1" latinLnBrk="0" hangingPunct="1">
                        <a:lnSpc>
                          <a:spcPct val="90000"/>
                        </a:lnSpc>
                        <a:buFont typeface="Wingdings" panose="05000000000000000000" pitchFamily="2" charset="2"/>
                        <a:buNone/>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60–62</a:t>
                      </a:r>
                    </a:p>
                  </a:txBody>
                  <a:tcPr anchor="ctr"/>
                </a:tc>
                <a:tc>
                  <a:txBody>
                    <a:bodyPr/>
                    <a:lstStyle/>
                    <a:p>
                      <a:pPr marL="0" algn="ctr" defTabSz="914400" rtl="0" eaLnBrk="1" latinLnBrk="0" hangingPunct="1">
                        <a:lnSpc>
                          <a:spcPct val="90000"/>
                        </a:lnSpc>
                        <a:buFont typeface="Wingdings" panose="05000000000000000000" pitchFamily="2" charset="2"/>
                        <a:buNone/>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Eph, Col, </a:t>
                      </a:r>
                      <a:r>
                        <a:rPr lang="en-US" sz="2400" b="1" kern="1200" dirty="0" err="1">
                          <a:solidFill>
                            <a:schemeClr val="dk1"/>
                          </a:solidFill>
                          <a:latin typeface="Calibri" panose="020F0502020204030204" pitchFamily="34" charset="0"/>
                          <a:ea typeface="Calibri" panose="020F0502020204030204" pitchFamily="34" charset="0"/>
                          <a:cs typeface="Calibri" panose="020F0502020204030204" pitchFamily="34" charset="0"/>
                        </a:rPr>
                        <a:t>Phlm</a:t>
                      </a: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 </a:t>
                      </a:r>
                      <a:r>
                        <a:rPr lang="en-US" sz="2400" b="1" kern="1200" dirty="0" err="1">
                          <a:solidFill>
                            <a:schemeClr val="dk1"/>
                          </a:solidFill>
                          <a:latin typeface="Calibri" panose="020F0502020204030204" pitchFamily="34" charset="0"/>
                          <a:ea typeface="Calibri" panose="020F0502020204030204" pitchFamily="34" charset="0"/>
                          <a:cs typeface="Calibri" panose="020F0502020204030204" pitchFamily="34" charset="0"/>
                        </a:rPr>
                        <a:t>Phlp</a:t>
                      </a:r>
                      <a:endPar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47564618"/>
                  </a:ext>
                </a:extLst>
              </a:tr>
              <a:tr h="822960">
                <a:tc>
                  <a:txBody>
                    <a:bodyPr/>
                    <a:lstStyle/>
                    <a:p>
                      <a:pPr marL="0" algn="ctr" defTabSz="914400" rtl="0" eaLnBrk="1" latinLnBrk="0" hangingPunct="1">
                        <a:lnSpc>
                          <a:spcPct val="90000"/>
                        </a:lnSpc>
                        <a:buFont typeface="Wingdings" panose="05000000000000000000" pitchFamily="2" charset="2"/>
                        <a:buNone/>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Between Imprisonments</a:t>
                      </a:r>
                    </a:p>
                  </a:txBody>
                  <a:tcPr anchor="ctr"/>
                </a:tc>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Post Acts</a:t>
                      </a:r>
                    </a:p>
                  </a:txBody>
                  <a:tcPr anchor="ctr"/>
                </a:tc>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62–66	</a:t>
                      </a:r>
                    </a:p>
                  </a:txBody>
                  <a:tcPr anchor="ctr"/>
                </a:tc>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1 Tim, Titus</a:t>
                      </a:r>
                    </a:p>
                  </a:txBody>
                  <a:tcPr anchor="ctr"/>
                </a:tc>
                <a:extLst>
                  <a:ext uri="{0D108BD9-81ED-4DB2-BD59-A6C34878D82A}">
                    <a16:rowId xmlns:a16="http://schemas.microsoft.com/office/drawing/2014/main" val="3298715807"/>
                  </a:ext>
                </a:extLst>
              </a:tr>
              <a:tr h="822960">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1</a:t>
                      </a:r>
                    </a:p>
                  </a:txBody>
                  <a:tcPr anchor="ctr"/>
                </a:tc>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2</a:t>
                      </a:r>
                      <a:r>
                        <a:rPr lang="en-US" sz="2400" b="1" kern="1200" baseline="30000" dirty="0">
                          <a:solidFill>
                            <a:schemeClr val="dk1"/>
                          </a:solidFill>
                          <a:latin typeface="Calibri" panose="020F0502020204030204" pitchFamily="34" charset="0"/>
                          <a:ea typeface="Calibri" panose="020F0502020204030204" pitchFamily="34" charset="0"/>
                          <a:cs typeface="Calibri" panose="020F0502020204030204" pitchFamily="34" charset="0"/>
                        </a:rPr>
                        <a:t>nd</a:t>
                      </a:r>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 Imprisonment</a:t>
                      </a:r>
                    </a:p>
                  </a:txBody>
                  <a:tcPr anchor="ctr"/>
                </a:tc>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     Post Acts	</a:t>
                      </a:r>
                    </a:p>
                  </a:txBody>
                  <a:tcPr anchor="ctr"/>
                </a:tc>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67</a:t>
                      </a:r>
                    </a:p>
                  </a:txBody>
                  <a:tcPr anchor="ctr"/>
                </a:tc>
                <a:tc>
                  <a:txBody>
                    <a:bodyPr/>
                    <a:lstStyle/>
                    <a:p>
                      <a:pPr marL="0" algn="ctr" defTabSz="914400" rtl="0" eaLnBrk="1" latinLnBrk="0" hangingPunct="1"/>
                      <a:r>
                        <a:rPr lang="en-US" sz="2400" b="1" kern="1200" dirty="0">
                          <a:solidFill>
                            <a:schemeClr val="dk1"/>
                          </a:solidFill>
                          <a:latin typeface="Calibri" panose="020F0502020204030204" pitchFamily="34" charset="0"/>
                          <a:ea typeface="Calibri" panose="020F0502020204030204" pitchFamily="34" charset="0"/>
                          <a:cs typeface="Calibri" panose="020F0502020204030204" pitchFamily="34" charset="0"/>
                        </a:rPr>
                        <a:t>2 Tim</a:t>
                      </a:r>
                    </a:p>
                  </a:txBody>
                  <a:tcPr anchor="ctr"/>
                </a:tc>
                <a:extLst>
                  <a:ext uri="{0D108BD9-81ED-4DB2-BD59-A6C34878D82A}">
                    <a16:rowId xmlns:a16="http://schemas.microsoft.com/office/drawing/2014/main" val="3008704383"/>
                  </a:ext>
                </a:extLst>
              </a:tr>
            </a:tbl>
          </a:graphicData>
        </a:graphic>
      </p:graphicFrame>
    </p:spTree>
    <p:extLst>
      <p:ext uri="{BB962C8B-B14F-4D97-AF65-F5344CB8AC3E}">
        <p14:creationId xmlns:p14="http://schemas.microsoft.com/office/powerpoint/2010/main" val="29722861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80D3F9BD-A28B-056F-4231-7142779EAF3B}"/>
              </a:ext>
            </a:extLst>
          </p:cNvPr>
          <p:cNvGraphicFramePr>
            <a:graphicFrameLocks noGrp="1"/>
          </p:cNvGraphicFramePr>
          <p:nvPr>
            <p:ph idx="1"/>
          </p:nvPr>
        </p:nvGraphicFramePr>
        <p:xfrm>
          <a:off x="609600" y="121920"/>
          <a:ext cx="10972802" cy="6614160"/>
        </p:xfrm>
        <a:graphic>
          <a:graphicData uri="http://schemas.openxmlformats.org/drawingml/2006/table">
            <a:tbl>
              <a:tblPr firstRow="1" bandRow="1">
                <a:tableStyleId>{073A0DAA-6AF3-43AB-8588-CEC1D06C72B9}</a:tableStyleId>
              </a:tblPr>
              <a:tblGrid>
                <a:gridCol w="826280">
                  <a:extLst>
                    <a:ext uri="{9D8B030D-6E8A-4147-A177-3AD203B41FA5}">
                      <a16:colId xmlns:a16="http://schemas.microsoft.com/office/drawing/2014/main" val="1125192940"/>
                    </a:ext>
                  </a:extLst>
                </a:gridCol>
                <a:gridCol w="5073261">
                  <a:extLst>
                    <a:ext uri="{9D8B030D-6E8A-4147-A177-3AD203B41FA5}">
                      <a16:colId xmlns:a16="http://schemas.microsoft.com/office/drawing/2014/main" val="2994611670"/>
                    </a:ext>
                  </a:extLst>
                </a:gridCol>
                <a:gridCol w="5073261">
                  <a:extLst>
                    <a:ext uri="{9D8B030D-6E8A-4147-A177-3AD203B41FA5}">
                      <a16:colId xmlns:a16="http://schemas.microsoft.com/office/drawing/2014/main" val="4044358399"/>
                    </a:ext>
                  </a:extLst>
                </a:gridCol>
              </a:tblGrid>
              <a:tr h="1280160">
                <a:tc gridSpan="3">
                  <a:txBody>
                    <a:bodyPr/>
                    <a:lstStyle/>
                    <a:p>
                      <a:pPr algn="ctr">
                        <a:spcBef>
                          <a:spcPts val="600"/>
                        </a:spcBef>
                        <a:spcAft>
                          <a:spcPts val="600"/>
                        </a:spcAft>
                      </a:pPr>
                      <a:r>
                        <a:rPr lang="en-US" altLang="en-US" sz="3600" b="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ORDER OF PAUL’S LETTERS</a:t>
                      </a:r>
                      <a:endParaRPr lang="en-US" sz="3600" b="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endParaRPr>
                    </a:p>
                  </a:txBody>
                  <a:tcPr anchor="ctr"/>
                </a:tc>
                <a:tc hMerge="1">
                  <a:txBody>
                    <a:bodyPr/>
                    <a:lstStyle/>
                    <a:p>
                      <a:pPr algn="ctr"/>
                      <a:r>
                        <a:rPr lang="en-US" altLang="en-US" sz="3600" b="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ORDER OF PAUL’S LETTERS</a:t>
                      </a:r>
                      <a:endParaRPr lang="en-US" sz="3600" b="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endParaRPr>
                    </a:p>
                  </a:txBody>
                  <a:tcPr/>
                </a:tc>
                <a:tc hMerge="1">
                  <a:txBody>
                    <a:bodyPr/>
                    <a:lstStyle/>
                    <a:p>
                      <a:endParaRPr lang="en-US" sz="3600" dirty="0">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19171758"/>
                  </a:ext>
                </a:extLst>
              </a:tr>
              <a:tr h="731520">
                <a:tc>
                  <a:txBody>
                    <a:bodyPr/>
                    <a:lstStyle/>
                    <a:p>
                      <a:pPr marL="0" indent="0" algn="ctr">
                        <a:spcBef>
                          <a:spcPts val="0"/>
                        </a:spcBef>
                        <a:spcAft>
                          <a:spcPts val="1800"/>
                        </a:spcAft>
                        <a:buSzPct val="100000"/>
                        <a:buFont typeface="Wingdings" panose="05000000000000000000" pitchFamily="2" charset="2"/>
                        <a:buNone/>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1.</a:t>
                      </a:r>
                    </a:p>
                  </a:txBody>
                  <a:tcPr anchor="ctr"/>
                </a:tc>
                <a:tc>
                  <a:txBody>
                    <a:bodyPr/>
                    <a:lstStyle/>
                    <a:p>
                      <a:pPr marL="230188" indent="0">
                        <a:spcBef>
                          <a:spcPts val="600"/>
                        </a:spcBef>
                        <a:spcAft>
                          <a:spcPts val="600"/>
                        </a:spcAft>
                        <a:buSzPct val="100000"/>
                        <a:buFont typeface="Wingdings" panose="05000000000000000000" pitchFamily="2" charset="2"/>
                        <a:buNone/>
                        <a:defRPr/>
                      </a:pPr>
                      <a:r>
                        <a:rPr lang="en-US" sz="2800" b="1" dirty="0">
                          <a:effectLst/>
                          <a:latin typeface="Calibri" panose="020F0502020204030204" pitchFamily="34" charset="0"/>
                          <a:ea typeface="Calibri" panose="020F0502020204030204" pitchFamily="34" charset="0"/>
                          <a:cs typeface="Calibri" panose="020F0502020204030204" pitchFamily="34" charset="0"/>
                        </a:rPr>
                        <a:t>Galatians </a:t>
                      </a:r>
                    </a:p>
                  </a:txBody>
                  <a:tcPr anchor="ctr"/>
                </a:tc>
                <a:tc>
                  <a:txBody>
                    <a:bodyPr/>
                    <a:lstStyle/>
                    <a:p>
                      <a:pPr algn="ctr">
                        <a:spcBef>
                          <a:spcPts val="600"/>
                        </a:spcBef>
                        <a:spcAft>
                          <a:spcPts val="6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A.D. 49</a:t>
                      </a:r>
                    </a:p>
                  </a:txBody>
                  <a:tcPr anchor="ctr"/>
                </a:tc>
                <a:extLst>
                  <a:ext uri="{0D108BD9-81ED-4DB2-BD59-A6C34878D82A}">
                    <a16:rowId xmlns:a16="http://schemas.microsoft.com/office/drawing/2014/main" val="3933957730"/>
                  </a:ext>
                </a:extLst>
              </a:tr>
              <a:tr h="73152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2.</a:t>
                      </a:r>
                    </a:p>
                  </a:txBody>
                  <a:tcPr anchor="ctr"/>
                </a:tc>
                <a:tc>
                  <a:txBody>
                    <a:bodyPr/>
                    <a:lstStyle/>
                    <a:p>
                      <a:pPr marL="230188" marR="0" lvl="0" indent="0" algn="l" defTabSz="914400" rtl="0" eaLnBrk="1" fontAlgn="auto" latinLnBrk="0" hangingPunct="1">
                        <a:lnSpc>
                          <a:spcPct val="100000"/>
                        </a:lnSpc>
                        <a:spcBef>
                          <a:spcPts val="600"/>
                        </a:spcBef>
                        <a:spcAft>
                          <a:spcPts val="600"/>
                        </a:spcAft>
                        <a:buClrTx/>
                        <a:buSzPct val="100000"/>
                        <a:buFont typeface="Wingdings" panose="05000000000000000000" pitchFamily="2" charset="2"/>
                        <a:buNone/>
                        <a:tabLst/>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1‒2 Thessalonians </a:t>
                      </a:r>
                    </a:p>
                  </a:txBody>
                  <a:tcPr anchor="ctr"/>
                </a:tc>
                <a:tc>
                  <a:txBody>
                    <a:bodyPr/>
                    <a:lstStyle/>
                    <a:p>
                      <a:pPr marL="0" marR="0" lvl="0" indent="0" algn="ctr" defTabSz="914377" rtl="0" eaLnBrk="1" fontAlgn="auto" latinLnBrk="0" hangingPunct="1">
                        <a:lnSpc>
                          <a:spcPct val="100000"/>
                        </a:lnSpc>
                        <a:spcBef>
                          <a:spcPts val="600"/>
                        </a:spcBef>
                        <a:spcAft>
                          <a:spcPts val="600"/>
                        </a:spcAft>
                        <a:buClrTx/>
                        <a:buSzTx/>
                        <a:buFontTx/>
                        <a:buNone/>
                        <a:tabLst/>
                        <a:defRPr/>
                      </a:pPr>
                      <a:r>
                        <a:rPr lang="en-US" sz="2800" b="1" dirty="0">
                          <a:effectLst/>
                          <a:latin typeface="Calibri" panose="020F0502020204030204" pitchFamily="34" charset="0"/>
                          <a:ea typeface="Calibri" panose="020F0502020204030204" pitchFamily="34" charset="0"/>
                          <a:cs typeface="Calibri" panose="020F0502020204030204" pitchFamily="34" charset="0"/>
                        </a:rPr>
                        <a:t>A.D. 51</a:t>
                      </a:r>
                    </a:p>
                  </a:txBody>
                  <a:tcPr anchor="ctr"/>
                </a:tc>
                <a:extLst>
                  <a:ext uri="{0D108BD9-81ED-4DB2-BD59-A6C34878D82A}">
                    <a16:rowId xmlns:a16="http://schemas.microsoft.com/office/drawing/2014/main" val="3481378009"/>
                  </a:ext>
                </a:extLst>
              </a:tr>
              <a:tr h="73152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kern="1200"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3.</a:t>
                      </a:r>
                    </a:p>
                  </a:txBody>
                  <a:tcPr anchor="ctr"/>
                </a:tc>
                <a:tc>
                  <a:txBody>
                    <a:bodyPr/>
                    <a:lstStyle/>
                    <a:p>
                      <a:pPr marL="230188" marR="0" lvl="0" indent="0" algn="l" defTabSz="914400" rtl="0" eaLnBrk="1" fontAlgn="auto" latinLnBrk="0" hangingPunct="1">
                        <a:lnSpc>
                          <a:spcPct val="100000"/>
                        </a:lnSpc>
                        <a:spcBef>
                          <a:spcPts val="600"/>
                        </a:spcBef>
                        <a:spcAft>
                          <a:spcPts val="600"/>
                        </a:spcAft>
                        <a:buClrTx/>
                        <a:buSzPct val="100000"/>
                        <a:buFont typeface="Wingdings" panose="05000000000000000000" pitchFamily="2" charset="2"/>
                        <a:buNone/>
                        <a:tabLst/>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1‒2 Corinthians</a:t>
                      </a:r>
                    </a:p>
                  </a:txBody>
                  <a:tcPr anchor="ctr"/>
                </a:tc>
                <a:tc>
                  <a:txBody>
                    <a:bodyPr/>
                    <a:lstStyle/>
                    <a:p>
                      <a:pPr algn="ctr">
                        <a:spcBef>
                          <a:spcPts val="600"/>
                        </a:spcBef>
                        <a:spcAft>
                          <a:spcPts val="600"/>
                        </a:spcAft>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A.D. 56</a:t>
                      </a:r>
                    </a:p>
                  </a:txBody>
                  <a:tcPr anchor="ctr"/>
                </a:tc>
                <a:extLst>
                  <a:ext uri="{0D108BD9-81ED-4DB2-BD59-A6C34878D82A}">
                    <a16:rowId xmlns:a16="http://schemas.microsoft.com/office/drawing/2014/main" val="2871666161"/>
                  </a:ext>
                </a:extLst>
              </a:tr>
              <a:tr h="731520">
                <a:tc>
                  <a:txBody>
                    <a:bodyPr/>
                    <a:lstStyle/>
                    <a:p>
                      <a:pPr marL="0" indent="0" algn="ctr">
                        <a:spcBef>
                          <a:spcPts val="0"/>
                        </a:spcBef>
                        <a:spcAft>
                          <a:spcPts val="1800"/>
                        </a:spcAft>
                        <a:buSzPct val="100000"/>
                        <a:buFont typeface="Wingdings" panose="05000000000000000000" pitchFamily="2" charset="2"/>
                        <a:buNone/>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4.</a:t>
                      </a:r>
                    </a:p>
                  </a:txBody>
                  <a:tcPr anchor="ctr"/>
                </a:tc>
                <a:tc>
                  <a:txBody>
                    <a:bodyPr/>
                    <a:lstStyle/>
                    <a:p>
                      <a:pPr marL="230188" indent="0" algn="l" defTabSz="914400" rtl="0" eaLnBrk="1" latinLnBrk="0" hangingPunct="1">
                        <a:spcBef>
                          <a:spcPts val="600"/>
                        </a:spcBef>
                        <a:spcAft>
                          <a:spcPts val="600"/>
                        </a:spcAft>
                        <a:buSzPct val="100000"/>
                        <a:buFont typeface="Wingdings" panose="05000000000000000000" pitchFamily="2" charset="2"/>
                        <a:buNone/>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Romans</a:t>
                      </a:r>
                    </a:p>
                  </a:txBody>
                  <a:tcPr anchor="ctr"/>
                </a:tc>
                <a:tc>
                  <a:txBody>
                    <a:bodyPr/>
                    <a:lstStyle/>
                    <a:p>
                      <a:pPr algn="ctr">
                        <a:spcBef>
                          <a:spcPts val="600"/>
                        </a:spcBef>
                        <a:spcAft>
                          <a:spcPts val="6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A.D. 57</a:t>
                      </a:r>
                    </a:p>
                  </a:txBody>
                  <a:tcPr anchor="ctr"/>
                </a:tc>
                <a:extLst>
                  <a:ext uri="{0D108BD9-81ED-4DB2-BD59-A6C34878D82A}">
                    <a16:rowId xmlns:a16="http://schemas.microsoft.com/office/drawing/2014/main" val="1751404557"/>
                  </a:ext>
                </a:extLst>
              </a:tr>
              <a:tr h="731520">
                <a:tc>
                  <a:txBody>
                    <a:bodyPr/>
                    <a:lstStyle/>
                    <a:p>
                      <a:pPr marL="0" indent="0" algn="ctr">
                        <a:spcBef>
                          <a:spcPts val="0"/>
                        </a:spcBef>
                        <a:spcAft>
                          <a:spcPts val="1800"/>
                        </a:spcAft>
                        <a:buSzPct val="100000"/>
                        <a:buFont typeface="Wingdings" panose="05000000000000000000" pitchFamily="2" charset="2"/>
                        <a:buNone/>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5.</a:t>
                      </a:r>
                    </a:p>
                  </a:txBody>
                  <a:tcPr anchor="ctr"/>
                </a:tc>
                <a:tc>
                  <a:txBody>
                    <a:bodyPr/>
                    <a:lstStyle/>
                    <a:p>
                      <a:pPr marL="230188" indent="0" algn="l" defTabSz="914400" rtl="0" eaLnBrk="1" latinLnBrk="0" hangingPunct="1">
                        <a:spcBef>
                          <a:spcPts val="600"/>
                        </a:spcBef>
                        <a:spcAft>
                          <a:spcPts val="600"/>
                        </a:spcAft>
                        <a:buSzPct val="100000"/>
                        <a:buFont typeface="Wingdings" panose="05000000000000000000" pitchFamily="2" charset="2"/>
                        <a:buNone/>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Ephesians, Colossians, Philemon, Philippians</a:t>
                      </a:r>
                    </a:p>
                  </a:txBody>
                  <a:tcPr anchor="ctr"/>
                </a:tc>
                <a:tc>
                  <a:txBody>
                    <a:bodyPr/>
                    <a:lstStyle/>
                    <a:p>
                      <a:pPr algn="ctr">
                        <a:spcBef>
                          <a:spcPts val="600"/>
                        </a:spcBef>
                        <a:spcAft>
                          <a:spcPts val="6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A.D. 60‒62</a:t>
                      </a:r>
                    </a:p>
                  </a:txBody>
                  <a:tcPr anchor="ctr"/>
                </a:tc>
                <a:extLst>
                  <a:ext uri="{0D108BD9-81ED-4DB2-BD59-A6C34878D82A}">
                    <a16:rowId xmlns:a16="http://schemas.microsoft.com/office/drawing/2014/main" val="4033721172"/>
                  </a:ext>
                </a:extLst>
              </a:tr>
              <a:tr h="731520">
                <a:tc>
                  <a:txBody>
                    <a:bodyPr/>
                    <a:lstStyle/>
                    <a:p>
                      <a:pPr marL="0" indent="0" algn="ctr">
                        <a:spcBef>
                          <a:spcPts val="0"/>
                        </a:spcBef>
                        <a:spcAft>
                          <a:spcPts val="1800"/>
                        </a:spcAft>
                        <a:buSzPct val="100000"/>
                        <a:buFont typeface="Wingdings" panose="05000000000000000000" pitchFamily="2" charset="2"/>
                        <a:buNone/>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6.</a:t>
                      </a:r>
                    </a:p>
                  </a:txBody>
                  <a:tcPr anchor="ctr"/>
                </a:tc>
                <a:tc>
                  <a:txBody>
                    <a:bodyPr/>
                    <a:lstStyle/>
                    <a:p>
                      <a:pPr marL="230188" indent="0" algn="l" defTabSz="914400" rtl="0" eaLnBrk="1" latinLnBrk="0" hangingPunct="1">
                        <a:spcBef>
                          <a:spcPts val="600"/>
                        </a:spcBef>
                        <a:spcAft>
                          <a:spcPts val="600"/>
                        </a:spcAft>
                        <a:buSzPct val="100000"/>
                        <a:buFont typeface="Wingdings" panose="05000000000000000000" pitchFamily="2" charset="2"/>
                        <a:buNone/>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1 Timothy, Titus</a:t>
                      </a:r>
                    </a:p>
                  </a:txBody>
                  <a:tcPr anchor="ctr"/>
                </a:tc>
                <a:tc>
                  <a:txBody>
                    <a:bodyPr/>
                    <a:lstStyle/>
                    <a:p>
                      <a:pPr algn="ctr">
                        <a:spcBef>
                          <a:spcPts val="600"/>
                        </a:spcBef>
                        <a:spcAft>
                          <a:spcPts val="6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A.D. 62‒66</a:t>
                      </a:r>
                    </a:p>
                  </a:txBody>
                  <a:tcPr anchor="ctr"/>
                </a:tc>
                <a:extLst>
                  <a:ext uri="{0D108BD9-81ED-4DB2-BD59-A6C34878D82A}">
                    <a16:rowId xmlns:a16="http://schemas.microsoft.com/office/drawing/2014/main" val="2528383815"/>
                  </a:ext>
                </a:extLst>
              </a:tr>
              <a:tr h="73152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7.</a:t>
                      </a:r>
                    </a:p>
                  </a:txBody>
                  <a:tcPr anchor="ctr"/>
                </a:tc>
                <a:tc>
                  <a:txBody>
                    <a:bodyPr/>
                    <a:lstStyle/>
                    <a:p>
                      <a:pPr marL="230188" marR="0" lvl="0" indent="0" algn="l" defTabSz="914400" rtl="0" eaLnBrk="1" fontAlgn="auto" latinLnBrk="0" hangingPunct="1">
                        <a:lnSpc>
                          <a:spcPct val="100000"/>
                        </a:lnSpc>
                        <a:spcBef>
                          <a:spcPts val="600"/>
                        </a:spcBef>
                        <a:spcAft>
                          <a:spcPts val="600"/>
                        </a:spcAft>
                        <a:buClrTx/>
                        <a:buSzPct val="100000"/>
                        <a:buFont typeface="Wingdings" panose="05000000000000000000" pitchFamily="2" charset="2"/>
                        <a:buNone/>
                        <a:tabLst/>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2 Timothy</a:t>
                      </a:r>
                    </a:p>
                  </a:txBody>
                  <a:tcPr anchor="ctr"/>
                </a:tc>
                <a:tc>
                  <a:txBody>
                    <a:bodyPr/>
                    <a:lstStyle/>
                    <a:p>
                      <a:pPr algn="ctr">
                        <a:spcBef>
                          <a:spcPts val="600"/>
                        </a:spcBef>
                        <a:spcAft>
                          <a:spcPts val="6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A.D. 67</a:t>
                      </a:r>
                    </a:p>
                  </a:txBody>
                  <a:tcPr anchor="ctr"/>
                </a:tc>
                <a:extLst>
                  <a:ext uri="{0D108BD9-81ED-4DB2-BD59-A6C34878D82A}">
                    <a16:rowId xmlns:a16="http://schemas.microsoft.com/office/drawing/2014/main" val="2686082368"/>
                  </a:ext>
                </a:extLst>
              </a:tr>
            </a:tbl>
          </a:graphicData>
        </a:graphic>
      </p:graphicFrame>
      <p:pic>
        <p:nvPicPr>
          <p:cNvPr id="5" name="Picture 4" descr="j0193970">
            <a:extLst>
              <a:ext uri="{FF2B5EF4-FFF2-40B4-BE49-F238E27FC236}">
                <a16:creationId xmlns:a16="http://schemas.microsoft.com/office/drawing/2014/main" id="{B2FE497A-09B4-EAD7-B1DE-CB82FEA8705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591800" y="198120"/>
            <a:ext cx="851097"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5683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772CAC-087C-4390-A516-0CD8CB4B560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58363" y="228600"/>
            <a:ext cx="8675275" cy="6400800"/>
          </a:xfrm>
          <a:prstGeom prst="rect">
            <a:avLst/>
          </a:prstGeom>
          <a:ln w="57150">
            <a:solidFill>
              <a:schemeClr val="tx1"/>
            </a:solidFill>
          </a:ln>
        </p:spPr>
      </p:pic>
      <p:sp>
        <p:nvSpPr>
          <p:cNvPr id="7" name="Oval 6">
            <a:extLst>
              <a:ext uri="{FF2B5EF4-FFF2-40B4-BE49-F238E27FC236}">
                <a16:creationId xmlns:a16="http://schemas.microsoft.com/office/drawing/2014/main" id="{47085BBF-39E8-448B-92C0-3B687FCE4DA9}"/>
              </a:ext>
            </a:extLst>
          </p:cNvPr>
          <p:cNvSpPr>
            <a:spLocks noChangeArrowheads="1"/>
          </p:cNvSpPr>
          <p:nvPr/>
        </p:nvSpPr>
        <p:spPr bwMode="auto">
          <a:xfrm rot="19851246">
            <a:off x="7239000" y="2895600"/>
            <a:ext cx="1321976" cy="762000"/>
          </a:xfrm>
          <a:prstGeom prst="ellipse">
            <a:avLst/>
          </a:prstGeom>
          <a:solidFill>
            <a:srgbClr val="66FF33">
              <a:alpha val="50000"/>
            </a:srgbClr>
          </a:solidFill>
          <a:ln w="38100">
            <a:solidFill>
              <a:srgbClr val="C00000"/>
            </a:solidFill>
          </a:ln>
        </p:spPr>
        <p:style>
          <a:lnRef idx="0">
            <a:scrgbClr r="0" g="0" b="0"/>
          </a:lnRef>
          <a:fillRef idx="0">
            <a:scrgbClr r="0" g="0" b="0"/>
          </a:fillRef>
          <a:effectRef idx="0">
            <a:scrgbClr r="0" g="0" b="0"/>
          </a:effectRef>
          <a:fontRef idx="minor">
            <a:schemeClr val="lt1"/>
          </a:fontRef>
        </p:style>
        <p:txBody>
          <a:bodyPr wrap="none"/>
          <a:lstStyle/>
          <a:p>
            <a:endParaRPr lang="en-US" dirty="0">
              <a:ln w="38100">
                <a:solidFill>
                  <a:schemeClr val="tx1"/>
                </a:solidFill>
              </a:ln>
              <a:solidFill>
                <a:srgbClr val="C00000"/>
              </a:solidFill>
              <a:latin typeface="Calibri" panose="020F0502020204030204" pitchFamily="34" charset="0"/>
            </a:endParaRPr>
          </a:p>
        </p:txBody>
      </p:sp>
    </p:spTree>
    <p:extLst>
      <p:ext uri="{BB962C8B-B14F-4D97-AF65-F5344CB8AC3E}">
        <p14:creationId xmlns:p14="http://schemas.microsoft.com/office/powerpoint/2010/main" val="280159650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CE587-48D0-CF0A-4A8E-599AE1249A11}"/>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E4D6149D-7DEC-47B3-612C-7E747CA254C3}"/>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19:9b-10</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School of Tyrannus</a:t>
            </a:r>
          </a:p>
        </p:txBody>
      </p:sp>
      <p:sp>
        <p:nvSpPr>
          <p:cNvPr id="161795" name="Rectangle 3">
            <a:extLst>
              <a:ext uri="{FF2B5EF4-FFF2-40B4-BE49-F238E27FC236}">
                <a16:creationId xmlns:a16="http://schemas.microsoft.com/office/drawing/2014/main" id="{EF935E43-78CC-A00A-B085-E27CA7FA5F9C}"/>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Location (9b)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Duration (10a)</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Effectiveness (10b)</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A37D58DA-92E3-776D-1C05-E0C8B2735749}"/>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416402570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BulloKr\AppData\Local\Microsoft\Windows\Temporary Internet Files\Content.IE5\PONOXAD0\MP900382922[1].jpg">
            <a:extLst>
              <a:ext uri="{FF2B5EF4-FFF2-40B4-BE49-F238E27FC236}">
                <a16:creationId xmlns:a16="http://schemas.microsoft.com/office/drawing/2014/main" id="{262D227C-7ABB-4FAE-81CF-0276FD57ABE8}"/>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124201" y="1143001"/>
            <a:ext cx="6335713" cy="4525963"/>
          </a:xfrm>
        </p:spPr>
      </p:pic>
      <p:pic>
        <p:nvPicPr>
          <p:cNvPr id="26627" name="Picture 2" descr="C:\Users\BulloKr\AppData\Local\Microsoft\Windows\Temporary Internet Files\Content.Outlook\N34490JH\image (2).jpg">
            <a:extLst>
              <a:ext uri="{FF2B5EF4-FFF2-40B4-BE49-F238E27FC236}">
                <a16:creationId xmlns:a16="http://schemas.microsoft.com/office/drawing/2014/main" id="{1D34D6F6-82FD-481C-8B43-412F426B3DC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00" y="190500"/>
            <a:ext cx="8382000" cy="6477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Oval 7">
            <a:extLst>
              <a:ext uri="{FF2B5EF4-FFF2-40B4-BE49-F238E27FC236}">
                <a16:creationId xmlns:a16="http://schemas.microsoft.com/office/drawing/2014/main" id="{DC8996D7-A86C-4331-AE72-DE6BCD508FEC}"/>
              </a:ext>
            </a:extLst>
          </p:cNvPr>
          <p:cNvSpPr>
            <a:spLocks noChangeArrowheads="1"/>
          </p:cNvSpPr>
          <p:nvPr/>
        </p:nvSpPr>
        <p:spPr bwMode="auto">
          <a:xfrm>
            <a:off x="3862479" y="2560992"/>
            <a:ext cx="4460744" cy="2571487"/>
          </a:xfrm>
          <a:prstGeom prst="ellipse">
            <a:avLst/>
          </a:prstGeom>
          <a:noFill/>
          <a:ln w="762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7506536"/>
      </p:ext>
    </p:ext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40F84-D673-8E87-E28F-013240D22A35}"/>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62C817C2-691F-0FF5-B4A0-65E148BAEF64}"/>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Synagogue ministry (8-9a)</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School of Tyrannus (9b-10)</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Signs (11-12)</a:t>
            </a:r>
          </a:p>
        </p:txBody>
      </p:sp>
      <p:pic>
        <p:nvPicPr>
          <p:cNvPr id="2" name="Picture 1">
            <a:extLst>
              <a:ext uri="{FF2B5EF4-FFF2-40B4-BE49-F238E27FC236}">
                <a16:creationId xmlns:a16="http://schemas.microsoft.com/office/drawing/2014/main" id="{03ED93D6-B871-24A3-728B-D5A2841DBD1E}"/>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E53C2054-F38E-0C55-CDBD-C20ACCD3DAD7}"/>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19:8-12</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Ephesus Witness</a:t>
            </a:r>
          </a:p>
        </p:txBody>
      </p:sp>
    </p:spTree>
    <p:extLst>
      <p:ext uri="{BB962C8B-B14F-4D97-AF65-F5344CB8AC3E}">
        <p14:creationId xmlns:p14="http://schemas.microsoft.com/office/powerpoint/2010/main" val="220954806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8FAD8-FDC7-34B3-6677-C70298221C07}"/>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A943CB6A-5A14-55A0-620B-6A1AD040E9D5}"/>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19:11-12</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Signs</a:t>
            </a:r>
          </a:p>
        </p:txBody>
      </p:sp>
      <p:sp>
        <p:nvSpPr>
          <p:cNvPr id="161795" name="Rectangle 3">
            <a:extLst>
              <a:ext uri="{FF2B5EF4-FFF2-40B4-BE49-F238E27FC236}">
                <a16:creationId xmlns:a16="http://schemas.microsoft.com/office/drawing/2014/main" id="{C15FCD9F-1181-CC97-BF22-C59378B411E8}"/>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Source (11)</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Specifics (12)</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C11DAF48-5C54-471D-AF07-E2363E44905C}"/>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32365660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BEDC4-C35F-2059-A7AF-8E48B82D18BE}"/>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8A306874-3DE2-68A0-C7E5-2DD246305A89}"/>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19:11-12</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Signs</a:t>
            </a:r>
          </a:p>
        </p:txBody>
      </p:sp>
      <p:sp>
        <p:nvSpPr>
          <p:cNvPr id="161795" name="Rectangle 3">
            <a:extLst>
              <a:ext uri="{FF2B5EF4-FFF2-40B4-BE49-F238E27FC236}">
                <a16:creationId xmlns:a16="http://schemas.microsoft.com/office/drawing/2014/main" id="{0AFB80CE-C737-2909-3A05-94204CADEB21}"/>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Source (11)</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Specifics (12)</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1C74D324-35E5-D6CC-7A23-F9E15EE95A78}"/>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79185653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B7CC9D-9CE9-44DC-BA01-EF2D6312E9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0"/>
            <a:ext cx="10972800" cy="1931298"/>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Ephesians 2:20</a:t>
            </a:r>
          </a:p>
          <a:p>
            <a:pPr algn="just">
              <a:spcBef>
                <a:spcPts val="0"/>
              </a:spcBef>
              <a:spcAft>
                <a:spcPts val="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“having been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built on the foundation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of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apostles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prophets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Christ Jesus Himself being the corner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stone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2514600"/>
            <a:ext cx="4572000" cy="22860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84334121"/>
      </p:ext>
    </p:ext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Placeholder 3">
            <a:extLst>
              <a:ext uri="{FF2B5EF4-FFF2-40B4-BE49-F238E27FC236}">
                <a16:creationId xmlns:a16="http://schemas.microsoft.com/office/drawing/2014/main" id="{A7F54CA6-DECA-4777-81F4-836BD0F3FACC}"/>
              </a:ext>
            </a:extLst>
          </p:cNvPr>
          <p:cNvGraphicFramePr>
            <a:graphicFrameLocks noGrp="1"/>
          </p:cNvGraphicFramePr>
          <p:nvPr>
            <p:ph type="tbl" idx="1"/>
          </p:nvPr>
        </p:nvGraphicFramePr>
        <p:xfrm>
          <a:off x="876300" y="228600"/>
          <a:ext cx="10439400" cy="6248400"/>
        </p:xfrm>
        <a:graphic>
          <a:graphicData uri="http://schemas.openxmlformats.org/drawingml/2006/table">
            <a:tbl>
              <a:tblPr firstRow="1" bandRow="1">
                <a:tableStyleId>{D7AC3CCA-C797-4891-BE02-D94E43425B78}</a:tableStyleId>
              </a:tblPr>
              <a:tblGrid>
                <a:gridCol w="1563341">
                  <a:extLst>
                    <a:ext uri="{9D8B030D-6E8A-4147-A177-3AD203B41FA5}">
                      <a16:colId xmlns:a16="http://schemas.microsoft.com/office/drawing/2014/main" val="1530119538"/>
                    </a:ext>
                  </a:extLst>
                </a:gridCol>
                <a:gridCol w="4466691">
                  <a:extLst>
                    <a:ext uri="{9D8B030D-6E8A-4147-A177-3AD203B41FA5}">
                      <a16:colId xmlns:a16="http://schemas.microsoft.com/office/drawing/2014/main" val="1849523623"/>
                    </a:ext>
                  </a:extLst>
                </a:gridCol>
                <a:gridCol w="4409368">
                  <a:extLst>
                    <a:ext uri="{9D8B030D-6E8A-4147-A177-3AD203B41FA5}">
                      <a16:colId xmlns:a16="http://schemas.microsoft.com/office/drawing/2014/main" val="3286782602"/>
                    </a:ext>
                  </a:extLst>
                </a:gridCol>
              </a:tblGrid>
              <a:tr h="901954">
                <a:tc gridSpan="3">
                  <a:txBody>
                    <a:bodyPr/>
                    <a:lstStyle/>
                    <a:p>
                      <a:pPr algn="ctr"/>
                      <a:r>
                        <a:rPr lang="en-US" sz="3600" b="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Miracle Clusters In Scripture</a:t>
                      </a:r>
                    </a:p>
                  </a:txBody>
                  <a:tcPr anchor="ctr">
                    <a:solidFill>
                      <a:schemeClr val="bg1"/>
                    </a:solidFill>
                  </a:tcPr>
                </a:tc>
                <a:tc hMerge="1">
                  <a:txBody>
                    <a:bodyPr/>
                    <a:lstStyle/>
                    <a:p>
                      <a:endParaRPr lang="en-US" sz="2800" dirty="0"/>
                    </a:p>
                  </a:txBody>
                  <a:tcPr/>
                </a:tc>
                <a:tc hMerge="1">
                  <a:txBody>
                    <a:bodyPr/>
                    <a:lstStyle/>
                    <a:p>
                      <a:endParaRPr lang="en-US" sz="2800" dirty="0"/>
                    </a:p>
                  </a:txBody>
                  <a:tcPr/>
                </a:tc>
                <a:extLst>
                  <a:ext uri="{0D108BD9-81ED-4DB2-BD59-A6C34878D82A}">
                    <a16:rowId xmlns:a16="http://schemas.microsoft.com/office/drawing/2014/main" val="3417994672"/>
                  </a:ext>
                </a:extLst>
              </a:tr>
              <a:tr h="763778">
                <a:tc>
                  <a:txBody>
                    <a:bodyPr/>
                    <a:lstStyle/>
                    <a:p>
                      <a:pPr algn="ctr"/>
                      <a:r>
                        <a:rPr lang="en-US" sz="2800" b="1" dirty="0">
                          <a:latin typeface="Calibri" panose="020F0502020204030204" pitchFamily="34" charset="0"/>
                          <a:cs typeface="Calibri" panose="020F0502020204030204" pitchFamily="34" charset="0"/>
                        </a:rPr>
                        <a:t>NUM.</a:t>
                      </a:r>
                    </a:p>
                  </a:txBody>
                  <a:tcPr anchor="ctr"/>
                </a:tc>
                <a:tc>
                  <a:txBody>
                    <a:bodyPr/>
                    <a:lstStyle/>
                    <a:p>
                      <a:pPr algn="ctr"/>
                      <a:r>
                        <a:rPr lang="en-US" sz="2800" b="1" dirty="0">
                          <a:solidFill>
                            <a:schemeClr val="bg1">
                              <a:lumMod val="50000"/>
                            </a:schemeClr>
                          </a:solidFill>
                          <a:latin typeface="Calibri" panose="020F0502020204030204" pitchFamily="34" charset="0"/>
                          <a:cs typeface="Calibri" panose="020F0502020204030204" pitchFamily="34" charset="0"/>
                        </a:rPr>
                        <a:t>ERA</a:t>
                      </a:r>
                    </a:p>
                  </a:txBody>
                  <a:tcPr anchor="ctr"/>
                </a:tc>
                <a:tc>
                  <a:txBody>
                    <a:bodyPr/>
                    <a:lstStyle/>
                    <a:p>
                      <a:pPr algn="ctr"/>
                      <a:r>
                        <a:rPr lang="en-US" sz="2800" b="1" dirty="0">
                          <a:solidFill>
                            <a:srgbClr val="C00000"/>
                          </a:solidFill>
                          <a:latin typeface="Calibri" panose="020F0502020204030204" pitchFamily="34" charset="0"/>
                          <a:cs typeface="Calibri" panose="020F0502020204030204" pitchFamily="34" charset="0"/>
                        </a:rPr>
                        <a:t>AUTHENTICATION</a:t>
                      </a:r>
                    </a:p>
                  </a:txBody>
                  <a:tcPr anchor="ctr"/>
                </a:tc>
                <a:extLst>
                  <a:ext uri="{0D108BD9-81ED-4DB2-BD59-A6C34878D82A}">
                    <a16:rowId xmlns:a16="http://schemas.microsoft.com/office/drawing/2014/main" val="1386983379"/>
                  </a:ext>
                </a:extLst>
              </a:tr>
              <a:tr h="763778">
                <a:tc>
                  <a:txBody>
                    <a:bodyPr/>
                    <a:lstStyle/>
                    <a:p>
                      <a:pPr algn="ctr"/>
                      <a:r>
                        <a:rPr lang="en-US" sz="2800" dirty="0">
                          <a:latin typeface="Calibri" panose="020F0502020204030204" pitchFamily="34" charset="0"/>
                          <a:cs typeface="Calibri" panose="020F0502020204030204" pitchFamily="34" charset="0"/>
                        </a:rPr>
                        <a:t>1.</a:t>
                      </a:r>
                    </a:p>
                  </a:txBody>
                  <a:tcPr anchor="ctr"/>
                </a:tc>
                <a:tc>
                  <a:txBody>
                    <a:bodyPr/>
                    <a:lstStyle/>
                    <a:p>
                      <a:pPr algn="l"/>
                      <a:r>
                        <a:rPr lang="en-US" sz="2800" b="1" kern="1200" dirty="0">
                          <a:solidFill>
                            <a:schemeClr val="bg1">
                              <a:lumMod val="50000"/>
                            </a:schemeClr>
                          </a:solidFill>
                          <a:latin typeface="Calibri" panose="020F0502020204030204" pitchFamily="34" charset="0"/>
                          <a:ea typeface="+mn-ea"/>
                          <a:cs typeface="Calibri" panose="020F0502020204030204" pitchFamily="34" charset="0"/>
                        </a:rPr>
                        <a:t>Moses</a:t>
                      </a:r>
                    </a:p>
                  </a:txBody>
                  <a:tcPr anchor="ctr"/>
                </a:tc>
                <a:tc>
                  <a:txBody>
                    <a:bodyPr/>
                    <a:lstStyle/>
                    <a:p>
                      <a:r>
                        <a:rPr lang="en-US" sz="2800" b="1" kern="1200" dirty="0">
                          <a:solidFill>
                            <a:srgbClr val="C00000"/>
                          </a:solidFill>
                          <a:latin typeface="Calibri" panose="020F0502020204030204" pitchFamily="34" charset="0"/>
                          <a:ea typeface="+mn-ea"/>
                          <a:cs typeface="Calibri" panose="020F0502020204030204" pitchFamily="34" charset="0"/>
                        </a:rPr>
                        <a:t>Law</a:t>
                      </a:r>
                    </a:p>
                  </a:txBody>
                  <a:tcPr anchor="ctr"/>
                </a:tc>
                <a:extLst>
                  <a:ext uri="{0D108BD9-81ED-4DB2-BD59-A6C34878D82A}">
                    <a16:rowId xmlns:a16="http://schemas.microsoft.com/office/drawing/2014/main" val="3442972869"/>
                  </a:ext>
                </a:extLst>
              </a:tr>
              <a:tr h="763778">
                <a:tc>
                  <a:txBody>
                    <a:bodyPr/>
                    <a:lstStyle/>
                    <a:p>
                      <a:pPr algn="ctr"/>
                      <a:r>
                        <a:rPr lang="en-US" sz="2800" dirty="0">
                          <a:latin typeface="Calibri" panose="020F0502020204030204" pitchFamily="34" charset="0"/>
                          <a:cs typeface="Calibri" panose="020F0502020204030204" pitchFamily="34" charset="0"/>
                        </a:rPr>
                        <a:t>2.</a:t>
                      </a:r>
                    </a:p>
                  </a:txBody>
                  <a:tcPr anchor="ctr"/>
                </a:tc>
                <a:tc>
                  <a:txBody>
                    <a:bodyPr/>
                    <a:lstStyle/>
                    <a:p>
                      <a:pPr algn="l"/>
                      <a:r>
                        <a:rPr lang="en-US" sz="2800" b="1" kern="1200" dirty="0">
                          <a:solidFill>
                            <a:schemeClr val="bg1">
                              <a:lumMod val="50000"/>
                            </a:schemeClr>
                          </a:solidFill>
                          <a:latin typeface="Calibri" panose="020F0502020204030204" pitchFamily="34" charset="0"/>
                          <a:ea typeface="+mn-ea"/>
                          <a:cs typeface="Calibri" panose="020F0502020204030204" pitchFamily="34" charset="0"/>
                        </a:rPr>
                        <a:t>Joshua</a:t>
                      </a:r>
                    </a:p>
                  </a:txBody>
                  <a:tcPr anchor="ctr"/>
                </a:tc>
                <a:tc>
                  <a:txBody>
                    <a:bodyPr/>
                    <a:lstStyle/>
                    <a:p>
                      <a:r>
                        <a:rPr lang="en-US" sz="2800" b="1" kern="1200" dirty="0">
                          <a:solidFill>
                            <a:srgbClr val="C00000"/>
                          </a:solidFill>
                          <a:latin typeface="Calibri" panose="020F0502020204030204" pitchFamily="34" charset="0"/>
                          <a:ea typeface="+mn-ea"/>
                          <a:cs typeface="Calibri" panose="020F0502020204030204" pitchFamily="34" charset="0"/>
                        </a:rPr>
                        <a:t>Conquest</a:t>
                      </a:r>
                    </a:p>
                  </a:txBody>
                  <a:tcPr anchor="ctr"/>
                </a:tc>
                <a:extLst>
                  <a:ext uri="{0D108BD9-81ED-4DB2-BD59-A6C34878D82A}">
                    <a16:rowId xmlns:a16="http://schemas.microsoft.com/office/drawing/2014/main" val="3455338283"/>
                  </a:ext>
                </a:extLst>
              </a:tr>
              <a:tr h="763778">
                <a:tc>
                  <a:txBody>
                    <a:bodyPr/>
                    <a:lstStyle/>
                    <a:p>
                      <a:pPr algn="ctr"/>
                      <a:r>
                        <a:rPr lang="en-US" sz="2800" dirty="0">
                          <a:latin typeface="Calibri" panose="020F0502020204030204" pitchFamily="34" charset="0"/>
                          <a:cs typeface="Calibri" panose="020F0502020204030204" pitchFamily="34" charset="0"/>
                        </a:rPr>
                        <a:t>3.</a:t>
                      </a:r>
                    </a:p>
                  </a:txBody>
                  <a:tcPr anchor="ctr"/>
                </a:tc>
                <a:tc>
                  <a:txBody>
                    <a:bodyPr/>
                    <a:lstStyle/>
                    <a:p>
                      <a:pPr algn="l"/>
                      <a:r>
                        <a:rPr lang="en-US" sz="2800" b="1" kern="1200" dirty="0">
                          <a:solidFill>
                            <a:schemeClr val="bg1">
                              <a:lumMod val="50000"/>
                            </a:schemeClr>
                          </a:solidFill>
                          <a:latin typeface="Calibri" panose="020F0502020204030204" pitchFamily="34" charset="0"/>
                          <a:ea typeface="+mn-ea"/>
                          <a:cs typeface="Calibri" panose="020F0502020204030204" pitchFamily="34" charset="0"/>
                        </a:rPr>
                        <a:t>Elijah-Elisha</a:t>
                      </a:r>
                    </a:p>
                  </a:txBody>
                  <a:tcPr anchor="ctr"/>
                </a:tc>
                <a:tc>
                  <a:txBody>
                    <a:bodyPr/>
                    <a:lstStyle/>
                    <a:p>
                      <a:r>
                        <a:rPr lang="en-US" sz="2800" b="1" kern="1200" dirty="0">
                          <a:solidFill>
                            <a:srgbClr val="C00000"/>
                          </a:solidFill>
                          <a:latin typeface="Calibri" panose="020F0502020204030204" pitchFamily="34" charset="0"/>
                          <a:ea typeface="+mn-ea"/>
                          <a:cs typeface="Calibri" panose="020F0502020204030204" pitchFamily="34" charset="0"/>
                        </a:rPr>
                        <a:t>Prophet</a:t>
                      </a:r>
                    </a:p>
                  </a:txBody>
                  <a:tcPr anchor="ctr"/>
                </a:tc>
                <a:extLst>
                  <a:ext uri="{0D108BD9-81ED-4DB2-BD59-A6C34878D82A}">
                    <a16:rowId xmlns:a16="http://schemas.microsoft.com/office/drawing/2014/main" val="174137350"/>
                  </a:ext>
                </a:extLst>
              </a:tr>
              <a:tr h="763778">
                <a:tc>
                  <a:txBody>
                    <a:bodyPr/>
                    <a:lstStyle/>
                    <a:p>
                      <a:pPr algn="ctr"/>
                      <a:r>
                        <a:rPr lang="en-US" sz="2800" dirty="0">
                          <a:latin typeface="Calibri" panose="020F0502020204030204" pitchFamily="34" charset="0"/>
                          <a:cs typeface="Calibri" panose="020F0502020204030204" pitchFamily="34" charset="0"/>
                        </a:rPr>
                        <a:t>4.</a:t>
                      </a:r>
                    </a:p>
                  </a:txBody>
                  <a:tcPr anchor="ctr"/>
                </a:tc>
                <a:tc>
                  <a:txBody>
                    <a:bodyPr/>
                    <a:lstStyle/>
                    <a:p>
                      <a:pPr algn="l"/>
                      <a:r>
                        <a:rPr lang="en-US" sz="2800" b="1" kern="1200" dirty="0">
                          <a:solidFill>
                            <a:schemeClr val="bg1">
                              <a:lumMod val="50000"/>
                            </a:schemeClr>
                          </a:solidFill>
                          <a:latin typeface="Calibri" panose="020F0502020204030204" pitchFamily="34" charset="0"/>
                          <a:ea typeface="+mn-ea"/>
                          <a:cs typeface="Calibri" panose="020F0502020204030204" pitchFamily="34" charset="0"/>
                        </a:rPr>
                        <a:t>Christ</a:t>
                      </a:r>
                    </a:p>
                  </a:txBody>
                  <a:tcPr anchor="ctr"/>
                </a:tc>
                <a:tc>
                  <a:txBody>
                    <a:bodyPr/>
                    <a:lstStyle/>
                    <a:p>
                      <a:r>
                        <a:rPr lang="en-US" sz="2800" b="1" kern="1200" dirty="0">
                          <a:solidFill>
                            <a:srgbClr val="C00000"/>
                          </a:solidFill>
                          <a:latin typeface="Calibri" panose="020F0502020204030204" pitchFamily="34" charset="0"/>
                          <a:ea typeface="+mn-ea"/>
                          <a:cs typeface="Calibri" panose="020F0502020204030204" pitchFamily="34" charset="0"/>
                        </a:rPr>
                        <a:t>Kingdom offer</a:t>
                      </a:r>
                    </a:p>
                  </a:txBody>
                  <a:tcPr anchor="ctr"/>
                </a:tc>
                <a:extLst>
                  <a:ext uri="{0D108BD9-81ED-4DB2-BD59-A6C34878D82A}">
                    <a16:rowId xmlns:a16="http://schemas.microsoft.com/office/drawing/2014/main" val="2714243427"/>
                  </a:ext>
                </a:extLst>
              </a:tr>
              <a:tr h="763778">
                <a:tc>
                  <a:txBody>
                    <a:bodyPr/>
                    <a:lstStyle/>
                    <a:p>
                      <a:pPr algn="ctr"/>
                      <a:r>
                        <a:rPr lang="en-US" sz="2800" dirty="0">
                          <a:latin typeface="Calibri" panose="020F0502020204030204" pitchFamily="34" charset="0"/>
                          <a:cs typeface="Calibri" panose="020F0502020204030204" pitchFamily="34" charset="0"/>
                        </a:rPr>
                        <a:t>5.</a:t>
                      </a:r>
                    </a:p>
                  </a:txBody>
                  <a:tcPr anchor="ctr"/>
                </a:tc>
                <a:tc>
                  <a:txBody>
                    <a:bodyPr/>
                    <a:lstStyle/>
                    <a:p>
                      <a:pPr algn="l"/>
                      <a:r>
                        <a:rPr lang="en-US" sz="2800" b="1" kern="1200" dirty="0">
                          <a:solidFill>
                            <a:schemeClr val="bg1">
                              <a:lumMod val="50000"/>
                            </a:schemeClr>
                          </a:solidFill>
                          <a:latin typeface="Calibri" panose="020F0502020204030204" pitchFamily="34" charset="0"/>
                          <a:ea typeface="+mn-ea"/>
                          <a:cs typeface="Calibri" panose="020F0502020204030204" pitchFamily="34" charset="0"/>
                        </a:rPr>
                        <a:t>Apostles</a:t>
                      </a:r>
                    </a:p>
                  </a:txBody>
                  <a:tcPr anchor="ctr"/>
                </a:tc>
                <a:tc>
                  <a:txBody>
                    <a:bodyPr/>
                    <a:lstStyle/>
                    <a:p>
                      <a:r>
                        <a:rPr lang="en-US" sz="2800" b="1" kern="1200" dirty="0">
                          <a:solidFill>
                            <a:srgbClr val="C00000"/>
                          </a:solidFill>
                          <a:latin typeface="Calibri" panose="020F0502020204030204" pitchFamily="34" charset="0"/>
                          <a:ea typeface="+mn-ea"/>
                          <a:cs typeface="Calibri" panose="020F0502020204030204" pitchFamily="34" charset="0"/>
                        </a:rPr>
                        <a:t>Church</a:t>
                      </a:r>
                    </a:p>
                  </a:txBody>
                  <a:tcPr anchor="ctr"/>
                </a:tc>
                <a:extLst>
                  <a:ext uri="{0D108BD9-81ED-4DB2-BD59-A6C34878D82A}">
                    <a16:rowId xmlns:a16="http://schemas.microsoft.com/office/drawing/2014/main" val="2594936153"/>
                  </a:ext>
                </a:extLst>
              </a:tr>
              <a:tr h="763778">
                <a:tc>
                  <a:txBody>
                    <a:bodyPr/>
                    <a:lstStyle/>
                    <a:p>
                      <a:pPr algn="ctr"/>
                      <a:r>
                        <a:rPr lang="en-US" sz="2800" dirty="0">
                          <a:latin typeface="Calibri" panose="020F0502020204030204" pitchFamily="34" charset="0"/>
                          <a:cs typeface="Calibri" panose="020F0502020204030204" pitchFamily="34" charset="0"/>
                        </a:rPr>
                        <a:t>6.</a:t>
                      </a:r>
                    </a:p>
                  </a:txBody>
                  <a:tcPr anchor="ctr"/>
                </a:tc>
                <a:tc>
                  <a:txBody>
                    <a:bodyPr/>
                    <a:lstStyle/>
                    <a:p>
                      <a:pPr algn="l"/>
                      <a:r>
                        <a:rPr lang="en-US" sz="2800" b="1" kern="1200" dirty="0">
                          <a:solidFill>
                            <a:schemeClr val="bg1">
                              <a:lumMod val="50000"/>
                            </a:schemeClr>
                          </a:solidFill>
                          <a:latin typeface="Calibri" panose="020F0502020204030204" pitchFamily="34" charset="0"/>
                          <a:ea typeface="+mn-ea"/>
                          <a:cs typeface="Calibri" panose="020F0502020204030204" pitchFamily="34" charset="0"/>
                        </a:rPr>
                        <a:t>Tribulation &amp; Millennium</a:t>
                      </a:r>
                    </a:p>
                  </a:txBody>
                  <a:tcPr anchor="ctr"/>
                </a:tc>
                <a:tc>
                  <a:txBody>
                    <a:bodyPr/>
                    <a:lstStyle/>
                    <a:p>
                      <a:r>
                        <a:rPr lang="en-US" sz="2800" b="1" kern="1200" dirty="0">
                          <a:solidFill>
                            <a:srgbClr val="C00000"/>
                          </a:solidFill>
                          <a:latin typeface="Calibri" panose="020F0502020204030204" pitchFamily="34" charset="0"/>
                          <a:ea typeface="+mn-ea"/>
                          <a:cs typeface="Calibri" panose="020F0502020204030204" pitchFamily="34" charset="0"/>
                        </a:rPr>
                        <a:t>Kingdom establishment</a:t>
                      </a:r>
                    </a:p>
                  </a:txBody>
                  <a:tcPr anchor="ctr"/>
                </a:tc>
                <a:extLst>
                  <a:ext uri="{0D108BD9-81ED-4DB2-BD59-A6C34878D82A}">
                    <a16:rowId xmlns:a16="http://schemas.microsoft.com/office/drawing/2014/main" val="3005588977"/>
                  </a:ext>
                </a:extLst>
              </a:tr>
            </a:tbl>
          </a:graphicData>
        </a:graphic>
      </p:graphicFrame>
    </p:spTree>
    <p:extLst>
      <p:ext uri="{BB962C8B-B14F-4D97-AF65-F5344CB8AC3E}">
        <p14:creationId xmlns:p14="http://schemas.microsoft.com/office/powerpoint/2010/main" val="162628259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530393"/>
            <a:ext cx="10972800" cy="3124200"/>
          </a:xfrm>
        </p:spPr>
        <p:txBody>
          <a:bodyPr/>
          <a:lstStyle/>
          <a:p>
            <a:pPr marL="0" indent="0" algn="just">
              <a:lnSpc>
                <a:spcPct val="100000"/>
              </a:lnSpc>
              <a:spcBef>
                <a:spcPts val="0"/>
              </a:spcBef>
              <a:spcAft>
                <a:spcPts val="0"/>
              </a:spcAft>
              <a:buNone/>
            </a:pPr>
            <a:r>
              <a:rPr lang="en-US" sz="3100" dirty="0">
                <a:effectLst>
                  <a:outerShdw blurRad="38100" dist="38100" dir="2700000" algn="tl">
                    <a:srgbClr val="000000">
                      <a:alpha val="43137"/>
                    </a:srgbClr>
                  </a:outerShdw>
                </a:effectLst>
                <a:cs typeface="Times New Roman" panose="02020603050405020304" pitchFamily="18" charset="0"/>
              </a:rPr>
              <a:t>“</a:t>
            </a:r>
            <a:r>
              <a:rPr lang="en-US" sz="3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These miracles were not ones that happened by chance, they were not ordinary. Rather, they were uniquely performed by the Apostle Paul, as was the case with Peter and his shadow in Acts 5:15. These special miracles went beyond those familiar to the disciples and were wrought by the hands of Paul, as part of his apostolic authority. This verse again shows that such powers were limited to the apostles and their legates in the book of Acts. Miracles were not performed by believers in general. Even Paul did not always have this power (II </a:t>
            </a:r>
            <a:r>
              <a:rPr lang="en-US" sz="3100"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Cor</a:t>
            </a:r>
            <a:r>
              <a:rPr lang="en-US" sz="3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12:8-10; Phil. 2:25-27; I Tim. 5:23; II Tim. 4:20).”</a:t>
            </a:r>
            <a:endParaRPr lang="en-US" sz="310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sz="1800" dirty="0">
                <a:effectLst>
                  <a:outerShdw blurRad="38100" dist="38100" dir="2700000" algn="tl">
                    <a:srgbClr val="000000"/>
                  </a:outerShdw>
                </a:effectLst>
                <a:latin typeface="Calibri" panose="020F0502020204030204" pitchFamily="34" charset="0"/>
                <a:cs typeface="+mn-cs"/>
              </a:rPr>
              <a:t>402</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a:ln>
            <a:solidFill>
              <a:schemeClr val="tx1"/>
            </a:solidFill>
          </a:ln>
        </p:spPr>
      </p:pic>
      <p:pic>
        <p:nvPicPr>
          <p:cNvPr id="2" name="Picture 1">
            <a:extLst>
              <a:ext uri="{FF2B5EF4-FFF2-40B4-BE49-F238E27FC236}">
                <a16:creationId xmlns:a16="http://schemas.microsoft.com/office/drawing/2014/main" id="{0383B827-DAE7-A28D-2CA8-238158CD7960}"/>
              </a:ext>
            </a:extLst>
          </p:cNvPr>
          <p:cNvPicPr>
            <a:picLocks noChangeAspect="1"/>
          </p:cNvPicPr>
          <p:nvPr/>
        </p:nvPicPr>
        <p:blipFill>
          <a:blip r:embed="rId4"/>
          <a:stretch>
            <a:fillRect/>
          </a:stretch>
        </p:blipFill>
        <p:spPr>
          <a:xfrm>
            <a:off x="10668000" y="95071"/>
            <a:ext cx="914400" cy="1188720"/>
          </a:xfrm>
          <a:prstGeom prst="rect">
            <a:avLst/>
          </a:prstGeom>
          <a:ln>
            <a:solidFill>
              <a:schemeClr val="tx1"/>
            </a:solidFill>
          </a:ln>
        </p:spPr>
      </p:pic>
    </p:spTree>
    <p:extLst>
      <p:ext uri="{BB962C8B-B14F-4D97-AF65-F5344CB8AC3E}">
        <p14:creationId xmlns:p14="http://schemas.microsoft.com/office/powerpoint/2010/main" val="266379029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FE4DC-4F56-9B7F-4EF0-0377EF5B2E6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7E203891-9A8E-4D18-164C-11FF573649E0}"/>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19:11-12</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Signs</a:t>
            </a:r>
          </a:p>
        </p:txBody>
      </p:sp>
      <p:sp>
        <p:nvSpPr>
          <p:cNvPr id="161795" name="Rectangle 3">
            <a:extLst>
              <a:ext uri="{FF2B5EF4-FFF2-40B4-BE49-F238E27FC236}">
                <a16:creationId xmlns:a16="http://schemas.microsoft.com/office/drawing/2014/main" id="{26709882-64FB-6F82-432A-CBEDAF367A2C}"/>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Source (11)</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Specifics (12)</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593424BA-C8A9-B677-F4E6-58303895BBEE}"/>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82833899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099EC-BFBD-4C3B-9A9C-D104E57605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39" y="0"/>
            <a:ext cx="12161521" cy="6858000"/>
          </a:xfrm>
          <a:prstGeom prst="rect">
            <a:avLst/>
          </a:prstGeom>
        </p:spPr>
      </p:pic>
      <p:sp>
        <p:nvSpPr>
          <p:cNvPr id="5" name="Rectangle 1">
            <a:extLst>
              <a:ext uri="{FF2B5EF4-FFF2-40B4-BE49-F238E27FC236}">
                <a16:creationId xmlns:a16="http://schemas.microsoft.com/office/drawing/2014/main" id="{3EDEE309-1C46-4CE3-8E5D-AF96322526B4}"/>
              </a:ext>
            </a:extLst>
          </p:cNvPr>
          <p:cNvSpPr>
            <a:spLocks noChangeArrowheads="1"/>
          </p:cNvSpPr>
          <p:nvPr/>
        </p:nvSpPr>
        <p:spPr bwMode="auto">
          <a:xfrm>
            <a:off x="609600" y="0"/>
            <a:ext cx="10972800" cy="3631763"/>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Galatians 2:7-8</a:t>
            </a:r>
          </a:p>
          <a:p>
            <a:pPr algn="just">
              <a:spcBef>
                <a:spcPts val="0"/>
              </a:spcBef>
              <a:spcAft>
                <a:spcPts val="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7 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on the contrary, seeing that </a:t>
            </a:r>
            <a:r>
              <a:rPr lang="en-US" sz="3600" b="1" u="sng" dirty="0">
                <a:solidFill>
                  <a:srgbClr val="FFFFCC"/>
                </a:solidFill>
                <a:effectLst>
                  <a:outerShdw blurRad="38100" dist="38100" dir="2700000" algn="tl">
                    <a:srgbClr val="000000">
                      <a:alpha val="43137"/>
                    </a:srgbClr>
                  </a:outerShdw>
                </a:effectLst>
                <a:cs typeface="Calibri" panose="020F0502020204030204" pitchFamily="34" charset="0"/>
              </a:rPr>
              <a:t>I</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had been entrusted with the gospel to the </a:t>
            </a:r>
            <a:r>
              <a:rPr lang="en-US" sz="3600" b="1" u="sng" dirty="0">
                <a:solidFill>
                  <a:srgbClr val="FFFFCC"/>
                </a:solidFill>
                <a:effectLst>
                  <a:outerShdw blurRad="38100" dist="38100" dir="2700000" algn="tl">
                    <a:srgbClr val="000000">
                      <a:alpha val="43137"/>
                    </a:srgbClr>
                  </a:outerShdw>
                </a:effectLst>
                <a:cs typeface="Calibri" panose="020F0502020204030204" pitchFamily="34" charset="0"/>
              </a:rPr>
              <a:t>uncircumcised</a:t>
            </a:r>
            <a:r>
              <a:rPr lang="en-US" sz="3600" dirty="0">
                <a:effectLst>
                  <a:outerShdw blurRad="38100" dist="38100" dir="2700000" algn="tl">
                    <a:srgbClr val="000000">
                      <a:alpha val="43137"/>
                    </a:srgbClr>
                  </a:outerShdw>
                </a:effectLst>
                <a:cs typeface="Calibri" panose="020F0502020204030204" pitchFamily="34" charset="0"/>
              </a:rPr>
              <a:t>, just as </a:t>
            </a:r>
            <a:r>
              <a:rPr lang="en-US" sz="3600" b="1" u="sng" dirty="0">
                <a:solidFill>
                  <a:srgbClr val="FFFFCC"/>
                </a:solidFill>
                <a:effectLst>
                  <a:outerShdw blurRad="38100" dist="38100" dir="2700000" algn="tl">
                    <a:srgbClr val="000000">
                      <a:alpha val="43137"/>
                    </a:srgbClr>
                  </a:outerShdw>
                </a:effectLst>
                <a:cs typeface="Calibri" panose="020F0502020204030204" pitchFamily="34" charset="0"/>
              </a:rPr>
              <a:t>Peter</a:t>
            </a:r>
            <a:r>
              <a:rPr lang="en-US" sz="3600" dirty="0">
                <a:effectLst>
                  <a:outerShdw blurRad="38100" dist="38100" dir="2700000" algn="tl">
                    <a:srgbClr val="000000">
                      <a:alpha val="43137"/>
                    </a:srgbClr>
                  </a:outerShdw>
                </a:effectLst>
                <a:cs typeface="Calibri" panose="020F0502020204030204" pitchFamily="34" charset="0"/>
              </a:rPr>
              <a:t> had been to the </a:t>
            </a:r>
            <a:r>
              <a:rPr lang="en-US" sz="3600" b="1" u="sng" dirty="0">
                <a:solidFill>
                  <a:srgbClr val="FFFFCC"/>
                </a:solidFill>
                <a:effectLst>
                  <a:outerShdw blurRad="38100" dist="38100" dir="2700000" algn="tl">
                    <a:srgbClr val="000000">
                      <a:alpha val="43137"/>
                    </a:srgbClr>
                  </a:outerShdw>
                </a:effectLst>
                <a:cs typeface="Calibri" panose="020F0502020204030204" pitchFamily="34" charset="0"/>
              </a:rPr>
              <a:t>circumcised</a:t>
            </a:r>
            <a:r>
              <a:rPr lang="en-US" sz="3600" dirty="0">
                <a:effectLst>
                  <a:outerShdw blurRad="38100" dist="38100" dir="2700000" algn="tl">
                    <a:srgbClr val="000000">
                      <a:alpha val="43137"/>
                    </a:srgbClr>
                  </a:outerShdw>
                </a:effectLst>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8</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cs typeface="Calibri" panose="020F0502020204030204" pitchFamily="34" charset="0"/>
              </a:rPr>
              <a:t>(for He who effectually worked for </a:t>
            </a:r>
            <a:r>
              <a:rPr lang="en-US" sz="3600" b="1" u="sng" dirty="0">
                <a:solidFill>
                  <a:srgbClr val="FFFFCC"/>
                </a:solidFill>
                <a:effectLst>
                  <a:outerShdw blurRad="38100" dist="38100" dir="2700000" algn="tl">
                    <a:srgbClr val="000000">
                      <a:alpha val="43137"/>
                    </a:srgbClr>
                  </a:outerShdw>
                </a:effectLst>
                <a:cs typeface="Calibri" panose="020F0502020204030204" pitchFamily="34" charset="0"/>
              </a:rPr>
              <a:t>Peter</a:t>
            </a:r>
            <a:r>
              <a:rPr lang="en-US" sz="3600" dirty="0">
                <a:effectLst>
                  <a:outerShdw blurRad="38100" dist="38100" dir="2700000" algn="tl">
                    <a:srgbClr val="000000">
                      <a:alpha val="43137"/>
                    </a:srgbClr>
                  </a:outerShdw>
                </a:effectLst>
                <a:cs typeface="Calibri" panose="020F0502020204030204" pitchFamily="34" charset="0"/>
              </a:rPr>
              <a:t> in his apostleship to the </a:t>
            </a:r>
            <a:r>
              <a:rPr lang="en-US" sz="3600" b="1" u="sng" dirty="0">
                <a:solidFill>
                  <a:srgbClr val="FFFFCC"/>
                </a:solidFill>
                <a:effectLst>
                  <a:outerShdw blurRad="38100" dist="38100" dir="2700000" algn="tl">
                    <a:srgbClr val="000000">
                      <a:alpha val="43137"/>
                    </a:srgbClr>
                  </a:outerShdw>
                </a:effectLst>
                <a:cs typeface="Calibri" panose="020F0502020204030204" pitchFamily="34" charset="0"/>
              </a:rPr>
              <a:t>circumcised</a:t>
            </a:r>
            <a:r>
              <a:rPr lang="en-US" sz="3600" dirty="0">
                <a:effectLst>
                  <a:outerShdw blurRad="38100" dist="38100" dir="2700000" algn="tl">
                    <a:srgbClr val="000000">
                      <a:alpha val="43137"/>
                    </a:srgbClr>
                  </a:outerShdw>
                </a:effectLst>
                <a:cs typeface="Calibri" panose="020F0502020204030204" pitchFamily="34" charset="0"/>
              </a:rPr>
              <a:t> effectually worked for </a:t>
            </a:r>
            <a:r>
              <a:rPr lang="en-US" sz="3600" b="1" u="sng" dirty="0">
                <a:solidFill>
                  <a:srgbClr val="FFFFCC"/>
                </a:solidFill>
                <a:effectLst>
                  <a:outerShdw blurRad="38100" dist="38100" dir="2700000" algn="tl">
                    <a:srgbClr val="000000">
                      <a:alpha val="43137"/>
                    </a:srgbClr>
                  </a:outerShdw>
                </a:effectLst>
                <a:cs typeface="Calibri" panose="020F0502020204030204" pitchFamily="34" charset="0"/>
              </a:rPr>
              <a:t>me</a:t>
            </a:r>
            <a:r>
              <a:rPr lang="en-US" sz="3600" dirty="0">
                <a:effectLst>
                  <a:outerShdw blurRad="38100" dist="38100" dir="2700000" algn="tl">
                    <a:srgbClr val="000000">
                      <a:alpha val="43137"/>
                    </a:srgbClr>
                  </a:outerShdw>
                </a:effectLst>
                <a:cs typeface="Calibri" panose="020F0502020204030204" pitchFamily="34" charset="0"/>
              </a:rPr>
              <a:t> also to the </a:t>
            </a:r>
            <a:r>
              <a:rPr lang="en-US" sz="3600" b="1" u="sng" dirty="0">
                <a:solidFill>
                  <a:srgbClr val="FFFFCC"/>
                </a:solidFill>
                <a:effectLst>
                  <a:outerShdw blurRad="38100" dist="38100" dir="2700000" algn="tl">
                    <a:srgbClr val="000000">
                      <a:alpha val="43137"/>
                    </a:srgbClr>
                  </a:outerShdw>
                </a:effectLst>
                <a:cs typeface="Calibri" panose="020F0502020204030204" pitchFamily="34" charset="0"/>
              </a:rPr>
              <a:t>Gentiles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601567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67633-A09F-F54F-90F8-F1AEE3E86318}"/>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DCE5AF74-63A5-813E-3A66-C852E0E152DB}"/>
              </a:ext>
            </a:extLst>
          </p:cNvPr>
          <p:cNvSpPr>
            <a:spLocks noGrp="1" noChangeArrowheads="1"/>
          </p:cNvSpPr>
          <p:nvPr>
            <p:ph type="body" idx="1"/>
          </p:nvPr>
        </p:nvSpPr>
        <p:spPr>
          <a:xfrm>
            <a:off x="1029810" y="2057400"/>
            <a:ext cx="7010400" cy="3887433"/>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Time in Antioch (23a)</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Areas covered (23b)</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Discipleship emphasis (23c)</a:t>
            </a:r>
          </a:p>
          <a:p>
            <a:pPr marL="457200" lvl="1" indent="-457200" eaLnBrk="1" hangingPunct="1">
              <a:lnSpc>
                <a:spcPct val="100000"/>
              </a:lnSpc>
              <a:spcBef>
                <a:spcPts val="0"/>
              </a:spcBef>
              <a:spcAft>
                <a:spcPts val="18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857134CE-A3E8-6785-5C23-0F05E690186E}"/>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 Galatia &amp; Phrygia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18:23</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70D5FD8F-0214-EBE9-E448-F264F996E1D4}"/>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23916438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a:extLst>
              <a:ext uri="{FF2B5EF4-FFF2-40B4-BE49-F238E27FC236}">
                <a16:creationId xmlns:a16="http://schemas.microsoft.com/office/drawing/2014/main" id="{26C76C27-44C4-C7CE-CBA0-FB85C0CF42A1}"/>
              </a:ext>
            </a:extLst>
          </p:cNvPr>
          <p:cNvGraphicFramePr>
            <a:graphicFrameLocks noGrp="1"/>
          </p:cNvGraphicFramePr>
          <p:nvPr>
            <p:ph idx="1"/>
          </p:nvPr>
        </p:nvGraphicFramePr>
        <p:xfrm>
          <a:off x="548640" y="685800"/>
          <a:ext cx="11094720" cy="457200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gridCol w="176784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3749040">
                  <a:extLst>
                    <a:ext uri="{9D8B030D-6E8A-4147-A177-3AD203B41FA5}">
                      <a16:colId xmlns:a16="http://schemas.microsoft.com/office/drawing/2014/main" val="20003"/>
                    </a:ext>
                  </a:extLst>
                </a:gridCol>
                <a:gridCol w="2011680">
                  <a:extLst>
                    <a:ext uri="{9D8B030D-6E8A-4147-A177-3AD203B41FA5}">
                      <a16:colId xmlns:a16="http://schemas.microsoft.com/office/drawing/2014/main" val="20004"/>
                    </a:ext>
                  </a:extLst>
                </a:gridCol>
              </a:tblGrid>
              <a:tr h="914400">
                <a:tc gridSpan="5">
                  <a:txBody>
                    <a:bodyPr/>
                    <a:lstStyle/>
                    <a:p>
                      <a:pPr algn="ctr"/>
                      <a:r>
                        <a:rPr kumimoji="0" lang="en-US" sz="3600" b="0" u="none" strike="noStrike" kern="0" cap="none" spc="0" normalizeH="0" baseline="0" noProof="0" dirty="0">
                          <a:ln>
                            <a:noFill/>
                          </a:ln>
                          <a:solidFill>
                            <a:schemeClr val="tx1"/>
                          </a:solidFill>
                          <a:effectLst>
                            <a:outerShdw blurRad="38100" dist="38100" dir="2700000" algn="tl">
                              <a:srgbClr val="000000">
                                <a:alpha val="43137"/>
                              </a:srgbClr>
                            </a:outerShdw>
                          </a:effectLst>
                          <a:uLnTx/>
                          <a:uFillTx/>
                          <a:latin typeface="+mn-lt"/>
                        </a:rPr>
                        <a:t>From Peter to Paul</a:t>
                      </a:r>
                      <a:endParaRPr lang="en-US" sz="1400" b="0" dirty="0">
                        <a:solidFill>
                          <a:schemeClr val="tx1"/>
                        </a:solidFill>
                        <a:effectLst>
                          <a:outerShdw blurRad="38100" dist="38100" dir="2700000" algn="tl">
                            <a:srgbClr val="000000">
                              <a:alpha val="43137"/>
                            </a:srgbClr>
                          </a:outerShdw>
                        </a:effectLst>
                        <a:latin typeface="+mn-lt"/>
                      </a:endParaRPr>
                    </a:p>
                  </a:txBody>
                  <a:tcPr marT="45717" marB="45717" anchor="ctr"/>
                </a:tc>
                <a:tc hMerge="1">
                  <a:txBody>
                    <a:bodyPr/>
                    <a:lstStyle/>
                    <a:p>
                      <a:endParaRPr lang="en-US" sz="1800" dirty="0">
                        <a:latin typeface="Calibri" panose="020F0502020204030204" pitchFamily="34" charset="0"/>
                      </a:endParaRPr>
                    </a:p>
                  </a:txBody>
                  <a:tcPr marT="45717" marB="45717"/>
                </a:tc>
                <a:tc hMerge="1">
                  <a:txBody>
                    <a:bodyPr/>
                    <a:lstStyle/>
                    <a:p>
                      <a:endParaRPr lang="en-US" sz="1800" dirty="0">
                        <a:latin typeface="Calibri" panose="020F0502020204030204" pitchFamily="34" charset="0"/>
                      </a:endParaRPr>
                    </a:p>
                  </a:txBody>
                  <a:tcPr marT="45717" marB="45717"/>
                </a:tc>
                <a:tc hMerge="1">
                  <a:txBody>
                    <a:bodyPr/>
                    <a:lstStyle/>
                    <a:p>
                      <a:endParaRPr lang="en-US" sz="1800" b="1" u="sng" dirty="0">
                        <a:solidFill>
                          <a:schemeClr val="bg1"/>
                        </a:solidFill>
                        <a:latin typeface="Calibri" panose="020F0502020204030204" pitchFamily="34" charset="0"/>
                      </a:endParaRPr>
                    </a:p>
                  </a:txBody>
                  <a:tcPr marT="45717" marB="45717"/>
                </a:tc>
                <a:tc hMerge="1">
                  <a:txBody>
                    <a:bodyPr/>
                    <a:lstStyle/>
                    <a:p>
                      <a:endParaRPr lang="en-US" sz="1800" dirty="0">
                        <a:latin typeface="Calibri" panose="020F0502020204030204" pitchFamily="34" charset="0"/>
                      </a:endParaRPr>
                    </a:p>
                  </a:txBody>
                  <a:tcPr marT="45717" marB="45717"/>
                </a:tc>
                <a:extLst>
                  <a:ext uri="{0D108BD9-81ED-4DB2-BD59-A6C34878D82A}">
                    <a16:rowId xmlns:a16="http://schemas.microsoft.com/office/drawing/2014/main" val="1141638253"/>
                  </a:ext>
                </a:extLst>
              </a:tr>
              <a:tr h="914400">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800" b="1" u="none" strike="noStrike" cap="none" normalizeH="0" baseline="0" dirty="0">
                          <a:ln>
                            <a:noFill/>
                          </a:ln>
                          <a:solidFill>
                            <a:schemeClr val="bg1"/>
                          </a:solidFill>
                          <a:effectLst/>
                          <a:latin typeface="+mn-lt"/>
                        </a:rPr>
                        <a:t>Reference</a:t>
                      </a:r>
                      <a:endParaRPr kumimoji="0" lang="en-US" altLang="en-US" sz="2800" b="1" i="0" u="none" strike="noStrike" cap="none" normalizeH="0" baseline="0" dirty="0">
                        <a:ln>
                          <a:noFill/>
                        </a:ln>
                        <a:solidFill>
                          <a:schemeClr val="bg1"/>
                        </a:solidFill>
                        <a:effectLst/>
                        <a:latin typeface="+mn-lt"/>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800" b="1" u="none" strike="noStrike" cap="none" normalizeH="0" baseline="0" dirty="0">
                          <a:ln>
                            <a:noFill/>
                          </a:ln>
                          <a:solidFill>
                            <a:schemeClr val="bg1"/>
                          </a:solidFill>
                          <a:effectLst/>
                          <a:latin typeface="+mn-lt"/>
                        </a:rPr>
                        <a:t>Center</a:t>
                      </a:r>
                      <a:endParaRPr kumimoji="0" lang="en-US" altLang="en-US" sz="2800" b="1" i="0" u="none" strike="noStrike" cap="none" normalizeH="0" baseline="0" dirty="0">
                        <a:ln>
                          <a:noFill/>
                        </a:ln>
                        <a:solidFill>
                          <a:schemeClr val="bg1"/>
                        </a:solidFill>
                        <a:effectLst/>
                        <a:latin typeface="+mn-lt"/>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800" b="1" u="none" strike="noStrike" cap="none" normalizeH="0" baseline="0" dirty="0">
                          <a:ln>
                            <a:noFill/>
                          </a:ln>
                          <a:solidFill>
                            <a:schemeClr val="bg1"/>
                          </a:solidFill>
                          <a:effectLst/>
                          <a:latin typeface="+mn-lt"/>
                        </a:rPr>
                        <a:t>Person</a:t>
                      </a:r>
                      <a:endParaRPr kumimoji="0" lang="en-US" altLang="en-US" sz="2800" b="1" i="0" u="none" strike="noStrike" cap="none" normalizeH="0" baseline="0" dirty="0">
                        <a:ln>
                          <a:noFill/>
                        </a:ln>
                        <a:solidFill>
                          <a:schemeClr val="bg1"/>
                        </a:solidFill>
                        <a:effectLst/>
                        <a:latin typeface="+mn-lt"/>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800" b="1" u="none" strike="noStrike" cap="none" normalizeH="0" baseline="0" dirty="0">
                          <a:ln>
                            <a:noFill/>
                          </a:ln>
                          <a:solidFill>
                            <a:schemeClr val="bg1"/>
                          </a:solidFill>
                          <a:effectLst/>
                          <a:latin typeface="+mn-lt"/>
                        </a:rPr>
                        <a:t>Place</a:t>
                      </a:r>
                      <a:endParaRPr kumimoji="0" lang="en-US" altLang="en-US" sz="2800" b="1" i="0" u="none" strike="noStrike" cap="none" normalizeH="0" baseline="0" dirty="0">
                        <a:ln>
                          <a:noFill/>
                        </a:ln>
                        <a:solidFill>
                          <a:schemeClr val="bg1"/>
                        </a:solidFill>
                        <a:effectLst/>
                        <a:latin typeface="+mn-lt"/>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800" b="1" u="none" strike="noStrike" cap="none" normalizeH="0" baseline="0" dirty="0">
                          <a:ln>
                            <a:noFill/>
                          </a:ln>
                          <a:solidFill>
                            <a:schemeClr val="bg1"/>
                          </a:solidFill>
                          <a:effectLst/>
                          <a:latin typeface="+mn-lt"/>
                        </a:rPr>
                        <a:t>Outreach</a:t>
                      </a:r>
                      <a:endParaRPr kumimoji="0" lang="en-US" altLang="en-US" sz="2800" b="1" i="0" u="none" strike="noStrike" cap="none" normalizeH="0" baseline="0" dirty="0">
                        <a:ln>
                          <a:noFill/>
                        </a:ln>
                        <a:solidFill>
                          <a:schemeClr val="bg1"/>
                        </a:solidFill>
                        <a:effectLst/>
                        <a:latin typeface="+mn-lt"/>
                      </a:endParaRPr>
                    </a:p>
                  </a:txBody>
                  <a:tcPr anchor="ctr" horzOverflow="overflow"/>
                </a:tc>
                <a:extLst>
                  <a:ext uri="{0D108BD9-81ED-4DB2-BD59-A6C34878D82A}">
                    <a16:rowId xmlns:a16="http://schemas.microsoft.com/office/drawing/2014/main" val="10000"/>
                  </a:ext>
                </a:extLst>
              </a:tr>
              <a:tr h="1371600">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600" b="1" u="none" strike="noStrike" kern="1200" cap="none" normalizeH="0" baseline="0" dirty="0">
                          <a:ln>
                            <a:noFill/>
                          </a:ln>
                          <a:solidFill>
                            <a:srgbClr val="0000CC"/>
                          </a:solidFill>
                          <a:effectLst/>
                          <a:latin typeface="+mn-lt"/>
                          <a:ea typeface="+mn-ea"/>
                          <a:cs typeface="+mn-cs"/>
                        </a:rPr>
                        <a:t>Acts 1–12</a:t>
                      </a: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600" b="1" u="none" strike="noStrike" kern="1200" cap="none" normalizeH="0" baseline="0" dirty="0">
                          <a:ln>
                            <a:noFill/>
                          </a:ln>
                          <a:solidFill>
                            <a:srgbClr val="0000CC"/>
                          </a:solidFill>
                          <a:effectLst/>
                          <a:latin typeface="+mn-lt"/>
                          <a:ea typeface="+mn-ea"/>
                          <a:cs typeface="+mn-cs"/>
                        </a:rPr>
                        <a:t>Jerusalem</a:t>
                      </a: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600" b="1" u="none" strike="noStrike" kern="1200" cap="none" normalizeH="0" baseline="0" dirty="0">
                          <a:ln>
                            <a:noFill/>
                          </a:ln>
                          <a:solidFill>
                            <a:srgbClr val="0000CC"/>
                          </a:solidFill>
                          <a:effectLst/>
                          <a:latin typeface="+mn-lt"/>
                          <a:ea typeface="+mn-ea"/>
                          <a:cs typeface="+mn-cs"/>
                        </a:rPr>
                        <a:t>Peter</a:t>
                      </a: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600" b="1" u="none" strike="noStrike" kern="1200" cap="none" normalizeH="0" baseline="0" dirty="0">
                          <a:ln>
                            <a:noFill/>
                          </a:ln>
                          <a:solidFill>
                            <a:srgbClr val="0000CC"/>
                          </a:solidFill>
                          <a:effectLst/>
                          <a:latin typeface="+mn-lt"/>
                          <a:ea typeface="+mn-ea"/>
                          <a:cs typeface="+mn-cs"/>
                        </a:rPr>
                        <a:t>Jerusalem, Judea, Samaria</a:t>
                      </a: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600" b="1" u="none" strike="noStrike" kern="1200" cap="none" normalizeH="0" baseline="0" dirty="0">
                          <a:ln>
                            <a:noFill/>
                          </a:ln>
                          <a:solidFill>
                            <a:srgbClr val="0000CC"/>
                          </a:solidFill>
                          <a:effectLst/>
                          <a:latin typeface="+mn-lt"/>
                          <a:ea typeface="+mn-ea"/>
                          <a:cs typeface="+mn-cs"/>
                        </a:rPr>
                        <a:t>Jewish</a:t>
                      </a:r>
                    </a:p>
                  </a:txBody>
                  <a:tcPr anchor="ctr" horzOverflow="overflow"/>
                </a:tc>
                <a:extLst>
                  <a:ext uri="{0D108BD9-81ED-4DB2-BD59-A6C34878D82A}">
                    <a16:rowId xmlns:a16="http://schemas.microsoft.com/office/drawing/2014/main" val="10002"/>
                  </a:ext>
                </a:extLst>
              </a:tr>
              <a:tr h="1371600">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600" b="1" u="none" strike="noStrike" kern="1200" cap="none" normalizeH="0" baseline="0" dirty="0">
                          <a:ln>
                            <a:noFill/>
                          </a:ln>
                          <a:solidFill>
                            <a:schemeClr val="bg1"/>
                          </a:solidFill>
                          <a:effectLst/>
                          <a:latin typeface="+mn-lt"/>
                        </a:rPr>
                        <a:t>Acts 13–28</a:t>
                      </a:r>
                      <a:endParaRPr kumimoji="0" lang="en-US" altLang="en-US" sz="2600" b="1" u="none" strike="noStrike" kern="1200" cap="none" normalizeH="0" baseline="0" dirty="0">
                        <a:ln>
                          <a:noFill/>
                        </a:ln>
                        <a:solidFill>
                          <a:schemeClr val="bg1"/>
                        </a:solidFill>
                        <a:effectLst/>
                        <a:latin typeface="+mn-lt"/>
                        <a:ea typeface="+mn-ea"/>
                        <a:cs typeface="+mn-cs"/>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600" b="1" u="none" strike="noStrike" kern="1200" cap="none" normalizeH="0" baseline="0" dirty="0">
                          <a:ln>
                            <a:noFill/>
                          </a:ln>
                          <a:solidFill>
                            <a:schemeClr val="bg1"/>
                          </a:solidFill>
                          <a:effectLst/>
                          <a:latin typeface="+mn-lt"/>
                        </a:rPr>
                        <a:t>Antioch</a:t>
                      </a:r>
                      <a:endParaRPr kumimoji="0" lang="en-US" altLang="en-US" sz="2600" b="1" u="none" strike="noStrike" kern="1200" cap="none" normalizeH="0" baseline="0" dirty="0">
                        <a:ln>
                          <a:noFill/>
                        </a:ln>
                        <a:solidFill>
                          <a:schemeClr val="bg1"/>
                        </a:solidFill>
                        <a:effectLst/>
                        <a:latin typeface="+mn-lt"/>
                        <a:ea typeface="+mn-ea"/>
                        <a:cs typeface="+mn-cs"/>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600" b="1" u="none" strike="noStrike" kern="1200" cap="none" normalizeH="0" baseline="0" dirty="0">
                          <a:ln>
                            <a:noFill/>
                          </a:ln>
                          <a:solidFill>
                            <a:schemeClr val="bg1"/>
                          </a:solidFill>
                          <a:effectLst/>
                          <a:latin typeface="+mn-lt"/>
                        </a:rPr>
                        <a:t>Paul</a:t>
                      </a:r>
                      <a:endParaRPr kumimoji="0" lang="en-US" altLang="en-US" sz="2600" b="1" u="none" strike="noStrike" kern="1200" cap="none" normalizeH="0" baseline="0" dirty="0">
                        <a:ln>
                          <a:noFill/>
                        </a:ln>
                        <a:solidFill>
                          <a:schemeClr val="bg1"/>
                        </a:solidFill>
                        <a:effectLst/>
                        <a:latin typeface="+mn-lt"/>
                        <a:ea typeface="+mn-ea"/>
                        <a:cs typeface="+mn-cs"/>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600" b="1" u="none" strike="noStrike" kern="1200" cap="none" normalizeH="0" baseline="0" dirty="0">
                          <a:ln>
                            <a:noFill/>
                          </a:ln>
                          <a:solidFill>
                            <a:schemeClr val="bg1"/>
                          </a:solidFill>
                          <a:effectLst/>
                          <a:latin typeface="+mn-lt"/>
                        </a:rPr>
                        <a:t>Uttermost parts</a:t>
                      </a:r>
                      <a:endParaRPr kumimoji="0" lang="en-US" altLang="en-US" sz="2600" b="1" u="none" strike="noStrike" kern="1200" cap="none" normalizeH="0" baseline="0" dirty="0">
                        <a:ln>
                          <a:noFill/>
                        </a:ln>
                        <a:solidFill>
                          <a:schemeClr val="bg1"/>
                        </a:solidFill>
                        <a:effectLst/>
                        <a:latin typeface="+mn-lt"/>
                        <a:ea typeface="+mn-ea"/>
                        <a:cs typeface="+mn-cs"/>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600" b="1" u="none" strike="noStrike" kern="1200" cap="none" normalizeH="0" baseline="0" dirty="0">
                          <a:ln>
                            <a:noFill/>
                          </a:ln>
                          <a:solidFill>
                            <a:schemeClr val="bg1"/>
                          </a:solidFill>
                          <a:effectLst/>
                          <a:latin typeface="+mn-lt"/>
                        </a:rPr>
                        <a:t>Gentiles</a:t>
                      </a:r>
                      <a:endParaRPr kumimoji="0" lang="en-US" altLang="en-US" sz="2600" b="1" u="none" strike="noStrike" kern="1200" cap="none" normalizeH="0" baseline="0" dirty="0">
                        <a:ln>
                          <a:noFill/>
                        </a:ln>
                        <a:solidFill>
                          <a:schemeClr val="bg1"/>
                        </a:solidFill>
                        <a:effectLst/>
                        <a:latin typeface="+mn-lt"/>
                        <a:ea typeface="+mn-ea"/>
                        <a:cs typeface="+mn-cs"/>
                      </a:endParaRPr>
                    </a:p>
                  </a:txBody>
                  <a:tcPr anchor="ctr" horzOverflow="overflow"/>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9396976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a:extLst>
              <a:ext uri="{FF2B5EF4-FFF2-40B4-BE49-F238E27FC236}">
                <a16:creationId xmlns:a16="http://schemas.microsoft.com/office/drawing/2014/main" id="{26C76C27-44C4-C7CE-CBA0-FB85C0CF42A1}"/>
              </a:ext>
            </a:extLst>
          </p:cNvPr>
          <p:cNvGraphicFramePr>
            <a:graphicFrameLocks noGrp="1"/>
          </p:cNvGraphicFramePr>
          <p:nvPr>
            <p:ph idx="1"/>
          </p:nvPr>
        </p:nvGraphicFramePr>
        <p:xfrm>
          <a:off x="609600" y="411480"/>
          <a:ext cx="10972800" cy="6035040"/>
        </p:xfrm>
        <a:graphic>
          <a:graphicData uri="http://schemas.openxmlformats.org/drawingml/2006/table">
            <a:tbl>
              <a:tblPr firstRow="1" bandRow="1">
                <a:tableStyleId>{5C22544A-7EE6-4342-B048-85BDC9FD1C3A}</a:tableStyleId>
              </a:tblPr>
              <a:tblGrid>
                <a:gridCol w="54864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914400">
                <a:tc gridSpan="2">
                  <a:txBody>
                    <a:bodyPr/>
                    <a:lstStyle/>
                    <a:p>
                      <a:pPr algn="ctr"/>
                      <a:r>
                        <a:rPr kumimoji="0" lang="en-US" sz="3600" b="0" u="none" strike="noStrike" kern="0" cap="none" spc="0" normalizeH="0" baseline="0" noProof="0" dirty="0">
                          <a:ln>
                            <a:noFill/>
                          </a:ln>
                          <a:solidFill>
                            <a:schemeClr val="tx1"/>
                          </a:solidFill>
                          <a:effectLst>
                            <a:outerShdw blurRad="38100" dist="38100" dir="2700000" algn="tl">
                              <a:srgbClr val="000000">
                                <a:alpha val="43137"/>
                              </a:srgbClr>
                            </a:outerShdw>
                          </a:effectLst>
                          <a:uLnTx/>
                          <a:uFillTx/>
                          <a:latin typeface="+mn-lt"/>
                        </a:rPr>
                        <a:t>From Peter to Paul</a:t>
                      </a:r>
                      <a:endParaRPr lang="en-US" sz="1400" b="0" dirty="0">
                        <a:solidFill>
                          <a:schemeClr val="tx1"/>
                        </a:solidFill>
                        <a:effectLst>
                          <a:outerShdw blurRad="38100" dist="38100" dir="2700000" algn="tl">
                            <a:srgbClr val="000000">
                              <a:alpha val="43137"/>
                            </a:srgbClr>
                          </a:outerShdw>
                        </a:effectLst>
                        <a:latin typeface="+mn-lt"/>
                      </a:endParaRPr>
                    </a:p>
                  </a:txBody>
                  <a:tcPr marT="45717" marB="45717" anchor="ctr"/>
                </a:tc>
                <a:tc hMerge="1">
                  <a:txBody>
                    <a:bodyPr/>
                    <a:lstStyle/>
                    <a:p>
                      <a:endParaRPr lang="en-US" sz="1800" dirty="0">
                        <a:latin typeface="Calibri" panose="020F0502020204030204" pitchFamily="34" charset="0"/>
                      </a:endParaRPr>
                    </a:p>
                  </a:txBody>
                  <a:tcPr marT="45717" marB="45717"/>
                </a:tc>
                <a:extLst>
                  <a:ext uri="{0D108BD9-81ED-4DB2-BD59-A6C34878D82A}">
                    <a16:rowId xmlns:a16="http://schemas.microsoft.com/office/drawing/2014/main" val="1141638253"/>
                  </a:ext>
                </a:extLst>
              </a:tr>
              <a:tr h="731520">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800" b="1" u="none" strike="noStrike" kern="1200" cap="none" normalizeH="0" baseline="0" dirty="0">
                          <a:ln>
                            <a:noFill/>
                          </a:ln>
                          <a:solidFill>
                            <a:srgbClr val="0000CC"/>
                          </a:solidFill>
                          <a:effectLst/>
                          <a:latin typeface="+mn-lt"/>
                        </a:rPr>
                        <a:t>Peter</a:t>
                      </a:r>
                      <a:endParaRPr kumimoji="0" lang="en-US" altLang="en-US" sz="2800" b="1" u="none" strike="noStrike" kern="1200" cap="none" normalizeH="0" baseline="0" dirty="0">
                        <a:ln>
                          <a:noFill/>
                        </a:ln>
                        <a:solidFill>
                          <a:srgbClr val="0000CC"/>
                        </a:solidFill>
                        <a:effectLst/>
                        <a:latin typeface="+mn-lt"/>
                        <a:ea typeface="+mn-ea"/>
                        <a:cs typeface="+mn-cs"/>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800" b="1" u="none" strike="noStrike" kern="1200" cap="none" normalizeH="0" baseline="0" dirty="0">
                          <a:ln>
                            <a:noFill/>
                          </a:ln>
                          <a:solidFill>
                            <a:schemeClr val="bg1"/>
                          </a:solidFill>
                          <a:effectLst/>
                          <a:latin typeface="+mn-lt"/>
                        </a:rPr>
                        <a:t>Paul</a:t>
                      </a:r>
                      <a:endParaRPr kumimoji="0" lang="en-US" altLang="en-US" sz="2800" b="1" u="none" strike="noStrike" kern="1200" cap="none" normalizeH="0" baseline="0" dirty="0">
                        <a:ln>
                          <a:noFill/>
                        </a:ln>
                        <a:solidFill>
                          <a:schemeClr val="bg1"/>
                        </a:solidFill>
                        <a:effectLst/>
                        <a:latin typeface="+mn-lt"/>
                        <a:ea typeface="+mn-ea"/>
                        <a:cs typeface="+mn-cs"/>
                      </a:endParaRPr>
                    </a:p>
                  </a:txBody>
                  <a:tcPr anchor="ctr" horzOverflow="overflow"/>
                </a:tc>
                <a:extLst>
                  <a:ext uri="{0D108BD9-81ED-4DB2-BD59-A6C34878D82A}">
                    <a16:rowId xmlns:a16="http://schemas.microsoft.com/office/drawing/2014/main" val="10000"/>
                  </a:ext>
                </a:extLst>
              </a:tr>
              <a:tr h="731520">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rgbClr val="0000CC"/>
                          </a:solidFill>
                          <a:effectLst/>
                          <a:latin typeface="+mn-lt"/>
                        </a:rPr>
                        <a:t>Heals a man lame from birth (3:1-11)</a:t>
                      </a:r>
                      <a:endParaRPr kumimoji="0" lang="en-US" altLang="en-US" sz="2400" b="1" u="none" strike="noStrike" kern="1200" cap="none" normalizeH="0" baseline="0" dirty="0">
                        <a:ln>
                          <a:noFill/>
                        </a:ln>
                        <a:solidFill>
                          <a:srgbClr val="0000CC"/>
                        </a:solidFill>
                        <a:effectLst/>
                        <a:latin typeface="+mn-lt"/>
                        <a:ea typeface="+mn-ea"/>
                        <a:cs typeface="+mn-cs"/>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chemeClr val="bg1"/>
                          </a:solidFill>
                          <a:effectLst/>
                          <a:latin typeface="+mn-lt"/>
                        </a:rPr>
                        <a:t>Heals a man lame from birth (14:8-18)</a:t>
                      </a:r>
                      <a:endParaRPr kumimoji="0" lang="en-US" altLang="en-US" sz="2400" b="1" u="none" strike="noStrike" kern="1200" cap="none" normalizeH="0" baseline="0" dirty="0">
                        <a:ln>
                          <a:noFill/>
                        </a:ln>
                        <a:solidFill>
                          <a:schemeClr val="bg1"/>
                        </a:solidFill>
                        <a:effectLst/>
                        <a:latin typeface="+mn-lt"/>
                        <a:ea typeface="+mn-ea"/>
                        <a:cs typeface="+mn-cs"/>
                      </a:endParaRPr>
                    </a:p>
                  </a:txBody>
                  <a:tcPr anchor="ctr" horzOverflow="overflow"/>
                </a:tc>
                <a:extLst>
                  <a:ext uri="{0D108BD9-81ED-4DB2-BD59-A6C34878D82A}">
                    <a16:rowId xmlns:a16="http://schemas.microsoft.com/office/drawing/2014/main" val="108520682"/>
                  </a:ext>
                </a:extLst>
              </a:tr>
              <a:tr h="731520">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rgbClr val="0000CC"/>
                          </a:solidFill>
                          <a:effectLst/>
                          <a:latin typeface="+mn-lt"/>
                        </a:rPr>
                        <a:t>Heals by </a:t>
                      </a:r>
                      <a:r>
                        <a:rPr kumimoji="0" lang="en-US" altLang="en-US" sz="2400" b="1" u="none" strike="noStrike" kern="1200" cap="none" normalizeH="0" baseline="0">
                          <a:ln>
                            <a:noFill/>
                          </a:ln>
                          <a:solidFill>
                            <a:srgbClr val="0000CC"/>
                          </a:solidFill>
                          <a:effectLst/>
                          <a:latin typeface="+mn-lt"/>
                        </a:rPr>
                        <a:t>shadow (5:15-16</a:t>
                      </a:r>
                      <a:r>
                        <a:rPr kumimoji="0" lang="en-US" altLang="en-US" sz="2400" b="1" u="none" strike="noStrike" kern="1200" cap="none" normalizeH="0" baseline="0" dirty="0">
                          <a:ln>
                            <a:noFill/>
                          </a:ln>
                          <a:solidFill>
                            <a:srgbClr val="0000CC"/>
                          </a:solidFill>
                          <a:effectLst/>
                          <a:latin typeface="+mn-lt"/>
                        </a:rPr>
                        <a:t>)</a:t>
                      </a:r>
                      <a:endParaRPr kumimoji="0" lang="en-US" altLang="en-US" sz="2400" b="1" u="none" strike="noStrike" kern="1200" cap="none" normalizeH="0" baseline="0" dirty="0">
                        <a:ln>
                          <a:noFill/>
                        </a:ln>
                        <a:solidFill>
                          <a:srgbClr val="0000CC"/>
                        </a:solidFill>
                        <a:effectLst/>
                        <a:latin typeface="+mn-lt"/>
                        <a:ea typeface="+mn-ea"/>
                        <a:cs typeface="+mn-cs"/>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chemeClr val="bg1"/>
                          </a:solidFill>
                          <a:effectLst/>
                          <a:latin typeface="+mn-lt"/>
                        </a:rPr>
                        <a:t>Heals by handkerchief (19:11-12)</a:t>
                      </a:r>
                      <a:endParaRPr kumimoji="0" lang="en-US" altLang="en-US" sz="2400" b="1" u="none" strike="noStrike" kern="1200" cap="none" normalizeH="0" baseline="0" dirty="0">
                        <a:ln>
                          <a:noFill/>
                        </a:ln>
                        <a:solidFill>
                          <a:schemeClr val="bg1"/>
                        </a:solidFill>
                        <a:effectLst/>
                        <a:latin typeface="+mn-lt"/>
                        <a:ea typeface="+mn-ea"/>
                        <a:cs typeface="+mn-cs"/>
                      </a:endParaRPr>
                    </a:p>
                  </a:txBody>
                  <a:tcPr anchor="ctr" horzOverflow="overflow"/>
                </a:tc>
                <a:extLst>
                  <a:ext uri="{0D108BD9-81ED-4DB2-BD59-A6C34878D82A}">
                    <a16:rowId xmlns:a16="http://schemas.microsoft.com/office/drawing/2014/main" val="1135070679"/>
                  </a:ext>
                </a:extLst>
              </a:tr>
              <a:tr h="731520">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rgbClr val="0000CC"/>
                          </a:solidFill>
                          <a:effectLst/>
                          <a:latin typeface="+mn-lt"/>
                        </a:rPr>
                        <a:t>Success is a cause of jealousy (5:17)</a:t>
                      </a:r>
                      <a:endParaRPr kumimoji="0" lang="en-US" altLang="en-US" sz="2400" b="1" u="none" strike="noStrike" kern="1200" cap="none" normalizeH="0" baseline="0" dirty="0">
                        <a:ln>
                          <a:noFill/>
                        </a:ln>
                        <a:solidFill>
                          <a:srgbClr val="0000CC"/>
                        </a:solidFill>
                        <a:effectLst/>
                        <a:latin typeface="+mn-lt"/>
                        <a:ea typeface="+mn-ea"/>
                        <a:cs typeface="+mn-cs"/>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chemeClr val="bg1"/>
                          </a:solidFill>
                          <a:effectLst/>
                          <a:latin typeface="+mn-lt"/>
                        </a:rPr>
                        <a:t>Success is a cause of jealousy (13:45)</a:t>
                      </a:r>
                      <a:endParaRPr kumimoji="0" lang="en-US" altLang="en-US" sz="2400" b="1" u="none" strike="noStrike" kern="1200" cap="none" normalizeH="0" baseline="0" dirty="0">
                        <a:ln>
                          <a:noFill/>
                        </a:ln>
                        <a:solidFill>
                          <a:schemeClr val="bg1"/>
                        </a:solidFill>
                        <a:effectLst/>
                        <a:latin typeface="+mn-lt"/>
                        <a:ea typeface="+mn-ea"/>
                        <a:cs typeface="+mn-cs"/>
                      </a:endParaRPr>
                    </a:p>
                  </a:txBody>
                  <a:tcPr anchor="ctr" horzOverflow="overflow"/>
                </a:tc>
                <a:extLst>
                  <a:ext uri="{0D108BD9-81ED-4DB2-BD59-A6C34878D82A}">
                    <a16:rowId xmlns:a16="http://schemas.microsoft.com/office/drawing/2014/main" val="10002"/>
                  </a:ext>
                </a:extLst>
              </a:tr>
              <a:tr h="731520">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rgbClr val="0000CC"/>
                          </a:solidFill>
                          <a:effectLst/>
                          <a:latin typeface="+mn-lt"/>
                        </a:rPr>
                        <a:t>Confronts a sorcerer (8:9-24)</a:t>
                      </a:r>
                      <a:endParaRPr kumimoji="0" lang="en-US" altLang="en-US" sz="2400" b="1" u="none" strike="noStrike" kern="1200" cap="none" normalizeH="0" baseline="0" dirty="0">
                        <a:ln>
                          <a:noFill/>
                        </a:ln>
                        <a:solidFill>
                          <a:srgbClr val="0000CC"/>
                        </a:solidFill>
                        <a:effectLst/>
                        <a:latin typeface="+mn-lt"/>
                        <a:ea typeface="+mn-ea"/>
                        <a:cs typeface="+mn-cs"/>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chemeClr val="bg1"/>
                          </a:solidFill>
                          <a:effectLst/>
                          <a:latin typeface="+mn-lt"/>
                        </a:rPr>
                        <a:t>Confronts a sorcerer (13:6-11)</a:t>
                      </a:r>
                      <a:endParaRPr kumimoji="0" lang="en-US" altLang="en-US" sz="2400" b="1" u="none" strike="noStrike" kern="1200" cap="none" normalizeH="0" baseline="0" dirty="0">
                        <a:ln>
                          <a:noFill/>
                        </a:ln>
                        <a:solidFill>
                          <a:schemeClr val="bg1"/>
                        </a:solidFill>
                        <a:effectLst/>
                        <a:latin typeface="+mn-lt"/>
                        <a:ea typeface="+mn-ea"/>
                        <a:cs typeface="+mn-cs"/>
                      </a:endParaRPr>
                    </a:p>
                  </a:txBody>
                  <a:tcPr anchor="ctr" horzOverflow="overflow"/>
                </a:tc>
                <a:extLst>
                  <a:ext uri="{0D108BD9-81ED-4DB2-BD59-A6C34878D82A}">
                    <a16:rowId xmlns:a16="http://schemas.microsoft.com/office/drawing/2014/main" val="10003"/>
                  </a:ext>
                </a:extLst>
              </a:tr>
              <a:tr h="731520">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rgbClr val="0000CC"/>
                          </a:solidFill>
                          <a:effectLst/>
                          <a:latin typeface="+mn-lt"/>
                        </a:rPr>
                        <a:t>Raises Dorcas (9:36-41)</a:t>
                      </a:r>
                      <a:endParaRPr kumimoji="0" lang="en-US" altLang="en-US" sz="2400" b="1" u="none" strike="noStrike" kern="1200" cap="none" normalizeH="0" baseline="0" dirty="0">
                        <a:ln>
                          <a:noFill/>
                        </a:ln>
                        <a:solidFill>
                          <a:srgbClr val="0000CC"/>
                        </a:solidFill>
                        <a:effectLst/>
                        <a:latin typeface="+mn-lt"/>
                        <a:ea typeface="+mn-ea"/>
                        <a:cs typeface="+mn-cs"/>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chemeClr val="bg1"/>
                          </a:solidFill>
                          <a:effectLst/>
                          <a:latin typeface="+mn-lt"/>
                        </a:rPr>
                        <a:t>Raises Eutychus (20:9-12)</a:t>
                      </a:r>
                      <a:endParaRPr kumimoji="0" lang="en-US" altLang="en-US" sz="2400" b="1" u="none" strike="noStrike" kern="1200" cap="none" normalizeH="0" baseline="0" dirty="0">
                        <a:ln>
                          <a:noFill/>
                        </a:ln>
                        <a:solidFill>
                          <a:schemeClr val="bg1"/>
                        </a:solidFill>
                        <a:effectLst/>
                        <a:latin typeface="+mn-lt"/>
                        <a:ea typeface="+mn-ea"/>
                        <a:cs typeface="+mn-cs"/>
                      </a:endParaRPr>
                    </a:p>
                  </a:txBody>
                  <a:tcPr anchor="ctr" horzOverflow="overflow"/>
                </a:tc>
                <a:extLst>
                  <a:ext uri="{0D108BD9-81ED-4DB2-BD59-A6C34878D82A}">
                    <a16:rowId xmlns:a16="http://schemas.microsoft.com/office/drawing/2014/main" val="3036090237"/>
                  </a:ext>
                </a:extLst>
              </a:tr>
              <a:tr h="731520">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rgbClr val="0000CC"/>
                          </a:solidFill>
                          <a:effectLst/>
                          <a:latin typeface="+mn-lt"/>
                        </a:rPr>
                        <a:t>Jailed and miraculously freed (12:3-19)</a:t>
                      </a:r>
                      <a:endParaRPr kumimoji="0" lang="en-US" altLang="en-US" sz="2400" b="1" u="none" strike="noStrike" kern="1200" cap="none" normalizeH="0" baseline="0" dirty="0">
                        <a:ln>
                          <a:noFill/>
                        </a:ln>
                        <a:solidFill>
                          <a:srgbClr val="0000CC"/>
                        </a:solidFill>
                        <a:effectLst/>
                        <a:latin typeface="+mn-lt"/>
                        <a:ea typeface="+mn-ea"/>
                        <a:cs typeface="+mn-cs"/>
                      </a:endParaRPr>
                    </a:p>
                  </a:txBody>
                  <a:tcPr anchor="ctr" horzOverflow="overflow"/>
                </a:tc>
                <a:tc>
                  <a:txBody>
                    <a:bodyPr/>
                    <a:lstStyle>
                      <a:lvl1pPr>
                        <a:spcBef>
                          <a:spcPct val="20000"/>
                        </a:spcBef>
                        <a:buClr>
                          <a:schemeClr val="tx2"/>
                        </a:buClr>
                        <a:buSzPct val="75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fo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tx2"/>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anose="05000000000000000000" pitchFamily="2" charset="2"/>
                        <a:buNone/>
                        <a:tabLst/>
                      </a:pPr>
                      <a:r>
                        <a:rPr kumimoji="0" lang="en-US" altLang="en-US" sz="2400" b="1" u="none" strike="noStrike" kern="1200" cap="none" normalizeH="0" baseline="0" dirty="0">
                          <a:ln>
                            <a:noFill/>
                          </a:ln>
                          <a:solidFill>
                            <a:schemeClr val="bg1"/>
                          </a:solidFill>
                          <a:effectLst/>
                          <a:latin typeface="+mn-lt"/>
                        </a:rPr>
                        <a:t>Jailed and miraculously freed (16:25-34)</a:t>
                      </a:r>
                      <a:endParaRPr kumimoji="0" lang="en-US" altLang="en-US" sz="2400" b="1" u="none" strike="noStrike" kern="1200" cap="none" normalizeH="0" baseline="0" dirty="0">
                        <a:ln>
                          <a:noFill/>
                        </a:ln>
                        <a:solidFill>
                          <a:schemeClr val="bg1"/>
                        </a:solidFill>
                        <a:effectLst/>
                        <a:latin typeface="+mn-lt"/>
                        <a:ea typeface="+mn-ea"/>
                        <a:cs typeface="+mn-cs"/>
                      </a:endParaRPr>
                    </a:p>
                  </a:txBody>
                  <a:tcPr anchor="ctr" horzOverflow="overflow"/>
                </a:tc>
                <a:extLst>
                  <a:ext uri="{0D108BD9-81ED-4DB2-BD59-A6C34878D82A}">
                    <a16:rowId xmlns:a16="http://schemas.microsoft.com/office/drawing/2014/main" val="2574615815"/>
                  </a:ext>
                </a:extLst>
              </a:tr>
            </a:tbl>
          </a:graphicData>
        </a:graphic>
      </p:graphicFrame>
    </p:spTree>
    <p:extLst>
      <p:ext uri="{BB962C8B-B14F-4D97-AF65-F5344CB8AC3E}">
        <p14:creationId xmlns:p14="http://schemas.microsoft.com/office/powerpoint/2010/main" val="76636075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11179" y="228600"/>
            <a:ext cx="9769643" cy="6400800"/>
          </a:xfrm>
          <a:prstGeom prst="rect">
            <a:avLst/>
          </a:prstGeom>
          <a:ln>
            <a:solidFill>
              <a:srgbClr val="FFFFCC"/>
            </a:solidFill>
          </a:ln>
        </p:spPr>
      </p:pic>
    </p:spTree>
    <p:extLst>
      <p:ext uri="{BB962C8B-B14F-4D97-AF65-F5344CB8AC3E}">
        <p14:creationId xmlns:p14="http://schemas.microsoft.com/office/powerpoint/2010/main" val="80003380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0237B2-A937-43D6-D092-E84CACE598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4" name="Rectangle 1">
            <a:extLst>
              <a:ext uri="{FF2B5EF4-FFF2-40B4-BE49-F238E27FC236}">
                <a16:creationId xmlns:a16="http://schemas.microsoft.com/office/drawing/2014/main" id="{EAD1D9B2-4B72-5D92-CB68-48E822A0C6CB}"/>
              </a:ext>
            </a:extLst>
          </p:cNvPr>
          <p:cNvSpPr>
            <a:spLocks noChangeArrowheads="1"/>
          </p:cNvSpPr>
          <p:nvPr/>
        </p:nvSpPr>
        <p:spPr bwMode="auto">
          <a:xfrm>
            <a:off x="609600" y="1"/>
            <a:ext cx="10972800" cy="3116238"/>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Revelation 21:4</a:t>
            </a:r>
          </a:p>
          <a:p>
            <a:pPr algn="just">
              <a:spcBef>
                <a:spcPts val="600"/>
              </a:spcBef>
              <a:spcAft>
                <a:spcPts val="60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rPr>
              <a:t>and He will wipe away every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tear</a:t>
            </a:r>
            <a:r>
              <a:rPr lang="en-US" sz="3600" dirty="0">
                <a:effectLst>
                  <a:outerShdw blurRad="38100" dist="38100" dir="2700000" algn="tl">
                    <a:srgbClr val="000000">
                      <a:alpha val="43137"/>
                    </a:srgbClr>
                  </a:outerShdw>
                </a:effectLst>
                <a:latin typeface="Calibri" panose="020F0502020204030204" pitchFamily="34" charset="0"/>
              </a:rPr>
              <a:t> from their eyes; and there will no longer be any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death</a:t>
            </a:r>
            <a:r>
              <a:rPr lang="en-US" sz="3600" dirty="0">
                <a:effectLst>
                  <a:outerShdw blurRad="38100" dist="38100" dir="2700000" algn="tl">
                    <a:srgbClr val="000000">
                      <a:alpha val="43137"/>
                    </a:srgbClr>
                  </a:outerShdw>
                </a:effectLst>
                <a:latin typeface="Calibri" panose="020F0502020204030204" pitchFamily="34" charset="0"/>
              </a:rPr>
              <a:t>; there will no longer be any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mourning</a:t>
            </a:r>
            <a:r>
              <a:rPr lang="en-US" sz="3600" dirty="0">
                <a:effectLst>
                  <a:outerShdw blurRad="38100" dist="38100" dir="2700000" algn="tl">
                    <a:srgbClr val="000000">
                      <a:alpha val="43137"/>
                    </a:srgbClr>
                  </a:outerShdw>
                </a:effectLst>
                <a:latin typeface="Calibri" panose="020F0502020204030204" pitchFamily="34" charset="0"/>
              </a:rPr>
              <a:t>, or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crying</a:t>
            </a:r>
            <a:r>
              <a:rPr lang="en-US" sz="3600" dirty="0">
                <a:effectLst>
                  <a:outerShdw blurRad="38100" dist="38100" dir="2700000" algn="tl">
                    <a:srgbClr val="000000">
                      <a:alpha val="43137"/>
                    </a:srgbClr>
                  </a:outerShdw>
                </a:effectLst>
                <a:latin typeface="Calibri" panose="020F0502020204030204" pitchFamily="34" charset="0"/>
              </a:rPr>
              <a:t>, or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pain</a:t>
            </a:r>
            <a:r>
              <a:rPr lang="en-US" sz="3600" dirty="0">
                <a:effectLst>
                  <a:outerShdw blurRad="38100" dist="38100" dir="2700000" algn="tl">
                    <a:srgbClr val="000000">
                      <a:alpha val="43137"/>
                    </a:srgbClr>
                  </a:outerShdw>
                </a:effectLst>
                <a:latin typeface="Calibri" panose="020F0502020204030204" pitchFamily="34" charset="0"/>
              </a:rPr>
              <a:t>;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first things</a:t>
            </a:r>
            <a:r>
              <a:rPr lang="en-US" sz="3600" dirty="0">
                <a:effectLst>
                  <a:outerShdw blurRad="38100" dist="38100" dir="2700000" algn="tl">
                    <a:srgbClr val="000000">
                      <a:alpha val="43137"/>
                    </a:srgbClr>
                  </a:outerShdw>
                </a:effectLst>
                <a:latin typeface="Calibri" panose="020F0502020204030204" pitchFamily="34" charset="0"/>
              </a:rPr>
              <a:t> have passed away.”</a:t>
            </a:r>
            <a:endParaRPr lang="en-US" altLang="en-US" sz="3600" dirty="0">
              <a:effectLst>
                <a:outerShdw blurRad="38100" dist="38100" dir="2700000" algn="tl">
                  <a:srgbClr val="000000">
                    <a:alpha val="43137"/>
                  </a:srgbClr>
                </a:outerShdw>
              </a:effectLst>
              <a:latin typeface="Calibri" panose="020F0502020204030204" pitchFamily="34" charset="0"/>
            </a:endParaRPr>
          </a:p>
        </p:txBody>
      </p:sp>
      <p:pic>
        <p:nvPicPr>
          <p:cNvPr id="5" name="Picture 4">
            <a:extLst>
              <a:ext uri="{FF2B5EF4-FFF2-40B4-BE49-F238E27FC236}">
                <a16:creationId xmlns:a16="http://schemas.microsoft.com/office/drawing/2014/main" id="{13C0A4A8-1DB8-EDF2-F320-47D008DB9C0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64593" y="3048000"/>
            <a:ext cx="2062817" cy="1828800"/>
          </a:xfrm>
          <a:prstGeom prst="rect">
            <a:avLst/>
          </a:prstGeom>
        </p:spPr>
      </p:pic>
    </p:spTree>
    <p:extLst>
      <p:ext uri="{BB962C8B-B14F-4D97-AF65-F5344CB8AC3E}">
        <p14:creationId xmlns:p14="http://schemas.microsoft.com/office/powerpoint/2010/main" val="495647804"/>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48E18-111C-1A10-8095-4D3C18ADF56D}"/>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95FAB90-E86A-BF4C-7088-42AA29B5CAE2}"/>
              </a:ext>
            </a:extLst>
          </p:cNvPr>
          <p:cNvSpPr>
            <a:spLocks noGrp="1" noChangeArrowheads="1"/>
          </p:cNvSpPr>
          <p:nvPr>
            <p:ph type="body" idx="1"/>
          </p:nvPr>
        </p:nvSpPr>
        <p:spPr>
          <a:xfrm>
            <a:off x="1029810" y="1600200"/>
            <a:ext cx="7010400" cy="4344633"/>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Apollos (18:24-28)</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John’s disciples (19:1-7)</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Ephesus witness (19:8-12)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Imitators’ failure (19:13-20)</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Future plans (19:21-22)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Silversmiths’ riot (19:23-41)</a:t>
            </a:r>
          </a:p>
          <a:p>
            <a:pPr marL="0" lvl="1" indent="0" eaLnBrk="1" hangingPunct="1">
              <a:lnSpc>
                <a:spcPct val="100000"/>
              </a:lnSpc>
              <a:spcBef>
                <a:spcPts val="0"/>
              </a:spcBef>
              <a:spcAft>
                <a:spcPts val="1800"/>
              </a:spcAft>
              <a:buClr>
                <a:srgbClr val="CC66FF"/>
              </a:buClr>
              <a:buSzPct val="100000"/>
              <a:buNone/>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3EC2BB82-379C-982E-FBAC-6C49869044F2}"/>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Ephesus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18:24‒19:41</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ED0D76B9-9F28-5608-5F75-E0F162EC9389}"/>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6369484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87946-AEF7-1C26-75D1-56E819DEDF88}"/>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0853A3B2-624E-B829-C096-7720A016C725}"/>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Imitators (13-14)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Demonic response (15)</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Demonic overpowering (16)</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Results (17-19)</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Progress report (20)</a:t>
            </a:r>
          </a:p>
        </p:txBody>
      </p:sp>
      <p:pic>
        <p:nvPicPr>
          <p:cNvPr id="2" name="Picture 1">
            <a:extLst>
              <a:ext uri="{FF2B5EF4-FFF2-40B4-BE49-F238E27FC236}">
                <a16:creationId xmlns:a16="http://schemas.microsoft.com/office/drawing/2014/main" id="{8F95617B-48AD-AA1F-161F-EEF72C2EFB89}"/>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89416639-71B9-3C8A-0C52-D156592833E5}"/>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19:13-20</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Imitators’ Failure</a:t>
            </a:r>
          </a:p>
        </p:txBody>
      </p:sp>
    </p:spTree>
    <p:extLst>
      <p:ext uri="{BB962C8B-B14F-4D97-AF65-F5344CB8AC3E}">
        <p14:creationId xmlns:p14="http://schemas.microsoft.com/office/powerpoint/2010/main" val="143112441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83C94-2122-07AE-E02C-C8C978817053}"/>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B97745E3-8EF6-1C9F-0661-C310B5B4EC18}"/>
              </a:ext>
            </a:extLst>
          </p:cNvPr>
          <p:cNvSpPr>
            <a:spLocks noGrp="1" noChangeArrowheads="1"/>
          </p:cNvSpPr>
          <p:nvPr>
            <p:ph type="body" idx="1"/>
          </p:nvPr>
        </p:nvSpPr>
        <p:spPr>
          <a:xfrm>
            <a:off x="1523999" y="2209800"/>
            <a:ext cx="6301317" cy="2971800"/>
          </a:xfrm>
        </p:spPr>
        <p:txBody>
          <a:bodyPr/>
          <a:lstStyle/>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Imitators (13-14)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Demonic response (15)</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Demonic overpowering (16)</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Results (17-19)</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Progress report (20)</a:t>
            </a:r>
          </a:p>
        </p:txBody>
      </p:sp>
      <p:pic>
        <p:nvPicPr>
          <p:cNvPr id="2" name="Picture 1">
            <a:extLst>
              <a:ext uri="{FF2B5EF4-FFF2-40B4-BE49-F238E27FC236}">
                <a16:creationId xmlns:a16="http://schemas.microsoft.com/office/drawing/2014/main" id="{8DAF7F4A-EC99-FDA9-46F8-B03030B4BD2C}"/>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3F9A03F0-D3D0-0416-A701-6D245D24A3AC}"/>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19:13-20</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Imitators’ Failure</a:t>
            </a:r>
          </a:p>
        </p:txBody>
      </p:sp>
    </p:spTree>
    <p:extLst>
      <p:ext uri="{BB962C8B-B14F-4D97-AF65-F5344CB8AC3E}">
        <p14:creationId xmlns:p14="http://schemas.microsoft.com/office/powerpoint/2010/main" val="193956558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5B241-77ED-8A44-0DF1-7122AC861870}"/>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BF0F7C4F-4D01-607D-5CDB-8ABDC3217654}"/>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19:13-14</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Imitators</a:t>
            </a:r>
          </a:p>
        </p:txBody>
      </p:sp>
      <p:sp>
        <p:nvSpPr>
          <p:cNvPr id="161795" name="Rectangle 3">
            <a:extLst>
              <a:ext uri="{FF2B5EF4-FFF2-40B4-BE49-F238E27FC236}">
                <a16:creationId xmlns:a16="http://schemas.microsoft.com/office/drawing/2014/main" id="{21F0C2FC-4E3A-DC15-16FD-00361631DAE8}"/>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General (13)</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Specific (14)</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1A67CEDA-AAC8-318D-6CCF-24CD107DB297}"/>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3261792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1055D-0BA5-9871-13CB-FF8DD18BCCB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653BC88D-3C5D-15D8-47FD-9819D395AAB6}"/>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19:13-14</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Imitators</a:t>
            </a:r>
          </a:p>
        </p:txBody>
      </p:sp>
      <p:sp>
        <p:nvSpPr>
          <p:cNvPr id="161795" name="Rectangle 3">
            <a:extLst>
              <a:ext uri="{FF2B5EF4-FFF2-40B4-BE49-F238E27FC236}">
                <a16:creationId xmlns:a16="http://schemas.microsoft.com/office/drawing/2014/main" id="{1EEFD233-E874-BDE1-9F12-A809E8A26032}"/>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General (13)</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Specific (14)</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FAED3D98-3E63-E8D4-9619-28BB75294193}"/>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19539041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1DA40-16CB-570B-F837-57E3E4CF1EE0}"/>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EFC6481-66F5-F04D-F2FD-ED62351332B0}"/>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19:13-14</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Imitators</a:t>
            </a:r>
          </a:p>
        </p:txBody>
      </p:sp>
      <p:sp>
        <p:nvSpPr>
          <p:cNvPr id="161795" name="Rectangle 3">
            <a:extLst>
              <a:ext uri="{FF2B5EF4-FFF2-40B4-BE49-F238E27FC236}">
                <a16:creationId xmlns:a16="http://schemas.microsoft.com/office/drawing/2014/main" id="{B80ADF2C-1A82-83F6-8BBA-F53788FAF08F}"/>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General (13)</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Specific (14)</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36CACA35-6143-28CD-2027-A5B02ABE8D44}"/>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30047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CF1A91D-C6D2-AA06-7DBA-2F787BEE1C16}"/>
              </a:ext>
            </a:extLst>
          </p:cNvPr>
          <p:cNvSpPr>
            <a:spLocks noGrp="1" noChangeArrowheads="1"/>
          </p:cNvSpPr>
          <p:nvPr>
            <p:ph type="title"/>
          </p:nvPr>
        </p:nvSpPr>
        <p:spPr>
          <a:xfrm>
            <a:off x="2667000" y="228600"/>
            <a:ext cx="7772400" cy="1143000"/>
          </a:xfrm>
        </p:spPr>
        <p:txBody>
          <a:bodyPr/>
          <a:lstStyle/>
          <a:p>
            <a:r>
              <a:rPr lang="en-US" altLang="en-US"/>
              <a:t>Second Missionary Journey</a:t>
            </a:r>
          </a:p>
        </p:txBody>
      </p:sp>
      <p:pic>
        <p:nvPicPr>
          <p:cNvPr id="40963" name="Picture 3">
            <a:extLst>
              <a:ext uri="{FF2B5EF4-FFF2-40B4-BE49-F238E27FC236}">
                <a16:creationId xmlns:a16="http://schemas.microsoft.com/office/drawing/2014/main" id="{5E6C7984-937B-B274-C492-863C0CA434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880" y="15240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3E3BFD-7BD9-4782-9299-6878ECC539D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62300" y="475482"/>
            <a:ext cx="5867400" cy="5907041"/>
          </a:xfrm>
          <a:prstGeom prst="rect">
            <a:avLst/>
          </a:prstGeom>
        </p:spPr>
      </p:pic>
    </p:spTree>
    <p:extLst>
      <p:ext uri="{BB962C8B-B14F-4D97-AF65-F5344CB8AC3E}">
        <p14:creationId xmlns:p14="http://schemas.microsoft.com/office/powerpoint/2010/main" val="3185334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F8FB58-3710-4305-BAE3-43A55FA3B0F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4147" name="Rectangle 1"/>
          <p:cNvSpPr>
            <a:spLocks noChangeArrowheads="1"/>
          </p:cNvSpPr>
          <p:nvPr/>
        </p:nvSpPr>
        <p:spPr bwMode="auto">
          <a:xfrm>
            <a:off x="609600" y="0"/>
            <a:ext cx="10972800" cy="2485296"/>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Matthew 3:9</a:t>
            </a:r>
          </a:p>
          <a:p>
            <a:pPr algn="just">
              <a:spcBef>
                <a:spcPts val="0"/>
              </a:spcBef>
              <a:spcAft>
                <a:spcPts val="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 do not suppose that you can say to yourselves, ‘We have Abraham for our father’; for I say to you that from these stones God is able to raise up children to Abraham.”</a:t>
            </a:r>
            <a:endPar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4725FBDE-5E65-4C2E-B4C4-1CB6D4DA53B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2590800"/>
            <a:ext cx="3048000" cy="2286000"/>
          </a:xfrm>
          <a:prstGeom prst="rect">
            <a:avLst/>
          </a:prstGeom>
        </p:spPr>
      </p:pic>
    </p:spTree>
    <p:extLst>
      <p:ext uri="{BB962C8B-B14F-4D97-AF65-F5344CB8AC3E}">
        <p14:creationId xmlns:p14="http://schemas.microsoft.com/office/powerpoint/2010/main" val="1751611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A586C6-05E6-873F-DEAE-0A0BAEE6C6A9}"/>
              </a:ext>
            </a:extLst>
          </p:cNvPr>
          <p:cNvPicPr>
            <a:picLocks noChangeAspect="1"/>
          </p:cNvPicPr>
          <p:nvPr/>
        </p:nvPicPr>
        <p:blipFill>
          <a:blip r:embed="rId2"/>
          <a:stretch>
            <a:fillRect/>
          </a:stretch>
        </p:blipFill>
        <p:spPr>
          <a:xfrm>
            <a:off x="0" y="0"/>
            <a:ext cx="12192000" cy="6857999"/>
          </a:xfrm>
          <a:prstGeom prst="rect">
            <a:avLst/>
          </a:prstGeom>
        </p:spPr>
      </p:pic>
      <p:sp>
        <p:nvSpPr>
          <p:cNvPr id="134147" name="Rectangle 1"/>
          <p:cNvSpPr>
            <a:spLocks noChangeArrowheads="1"/>
          </p:cNvSpPr>
          <p:nvPr/>
        </p:nvSpPr>
        <p:spPr bwMode="auto">
          <a:xfrm>
            <a:off x="609599" y="0"/>
            <a:ext cx="10972801" cy="3593291"/>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Romans 2:28-29</a:t>
            </a:r>
          </a:p>
          <a:p>
            <a:pPr algn="just">
              <a:spcBef>
                <a:spcPts val="0"/>
              </a:spcBef>
              <a:spcAft>
                <a:spcPts val="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28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he is not a Jew who is one outwardly, nor is circumcision that which is outward in the flesh.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29 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he is a Jew who is one inwardly; and circumcision is that which is of the heart, by the Spirit, not by the letter; and his praise is not from men, but from God.”</a:t>
            </a:r>
            <a:endPar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36316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39A0E3-80B7-E078-FCF1-955D7438C4CF}"/>
              </a:ext>
            </a:extLst>
          </p:cNvPr>
          <p:cNvPicPr>
            <a:picLocks noChangeAspect="1"/>
          </p:cNvPicPr>
          <p:nvPr/>
        </p:nvPicPr>
        <p:blipFill>
          <a:blip r:embed="rId2"/>
          <a:stretch>
            <a:fillRect/>
          </a:stretch>
        </p:blipFill>
        <p:spPr>
          <a:xfrm>
            <a:off x="0" y="0"/>
            <a:ext cx="12192000" cy="6857999"/>
          </a:xfrm>
          <a:prstGeom prst="rect">
            <a:avLst/>
          </a:prstGeom>
        </p:spPr>
      </p:pic>
      <p:sp>
        <p:nvSpPr>
          <p:cNvPr id="134147" name="Rectangle 1"/>
          <p:cNvSpPr>
            <a:spLocks noChangeArrowheads="1"/>
          </p:cNvSpPr>
          <p:nvPr/>
        </p:nvSpPr>
        <p:spPr bwMode="auto">
          <a:xfrm>
            <a:off x="609600" y="0"/>
            <a:ext cx="10972800" cy="1931298"/>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Romans 9:6</a:t>
            </a:r>
          </a:p>
          <a:p>
            <a:pPr algn="just">
              <a:spcBef>
                <a:spcPts val="0"/>
              </a:spcBef>
              <a:spcAft>
                <a:spcPts val="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it is not as though the word of God has failed. For they are not all Israel who are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descended</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from Israel.”</a:t>
            </a:r>
            <a:endParaRPr lang="en-US" alt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33B9215-4832-441A-8E38-145B9DBC1E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33603" y="2089485"/>
            <a:ext cx="2724791" cy="2743200"/>
          </a:xfrm>
          <a:prstGeom prst="rect">
            <a:avLst/>
          </a:prstGeom>
        </p:spPr>
      </p:pic>
    </p:spTree>
    <p:extLst>
      <p:ext uri="{BB962C8B-B14F-4D97-AF65-F5344CB8AC3E}">
        <p14:creationId xmlns:p14="http://schemas.microsoft.com/office/powerpoint/2010/main" val="29939693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BulloKr\AppData\Local\Microsoft\Windows\Temporary Internet Files\Content.IE5\PONOXAD0\MP900382922[1].jpg">
            <a:extLst>
              <a:ext uri="{FF2B5EF4-FFF2-40B4-BE49-F238E27FC236}">
                <a16:creationId xmlns:a16="http://schemas.microsoft.com/office/drawing/2014/main" id="{262D227C-7ABB-4FAE-81CF-0276FD57ABE8}"/>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124201" y="1143001"/>
            <a:ext cx="6335713" cy="4525963"/>
          </a:xfrm>
        </p:spPr>
      </p:pic>
      <p:pic>
        <p:nvPicPr>
          <p:cNvPr id="26627" name="Picture 2" descr="C:\Users\BulloKr\AppData\Local\Microsoft\Windows\Temporary Internet Files\Content.Outlook\N34490JH\image (2).jpg">
            <a:extLst>
              <a:ext uri="{FF2B5EF4-FFF2-40B4-BE49-F238E27FC236}">
                <a16:creationId xmlns:a16="http://schemas.microsoft.com/office/drawing/2014/main" id="{1D34D6F6-82FD-481C-8B43-412F426B3DC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00" y="190500"/>
            <a:ext cx="8382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7">
            <a:extLst>
              <a:ext uri="{FF2B5EF4-FFF2-40B4-BE49-F238E27FC236}">
                <a16:creationId xmlns:a16="http://schemas.microsoft.com/office/drawing/2014/main" id="{DC8996D7-A86C-4331-AE72-DE6BCD508FEC}"/>
              </a:ext>
            </a:extLst>
          </p:cNvPr>
          <p:cNvSpPr>
            <a:spLocks noChangeArrowheads="1"/>
          </p:cNvSpPr>
          <p:nvPr/>
        </p:nvSpPr>
        <p:spPr bwMode="auto">
          <a:xfrm>
            <a:off x="4343400" y="3657600"/>
            <a:ext cx="1219200" cy="609600"/>
          </a:xfrm>
          <a:prstGeom prst="ellipse">
            <a:avLst/>
          </a:prstGeom>
          <a:noFill/>
          <a:ln w="762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472494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264C73-6F53-348E-9BB0-6495115BAECD}"/>
              </a:ext>
            </a:extLst>
          </p:cNvPr>
          <p:cNvPicPr>
            <a:picLocks noChangeAspect="1"/>
          </p:cNvPicPr>
          <p:nvPr/>
        </p:nvPicPr>
        <p:blipFill>
          <a:blip r:embed="rId2"/>
          <a:stretch>
            <a:fillRect/>
          </a:stretch>
        </p:blipFill>
        <p:spPr>
          <a:xfrm>
            <a:off x="0" y="0"/>
            <a:ext cx="12192000" cy="6857999"/>
          </a:xfrm>
          <a:prstGeom prst="rect">
            <a:avLst/>
          </a:prstGeom>
        </p:spPr>
      </p:pic>
      <p:sp>
        <p:nvSpPr>
          <p:cNvPr id="134147" name="Rectangle 1"/>
          <p:cNvSpPr>
            <a:spLocks noChangeArrowheads="1"/>
          </p:cNvSpPr>
          <p:nvPr/>
        </p:nvSpPr>
        <p:spPr bwMode="auto">
          <a:xfrm>
            <a:off x="609600" y="0"/>
            <a:ext cx="10972800" cy="2485296"/>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Revelation 2:9</a:t>
            </a:r>
          </a:p>
          <a:p>
            <a:pPr algn="just">
              <a:spcBef>
                <a:spcPts val="0"/>
              </a:spcBef>
              <a:spcAft>
                <a:spcPts val="0"/>
              </a:spcAft>
            </a:pPr>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 know your tribulation and your </a:t>
            </a:r>
            <a:r>
              <a:rPr lang="en-US" sz="3600" dirty="0">
                <a:effectLst>
                  <a:outerShdw blurRad="38100" dist="38100" dir="2700000" algn="tl">
                    <a:srgbClr val="000000">
                      <a:alpha val="43137"/>
                    </a:srgbClr>
                  </a:outerShdw>
                </a:effectLst>
                <a:latin typeface="Calibri" panose="020F0502020204030204" pitchFamily="34" charset="0"/>
              </a:rPr>
              <a:t>poverty</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(but </a:t>
            </a:r>
            <a:r>
              <a:rPr lang="en-US" sz="3600" dirty="0">
                <a:effectLst>
                  <a:outerShdw blurRad="38100" dist="38100" dir="2700000" algn="tl">
                    <a:srgbClr val="000000">
                      <a:alpha val="43137"/>
                    </a:srgbClr>
                  </a:outerShdw>
                </a:effectLst>
                <a:latin typeface="Calibri" panose="020F0502020204030204" pitchFamily="34" charset="0"/>
              </a:rPr>
              <a:t>you are rich</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the blasphemy by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those who say they are Jews and are not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but are a synagogue of Satan.”</a:t>
            </a:r>
            <a:endPar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1C011197-2529-438F-AF71-1C226654E60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36572" y="2590800"/>
            <a:ext cx="3918856" cy="2286000"/>
          </a:xfrm>
          <a:prstGeom prst="roundRect">
            <a:avLst/>
          </a:prstGeom>
        </p:spPr>
      </p:pic>
    </p:spTree>
    <p:extLst>
      <p:ext uri="{BB962C8B-B14F-4D97-AF65-F5344CB8AC3E}">
        <p14:creationId xmlns:p14="http://schemas.microsoft.com/office/powerpoint/2010/main" val="572574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516F3-D034-414B-6EC1-BF742AF697C3}"/>
            </a:ext>
          </a:extLst>
        </p:cNvPr>
        <p:cNvGrpSpPr/>
        <p:nvPr/>
      </p:nvGrpSpPr>
      <p:grpSpPr>
        <a:xfrm>
          <a:off x="0" y="0"/>
          <a:ext cx="0" cy="0"/>
          <a:chOff x="0" y="0"/>
          <a:chExt cx="0" cy="0"/>
        </a:xfrm>
      </p:grpSpPr>
      <p:pic>
        <p:nvPicPr>
          <p:cNvPr id="26626" name="Picture 2" descr="C:\Users\BulloKr\AppData\Local\Microsoft\Windows\Temporary Internet Files\Content.IE5\PONOXAD0\MP900382922[1].jpg">
            <a:extLst>
              <a:ext uri="{FF2B5EF4-FFF2-40B4-BE49-F238E27FC236}">
                <a16:creationId xmlns:a16="http://schemas.microsoft.com/office/drawing/2014/main" id="{928E4666-4E22-5E3E-F462-0F9B15EEBB59}"/>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124201" y="1143001"/>
            <a:ext cx="6335713" cy="4525963"/>
          </a:xfrm>
        </p:spPr>
      </p:pic>
      <p:pic>
        <p:nvPicPr>
          <p:cNvPr id="26627" name="Picture 2" descr="C:\Users\BulloKr\AppData\Local\Microsoft\Windows\Temporary Internet Files\Content.Outlook\N34490JH\image (2).jpg">
            <a:extLst>
              <a:ext uri="{FF2B5EF4-FFF2-40B4-BE49-F238E27FC236}">
                <a16:creationId xmlns:a16="http://schemas.microsoft.com/office/drawing/2014/main" id="{FCDBDBEA-9133-7706-4581-F9C62CE2468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00" y="190500"/>
            <a:ext cx="8382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7">
            <a:extLst>
              <a:ext uri="{FF2B5EF4-FFF2-40B4-BE49-F238E27FC236}">
                <a16:creationId xmlns:a16="http://schemas.microsoft.com/office/drawing/2014/main" id="{791F2920-DAA8-C3FB-8F5A-1CED67DDCF93}"/>
              </a:ext>
            </a:extLst>
          </p:cNvPr>
          <p:cNvSpPr>
            <a:spLocks noChangeArrowheads="1"/>
          </p:cNvSpPr>
          <p:nvPr/>
        </p:nvSpPr>
        <p:spPr bwMode="auto">
          <a:xfrm>
            <a:off x="6132443" y="3581400"/>
            <a:ext cx="1219200" cy="609600"/>
          </a:xfrm>
          <a:prstGeom prst="ellipse">
            <a:avLst/>
          </a:prstGeom>
          <a:noFill/>
          <a:ln w="762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4977944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51CDCE-C844-B93A-95CF-05F1F34A30CE}"/>
              </a:ext>
            </a:extLst>
          </p:cNvPr>
          <p:cNvPicPr>
            <a:picLocks noChangeAspect="1"/>
          </p:cNvPicPr>
          <p:nvPr/>
        </p:nvPicPr>
        <p:blipFill>
          <a:blip r:embed="rId2"/>
          <a:stretch>
            <a:fillRect/>
          </a:stretch>
        </p:blipFill>
        <p:spPr>
          <a:xfrm>
            <a:off x="0" y="0"/>
            <a:ext cx="12192000" cy="6857999"/>
          </a:xfrm>
          <a:prstGeom prst="rect">
            <a:avLst/>
          </a:prstGeom>
        </p:spPr>
      </p:pic>
      <p:sp>
        <p:nvSpPr>
          <p:cNvPr id="134147" name="Rectangle 1"/>
          <p:cNvSpPr>
            <a:spLocks noChangeArrowheads="1"/>
          </p:cNvSpPr>
          <p:nvPr/>
        </p:nvSpPr>
        <p:spPr bwMode="auto">
          <a:xfrm>
            <a:off x="609600" y="0"/>
            <a:ext cx="10972800" cy="3077766"/>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Revelation 3:9</a:t>
            </a:r>
          </a:p>
          <a:p>
            <a:pPr algn="just">
              <a:spcBef>
                <a:spcPts val="0"/>
              </a:spcBef>
              <a:spcAft>
                <a:spcPts val="0"/>
              </a:spcAft>
            </a:pPr>
            <a:r>
              <a:rPr lang="en-US" altLang="en-US" sz="3600" dirty="0">
                <a:effectLst>
                  <a:outerShdw blurRad="38100" dist="38100" dir="2700000" algn="tl">
                    <a:srgbClr val="000000">
                      <a:alpha val="43137"/>
                    </a:srgbClr>
                  </a:outerShdw>
                </a:effectLst>
                <a:latin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rPr>
              <a:t>Behold, I will cause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those of the synagogue of Satan, who say that they are Jews and are not</a:t>
            </a:r>
            <a:r>
              <a:rPr lang="en-US" sz="3600" dirty="0">
                <a:effectLst>
                  <a:outerShdw blurRad="38100" dist="38100" dir="2700000" algn="tl">
                    <a:srgbClr val="000000">
                      <a:alpha val="43137"/>
                    </a:srgbClr>
                  </a:outerShdw>
                </a:effectLst>
                <a:latin typeface="Calibri" panose="020F0502020204030204" pitchFamily="34" charset="0"/>
              </a:rPr>
              <a:t>, but lie—I will make them come and bow down at your feet, and make them know that I have loved you</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6DAC15F-F0D3-4771-651B-5BA05A69AB2B}"/>
              </a:ext>
            </a:extLst>
          </p:cNvPr>
          <p:cNvPicPr>
            <a:picLocks noChangeAspect="1"/>
          </p:cNvPicPr>
          <p:nvPr/>
        </p:nvPicPr>
        <p:blipFill rotWithShape="1">
          <a:blip r:embed="rId3"/>
          <a:srcRect t="37200" b="19600"/>
          <a:stretch/>
        </p:blipFill>
        <p:spPr>
          <a:xfrm>
            <a:off x="3979334" y="3048000"/>
            <a:ext cx="4233333" cy="1828800"/>
          </a:xfrm>
          <a:prstGeom prst="rect">
            <a:avLst/>
          </a:prstGeom>
          <a:ln w="28575">
            <a:solidFill>
              <a:srgbClr val="FF0000"/>
            </a:solidFill>
          </a:ln>
        </p:spPr>
      </p:pic>
    </p:spTree>
    <p:extLst>
      <p:ext uri="{BB962C8B-B14F-4D97-AF65-F5344CB8AC3E}">
        <p14:creationId xmlns:p14="http://schemas.microsoft.com/office/powerpoint/2010/main" val="25140149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3D1668-65FC-42FF-B9B1-E0B9C7D420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134147" name="Rectangle 1"/>
          <p:cNvSpPr>
            <a:spLocks noChangeArrowheads="1"/>
          </p:cNvSpPr>
          <p:nvPr/>
        </p:nvSpPr>
        <p:spPr bwMode="auto">
          <a:xfrm>
            <a:off x="609600" y="0"/>
            <a:ext cx="10972799" cy="4739759"/>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Zechariah 13:8-9</a:t>
            </a:r>
          </a:p>
          <a:p>
            <a:pPr algn="just">
              <a:spcBef>
                <a:spcPts val="0"/>
              </a:spcBef>
              <a:spcAft>
                <a:spcPts val="0"/>
              </a:spcAft>
            </a:pP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8</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 will come about in all the land,” Declares the </a:t>
            </a:r>
            <a:r>
              <a:rPr lang="en-US" sz="3600" cap="small"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Lord</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That two parts in it will be cut off and perish; But the third will be left in it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9</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 I will bring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third part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through the fire, Refine them as silver is refined, And test them as gold is tested. They will call on My name, And I will answer them; I will say, ‘They are My people,’ And they will say, ‘The </a:t>
            </a:r>
            <a:r>
              <a:rPr lang="en-US" sz="3600" cap="small"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Lord</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is my God.’ ”</a:t>
            </a:r>
          </a:p>
        </p:txBody>
      </p:sp>
    </p:spTree>
    <p:extLst>
      <p:ext uri="{BB962C8B-B14F-4D97-AF65-F5344CB8AC3E}">
        <p14:creationId xmlns:p14="http://schemas.microsoft.com/office/powerpoint/2010/main" val="109815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8C499D-0B99-4D9E-A8CB-8E7F8057E1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8914" name="Rectangle 3"/>
          <p:cNvSpPr>
            <a:spLocks noChangeArrowheads="1"/>
          </p:cNvSpPr>
          <p:nvPr/>
        </p:nvSpPr>
        <p:spPr bwMode="auto">
          <a:xfrm>
            <a:off x="609600" y="1"/>
            <a:ext cx="10972800" cy="5009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indent="-342900" algn="ctr">
              <a:spcBef>
                <a:spcPts val="0"/>
              </a:spcBef>
              <a:spcAft>
                <a:spcPts val="900"/>
              </a:spcAft>
              <a:buClr>
                <a:schemeClr val="tx2"/>
              </a:buClr>
              <a:buSzPct val="75000"/>
              <a:defRPr/>
            </a:pPr>
            <a:r>
              <a:rPr 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Ezekiel 20:33-38</a:t>
            </a:r>
          </a:p>
          <a:p>
            <a:pPr algn="just">
              <a:spcAft>
                <a:spcPts val="1000"/>
              </a:spcAft>
            </a:pPr>
            <a:r>
              <a:rPr lang="en-US" sz="3400" baseline="30000" dirty="0">
                <a:effectLst>
                  <a:outerShdw blurRad="38100" dist="38100" dir="2700000" algn="tl">
                    <a:srgbClr val="000000">
                      <a:alpha val="43137"/>
                    </a:srgbClr>
                  </a:outerShdw>
                </a:effectLst>
                <a:latin typeface="Calibri" panose="020F0502020204030204" pitchFamily="34" charset="0"/>
              </a:rPr>
              <a:t>33 </a:t>
            </a:r>
            <a:r>
              <a:rPr lang="en-US" sz="3400" dirty="0">
                <a:effectLst>
                  <a:outerShdw blurRad="38100" dist="38100" dir="2700000" algn="tl">
                    <a:srgbClr val="000000">
                      <a:alpha val="43137"/>
                    </a:srgbClr>
                  </a:outerShdw>
                </a:effectLst>
                <a:latin typeface="Calibri" panose="020F0502020204030204" pitchFamily="34" charset="0"/>
              </a:rPr>
              <a:t>“As I live,” declares the Lord </a:t>
            </a:r>
            <a:r>
              <a:rPr lang="en-US" sz="3400" cap="small" dirty="0">
                <a:effectLst>
                  <a:outerShdw blurRad="38100" dist="38100" dir="2700000" algn="tl">
                    <a:srgbClr val="000000">
                      <a:alpha val="43137"/>
                    </a:srgbClr>
                  </a:outerShdw>
                </a:effectLst>
                <a:latin typeface="Calibri" panose="020F0502020204030204" pitchFamily="34" charset="0"/>
              </a:rPr>
              <a:t>God</a:t>
            </a:r>
            <a:r>
              <a:rPr lang="en-US" sz="3400" dirty="0">
                <a:effectLst>
                  <a:outerShdw blurRad="38100" dist="38100" dir="2700000" algn="tl">
                    <a:srgbClr val="000000">
                      <a:alpha val="43137"/>
                    </a:srgbClr>
                  </a:outerShdw>
                </a:effectLst>
                <a:latin typeface="Calibri" panose="020F0502020204030204" pitchFamily="34" charset="0"/>
              </a:rPr>
              <a:t>, “surely with a mighty hand and with an outstretched arm and with wrath poured out, I shall be king over you. </a:t>
            </a:r>
            <a:r>
              <a:rPr lang="en-US" sz="3400" baseline="30000" dirty="0">
                <a:effectLst>
                  <a:outerShdw blurRad="38100" dist="38100" dir="2700000" algn="tl">
                    <a:srgbClr val="000000">
                      <a:alpha val="43137"/>
                    </a:srgbClr>
                  </a:outerShdw>
                </a:effectLst>
                <a:latin typeface="Calibri" panose="020F0502020204030204" pitchFamily="34" charset="0"/>
              </a:rPr>
              <a:t>34 </a:t>
            </a:r>
            <a:r>
              <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rPr>
              <a:t>I will bring you out from the peoples and gather you from the lands where you are scattered</a:t>
            </a:r>
            <a:r>
              <a:rPr lang="en-US" sz="3400" dirty="0">
                <a:effectLst>
                  <a:outerShdw blurRad="38100" dist="38100" dir="2700000" algn="tl">
                    <a:srgbClr val="000000">
                      <a:alpha val="43137"/>
                    </a:srgbClr>
                  </a:outerShdw>
                </a:effectLst>
                <a:latin typeface="Calibri" panose="020F0502020204030204" pitchFamily="34" charset="0"/>
              </a:rPr>
              <a:t>, with a mighty hand and with an outstretched arm and with wrath poured out; </a:t>
            </a:r>
            <a:r>
              <a:rPr lang="en-US" sz="3400" baseline="30000" dirty="0">
                <a:effectLst>
                  <a:outerShdw blurRad="38100" dist="38100" dir="2700000" algn="tl">
                    <a:srgbClr val="000000">
                      <a:alpha val="43137"/>
                    </a:srgbClr>
                  </a:outerShdw>
                </a:effectLst>
                <a:latin typeface="Calibri" panose="020F0502020204030204" pitchFamily="34" charset="0"/>
              </a:rPr>
              <a:t>35 </a:t>
            </a:r>
            <a:r>
              <a:rPr lang="en-US" sz="3400" dirty="0">
                <a:effectLst>
                  <a:outerShdw blurRad="38100" dist="38100" dir="2700000" algn="tl">
                    <a:srgbClr val="000000">
                      <a:alpha val="43137"/>
                    </a:srgbClr>
                  </a:outerShdw>
                </a:effectLst>
                <a:latin typeface="Calibri" panose="020F0502020204030204" pitchFamily="34" charset="0"/>
              </a:rPr>
              <a:t>and I will bring you into the wilderness of the peoples, and </a:t>
            </a:r>
            <a:r>
              <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rPr>
              <a:t>there I will enter into judgment with you face to face</a:t>
            </a:r>
            <a:r>
              <a:rPr lang="en-US" sz="3400" dirty="0">
                <a:effectLst>
                  <a:outerShdw blurRad="38100" dist="38100" dir="2700000" algn="tl">
                    <a:srgbClr val="000000">
                      <a:alpha val="43137"/>
                    </a:srgbClr>
                  </a:outerShdw>
                </a:effectLst>
                <a:latin typeface="Calibri" panose="020F0502020204030204" pitchFamily="34" charset="0"/>
              </a:rPr>
              <a:t>. </a:t>
            </a:r>
            <a:r>
              <a:rPr lang="en-US" sz="3400" baseline="30000" dirty="0">
                <a:effectLst>
                  <a:outerShdw blurRad="38100" dist="38100" dir="2700000" algn="tl">
                    <a:srgbClr val="000000">
                      <a:alpha val="43137"/>
                    </a:srgbClr>
                  </a:outerShdw>
                </a:effectLst>
                <a:latin typeface="Calibri" panose="020F0502020204030204" pitchFamily="34" charset="0"/>
              </a:rPr>
              <a:t>36</a:t>
            </a:r>
            <a:r>
              <a:rPr lang="en-US" sz="3400" dirty="0">
                <a:effectLst>
                  <a:outerShdw blurRad="38100" dist="38100" dir="2700000" algn="tl">
                    <a:srgbClr val="000000">
                      <a:alpha val="43137"/>
                    </a:srgbClr>
                  </a:outerShdw>
                </a:effectLst>
                <a:latin typeface="Calibri" panose="020F0502020204030204" pitchFamily="34" charset="0"/>
              </a:rPr>
              <a:t> As I entered into . . .</a:t>
            </a:r>
          </a:p>
        </p:txBody>
      </p:sp>
    </p:spTree>
    <p:extLst>
      <p:ext uri="{BB962C8B-B14F-4D97-AF65-F5344CB8AC3E}">
        <p14:creationId xmlns:p14="http://schemas.microsoft.com/office/powerpoint/2010/main" val="37494135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3DB5AD-318D-4238-9958-5A1F60F129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8914" name="Rectangle 3"/>
          <p:cNvSpPr>
            <a:spLocks noChangeArrowheads="1"/>
          </p:cNvSpPr>
          <p:nvPr/>
        </p:nvSpPr>
        <p:spPr bwMode="auto">
          <a:xfrm>
            <a:off x="609600" y="0"/>
            <a:ext cx="10972800"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indent="-342900" algn="ctr">
              <a:spcAft>
                <a:spcPts val="900"/>
              </a:spcAft>
              <a:buClr>
                <a:srgbClr val="00FFFF"/>
              </a:buClr>
              <a:buSzPct val="75000"/>
              <a:defRPr/>
            </a:pPr>
            <a:r>
              <a:rPr 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Ephesians 4:11-16</a:t>
            </a:r>
          </a:p>
          <a:p>
            <a:pPr algn="just">
              <a:spcAft>
                <a:spcPts val="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11</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He gave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some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apostles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some as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prophets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some as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evangelists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some as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pastors and teachers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12</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for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equipping</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of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saints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for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work of service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to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building up</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of the body of Christ;”</a:t>
            </a:r>
          </a:p>
        </p:txBody>
      </p:sp>
    </p:spTree>
    <p:extLst>
      <p:ext uri="{BB962C8B-B14F-4D97-AF65-F5344CB8AC3E}">
        <p14:creationId xmlns:p14="http://schemas.microsoft.com/office/powerpoint/2010/main" val="280912594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BC80AA-FBBD-46D9-AD08-02FBEEE0A15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8914" name="Rectangle 3"/>
          <p:cNvSpPr>
            <a:spLocks noChangeArrowheads="1"/>
          </p:cNvSpPr>
          <p:nvPr/>
        </p:nvSpPr>
        <p:spPr bwMode="auto">
          <a:xfrm>
            <a:off x="609601" y="1"/>
            <a:ext cx="10972800" cy="5009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indent="-342900" algn="ctr">
              <a:spcAft>
                <a:spcPts val="900"/>
              </a:spcAft>
              <a:buClr>
                <a:schemeClr val="tx1"/>
              </a:buClr>
              <a:buSzPct val="75000"/>
              <a:defRPr/>
            </a:pPr>
            <a:r>
              <a:rPr 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Ezekiel 20:33-38</a:t>
            </a:r>
          </a:p>
          <a:p>
            <a:pPr algn="just">
              <a:spcAft>
                <a:spcPts val="0"/>
              </a:spcAft>
            </a:pPr>
            <a:r>
              <a:rPr lang="en-US" sz="3400" dirty="0">
                <a:effectLst>
                  <a:outerShdw blurRad="38100" dist="38100" dir="2700000" algn="tl">
                    <a:srgbClr val="000000">
                      <a:alpha val="43137"/>
                    </a:srgbClr>
                  </a:outerShdw>
                </a:effectLst>
                <a:latin typeface="Calibri" panose="020F0502020204030204" pitchFamily="34" charset="0"/>
              </a:rPr>
              <a:t>. . . judgment with your fathers in the in the wilderness of the land of Egypt, so I will enter into judgment with you,” declares the Lord </a:t>
            </a:r>
            <a:r>
              <a:rPr lang="en-US" sz="3400" cap="small" dirty="0">
                <a:effectLst>
                  <a:outerShdw blurRad="38100" dist="38100" dir="2700000" algn="tl">
                    <a:srgbClr val="000000">
                      <a:alpha val="43137"/>
                    </a:srgbClr>
                  </a:outerShdw>
                </a:effectLst>
                <a:latin typeface="Calibri" panose="020F0502020204030204" pitchFamily="34" charset="0"/>
              </a:rPr>
              <a:t>God.</a:t>
            </a:r>
            <a:r>
              <a:rPr lang="en-US" sz="3400" dirty="0">
                <a:effectLst>
                  <a:outerShdw blurRad="38100" dist="38100" dir="2700000" algn="tl">
                    <a:srgbClr val="000000">
                      <a:alpha val="43137"/>
                    </a:srgbClr>
                  </a:outerShdw>
                </a:effectLst>
                <a:latin typeface="Calibri" panose="020F0502020204030204" pitchFamily="34" charset="0"/>
              </a:rPr>
              <a:t> </a:t>
            </a:r>
            <a:r>
              <a:rPr lang="en-US" sz="3400" baseline="30000" dirty="0">
                <a:effectLst>
                  <a:outerShdw blurRad="38100" dist="38100" dir="2700000" algn="tl">
                    <a:srgbClr val="000000">
                      <a:alpha val="43137"/>
                    </a:srgbClr>
                  </a:outerShdw>
                </a:effectLst>
                <a:latin typeface="Calibri" panose="020F0502020204030204" pitchFamily="34" charset="0"/>
              </a:rPr>
              <a:t>37 </a:t>
            </a:r>
            <a:r>
              <a:rPr lang="en-US" sz="3400" dirty="0">
                <a:effectLst>
                  <a:outerShdw blurRad="38100" dist="38100" dir="2700000" algn="tl">
                    <a:srgbClr val="000000">
                      <a:alpha val="43137"/>
                    </a:srgbClr>
                  </a:outerShdw>
                </a:effectLst>
                <a:latin typeface="Calibri" panose="020F0502020204030204" pitchFamily="34" charset="0"/>
              </a:rPr>
              <a:t>“I will make you pass under the rod, and I will bring you into the bond of the covenant; </a:t>
            </a:r>
            <a:r>
              <a:rPr lang="en-US" sz="3400" baseline="30000" dirty="0">
                <a:effectLst>
                  <a:outerShdw blurRad="38100" dist="38100" dir="2700000" algn="tl">
                    <a:srgbClr val="000000">
                      <a:alpha val="43137"/>
                    </a:srgbClr>
                  </a:outerShdw>
                </a:effectLst>
                <a:latin typeface="Calibri" panose="020F0502020204030204" pitchFamily="34" charset="0"/>
              </a:rPr>
              <a:t>38 </a:t>
            </a:r>
            <a:r>
              <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rPr>
              <a:t>and I will purge from you the rebels and those who transgress against Me</a:t>
            </a:r>
            <a:r>
              <a:rPr lang="en-US" sz="3400" dirty="0">
                <a:effectLst>
                  <a:outerShdw blurRad="38100" dist="38100" dir="2700000" algn="tl">
                    <a:srgbClr val="000000">
                      <a:alpha val="43137"/>
                    </a:srgbClr>
                  </a:outerShdw>
                </a:effectLst>
                <a:latin typeface="Calibri" panose="020F0502020204030204" pitchFamily="34" charset="0"/>
              </a:rPr>
              <a:t>; I will bring them out of the land where they sojourn, but they will not enter the land of Israel. Thus you will know that I am the </a:t>
            </a:r>
            <a:r>
              <a:rPr lang="en-US" sz="3400" cap="small" dirty="0">
                <a:effectLst>
                  <a:outerShdw blurRad="38100" dist="38100" dir="2700000" algn="tl">
                    <a:srgbClr val="000000">
                      <a:alpha val="43137"/>
                    </a:srgbClr>
                  </a:outerShdw>
                </a:effectLst>
                <a:latin typeface="Calibri" panose="020F0502020204030204" pitchFamily="34" charset="0"/>
              </a:rPr>
              <a:t>Lord</a:t>
            </a:r>
            <a:r>
              <a:rPr lang="en-US" sz="3400" dirty="0">
                <a:effectLst>
                  <a:outerShdw blurRad="38100" dist="38100" dir="2700000" algn="tl">
                    <a:srgbClr val="000000">
                      <a:alpha val="43137"/>
                    </a:srgbClr>
                  </a:outerShdw>
                </a:effectLst>
                <a:latin typeface="Calibri" panose="020F0502020204030204" pitchFamily="34" charset="0"/>
              </a:rPr>
              <a:t>.</a:t>
            </a:r>
          </a:p>
        </p:txBody>
      </p:sp>
    </p:spTree>
    <p:extLst>
      <p:ext uri="{BB962C8B-B14F-4D97-AF65-F5344CB8AC3E}">
        <p14:creationId xmlns:p14="http://schemas.microsoft.com/office/powerpoint/2010/main" val="23755343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7CDAF-D7C4-35A3-931A-64502B245630}"/>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7F37A8BB-8EE1-FED6-3D94-5B0E2147F3C6}"/>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Imitators (13-14)</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Demonic response (15)</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Demonic overpowering (16)</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Results (17-19)</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Progress report (20)</a:t>
            </a:r>
          </a:p>
        </p:txBody>
      </p:sp>
      <p:pic>
        <p:nvPicPr>
          <p:cNvPr id="2" name="Picture 1">
            <a:extLst>
              <a:ext uri="{FF2B5EF4-FFF2-40B4-BE49-F238E27FC236}">
                <a16:creationId xmlns:a16="http://schemas.microsoft.com/office/drawing/2014/main" id="{F7E09960-78A9-96CB-0F4D-864C106AA636}"/>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6DAAAC33-70FE-973A-CE4E-FE18F4A72133}"/>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19:13-20</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Imitators’ Failure</a:t>
            </a:r>
          </a:p>
        </p:txBody>
      </p:sp>
    </p:spTree>
    <p:extLst>
      <p:ext uri="{BB962C8B-B14F-4D97-AF65-F5344CB8AC3E}">
        <p14:creationId xmlns:p14="http://schemas.microsoft.com/office/powerpoint/2010/main" val="285930163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824B159-E4A1-497D-B458-3F27389EA3E0}"/>
              </a:ext>
            </a:extLst>
          </p:cNvPr>
          <p:cNvSpPr>
            <a:spLocks noGrp="1" noChangeArrowheads="1"/>
          </p:cNvSpPr>
          <p:nvPr>
            <p:ph type="title"/>
          </p:nvPr>
        </p:nvSpPr>
        <p:spPr>
          <a:xfrm>
            <a:off x="2209800" y="152400"/>
            <a:ext cx="7772400" cy="914400"/>
          </a:xfrm>
        </p:spPr>
        <p:txBody>
          <a:bodyPr/>
          <a:lstStyle/>
          <a:p>
            <a:pPr algn="ctr" eaLnBrk="1" hangingPunct="1"/>
            <a:r>
              <a:rPr lang="en-US" altLang="en-US" sz="4000" b="1" dirty="0">
                <a:solidFill>
                  <a:srgbClr val="00FFFF"/>
                </a:solidFill>
                <a:effectLst>
                  <a:outerShdw blurRad="38100" dist="38100" dir="2700000" algn="tl">
                    <a:srgbClr val="000000">
                      <a:alpha val="43137"/>
                    </a:srgbClr>
                  </a:outerShdw>
                </a:effectLst>
              </a:rPr>
              <a:t>Demonic Personhood</a:t>
            </a:r>
          </a:p>
        </p:txBody>
      </p:sp>
      <p:sp>
        <p:nvSpPr>
          <p:cNvPr id="9219" name="Rectangle 3">
            <a:extLst>
              <a:ext uri="{FF2B5EF4-FFF2-40B4-BE49-F238E27FC236}">
                <a16:creationId xmlns:a16="http://schemas.microsoft.com/office/drawing/2014/main" id="{1A67EE15-D75A-47B4-BA7A-BC77A3893F80}"/>
              </a:ext>
            </a:extLst>
          </p:cNvPr>
          <p:cNvSpPr>
            <a:spLocks noGrp="1" noChangeArrowheads="1"/>
          </p:cNvSpPr>
          <p:nvPr>
            <p:ph type="body" idx="1"/>
          </p:nvPr>
        </p:nvSpPr>
        <p:spPr>
          <a:xfrm>
            <a:off x="2667000" y="1143001"/>
            <a:ext cx="6858000" cy="3352799"/>
          </a:xfrm>
        </p:spPr>
        <p:txBody>
          <a:bodyPr/>
          <a:lstStyle/>
          <a:p>
            <a:pPr marL="457200" indent="-452438">
              <a:spcBef>
                <a:spcPts val="0"/>
              </a:spcBef>
              <a:spcAft>
                <a:spcPts val="1800"/>
              </a:spcAft>
              <a:buClr>
                <a:srgbClr val="00FFFF"/>
              </a:buClr>
              <a:defRPr/>
            </a:pPr>
            <a:r>
              <a:rPr lang="en-US" sz="3200" dirty="0">
                <a:effectLst>
                  <a:outerShdw blurRad="38100" dist="38100" dir="2700000" algn="tl">
                    <a:srgbClr val="000000">
                      <a:alpha val="43137"/>
                    </a:srgbClr>
                  </a:outerShdw>
                </a:effectLst>
              </a:rPr>
              <a:t>Attributes of personhood</a:t>
            </a:r>
          </a:p>
          <a:p>
            <a:pPr marL="919162" lvl="1" indent="-457200" eaLnBrk="1" hangingPunct="1">
              <a:spcBef>
                <a:spcPts val="0"/>
              </a:spcBef>
              <a:spcAft>
                <a:spcPts val="1800"/>
              </a:spcAft>
              <a:buClr>
                <a:srgbClr val="CC66FF"/>
              </a:buClr>
              <a:buFont typeface="Symbol" panose="05050102010706020507" pitchFamily="18" charset="2"/>
              <a:buChar char="-"/>
              <a:defRPr/>
            </a:pPr>
            <a:r>
              <a:rPr lang="en-US" sz="3200" dirty="0">
                <a:effectLst>
                  <a:outerShdw blurRad="38100" dist="38100" dir="2700000" algn="tl">
                    <a:srgbClr val="000000">
                      <a:alpha val="43137"/>
                    </a:srgbClr>
                  </a:outerShdw>
                </a:effectLst>
              </a:rPr>
              <a:t>Intellect – Acts 19:15</a:t>
            </a:r>
          </a:p>
          <a:p>
            <a:pPr marL="919162" lvl="1" indent="-457200" eaLnBrk="1" hangingPunct="1">
              <a:spcBef>
                <a:spcPts val="0"/>
              </a:spcBef>
              <a:spcAft>
                <a:spcPts val="1800"/>
              </a:spcAft>
              <a:buClr>
                <a:srgbClr val="CC66FF"/>
              </a:buClr>
              <a:buFont typeface="Symbol" panose="05050102010706020507" pitchFamily="18" charset="2"/>
              <a:buChar char="-"/>
              <a:defRPr/>
            </a:pPr>
            <a:r>
              <a:rPr lang="en-US" sz="3200" dirty="0">
                <a:effectLst>
                  <a:outerShdw blurRad="38100" dist="38100" dir="2700000" algn="tl">
                    <a:srgbClr val="000000">
                      <a:alpha val="43137"/>
                    </a:srgbClr>
                  </a:outerShdw>
                </a:effectLst>
              </a:rPr>
              <a:t>Emotions – Luke 8:28; Jas 2:19</a:t>
            </a:r>
          </a:p>
          <a:p>
            <a:pPr marL="919162" lvl="1" indent="-457200" eaLnBrk="1" hangingPunct="1">
              <a:spcBef>
                <a:spcPts val="0"/>
              </a:spcBef>
              <a:spcAft>
                <a:spcPts val="1800"/>
              </a:spcAft>
              <a:buClr>
                <a:srgbClr val="CC66FF"/>
              </a:buClr>
              <a:buFont typeface="Symbol" panose="05050102010706020507" pitchFamily="18" charset="2"/>
              <a:buChar char="-"/>
              <a:defRPr/>
            </a:pPr>
            <a:r>
              <a:rPr lang="en-US" sz="3200" dirty="0">
                <a:effectLst>
                  <a:outerShdw blurRad="38100" dist="38100" dir="2700000" algn="tl">
                    <a:srgbClr val="000000">
                      <a:alpha val="43137"/>
                    </a:srgbClr>
                  </a:outerShdw>
                </a:effectLst>
              </a:rPr>
              <a:t>Will – Luke 8:32</a:t>
            </a:r>
          </a:p>
          <a:p>
            <a:pPr marL="919162" lvl="1" indent="-457200" eaLnBrk="1" hangingPunct="1">
              <a:spcBef>
                <a:spcPts val="0"/>
              </a:spcBef>
              <a:spcAft>
                <a:spcPts val="1800"/>
              </a:spcAft>
              <a:buClr>
                <a:srgbClr val="CC66FF"/>
              </a:buClr>
              <a:buFont typeface="Symbol" panose="05050102010706020507" pitchFamily="18" charset="2"/>
              <a:buChar char="-"/>
              <a:defRPr/>
            </a:pPr>
            <a:r>
              <a:rPr lang="en-US" sz="3200" dirty="0">
                <a:effectLst>
                  <a:outerShdw blurRad="38100" dist="38100" dir="2700000" algn="tl">
                    <a:srgbClr val="000000">
                      <a:alpha val="43137"/>
                    </a:srgbClr>
                  </a:outerShdw>
                </a:effectLst>
              </a:rPr>
              <a:t>Personal pronouns – Mark 1:24-25</a:t>
            </a:r>
          </a:p>
        </p:txBody>
      </p:sp>
      <p:pic>
        <p:nvPicPr>
          <p:cNvPr id="2" name="Picture 2" descr="C:\Users\jamcg\AppData\Local\Temp\SNAGHTMLc818da.PNG">
            <a:extLst>
              <a:ext uri="{FF2B5EF4-FFF2-40B4-BE49-F238E27FC236}">
                <a16:creationId xmlns:a16="http://schemas.microsoft.com/office/drawing/2014/main" id="{EED38C5D-3E6C-BC63-67EA-46A17D6EEBD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4099330" y="4495800"/>
            <a:ext cx="3993341" cy="2286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B405578-A041-4E54-9351-F699406E4B0C}"/>
              </a:ext>
            </a:extLst>
          </p:cNvPr>
          <p:cNvSpPr>
            <a:spLocks noGrp="1" noChangeArrowheads="1"/>
          </p:cNvSpPr>
          <p:nvPr>
            <p:ph type="title"/>
          </p:nvPr>
        </p:nvSpPr>
        <p:spPr>
          <a:xfrm>
            <a:off x="2209800" y="152400"/>
            <a:ext cx="7772400" cy="916709"/>
          </a:xfrm>
        </p:spPr>
        <p:txBody>
          <a:bodyPr/>
          <a:lstStyle/>
          <a:p>
            <a:pPr algn="ctr" eaLnBrk="1" hangingPunct="1"/>
            <a:r>
              <a:rPr lang="en-US" altLang="en-US" sz="4000" b="1" dirty="0">
                <a:solidFill>
                  <a:srgbClr val="00FFFF"/>
                </a:solidFill>
                <a:effectLst>
                  <a:outerShdw blurRad="38100" dist="38100" dir="2700000" algn="tl">
                    <a:srgbClr val="000000">
                      <a:alpha val="43137"/>
                    </a:srgbClr>
                  </a:outerShdw>
                </a:effectLst>
              </a:rPr>
              <a:t>Demonic Powers</a:t>
            </a:r>
            <a:endParaRPr lang="en-US" altLang="en-US" b="1" dirty="0">
              <a:solidFill>
                <a:srgbClr val="00FFFF"/>
              </a:solidFill>
              <a:effectLst>
                <a:outerShdw blurRad="38100" dist="38100" dir="2700000" algn="tl">
                  <a:srgbClr val="000000">
                    <a:alpha val="43137"/>
                  </a:srgbClr>
                </a:outerShdw>
              </a:effectLst>
            </a:endParaRPr>
          </a:p>
        </p:txBody>
      </p:sp>
      <p:sp>
        <p:nvSpPr>
          <p:cNvPr id="11267" name="Rectangle 3">
            <a:extLst>
              <a:ext uri="{FF2B5EF4-FFF2-40B4-BE49-F238E27FC236}">
                <a16:creationId xmlns:a16="http://schemas.microsoft.com/office/drawing/2014/main" id="{4F7CE5D3-B587-479D-9844-37B190B73E6F}"/>
              </a:ext>
            </a:extLst>
          </p:cNvPr>
          <p:cNvSpPr>
            <a:spLocks noGrp="1" noChangeArrowheads="1"/>
          </p:cNvSpPr>
          <p:nvPr>
            <p:ph type="body" idx="1"/>
          </p:nvPr>
        </p:nvSpPr>
        <p:spPr>
          <a:xfrm>
            <a:off x="609600" y="1510357"/>
            <a:ext cx="10972800" cy="3657599"/>
          </a:xfrm>
        </p:spPr>
        <p:txBody>
          <a:bodyPr/>
          <a:lstStyle/>
          <a:p>
            <a:pPr marL="457200" indent="-452438" algn="just" eaLnBrk="1" hangingPunct="1">
              <a:spcBef>
                <a:spcPts val="0"/>
              </a:spcBef>
              <a:spcAft>
                <a:spcPts val="1800"/>
              </a:spcAft>
              <a:buClr>
                <a:srgbClr val="00FFFF"/>
              </a:buClr>
              <a:defRPr/>
            </a:pPr>
            <a:r>
              <a:rPr lang="en-US" sz="3200" dirty="0">
                <a:effectLst>
                  <a:outerShdw blurRad="38100" dist="38100" dir="2700000" algn="tl">
                    <a:srgbClr val="000000">
                      <a:alpha val="43137"/>
                    </a:srgbClr>
                  </a:outerShdw>
                </a:effectLst>
              </a:rPr>
              <a:t>Great strength (Mark 5:3-4; Acts 19:16) but not omnipotent (Dan 10:13)</a:t>
            </a:r>
          </a:p>
          <a:p>
            <a:pPr marL="457200" indent="-452438" algn="just" eaLnBrk="1" hangingPunct="1">
              <a:spcBef>
                <a:spcPts val="0"/>
              </a:spcBef>
              <a:spcAft>
                <a:spcPts val="1800"/>
              </a:spcAft>
              <a:buClr>
                <a:srgbClr val="00FFFF"/>
              </a:buClr>
              <a:defRPr/>
            </a:pPr>
            <a:r>
              <a:rPr lang="en-US" sz="3200" dirty="0">
                <a:effectLst>
                  <a:outerShdw blurRad="38100" dist="38100" dir="2700000" algn="tl">
                    <a:srgbClr val="000000">
                      <a:alpha val="43137"/>
                    </a:srgbClr>
                  </a:outerShdw>
                </a:effectLst>
              </a:rPr>
              <a:t>Superhuman intelligence (2 Sam. 14:20; Luke 8:28; 20:35-36) but not omniscient (Acts 19:15)</a:t>
            </a:r>
          </a:p>
          <a:p>
            <a:pPr marL="457200" indent="-452438" algn="just" eaLnBrk="1" hangingPunct="1">
              <a:spcBef>
                <a:spcPts val="0"/>
              </a:spcBef>
              <a:spcAft>
                <a:spcPts val="1800"/>
              </a:spcAft>
              <a:buClr>
                <a:srgbClr val="00FFFF"/>
              </a:buClr>
              <a:defRPr/>
            </a:pPr>
            <a:r>
              <a:rPr lang="en-US" sz="3200" dirty="0">
                <a:effectLst>
                  <a:outerShdw blurRad="38100" dist="38100" dir="2700000" algn="tl">
                    <a:srgbClr val="000000">
                      <a:alpha val="43137"/>
                    </a:srgbClr>
                  </a:outerShdw>
                </a:effectLst>
              </a:rPr>
              <a:t>Not confined by physical space or barriers (Mark 5:9) but not omnipresent (Mark 5:12)</a:t>
            </a:r>
          </a:p>
        </p:txBody>
      </p:sp>
      <p:pic>
        <p:nvPicPr>
          <p:cNvPr id="3" name="Picture 2">
            <a:extLst>
              <a:ext uri="{FF2B5EF4-FFF2-40B4-BE49-F238E27FC236}">
                <a16:creationId xmlns:a16="http://schemas.microsoft.com/office/drawing/2014/main" id="{0FD209FA-9F17-0BB6-0816-EDBB1BDD8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91800" y="32982"/>
            <a:ext cx="1020320" cy="914400"/>
          </a:xfrm>
          <a:prstGeom prst="rect">
            <a:avLst/>
          </a:prstGeom>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2C345118-779B-5333-DD9E-67C7806890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2982"/>
            <a:ext cx="1020320" cy="914400"/>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06107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B9F5-E7AF-03FF-C938-294C151163C6}"/>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707C99C-7C30-0DE2-CADE-F62B5023524A}"/>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Imitators (13-14)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Demonic response (15)</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Demonic overpowering (16)</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Results (17-19)</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Progress report (20)</a:t>
            </a:r>
          </a:p>
        </p:txBody>
      </p:sp>
      <p:pic>
        <p:nvPicPr>
          <p:cNvPr id="2" name="Picture 1">
            <a:extLst>
              <a:ext uri="{FF2B5EF4-FFF2-40B4-BE49-F238E27FC236}">
                <a16:creationId xmlns:a16="http://schemas.microsoft.com/office/drawing/2014/main" id="{0AA73738-F41E-4B0C-7420-31F09EE5DA53}"/>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ABB25D93-44E9-DCB9-3D5F-A2605BEB3D48}"/>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19:13-20</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Imitators’ Failure</a:t>
            </a:r>
          </a:p>
        </p:txBody>
      </p:sp>
    </p:spTree>
    <p:extLst>
      <p:ext uri="{BB962C8B-B14F-4D97-AF65-F5344CB8AC3E}">
        <p14:creationId xmlns:p14="http://schemas.microsoft.com/office/powerpoint/2010/main" val="19147614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B405578-A041-4E54-9351-F699406E4B0C}"/>
              </a:ext>
            </a:extLst>
          </p:cNvPr>
          <p:cNvSpPr>
            <a:spLocks noGrp="1" noChangeArrowheads="1"/>
          </p:cNvSpPr>
          <p:nvPr>
            <p:ph type="title"/>
          </p:nvPr>
        </p:nvSpPr>
        <p:spPr>
          <a:xfrm>
            <a:off x="2209800" y="152400"/>
            <a:ext cx="7772400" cy="916709"/>
          </a:xfrm>
        </p:spPr>
        <p:txBody>
          <a:bodyPr/>
          <a:lstStyle/>
          <a:p>
            <a:pPr algn="ctr" eaLnBrk="1" hangingPunct="1"/>
            <a:r>
              <a:rPr lang="en-US" altLang="en-US" sz="4000" b="1" dirty="0">
                <a:solidFill>
                  <a:srgbClr val="00FFFF"/>
                </a:solidFill>
                <a:effectLst>
                  <a:outerShdw blurRad="38100" dist="38100" dir="2700000" algn="tl">
                    <a:srgbClr val="000000">
                      <a:alpha val="43137"/>
                    </a:srgbClr>
                  </a:outerShdw>
                </a:effectLst>
              </a:rPr>
              <a:t>Demonic Powers</a:t>
            </a:r>
            <a:endParaRPr lang="en-US" altLang="en-US" b="1" dirty="0">
              <a:solidFill>
                <a:srgbClr val="00FFFF"/>
              </a:solidFill>
              <a:effectLst>
                <a:outerShdw blurRad="38100" dist="38100" dir="2700000" algn="tl">
                  <a:srgbClr val="000000">
                    <a:alpha val="43137"/>
                  </a:srgbClr>
                </a:outerShdw>
              </a:effectLst>
            </a:endParaRPr>
          </a:p>
        </p:txBody>
      </p:sp>
      <p:sp>
        <p:nvSpPr>
          <p:cNvPr id="11267" name="Rectangle 3">
            <a:extLst>
              <a:ext uri="{FF2B5EF4-FFF2-40B4-BE49-F238E27FC236}">
                <a16:creationId xmlns:a16="http://schemas.microsoft.com/office/drawing/2014/main" id="{4F7CE5D3-B587-479D-9844-37B190B73E6F}"/>
              </a:ext>
            </a:extLst>
          </p:cNvPr>
          <p:cNvSpPr>
            <a:spLocks noGrp="1" noChangeArrowheads="1"/>
          </p:cNvSpPr>
          <p:nvPr>
            <p:ph type="body" idx="1"/>
          </p:nvPr>
        </p:nvSpPr>
        <p:spPr>
          <a:xfrm>
            <a:off x="609600" y="1510357"/>
            <a:ext cx="10972800" cy="3657599"/>
          </a:xfrm>
        </p:spPr>
        <p:txBody>
          <a:bodyPr/>
          <a:lstStyle/>
          <a:p>
            <a:pPr marL="457200" indent="-452438" algn="just">
              <a:spcBef>
                <a:spcPts val="0"/>
              </a:spcBef>
              <a:spcAft>
                <a:spcPts val="1800"/>
              </a:spcAft>
              <a:buClr>
                <a:srgbClr val="00FFFF"/>
              </a:buClr>
              <a:defRPr/>
            </a:pPr>
            <a:r>
              <a:rPr lang="en-US" sz="3200" dirty="0">
                <a:effectLst>
                  <a:outerShdw blurRad="38100" dist="38100" dir="2700000" algn="tl">
                    <a:srgbClr val="000000">
                      <a:alpha val="43137"/>
                    </a:srgbClr>
                  </a:outerShdw>
                </a:effectLst>
              </a:rPr>
              <a:t>Great strength (Mark 5:3-4; Acts 19:16) but not omnipotent (Dan 10:13)</a:t>
            </a:r>
          </a:p>
          <a:p>
            <a:pPr marL="457200" indent="-452438" algn="just">
              <a:spcBef>
                <a:spcPts val="0"/>
              </a:spcBef>
              <a:spcAft>
                <a:spcPts val="1800"/>
              </a:spcAft>
              <a:buClr>
                <a:srgbClr val="00FFFF"/>
              </a:buClr>
              <a:defRPr/>
            </a:pPr>
            <a:r>
              <a:rPr lang="en-US" sz="3200" dirty="0">
                <a:effectLst>
                  <a:outerShdw blurRad="38100" dist="38100" dir="2700000" algn="tl">
                    <a:srgbClr val="000000">
                      <a:alpha val="43137"/>
                    </a:srgbClr>
                  </a:outerShdw>
                </a:effectLst>
              </a:rPr>
              <a:t>Superhuman intelligence (2 Sam. 14:20; Luke 8:28; 20:35-36) but not omniscient (Acts 19:15)</a:t>
            </a:r>
          </a:p>
          <a:p>
            <a:pPr marL="457200" indent="-452438" algn="just">
              <a:spcBef>
                <a:spcPts val="0"/>
              </a:spcBef>
              <a:spcAft>
                <a:spcPts val="1800"/>
              </a:spcAft>
              <a:buClr>
                <a:srgbClr val="00FFFF"/>
              </a:buClr>
              <a:defRPr/>
            </a:pPr>
            <a:r>
              <a:rPr lang="en-US" sz="3200" dirty="0">
                <a:effectLst>
                  <a:outerShdw blurRad="38100" dist="38100" dir="2700000" algn="tl">
                    <a:srgbClr val="000000">
                      <a:alpha val="43137"/>
                    </a:srgbClr>
                  </a:outerShdw>
                </a:effectLst>
              </a:rPr>
              <a:t>Not confined by physical space or barriers (Mark 5:9) but not omnipresent (Mark 5:12)</a:t>
            </a:r>
          </a:p>
        </p:txBody>
      </p:sp>
      <p:pic>
        <p:nvPicPr>
          <p:cNvPr id="3" name="Picture 2">
            <a:extLst>
              <a:ext uri="{FF2B5EF4-FFF2-40B4-BE49-F238E27FC236}">
                <a16:creationId xmlns:a16="http://schemas.microsoft.com/office/drawing/2014/main" id="{0FD209FA-9F17-0BB6-0816-EDBB1BDD8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91800" y="32982"/>
            <a:ext cx="1020320" cy="914400"/>
          </a:xfrm>
          <a:prstGeom prst="rect">
            <a:avLst/>
          </a:prstGeom>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2C345118-779B-5333-DD9E-67C7806890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2982"/>
            <a:ext cx="1020320" cy="914400"/>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96445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E0308-E10D-46E3-390F-5EB85EE0E98C}"/>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E501E7EB-9B90-2916-F091-66F7BC9A9EE2}"/>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Imitators (13-14)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Demonic response (15)</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Demonic overpowering (16)</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Results (17-19)</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Progress report (20)</a:t>
            </a:r>
          </a:p>
        </p:txBody>
      </p:sp>
      <p:pic>
        <p:nvPicPr>
          <p:cNvPr id="2" name="Picture 1">
            <a:extLst>
              <a:ext uri="{FF2B5EF4-FFF2-40B4-BE49-F238E27FC236}">
                <a16:creationId xmlns:a16="http://schemas.microsoft.com/office/drawing/2014/main" id="{A607ED23-408E-42BE-B05A-445618A4FF57}"/>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4B44BA15-4296-2B5E-0DD9-249904B13C41}"/>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19:13-20</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Imitators’ Failure</a:t>
            </a:r>
          </a:p>
        </p:txBody>
      </p:sp>
    </p:spTree>
    <p:extLst>
      <p:ext uri="{BB962C8B-B14F-4D97-AF65-F5344CB8AC3E}">
        <p14:creationId xmlns:p14="http://schemas.microsoft.com/office/powerpoint/2010/main" val="179471409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497EC-30EC-3DAB-8B44-FF834FFF98CE}"/>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1CEC4C4D-8E38-7746-796E-BD6A49799F11}"/>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19:17-19</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Results</a:t>
            </a:r>
          </a:p>
        </p:txBody>
      </p:sp>
      <p:sp>
        <p:nvSpPr>
          <p:cNvPr id="161795" name="Rectangle 3">
            <a:extLst>
              <a:ext uri="{FF2B5EF4-FFF2-40B4-BE49-F238E27FC236}">
                <a16:creationId xmlns:a16="http://schemas.microsoft.com/office/drawing/2014/main" id="{6A0929A4-7E4B-37A1-61AC-264B84DD8194}"/>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Jesus glorified (17)</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Confession (18)</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Destruction of occult items (19)</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E31A4B11-CA01-E649-9F46-9957D1E6A409}"/>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427375220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EEC1E-E6A0-F01E-B193-5505EE93106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13C9493F-20D3-CE23-A9E2-AF3BDDA68A86}"/>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19:17-19</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Results</a:t>
            </a:r>
          </a:p>
        </p:txBody>
      </p:sp>
      <p:sp>
        <p:nvSpPr>
          <p:cNvPr id="161795" name="Rectangle 3">
            <a:extLst>
              <a:ext uri="{FF2B5EF4-FFF2-40B4-BE49-F238E27FC236}">
                <a16:creationId xmlns:a16="http://schemas.microsoft.com/office/drawing/2014/main" id="{014823AB-E106-99B7-47C6-33FCBEDA2AAF}"/>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Jesus glorified (17)</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Confession (18)</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Destruction of occult items (19)</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7514B8B3-34B0-262C-EB57-5BF2A4F7BB75}"/>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94598758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485901" y="228600"/>
            <a:ext cx="9220198" cy="914400"/>
          </a:xfrm>
        </p:spPr>
        <p:txBody>
          <a:bodyPr/>
          <a:lstStyle/>
          <a:p>
            <a:pPr algn="ctr"/>
            <a:r>
              <a:rPr lang="en-US" altLang="en-US" sz="3600" b="1" dirty="0">
                <a:solidFill>
                  <a:srgbClr val="00FFFF"/>
                </a:solidFill>
                <a:effectLst>
                  <a:outerShdw blurRad="38100" dist="38100" dir="2700000" algn="tl">
                    <a:srgbClr val="000000">
                      <a:alpha val="43137"/>
                    </a:srgbClr>
                  </a:outerShdw>
                </a:effectLst>
              </a:rPr>
              <a:t>Dispensational Theology is a System of Theology</a:t>
            </a:r>
          </a:p>
        </p:txBody>
      </p:sp>
      <p:sp>
        <p:nvSpPr>
          <p:cNvPr id="183299" name="Rectangle 3"/>
          <p:cNvSpPr>
            <a:spLocks noChangeArrowheads="1"/>
          </p:cNvSpPr>
          <p:nvPr/>
        </p:nvSpPr>
        <p:spPr bwMode="auto">
          <a:xfrm>
            <a:off x="609600" y="1295400"/>
            <a:ext cx="10972799" cy="4687888"/>
          </a:xfrm>
          <a:prstGeom prst="rect">
            <a:avLst/>
          </a:prstGeom>
          <a:noFill/>
          <a:ln w="9525">
            <a:noFill/>
            <a:miter lim="800000"/>
            <a:headEnd/>
            <a:tailEnd/>
          </a:ln>
          <a:effectLst/>
        </p:spPr>
        <p:txBody>
          <a:bodyPr lIns="91436" tIns="45718" rIns="91436" bIns="45718"/>
          <a:lstStyle/>
          <a:p>
            <a:pPr algn="just" defTabSz="915001">
              <a:spcBef>
                <a:spcPts val="0"/>
              </a:spcBef>
              <a:spcAft>
                <a:spcPts val="2400"/>
              </a:spcAft>
              <a:defRPr/>
            </a:pPr>
            <a:r>
              <a:rPr 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Traditional-normative dispensational theology is a system that embodies three essential, fundamental concepts called the </a:t>
            </a:r>
            <a:r>
              <a:rPr lang="en-US" sz="32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sine qua non </a:t>
            </a:r>
            <a:r>
              <a:rPr 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(lit. “without which is not”):</a:t>
            </a:r>
          </a:p>
          <a:p>
            <a:pPr marL="457200" indent="-457200" defTabSz="915001">
              <a:spcBef>
                <a:spcPts val="0"/>
              </a:spcBef>
              <a:spcAft>
                <a:spcPts val="2400"/>
              </a:spcAft>
              <a:buClr>
                <a:srgbClr val="00FFFF"/>
              </a:buClr>
              <a:buFont typeface="+mj-lt"/>
              <a:buAutoNum type="arabicPeriod"/>
              <a:defRPr/>
            </a:pPr>
            <a:r>
              <a:rPr 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a:t>
            </a:r>
            <a:r>
              <a:rPr lang="en-US" sz="32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consistent</a:t>
            </a:r>
            <a:r>
              <a:rPr 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use of a plain, normal, literal, grammatical-historical method of interpretation;</a:t>
            </a:r>
          </a:p>
          <a:p>
            <a:pPr marL="457200" indent="-457200" defTabSz="915001">
              <a:spcBef>
                <a:spcPts val="0"/>
              </a:spcBef>
              <a:spcAft>
                <a:spcPts val="2400"/>
              </a:spcAft>
              <a:buClr>
                <a:srgbClr val="00FFFF"/>
              </a:buClr>
              <a:buFont typeface="+mj-lt"/>
              <a:buAutoNum type="arabicPeriod"/>
              <a:defRPr/>
            </a:pPr>
            <a:r>
              <a:rPr 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Which reveals that the </a:t>
            </a:r>
            <a:r>
              <a:rPr lang="en-US" sz="32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Church is distinct from Israel</a:t>
            </a:r>
            <a:r>
              <a:rPr 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a:p>
            <a:pPr marL="457200" indent="-457200" defTabSz="915001">
              <a:spcBef>
                <a:spcPts val="0"/>
              </a:spcBef>
              <a:spcAft>
                <a:spcPts val="2400"/>
              </a:spcAft>
              <a:buClr>
                <a:srgbClr val="00FFFF"/>
              </a:buClr>
              <a:buFont typeface="+mj-lt"/>
              <a:buAutoNum type="arabicPeriod"/>
              <a:defRPr/>
            </a:pPr>
            <a:r>
              <a:rPr 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God’s overall purpose is to bring </a:t>
            </a:r>
            <a:r>
              <a:rPr lang="en-US" sz="32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glory to Himself </a:t>
            </a:r>
            <a:r>
              <a:rPr 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(Eph. 1:6, 12, 14).</a:t>
            </a:r>
          </a:p>
        </p:txBody>
      </p:sp>
      <p:sp>
        <p:nvSpPr>
          <p:cNvPr id="30724" name="Text Box 4"/>
          <p:cNvSpPr txBox="1">
            <a:spLocks noChangeArrowheads="1"/>
          </p:cNvSpPr>
          <p:nvPr/>
        </p:nvSpPr>
        <p:spPr bwMode="auto">
          <a:xfrm>
            <a:off x="4033044" y="6477000"/>
            <a:ext cx="4125912"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479" tIns="41239" rIns="82479" bIns="41239">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r>
              <a:rPr lang="en-US" altLang="en-US" sz="1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Dr. Charles Ryrie, </a:t>
            </a:r>
            <a:r>
              <a:rPr lang="en-US" altLang="en-US" sz="1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Dispensationalism</a:t>
            </a:r>
            <a:r>
              <a:rPr lang="en-US" altLang="en-US" sz="1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pp. 38-41</a:t>
            </a:r>
          </a:p>
        </p:txBody>
      </p:sp>
    </p:spTree>
    <p:extLst>
      <p:ext uri="{BB962C8B-B14F-4D97-AF65-F5344CB8AC3E}">
        <p14:creationId xmlns:p14="http://schemas.microsoft.com/office/powerpoint/2010/main" val="141486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3DB5AD-318D-4238-9958-5A1F60F129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8914" name="Rectangle 3"/>
          <p:cNvSpPr>
            <a:spLocks noChangeArrowheads="1"/>
          </p:cNvSpPr>
          <p:nvPr/>
        </p:nvSpPr>
        <p:spPr bwMode="auto">
          <a:xfrm>
            <a:off x="609600" y="0"/>
            <a:ext cx="10972800" cy="470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indent="-342900" algn="ctr">
              <a:spcAft>
                <a:spcPts val="900"/>
              </a:spcAft>
              <a:buClr>
                <a:srgbClr val="00FFFF"/>
              </a:buClr>
              <a:buSzPct val="75000"/>
              <a:defRPr/>
            </a:pPr>
            <a:r>
              <a:rPr 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Ephesians 4:11-16</a:t>
            </a:r>
          </a:p>
          <a:p>
            <a:pPr algn="just">
              <a:spcAft>
                <a:spcPts val="120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13</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until we all attain to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unity</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of the faith, and of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knowledge of the Son of God</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to a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mature man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to the measure of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stature which belongs to the fullness of Christ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14</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As a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result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we are no longer to be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children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tossed here and there by waves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carried about by every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wind</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of doctrine, by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trickery of men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by craftiness in deceitful scheming;”</a:t>
            </a:r>
          </a:p>
        </p:txBody>
      </p:sp>
    </p:spTree>
    <p:extLst>
      <p:ext uri="{BB962C8B-B14F-4D97-AF65-F5344CB8AC3E}">
        <p14:creationId xmlns:p14="http://schemas.microsoft.com/office/powerpoint/2010/main" val="353485039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a:xfrm>
            <a:off x="4103689" y="228600"/>
            <a:ext cx="3984625" cy="914400"/>
          </a:xfrm>
        </p:spPr>
        <p:txBody>
          <a:bodyPr/>
          <a:lstStyle/>
          <a:p>
            <a:pPr algn="ctr">
              <a:lnSpc>
                <a:spcPct val="100000"/>
              </a:lnSpc>
              <a:defRPr/>
            </a:pPr>
            <a:r>
              <a:rPr lang="en-US" sz="3600" b="1" dirty="0">
                <a:solidFill>
                  <a:srgbClr val="00FFFF"/>
                </a:solidFill>
                <a:effectLst>
                  <a:outerShdw blurRad="38100" dist="38100" dir="2700000" algn="tl">
                    <a:srgbClr val="000000">
                      <a:alpha val="43137"/>
                    </a:srgbClr>
                  </a:outerShdw>
                </a:effectLst>
              </a:rPr>
              <a:t>Doxological Purpose</a:t>
            </a:r>
          </a:p>
        </p:txBody>
      </p:sp>
      <p:sp>
        <p:nvSpPr>
          <p:cNvPr id="31747" name="Text Box 3"/>
          <p:cNvSpPr txBox="1">
            <a:spLocks noChangeArrowheads="1"/>
          </p:cNvSpPr>
          <p:nvPr/>
        </p:nvSpPr>
        <p:spPr bwMode="auto">
          <a:xfrm>
            <a:off x="3593306" y="6477000"/>
            <a:ext cx="500538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479" tIns="41239" rIns="82479" bIns="41239">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r>
              <a:rPr lang="en-US" altLang="en-US" sz="1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Dictionary of Premillennial Theology</a:t>
            </a:r>
            <a:r>
              <a:rPr lang="en-US" altLang="en-US" sz="1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Charles Ryrie, p. 94</a:t>
            </a:r>
          </a:p>
        </p:txBody>
      </p:sp>
      <p:sp>
        <p:nvSpPr>
          <p:cNvPr id="193541" name="Rectangle 5"/>
          <p:cNvSpPr>
            <a:spLocks noChangeArrowheads="1"/>
          </p:cNvSpPr>
          <p:nvPr/>
        </p:nvSpPr>
        <p:spPr bwMode="auto">
          <a:xfrm>
            <a:off x="609600" y="1143000"/>
            <a:ext cx="1097280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lstStyle>
            <a:lvl1pPr marL="549275" indent="-549275"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457200" indent="-457200" algn="just" eaLnBrk="1" hangingPunct="1">
              <a:spcBef>
                <a:spcPts val="0"/>
              </a:spcBef>
              <a:spcAft>
                <a:spcPts val="2400"/>
              </a:spcAft>
              <a:buClr>
                <a:srgbClr val="00FFFF"/>
              </a:buClr>
              <a:buFont typeface="+mj-lt"/>
              <a:buAutoNum type="alphaUcPeriod"/>
            </a:pPr>
            <a:r>
              <a:rPr lang="en-US" altLang="en-US" sz="31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God’s ultimate purpose for the ages is to glorify Himself.  Scripture is not human-centered, as though salvation were the principle point, but God-centered, because His glory is at the center.</a:t>
            </a:r>
          </a:p>
          <a:p>
            <a:pPr marL="457200" indent="-457200" algn="just" eaLnBrk="1" hangingPunct="1">
              <a:spcBef>
                <a:spcPts val="0"/>
              </a:spcBef>
              <a:spcAft>
                <a:spcPts val="2400"/>
              </a:spcAft>
              <a:buClr>
                <a:srgbClr val="00FFFF"/>
              </a:buClr>
              <a:buFont typeface="+mj-lt"/>
              <a:buAutoNum type="alphaUcPeriod"/>
            </a:pPr>
            <a:r>
              <a:rPr lang="en-US" altLang="en-US" sz="31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glory of God is the primary principle that unifies all dispensations, the program of salvation being just one of the means by which God glorifies Himself.  Each successive revelation of God’s plan for the ages, as well as His dealing with the elect, non-elect, angels, and nations all manifest His glory.</a:t>
            </a:r>
          </a:p>
        </p:txBody>
      </p:sp>
    </p:spTree>
    <p:extLst>
      <p:ext uri="{BB962C8B-B14F-4D97-AF65-F5344CB8AC3E}">
        <p14:creationId xmlns:p14="http://schemas.microsoft.com/office/powerpoint/2010/main" val="3657432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79799" y="0"/>
            <a:ext cx="8032402" cy="6858000"/>
          </a:xfrm>
          <a:prstGeom prst="rect">
            <a:avLst/>
          </a:prstGeom>
          <a:solidFill>
            <a:schemeClr val="bg1"/>
          </a:solidFill>
        </p:spPr>
      </p:pic>
    </p:spTree>
    <p:extLst>
      <p:ext uri="{BB962C8B-B14F-4D97-AF65-F5344CB8AC3E}">
        <p14:creationId xmlns:p14="http://schemas.microsoft.com/office/powerpoint/2010/main" val="388917638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02CC6-46C7-2E4C-E194-E2DD544AC1AB}"/>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6BAE7FDC-D31E-BE40-0342-7A719B14A93C}"/>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19:17-19</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Results</a:t>
            </a:r>
          </a:p>
        </p:txBody>
      </p:sp>
      <p:sp>
        <p:nvSpPr>
          <p:cNvPr id="161795" name="Rectangle 3">
            <a:extLst>
              <a:ext uri="{FF2B5EF4-FFF2-40B4-BE49-F238E27FC236}">
                <a16:creationId xmlns:a16="http://schemas.microsoft.com/office/drawing/2014/main" id="{BCD8676E-883A-80B8-2300-0CCE58026ABE}"/>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Jesus glorified (17)</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Confession (18)</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Destruction of occult items (19)</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340837C8-4FD2-BCAE-0E28-57F09102AAD6}"/>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44969614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a:xfrm>
            <a:off x="1257300" y="5943600"/>
            <a:ext cx="9677400" cy="796925"/>
          </a:xfrm>
        </p:spPr>
        <p:txBody>
          <a:bodyPr/>
          <a:lstStyle/>
          <a:p>
            <a:pPr algn="ctr" eaLnBrk="1" hangingPunct="1">
              <a:lnSpc>
                <a:spcPct val="100000"/>
              </a:lnSpc>
            </a:pPr>
            <a:r>
              <a:rPr lang="en-US" altLang="en-US" sz="2000" dirty="0">
                <a:solidFill>
                  <a:schemeClr val="tx1"/>
                </a:solidFill>
                <a:effectLst>
                  <a:outerShdw blurRad="38100" dist="38100" dir="2700000" algn="tl">
                    <a:srgbClr val="000000">
                      <a:alpha val="43137"/>
                    </a:srgbClr>
                  </a:outerShdw>
                </a:effectLst>
                <a:latin typeface="+mn-lt"/>
              </a:rPr>
              <a:t>Lewis Sperry Chafer, vol. 7, </a:t>
            </a:r>
            <a:r>
              <a:rPr lang="en-US" altLang="en-US" sz="2000" i="1" dirty="0">
                <a:solidFill>
                  <a:schemeClr val="tx1"/>
                </a:solidFill>
                <a:effectLst>
                  <a:outerShdw blurRad="38100" dist="38100" dir="2700000" algn="tl">
                    <a:srgbClr val="000000">
                      <a:alpha val="43137"/>
                    </a:srgbClr>
                  </a:outerShdw>
                </a:effectLst>
                <a:latin typeface="+mn-lt"/>
              </a:rPr>
              <a:t>Systematic Theology</a:t>
            </a:r>
            <a:br>
              <a:rPr lang="en-US" altLang="en-US" sz="2000" dirty="0">
                <a:solidFill>
                  <a:schemeClr val="tx1"/>
                </a:solidFill>
                <a:effectLst>
                  <a:outerShdw blurRad="38100" dist="38100" dir="2700000" algn="tl">
                    <a:srgbClr val="000000">
                      <a:alpha val="43137"/>
                    </a:srgbClr>
                  </a:outerShdw>
                </a:effectLst>
                <a:latin typeface="+mn-lt"/>
              </a:rPr>
            </a:br>
            <a:r>
              <a:rPr lang="en-US" altLang="en-US" sz="2000" dirty="0">
                <a:solidFill>
                  <a:schemeClr val="tx1"/>
                </a:solidFill>
                <a:effectLst>
                  <a:outerShdw blurRad="38100" dist="38100" dir="2700000" algn="tl">
                    <a:srgbClr val="000000">
                      <a:alpha val="43137"/>
                    </a:srgbClr>
                  </a:outerShdw>
                </a:effectLst>
                <a:latin typeface="+mn-lt"/>
              </a:rPr>
              <a:t>(Grand Rapids, MI: Kregel Publications, 1993), 265-66.</a:t>
            </a:r>
          </a:p>
        </p:txBody>
      </p:sp>
      <p:sp>
        <p:nvSpPr>
          <p:cNvPr id="105475" name="Content Placeholder 2"/>
          <p:cNvSpPr>
            <a:spLocks noGrp="1"/>
          </p:cNvSpPr>
          <p:nvPr>
            <p:ph idx="1"/>
          </p:nvPr>
        </p:nvSpPr>
        <p:spPr>
          <a:xfrm>
            <a:off x="4038600" y="1981200"/>
            <a:ext cx="7543800" cy="2667000"/>
          </a:xfrm>
        </p:spPr>
        <p:txBody>
          <a:bodyPr/>
          <a:lstStyle/>
          <a:p>
            <a:pPr marL="0" indent="0" algn="just" eaLnBrk="1" hangingPunct="1">
              <a:lnSpc>
                <a:spcPct val="100000"/>
              </a:lnSpc>
              <a:buNone/>
            </a:pPr>
            <a:r>
              <a:rPr lang="en-US" altLang="en-US" sz="3400" dirty="0">
                <a:effectLst>
                  <a:outerShdw blurRad="38100" dist="38100" dir="2700000" algn="tl">
                    <a:srgbClr val="000000">
                      <a:alpha val="43137"/>
                    </a:srgbClr>
                  </a:outerShdw>
                </a:effectLst>
              </a:rPr>
              <a:t>“…because upwards of 150 passages of Scripture condition salvation upon </a:t>
            </a:r>
            <a:r>
              <a:rPr lang="en-US" altLang="en-US" sz="3400" b="1" u="sng" dirty="0">
                <a:solidFill>
                  <a:srgbClr val="FFFFCC"/>
                </a:solidFill>
                <a:effectLst>
                  <a:outerShdw blurRad="38100" dist="38100" dir="2700000" algn="tl">
                    <a:srgbClr val="000000">
                      <a:alpha val="43137"/>
                    </a:srgbClr>
                  </a:outerShdw>
                </a:effectLst>
              </a:rPr>
              <a:t>believing</a:t>
            </a:r>
            <a:r>
              <a:rPr lang="en-US" altLang="en-US" sz="3400" dirty="0">
                <a:effectLst>
                  <a:outerShdw blurRad="38100" dist="38100" dir="2700000" algn="tl">
                    <a:srgbClr val="000000">
                      <a:alpha val="43137"/>
                    </a:srgbClr>
                  </a:outerShdw>
                </a:effectLst>
              </a:rPr>
              <a:t> only</a:t>
            </a:r>
            <a:r>
              <a:rPr lang="en-US" altLang="en-US" sz="3400" b="1" dirty="0">
                <a:effectLst>
                  <a:outerShdw blurRad="38100" dist="38100" dir="2700000" algn="tl">
                    <a:srgbClr val="000000">
                      <a:alpha val="43137"/>
                    </a:srgbClr>
                  </a:outerShdw>
                </a:effectLst>
              </a:rPr>
              <a:t> </a:t>
            </a:r>
            <a:r>
              <a:rPr lang="en-US" altLang="en-US" sz="3400" dirty="0">
                <a:effectLst>
                  <a:outerShdw blurRad="38100" dist="38100" dir="2700000" algn="tl">
                    <a:srgbClr val="000000">
                      <a:alpha val="43137"/>
                    </a:srgbClr>
                  </a:outerShdw>
                </a:effectLst>
              </a:rPr>
              <a:t>(cf. John 3:16; Acts 16:31).”</a:t>
            </a:r>
          </a:p>
        </p:txBody>
      </p:sp>
      <p:pic>
        <p:nvPicPr>
          <p:cNvPr id="47108" name="Picture 2" descr="http://t1.gstatic.com/images?q=tbn:ANd9GcQxv3vyi4YqgamHAJTIgWkNJkLqWWIuAG2pkecTpX67vjz6XE96Kw"/>
          <p:cNvPicPr>
            <a:picLocks noChangeAspect="1" noChangeArrowheads="1"/>
          </p:cNvPicPr>
          <p:nvPr/>
        </p:nvPicPr>
        <p:blipFill>
          <a:blip r:embed="rId2" cstate="print"/>
          <a:srcRect/>
          <a:stretch>
            <a:fillRect/>
          </a:stretch>
        </p:blipFill>
        <p:spPr bwMode="auto">
          <a:xfrm>
            <a:off x="762001" y="1600200"/>
            <a:ext cx="2594995" cy="3657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itle 1"/>
          <p:cNvSpPr txBox="1">
            <a:spLocks/>
          </p:cNvSpPr>
          <p:nvPr/>
        </p:nvSpPr>
        <p:spPr>
          <a:xfrm>
            <a:off x="1981200" y="228600"/>
            <a:ext cx="8229600" cy="914400"/>
          </a:xfrm>
          <a:prstGeom prst="rect">
            <a:avLst/>
          </a:prstGeom>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rPr>
              <a:t>Belief-God’s One Condition for Justification</a:t>
            </a:r>
          </a:p>
        </p:txBody>
      </p:sp>
    </p:spTree>
    <p:extLst>
      <p:ext uri="{BB962C8B-B14F-4D97-AF65-F5344CB8AC3E}">
        <p14:creationId xmlns:p14="http://schemas.microsoft.com/office/powerpoint/2010/main" val="311936416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2"/>
          <p:cNvSpPr>
            <a:spLocks noGrp="1"/>
          </p:cNvSpPr>
          <p:nvPr>
            <p:ph idx="4294967295"/>
          </p:nvPr>
        </p:nvSpPr>
        <p:spPr>
          <a:xfrm>
            <a:off x="609600" y="990600"/>
            <a:ext cx="8229600" cy="1524000"/>
          </a:xfrm>
          <a:solidFill>
            <a:schemeClr val="bg1"/>
          </a:solidFill>
          <a:ln w="28575">
            <a:solidFill>
              <a:srgbClr val="FF0000"/>
            </a:solidFill>
          </a:ln>
        </p:spPr>
        <p:txBody>
          <a:bodyPr/>
          <a:lstStyle/>
          <a:p>
            <a:pPr marL="0" indent="0" algn="ctr">
              <a:spcBef>
                <a:spcPts val="0"/>
              </a:spcBef>
              <a:spcAft>
                <a:spcPts val="0"/>
              </a:spcAft>
              <a:buNone/>
              <a:defRPr/>
            </a:pPr>
            <a:r>
              <a:rPr lang="en-US" altLang="en-US" sz="2800" b="1" kern="1200" dirty="0">
                <a:solidFill>
                  <a:srgbClr val="FFFFCC"/>
                </a:solidFill>
              </a:rPr>
              <a:t>Gen 15:6</a:t>
            </a:r>
          </a:p>
          <a:p>
            <a:pPr marL="0" indent="0" algn="just">
              <a:spcBef>
                <a:spcPts val="0"/>
              </a:spcBef>
              <a:spcAft>
                <a:spcPts val="0"/>
              </a:spcAft>
              <a:buNone/>
              <a:defRPr/>
            </a:pPr>
            <a:r>
              <a:rPr lang="en-US" altLang="en-US" sz="2800" dirty="0"/>
              <a:t>Then he </a:t>
            </a:r>
            <a:r>
              <a:rPr lang="en-US" altLang="en-US" sz="2800" b="1" u="sng" kern="1200" dirty="0">
                <a:solidFill>
                  <a:srgbClr val="FFFFCC"/>
                </a:solidFill>
              </a:rPr>
              <a:t>believed</a:t>
            </a:r>
            <a:r>
              <a:rPr lang="en-US" altLang="en-US" sz="2800" dirty="0"/>
              <a:t> in the LORD; and He reckoned it to him as righteousness.</a:t>
            </a:r>
          </a:p>
        </p:txBody>
      </p:sp>
      <p:pic>
        <p:nvPicPr>
          <p:cNvPr id="104451" name="Picture 2" descr="http://4.bp.blogspot.com/-JXH-bqfBcWE/TgJAJNX1UjI/AAAAAAAAAVA/qgy871X7QgQ/s1600/ABE.g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210676" y="1981200"/>
            <a:ext cx="2371724" cy="2934092"/>
          </a:xfrm>
          <a:prstGeom prst="rect">
            <a:avLst/>
          </a:prstGeom>
          <a:noFill/>
          <a:ln w="28575">
            <a:solidFill>
              <a:schemeClr val="tx1"/>
            </a:solidFill>
            <a:miter lim="800000"/>
            <a:headEnd/>
            <a:tailEnd/>
          </a:ln>
        </p:spPr>
      </p:pic>
      <p:sp>
        <p:nvSpPr>
          <p:cNvPr id="4" name="Title 1"/>
          <p:cNvSpPr txBox="1">
            <a:spLocks/>
          </p:cNvSpPr>
          <p:nvPr/>
        </p:nvSpPr>
        <p:spPr>
          <a:xfrm>
            <a:off x="1576388" y="228600"/>
            <a:ext cx="9039225" cy="715962"/>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rPr>
              <a:t>Belief – God’s One Condition for Justification</a:t>
            </a:r>
          </a:p>
        </p:txBody>
      </p:sp>
      <p:sp>
        <p:nvSpPr>
          <p:cNvPr id="5" name="Content Placeholder 2"/>
          <p:cNvSpPr txBox="1">
            <a:spLocks/>
          </p:cNvSpPr>
          <p:nvPr/>
        </p:nvSpPr>
        <p:spPr bwMode="auto">
          <a:xfrm>
            <a:off x="609600" y="2667000"/>
            <a:ext cx="8229600" cy="1905000"/>
          </a:xfrm>
          <a:prstGeom prst="rect">
            <a:avLst/>
          </a:prstGeom>
          <a:solidFill>
            <a:schemeClr val="bg1"/>
          </a:solidFill>
          <a:ln w="28575">
            <a:solidFill>
              <a:srgbClr val="FF000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0"/>
              </a:spcAft>
              <a:buClr>
                <a:schemeClr val="tx2"/>
              </a:buClr>
              <a:buSzPct val="75000"/>
              <a:buNone/>
              <a:defRPr/>
            </a:pPr>
            <a:r>
              <a:rPr lang="en-US" altLang="en-US" sz="2800" b="1" dirty="0">
                <a:solidFill>
                  <a:srgbClr val="FFFFCC"/>
                </a:solidFill>
                <a:effectLst>
                  <a:outerShdw blurRad="38100" dist="38100" dir="2700000" algn="tl">
                    <a:srgbClr val="000000"/>
                  </a:outerShdw>
                </a:effectLst>
                <a:latin typeface="Calibri" panose="020F0502020204030204" pitchFamily="34" charset="0"/>
              </a:rPr>
              <a:t>John 3:16</a:t>
            </a:r>
          </a:p>
          <a:p>
            <a:pPr marL="0" indent="0" algn="just">
              <a:spcBef>
                <a:spcPts val="0"/>
              </a:spcBef>
              <a:spcAft>
                <a:spcPts val="0"/>
              </a:spcAft>
              <a:buNone/>
              <a:defRPr/>
            </a:pPr>
            <a:r>
              <a:rPr lang="en-US" altLang="en-US" sz="2800" dirty="0">
                <a:effectLst>
                  <a:outerShdw blurRad="38100" dist="38100" dir="2700000" algn="tl">
                    <a:srgbClr val="000000"/>
                  </a:outerShdw>
                </a:effectLst>
                <a:latin typeface="Calibri" panose="020F0502020204030204" pitchFamily="34" charset="0"/>
              </a:rPr>
              <a:t>For God so loved the world, that He gave His only begotten Son, that whoever </a:t>
            </a:r>
            <a:r>
              <a:rPr lang="en-US" altLang="en-US" sz="2800" b="1" u="sng" dirty="0">
                <a:solidFill>
                  <a:srgbClr val="FFFFCC"/>
                </a:solidFill>
                <a:effectLst>
                  <a:outerShdw blurRad="38100" dist="38100" dir="2700000" algn="tl">
                    <a:srgbClr val="000000"/>
                  </a:outerShdw>
                </a:effectLst>
                <a:latin typeface="Calibri" panose="020F0502020204030204" pitchFamily="34" charset="0"/>
              </a:rPr>
              <a:t>believes</a:t>
            </a:r>
            <a:r>
              <a:rPr lang="en-US" altLang="en-US" sz="2800" dirty="0">
                <a:effectLst>
                  <a:outerShdw blurRad="38100" dist="38100" dir="2700000" algn="tl">
                    <a:srgbClr val="000000"/>
                  </a:outerShdw>
                </a:effectLst>
                <a:latin typeface="Calibri" panose="020F0502020204030204" pitchFamily="34" charset="0"/>
              </a:rPr>
              <a:t> in Him shall not perish, but have eternal life.</a:t>
            </a:r>
          </a:p>
        </p:txBody>
      </p:sp>
      <p:sp>
        <p:nvSpPr>
          <p:cNvPr id="6" name="Content Placeholder 2"/>
          <p:cNvSpPr txBox="1">
            <a:spLocks/>
          </p:cNvSpPr>
          <p:nvPr/>
        </p:nvSpPr>
        <p:spPr bwMode="auto">
          <a:xfrm>
            <a:off x="609600" y="4800600"/>
            <a:ext cx="8229600" cy="1828800"/>
          </a:xfrm>
          <a:prstGeom prst="rect">
            <a:avLst/>
          </a:prstGeom>
          <a:solidFill>
            <a:schemeClr val="bg1"/>
          </a:solidFill>
          <a:ln w="28575">
            <a:solidFill>
              <a:srgbClr val="FF000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0"/>
              </a:spcAft>
              <a:buClr>
                <a:schemeClr val="tx2"/>
              </a:buClr>
              <a:buSzPct val="75000"/>
              <a:buNone/>
              <a:defRPr/>
            </a:pPr>
            <a:r>
              <a:rPr lang="en-US" altLang="en-US" sz="2800" b="1" dirty="0">
                <a:solidFill>
                  <a:srgbClr val="FFFFCC"/>
                </a:solidFill>
                <a:effectLst>
                  <a:outerShdw blurRad="38100" dist="38100" dir="2700000" algn="tl">
                    <a:srgbClr val="000000"/>
                  </a:outerShdw>
                </a:effectLst>
                <a:latin typeface="Calibri" panose="020F0502020204030204" pitchFamily="34" charset="0"/>
              </a:rPr>
              <a:t>Acts 16:30-31</a:t>
            </a:r>
          </a:p>
          <a:p>
            <a:pPr marL="0" indent="0" algn="just">
              <a:spcBef>
                <a:spcPts val="0"/>
              </a:spcBef>
              <a:spcAft>
                <a:spcPts val="0"/>
              </a:spcAft>
              <a:buNone/>
              <a:defRPr/>
            </a:pPr>
            <a:r>
              <a:rPr lang="en-US" altLang="en-US" sz="2800" dirty="0">
                <a:effectLst>
                  <a:outerShdw blurRad="38100" dist="38100" dir="2700000" algn="tl">
                    <a:srgbClr val="000000"/>
                  </a:outerShdw>
                </a:effectLst>
                <a:latin typeface="Calibri" panose="020F0502020204030204" pitchFamily="34" charset="0"/>
              </a:rPr>
              <a:t>"Sirs, what must I do to be saved?" They said, "</a:t>
            </a:r>
            <a:r>
              <a:rPr lang="en-US" altLang="en-US" sz="2800" b="1" u="sng" dirty="0">
                <a:solidFill>
                  <a:srgbClr val="FFFFCC"/>
                </a:solidFill>
                <a:effectLst>
                  <a:outerShdw blurRad="38100" dist="38100" dir="2700000" algn="tl">
                    <a:srgbClr val="000000"/>
                  </a:outerShdw>
                </a:effectLst>
                <a:latin typeface="Calibri" panose="020F0502020204030204" pitchFamily="34" charset="0"/>
              </a:rPr>
              <a:t>Believe</a:t>
            </a:r>
            <a:r>
              <a:rPr lang="en-US" altLang="en-US" sz="2800" dirty="0">
                <a:effectLst>
                  <a:outerShdw blurRad="38100" dist="38100" dir="2700000" algn="tl">
                    <a:srgbClr val="000000"/>
                  </a:outerShdw>
                </a:effectLst>
                <a:latin typeface="Calibri" panose="020F0502020204030204" pitchFamily="34" charset="0"/>
              </a:rPr>
              <a:t> in the Lord Jesus, and you will be saved..."</a:t>
            </a:r>
          </a:p>
        </p:txBody>
      </p:sp>
    </p:spTree>
    <p:extLst>
      <p:ext uri="{BB962C8B-B14F-4D97-AF65-F5344CB8AC3E}">
        <p14:creationId xmlns:p14="http://schemas.microsoft.com/office/powerpoint/2010/main" val="274663998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609600" y="1600200"/>
            <a:ext cx="10972800" cy="5029200"/>
          </a:xfrm>
        </p:spPr>
        <p:txBody>
          <a:bodyPr/>
          <a:lstStyle/>
          <a:p>
            <a:pPr marL="0" indent="0" algn="just">
              <a:lnSpc>
                <a:spcPct val="100000"/>
              </a:lnSpc>
              <a:spcBef>
                <a:spcPts val="0"/>
              </a:spcBef>
              <a:buNone/>
              <a:defRPr/>
            </a:pPr>
            <a:r>
              <a:rPr lang="en-US" i="1" dirty="0">
                <a:effectLst>
                  <a:outerShdw blurRad="38100" dist="38100" dir="2700000" algn="tl">
                    <a:srgbClr val="000000">
                      <a:alpha val="43137"/>
                    </a:srgbClr>
                  </a:outerShdw>
                </a:effectLst>
              </a:rPr>
              <a:t>“</a:t>
            </a:r>
            <a:r>
              <a:rPr lang="en-US" b="0" i="0" dirty="0">
                <a:effectLst>
                  <a:outerShdw blurRad="38100" dist="38100" dir="2700000" algn="tl">
                    <a:srgbClr val="000000">
                      <a:alpha val="43137"/>
                    </a:srgbClr>
                  </a:outerShdw>
                </a:effectLst>
              </a:rPr>
              <a:t>Think about the condition of the believers at Ephesus (Acts 19:1–20). Paul ministered in that city more than two years. Some believed at the beginning of his ministry; others, later on. They were converted from a lifestyle that included devotion to magical arts based on the gibberish that was written on the statue of Diana in the great temple at Ephesus. But even after believing in the Lord, many, perhaps most, of those believers (and Acts 19:18 clearly states that they </a:t>
            </a:r>
            <a:r>
              <a:rPr lang="en-US" b="0" i="1" dirty="0">
                <a:effectLst>
                  <a:outerShdw blurRad="38100" dist="38100" dir="2700000" algn="tl">
                    <a:srgbClr val="000000">
                      <a:alpha val="43137"/>
                    </a:srgbClr>
                  </a:outerShdw>
                </a:effectLst>
              </a:rPr>
              <a:t>were</a:t>
            </a:r>
            <a:r>
              <a:rPr lang="en-US" b="0" i="0" dirty="0">
                <a:effectLst>
                  <a:outerShdw blurRad="38100" dist="38100" dir="2700000" algn="tl">
                    <a:srgbClr val="000000">
                      <a:alpha val="43137"/>
                    </a:srgbClr>
                  </a:outerShdw>
                </a:effectLst>
              </a:rPr>
              <a:t> believers) still continued their superstitious practices. It would be wishful thinking to imagine that they did not know such practices were wrong when they accepted Christ and during those two ensuing years when they continued to do them. The books of magical arts were directly linked to the idol in the temple.”</a:t>
            </a:r>
            <a:endParaRPr lang="en-US" i="1" dirty="0">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DDED8C29-5312-47D5-972D-3ABE15909AE2}"/>
              </a:ext>
            </a:extLst>
          </p:cNvPr>
          <p:cNvSpPr/>
          <p:nvPr/>
        </p:nvSpPr>
        <p:spPr>
          <a:xfrm>
            <a:off x="3117273" y="152400"/>
            <a:ext cx="5579052" cy="1215717"/>
          </a:xfrm>
          <a:prstGeom prst="rect">
            <a:avLst/>
          </a:prstGeom>
        </p:spPr>
        <p:txBody>
          <a:bodyPr wrap="square">
            <a:spAutoFit/>
          </a:bodyPr>
          <a:lstStyle/>
          <a:p>
            <a:pPr algn="ctr">
              <a:spcAft>
                <a:spcPts val="600"/>
              </a:spcAft>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Charles Ryrie</a:t>
            </a:r>
          </a:p>
          <a:p>
            <a:pPr algn="ctr"/>
            <a:r>
              <a:rPr lang="en-US" sz="1600" b="0" i="0" strike="noStrike" dirty="0" err="1">
                <a:effectLst>
                  <a:outerShdw blurRad="38100" dist="38100" dir="2700000" algn="tl">
                    <a:srgbClr val="000000">
                      <a:alpha val="43137"/>
                    </a:srgbClr>
                  </a:outerShdw>
                </a:effectLst>
                <a:latin typeface="+mn-lt"/>
              </a:rPr>
              <a:t>Ryrie</a:t>
            </a:r>
            <a:r>
              <a:rPr lang="en-US" sz="1600" b="0" i="0" strike="noStrike" dirty="0">
                <a:effectLst>
                  <a:outerShdw blurRad="38100" dist="38100" dir="2700000" algn="tl">
                    <a:srgbClr val="000000">
                      <a:alpha val="43137"/>
                    </a:srgbClr>
                  </a:outerShdw>
                </a:effectLst>
                <a:latin typeface="+mn-lt"/>
              </a:rPr>
              <a:t>, C. C. (1997). </a:t>
            </a:r>
            <a:r>
              <a:rPr lang="en-US" sz="1600" b="0" i="1" dirty="0">
                <a:effectLst>
                  <a:outerShdw blurRad="38100" dist="38100" dir="2700000" algn="tl">
                    <a:srgbClr val="000000">
                      <a:alpha val="43137"/>
                    </a:srgbClr>
                  </a:outerShdw>
                </a:effectLst>
                <a:latin typeface="+mn-lt"/>
              </a:rPr>
              <a:t>So Great Salvation: What It Means to Believe in Jesus Christ</a:t>
            </a:r>
            <a:r>
              <a:rPr lang="en-US" sz="1600" b="0" i="0" strike="noStrike" dirty="0">
                <a:effectLst>
                  <a:outerShdw blurRad="38100" dist="38100" dir="2700000" algn="tl">
                    <a:srgbClr val="000000">
                      <a:alpha val="43137"/>
                    </a:srgbClr>
                  </a:outerShdw>
                </a:effectLst>
                <a:latin typeface="+mn-lt"/>
              </a:rPr>
              <a:t> (pp. 102–103). Moody Press.</a:t>
            </a:r>
            <a:endParaRPr lang="en-US" sz="1600" dirty="0">
              <a:effectLst>
                <a:outerShdw blurRad="38100" dist="38100" dir="2700000" algn="tl">
                  <a:srgbClr val="000000">
                    <a:alpha val="43137"/>
                  </a:srgbClr>
                </a:outerShdw>
              </a:effectLst>
              <a:latin typeface="+mn-lt"/>
              <a:cs typeface="Calibri" panose="020F0502020204030204" pitchFamily="34" charset="0"/>
            </a:endParaRPr>
          </a:p>
        </p:txBody>
      </p:sp>
      <p:pic>
        <p:nvPicPr>
          <p:cNvPr id="2" name="Picture 4">
            <a:extLst>
              <a:ext uri="{FF2B5EF4-FFF2-40B4-BE49-F238E27FC236}">
                <a16:creationId xmlns:a16="http://schemas.microsoft.com/office/drawing/2014/main" id="{44BAE88C-EA41-5056-9727-5F1F5D0D7C1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1" y="76200"/>
            <a:ext cx="755650" cy="9144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416739343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609600" y="1600200"/>
            <a:ext cx="10972800" cy="2819400"/>
          </a:xfrm>
        </p:spPr>
        <p:txBody>
          <a:bodyPr/>
          <a:lstStyle/>
          <a:p>
            <a:pPr marL="0" indent="0" algn="just">
              <a:lnSpc>
                <a:spcPct val="100000"/>
              </a:lnSpc>
              <a:spcBef>
                <a:spcPts val="0"/>
              </a:spcBef>
              <a:buNone/>
              <a:defRPr/>
            </a:pPr>
            <a:r>
              <a:rPr lang="en-US" i="1" dirty="0">
                <a:effectLst>
                  <a:outerShdw blurRad="38100" dist="38100" dir="2700000" algn="tl">
                    <a:srgbClr val="000000">
                      <a:alpha val="43137"/>
                    </a:srgbClr>
                  </a:outerShdw>
                </a:effectLst>
              </a:rPr>
              <a:t>“</a:t>
            </a:r>
            <a:r>
              <a:rPr lang="en-US" b="0" i="0" dirty="0">
                <a:effectLst>
                  <a:outerShdw blurRad="38100" dist="38100" dir="2700000" algn="tl">
                    <a:srgbClr val="000000">
                      <a:alpha val="43137"/>
                    </a:srgbClr>
                  </a:outerShdw>
                </a:effectLst>
              </a:rPr>
              <a:t>But not until the end of Paul’s ministry in Ephesus did the believers finally become convicted about these sinful practices, confess their sins, and burn the books. Clearly, there were people at Ephesus who became believers in Christ knowing full well that they should give up their use of superstitious magical arts but who were unwilling to do so (some for two or more years), but who nevertheless were born again. Their salvation did not depend on faith plus submission to the mastery of Christ in relation to their sinful use of magic. Even their unwillingness to give up those books did not prevent their becoming new creations in Christ. Their salvation did not depend on faith plus giving up or being willing to give up their belief in superstitious practices.”</a:t>
            </a:r>
            <a:endParaRPr lang="en-US" i="1" dirty="0">
              <a:effectLst>
                <a:outerShdw blurRad="38100" dist="38100" dir="2700000" algn="tl">
                  <a:srgbClr val="000000">
                    <a:alpha val="43137"/>
                  </a:srgbClr>
                </a:outerShdw>
              </a:effectLst>
            </a:endParaRPr>
          </a:p>
        </p:txBody>
      </p:sp>
      <p:pic>
        <p:nvPicPr>
          <p:cNvPr id="2" name="Picture 4">
            <a:extLst>
              <a:ext uri="{FF2B5EF4-FFF2-40B4-BE49-F238E27FC236}">
                <a16:creationId xmlns:a16="http://schemas.microsoft.com/office/drawing/2014/main" id="{44BAE88C-EA41-5056-9727-5F1F5D0D7C1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1" y="76200"/>
            <a:ext cx="755650" cy="914400"/>
          </a:xfrm>
          <a:prstGeom prst="rect">
            <a:avLst/>
          </a:prstGeom>
          <a:noFill/>
          <a:ln w="9525">
            <a:solidFill>
              <a:schemeClr val="tx1"/>
            </a:solidFill>
            <a:miter lim="800000"/>
            <a:headEnd/>
            <a:tailEnd/>
          </a:ln>
        </p:spPr>
      </p:pic>
      <p:sp>
        <p:nvSpPr>
          <p:cNvPr id="3" name="Rectangle 2">
            <a:extLst>
              <a:ext uri="{FF2B5EF4-FFF2-40B4-BE49-F238E27FC236}">
                <a16:creationId xmlns:a16="http://schemas.microsoft.com/office/drawing/2014/main" id="{8D66C2FB-051D-CC12-A3ED-D7952A1A56BB}"/>
              </a:ext>
            </a:extLst>
          </p:cNvPr>
          <p:cNvSpPr/>
          <p:nvPr/>
        </p:nvSpPr>
        <p:spPr>
          <a:xfrm>
            <a:off x="3117273" y="152400"/>
            <a:ext cx="5579052" cy="1215717"/>
          </a:xfrm>
          <a:prstGeom prst="rect">
            <a:avLst/>
          </a:prstGeom>
        </p:spPr>
        <p:txBody>
          <a:bodyPr wrap="square">
            <a:spAutoFit/>
          </a:bodyPr>
          <a:lstStyle/>
          <a:p>
            <a:pPr algn="ctr">
              <a:spcAft>
                <a:spcPts val="600"/>
              </a:spcAft>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Charles Ryrie</a:t>
            </a:r>
          </a:p>
          <a:p>
            <a:pPr algn="ctr"/>
            <a:r>
              <a:rPr lang="en-US" sz="1600" b="0" i="0" strike="noStrike" dirty="0" err="1">
                <a:effectLst>
                  <a:outerShdw blurRad="38100" dist="38100" dir="2700000" algn="tl">
                    <a:srgbClr val="000000">
                      <a:alpha val="43137"/>
                    </a:srgbClr>
                  </a:outerShdw>
                </a:effectLst>
                <a:latin typeface="+mn-lt"/>
              </a:rPr>
              <a:t>Ryrie</a:t>
            </a:r>
            <a:r>
              <a:rPr lang="en-US" sz="1600" b="0" i="0" strike="noStrike" dirty="0">
                <a:effectLst>
                  <a:outerShdw blurRad="38100" dist="38100" dir="2700000" algn="tl">
                    <a:srgbClr val="000000">
                      <a:alpha val="43137"/>
                    </a:srgbClr>
                  </a:outerShdw>
                </a:effectLst>
                <a:latin typeface="+mn-lt"/>
              </a:rPr>
              <a:t>, C. C. (1997). </a:t>
            </a:r>
            <a:r>
              <a:rPr lang="en-US" sz="1600" b="0" i="1" dirty="0">
                <a:effectLst>
                  <a:outerShdw blurRad="38100" dist="38100" dir="2700000" algn="tl">
                    <a:srgbClr val="000000">
                      <a:alpha val="43137"/>
                    </a:srgbClr>
                  </a:outerShdw>
                </a:effectLst>
                <a:latin typeface="+mn-lt"/>
              </a:rPr>
              <a:t>So Great Salvation: What It Means to Believe in Jesus Christ</a:t>
            </a:r>
            <a:r>
              <a:rPr lang="en-US" sz="1600" b="0" i="0" strike="noStrike" dirty="0">
                <a:effectLst>
                  <a:outerShdw blurRad="38100" dist="38100" dir="2700000" algn="tl">
                    <a:srgbClr val="000000">
                      <a:alpha val="43137"/>
                    </a:srgbClr>
                  </a:outerShdw>
                </a:effectLst>
                <a:latin typeface="+mn-lt"/>
              </a:rPr>
              <a:t> (pp. 102–103). Moody Press.</a:t>
            </a:r>
            <a:endParaRPr lang="en-US" sz="1600" dirty="0">
              <a:effectLst>
                <a:outerShdw blurRad="38100" dist="38100" dir="2700000" algn="tl">
                  <a:srgbClr val="000000">
                    <a:alpha val="43137"/>
                  </a:srgbClr>
                </a:outerShdw>
              </a:effectLst>
              <a:latin typeface="+mn-lt"/>
              <a:cs typeface="Calibri" panose="020F0502020204030204" pitchFamily="34" charset="0"/>
            </a:endParaRPr>
          </a:p>
        </p:txBody>
      </p:sp>
    </p:spTree>
    <p:extLst>
      <p:ext uri="{BB962C8B-B14F-4D97-AF65-F5344CB8AC3E}">
        <p14:creationId xmlns:p14="http://schemas.microsoft.com/office/powerpoint/2010/main" val="373792600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609601" y="1600200"/>
            <a:ext cx="10972800" cy="3505200"/>
          </a:xfrm>
        </p:spPr>
        <p:txBody>
          <a:bodyPr/>
          <a:lstStyle/>
          <a:p>
            <a:pPr marL="0" indent="0" algn="just">
              <a:lnSpc>
                <a:spcPct val="100000"/>
              </a:lnSpc>
              <a:spcBef>
                <a:spcPts val="0"/>
              </a:spcBef>
              <a:buNone/>
              <a:defRPr/>
            </a:pPr>
            <a:r>
              <a:rPr lang="en-US" dirty="0">
                <a:effectLst>
                  <a:outerShdw blurRad="38100" dist="38100" dir="2700000" algn="tl">
                    <a:srgbClr val="000000">
                      <a:alpha val="43137"/>
                    </a:srgbClr>
                  </a:outerShdw>
                </a:effectLst>
              </a:rPr>
              <a:t>“At any time during those few years, lordship advocates (had they lived back in those days and visited in the homes of some of those believers) might have looked at the lives of such Ephesians and concluded they were not saved. But the Bible says they were. So who are we to impose conditions on them (to at least be willing to give up their books of magical arts) or on anyone? God does not; we must not. There are many commands to be obeyed by Christians, but to become a Christian only requires receiving the gift of eternal life from our Lord.”</a:t>
            </a:r>
            <a:endParaRPr lang="en-US" sz="3000" i="1" dirty="0">
              <a:effectLst>
                <a:outerShdw blurRad="38100" dist="38100" dir="2700000" algn="tl">
                  <a:srgbClr val="000000">
                    <a:alpha val="43137"/>
                  </a:srgbClr>
                </a:outerShdw>
              </a:effectLst>
            </a:endParaRPr>
          </a:p>
        </p:txBody>
      </p:sp>
      <p:pic>
        <p:nvPicPr>
          <p:cNvPr id="2" name="Picture 4">
            <a:extLst>
              <a:ext uri="{FF2B5EF4-FFF2-40B4-BE49-F238E27FC236}">
                <a16:creationId xmlns:a16="http://schemas.microsoft.com/office/drawing/2014/main" id="{44BAE88C-EA41-5056-9727-5F1F5D0D7C1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1" y="76200"/>
            <a:ext cx="755650" cy="914400"/>
          </a:xfrm>
          <a:prstGeom prst="rect">
            <a:avLst/>
          </a:prstGeom>
          <a:noFill/>
          <a:ln w="9525">
            <a:solidFill>
              <a:schemeClr val="tx1"/>
            </a:solidFill>
            <a:miter lim="800000"/>
            <a:headEnd/>
            <a:tailEnd/>
          </a:ln>
        </p:spPr>
      </p:pic>
      <p:sp>
        <p:nvSpPr>
          <p:cNvPr id="3" name="Rectangle 2">
            <a:extLst>
              <a:ext uri="{FF2B5EF4-FFF2-40B4-BE49-F238E27FC236}">
                <a16:creationId xmlns:a16="http://schemas.microsoft.com/office/drawing/2014/main" id="{F2971EC0-1E82-9278-4871-FF08341FA0BE}"/>
              </a:ext>
            </a:extLst>
          </p:cNvPr>
          <p:cNvSpPr/>
          <p:nvPr/>
        </p:nvSpPr>
        <p:spPr>
          <a:xfrm>
            <a:off x="3117273" y="152400"/>
            <a:ext cx="5579052" cy="1215717"/>
          </a:xfrm>
          <a:prstGeom prst="rect">
            <a:avLst/>
          </a:prstGeom>
        </p:spPr>
        <p:txBody>
          <a:bodyPr wrap="square">
            <a:spAutoFit/>
          </a:bodyPr>
          <a:lstStyle/>
          <a:p>
            <a:pPr algn="ctr">
              <a:spcAft>
                <a:spcPts val="600"/>
              </a:spcAft>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Charles Ryrie</a:t>
            </a:r>
          </a:p>
          <a:p>
            <a:pPr algn="ctr"/>
            <a:r>
              <a:rPr lang="en-US" sz="1600" b="0" i="0" strike="noStrike" dirty="0" err="1">
                <a:effectLst>
                  <a:outerShdw blurRad="38100" dist="38100" dir="2700000" algn="tl">
                    <a:srgbClr val="000000">
                      <a:alpha val="43137"/>
                    </a:srgbClr>
                  </a:outerShdw>
                </a:effectLst>
                <a:latin typeface="+mn-lt"/>
              </a:rPr>
              <a:t>Ryrie</a:t>
            </a:r>
            <a:r>
              <a:rPr lang="en-US" sz="1600" b="0" i="0" strike="noStrike" dirty="0">
                <a:effectLst>
                  <a:outerShdw blurRad="38100" dist="38100" dir="2700000" algn="tl">
                    <a:srgbClr val="000000">
                      <a:alpha val="43137"/>
                    </a:srgbClr>
                  </a:outerShdw>
                </a:effectLst>
                <a:latin typeface="+mn-lt"/>
              </a:rPr>
              <a:t>, C. C. (1997). </a:t>
            </a:r>
            <a:r>
              <a:rPr lang="en-US" sz="1600" b="0" i="1" dirty="0">
                <a:effectLst>
                  <a:outerShdw blurRad="38100" dist="38100" dir="2700000" algn="tl">
                    <a:srgbClr val="000000">
                      <a:alpha val="43137"/>
                    </a:srgbClr>
                  </a:outerShdw>
                </a:effectLst>
                <a:latin typeface="+mn-lt"/>
              </a:rPr>
              <a:t>So Great Salvation: What It Means to Believe in Jesus Christ</a:t>
            </a:r>
            <a:r>
              <a:rPr lang="en-US" sz="1600" b="0" i="0" strike="noStrike" dirty="0">
                <a:effectLst>
                  <a:outerShdw blurRad="38100" dist="38100" dir="2700000" algn="tl">
                    <a:srgbClr val="000000">
                      <a:alpha val="43137"/>
                    </a:srgbClr>
                  </a:outerShdw>
                </a:effectLst>
                <a:latin typeface="+mn-lt"/>
              </a:rPr>
              <a:t> (pp. 102–103). Moody Press.</a:t>
            </a:r>
            <a:endParaRPr lang="en-US" sz="1600" dirty="0">
              <a:effectLst>
                <a:outerShdw blurRad="38100" dist="38100" dir="2700000" algn="tl">
                  <a:srgbClr val="000000">
                    <a:alpha val="43137"/>
                  </a:srgbClr>
                </a:outerShdw>
              </a:effectLst>
              <a:latin typeface="+mn-lt"/>
              <a:cs typeface="Calibri" panose="020F0502020204030204" pitchFamily="34" charset="0"/>
            </a:endParaRPr>
          </a:p>
        </p:txBody>
      </p:sp>
    </p:spTree>
    <p:extLst>
      <p:ext uri="{BB962C8B-B14F-4D97-AF65-F5344CB8AC3E}">
        <p14:creationId xmlns:p14="http://schemas.microsoft.com/office/powerpoint/2010/main" val="291659146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85839-75B3-0E92-39A8-F560F292A37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F712665C-0177-7545-6EB2-D2B1EBF94627}"/>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19:17-19</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Results</a:t>
            </a:r>
          </a:p>
        </p:txBody>
      </p:sp>
      <p:sp>
        <p:nvSpPr>
          <p:cNvPr id="161795" name="Rectangle 3">
            <a:extLst>
              <a:ext uri="{FF2B5EF4-FFF2-40B4-BE49-F238E27FC236}">
                <a16:creationId xmlns:a16="http://schemas.microsoft.com/office/drawing/2014/main" id="{889BA0C1-82C8-B870-9725-191162F762CE}"/>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Jesus glorified (17)</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Confession (18)</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Destruction of occult items (19)</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CB216BC4-CF97-6C5E-997B-917CE73EEDFE}"/>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57091167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2EF679-D0F6-D274-89DD-212049898321}"/>
              </a:ext>
            </a:extLst>
          </p:cNvPr>
          <p:cNvPicPr>
            <a:picLocks noChangeAspect="1"/>
          </p:cNvPicPr>
          <p:nvPr/>
        </p:nvPicPr>
        <p:blipFill>
          <a:blip r:embed="rId2"/>
          <a:stretch>
            <a:fillRect/>
          </a:stretch>
        </p:blipFill>
        <p:spPr>
          <a:xfrm>
            <a:off x="0" y="0"/>
            <a:ext cx="12192000" cy="6857999"/>
          </a:xfrm>
          <a:prstGeom prst="rect">
            <a:avLst/>
          </a:prstGeom>
        </p:spPr>
      </p:pic>
      <p:sp>
        <p:nvSpPr>
          <p:cNvPr id="13" name="Rectangle 3"/>
          <p:cNvSpPr txBox="1">
            <a:spLocks/>
          </p:cNvSpPr>
          <p:nvPr/>
        </p:nvSpPr>
        <p:spPr bwMode="auto">
          <a:xfrm>
            <a:off x="609600" y="0"/>
            <a:ext cx="10972800" cy="31247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algn="ctr">
              <a:spcBef>
                <a:spcPct val="0"/>
              </a:spcBef>
              <a:spcAft>
                <a:spcPts val="900"/>
              </a:spcAft>
              <a:buClr>
                <a:schemeClr val="tx1"/>
              </a:buClr>
              <a:buNone/>
              <a:defRPr/>
            </a:pPr>
            <a:r>
              <a:rPr lang="en-US" altLang="en-US" sz="4000" dirty="0">
                <a:solidFill>
                  <a:srgbClr val="00FFFF"/>
                </a:solidFill>
                <a:ea typeface="+mj-ea"/>
                <a:cs typeface="Calibri" panose="020F0502020204030204" pitchFamily="34" charset="0"/>
              </a:rPr>
              <a:t>Acts 19:19</a:t>
            </a:r>
          </a:p>
          <a:p>
            <a:pPr marL="0" indent="0" algn="just">
              <a:spcBef>
                <a:spcPct val="0"/>
              </a:spcBef>
              <a:buClrTx/>
              <a:buSzTx/>
              <a:buNone/>
            </a:pPr>
            <a:r>
              <a:rPr lang="en-US" altLang="en-US" sz="3600" dirty="0">
                <a:effectLst>
                  <a:outerShdw blurRad="38100" dist="38100" dir="2700000" algn="tl">
                    <a:srgbClr val="000000">
                      <a:alpha val="43137"/>
                    </a:srgbClr>
                  </a:outerShdw>
                </a:effectLst>
                <a:cs typeface="Arial" panose="020B0604020202020204" pitchFamily="34" charset="0"/>
              </a:rPr>
              <a:t>“</a:t>
            </a:r>
            <a:r>
              <a:rPr lang="en-US" sz="3600" dirty="0">
                <a:effectLst>
                  <a:outerShdw blurRad="38100" dist="38100" dir="2700000" algn="tl">
                    <a:srgbClr val="000000">
                      <a:alpha val="43137"/>
                    </a:srgbClr>
                  </a:outerShdw>
                </a:effectLst>
              </a:rPr>
              <a:t>And many of those who practiced magic brought their books together and </a:t>
            </a:r>
            <a:r>
              <a:rPr lang="en-US" sz="3600" i="1" dirty="0">
                <a:effectLst>
                  <a:outerShdw blurRad="38100" dist="38100" dir="2700000" algn="tl">
                    <a:srgbClr val="000000">
                      <a:alpha val="43137"/>
                    </a:srgbClr>
                  </a:outerShdw>
                </a:effectLst>
              </a:rPr>
              <a:t>began</a:t>
            </a:r>
            <a:r>
              <a:rPr lang="en-US" sz="3600" dirty="0">
                <a:effectLst>
                  <a:outerShdw blurRad="38100" dist="38100" dir="2700000" algn="tl">
                    <a:srgbClr val="000000">
                      <a:alpha val="43137"/>
                    </a:srgbClr>
                  </a:outerShdw>
                </a:effectLst>
              </a:rPr>
              <a:t> burning them in the sight of everyone; and they counted up the price of them and found it fifty thousand pieces of silver.</a:t>
            </a:r>
            <a:r>
              <a:rPr lang="en-US" altLang="en-US" sz="3600" dirty="0">
                <a:effectLst>
                  <a:outerShdw blurRad="38100" dist="38100" dir="2700000" algn="tl">
                    <a:srgbClr val="000000">
                      <a:alpha val="43137"/>
                    </a:srgbClr>
                  </a:outerShdw>
                </a:effectLst>
                <a:cs typeface="Arial" panose="020B0604020202020204" pitchFamily="34" charset="0"/>
              </a:rPr>
              <a:t>”</a:t>
            </a:r>
          </a:p>
        </p:txBody>
      </p:sp>
      <p:pic>
        <p:nvPicPr>
          <p:cNvPr id="4" name="Picture 2" descr="Image result for acts 19:19&quot;">
            <a:extLst>
              <a:ext uri="{FF2B5EF4-FFF2-40B4-BE49-F238E27FC236}">
                <a16:creationId xmlns:a16="http://schemas.microsoft.com/office/drawing/2014/main" id="{7A8928B3-6785-49F2-8D6B-72FBF4AA522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82208" y="3048000"/>
            <a:ext cx="2627585" cy="18288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99615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3DB5AD-318D-4238-9958-5A1F60F129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38914" name="Rectangle 3"/>
          <p:cNvSpPr>
            <a:spLocks noChangeArrowheads="1"/>
          </p:cNvSpPr>
          <p:nvPr/>
        </p:nvSpPr>
        <p:spPr bwMode="auto">
          <a:xfrm>
            <a:off x="609600" y="0"/>
            <a:ext cx="10972800"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indent="-342900" algn="ctr">
              <a:spcAft>
                <a:spcPts val="900"/>
              </a:spcAft>
              <a:buClr>
                <a:srgbClr val="00FFFF"/>
              </a:buClr>
              <a:buSzPct val="75000"/>
              <a:defRPr/>
            </a:pPr>
            <a:r>
              <a:rPr 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Ephesians 4:11-16</a:t>
            </a:r>
          </a:p>
          <a:p>
            <a:pPr algn="just">
              <a:spcAft>
                <a:spcPts val="120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15</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speaking</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truth in love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we are to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grow up</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all</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aspects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into Him who is the head, even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Christ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16</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from whom the whole body, being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fitted and held together</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by what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every joint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supplies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according to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proper working</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of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each</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individual part, causes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growth</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of the body for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building up of itself</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love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56403245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609600" y="1600200"/>
            <a:ext cx="10972800" cy="2819400"/>
          </a:xfrm>
        </p:spPr>
        <p:txBody>
          <a:bodyPr/>
          <a:lstStyle/>
          <a:p>
            <a:pPr marL="0" indent="0" algn="just">
              <a:lnSpc>
                <a:spcPct val="100000"/>
              </a:lnSpc>
              <a:spcBef>
                <a:spcPts val="0"/>
              </a:spcBef>
              <a:buNone/>
              <a:defRPr/>
            </a:pPr>
            <a:r>
              <a:rPr lang="en-US" sz="3000" i="1" dirty="0">
                <a:effectLst>
                  <a:outerShdw blurRad="38100" dist="38100" dir="2700000" algn="tl">
                    <a:srgbClr val="000000">
                      <a:alpha val="43137"/>
                    </a:srgbClr>
                  </a:outerShdw>
                </a:effectLst>
              </a:rPr>
              <a:t>“</a:t>
            </a:r>
            <a:r>
              <a:rPr lang="en-US" sz="3000" b="1" dirty="0">
                <a:solidFill>
                  <a:srgbClr val="FFFFCC"/>
                </a:solidFill>
                <a:effectLst>
                  <a:outerShdw blurRad="38100" dist="38100" dir="2700000" algn="tl">
                    <a:srgbClr val="000000">
                      <a:alpha val="43137"/>
                    </a:srgbClr>
                  </a:outerShdw>
                </a:effectLst>
              </a:rPr>
              <a:t>19:19 </a:t>
            </a:r>
            <a:r>
              <a:rPr lang="en-US" sz="3000" b="1" i="1" dirty="0">
                <a:solidFill>
                  <a:srgbClr val="FFFFCC"/>
                </a:solidFill>
                <a:effectLst>
                  <a:outerShdw blurRad="38100" dist="38100" dir="2700000" algn="tl">
                    <a:srgbClr val="000000">
                      <a:alpha val="43137"/>
                    </a:srgbClr>
                  </a:outerShdw>
                </a:effectLst>
              </a:rPr>
              <a:t>Magic</a:t>
            </a:r>
            <a:r>
              <a:rPr lang="en-US" sz="3000" dirty="0">
                <a:effectLst>
                  <a:outerShdw blurRad="38100" dist="38100" dir="2700000" algn="tl">
                    <a:srgbClr val="000000">
                      <a:alpha val="43137"/>
                    </a:srgbClr>
                  </a:outerShdw>
                </a:effectLst>
              </a:rPr>
              <a:t>. Magical spells written on scrolls. Fifty thousand pieces of silver. If the silver drachma is meant, the value would have been the equivalent of about 138 years’ pay for a rural worker.</a:t>
            </a:r>
            <a:r>
              <a:rPr lang="en-US" sz="3000" i="1" dirty="0">
                <a:effectLst>
                  <a:outerShdw blurRad="38100" dist="38100" dir="2700000" algn="tl">
                    <a:srgbClr val="000000">
                      <a:alpha val="43137"/>
                    </a:srgbClr>
                  </a:outerShdw>
                </a:effectLst>
              </a:rPr>
              <a:t>”</a:t>
            </a:r>
          </a:p>
        </p:txBody>
      </p:sp>
      <p:sp>
        <p:nvSpPr>
          <p:cNvPr id="4" name="Rectangle 3">
            <a:extLst>
              <a:ext uri="{FF2B5EF4-FFF2-40B4-BE49-F238E27FC236}">
                <a16:creationId xmlns:a16="http://schemas.microsoft.com/office/drawing/2014/main" id="{DDED8C29-5312-47D5-972D-3ABE15909AE2}"/>
              </a:ext>
            </a:extLst>
          </p:cNvPr>
          <p:cNvSpPr/>
          <p:nvPr/>
        </p:nvSpPr>
        <p:spPr>
          <a:xfrm>
            <a:off x="3495675" y="152400"/>
            <a:ext cx="5200650" cy="1000274"/>
          </a:xfrm>
          <a:prstGeom prst="rect">
            <a:avLst/>
          </a:prstGeom>
        </p:spPr>
        <p:txBody>
          <a:bodyPr wrap="square">
            <a:spAutoFit/>
          </a:bodyPr>
          <a:lstStyle/>
          <a:p>
            <a:pPr algn="ctr">
              <a:spcAft>
                <a:spcPts val="600"/>
              </a:spcAft>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Charles Ryrie</a:t>
            </a:r>
          </a:p>
          <a:p>
            <a:pPr algn="ctr"/>
            <a:r>
              <a:rPr lang="en-US" sz="1800" dirty="0">
                <a:effectLst>
                  <a:outerShdw blurRad="38100" dist="38100" dir="2700000" algn="tl">
                    <a:srgbClr val="000000">
                      <a:alpha val="43137"/>
                    </a:srgbClr>
                  </a:outerShdw>
                </a:effectLst>
                <a:latin typeface="Calibri" panose="020F0502020204030204" pitchFamily="34" charset="0"/>
              </a:rPr>
              <a:t>The Ryrie Study Bible</a:t>
            </a:r>
            <a:endParaRPr 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5" name="Picture 2" descr="Image result for acts 19:19&quot;">
            <a:extLst>
              <a:ext uri="{FF2B5EF4-FFF2-40B4-BE49-F238E27FC236}">
                <a16:creationId xmlns:a16="http://schemas.microsoft.com/office/drawing/2014/main" id="{72347846-638B-460E-81BD-9E69B28E505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478472" y="4132000"/>
            <a:ext cx="3235059" cy="2251601"/>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4">
            <a:extLst>
              <a:ext uri="{FF2B5EF4-FFF2-40B4-BE49-F238E27FC236}">
                <a16:creationId xmlns:a16="http://schemas.microsoft.com/office/drawing/2014/main" id="{44BAE88C-EA41-5056-9727-5F1F5D0D7C1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1" y="76200"/>
            <a:ext cx="755650" cy="9144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89543344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Placeholder 3">
            <a:extLst>
              <a:ext uri="{FF2B5EF4-FFF2-40B4-BE49-F238E27FC236}">
                <a16:creationId xmlns:a16="http://schemas.microsoft.com/office/drawing/2014/main" id="{A66E1933-1E02-4F53-A362-5D59201D135A}"/>
              </a:ext>
            </a:extLst>
          </p:cNvPr>
          <p:cNvGraphicFramePr>
            <a:graphicFrameLocks noGrp="1"/>
          </p:cNvGraphicFramePr>
          <p:nvPr>
            <p:ph type="tbl" idx="1"/>
            <p:extLst>
              <p:ext uri="{D42A27DB-BD31-4B8C-83A1-F6EECF244321}">
                <p14:modId xmlns:p14="http://schemas.microsoft.com/office/powerpoint/2010/main" val="2562948022"/>
              </p:ext>
            </p:extLst>
          </p:nvPr>
        </p:nvGraphicFramePr>
        <p:xfrm>
          <a:off x="609600" y="304800"/>
          <a:ext cx="10972800" cy="6248400"/>
        </p:xfrm>
        <a:graphic>
          <a:graphicData uri="http://schemas.openxmlformats.org/drawingml/2006/table">
            <a:tbl>
              <a:tblPr firstRow="1" bandRow="1">
                <a:tableStyleId>{073A0DAA-6AF3-43AB-8588-CEC1D06C72B9}</a:tableStyleId>
              </a:tblPr>
              <a:tblGrid>
                <a:gridCol w="2510725">
                  <a:extLst>
                    <a:ext uri="{9D8B030D-6E8A-4147-A177-3AD203B41FA5}">
                      <a16:colId xmlns:a16="http://schemas.microsoft.com/office/drawing/2014/main" val="4083022562"/>
                    </a:ext>
                  </a:extLst>
                </a:gridCol>
                <a:gridCol w="3905573">
                  <a:extLst>
                    <a:ext uri="{9D8B030D-6E8A-4147-A177-3AD203B41FA5}">
                      <a16:colId xmlns:a16="http://schemas.microsoft.com/office/drawing/2014/main" val="1397627422"/>
                    </a:ext>
                  </a:extLst>
                </a:gridCol>
                <a:gridCol w="4556502">
                  <a:extLst>
                    <a:ext uri="{9D8B030D-6E8A-4147-A177-3AD203B41FA5}">
                      <a16:colId xmlns:a16="http://schemas.microsoft.com/office/drawing/2014/main" val="3861418638"/>
                    </a:ext>
                  </a:extLst>
                </a:gridCol>
              </a:tblGrid>
              <a:tr h="914400">
                <a:tc gridSpan="3">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lang="en-US" altLang="en-US" sz="4000" b="1"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Occult Works</a:t>
                      </a:r>
                      <a:endParaRPr kumimoji="0" lang="en-US" sz="4000" b="1" i="0" u="none" strike="noStrike" cap="none" normalizeH="0" baseline="0" dirty="0">
                        <a:ln>
                          <a:noFill/>
                        </a:ln>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txBody>
                  <a:tcPr anchor="ctr" horzOverflow="overflow"/>
                </a:tc>
                <a:tc hMerge="1">
                  <a:txBody>
                    <a:bodyPr/>
                    <a:lstStyle/>
                    <a:p>
                      <a:endParaRPr lang="en-US" dirty="0"/>
                    </a:p>
                  </a:txBody>
                  <a:tcPr anchor="ctr" horzOverflow="overflow"/>
                </a:tc>
                <a:tc hMerge="1">
                  <a:txBody>
                    <a:bodyPr/>
                    <a:lstStyle/>
                    <a:p>
                      <a:endParaRPr lang="en-US" dirty="0"/>
                    </a:p>
                  </a:txBody>
                  <a:tcPr anchor="ctr" horzOverflow="overflow"/>
                </a:tc>
                <a:extLst>
                  <a:ext uri="{0D108BD9-81ED-4DB2-BD59-A6C34878D82A}">
                    <a16:rowId xmlns:a16="http://schemas.microsoft.com/office/drawing/2014/main" val="4285402584"/>
                  </a:ext>
                </a:extLst>
              </a:tr>
              <a:tr h="1066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i="0" u="none" strike="noStrike" cap="none" normalizeH="0" baseline="0" dirty="0">
                          <a:ln>
                            <a:noFill/>
                          </a:ln>
                          <a:solidFill>
                            <a:schemeClr val="bg2"/>
                          </a:solidFill>
                          <a:effectLst/>
                          <a:latin typeface="Calibri" panose="020F0502020204030204" pitchFamily="34" charset="0"/>
                        </a:rPr>
                        <a:t>NAME</a:t>
                      </a:r>
                    </a:p>
                  </a:txBody>
                  <a:tcPr marT="45726" marB="45726"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i="0" u="none" strike="noStrike" cap="none" normalizeH="0" baseline="0" dirty="0">
                          <a:ln>
                            <a:noFill/>
                          </a:ln>
                          <a:solidFill>
                            <a:srgbClr val="0000CC"/>
                          </a:solidFill>
                          <a:effectLst/>
                          <a:latin typeface="Calibri" panose="020F0502020204030204" pitchFamily="34" charset="0"/>
                        </a:rPr>
                        <a:t>DEFINITION</a:t>
                      </a:r>
                    </a:p>
                  </a:txBody>
                  <a:tcPr marT="45726" marB="45726"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i="0" u="none" strike="noStrike" cap="none" normalizeH="0" baseline="0" dirty="0">
                          <a:ln>
                            <a:noFill/>
                          </a:ln>
                          <a:solidFill>
                            <a:srgbClr val="C00000"/>
                          </a:solidFill>
                          <a:effectLst/>
                          <a:latin typeface="Calibri" panose="020F0502020204030204" pitchFamily="34" charset="0"/>
                        </a:rPr>
                        <a:t>SCRIPTURE</a:t>
                      </a:r>
                    </a:p>
                  </a:txBody>
                  <a:tcPr marT="45726" marB="45726" anchor="ctr" horzOverflow="overflow"/>
                </a:tc>
                <a:extLst>
                  <a:ext uri="{0D108BD9-81ED-4DB2-BD59-A6C34878D82A}">
                    <a16:rowId xmlns:a16="http://schemas.microsoft.com/office/drawing/2014/main" val="1624996199"/>
                  </a:ext>
                </a:extLst>
              </a:tr>
              <a:tr h="1066800">
                <a:tc>
                  <a:txBody>
                    <a:bodyPr/>
                    <a:lstStyle/>
                    <a:p>
                      <a:pPr marL="111125"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cap="none" normalizeH="0" baseline="0" dirty="0">
                          <a:ln>
                            <a:noFill/>
                          </a:ln>
                          <a:solidFill>
                            <a:schemeClr val="bg2"/>
                          </a:solidFill>
                          <a:effectLst/>
                          <a:latin typeface="Calibri" panose="020F0502020204030204" pitchFamily="34" charset="0"/>
                        </a:rPr>
                        <a:t>Divination</a:t>
                      </a:r>
                    </a:p>
                  </a:txBody>
                  <a:tcPr marT="45726" marB="45726"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cap="none" normalizeH="0" baseline="0" dirty="0">
                          <a:ln>
                            <a:noFill/>
                          </a:ln>
                          <a:solidFill>
                            <a:srgbClr val="0000CC"/>
                          </a:solidFill>
                          <a:effectLst/>
                          <a:latin typeface="Calibri" panose="020F0502020204030204" pitchFamily="34" charset="0"/>
                        </a:rPr>
                        <a:t>Fortune telling</a:t>
                      </a:r>
                    </a:p>
                  </a:txBody>
                  <a:tcPr marT="45726" marB="45726"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cap="none" normalizeH="0" baseline="0" dirty="0" err="1">
                          <a:ln>
                            <a:noFill/>
                          </a:ln>
                          <a:solidFill>
                            <a:srgbClr val="C00000"/>
                          </a:solidFill>
                          <a:effectLst/>
                          <a:latin typeface="Calibri" panose="020F0502020204030204" pitchFamily="34" charset="0"/>
                        </a:rPr>
                        <a:t>Deut</a:t>
                      </a:r>
                      <a:r>
                        <a:rPr kumimoji="0" lang="en-US" sz="2600" b="1" i="0" u="none" strike="noStrike" cap="none" normalizeH="0" baseline="0" dirty="0">
                          <a:ln>
                            <a:noFill/>
                          </a:ln>
                          <a:solidFill>
                            <a:srgbClr val="C00000"/>
                          </a:solidFill>
                          <a:effectLst/>
                          <a:latin typeface="Calibri" panose="020F0502020204030204" pitchFamily="34" charset="0"/>
                        </a:rPr>
                        <a:t> 18:10; Acts 16:16</a:t>
                      </a:r>
                    </a:p>
                  </a:txBody>
                  <a:tcPr marT="45726" marB="45726" anchor="ctr" horzOverflow="overflow"/>
                </a:tc>
                <a:extLst>
                  <a:ext uri="{0D108BD9-81ED-4DB2-BD59-A6C34878D82A}">
                    <a16:rowId xmlns:a16="http://schemas.microsoft.com/office/drawing/2014/main" val="3636852434"/>
                  </a:ext>
                </a:extLst>
              </a:tr>
              <a:tr h="1066800">
                <a:tc>
                  <a:txBody>
                    <a:bodyPr/>
                    <a:lstStyle/>
                    <a:p>
                      <a:pPr marL="111125"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kern="1200" cap="none" normalizeH="0" baseline="0" dirty="0">
                          <a:ln>
                            <a:noFill/>
                          </a:ln>
                          <a:solidFill>
                            <a:schemeClr val="bg2"/>
                          </a:solidFill>
                          <a:effectLst/>
                          <a:latin typeface="Calibri" panose="020F0502020204030204" pitchFamily="34" charset="0"/>
                          <a:ea typeface="+mn-ea"/>
                          <a:cs typeface="+mn-cs"/>
                        </a:rPr>
                        <a:t>Spiritism</a:t>
                      </a:r>
                    </a:p>
                  </a:txBody>
                  <a:tcPr marT="45726" marB="45726"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cap="none" normalizeH="0" baseline="0" dirty="0">
                          <a:ln>
                            <a:noFill/>
                          </a:ln>
                          <a:solidFill>
                            <a:srgbClr val="0000CC"/>
                          </a:solidFill>
                          <a:effectLst/>
                          <a:latin typeface="Calibri" panose="020F0502020204030204" pitchFamily="34" charset="0"/>
                        </a:rPr>
                        <a:t>Contacting the dead</a:t>
                      </a:r>
                    </a:p>
                  </a:txBody>
                  <a:tcPr marT="45726" marB="45726"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cap="none" normalizeH="0" baseline="0" dirty="0" err="1">
                          <a:ln>
                            <a:noFill/>
                          </a:ln>
                          <a:solidFill>
                            <a:srgbClr val="C00000"/>
                          </a:solidFill>
                          <a:effectLst/>
                          <a:latin typeface="Calibri" panose="020F0502020204030204" pitchFamily="34" charset="0"/>
                        </a:rPr>
                        <a:t>Deut</a:t>
                      </a:r>
                      <a:r>
                        <a:rPr kumimoji="0" lang="en-US" sz="2600" b="1" i="0" u="none" strike="noStrike" cap="none" normalizeH="0" baseline="0" dirty="0">
                          <a:ln>
                            <a:noFill/>
                          </a:ln>
                          <a:solidFill>
                            <a:srgbClr val="C00000"/>
                          </a:solidFill>
                          <a:effectLst/>
                          <a:latin typeface="Calibri" panose="020F0502020204030204" pitchFamily="34" charset="0"/>
                        </a:rPr>
                        <a:t> 18:11</a:t>
                      </a:r>
                    </a:p>
                  </a:txBody>
                  <a:tcPr marT="45726" marB="45726" anchor="ctr" horzOverflow="overflow"/>
                </a:tc>
                <a:extLst>
                  <a:ext uri="{0D108BD9-81ED-4DB2-BD59-A6C34878D82A}">
                    <a16:rowId xmlns:a16="http://schemas.microsoft.com/office/drawing/2014/main" val="3808086373"/>
                  </a:ext>
                </a:extLst>
              </a:tr>
              <a:tr h="1066800">
                <a:tc>
                  <a:txBody>
                    <a:bodyPr/>
                    <a:lstStyle/>
                    <a:p>
                      <a:pPr marL="111125"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kern="1200" cap="none" normalizeH="0" baseline="0" dirty="0">
                          <a:ln>
                            <a:noFill/>
                          </a:ln>
                          <a:solidFill>
                            <a:schemeClr val="bg2"/>
                          </a:solidFill>
                          <a:effectLst/>
                          <a:latin typeface="Calibri" panose="020F0502020204030204" pitchFamily="34" charset="0"/>
                          <a:ea typeface="+mn-ea"/>
                          <a:cs typeface="+mn-cs"/>
                        </a:rPr>
                        <a:t>Magic</a:t>
                      </a:r>
                    </a:p>
                  </a:txBody>
                  <a:tcPr marT="45726" marB="45726"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cap="none" normalizeH="0" baseline="0" dirty="0">
                          <a:ln>
                            <a:noFill/>
                          </a:ln>
                          <a:solidFill>
                            <a:srgbClr val="0000CC"/>
                          </a:solidFill>
                          <a:effectLst/>
                          <a:latin typeface="Calibri" panose="020F0502020204030204" pitchFamily="34" charset="0"/>
                        </a:rPr>
                        <a:t>Performance of miraculous powers</a:t>
                      </a:r>
                    </a:p>
                  </a:txBody>
                  <a:tcPr marT="45726" marB="45726"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cap="none" normalizeH="0" baseline="0" dirty="0" err="1">
                          <a:ln>
                            <a:noFill/>
                          </a:ln>
                          <a:solidFill>
                            <a:srgbClr val="C00000"/>
                          </a:solidFill>
                          <a:effectLst/>
                          <a:latin typeface="Calibri" panose="020F0502020204030204" pitchFamily="34" charset="0"/>
                        </a:rPr>
                        <a:t>Deut</a:t>
                      </a:r>
                      <a:r>
                        <a:rPr kumimoji="0" lang="en-US" sz="2600" b="1" i="0" u="none" strike="noStrike" cap="none" normalizeH="0" baseline="0" dirty="0">
                          <a:ln>
                            <a:noFill/>
                          </a:ln>
                          <a:solidFill>
                            <a:srgbClr val="C00000"/>
                          </a:solidFill>
                          <a:effectLst/>
                          <a:latin typeface="Calibri" panose="020F0502020204030204" pitchFamily="34" charset="0"/>
                        </a:rPr>
                        <a:t> 18:11</a:t>
                      </a:r>
                    </a:p>
                  </a:txBody>
                  <a:tcPr marT="45726" marB="45726" anchor="ctr" horzOverflow="overflow"/>
                </a:tc>
                <a:extLst>
                  <a:ext uri="{0D108BD9-81ED-4DB2-BD59-A6C34878D82A}">
                    <a16:rowId xmlns:a16="http://schemas.microsoft.com/office/drawing/2014/main" val="4167479987"/>
                  </a:ext>
                </a:extLst>
              </a:tr>
              <a:tr h="1066800">
                <a:tc>
                  <a:txBody>
                    <a:bodyPr/>
                    <a:lstStyle/>
                    <a:p>
                      <a:pPr marL="111125"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kern="1200" cap="none" normalizeH="0" baseline="0" dirty="0" err="1">
                          <a:ln>
                            <a:noFill/>
                          </a:ln>
                          <a:solidFill>
                            <a:schemeClr val="bg2"/>
                          </a:solidFill>
                          <a:effectLst/>
                          <a:latin typeface="Calibri" panose="020F0502020204030204" pitchFamily="34" charset="0"/>
                          <a:ea typeface="+mn-ea"/>
                          <a:cs typeface="+mn-cs"/>
                        </a:rPr>
                        <a:t>Pharamkeia</a:t>
                      </a:r>
                      <a:endParaRPr kumimoji="0" lang="en-US" sz="2600" b="1" i="0" u="none" strike="noStrike" kern="1200" cap="none" normalizeH="0" baseline="0" dirty="0">
                        <a:ln>
                          <a:noFill/>
                        </a:ln>
                        <a:solidFill>
                          <a:schemeClr val="bg2"/>
                        </a:solidFill>
                        <a:effectLst/>
                        <a:latin typeface="Calibri" panose="020F0502020204030204" pitchFamily="34" charset="0"/>
                        <a:ea typeface="+mn-ea"/>
                        <a:cs typeface="+mn-cs"/>
                      </a:endParaRPr>
                    </a:p>
                  </a:txBody>
                  <a:tcPr marT="45726" marB="45726"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cap="none" normalizeH="0" baseline="0" dirty="0">
                          <a:ln>
                            <a:noFill/>
                          </a:ln>
                          <a:solidFill>
                            <a:srgbClr val="0000CC"/>
                          </a:solidFill>
                          <a:effectLst/>
                          <a:latin typeface="Calibri" panose="020F0502020204030204" pitchFamily="34" charset="0"/>
                        </a:rPr>
                        <a:t>Illicit drug use</a:t>
                      </a:r>
                    </a:p>
                  </a:txBody>
                  <a:tcPr marT="45726" marB="45726"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600" b="1" i="0" u="none" strike="noStrike" cap="none" normalizeH="0" baseline="0" dirty="0">
                          <a:ln>
                            <a:noFill/>
                          </a:ln>
                          <a:solidFill>
                            <a:srgbClr val="C00000"/>
                          </a:solidFill>
                          <a:effectLst/>
                          <a:latin typeface="Calibri" panose="020F0502020204030204" pitchFamily="34" charset="0"/>
                        </a:rPr>
                        <a:t>Rev 9:20-21; 18:2, 23</a:t>
                      </a:r>
                    </a:p>
                  </a:txBody>
                  <a:tcPr marT="45726" marB="45726" anchor="ctr" horzOverflow="overflow"/>
                </a:tc>
                <a:extLst>
                  <a:ext uri="{0D108BD9-81ED-4DB2-BD59-A6C34878D82A}">
                    <a16:rowId xmlns:a16="http://schemas.microsoft.com/office/drawing/2014/main" val="4253275423"/>
                  </a:ext>
                </a:extLst>
              </a:tr>
            </a:tbl>
          </a:graphicData>
        </a:graphic>
      </p:graphicFrame>
    </p:spTree>
    <p:extLst>
      <p:ext uri="{BB962C8B-B14F-4D97-AF65-F5344CB8AC3E}">
        <p14:creationId xmlns:p14="http://schemas.microsoft.com/office/powerpoint/2010/main" val="300368329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209800" y="228600"/>
            <a:ext cx="7772400" cy="914400"/>
          </a:xfrm>
        </p:spPr>
        <p:txBody>
          <a:bodyPr/>
          <a:lstStyle/>
          <a:p>
            <a:pPr algn="ctr" eaLnBrk="1" hangingPunct="1"/>
            <a:r>
              <a:rPr lang="en-US" sz="3600" b="1" dirty="0">
                <a:solidFill>
                  <a:srgbClr val="00FFFF"/>
                </a:solidFill>
                <a:effectLst>
                  <a:outerShdw blurRad="38100" dist="38100" dir="2700000" algn="tl">
                    <a:srgbClr val="000000">
                      <a:alpha val="43137"/>
                    </a:srgbClr>
                  </a:outerShdw>
                </a:effectLst>
              </a:rPr>
              <a:t>Bible Verses Against Necromancy</a:t>
            </a:r>
          </a:p>
        </p:txBody>
      </p:sp>
      <p:sp>
        <p:nvSpPr>
          <p:cNvPr id="12291" name="Rectangle 3"/>
          <p:cNvSpPr>
            <a:spLocks noGrp="1" noChangeArrowheads="1"/>
          </p:cNvSpPr>
          <p:nvPr>
            <p:ph type="body" idx="1"/>
          </p:nvPr>
        </p:nvSpPr>
        <p:spPr>
          <a:xfrm>
            <a:off x="2048933" y="1421694"/>
            <a:ext cx="4648200" cy="4521906"/>
          </a:xfrm>
        </p:spPr>
        <p:txBody>
          <a:bodyPr/>
          <a:lstStyle/>
          <a:p>
            <a:pPr marL="514350" indent="-514350" eaLnBrk="1" hangingPunct="1">
              <a:spcBef>
                <a:spcPts val="0"/>
              </a:spcBef>
              <a:spcAft>
                <a:spcPts val="1400"/>
              </a:spcAft>
              <a:buSzPct val="100000"/>
              <a:buFont typeface="+mj-lt"/>
              <a:buAutoNum type="arabicPeriod"/>
              <a:defRPr/>
            </a:pPr>
            <a:r>
              <a:rPr lang="en-US" sz="3600" dirty="0">
                <a:effectLst>
                  <a:outerShdw blurRad="38100" dist="38100" dir="2700000" algn="tl">
                    <a:srgbClr val="000000">
                      <a:alpha val="43137"/>
                    </a:srgbClr>
                  </a:outerShdw>
                </a:effectLst>
              </a:rPr>
              <a:t>Lev. 19:31</a:t>
            </a:r>
            <a:endParaRPr lang="en-US" sz="3600" dirty="0">
              <a:effectLst>
                <a:outerShdw blurRad="38100" dist="38100" dir="2700000" algn="tl">
                  <a:srgbClr val="000000">
                    <a:alpha val="43137"/>
                  </a:srgbClr>
                </a:outerShdw>
              </a:effectLst>
              <a:cs typeface="Calibri" panose="020F0502020204030204" pitchFamily="34" charset="0"/>
            </a:endParaRPr>
          </a:p>
          <a:p>
            <a:pPr marL="514350" indent="-514350" eaLnBrk="1" hangingPunct="1">
              <a:spcBef>
                <a:spcPts val="0"/>
              </a:spcBef>
              <a:spcAft>
                <a:spcPts val="1400"/>
              </a:spcAft>
              <a:buSzPct val="100000"/>
              <a:buFont typeface="+mj-lt"/>
              <a:buAutoNum type="arabicPeriod"/>
              <a:defRPr/>
            </a:pPr>
            <a:r>
              <a:rPr lang="en-US" sz="3600" dirty="0">
                <a:effectLst>
                  <a:outerShdw blurRad="38100" dist="38100" dir="2700000" algn="tl">
                    <a:srgbClr val="000000">
                      <a:alpha val="43137"/>
                    </a:srgbClr>
                  </a:outerShdw>
                </a:effectLst>
                <a:cs typeface="Calibri" panose="020F0502020204030204" pitchFamily="34" charset="0"/>
              </a:rPr>
              <a:t>Deut. 18:9-14</a:t>
            </a:r>
          </a:p>
          <a:p>
            <a:pPr marL="514350" indent="-514350" eaLnBrk="1" hangingPunct="1">
              <a:spcBef>
                <a:spcPts val="0"/>
              </a:spcBef>
              <a:spcAft>
                <a:spcPts val="1400"/>
              </a:spcAft>
              <a:buSzPct val="100000"/>
              <a:buFont typeface="+mj-lt"/>
              <a:buAutoNum type="arabicPeriod"/>
              <a:defRPr/>
            </a:pPr>
            <a:r>
              <a:rPr lang="en-US" sz="3600" dirty="0">
                <a:effectLst>
                  <a:outerShdw blurRad="38100" dist="38100" dir="2700000" algn="tl">
                    <a:srgbClr val="000000">
                      <a:alpha val="43137"/>
                    </a:srgbClr>
                  </a:outerShdw>
                </a:effectLst>
                <a:cs typeface="Calibri" panose="020F0502020204030204" pitchFamily="34" charset="0"/>
              </a:rPr>
              <a:t>1 Sam. 28:7-8</a:t>
            </a:r>
          </a:p>
          <a:p>
            <a:pPr marL="514350" indent="-514350" eaLnBrk="1" hangingPunct="1">
              <a:spcBef>
                <a:spcPts val="0"/>
              </a:spcBef>
              <a:spcAft>
                <a:spcPts val="1400"/>
              </a:spcAft>
              <a:buSzPct val="100000"/>
              <a:buFont typeface="+mj-lt"/>
              <a:buAutoNum type="arabicPeriod"/>
              <a:defRPr/>
            </a:pPr>
            <a:r>
              <a:rPr lang="en-US" sz="3600" dirty="0">
                <a:effectLst>
                  <a:outerShdw blurRad="38100" dist="38100" dir="2700000" algn="tl">
                    <a:srgbClr val="000000">
                      <a:alpha val="43137"/>
                    </a:srgbClr>
                  </a:outerShdw>
                </a:effectLst>
                <a:cs typeface="Calibri" panose="020F0502020204030204" pitchFamily="34" charset="0"/>
              </a:rPr>
              <a:t>2 Kgs. 21:6</a:t>
            </a:r>
          </a:p>
          <a:p>
            <a:pPr marL="514350" indent="-514350" eaLnBrk="1" hangingPunct="1">
              <a:spcBef>
                <a:spcPts val="0"/>
              </a:spcBef>
              <a:spcAft>
                <a:spcPts val="1400"/>
              </a:spcAft>
              <a:buSzPct val="100000"/>
              <a:buFont typeface="+mj-lt"/>
              <a:buAutoNum type="arabicPeriod"/>
              <a:defRPr/>
            </a:pPr>
            <a:r>
              <a:rPr lang="en-US" sz="3600" dirty="0">
                <a:effectLst>
                  <a:outerShdw blurRad="38100" dist="38100" dir="2700000" algn="tl">
                    <a:srgbClr val="000000">
                      <a:alpha val="43137"/>
                    </a:srgbClr>
                  </a:outerShdw>
                </a:effectLst>
                <a:cs typeface="Calibri" panose="020F0502020204030204" pitchFamily="34" charset="0"/>
              </a:rPr>
              <a:t>1 Chron. 10:13</a:t>
            </a:r>
          </a:p>
          <a:p>
            <a:pPr marL="514350" indent="-514350" eaLnBrk="1" hangingPunct="1">
              <a:spcBef>
                <a:spcPts val="0"/>
              </a:spcBef>
              <a:spcAft>
                <a:spcPts val="1400"/>
              </a:spcAft>
              <a:buSzPct val="100000"/>
              <a:buFont typeface="+mj-lt"/>
              <a:buAutoNum type="arabicPeriod"/>
              <a:defRPr/>
            </a:pPr>
            <a:r>
              <a:rPr lang="en-US" sz="3600" dirty="0">
                <a:effectLst>
                  <a:outerShdw blurRad="38100" dist="38100" dir="2700000" algn="tl">
                    <a:srgbClr val="000000">
                      <a:alpha val="43137"/>
                    </a:srgbClr>
                  </a:outerShdw>
                </a:effectLst>
                <a:cs typeface="Calibri" panose="020F0502020204030204" pitchFamily="34" charset="0"/>
              </a:rPr>
              <a:t>Isa. 8:19-20</a:t>
            </a:r>
          </a:p>
        </p:txBody>
      </p:sp>
      <p:pic>
        <p:nvPicPr>
          <p:cNvPr id="2" name="Picture 1">
            <a:extLst>
              <a:ext uri="{FF2B5EF4-FFF2-40B4-BE49-F238E27FC236}">
                <a16:creationId xmlns:a16="http://schemas.microsoft.com/office/drawing/2014/main" id="{CA7D62E1-5145-4CBF-8402-3C71610763E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14066" y="1752600"/>
            <a:ext cx="3200400" cy="3692878"/>
          </a:xfrm>
          <a:prstGeom prst="rect">
            <a:avLst/>
          </a:prstGeom>
          <a:ln w="28575">
            <a:solidFill>
              <a:srgbClr val="FF0000"/>
            </a:solidFill>
          </a:ln>
        </p:spPr>
      </p:pic>
      <p:sp>
        <p:nvSpPr>
          <p:cNvPr id="3" name="Slide Number Placeholder 2">
            <a:extLst>
              <a:ext uri="{FF2B5EF4-FFF2-40B4-BE49-F238E27FC236}">
                <a16:creationId xmlns:a16="http://schemas.microsoft.com/office/drawing/2014/main" id="{416F439B-645C-419E-9212-D503A005E7F9}"/>
              </a:ext>
            </a:extLst>
          </p:cNvPr>
          <p:cNvSpPr>
            <a:spLocks noGrp="1"/>
          </p:cNvSpPr>
          <p:nvPr>
            <p:ph type="sldNum" sz="quarter" idx="12"/>
          </p:nvPr>
        </p:nvSpPr>
        <p:spPr/>
        <p:txBody>
          <a:bodyPr/>
          <a:lstStyle/>
          <a:p>
            <a:pPr>
              <a:defRPr/>
            </a:pPr>
            <a:fld id="{B3C3A6CF-E9D9-4FB9-8425-0D4364AA3ACE}" type="slidenum">
              <a:rPr lang="en-US" altLang="en-US" sz="1600" b="1"/>
              <a:pPr>
                <a:defRPr/>
              </a:pPr>
              <a:t>172</a:t>
            </a:fld>
            <a:endParaRPr lang="en-US" altLang="en-US" sz="1600" b="1" dirty="0"/>
          </a:p>
        </p:txBody>
      </p:sp>
    </p:spTree>
    <p:extLst>
      <p:ext uri="{BB962C8B-B14F-4D97-AF65-F5344CB8AC3E}">
        <p14:creationId xmlns:p14="http://schemas.microsoft.com/office/powerpoint/2010/main" val="326990605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F0CF9-8EA1-CC52-8197-D485111811E3}"/>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82E9F841-6157-863E-3E79-DF45507B9365}"/>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Imitators (13-14)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Demonic response (15)</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Demonic overpowering (16)</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Results (17-19)</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Progress report (20)</a:t>
            </a:r>
          </a:p>
        </p:txBody>
      </p:sp>
      <p:pic>
        <p:nvPicPr>
          <p:cNvPr id="2" name="Picture 1">
            <a:extLst>
              <a:ext uri="{FF2B5EF4-FFF2-40B4-BE49-F238E27FC236}">
                <a16:creationId xmlns:a16="http://schemas.microsoft.com/office/drawing/2014/main" id="{CEA3FC32-AC42-E8F1-B2F0-0441DA35F006}"/>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6E24960C-C427-7724-9337-9C451F2ABD05}"/>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19:13-20</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Imitators’ Failure</a:t>
            </a:r>
          </a:p>
        </p:txBody>
      </p:sp>
    </p:spTree>
    <p:extLst>
      <p:ext uri="{BB962C8B-B14F-4D97-AF65-F5344CB8AC3E}">
        <p14:creationId xmlns:p14="http://schemas.microsoft.com/office/powerpoint/2010/main" val="56005540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2337B34-0322-6286-AE97-3703269F3749}"/>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Purpose</a:t>
            </a:r>
          </a:p>
        </p:txBody>
      </p:sp>
      <p:sp>
        <p:nvSpPr>
          <p:cNvPr id="23555" name="Rectangle 3">
            <a:extLst>
              <a:ext uri="{FF2B5EF4-FFF2-40B4-BE49-F238E27FC236}">
                <a16:creationId xmlns:a16="http://schemas.microsoft.com/office/drawing/2014/main" id="{45B5CB20-FB29-930D-F06F-B3B634F48621}"/>
              </a:ext>
            </a:extLst>
          </p:cNvPr>
          <p:cNvSpPr>
            <a:spLocks noGrp="1" noChangeArrowheads="1"/>
          </p:cNvSpPr>
          <p:nvPr>
            <p:ph idx="1"/>
          </p:nvPr>
        </p:nvSpPr>
        <p:spPr>
          <a:xfrm>
            <a:off x="597408" y="1825625"/>
            <a:ext cx="6641592" cy="1831975"/>
          </a:xfrm>
        </p:spPr>
        <p:txBody>
          <a:bodyPr/>
          <a:lstStyle/>
          <a:p>
            <a:pPr marL="457200" lvl="1" indent="-457200" algn="just"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To present Theophilus with an orderly account of the birth and growth of the church so as to affirm him in what he has believed.</a:t>
            </a:r>
          </a:p>
        </p:txBody>
      </p:sp>
      <p:pic>
        <p:nvPicPr>
          <p:cNvPr id="3" name="Picture 2">
            <a:extLst>
              <a:ext uri="{FF2B5EF4-FFF2-40B4-BE49-F238E27FC236}">
                <a16:creationId xmlns:a16="http://schemas.microsoft.com/office/drawing/2014/main" id="{2936C146-F6B6-B9E8-9F80-AD9083183800}"/>
              </a:ext>
            </a:extLst>
          </p:cNvPr>
          <p:cNvPicPr>
            <a:picLocks noChangeAspect="1"/>
          </p:cNvPicPr>
          <p:nvPr/>
        </p:nvPicPr>
        <p:blipFill>
          <a:blip r:embed="rId3"/>
          <a:stretch>
            <a:fillRect/>
          </a:stretch>
        </p:blipFill>
        <p:spPr>
          <a:xfrm>
            <a:off x="7473352" y="2057400"/>
            <a:ext cx="4121240" cy="2743200"/>
          </a:xfrm>
          <a:prstGeom prst="rect">
            <a:avLst/>
          </a:prstGeom>
          <a:ln>
            <a:solidFill>
              <a:schemeClr val="tx1"/>
            </a:solidFill>
          </a:ln>
        </p:spPr>
      </p:pic>
      <p:pic>
        <p:nvPicPr>
          <p:cNvPr id="4" name="Picture 3">
            <a:extLst>
              <a:ext uri="{FF2B5EF4-FFF2-40B4-BE49-F238E27FC236}">
                <a16:creationId xmlns:a16="http://schemas.microsoft.com/office/drawing/2014/main" id="{9E4D8E95-A1D5-7E84-F26C-17BDD28F57DD}"/>
              </a:ext>
            </a:extLst>
          </p:cNvPr>
          <p:cNvPicPr>
            <a:picLocks noChangeAspect="1"/>
          </p:cNvPicPr>
          <p:nvPr/>
        </p:nvPicPr>
        <p:blipFill>
          <a:blip r:embed="rId4"/>
          <a:stretch>
            <a:fillRect/>
          </a:stretch>
        </p:blipFill>
        <p:spPr>
          <a:xfrm>
            <a:off x="10058400" y="76200"/>
            <a:ext cx="1565455" cy="1097280"/>
          </a:xfrm>
          <a:prstGeom prst="rect">
            <a:avLst/>
          </a:prstGeom>
        </p:spPr>
      </p:pic>
    </p:spTree>
    <p:extLst>
      <p:ext uri="{BB962C8B-B14F-4D97-AF65-F5344CB8AC3E}">
        <p14:creationId xmlns:p14="http://schemas.microsoft.com/office/powerpoint/2010/main" val="328027451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09B5EDC6-3683-A1A0-8B78-87B27DE88BF4}"/>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Message</a:t>
            </a:r>
          </a:p>
        </p:txBody>
      </p:sp>
      <p:sp>
        <p:nvSpPr>
          <p:cNvPr id="20483" name="Rectangle 3">
            <a:extLst>
              <a:ext uri="{FF2B5EF4-FFF2-40B4-BE49-F238E27FC236}">
                <a16:creationId xmlns:a16="http://schemas.microsoft.com/office/drawing/2014/main" id="{ED7D2624-E011-6FB4-38A6-F6F6A213652E}"/>
              </a:ext>
            </a:extLst>
          </p:cNvPr>
          <p:cNvSpPr>
            <a:spLocks noGrp="1" noChangeArrowheads="1"/>
          </p:cNvSpPr>
          <p:nvPr>
            <p:ph idx="1"/>
          </p:nvPr>
        </p:nvSpPr>
        <p:spPr>
          <a:xfrm>
            <a:off x="597408" y="1825625"/>
            <a:ext cx="10756392" cy="4351338"/>
          </a:xfrm>
        </p:spPr>
        <p:txBody>
          <a:bodyPr/>
          <a:lstStyle/>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Birth and growth of the church numerically, geographically, ethnically.</a:t>
            </a:r>
          </a:p>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Components</a:t>
            </a:r>
          </a:p>
          <a:p>
            <a:pPr marL="914400" lvl="1" indent="-457200">
              <a:lnSpc>
                <a:spcPct val="100000"/>
              </a:lnSpc>
              <a:spcBef>
                <a:spcPts val="0"/>
              </a:spcBef>
              <a:spcAft>
                <a:spcPts val="2400"/>
              </a:spcAft>
              <a:buClr>
                <a:srgbClr val="FF00FF"/>
              </a:buClr>
            </a:pPr>
            <a:r>
              <a:rPr lang="en-US" altLang="en-US" sz="3200" dirty="0"/>
              <a:t>Numerically (progress reports)</a:t>
            </a:r>
          </a:p>
          <a:p>
            <a:pPr marL="914400" lvl="1" indent="-457200">
              <a:lnSpc>
                <a:spcPct val="100000"/>
              </a:lnSpc>
              <a:spcBef>
                <a:spcPts val="0"/>
              </a:spcBef>
              <a:spcAft>
                <a:spcPts val="2400"/>
              </a:spcAft>
              <a:buClr>
                <a:srgbClr val="FF00FF"/>
              </a:buClr>
            </a:pPr>
            <a:r>
              <a:rPr lang="en-US" altLang="en-US" sz="3200" dirty="0"/>
              <a:t>Geographically (From Jerusalem to Rome)</a:t>
            </a:r>
          </a:p>
          <a:p>
            <a:pPr marL="914400" lvl="1" indent="-457200">
              <a:lnSpc>
                <a:spcPct val="100000"/>
              </a:lnSpc>
              <a:spcBef>
                <a:spcPts val="0"/>
              </a:spcBef>
              <a:spcAft>
                <a:spcPts val="2400"/>
              </a:spcAft>
              <a:buClr>
                <a:srgbClr val="FF00FF"/>
              </a:buClr>
            </a:pPr>
            <a:r>
              <a:rPr lang="en-US" altLang="en-US" sz="3200" dirty="0"/>
              <a:t>Ethnically (From Judaism to Gentile domination)</a:t>
            </a:r>
          </a:p>
        </p:txBody>
      </p:sp>
      <p:pic>
        <p:nvPicPr>
          <p:cNvPr id="3" name="Picture 2">
            <a:extLst>
              <a:ext uri="{FF2B5EF4-FFF2-40B4-BE49-F238E27FC236}">
                <a16:creationId xmlns:a16="http://schemas.microsoft.com/office/drawing/2014/main" id="{4377A79A-7613-14C2-BA31-83415FB7CC04}"/>
              </a:ext>
            </a:extLst>
          </p:cNvPr>
          <p:cNvPicPr>
            <a:picLocks noChangeAspect="1"/>
          </p:cNvPicPr>
          <p:nvPr/>
        </p:nvPicPr>
        <p:blipFill>
          <a:blip r:embed="rId2"/>
          <a:stretch>
            <a:fillRect/>
          </a:stretch>
        </p:blipFill>
        <p:spPr>
          <a:xfrm>
            <a:off x="8349742" y="2667000"/>
            <a:ext cx="3244850" cy="1828800"/>
          </a:xfrm>
          <a:prstGeom prst="rect">
            <a:avLst/>
          </a:prstGeom>
        </p:spPr>
      </p:pic>
      <p:pic>
        <p:nvPicPr>
          <p:cNvPr id="4" name="Picture 3">
            <a:extLst>
              <a:ext uri="{FF2B5EF4-FFF2-40B4-BE49-F238E27FC236}">
                <a16:creationId xmlns:a16="http://schemas.microsoft.com/office/drawing/2014/main" id="{420C5926-A2F7-109F-8A98-D6E86ECBBBBB}"/>
              </a:ext>
            </a:extLst>
          </p:cNvPr>
          <p:cNvPicPr>
            <a:picLocks noChangeAspect="1"/>
          </p:cNvPicPr>
          <p:nvPr/>
        </p:nvPicPr>
        <p:blipFill>
          <a:blip r:embed="rId3"/>
          <a:stretch>
            <a:fillRect/>
          </a:stretch>
        </p:blipFill>
        <p:spPr>
          <a:xfrm>
            <a:off x="10058400" y="76200"/>
            <a:ext cx="1565455" cy="1097280"/>
          </a:xfrm>
          <a:prstGeom prst="rect">
            <a:avLst/>
          </a:prstGeom>
        </p:spPr>
      </p:pic>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C9E1FD68-333A-64CE-5057-3CC926F38E6C}"/>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Progress Reports</a:t>
            </a:r>
          </a:p>
        </p:txBody>
      </p:sp>
      <p:sp>
        <p:nvSpPr>
          <p:cNvPr id="21507" name="Rectangle 3">
            <a:extLst>
              <a:ext uri="{FF2B5EF4-FFF2-40B4-BE49-F238E27FC236}">
                <a16:creationId xmlns:a16="http://schemas.microsoft.com/office/drawing/2014/main" id="{93E0859C-126C-265C-FBD7-60E30E7CB595}"/>
              </a:ext>
            </a:extLst>
          </p:cNvPr>
          <p:cNvSpPr>
            <a:spLocks noGrp="1" noChangeArrowheads="1"/>
          </p:cNvSpPr>
          <p:nvPr>
            <p:ph idx="1"/>
          </p:nvPr>
        </p:nvSpPr>
        <p:spPr>
          <a:xfrm>
            <a:off x="609600" y="2055813"/>
            <a:ext cx="7543800" cy="4192587"/>
          </a:xfrm>
        </p:spPr>
        <p:txBody>
          <a:bodyPr/>
          <a:lstStyle/>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Clearest: </a:t>
            </a:r>
          </a:p>
          <a:p>
            <a:pPr marL="914400" lvl="2" indent="-457200" eaLnBrk="0" hangingPunct="0">
              <a:lnSpc>
                <a:spcPct val="100000"/>
              </a:lnSpc>
              <a:spcBef>
                <a:spcPts val="0"/>
              </a:spcBef>
              <a:spcAft>
                <a:spcPts val="2400"/>
              </a:spcAft>
              <a:buClr>
                <a:srgbClr val="FFC000"/>
              </a:buClr>
              <a:buSzPct val="100000"/>
              <a:buFont typeface="Calibri" panose="020F0502020204030204" pitchFamily="34" charset="0"/>
              <a:buChar char="̶"/>
              <a:defRPr/>
            </a:pPr>
            <a:r>
              <a:rPr lang="en-US" altLang="en-US" sz="3200" dirty="0">
                <a:effectLst>
                  <a:outerShdw blurRad="38100" dist="38100" dir="2700000" algn="tl">
                    <a:srgbClr val="000000">
                      <a:alpha val="43137"/>
                    </a:srgbClr>
                  </a:outerShdw>
                </a:effectLst>
              </a:rPr>
              <a:t>Acts 2:47; 4:4; 6:7; 9:31; 12:24; 16:5; 19:20; 28:30-31</a:t>
            </a:r>
          </a:p>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Less clear: </a:t>
            </a:r>
          </a:p>
          <a:p>
            <a:pPr marL="914400" lvl="2" indent="-457200" eaLnBrk="0" hangingPunct="0">
              <a:lnSpc>
                <a:spcPct val="100000"/>
              </a:lnSpc>
              <a:spcBef>
                <a:spcPts val="0"/>
              </a:spcBef>
              <a:spcAft>
                <a:spcPts val="2400"/>
              </a:spcAft>
              <a:buClr>
                <a:srgbClr val="FFC000"/>
              </a:buClr>
              <a:buSzPct val="100000"/>
              <a:buFont typeface="Calibri" panose="020F0502020204030204" pitchFamily="34" charset="0"/>
              <a:buChar char="̶"/>
              <a:defRPr/>
            </a:pPr>
            <a:r>
              <a:rPr lang="en-US" altLang="en-US" sz="3200" dirty="0">
                <a:effectLst>
                  <a:outerShdw blurRad="38100" dist="38100" dir="2700000" algn="tl">
                    <a:srgbClr val="000000">
                      <a:alpha val="43137"/>
                    </a:srgbClr>
                  </a:outerShdw>
                </a:effectLst>
              </a:rPr>
              <a:t>Acts 1:13, 15; 2:41; 4:4:31; 5:14, 42; 8:25, 40; 11:21; 13:49; 17:6</a:t>
            </a:r>
          </a:p>
        </p:txBody>
      </p:sp>
      <p:pic>
        <p:nvPicPr>
          <p:cNvPr id="2" name="Picture 1">
            <a:extLst>
              <a:ext uri="{FF2B5EF4-FFF2-40B4-BE49-F238E27FC236}">
                <a16:creationId xmlns:a16="http://schemas.microsoft.com/office/drawing/2014/main" id="{67255FCD-BF58-047C-646E-F4B5DE94CDF3}"/>
              </a:ext>
            </a:extLst>
          </p:cNvPr>
          <p:cNvPicPr>
            <a:picLocks noChangeAspect="1"/>
          </p:cNvPicPr>
          <p:nvPr/>
        </p:nvPicPr>
        <p:blipFill>
          <a:blip r:embed="rId2"/>
          <a:stretch>
            <a:fillRect/>
          </a:stretch>
        </p:blipFill>
        <p:spPr>
          <a:xfrm>
            <a:off x="8349742" y="2667000"/>
            <a:ext cx="3244850" cy="1828800"/>
          </a:xfrm>
          <a:prstGeom prst="rect">
            <a:avLst/>
          </a:prstGeom>
        </p:spPr>
      </p:pic>
      <p:pic>
        <p:nvPicPr>
          <p:cNvPr id="3" name="Picture 2">
            <a:extLst>
              <a:ext uri="{FF2B5EF4-FFF2-40B4-BE49-F238E27FC236}">
                <a16:creationId xmlns:a16="http://schemas.microsoft.com/office/drawing/2014/main" id="{943D2201-05D5-2701-2D82-9306EB4C1E07}"/>
              </a:ext>
            </a:extLst>
          </p:cNvPr>
          <p:cNvPicPr>
            <a:picLocks noChangeAspect="1"/>
          </p:cNvPicPr>
          <p:nvPr/>
        </p:nvPicPr>
        <p:blipFill>
          <a:blip r:embed="rId3"/>
          <a:stretch>
            <a:fillRect/>
          </a:stretch>
        </p:blipFill>
        <p:spPr>
          <a:xfrm>
            <a:off x="10058400" y="76200"/>
            <a:ext cx="1565455" cy="1097280"/>
          </a:xfrm>
          <a:prstGeom prst="rect">
            <a:avLst/>
          </a:prstGeom>
        </p:spPr>
      </p:pic>
    </p:spTree>
    <p:extLst>
      <p:ext uri="{BB962C8B-B14F-4D97-AF65-F5344CB8AC3E}">
        <p14:creationId xmlns:p14="http://schemas.microsoft.com/office/powerpoint/2010/main" val="90489066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BC314-E922-9149-E0EB-A3BB9B49A8BB}"/>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7C746FC-F4EB-2573-2760-A7C6D893C717}"/>
              </a:ext>
            </a:extLst>
          </p:cNvPr>
          <p:cNvSpPr>
            <a:spLocks noGrp="1" noChangeArrowheads="1"/>
          </p:cNvSpPr>
          <p:nvPr>
            <p:ph type="body" idx="1"/>
          </p:nvPr>
        </p:nvSpPr>
        <p:spPr>
          <a:xfrm>
            <a:off x="1029810" y="1600200"/>
            <a:ext cx="7010400" cy="4344633"/>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Apollos (18:24-28)</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John’s disciples (19:1-7)</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Ephesus witness (19:8-12)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Imitators’ failure (19:13-20)</a:t>
            </a:r>
          </a:p>
          <a:p>
            <a:pPr marL="457200" lvl="1" indent="-457200">
              <a:lnSpc>
                <a:spcPct val="100000"/>
              </a:lnSpc>
              <a:spcBef>
                <a:spcPts val="0"/>
              </a:spcBef>
              <a:spcAft>
                <a:spcPts val="1800"/>
              </a:spcAft>
              <a:buClr>
                <a:srgbClr val="CC66FF"/>
              </a:buClr>
              <a:buSzPct val="100000"/>
              <a:buFont typeface="+mj-lt"/>
              <a:buAutoNum type="alphaU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Future plans (19:21-22)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Silversmiths’ riot (19:23-41)</a:t>
            </a:r>
          </a:p>
          <a:p>
            <a:pPr marL="0" lvl="1" indent="0" eaLnBrk="1" hangingPunct="1">
              <a:lnSpc>
                <a:spcPct val="100000"/>
              </a:lnSpc>
              <a:spcBef>
                <a:spcPts val="0"/>
              </a:spcBef>
              <a:spcAft>
                <a:spcPts val="1800"/>
              </a:spcAft>
              <a:buClr>
                <a:srgbClr val="CC66FF"/>
              </a:buClr>
              <a:buSzPct val="100000"/>
              <a:buNone/>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E9937CF3-D160-A506-02EE-B0EF982E5D5E}"/>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Ephesus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18:24‒19:41</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14F3EC33-4E2D-3019-98AE-6BA13DD6A69B}"/>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43806068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F8451-D5D3-57A1-5B6E-B023BC7F954E}"/>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6B47F620-6790-F834-002E-2C08BC433B84}"/>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Purpose (21)</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Preparation (22)</a:t>
            </a:r>
          </a:p>
        </p:txBody>
      </p:sp>
      <p:pic>
        <p:nvPicPr>
          <p:cNvPr id="2" name="Picture 1">
            <a:extLst>
              <a:ext uri="{FF2B5EF4-FFF2-40B4-BE49-F238E27FC236}">
                <a16:creationId xmlns:a16="http://schemas.microsoft.com/office/drawing/2014/main" id="{5F4132D0-9D9F-6F15-FB98-4A0F1C3C9D73}"/>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1FFE1287-D38B-94C8-C394-7C935DF35F73}"/>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5"/>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19:21-22</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Future Plans</a:t>
            </a:r>
          </a:p>
        </p:txBody>
      </p:sp>
    </p:spTree>
    <p:extLst>
      <p:ext uri="{BB962C8B-B14F-4D97-AF65-F5344CB8AC3E}">
        <p14:creationId xmlns:p14="http://schemas.microsoft.com/office/powerpoint/2010/main" val="360489808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C4CF8-76DB-8091-E9AD-9BAE27E97567}"/>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0F84E729-F3B8-A22F-6A7D-2765332E1A7D}"/>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Purpose (21)</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Preparation (22)</a:t>
            </a:r>
          </a:p>
        </p:txBody>
      </p:sp>
      <p:pic>
        <p:nvPicPr>
          <p:cNvPr id="2" name="Picture 1">
            <a:extLst>
              <a:ext uri="{FF2B5EF4-FFF2-40B4-BE49-F238E27FC236}">
                <a16:creationId xmlns:a16="http://schemas.microsoft.com/office/drawing/2014/main" id="{F4CF7F38-CEA5-78FB-1777-C1C1B1AF8598}"/>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5EB8199B-BA64-9AD0-2055-A531FF975E92}"/>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5"/>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19:21-22</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Future Plans</a:t>
            </a:r>
          </a:p>
        </p:txBody>
      </p:sp>
    </p:spTree>
    <p:extLst>
      <p:ext uri="{BB962C8B-B14F-4D97-AF65-F5344CB8AC3E}">
        <p14:creationId xmlns:p14="http://schemas.microsoft.com/office/powerpoint/2010/main" val="644655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48D84-EBA0-72B3-2D11-9477217BE749}"/>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EE6F362-0CD1-58AF-F293-E36D8786AEE1}"/>
              </a:ext>
            </a:extLst>
          </p:cNvPr>
          <p:cNvSpPr>
            <a:spLocks noGrp="1" noChangeArrowheads="1"/>
          </p:cNvSpPr>
          <p:nvPr>
            <p:ph type="title"/>
          </p:nvPr>
        </p:nvSpPr>
        <p:spPr>
          <a:xfrm>
            <a:off x="3267075" y="152400"/>
            <a:ext cx="5657850" cy="1097280"/>
          </a:xfrm>
        </p:spPr>
        <p:txBody>
          <a:bodyPr/>
          <a:lstStyle/>
          <a:p>
            <a:pPr algn="ctr"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rPr>
              <a:t>Acts 18:23</a:t>
            </a: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‒21:17</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mn-lt"/>
                <a:ea typeface="+mn-ea"/>
                <a:cs typeface="+mn-cs"/>
              </a:rPr>
              <a:t>3rd Missionary Journey</a:t>
            </a:r>
          </a:p>
        </p:txBody>
      </p:sp>
      <p:sp>
        <p:nvSpPr>
          <p:cNvPr id="161795" name="Rectangle 3">
            <a:extLst>
              <a:ext uri="{FF2B5EF4-FFF2-40B4-BE49-F238E27FC236}">
                <a16:creationId xmlns:a16="http://schemas.microsoft.com/office/drawing/2014/main" id="{5514E044-8C69-A477-D6AE-769F13D9B66E}"/>
              </a:ext>
            </a:extLst>
          </p:cNvPr>
          <p:cNvSpPr>
            <a:spLocks noGrp="1" noChangeArrowheads="1"/>
          </p:cNvSpPr>
          <p:nvPr>
            <p:ph type="body" idx="1"/>
          </p:nvPr>
        </p:nvSpPr>
        <p:spPr>
          <a:xfrm>
            <a:off x="609600" y="1485900"/>
            <a:ext cx="8153400" cy="3886200"/>
          </a:xfrm>
        </p:spPr>
        <p:txBody>
          <a:bodyPr/>
          <a:lstStyle/>
          <a:p>
            <a:pPr lvl="1" indent="-685800" eaLnBrk="1" hangingPunct="1">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Galatia &amp; Phrygia ministry (18:23)</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b="1" u="sng" dirty="0">
                <a:solidFill>
                  <a:srgbClr val="FFFFCC"/>
                </a:solidFill>
                <a:effectLst>
                  <a:outerShdw blurRad="38100" dist="38100" dir="2700000" algn="tl">
                    <a:srgbClr val="000000">
                      <a:alpha val="43137"/>
                    </a:srgbClr>
                  </a:outerShdw>
                </a:effectLst>
              </a:rPr>
              <a:t>Ephesus ministry (18:24‒19:41)</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Macedonian &amp; Greece ministry (20:1-4)</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Troas ministry (20:5-12)</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Miletus ministry (20:13-38)</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Journey to Jerusalem (21:1-17)</a:t>
            </a:r>
          </a:p>
        </p:txBody>
      </p:sp>
      <p:pic>
        <p:nvPicPr>
          <p:cNvPr id="3" name="Picture 2">
            <a:extLst>
              <a:ext uri="{FF2B5EF4-FFF2-40B4-BE49-F238E27FC236}">
                <a16:creationId xmlns:a16="http://schemas.microsoft.com/office/drawing/2014/main" id="{35762B1A-0747-61B3-72CA-4B4B549FBF9F}"/>
              </a:ext>
            </a:extLst>
          </p:cNvPr>
          <p:cNvPicPr>
            <a:picLocks noChangeAspect="1"/>
          </p:cNvPicPr>
          <p:nvPr/>
        </p:nvPicPr>
        <p:blipFill>
          <a:blip r:embed="rId3"/>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80975128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80963-53CF-D42E-0331-1397B2A20594}"/>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CD35E0C5-4BD9-BA38-1A68-33E85FC0688D}"/>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Purpose</a:t>
            </a:r>
          </a:p>
        </p:txBody>
      </p:sp>
      <p:sp>
        <p:nvSpPr>
          <p:cNvPr id="161795" name="Rectangle 3">
            <a:extLst>
              <a:ext uri="{FF2B5EF4-FFF2-40B4-BE49-F238E27FC236}">
                <a16:creationId xmlns:a16="http://schemas.microsoft.com/office/drawing/2014/main" id="{BDEC3835-D1CB-93B9-F61D-07F31D02F52A}"/>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Motivation (21a)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Jerusalem (21b)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Macedonia &amp; Achaia (21c)</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Rome (21d)</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CBF45601-0A99-66B9-F71C-ABB13BFCA18A}"/>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20923523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F3CA8-3E27-7EFC-8239-C25F78F8F397}"/>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8ECF6434-284E-0F68-0DF3-6B4F2D92CB53}"/>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Purpose</a:t>
            </a:r>
          </a:p>
        </p:txBody>
      </p:sp>
      <p:sp>
        <p:nvSpPr>
          <p:cNvPr id="161795" name="Rectangle 3">
            <a:extLst>
              <a:ext uri="{FF2B5EF4-FFF2-40B4-BE49-F238E27FC236}">
                <a16:creationId xmlns:a16="http://schemas.microsoft.com/office/drawing/2014/main" id="{C2795FDB-982C-A720-9FBF-960847FCD6CF}"/>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Motivation (21a)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Jerusalem (21b)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Macedonia &amp; Achaia (21c)</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Rome (21d)</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00F40D23-343D-9F7B-4CEE-699FB020BCF9}"/>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44145773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0A3BE-1F35-0E2E-668D-799DCE75053E}"/>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183917B7-AD92-9B94-4EE1-163CEB8F93D7}"/>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Purpose</a:t>
            </a:r>
          </a:p>
        </p:txBody>
      </p:sp>
      <p:sp>
        <p:nvSpPr>
          <p:cNvPr id="161795" name="Rectangle 3">
            <a:extLst>
              <a:ext uri="{FF2B5EF4-FFF2-40B4-BE49-F238E27FC236}">
                <a16:creationId xmlns:a16="http://schemas.microsoft.com/office/drawing/2014/main" id="{29FF09B9-45E8-7387-4591-C6012C1FD9D2}"/>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Motivation (21a)</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Jerusalem (21b)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Macedonia &amp; Achaia (21c)</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Rome (21d)</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62EB0BD6-2DFD-44FD-701B-B85F355A4150}"/>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3223367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0B957-1C41-606C-50C9-DDF9DB879E0E}"/>
            </a:ext>
          </a:extLst>
        </p:cNvPr>
        <p:cNvGrpSpPr/>
        <p:nvPr/>
      </p:nvGrpSpPr>
      <p:grpSpPr>
        <a:xfrm>
          <a:off x="0" y="0"/>
          <a:ext cx="0" cy="0"/>
          <a:chOff x="0" y="0"/>
          <a:chExt cx="0" cy="0"/>
        </a:xfrm>
      </p:grpSpPr>
      <p:pic>
        <p:nvPicPr>
          <p:cNvPr id="38914" name="Picture 2">
            <a:extLst>
              <a:ext uri="{FF2B5EF4-FFF2-40B4-BE49-F238E27FC236}">
                <a16:creationId xmlns:a16="http://schemas.microsoft.com/office/drawing/2014/main" id="{32F11AD1-DD99-DD70-EEC0-7E94AD80D22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06880" y="13716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7358234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33F84-EC8B-E256-6C3F-809BDA1CB826}"/>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0401DFF6-AE1D-6D50-7B95-778F73DFE401}"/>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Purpose</a:t>
            </a:r>
          </a:p>
        </p:txBody>
      </p:sp>
      <p:sp>
        <p:nvSpPr>
          <p:cNvPr id="161795" name="Rectangle 3">
            <a:extLst>
              <a:ext uri="{FF2B5EF4-FFF2-40B4-BE49-F238E27FC236}">
                <a16:creationId xmlns:a16="http://schemas.microsoft.com/office/drawing/2014/main" id="{73861469-8665-7519-0168-596190C59294}"/>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Motivation (21a)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Jerusalem (21b)</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Macedonia &amp; Achaia (21c)</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Rome (21d)</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FD19D58B-C2AC-6283-6EE7-8DD6FFBE30E1}"/>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52727420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0B957-1C41-606C-50C9-DDF9DB879E0E}"/>
            </a:ext>
          </a:extLst>
        </p:cNvPr>
        <p:cNvGrpSpPr/>
        <p:nvPr/>
      </p:nvGrpSpPr>
      <p:grpSpPr>
        <a:xfrm>
          <a:off x="0" y="0"/>
          <a:ext cx="0" cy="0"/>
          <a:chOff x="0" y="0"/>
          <a:chExt cx="0" cy="0"/>
        </a:xfrm>
      </p:grpSpPr>
      <p:pic>
        <p:nvPicPr>
          <p:cNvPr id="38914" name="Picture 2">
            <a:extLst>
              <a:ext uri="{FF2B5EF4-FFF2-40B4-BE49-F238E27FC236}">
                <a16:creationId xmlns:a16="http://schemas.microsoft.com/office/drawing/2014/main" id="{32F11AD1-DD99-DD70-EEC0-7E94AD80D22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06880" y="13716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7710298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BCA43-4A1D-8517-7031-D0F2DE86166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235AB8F8-92D9-20A2-F6B1-57C427E119F3}"/>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Purpose</a:t>
            </a:r>
          </a:p>
        </p:txBody>
      </p:sp>
      <p:sp>
        <p:nvSpPr>
          <p:cNvPr id="161795" name="Rectangle 3">
            <a:extLst>
              <a:ext uri="{FF2B5EF4-FFF2-40B4-BE49-F238E27FC236}">
                <a16:creationId xmlns:a16="http://schemas.microsoft.com/office/drawing/2014/main" id="{96723A39-A19A-3358-9409-47A10BEC842E}"/>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Motivation (21a)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Jerusalem (21b)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Macedonia &amp; Achaia (21c)</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Rome (21d)</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3722810A-99A3-73A9-3A4E-850007932E79}"/>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399804894"/>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EE2455A0-32D0-0B4A-67C8-BA22E52CFB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880" y="13716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a:extLst>
              <a:ext uri="{FF2B5EF4-FFF2-40B4-BE49-F238E27FC236}">
                <a16:creationId xmlns:a16="http://schemas.microsoft.com/office/drawing/2014/main" id="{4D3B5F11-B2D6-301A-AD45-C5DBD53E97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9927" y="137160"/>
            <a:ext cx="9132146"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Oval 2">
            <a:extLst>
              <a:ext uri="{FF2B5EF4-FFF2-40B4-BE49-F238E27FC236}">
                <a16:creationId xmlns:a16="http://schemas.microsoft.com/office/drawing/2014/main" id="{D7A055AF-4EA3-6B71-B59E-3E807C6C2DAF}"/>
              </a:ext>
            </a:extLst>
          </p:cNvPr>
          <p:cNvSpPr>
            <a:spLocks noChangeArrowheads="1"/>
          </p:cNvSpPr>
          <p:nvPr/>
        </p:nvSpPr>
        <p:spPr bwMode="auto">
          <a:xfrm>
            <a:off x="2529505" y="1553389"/>
            <a:ext cx="1018098" cy="304380"/>
          </a:xfrm>
          <a:prstGeom prst="ellipse">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defPPr>
              <a:defRPr lang="en-US"/>
            </a:defPPr>
            <a:lvl1pPr algn="l" defTabSz="457200" rtl="0" eaLnBrk="0" fontAlgn="base" hangingPunct="0">
              <a:spcBef>
                <a:spcPct val="20000"/>
              </a:spcBef>
              <a:spcAft>
                <a:spcPct val="0"/>
              </a:spcAft>
              <a:buClr>
                <a:schemeClr val="tx2"/>
              </a:buClr>
              <a:buSzPct val="75000"/>
              <a:buFont typeface="Wingdings" panose="05000000000000000000" pitchFamily="2" charset="2"/>
              <a:buChar char="n"/>
              <a:defRPr sz="3200" kern="1200">
                <a:solidFill>
                  <a:schemeClr val="tx1"/>
                </a:solidFill>
                <a:latin typeface="Times New Roman" panose="02020603050405020304" pitchFamily="18" charset="0"/>
                <a:ea typeface="+mn-ea"/>
                <a:cs typeface="+mn-cs"/>
              </a:defRPr>
            </a:lvl1pPr>
            <a:lvl2pPr marL="742950" indent="-285750" algn="l" defTabSz="457200" rtl="0" eaLnBrk="0" fontAlgn="base" hangingPunct="0">
              <a:spcBef>
                <a:spcPct val="20000"/>
              </a:spcBef>
              <a:spcAft>
                <a:spcPct val="0"/>
              </a:spcAft>
              <a:buClr>
                <a:schemeClr val="folHlink"/>
              </a:buClr>
              <a:buSzPct val="60000"/>
              <a:buFont typeface="Wingdings" panose="05000000000000000000" pitchFamily="2" charset="2"/>
              <a:buChar char="u"/>
              <a:defRPr sz="3200" kern="1200">
                <a:solidFill>
                  <a:schemeClr val="tx1"/>
                </a:solidFill>
                <a:latin typeface="Times New Roman" panose="02020603050405020304" pitchFamily="18" charset="0"/>
                <a:ea typeface="+mn-ea"/>
                <a:cs typeface="+mn-cs"/>
              </a:defRPr>
            </a:lvl2pPr>
            <a:lvl3pPr marL="1143000" indent="-228600" algn="l" defTabSz="457200" rtl="0" eaLnBrk="0" fontAlgn="base" hangingPunct="0">
              <a:spcBef>
                <a:spcPct val="20000"/>
              </a:spcBef>
              <a:spcAft>
                <a:spcPct val="0"/>
              </a:spcAft>
              <a:buClr>
                <a:schemeClr val="tx2"/>
              </a:buClr>
              <a:buSzPct val="60000"/>
              <a:buFont typeface="Wingdings" panose="05000000000000000000" pitchFamily="2" charset="2"/>
              <a:buChar char="t"/>
              <a:defRPr sz="3200" kern="1200">
                <a:solidFill>
                  <a:schemeClr val="tx1"/>
                </a:solidFill>
                <a:latin typeface="Times New Roman" panose="02020603050405020304" pitchFamily="18" charset="0"/>
                <a:ea typeface="+mn-ea"/>
                <a:cs typeface="+mn-cs"/>
              </a:defRPr>
            </a:lvl3pPr>
            <a:lvl4pPr marL="16002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4pPr>
            <a:lvl5pPr marL="20574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5pPr>
            <a:lvl6pPr marL="25146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6pPr>
            <a:lvl7pPr marL="29718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7pPr>
            <a:lvl8pPr marL="34290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8pPr>
            <a:lvl9pPr marL="38862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9pPr>
          </a:lstStyle>
          <a:p>
            <a:pPr eaLnBrk="1" hangingPunct="1">
              <a:spcBef>
                <a:spcPct val="0"/>
              </a:spcBef>
              <a:buClrTx/>
              <a:buSzTx/>
              <a:buFontTx/>
              <a:buNone/>
            </a:pPr>
            <a:endParaRPr lang="en-US" altLang="en-US" sz="2400" dirty="0">
              <a:latin typeface="Corbel" panose="020B0503020204020204" pitchFamily="34" charset="0"/>
            </a:endParaRPr>
          </a:p>
        </p:txBody>
      </p:sp>
      <p:sp>
        <p:nvSpPr>
          <p:cNvPr id="6" name="Oval 5">
            <a:extLst>
              <a:ext uri="{FF2B5EF4-FFF2-40B4-BE49-F238E27FC236}">
                <a16:creationId xmlns:a16="http://schemas.microsoft.com/office/drawing/2014/main" id="{3911F963-375A-DAAF-0613-D60E0FFBE700}"/>
              </a:ext>
            </a:extLst>
          </p:cNvPr>
          <p:cNvSpPr>
            <a:spLocks noChangeArrowheads="1"/>
          </p:cNvSpPr>
          <p:nvPr/>
        </p:nvSpPr>
        <p:spPr bwMode="auto">
          <a:xfrm flipH="1" flipV="1">
            <a:off x="1836777" y="3012313"/>
            <a:ext cx="845128" cy="493307"/>
          </a:xfrm>
          <a:prstGeom prst="ellipse">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defPPr>
              <a:defRPr lang="en-US"/>
            </a:defPPr>
            <a:lvl1pPr algn="l" defTabSz="457200" rtl="0" eaLnBrk="0" fontAlgn="base" hangingPunct="0">
              <a:spcBef>
                <a:spcPct val="20000"/>
              </a:spcBef>
              <a:spcAft>
                <a:spcPct val="0"/>
              </a:spcAft>
              <a:buClr>
                <a:schemeClr val="tx2"/>
              </a:buClr>
              <a:buSzPct val="75000"/>
              <a:buFont typeface="Wingdings" panose="05000000000000000000" pitchFamily="2" charset="2"/>
              <a:buChar char="n"/>
              <a:defRPr sz="3200" kern="1200">
                <a:solidFill>
                  <a:schemeClr val="tx1"/>
                </a:solidFill>
                <a:latin typeface="Times New Roman" panose="02020603050405020304" pitchFamily="18" charset="0"/>
                <a:ea typeface="+mn-ea"/>
                <a:cs typeface="+mn-cs"/>
              </a:defRPr>
            </a:lvl1pPr>
            <a:lvl2pPr marL="742950" indent="-285750" algn="l" defTabSz="457200" rtl="0" eaLnBrk="0" fontAlgn="base" hangingPunct="0">
              <a:spcBef>
                <a:spcPct val="20000"/>
              </a:spcBef>
              <a:spcAft>
                <a:spcPct val="0"/>
              </a:spcAft>
              <a:buClr>
                <a:schemeClr val="folHlink"/>
              </a:buClr>
              <a:buSzPct val="60000"/>
              <a:buFont typeface="Wingdings" panose="05000000000000000000" pitchFamily="2" charset="2"/>
              <a:buChar char="u"/>
              <a:defRPr sz="3200" kern="1200">
                <a:solidFill>
                  <a:schemeClr val="tx1"/>
                </a:solidFill>
                <a:latin typeface="Times New Roman" panose="02020603050405020304" pitchFamily="18" charset="0"/>
                <a:ea typeface="+mn-ea"/>
                <a:cs typeface="+mn-cs"/>
              </a:defRPr>
            </a:lvl2pPr>
            <a:lvl3pPr marL="1143000" indent="-228600" algn="l" defTabSz="457200" rtl="0" eaLnBrk="0" fontAlgn="base" hangingPunct="0">
              <a:spcBef>
                <a:spcPct val="20000"/>
              </a:spcBef>
              <a:spcAft>
                <a:spcPct val="0"/>
              </a:spcAft>
              <a:buClr>
                <a:schemeClr val="tx2"/>
              </a:buClr>
              <a:buSzPct val="60000"/>
              <a:buFont typeface="Wingdings" panose="05000000000000000000" pitchFamily="2" charset="2"/>
              <a:buChar char="t"/>
              <a:defRPr sz="3200" kern="1200">
                <a:solidFill>
                  <a:schemeClr val="tx1"/>
                </a:solidFill>
                <a:latin typeface="Times New Roman" panose="02020603050405020304" pitchFamily="18" charset="0"/>
                <a:ea typeface="+mn-ea"/>
                <a:cs typeface="+mn-cs"/>
              </a:defRPr>
            </a:lvl3pPr>
            <a:lvl4pPr marL="16002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4pPr>
            <a:lvl5pPr marL="20574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5pPr>
            <a:lvl6pPr marL="25146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6pPr>
            <a:lvl7pPr marL="29718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7pPr>
            <a:lvl8pPr marL="34290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8pPr>
            <a:lvl9pPr marL="38862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9pPr>
          </a:lstStyle>
          <a:p>
            <a:pPr eaLnBrk="1" hangingPunct="1">
              <a:spcBef>
                <a:spcPct val="0"/>
              </a:spcBef>
              <a:buClrTx/>
              <a:buSzTx/>
              <a:buFontTx/>
              <a:buNone/>
            </a:pPr>
            <a:endParaRPr lang="en-US" altLang="en-US" sz="2400" dirty="0">
              <a:latin typeface="Corbel" panose="020B0503020204020204" pitchFamily="34" charset="0"/>
            </a:endParaRPr>
          </a:p>
        </p:txBody>
      </p:sp>
    </p:spTree>
    <p:extLst>
      <p:ext uri="{BB962C8B-B14F-4D97-AF65-F5344CB8AC3E}">
        <p14:creationId xmlns:p14="http://schemas.microsoft.com/office/powerpoint/2010/main" val="2593852414"/>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2337B34-0322-6286-AE97-3703269F3749}"/>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Purpose</a:t>
            </a:r>
          </a:p>
        </p:txBody>
      </p:sp>
      <p:sp>
        <p:nvSpPr>
          <p:cNvPr id="23555" name="Rectangle 3">
            <a:extLst>
              <a:ext uri="{FF2B5EF4-FFF2-40B4-BE49-F238E27FC236}">
                <a16:creationId xmlns:a16="http://schemas.microsoft.com/office/drawing/2014/main" id="{45B5CB20-FB29-930D-F06F-B3B634F48621}"/>
              </a:ext>
            </a:extLst>
          </p:cNvPr>
          <p:cNvSpPr>
            <a:spLocks noGrp="1" noChangeArrowheads="1"/>
          </p:cNvSpPr>
          <p:nvPr>
            <p:ph idx="1"/>
          </p:nvPr>
        </p:nvSpPr>
        <p:spPr>
          <a:xfrm>
            <a:off x="597408" y="1825625"/>
            <a:ext cx="6641592" cy="1831975"/>
          </a:xfrm>
        </p:spPr>
        <p:txBody>
          <a:bodyPr/>
          <a:lstStyle/>
          <a:p>
            <a:pPr marL="457200" lvl="1" indent="-457200" algn="just"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To present Theophilus with an orderly account of the birth and growth of the church so as to affirm him in what he has believed.</a:t>
            </a:r>
          </a:p>
        </p:txBody>
      </p:sp>
      <p:pic>
        <p:nvPicPr>
          <p:cNvPr id="3" name="Picture 2">
            <a:extLst>
              <a:ext uri="{FF2B5EF4-FFF2-40B4-BE49-F238E27FC236}">
                <a16:creationId xmlns:a16="http://schemas.microsoft.com/office/drawing/2014/main" id="{2936C146-F6B6-B9E8-9F80-AD9083183800}"/>
              </a:ext>
            </a:extLst>
          </p:cNvPr>
          <p:cNvPicPr>
            <a:picLocks noChangeAspect="1"/>
          </p:cNvPicPr>
          <p:nvPr/>
        </p:nvPicPr>
        <p:blipFill>
          <a:blip r:embed="rId3"/>
          <a:stretch>
            <a:fillRect/>
          </a:stretch>
        </p:blipFill>
        <p:spPr>
          <a:xfrm>
            <a:off x="7473352" y="2057400"/>
            <a:ext cx="4121240" cy="2743200"/>
          </a:xfrm>
          <a:prstGeom prst="rect">
            <a:avLst/>
          </a:prstGeom>
          <a:ln>
            <a:solidFill>
              <a:schemeClr val="tx1"/>
            </a:solidFill>
          </a:ln>
        </p:spPr>
      </p:pic>
      <p:pic>
        <p:nvPicPr>
          <p:cNvPr id="4" name="Picture 3">
            <a:extLst>
              <a:ext uri="{FF2B5EF4-FFF2-40B4-BE49-F238E27FC236}">
                <a16:creationId xmlns:a16="http://schemas.microsoft.com/office/drawing/2014/main" id="{9E4D8E95-A1D5-7E84-F26C-17BDD28F57DD}"/>
              </a:ext>
            </a:extLst>
          </p:cNvPr>
          <p:cNvPicPr>
            <a:picLocks noChangeAspect="1"/>
          </p:cNvPicPr>
          <p:nvPr/>
        </p:nvPicPr>
        <p:blipFill>
          <a:blip r:embed="rId4"/>
          <a:stretch>
            <a:fillRect/>
          </a:stretch>
        </p:blipFill>
        <p:spPr>
          <a:xfrm>
            <a:off x="10058400" y="76200"/>
            <a:ext cx="1565455" cy="1097280"/>
          </a:xfrm>
          <a:prstGeom prst="rect">
            <a:avLst/>
          </a:prstGeom>
        </p:spPr>
      </p:pic>
    </p:spTree>
    <p:extLst>
      <p:ext uri="{BB962C8B-B14F-4D97-AF65-F5344CB8AC3E}">
        <p14:creationId xmlns:p14="http://schemas.microsoft.com/office/powerpoint/2010/main" val="1350575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0B957-1C41-606C-50C9-DDF9DB879E0E}"/>
            </a:ext>
          </a:extLst>
        </p:cNvPr>
        <p:cNvGrpSpPr/>
        <p:nvPr/>
      </p:nvGrpSpPr>
      <p:grpSpPr>
        <a:xfrm>
          <a:off x="0" y="0"/>
          <a:ext cx="0" cy="0"/>
          <a:chOff x="0" y="0"/>
          <a:chExt cx="0" cy="0"/>
        </a:xfrm>
      </p:grpSpPr>
      <p:pic>
        <p:nvPicPr>
          <p:cNvPr id="38914" name="Picture 2">
            <a:extLst>
              <a:ext uri="{FF2B5EF4-FFF2-40B4-BE49-F238E27FC236}">
                <a16:creationId xmlns:a16="http://schemas.microsoft.com/office/drawing/2014/main" id="{32F11AD1-DD99-DD70-EEC0-7E94AD80D22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06880" y="13716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0028501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C9E1FD68-333A-64CE-5057-3CC926F38E6C}"/>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Progress Reports</a:t>
            </a:r>
          </a:p>
        </p:txBody>
      </p:sp>
      <p:sp>
        <p:nvSpPr>
          <p:cNvPr id="21507" name="Rectangle 3">
            <a:extLst>
              <a:ext uri="{FF2B5EF4-FFF2-40B4-BE49-F238E27FC236}">
                <a16:creationId xmlns:a16="http://schemas.microsoft.com/office/drawing/2014/main" id="{93E0859C-126C-265C-FBD7-60E30E7CB595}"/>
              </a:ext>
            </a:extLst>
          </p:cNvPr>
          <p:cNvSpPr>
            <a:spLocks noGrp="1" noChangeArrowheads="1"/>
          </p:cNvSpPr>
          <p:nvPr>
            <p:ph idx="1"/>
          </p:nvPr>
        </p:nvSpPr>
        <p:spPr>
          <a:xfrm>
            <a:off x="609600" y="1828800"/>
            <a:ext cx="7543800" cy="4192587"/>
          </a:xfrm>
        </p:spPr>
        <p:txBody>
          <a:bodyPr/>
          <a:lstStyle/>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Clearest: </a:t>
            </a:r>
          </a:p>
          <a:p>
            <a:pPr marL="914400" lvl="2" indent="-457200" eaLnBrk="0" hangingPunct="0">
              <a:lnSpc>
                <a:spcPct val="100000"/>
              </a:lnSpc>
              <a:spcBef>
                <a:spcPts val="0"/>
              </a:spcBef>
              <a:spcAft>
                <a:spcPts val="2400"/>
              </a:spcAft>
              <a:buClr>
                <a:srgbClr val="FFC000"/>
              </a:buClr>
              <a:buSzPct val="100000"/>
              <a:buFont typeface="Calibri" panose="020F0502020204030204" pitchFamily="34" charset="0"/>
              <a:buChar char="̶"/>
              <a:defRPr/>
            </a:pPr>
            <a:r>
              <a:rPr lang="en-US" altLang="en-US" sz="3200" dirty="0">
                <a:effectLst>
                  <a:outerShdw blurRad="38100" dist="38100" dir="2700000" algn="tl">
                    <a:srgbClr val="000000">
                      <a:alpha val="43137"/>
                    </a:srgbClr>
                  </a:outerShdw>
                </a:effectLst>
              </a:rPr>
              <a:t>Acts 2:47; 4:4; 6:7; 9:31; 12:24; 16:5; 19:20; 28:30-31</a:t>
            </a:r>
          </a:p>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Less clear: </a:t>
            </a:r>
          </a:p>
          <a:p>
            <a:pPr marL="914400" lvl="2" indent="-457200" eaLnBrk="0" hangingPunct="0">
              <a:lnSpc>
                <a:spcPct val="100000"/>
              </a:lnSpc>
              <a:spcBef>
                <a:spcPts val="0"/>
              </a:spcBef>
              <a:spcAft>
                <a:spcPts val="2400"/>
              </a:spcAft>
              <a:buClr>
                <a:srgbClr val="FFC000"/>
              </a:buClr>
              <a:buSzPct val="100000"/>
              <a:buFont typeface="Calibri" panose="020F0502020204030204" pitchFamily="34" charset="0"/>
              <a:buChar char="̶"/>
              <a:defRPr/>
            </a:pPr>
            <a:r>
              <a:rPr lang="en-US" altLang="en-US" sz="3200" dirty="0">
                <a:effectLst>
                  <a:outerShdw blurRad="38100" dist="38100" dir="2700000" algn="tl">
                    <a:srgbClr val="000000">
                      <a:alpha val="43137"/>
                    </a:srgbClr>
                  </a:outerShdw>
                </a:effectLst>
              </a:rPr>
              <a:t>Acts 1:13, 15; 2:41; 4:4:31; 5:14, 42; 8:25, 40; 11:21; 13:49; 17:6</a:t>
            </a:r>
          </a:p>
        </p:txBody>
      </p:sp>
      <p:pic>
        <p:nvPicPr>
          <p:cNvPr id="4" name="Picture 3">
            <a:extLst>
              <a:ext uri="{FF2B5EF4-FFF2-40B4-BE49-F238E27FC236}">
                <a16:creationId xmlns:a16="http://schemas.microsoft.com/office/drawing/2014/main" id="{4EDBDC89-FBF7-B66E-4924-593365D78E73}"/>
              </a:ext>
            </a:extLst>
          </p:cNvPr>
          <p:cNvPicPr>
            <a:picLocks noChangeAspect="1"/>
          </p:cNvPicPr>
          <p:nvPr/>
        </p:nvPicPr>
        <p:blipFill>
          <a:blip r:embed="rId2"/>
          <a:stretch>
            <a:fillRect/>
          </a:stretch>
        </p:blipFill>
        <p:spPr>
          <a:xfrm>
            <a:off x="10093145" y="76200"/>
            <a:ext cx="1565455" cy="1097280"/>
          </a:xfrm>
          <a:prstGeom prst="rect">
            <a:avLst/>
          </a:prstGeom>
        </p:spPr>
      </p:pic>
      <p:pic>
        <p:nvPicPr>
          <p:cNvPr id="2" name="Picture 1">
            <a:extLst>
              <a:ext uri="{FF2B5EF4-FFF2-40B4-BE49-F238E27FC236}">
                <a16:creationId xmlns:a16="http://schemas.microsoft.com/office/drawing/2014/main" id="{67255FCD-BF58-047C-646E-F4B5DE94CDF3}"/>
              </a:ext>
            </a:extLst>
          </p:cNvPr>
          <p:cNvPicPr>
            <a:picLocks noChangeAspect="1"/>
          </p:cNvPicPr>
          <p:nvPr/>
        </p:nvPicPr>
        <p:blipFill>
          <a:blip r:embed="rId3"/>
          <a:stretch>
            <a:fillRect/>
          </a:stretch>
        </p:blipFill>
        <p:spPr>
          <a:xfrm>
            <a:off x="8349742" y="2667000"/>
            <a:ext cx="3244850" cy="1828800"/>
          </a:xfrm>
          <a:prstGeom prst="rect">
            <a:avLst/>
          </a:prstGeom>
        </p:spPr>
      </p:pic>
    </p:spTree>
    <p:extLst>
      <p:ext uri="{BB962C8B-B14F-4D97-AF65-F5344CB8AC3E}">
        <p14:creationId xmlns:p14="http://schemas.microsoft.com/office/powerpoint/2010/main" val="12299323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D8A6B7-2589-45E0-958C-46928B856B5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2376" y="228324"/>
            <a:ext cx="9047248" cy="6401355"/>
          </a:xfrm>
          <a:prstGeom prst="rect">
            <a:avLst/>
          </a:prstGeom>
        </p:spPr>
      </p:pic>
    </p:spTree>
    <p:extLst>
      <p:ext uri="{BB962C8B-B14F-4D97-AF65-F5344CB8AC3E}">
        <p14:creationId xmlns:p14="http://schemas.microsoft.com/office/powerpoint/2010/main" val="1562293906"/>
      </p:ext>
    </p:extLst>
  </p:cSld>
  <p:clrMapOvr>
    <a:masterClrMapping/>
  </p:clrMapOv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6D10B-6759-FA29-F8D9-A89446CD0738}"/>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6FB8166D-5A28-489D-16AB-4B35982CA141}"/>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Purpose (21)</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Preparation (22)</a:t>
            </a:r>
          </a:p>
        </p:txBody>
      </p:sp>
      <p:pic>
        <p:nvPicPr>
          <p:cNvPr id="2" name="Picture 1">
            <a:extLst>
              <a:ext uri="{FF2B5EF4-FFF2-40B4-BE49-F238E27FC236}">
                <a16:creationId xmlns:a16="http://schemas.microsoft.com/office/drawing/2014/main" id="{842C6D75-276E-A73A-B53A-2B2B2B31E88B}"/>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77FAF234-7AC5-FA0D-259A-FCF817A2C2AA}"/>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5"/>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19:21-22</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Future Plans</a:t>
            </a:r>
          </a:p>
        </p:txBody>
      </p:sp>
    </p:spTree>
    <p:extLst>
      <p:ext uri="{BB962C8B-B14F-4D97-AF65-F5344CB8AC3E}">
        <p14:creationId xmlns:p14="http://schemas.microsoft.com/office/powerpoint/2010/main" val="382160211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37BD5-0559-99D4-4BC4-E77F86CC387E}"/>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08E700E1-F47A-9873-1BDB-D77610F6EDD0}"/>
              </a:ext>
            </a:extLst>
          </p:cNvPr>
          <p:cNvSpPr>
            <a:spLocks noGrp="1" noChangeArrowheads="1"/>
          </p:cNvSpPr>
          <p:nvPr>
            <p:ph type="title"/>
          </p:nvPr>
        </p:nvSpPr>
        <p:spPr>
          <a:xfrm>
            <a:off x="2738438"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19:22</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Preparation</a:t>
            </a:r>
          </a:p>
        </p:txBody>
      </p:sp>
      <p:sp>
        <p:nvSpPr>
          <p:cNvPr id="161795" name="Rectangle 3">
            <a:extLst>
              <a:ext uri="{FF2B5EF4-FFF2-40B4-BE49-F238E27FC236}">
                <a16:creationId xmlns:a16="http://schemas.microsoft.com/office/drawing/2014/main" id="{131398FC-8475-60F6-9FE9-FA240A5D28D7}"/>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Timothy &amp; Erastus to Macedonia (22a)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 stays in Asia (22b)</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169A8518-B604-732A-FDC0-D5AECE6B6C8E}"/>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54092542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9ACB1-2969-510B-8D0D-9EABCF1B1B01}"/>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FF2050BF-B7A9-40B3-6360-E0BB88D8EFA1}"/>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19:22</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Preparation</a:t>
            </a:r>
          </a:p>
        </p:txBody>
      </p:sp>
      <p:sp>
        <p:nvSpPr>
          <p:cNvPr id="161795" name="Rectangle 3">
            <a:extLst>
              <a:ext uri="{FF2B5EF4-FFF2-40B4-BE49-F238E27FC236}">
                <a16:creationId xmlns:a16="http://schemas.microsoft.com/office/drawing/2014/main" id="{4B2ABC88-33D3-FDDF-B4FD-C124517A848B}"/>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Timothy &amp; Erastus to Macedonia (22a)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 stays in Asia (22b)</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2C5DBB5C-AB90-3202-A1C7-BF3A110C60DD}"/>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84094635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0B957-1C41-606C-50C9-DDF9DB879E0E}"/>
            </a:ext>
          </a:extLst>
        </p:cNvPr>
        <p:cNvGrpSpPr/>
        <p:nvPr/>
      </p:nvGrpSpPr>
      <p:grpSpPr>
        <a:xfrm>
          <a:off x="0" y="0"/>
          <a:ext cx="0" cy="0"/>
          <a:chOff x="0" y="0"/>
          <a:chExt cx="0" cy="0"/>
        </a:xfrm>
      </p:grpSpPr>
      <p:pic>
        <p:nvPicPr>
          <p:cNvPr id="38914" name="Picture 2">
            <a:extLst>
              <a:ext uri="{FF2B5EF4-FFF2-40B4-BE49-F238E27FC236}">
                <a16:creationId xmlns:a16="http://schemas.microsoft.com/office/drawing/2014/main" id="{32F11AD1-DD99-DD70-EEC0-7E94AD80D22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06880" y="13716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1017744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3FD65-EB00-881D-73CD-279D0870AD51}"/>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48D9107-EC71-242D-DA66-06F8DBF5F17A}"/>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19:22</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Preparation</a:t>
            </a:r>
          </a:p>
        </p:txBody>
      </p:sp>
      <p:sp>
        <p:nvSpPr>
          <p:cNvPr id="161795" name="Rectangle 3">
            <a:extLst>
              <a:ext uri="{FF2B5EF4-FFF2-40B4-BE49-F238E27FC236}">
                <a16:creationId xmlns:a16="http://schemas.microsoft.com/office/drawing/2014/main" id="{A7C19474-6BF1-5B84-9242-EC6368AF2238}"/>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Timothy &amp; Erastus to Macedonia (22a)</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Paul stays in Asia (22b)</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CF209803-0C47-EF60-4145-AC376CE1FEBA}"/>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62761686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0B957-1C41-606C-50C9-DDF9DB879E0E}"/>
            </a:ext>
          </a:extLst>
        </p:cNvPr>
        <p:cNvGrpSpPr/>
        <p:nvPr/>
      </p:nvGrpSpPr>
      <p:grpSpPr>
        <a:xfrm>
          <a:off x="0" y="0"/>
          <a:ext cx="0" cy="0"/>
          <a:chOff x="0" y="0"/>
          <a:chExt cx="0" cy="0"/>
        </a:xfrm>
      </p:grpSpPr>
      <p:pic>
        <p:nvPicPr>
          <p:cNvPr id="38914" name="Picture 2">
            <a:extLst>
              <a:ext uri="{FF2B5EF4-FFF2-40B4-BE49-F238E27FC236}">
                <a16:creationId xmlns:a16="http://schemas.microsoft.com/office/drawing/2014/main" id="{32F11AD1-DD99-DD70-EEC0-7E94AD80D22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06880" y="13716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9694873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D1EA4-5EDF-0E80-7949-163B3BE7B710}"/>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EC0215F0-DAA6-BF49-AC3B-9C9FA5A3E37A}"/>
              </a:ext>
            </a:extLst>
          </p:cNvPr>
          <p:cNvSpPr>
            <a:spLocks noGrp="1" noChangeArrowheads="1"/>
          </p:cNvSpPr>
          <p:nvPr>
            <p:ph type="body" idx="1"/>
          </p:nvPr>
        </p:nvSpPr>
        <p:spPr>
          <a:xfrm>
            <a:off x="1029810" y="1600200"/>
            <a:ext cx="7010400" cy="4344633"/>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Apollos (18:24-28)</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John’s disciples (19:1-7)</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Ephesus witness (19:8-12)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Imitators’ failure (19:13-20)</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Future plans (19:21-22)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Silversmiths’ riot (19:23-41)</a:t>
            </a:r>
          </a:p>
          <a:p>
            <a:pPr marL="0" lvl="1" indent="0" eaLnBrk="1" hangingPunct="1">
              <a:lnSpc>
                <a:spcPct val="100000"/>
              </a:lnSpc>
              <a:spcBef>
                <a:spcPts val="0"/>
              </a:spcBef>
              <a:spcAft>
                <a:spcPts val="1800"/>
              </a:spcAft>
              <a:buClr>
                <a:srgbClr val="CC66FF"/>
              </a:buClr>
              <a:buSzPct val="100000"/>
              <a:buNone/>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F1FA84C4-953C-270D-7799-A1BA9DB41439}"/>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Ephesus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18:24‒19:41</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86745620-007A-E31E-EF3E-7D1F71B8730E}"/>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00794056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67A20-D471-E06B-5AC2-4B250D966ED3}"/>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EB3747EE-09AE-4990-DB7C-C4198258C022}"/>
              </a:ext>
            </a:extLst>
          </p:cNvPr>
          <p:cNvSpPr>
            <a:spLocks noGrp="1" noChangeArrowheads="1"/>
          </p:cNvSpPr>
          <p:nvPr>
            <p:ph type="body" idx="1"/>
          </p:nvPr>
        </p:nvSpPr>
        <p:spPr>
          <a:xfrm>
            <a:off x="1523999" y="1600200"/>
            <a:ext cx="6477001" cy="42672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Riot (23)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Organizer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Demetrius’ speech (25-27)</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Reaction (28-32)</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Alexander seeks to silence the mob (33)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Opposite effect (34)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Town clerk’s intervention (35-41)</a:t>
            </a:r>
          </a:p>
        </p:txBody>
      </p:sp>
      <p:pic>
        <p:nvPicPr>
          <p:cNvPr id="2" name="Picture 1">
            <a:extLst>
              <a:ext uri="{FF2B5EF4-FFF2-40B4-BE49-F238E27FC236}">
                <a16:creationId xmlns:a16="http://schemas.microsoft.com/office/drawing/2014/main" id="{95434355-6A15-9A1B-310C-0E40BCB6D365}"/>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5B63F022-F427-CAB0-4045-0E5E742C4F9B}"/>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6"/>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19:23-41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Silversmiths’ Riot</a:t>
            </a:r>
          </a:p>
        </p:txBody>
      </p:sp>
    </p:spTree>
    <p:extLst>
      <p:ext uri="{BB962C8B-B14F-4D97-AF65-F5344CB8AC3E}">
        <p14:creationId xmlns:p14="http://schemas.microsoft.com/office/powerpoint/2010/main" val="197001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AEBC4-9B1F-87E8-5EC7-1D0D889ABF4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2BB3F5C-8869-87A7-E582-A43E8B7B1AEC}"/>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45891637-D3BC-9C9A-5E72-327CF5F19DE6}"/>
              </a:ext>
            </a:extLst>
          </p:cNvPr>
          <p:cNvSpPr>
            <a:spLocks noChangeArrowheads="1"/>
          </p:cNvSpPr>
          <p:nvPr/>
        </p:nvSpPr>
        <p:spPr bwMode="auto">
          <a:xfrm>
            <a:off x="609600" y="0"/>
            <a:ext cx="10972800" cy="2977738"/>
          </a:xfrm>
          <a:prstGeom prst="rect">
            <a:avLst/>
          </a:prstGeom>
          <a:noFill/>
          <a:ln w="28575">
            <a:noFill/>
            <a:miter lim="800000"/>
            <a:headEnd/>
            <a:tailEnd/>
          </a:ln>
        </p:spPr>
        <p:txBody>
          <a:bodyPr wrap="square">
            <a:spAutoFit/>
          </a:bodyPr>
          <a:lstStyle/>
          <a:p>
            <a:pPr marL="342900" indent="-342900" algn="ctr">
              <a:spcAft>
                <a:spcPts val="900"/>
              </a:spcAft>
              <a:buClr>
                <a:srgbClr val="00FFFF"/>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Acts 1:8</a:t>
            </a:r>
          </a:p>
          <a:p>
            <a:pPr algn="just">
              <a:spcBef>
                <a:spcPts val="0"/>
              </a:spcBef>
              <a:spcAft>
                <a:spcPts val="0"/>
              </a:spcAft>
            </a:pPr>
            <a:r>
              <a:rPr lang="en-US" sz="3500" dirty="0">
                <a:effectLst>
                  <a:outerShdw blurRad="38100" dist="38100" dir="2700000" algn="tl">
                    <a:srgbClr val="000000">
                      <a:alpha val="43137"/>
                    </a:srgbClr>
                  </a:outerShdw>
                </a:effectLst>
                <a:cs typeface="Calibri" panose="020F0502020204030204" pitchFamily="34" charset="0"/>
              </a:rPr>
              <a:t>“but you will receive power when the Holy Spirit has come upon you; and you shall be My witnesses both in </a:t>
            </a:r>
            <a:r>
              <a:rPr lang="en-US" sz="3500" b="1" u="sng" dirty="0">
                <a:solidFill>
                  <a:srgbClr val="FFFFCC"/>
                </a:solidFill>
                <a:effectLst>
                  <a:outerShdw blurRad="38100" dist="38100" dir="2700000" algn="tl">
                    <a:srgbClr val="000000">
                      <a:alpha val="43137"/>
                    </a:srgbClr>
                  </a:outerShdw>
                </a:effectLst>
                <a:cs typeface="Calibri" panose="020F0502020204030204" pitchFamily="34" charset="0"/>
              </a:rPr>
              <a:t>Jerusalem </a:t>
            </a:r>
            <a:r>
              <a:rPr lang="en-US" sz="3500" b="1" dirty="0">
                <a:solidFill>
                  <a:srgbClr val="00FF00"/>
                </a:solidFill>
                <a:effectLst>
                  <a:outerShdw blurRad="38100" dist="38100" dir="2700000" algn="tl">
                    <a:srgbClr val="000000">
                      <a:alpha val="43137"/>
                    </a:srgbClr>
                  </a:outerShdw>
                </a:effectLst>
                <a:cs typeface="Calibri" panose="020F0502020204030204" pitchFamily="34" charset="0"/>
              </a:rPr>
              <a:t>(Acts 1-7)</a:t>
            </a:r>
            <a:r>
              <a:rPr lang="en-US" sz="3500" dirty="0">
                <a:effectLst>
                  <a:outerShdw blurRad="38100" dist="38100" dir="2700000" algn="tl">
                    <a:srgbClr val="000000">
                      <a:alpha val="43137"/>
                    </a:srgbClr>
                  </a:outerShdw>
                </a:effectLst>
                <a:cs typeface="Calibri" panose="020F0502020204030204" pitchFamily="34" charset="0"/>
              </a:rPr>
              <a:t>, and in </a:t>
            </a:r>
            <a:r>
              <a:rPr lang="en-US" sz="3500" b="1" u="sng" dirty="0">
                <a:solidFill>
                  <a:srgbClr val="FFFFCC"/>
                </a:solidFill>
                <a:effectLst>
                  <a:outerShdw blurRad="38100" dist="38100" dir="2700000" algn="tl">
                    <a:srgbClr val="000000">
                      <a:alpha val="43137"/>
                    </a:srgbClr>
                  </a:outerShdw>
                </a:effectLst>
                <a:cs typeface="Calibri" panose="020F0502020204030204" pitchFamily="34" charset="0"/>
              </a:rPr>
              <a:t>all Judea and Samaria</a:t>
            </a:r>
            <a:r>
              <a:rPr lang="en-US" sz="3500" b="1" dirty="0">
                <a:solidFill>
                  <a:srgbClr val="FFFFCC"/>
                </a:solidFill>
                <a:effectLst>
                  <a:outerShdw blurRad="38100" dist="38100" dir="2700000" algn="tl">
                    <a:srgbClr val="000000">
                      <a:alpha val="43137"/>
                    </a:srgbClr>
                  </a:outerShdw>
                </a:effectLst>
                <a:cs typeface="Calibri" panose="020F0502020204030204" pitchFamily="34" charset="0"/>
              </a:rPr>
              <a:t> </a:t>
            </a:r>
            <a:r>
              <a:rPr lang="en-US" sz="3500" b="1" dirty="0">
                <a:solidFill>
                  <a:srgbClr val="00FF00"/>
                </a:solidFill>
                <a:effectLst>
                  <a:outerShdw blurRad="38100" dist="38100" dir="2700000" algn="tl">
                    <a:srgbClr val="000000">
                      <a:alpha val="43137"/>
                    </a:srgbClr>
                  </a:outerShdw>
                </a:effectLst>
                <a:cs typeface="Calibri" panose="020F0502020204030204" pitchFamily="34" charset="0"/>
              </a:rPr>
              <a:t>(Acts 8-12)</a:t>
            </a:r>
            <a:r>
              <a:rPr lang="en-US" sz="3500" dirty="0">
                <a:effectLst>
                  <a:outerShdw blurRad="38100" dist="38100" dir="2700000" algn="tl">
                    <a:srgbClr val="000000">
                      <a:alpha val="43137"/>
                    </a:srgbClr>
                  </a:outerShdw>
                </a:effectLst>
                <a:cs typeface="Calibri" panose="020F0502020204030204" pitchFamily="34" charset="0"/>
              </a:rPr>
              <a:t>, and even to </a:t>
            </a:r>
            <a:r>
              <a:rPr lang="en-US" sz="3500" b="1" u="sng" dirty="0">
                <a:solidFill>
                  <a:srgbClr val="FFFFCC"/>
                </a:solidFill>
                <a:effectLst>
                  <a:outerShdw blurRad="38100" dist="38100" dir="2700000" algn="tl">
                    <a:srgbClr val="000000">
                      <a:alpha val="43137"/>
                    </a:srgbClr>
                  </a:outerShdw>
                </a:effectLst>
                <a:cs typeface="Calibri" panose="020F0502020204030204" pitchFamily="34" charset="0"/>
              </a:rPr>
              <a:t>the remotest part of the earth</a:t>
            </a:r>
            <a:r>
              <a:rPr lang="en-US" sz="3500" b="1" dirty="0">
                <a:solidFill>
                  <a:srgbClr val="FFFFCC"/>
                </a:solidFill>
                <a:effectLst>
                  <a:outerShdw blurRad="38100" dist="38100" dir="2700000" algn="tl">
                    <a:srgbClr val="000000">
                      <a:alpha val="43137"/>
                    </a:srgbClr>
                  </a:outerShdw>
                </a:effectLst>
                <a:cs typeface="Calibri" panose="020F0502020204030204" pitchFamily="34" charset="0"/>
              </a:rPr>
              <a:t> </a:t>
            </a:r>
            <a:r>
              <a:rPr lang="en-US" sz="3500" b="1" dirty="0">
                <a:solidFill>
                  <a:srgbClr val="00FF00"/>
                </a:solidFill>
                <a:effectLst>
                  <a:outerShdw blurRad="38100" dist="38100" dir="2700000" algn="tl">
                    <a:srgbClr val="000000">
                      <a:alpha val="43137"/>
                    </a:srgbClr>
                  </a:outerShdw>
                </a:effectLst>
                <a:cs typeface="Calibri" panose="020F0502020204030204" pitchFamily="34" charset="0"/>
              </a:rPr>
              <a:t>(Acts 13-28)</a:t>
            </a:r>
            <a:r>
              <a:rPr lang="en-US" sz="3500" dirty="0">
                <a:effectLst>
                  <a:outerShdw blurRad="38100" dist="38100" dir="2700000" algn="tl">
                    <a:srgbClr val="000000">
                      <a:alpha val="43137"/>
                    </a:srgbClr>
                  </a:outerShdw>
                </a:effectLst>
                <a:cs typeface="Calibri" panose="020F0502020204030204" pitchFamily="34" charset="0"/>
              </a:rPr>
              <a:t>.”</a:t>
            </a:r>
          </a:p>
        </p:txBody>
      </p:sp>
      <p:pic>
        <p:nvPicPr>
          <p:cNvPr id="6" name="Picture 5">
            <a:extLst>
              <a:ext uri="{FF2B5EF4-FFF2-40B4-BE49-F238E27FC236}">
                <a16:creationId xmlns:a16="http://schemas.microsoft.com/office/drawing/2014/main" id="{5A335BE0-D72E-9D17-E47D-665BE52ABC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94773" y="3017520"/>
            <a:ext cx="2002455" cy="2011680"/>
          </a:xfrm>
          <a:prstGeom prst="ellipse">
            <a:avLst/>
          </a:prstGeom>
        </p:spPr>
      </p:pic>
    </p:spTree>
    <p:extLst>
      <p:ext uri="{BB962C8B-B14F-4D97-AF65-F5344CB8AC3E}">
        <p14:creationId xmlns:p14="http://schemas.microsoft.com/office/powerpoint/2010/main" val="2627198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a:extLst>
              <a:ext uri="{FF2B5EF4-FFF2-40B4-BE49-F238E27FC236}">
                <a16:creationId xmlns:a16="http://schemas.microsoft.com/office/drawing/2014/main" id="{4D3B5F11-B2D6-301A-AD45-C5DBD53E97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9927" y="137160"/>
            <a:ext cx="9132146"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Oval 3">
            <a:extLst>
              <a:ext uri="{FF2B5EF4-FFF2-40B4-BE49-F238E27FC236}">
                <a16:creationId xmlns:a16="http://schemas.microsoft.com/office/drawing/2014/main" id="{B9186150-574F-5E8B-D25C-209895259244}"/>
              </a:ext>
            </a:extLst>
          </p:cNvPr>
          <p:cNvSpPr>
            <a:spLocks noChangeArrowheads="1"/>
          </p:cNvSpPr>
          <p:nvPr/>
        </p:nvSpPr>
        <p:spPr bwMode="auto">
          <a:xfrm>
            <a:off x="6937768" y="2833884"/>
            <a:ext cx="1060083" cy="251901"/>
          </a:xfrm>
          <a:prstGeom prst="ellipse">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defPPr>
              <a:defRPr lang="en-US"/>
            </a:defPPr>
            <a:lvl1pPr algn="l" defTabSz="457200" rtl="0" eaLnBrk="0" fontAlgn="base" hangingPunct="0">
              <a:spcBef>
                <a:spcPct val="20000"/>
              </a:spcBef>
              <a:spcAft>
                <a:spcPct val="0"/>
              </a:spcAft>
              <a:buClr>
                <a:schemeClr val="tx2"/>
              </a:buClr>
              <a:buSzPct val="75000"/>
              <a:buFont typeface="Wingdings" panose="05000000000000000000" pitchFamily="2" charset="2"/>
              <a:buChar char="n"/>
              <a:defRPr sz="3200" kern="1200">
                <a:solidFill>
                  <a:schemeClr val="tx1"/>
                </a:solidFill>
                <a:latin typeface="Times New Roman" panose="02020603050405020304" pitchFamily="18" charset="0"/>
                <a:ea typeface="+mn-ea"/>
                <a:cs typeface="+mn-cs"/>
              </a:defRPr>
            </a:lvl1pPr>
            <a:lvl2pPr marL="742950" indent="-285750" algn="l" defTabSz="457200" rtl="0" eaLnBrk="0" fontAlgn="base" hangingPunct="0">
              <a:spcBef>
                <a:spcPct val="20000"/>
              </a:spcBef>
              <a:spcAft>
                <a:spcPct val="0"/>
              </a:spcAft>
              <a:buClr>
                <a:schemeClr val="folHlink"/>
              </a:buClr>
              <a:buSzPct val="60000"/>
              <a:buFont typeface="Wingdings" panose="05000000000000000000" pitchFamily="2" charset="2"/>
              <a:buChar char="u"/>
              <a:defRPr sz="3200" kern="1200">
                <a:solidFill>
                  <a:schemeClr val="tx1"/>
                </a:solidFill>
                <a:latin typeface="Times New Roman" panose="02020603050405020304" pitchFamily="18" charset="0"/>
                <a:ea typeface="+mn-ea"/>
                <a:cs typeface="+mn-cs"/>
              </a:defRPr>
            </a:lvl2pPr>
            <a:lvl3pPr marL="1143000" indent="-228600" algn="l" defTabSz="457200" rtl="0" eaLnBrk="0" fontAlgn="base" hangingPunct="0">
              <a:spcBef>
                <a:spcPct val="20000"/>
              </a:spcBef>
              <a:spcAft>
                <a:spcPct val="0"/>
              </a:spcAft>
              <a:buClr>
                <a:schemeClr val="tx2"/>
              </a:buClr>
              <a:buSzPct val="60000"/>
              <a:buFont typeface="Wingdings" panose="05000000000000000000" pitchFamily="2" charset="2"/>
              <a:buChar char="t"/>
              <a:defRPr sz="3200" kern="1200">
                <a:solidFill>
                  <a:schemeClr val="tx1"/>
                </a:solidFill>
                <a:latin typeface="Times New Roman" panose="02020603050405020304" pitchFamily="18" charset="0"/>
                <a:ea typeface="+mn-ea"/>
                <a:cs typeface="+mn-cs"/>
              </a:defRPr>
            </a:lvl3pPr>
            <a:lvl4pPr marL="16002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4pPr>
            <a:lvl5pPr marL="20574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5pPr>
            <a:lvl6pPr marL="25146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6pPr>
            <a:lvl7pPr marL="29718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7pPr>
            <a:lvl8pPr marL="34290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8pPr>
            <a:lvl9pPr marL="38862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9pPr>
          </a:lstStyle>
          <a:p>
            <a:pPr eaLnBrk="1" hangingPunct="1">
              <a:spcBef>
                <a:spcPct val="0"/>
              </a:spcBef>
              <a:buClrTx/>
              <a:buSzTx/>
              <a:buFontTx/>
              <a:buNone/>
            </a:pPr>
            <a:endParaRPr lang="en-US" altLang="en-US" sz="2400" dirty="0">
              <a:latin typeface="Corbel" panose="020B0503020204020204" pitchFamily="34" charset="0"/>
            </a:endParaRPr>
          </a:p>
        </p:txBody>
      </p:sp>
    </p:spTree>
    <p:extLst>
      <p:ext uri="{BB962C8B-B14F-4D97-AF65-F5344CB8AC3E}">
        <p14:creationId xmlns:p14="http://schemas.microsoft.com/office/powerpoint/2010/main" val="120192232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96E88-AA68-5B19-0A4B-3239338029DF}"/>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7A61E8E0-8267-2958-5ABF-50456B9A39DF}"/>
              </a:ext>
            </a:extLst>
          </p:cNvPr>
          <p:cNvSpPr>
            <a:spLocks noGrp="1" noChangeArrowheads="1"/>
          </p:cNvSpPr>
          <p:nvPr>
            <p:ph type="body" idx="1"/>
          </p:nvPr>
        </p:nvSpPr>
        <p:spPr>
          <a:xfrm>
            <a:off x="1523999" y="1600200"/>
            <a:ext cx="6477001" cy="2895600"/>
          </a:xfrm>
        </p:spPr>
        <p:txBody>
          <a:bodyPr/>
          <a:lstStyle/>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Riot (23)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Organizer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Demetrius’ speech (25-27)</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Reaction (28-32)</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Alexander seeks to silence the mob (33)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Opposite effect (34)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Town clerk’s intervention (35-41)</a:t>
            </a:r>
          </a:p>
        </p:txBody>
      </p:sp>
      <p:pic>
        <p:nvPicPr>
          <p:cNvPr id="2" name="Picture 1">
            <a:extLst>
              <a:ext uri="{FF2B5EF4-FFF2-40B4-BE49-F238E27FC236}">
                <a16:creationId xmlns:a16="http://schemas.microsoft.com/office/drawing/2014/main" id="{3F11C6B5-C23C-E0CA-23B5-1571C63EA20C}"/>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E1A17424-309C-6D7B-175E-2F6B747F1ECB}"/>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6"/>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19:23-41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Silversmiths’ Riot</a:t>
            </a:r>
          </a:p>
        </p:txBody>
      </p:sp>
    </p:spTree>
    <p:extLst>
      <p:ext uri="{BB962C8B-B14F-4D97-AF65-F5344CB8AC3E}">
        <p14:creationId xmlns:p14="http://schemas.microsoft.com/office/powerpoint/2010/main" val="247553046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BD754E-6B8E-47CB-99C4-691332F4F52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89928" y="137160"/>
            <a:ext cx="9212145" cy="6583680"/>
          </a:xfrm>
          <a:prstGeom prst="rect">
            <a:avLst/>
          </a:prstGeom>
        </p:spPr>
      </p:pic>
    </p:spTree>
    <p:extLst>
      <p:ext uri="{BB962C8B-B14F-4D97-AF65-F5344CB8AC3E}">
        <p14:creationId xmlns:p14="http://schemas.microsoft.com/office/powerpoint/2010/main" val="1013042441"/>
      </p:ext>
    </p:extLst>
  </p:cSld>
  <p:clrMapOvr>
    <a:masterClrMapping/>
  </p:clrMapOv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7772400" cy="914400"/>
          </a:xfrm>
        </p:spPr>
        <p:txBody>
          <a:bodyPr/>
          <a:lstStyle/>
          <a:p>
            <a:pPr algn="ctr"/>
            <a:r>
              <a:rPr lang="en-US" sz="3600" b="1" kern="1200" dirty="0">
                <a:solidFill>
                  <a:srgbClr val="00FFFF"/>
                </a:solidFill>
                <a:effectLst>
                  <a:outerShdw blurRad="38100" dist="38100" dir="2700000" algn="tl">
                    <a:srgbClr val="000000">
                      <a:alpha val="43137"/>
                    </a:srgbClr>
                  </a:outerShdw>
                </a:effectLst>
                <a:ea typeface="+mn-ea"/>
                <a:cs typeface="+mn-cs"/>
              </a:rPr>
              <a:t>E.W. Bullinger (1837‒1913)</a:t>
            </a:r>
          </a:p>
        </p:txBody>
      </p:sp>
      <p:pic>
        <p:nvPicPr>
          <p:cNvPr id="5" name="Picture 4">
            <a:extLst>
              <a:ext uri="{FF2B5EF4-FFF2-40B4-BE49-F238E27FC236}">
                <a16:creationId xmlns:a16="http://schemas.microsoft.com/office/drawing/2014/main" id="{2A713A81-54F8-4915-B549-9AB8BEBD44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83214" y="1596775"/>
            <a:ext cx="7425572" cy="4346825"/>
          </a:xfrm>
          <a:prstGeom prst="rect">
            <a:avLst/>
          </a:prstGeom>
        </p:spPr>
      </p:pic>
    </p:spTree>
    <p:extLst>
      <p:ext uri="{BB962C8B-B14F-4D97-AF65-F5344CB8AC3E}">
        <p14:creationId xmlns:p14="http://schemas.microsoft.com/office/powerpoint/2010/main" val="63055935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F9BA11E-28E2-4B3A-A673-6773D66734D0}"/>
              </a:ext>
            </a:extLst>
          </p:cNvPr>
          <p:cNvSpPr txBox="1">
            <a:spLocks noChangeArrowheads="1"/>
          </p:cNvSpPr>
          <p:nvPr/>
        </p:nvSpPr>
        <p:spPr bwMode="auto">
          <a:xfrm>
            <a:off x="609600" y="1626120"/>
            <a:ext cx="10972800" cy="4622280"/>
          </a:xfrm>
          <a:prstGeom prst="rect">
            <a:avLst/>
          </a:prstGeom>
          <a:noFill/>
          <a:ln w="9525">
            <a:noFill/>
            <a:miter lim="800000"/>
            <a:headEnd/>
            <a:tailEnd/>
          </a:ln>
          <a:effectLst/>
        </p:spPr>
        <p:txBody>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0" indent="0" algn="just">
              <a:spcBef>
                <a:spcPts val="0"/>
              </a:spcBef>
              <a:buNone/>
            </a:pPr>
            <a:r>
              <a:rPr lang="en-US" dirty="0">
                <a:effectLst>
                  <a:outerShdw blurRad="38100" dist="38100" dir="2700000" algn="tl">
                    <a:srgbClr val="000000">
                      <a:alpha val="43137"/>
                    </a:srgbClr>
                  </a:outerShdw>
                </a:effectLst>
                <a:cs typeface="Times New Roman" panose="02020603050405020304" pitchFamily="18" charset="0"/>
              </a:rPr>
              <a:t>“﻿</a:t>
            </a:r>
            <a:r>
              <a:rPr lang="en-US" b="0" i="1" dirty="0">
                <a:effectLst>
                  <a:outerShdw blurRad="38100" dist="38100" dir="2700000" algn="tl">
                    <a:srgbClr val="000000">
                      <a:alpha val="43137"/>
                    </a:srgbClr>
                  </a:outerShdw>
                </a:effectLst>
                <a:cs typeface="Times New Roman" panose="02020603050405020304" pitchFamily="18" charset="0"/>
              </a:rPr>
              <a:t>Litotes</a:t>
            </a:r>
            <a:r>
              <a:rPr lang="en-US" b="0" i="0" dirty="0">
                <a:effectLst>
                  <a:outerShdw blurRad="38100" dist="38100" dir="2700000" algn="tl">
                    <a:srgbClr val="000000">
                      <a:alpha val="43137"/>
                    </a:srgbClr>
                  </a:outerShdw>
                </a:effectLst>
                <a:cs typeface="Times New Roman" panose="02020603050405020304" pitchFamily="18" charset="0"/>
              </a:rPr>
              <a:t>. A litotes is an understatement or a negative statement to express an affirmation. This is the opposite of hyperbole. When we say, ‘He is not a bad preacher,’ we mean he is a very good preacher. The understatement is made for emphasis. When Paul wrote, ‘I am a Jew … a citizen of no insignificant city’ (Acts 21:39, </a:t>
            </a:r>
            <a:r>
              <a:rPr lang="en-US" b="0" i="0" dirty="0" err="1">
                <a:effectLst>
                  <a:outerShdw blurRad="38100" dist="38100" dir="2700000" algn="tl">
                    <a:srgbClr val="000000">
                      <a:alpha val="43137"/>
                    </a:srgbClr>
                  </a:outerShdw>
                </a:effectLst>
                <a:cs typeface="Times New Roman" panose="02020603050405020304" pitchFamily="18" charset="0"/>
              </a:rPr>
              <a:t>nasb</a:t>
            </a:r>
            <a:r>
              <a:rPr lang="en-US" b="0" i="0" dirty="0">
                <a:effectLst>
                  <a:outerShdw blurRad="38100" dist="38100" dir="2700000" algn="tl">
                    <a:srgbClr val="000000">
                      <a:alpha val="43137"/>
                    </a:srgbClr>
                  </a:outerShdw>
                </a:effectLst>
                <a:cs typeface="Times New Roman" panose="02020603050405020304" pitchFamily="18" charset="0"/>
              </a:rPr>
              <a:t>), he meant that Tarsus was in fact a rather significant city. A litotes is at times a belittling statement, as in Numbers 13:33, ‘We seemed like grasshoppers in our own eyes, and we looked the same to them.’ Luke used a number of litotes</a:t>
            </a:r>
            <a:r>
              <a:rPr lang="en-US" dirty="0">
                <a:effectLst>
                  <a:outerShdw blurRad="38100" dist="38100" dir="2700000" algn="tl">
                    <a:srgbClr val="000000">
                      <a:alpha val="43137"/>
                    </a:srgbClr>
                  </a:outerShdw>
                </a:effectLst>
                <a:cs typeface="Calibri" panose="020F0502020204030204" pitchFamily="34" charset="0"/>
              </a:rPr>
              <a:t>.”</a:t>
            </a:r>
            <a:endParaRPr lang="en-US" kern="0" dirty="0">
              <a:effectLst>
                <a:outerShdw blurRad="38100" dist="38100" dir="2700000" algn="tl">
                  <a:srgbClr val="000000">
                    <a:alpha val="43137"/>
                  </a:srgbClr>
                </a:outerShdw>
              </a:effectLst>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71143766-1925-4265-A7F8-E13E532AF080}"/>
                  </a:ext>
                </a:extLst>
              </p14:cNvPr>
              <p14:cNvContentPartPr/>
              <p14:nvPr/>
            </p14:nvContentPartPr>
            <p14:xfrm>
              <a:off x="6161659" y="5127760"/>
              <a:ext cx="12240" cy="6480"/>
            </p14:xfrm>
          </p:contentPart>
        </mc:Choice>
        <mc:Fallback xmlns="">
          <p:pic>
            <p:nvPicPr>
              <p:cNvPr id="5" name="Ink 4">
                <a:extLst>
                  <a:ext uri="{FF2B5EF4-FFF2-40B4-BE49-F238E27FC236}">
                    <a16:creationId xmlns:a16="http://schemas.microsoft.com/office/drawing/2014/main" id="{71143766-1925-4265-A7F8-E13E532AF080}"/>
                  </a:ext>
                </a:extLst>
              </p:cNvPr>
              <p:cNvPicPr/>
              <p:nvPr/>
            </p:nvPicPr>
            <p:blipFill>
              <a:blip r:embed="rId4"/>
              <a:stretch>
                <a:fillRect/>
              </a:stretch>
            </p:blipFill>
            <p:spPr>
              <a:xfrm>
                <a:off x="6152659" y="5118760"/>
                <a:ext cx="298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EE323F91-5EC0-4040-B6AC-7BBF1164F850}"/>
                  </a:ext>
                </a:extLst>
              </p14:cNvPr>
              <p14:cNvContentPartPr/>
              <p14:nvPr/>
            </p14:nvContentPartPr>
            <p14:xfrm>
              <a:off x="6221419" y="5163400"/>
              <a:ext cx="12240" cy="360"/>
            </p14:xfrm>
          </p:contentPart>
        </mc:Choice>
        <mc:Fallback xmlns="">
          <p:pic>
            <p:nvPicPr>
              <p:cNvPr id="7" name="Ink 6">
                <a:extLst>
                  <a:ext uri="{FF2B5EF4-FFF2-40B4-BE49-F238E27FC236}">
                    <a16:creationId xmlns:a16="http://schemas.microsoft.com/office/drawing/2014/main" id="{EE323F91-5EC0-4040-B6AC-7BBF1164F850}"/>
                  </a:ext>
                </a:extLst>
              </p:cNvPr>
              <p:cNvPicPr/>
              <p:nvPr/>
            </p:nvPicPr>
            <p:blipFill>
              <a:blip r:embed="rId6"/>
              <a:stretch>
                <a:fillRect/>
              </a:stretch>
            </p:blipFill>
            <p:spPr>
              <a:xfrm>
                <a:off x="6212419" y="5154400"/>
                <a:ext cx="298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E2F05218-E974-43F4-821D-F25AA8422178}"/>
                  </a:ext>
                </a:extLst>
              </p14:cNvPr>
              <p14:cNvContentPartPr/>
              <p14:nvPr/>
            </p14:nvContentPartPr>
            <p14:xfrm>
              <a:off x="12711619" y="4798720"/>
              <a:ext cx="30240" cy="6480"/>
            </p14:xfrm>
          </p:contentPart>
        </mc:Choice>
        <mc:Fallback xmlns="">
          <p:pic>
            <p:nvPicPr>
              <p:cNvPr id="8" name="Ink 7">
                <a:extLst>
                  <a:ext uri="{FF2B5EF4-FFF2-40B4-BE49-F238E27FC236}">
                    <a16:creationId xmlns:a16="http://schemas.microsoft.com/office/drawing/2014/main" id="{E2F05218-E974-43F4-821D-F25AA8422178}"/>
                  </a:ext>
                </a:extLst>
              </p:cNvPr>
              <p:cNvPicPr/>
              <p:nvPr/>
            </p:nvPicPr>
            <p:blipFill>
              <a:blip r:embed="rId8"/>
              <a:stretch>
                <a:fillRect/>
              </a:stretch>
            </p:blipFill>
            <p:spPr>
              <a:xfrm>
                <a:off x="12702619" y="4789720"/>
                <a:ext cx="47880" cy="24120"/>
              </a:xfrm>
              <a:prstGeom prst="rect">
                <a:avLst/>
              </a:prstGeom>
            </p:spPr>
          </p:pic>
        </mc:Fallback>
      </mc:AlternateContent>
      <p:sp>
        <p:nvSpPr>
          <p:cNvPr id="2" name="Rectangle 1">
            <a:extLst>
              <a:ext uri="{FF2B5EF4-FFF2-40B4-BE49-F238E27FC236}">
                <a16:creationId xmlns:a16="http://schemas.microsoft.com/office/drawing/2014/main" id="{9833B6BE-F3D5-439A-96B3-B1A1BE27E660}"/>
              </a:ext>
            </a:extLst>
          </p:cNvPr>
          <p:cNvSpPr/>
          <p:nvPr/>
        </p:nvSpPr>
        <p:spPr>
          <a:xfrm>
            <a:off x="3438525" y="228601"/>
            <a:ext cx="5314950" cy="1031051"/>
          </a:xfrm>
          <a:prstGeom prst="rect">
            <a:avLst/>
          </a:prstGeom>
        </p:spPr>
        <p:txBody>
          <a:bodyPr wrap="square">
            <a:spAutoFit/>
          </a:bodyPr>
          <a:lstStyle/>
          <a:p>
            <a:pPr algn="ctr">
              <a:spcBef>
                <a:spcPts val="0"/>
              </a:spcBef>
              <a:spcAft>
                <a:spcPts val="600"/>
              </a:spcAft>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Roy B. </a:t>
            </a:r>
            <a:r>
              <a:rPr lang="en-US" sz="3600" dirty="0" err="1">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Zuck</a:t>
            </a: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 </a:t>
            </a:r>
          </a:p>
          <a:p>
            <a:pPr algn="ctr">
              <a:spcBef>
                <a:spcPts val="0"/>
              </a:spcBef>
              <a:spcAft>
                <a:spcPts val="0"/>
              </a:spcAft>
            </a:pPr>
            <a:r>
              <a:rPr lang="en-US" sz="2000" i="1" dirty="0">
                <a:latin typeface="Calibri" panose="020F0502020204030204" pitchFamily="34" charset="0"/>
                <a:cs typeface="Calibri" panose="020F0502020204030204" pitchFamily="34" charset="0"/>
              </a:rPr>
              <a:t>Basic Bible Interpretation</a:t>
            </a:r>
            <a:r>
              <a:rPr lang="en-US" sz="2000" dirty="0">
                <a:latin typeface="Calibri" panose="020F0502020204030204" pitchFamily="34" charset="0"/>
                <a:cs typeface="Calibri" panose="020F0502020204030204" pitchFamily="34" charset="0"/>
              </a:rPr>
              <a:t>, p. 156-57.</a:t>
            </a:r>
            <a:endPar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4" name="Picture 2">
            <a:extLst>
              <a:ext uri="{FF2B5EF4-FFF2-40B4-BE49-F238E27FC236}">
                <a16:creationId xmlns:a16="http://schemas.microsoft.com/office/drawing/2014/main" id="{D533C8A8-5FDB-42FC-B4E9-70FDAEA5F8B0}"/>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668000" y="59058"/>
            <a:ext cx="885010" cy="13239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roy zuck basic bible interpretation">
            <a:extLst>
              <a:ext uri="{FF2B5EF4-FFF2-40B4-BE49-F238E27FC236}">
                <a16:creationId xmlns:a16="http://schemas.microsoft.com/office/drawing/2014/main" id="{40886A84-48AB-487C-AD4C-F17BFD9F817C}"/>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609601" y="59056"/>
            <a:ext cx="1295400" cy="109728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67339637"/>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F9BA11E-28E2-4B3A-A673-6773D66734D0}"/>
              </a:ext>
            </a:extLst>
          </p:cNvPr>
          <p:cNvSpPr txBox="1">
            <a:spLocks noChangeArrowheads="1"/>
          </p:cNvSpPr>
          <p:nvPr/>
        </p:nvSpPr>
        <p:spPr bwMode="auto">
          <a:xfrm>
            <a:off x="609600" y="1626120"/>
            <a:ext cx="10972800" cy="4622280"/>
          </a:xfrm>
          <a:prstGeom prst="rect">
            <a:avLst/>
          </a:prstGeom>
          <a:noFill/>
          <a:ln w="9525">
            <a:noFill/>
            <a:miter lim="800000"/>
            <a:headEnd/>
            <a:tailEnd/>
          </a:ln>
          <a:effectLst/>
        </p:spPr>
        <p:txBody>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0" indent="0" algn="just">
              <a:spcBef>
                <a:spcPts val="0"/>
              </a:spcBef>
              <a:buNone/>
            </a:pPr>
            <a:r>
              <a:rPr lang="en-US" dirty="0">
                <a:effectLst>
                  <a:outerShdw blurRad="38100" dist="38100" dir="2700000" algn="tl">
                    <a:srgbClr val="000000">
                      <a:alpha val="43137"/>
                    </a:srgbClr>
                  </a:outerShdw>
                </a:effectLst>
                <a:cs typeface="Times New Roman" panose="02020603050405020304" pitchFamily="18" charset="0"/>
              </a:rPr>
              <a:t>“﻿</a:t>
            </a:r>
            <a:r>
              <a:rPr lang="en-US" b="0" i="0" dirty="0">
                <a:effectLst>
                  <a:outerShdw blurRad="38100" dist="38100" dir="2700000" algn="tl">
                    <a:srgbClr val="000000">
                      <a:alpha val="43137"/>
                    </a:srgbClr>
                  </a:outerShdw>
                </a:effectLst>
                <a:cs typeface="Times New Roman" panose="02020603050405020304" pitchFamily="18" charset="0"/>
              </a:rPr>
              <a:t>He spoke of ‘no small disturbance among the soldiers</a:t>
            </a:r>
            <a:r>
              <a:rPr lang="en-US" dirty="0">
                <a:effectLst>
                  <a:outerShdw blurRad="38100" dist="38100" dir="2700000" algn="tl">
                    <a:srgbClr val="000000">
                      <a:alpha val="43137"/>
                    </a:srgbClr>
                  </a:outerShdw>
                </a:effectLst>
                <a:cs typeface="Times New Roman" panose="02020603050405020304" pitchFamily="18" charset="0"/>
              </a:rPr>
              <a:t>’ </a:t>
            </a:r>
            <a:r>
              <a:rPr lang="en-US" b="0" i="0" dirty="0">
                <a:effectLst>
                  <a:outerShdw blurRad="38100" dist="38100" dir="2700000" algn="tl">
                    <a:srgbClr val="000000">
                      <a:alpha val="43137"/>
                    </a:srgbClr>
                  </a:outerShdw>
                </a:effectLst>
                <a:cs typeface="Times New Roman" panose="02020603050405020304" pitchFamily="18" charset="0"/>
              </a:rPr>
              <a:t>(Acts 12:18, </a:t>
            </a:r>
            <a:r>
              <a:rPr lang="en-US" b="0" i="0" dirty="0" err="1">
                <a:effectLst>
                  <a:outerShdw blurRad="38100" dist="38100" dir="2700000" algn="tl">
                    <a:srgbClr val="000000">
                      <a:alpha val="43137"/>
                    </a:srgbClr>
                  </a:outerShdw>
                </a:effectLst>
                <a:cs typeface="Times New Roman" panose="02020603050405020304" pitchFamily="18" charset="0"/>
              </a:rPr>
              <a:t>nasb</a:t>
            </a:r>
            <a:r>
              <a:rPr lang="en-US" b="0" i="0" dirty="0">
                <a:effectLst>
                  <a:outerShdw blurRad="38100" dist="38100" dir="2700000" algn="tl">
                    <a:srgbClr val="000000">
                      <a:alpha val="43137"/>
                    </a:srgbClr>
                  </a:outerShdw>
                </a:effectLst>
                <a:cs typeface="Times New Roman" panose="02020603050405020304" pitchFamily="18" charset="0"/>
              </a:rPr>
              <a:t>), ‘no little business’ (19:24), and ‘no small storm’ (27:20, </a:t>
            </a:r>
            <a:r>
              <a:rPr lang="en-US" b="0" i="0" dirty="0" err="1">
                <a:effectLst>
                  <a:outerShdw blurRad="38100" dist="38100" dir="2700000" algn="tl">
                    <a:srgbClr val="000000">
                      <a:alpha val="43137"/>
                    </a:srgbClr>
                  </a:outerShdw>
                </a:effectLst>
                <a:cs typeface="Times New Roman" panose="02020603050405020304" pitchFamily="18" charset="0"/>
              </a:rPr>
              <a:t>nasb</a:t>
            </a:r>
            <a:r>
              <a:rPr lang="en-US" b="0" i="0" dirty="0">
                <a:effectLst>
                  <a:outerShdw blurRad="38100" dist="38100" dir="2700000" algn="tl">
                    <a:srgbClr val="000000">
                      <a:alpha val="43137"/>
                    </a:srgbClr>
                  </a:outerShdw>
                </a:effectLst>
                <a:cs typeface="Times New Roman" panose="02020603050405020304" pitchFamily="18" charset="0"/>
              </a:rPr>
              <a:t>). When Luke wrote that Paul and Barnabas stayed in Antioch ‘a long time’ (14:28), the Greek has a litotes. It is literally, ‘they stayed there not a little time.’ Paul belittled himself with a litotes in 1 Corinthians 15:9, ‘For I am the least of the apostles.’ This statement of genuine humility was written to highlight God’s grace in his life as an undeserving sinner (see v. 10)</a:t>
            </a:r>
            <a:r>
              <a:rPr lang="en-US" dirty="0">
                <a:effectLst>
                  <a:outerShdw blurRad="38100" dist="38100" dir="2700000" algn="tl">
                    <a:srgbClr val="000000">
                      <a:alpha val="43137"/>
                    </a:srgbClr>
                  </a:outerShdw>
                </a:effectLst>
                <a:cs typeface="Calibri" panose="020F0502020204030204" pitchFamily="34" charset="0"/>
              </a:rPr>
              <a:t>.”</a:t>
            </a:r>
            <a:endParaRPr lang="en-US" kern="0" dirty="0">
              <a:effectLst>
                <a:outerShdw blurRad="38100" dist="38100" dir="2700000" algn="tl">
                  <a:srgbClr val="000000">
                    <a:alpha val="43137"/>
                  </a:srgbClr>
                </a:outerShdw>
              </a:effectLst>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71143766-1925-4265-A7F8-E13E532AF080}"/>
                  </a:ext>
                </a:extLst>
              </p14:cNvPr>
              <p14:cNvContentPartPr/>
              <p14:nvPr/>
            </p14:nvContentPartPr>
            <p14:xfrm>
              <a:off x="6161659" y="5127760"/>
              <a:ext cx="12240" cy="6480"/>
            </p14:xfrm>
          </p:contentPart>
        </mc:Choice>
        <mc:Fallback xmlns="">
          <p:pic>
            <p:nvPicPr>
              <p:cNvPr id="5" name="Ink 4">
                <a:extLst>
                  <a:ext uri="{FF2B5EF4-FFF2-40B4-BE49-F238E27FC236}">
                    <a16:creationId xmlns:a16="http://schemas.microsoft.com/office/drawing/2014/main" id="{71143766-1925-4265-A7F8-E13E532AF080}"/>
                  </a:ext>
                </a:extLst>
              </p:cNvPr>
              <p:cNvPicPr/>
              <p:nvPr/>
            </p:nvPicPr>
            <p:blipFill>
              <a:blip r:embed="rId4"/>
              <a:stretch>
                <a:fillRect/>
              </a:stretch>
            </p:blipFill>
            <p:spPr>
              <a:xfrm>
                <a:off x="6152659" y="5118760"/>
                <a:ext cx="298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EE323F91-5EC0-4040-B6AC-7BBF1164F850}"/>
                  </a:ext>
                </a:extLst>
              </p14:cNvPr>
              <p14:cNvContentPartPr/>
              <p14:nvPr/>
            </p14:nvContentPartPr>
            <p14:xfrm>
              <a:off x="6221419" y="5163400"/>
              <a:ext cx="12240" cy="360"/>
            </p14:xfrm>
          </p:contentPart>
        </mc:Choice>
        <mc:Fallback xmlns="">
          <p:pic>
            <p:nvPicPr>
              <p:cNvPr id="7" name="Ink 6">
                <a:extLst>
                  <a:ext uri="{FF2B5EF4-FFF2-40B4-BE49-F238E27FC236}">
                    <a16:creationId xmlns:a16="http://schemas.microsoft.com/office/drawing/2014/main" id="{EE323F91-5EC0-4040-B6AC-7BBF1164F850}"/>
                  </a:ext>
                </a:extLst>
              </p:cNvPr>
              <p:cNvPicPr/>
              <p:nvPr/>
            </p:nvPicPr>
            <p:blipFill>
              <a:blip r:embed="rId6"/>
              <a:stretch>
                <a:fillRect/>
              </a:stretch>
            </p:blipFill>
            <p:spPr>
              <a:xfrm>
                <a:off x="6212419" y="5154400"/>
                <a:ext cx="298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E2F05218-E974-43F4-821D-F25AA8422178}"/>
                  </a:ext>
                </a:extLst>
              </p14:cNvPr>
              <p14:cNvContentPartPr/>
              <p14:nvPr/>
            </p14:nvContentPartPr>
            <p14:xfrm>
              <a:off x="12711619" y="4798720"/>
              <a:ext cx="30240" cy="6480"/>
            </p14:xfrm>
          </p:contentPart>
        </mc:Choice>
        <mc:Fallback xmlns="">
          <p:pic>
            <p:nvPicPr>
              <p:cNvPr id="8" name="Ink 7">
                <a:extLst>
                  <a:ext uri="{FF2B5EF4-FFF2-40B4-BE49-F238E27FC236}">
                    <a16:creationId xmlns:a16="http://schemas.microsoft.com/office/drawing/2014/main" id="{E2F05218-E974-43F4-821D-F25AA8422178}"/>
                  </a:ext>
                </a:extLst>
              </p:cNvPr>
              <p:cNvPicPr/>
              <p:nvPr/>
            </p:nvPicPr>
            <p:blipFill>
              <a:blip r:embed="rId8"/>
              <a:stretch>
                <a:fillRect/>
              </a:stretch>
            </p:blipFill>
            <p:spPr>
              <a:xfrm>
                <a:off x="12702619" y="4789720"/>
                <a:ext cx="47880" cy="24120"/>
              </a:xfrm>
              <a:prstGeom prst="rect">
                <a:avLst/>
              </a:prstGeom>
            </p:spPr>
          </p:pic>
        </mc:Fallback>
      </mc:AlternateContent>
      <p:sp>
        <p:nvSpPr>
          <p:cNvPr id="2" name="Rectangle 1">
            <a:extLst>
              <a:ext uri="{FF2B5EF4-FFF2-40B4-BE49-F238E27FC236}">
                <a16:creationId xmlns:a16="http://schemas.microsoft.com/office/drawing/2014/main" id="{9833B6BE-F3D5-439A-96B3-B1A1BE27E660}"/>
              </a:ext>
            </a:extLst>
          </p:cNvPr>
          <p:cNvSpPr/>
          <p:nvPr/>
        </p:nvSpPr>
        <p:spPr>
          <a:xfrm>
            <a:off x="3438525" y="228601"/>
            <a:ext cx="5314950" cy="1031051"/>
          </a:xfrm>
          <a:prstGeom prst="rect">
            <a:avLst/>
          </a:prstGeom>
        </p:spPr>
        <p:txBody>
          <a:bodyPr wrap="square">
            <a:spAutoFit/>
          </a:bodyPr>
          <a:lstStyle/>
          <a:p>
            <a:pPr algn="ctr">
              <a:spcBef>
                <a:spcPts val="0"/>
              </a:spcBef>
              <a:spcAft>
                <a:spcPts val="600"/>
              </a:spcAft>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Roy B. </a:t>
            </a:r>
            <a:r>
              <a:rPr lang="en-US" sz="3600" dirty="0" err="1">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Zuck</a:t>
            </a: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 </a:t>
            </a:r>
          </a:p>
          <a:p>
            <a:pPr algn="ctr">
              <a:spcBef>
                <a:spcPts val="0"/>
              </a:spcBef>
              <a:spcAft>
                <a:spcPts val="0"/>
              </a:spcAft>
            </a:pPr>
            <a:r>
              <a:rPr lang="en-US" sz="2000" i="1" dirty="0">
                <a:latin typeface="Calibri" panose="020F0502020204030204" pitchFamily="34" charset="0"/>
                <a:cs typeface="Calibri" panose="020F0502020204030204" pitchFamily="34" charset="0"/>
              </a:rPr>
              <a:t>Basic Bible Interpretation</a:t>
            </a:r>
            <a:r>
              <a:rPr lang="en-US" sz="2000" dirty="0">
                <a:latin typeface="Calibri" panose="020F0502020204030204" pitchFamily="34" charset="0"/>
                <a:cs typeface="Calibri" panose="020F0502020204030204" pitchFamily="34" charset="0"/>
              </a:rPr>
              <a:t>, p. 156-57.</a:t>
            </a:r>
            <a:endPar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2726ADB0-0A5B-3296-550C-A37B20FD8145}"/>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668000" y="59058"/>
            <a:ext cx="885010" cy="13239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result for roy zuck basic bible interpretation">
            <a:extLst>
              <a:ext uri="{FF2B5EF4-FFF2-40B4-BE49-F238E27FC236}">
                <a16:creationId xmlns:a16="http://schemas.microsoft.com/office/drawing/2014/main" id="{E99B8DBC-A37E-BF2C-230D-858E07A6694F}"/>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609601" y="59056"/>
            <a:ext cx="1295400" cy="109728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7294171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2337B34-0322-6286-AE97-3703269F3749}"/>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Purpose</a:t>
            </a:r>
          </a:p>
        </p:txBody>
      </p:sp>
      <p:sp>
        <p:nvSpPr>
          <p:cNvPr id="23555" name="Rectangle 3">
            <a:extLst>
              <a:ext uri="{FF2B5EF4-FFF2-40B4-BE49-F238E27FC236}">
                <a16:creationId xmlns:a16="http://schemas.microsoft.com/office/drawing/2014/main" id="{45B5CB20-FB29-930D-F06F-B3B634F48621}"/>
              </a:ext>
            </a:extLst>
          </p:cNvPr>
          <p:cNvSpPr>
            <a:spLocks noGrp="1" noChangeArrowheads="1"/>
          </p:cNvSpPr>
          <p:nvPr>
            <p:ph idx="1"/>
          </p:nvPr>
        </p:nvSpPr>
        <p:spPr>
          <a:xfrm>
            <a:off x="597408" y="2057400"/>
            <a:ext cx="6946392" cy="2743200"/>
          </a:xfrm>
        </p:spPr>
        <p:txBody>
          <a:bodyPr/>
          <a:lstStyle/>
          <a:p>
            <a:pPr marL="457200" lvl="1" indent="-457200" algn="just"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To present Theophilus with an orderly account of the birth and growth of the church so as to affirm him in what he has believed.</a:t>
            </a:r>
          </a:p>
        </p:txBody>
      </p:sp>
      <p:pic>
        <p:nvPicPr>
          <p:cNvPr id="3" name="Picture 2">
            <a:extLst>
              <a:ext uri="{FF2B5EF4-FFF2-40B4-BE49-F238E27FC236}">
                <a16:creationId xmlns:a16="http://schemas.microsoft.com/office/drawing/2014/main" id="{2936C146-F6B6-B9E8-9F80-AD9083183800}"/>
              </a:ext>
            </a:extLst>
          </p:cNvPr>
          <p:cNvPicPr>
            <a:picLocks noChangeAspect="1"/>
          </p:cNvPicPr>
          <p:nvPr/>
        </p:nvPicPr>
        <p:blipFill>
          <a:blip r:embed="rId3"/>
          <a:stretch>
            <a:fillRect/>
          </a:stretch>
        </p:blipFill>
        <p:spPr>
          <a:xfrm>
            <a:off x="7662672" y="2057400"/>
            <a:ext cx="3931920" cy="2617183"/>
          </a:xfrm>
          <a:prstGeom prst="rect">
            <a:avLst/>
          </a:prstGeom>
        </p:spPr>
      </p:pic>
      <p:pic>
        <p:nvPicPr>
          <p:cNvPr id="4" name="Picture 3">
            <a:extLst>
              <a:ext uri="{FF2B5EF4-FFF2-40B4-BE49-F238E27FC236}">
                <a16:creationId xmlns:a16="http://schemas.microsoft.com/office/drawing/2014/main" id="{9E4D8E95-A1D5-7E84-F26C-17BDD28F57DD}"/>
              </a:ext>
            </a:extLst>
          </p:cNvPr>
          <p:cNvPicPr>
            <a:picLocks noChangeAspect="1"/>
          </p:cNvPicPr>
          <p:nvPr/>
        </p:nvPicPr>
        <p:blipFill>
          <a:blip r:embed="rId4"/>
          <a:stretch>
            <a:fillRect/>
          </a:stretch>
        </p:blipFill>
        <p:spPr>
          <a:xfrm>
            <a:off x="10093145" y="76200"/>
            <a:ext cx="1565455" cy="1097280"/>
          </a:xfrm>
          <a:prstGeom prst="rect">
            <a:avLst/>
          </a:prstGeom>
        </p:spPr>
      </p:pic>
    </p:spTree>
    <p:extLst>
      <p:ext uri="{BB962C8B-B14F-4D97-AF65-F5344CB8AC3E}">
        <p14:creationId xmlns:p14="http://schemas.microsoft.com/office/powerpoint/2010/main" val="176690266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09B5EDC6-3683-A1A0-8B78-87B27DE88BF4}"/>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Message</a:t>
            </a:r>
          </a:p>
        </p:txBody>
      </p:sp>
      <p:sp>
        <p:nvSpPr>
          <p:cNvPr id="20483" name="Rectangle 3">
            <a:extLst>
              <a:ext uri="{FF2B5EF4-FFF2-40B4-BE49-F238E27FC236}">
                <a16:creationId xmlns:a16="http://schemas.microsoft.com/office/drawing/2014/main" id="{ED7D2624-E011-6FB4-38A6-F6F6A213652E}"/>
              </a:ext>
            </a:extLst>
          </p:cNvPr>
          <p:cNvSpPr>
            <a:spLocks noGrp="1" noChangeArrowheads="1"/>
          </p:cNvSpPr>
          <p:nvPr>
            <p:ph idx="1"/>
          </p:nvPr>
        </p:nvSpPr>
        <p:spPr>
          <a:xfrm>
            <a:off x="597408" y="1825625"/>
            <a:ext cx="10756392" cy="4351338"/>
          </a:xfrm>
        </p:spPr>
        <p:txBody>
          <a:bodyPr/>
          <a:lstStyle/>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Birth and growth of the church numerically, geographically, ethnically.</a:t>
            </a:r>
          </a:p>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Components</a:t>
            </a:r>
          </a:p>
          <a:p>
            <a:pPr marL="914400" lvl="1" indent="-457200">
              <a:lnSpc>
                <a:spcPct val="100000"/>
              </a:lnSpc>
              <a:spcBef>
                <a:spcPts val="0"/>
              </a:spcBef>
              <a:spcAft>
                <a:spcPts val="2400"/>
              </a:spcAft>
              <a:buClr>
                <a:srgbClr val="FF00FF"/>
              </a:buClr>
            </a:pPr>
            <a:r>
              <a:rPr lang="en-US" altLang="en-US" sz="3200" dirty="0"/>
              <a:t>Numerically (progress reports)</a:t>
            </a:r>
          </a:p>
          <a:p>
            <a:pPr marL="914400" lvl="1" indent="-457200">
              <a:lnSpc>
                <a:spcPct val="100000"/>
              </a:lnSpc>
              <a:spcBef>
                <a:spcPts val="0"/>
              </a:spcBef>
              <a:spcAft>
                <a:spcPts val="2400"/>
              </a:spcAft>
              <a:buClr>
                <a:srgbClr val="FF00FF"/>
              </a:buClr>
            </a:pPr>
            <a:r>
              <a:rPr lang="en-US" altLang="en-US" sz="3200" dirty="0"/>
              <a:t>Geographically (From Jerusalem to Rome)</a:t>
            </a:r>
          </a:p>
          <a:p>
            <a:pPr marL="914400" lvl="1" indent="-457200">
              <a:lnSpc>
                <a:spcPct val="100000"/>
              </a:lnSpc>
              <a:spcBef>
                <a:spcPts val="0"/>
              </a:spcBef>
              <a:spcAft>
                <a:spcPts val="2400"/>
              </a:spcAft>
              <a:buClr>
                <a:srgbClr val="FF00FF"/>
              </a:buClr>
            </a:pPr>
            <a:r>
              <a:rPr lang="en-US" altLang="en-US" sz="3200" dirty="0"/>
              <a:t>Ethnically (From Judaism to Gentile domination)</a:t>
            </a:r>
          </a:p>
        </p:txBody>
      </p:sp>
      <p:pic>
        <p:nvPicPr>
          <p:cNvPr id="3" name="Picture 2">
            <a:extLst>
              <a:ext uri="{FF2B5EF4-FFF2-40B4-BE49-F238E27FC236}">
                <a16:creationId xmlns:a16="http://schemas.microsoft.com/office/drawing/2014/main" id="{4377A79A-7613-14C2-BA31-83415FB7CC04}"/>
              </a:ext>
            </a:extLst>
          </p:cNvPr>
          <p:cNvPicPr>
            <a:picLocks noChangeAspect="1"/>
          </p:cNvPicPr>
          <p:nvPr/>
        </p:nvPicPr>
        <p:blipFill>
          <a:blip r:embed="rId2"/>
          <a:stretch>
            <a:fillRect/>
          </a:stretch>
        </p:blipFill>
        <p:spPr>
          <a:xfrm>
            <a:off x="8349742" y="2667000"/>
            <a:ext cx="3244850" cy="1828800"/>
          </a:xfrm>
          <a:prstGeom prst="rect">
            <a:avLst/>
          </a:prstGeom>
        </p:spPr>
      </p:pic>
      <p:pic>
        <p:nvPicPr>
          <p:cNvPr id="4" name="Picture 3">
            <a:extLst>
              <a:ext uri="{FF2B5EF4-FFF2-40B4-BE49-F238E27FC236}">
                <a16:creationId xmlns:a16="http://schemas.microsoft.com/office/drawing/2014/main" id="{420C5926-A2F7-109F-8A98-D6E86ECBBBBB}"/>
              </a:ext>
            </a:extLst>
          </p:cNvPr>
          <p:cNvPicPr>
            <a:picLocks noChangeAspect="1"/>
          </p:cNvPicPr>
          <p:nvPr/>
        </p:nvPicPr>
        <p:blipFill>
          <a:blip r:embed="rId3"/>
          <a:stretch>
            <a:fillRect/>
          </a:stretch>
        </p:blipFill>
        <p:spPr>
          <a:xfrm>
            <a:off x="10093145" y="76200"/>
            <a:ext cx="1565455" cy="1097280"/>
          </a:xfrm>
          <a:prstGeom prst="rect">
            <a:avLst/>
          </a:prstGeom>
        </p:spPr>
      </p:pic>
    </p:spTree>
    <p:extLst>
      <p:ext uri="{BB962C8B-B14F-4D97-AF65-F5344CB8AC3E}">
        <p14:creationId xmlns:p14="http://schemas.microsoft.com/office/powerpoint/2010/main" val="195089519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5D5E9-64FD-1D4E-D9CE-18DB46A95C20}"/>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1A1186D6-DE2D-45F4-5D61-166C32D6C20F}"/>
              </a:ext>
            </a:extLst>
          </p:cNvPr>
          <p:cNvSpPr>
            <a:spLocks noGrp="1" noChangeArrowheads="1"/>
          </p:cNvSpPr>
          <p:nvPr>
            <p:ph type="body" idx="1"/>
          </p:nvPr>
        </p:nvSpPr>
        <p:spPr>
          <a:xfrm>
            <a:off x="1523999" y="1600200"/>
            <a:ext cx="6477001" cy="28956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Riot (23)</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Organizer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Demetrius’ speech (25-27)</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Reaction (28-32)</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Alexander seeks to silence the mob (33)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Opposite effect (34)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Town clerk’s intervention (35-41)</a:t>
            </a:r>
          </a:p>
        </p:txBody>
      </p:sp>
      <p:pic>
        <p:nvPicPr>
          <p:cNvPr id="2" name="Picture 1">
            <a:extLst>
              <a:ext uri="{FF2B5EF4-FFF2-40B4-BE49-F238E27FC236}">
                <a16:creationId xmlns:a16="http://schemas.microsoft.com/office/drawing/2014/main" id="{F0BB7FC9-37AC-2FEB-B48D-B03877BCB54B}"/>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8B9D797A-3263-3618-D869-1657F182EB31}"/>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6"/>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19:23-41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Silversmiths’ Riot</a:t>
            </a:r>
          </a:p>
        </p:txBody>
      </p:sp>
    </p:spTree>
    <p:extLst>
      <p:ext uri="{BB962C8B-B14F-4D97-AF65-F5344CB8AC3E}">
        <p14:creationId xmlns:p14="http://schemas.microsoft.com/office/powerpoint/2010/main" val="233875944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52601" y="266700"/>
            <a:ext cx="2943069" cy="6324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1027"/>
          <p:cNvSpPr txBox="1">
            <a:spLocks noChangeArrowheads="1"/>
          </p:cNvSpPr>
          <p:nvPr/>
        </p:nvSpPr>
        <p:spPr bwMode="auto">
          <a:xfrm>
            <a:off x="4991100" y="1905000"/>
            <a:ext cx="2209800" cy="2895600"/>
          </a:xfrm>
          <a:prstGeom prst="rect">
            <a:avLst/>
          </a:prstGeom>
          <a:noFill/>
          <a:ln>
            <a:noFill/>
          </a:ln>
        </p:spPr>
        <p:txBody>
          <a:bodyPr lIns="92075" tIns="46038" rIns="92075" bIns="46038" anchor="ctr"/>
          <a:lstStyle>
            <a:lvl1pPr algn="l" rtl="0" eaLnBrk="0" fontAlgn="base" hangingPunct="0">
              <a:spcBef>
                <a:spcPct val="0"/>
              </a:spcBef>
              <a:spcAft>
                <a:spcPct val="0"/>
              </a:spcAft>
              <a:defRPr sz="44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eaLnBrk="1" hangingPunct="1">
              <a:defRPr/>
            </a:pPr>
            <a:r>
              <a:rPr lang="en-US" altLang="en-US" kern="0" dirty="0"/>
              <a:t>Statue </a:t>
            </a:r>
          </a:p>
          <a:p>
            <a:pPr algn="ctr" eaLnBrk="1" hangingPunct="1">
              <a:defRPr/>
            </a:pPr>
            <a:r>
              <a:rPr lang="en-US" altLang="en-US" kern="0" dirty="0"/>
              <a:t>&amp; </a:t>
            </a:r>
          </a:p>
          <a:p>
            <a:pPr algn="ctr" eaLnBrk="1" hangingPunct="1">
              <a:defRPr/>
            </a:pPr>
            <a:r>
              <a:rPr lang="en-US" altLang="en-US" kern="0" dirty="0"/>
              <a:t>Stone</a:t>
            </a:r>
          </a:p>
        </p:txBody>
      </p:sp>
      <p:pic>
        <p:nvPicPr>
          <p:cNvPr id="4" name="Picture 1026" descr="C:\STATUE.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88760" y="266700"/>
            <a:ext cx="3150641" cy="6324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4KINGS.TIF"/>
          <p:cNvPicPr>
            <a:picLocks noChangeAspect="1" noChangeArrowheads="1"/>
          </p:cNvPicPr>
          <p:nvPr/>
        </p:nvPicPr>
        <p:blipFill>
          <a:blip r:embed="rId2" cstate="email">
            <a:grayscl/>
            <a:biLevel thresh="50000"/>
            <a:extLst>
              <a:ext uri="{28A0092B-C50C-407E-A947-70E740481C1C}">
                <a14:useLocalDpi xmlns:a14="http://schemas.microsoft.com/office/drawing/2010/main"/>
              </a:ext>
            </a:extLst>
          </a:blip>
          <a:srcRect/>
          <a:stretch>
            <a:fillRect/>
          </a:stretch>
        </p:blipFill>
        <p:spPr bwMode="auto">
          <a:xfrm>
            <a:off x="1752600" y="152400"/>
            <a:ext cx="8683052" cy="6575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652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00898-4FF0-E723-953A-7C346AD39EA1}"/>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3661E84-D3FB-D078-2755-37103453F143}"/>
              </a:ext>
            </a:extLst>
          </p:cNvPr>
          <p:cNvSpPr>
            <a:spLocks noGrp="1" noChangeArrowheads="1"/>
          </p:cNvSpPr>
          <p:nvPr>
            <p:ph type="body" idx="1"/>
          </p:nvPr>
        </p:nvSpPr>
        <p:spPr>
          <a:xfrm>
            <a:off x="1029810" y="1600200"/>
            <a:ext cx="7010400" cy="3810000"/>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Apollos (18:24-28)</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John’s disciples (19:1-7)</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Ephesus witness (19:8-12)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Imitators’ failure (19:13-20)</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Future plans (19:21-22)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Silversmiths’ riot (19:23-41)</a:t>
            </a:r>
          </a:p>
          <a:p>
            <a:pPr marL="0" lvl="1" indent="0" eaLnBrk="1" hangingPunct="1">
              <a:lnSpc>
                <a:spcPct val="100000"/>
              </a:lnSpc>
              <a:spcBef>
                <a:spcPts val="0"/>
              </a:spcBef>
              <a:spcAft>
                <a:spcPts val="1800"/>
              </a:spcAft>
              <a:buClr>
                <a:srgbClr val="CC66FF"/>
              </a:buClr>
              <a:buSzPct val="100000"/>
              <a:buNone/>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10D1A7A5-5A8B-E5FF-589D-CCB65A26DD0A}"/>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Ephesus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18:24‒19:41</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F708CCB4-44D4-96DC-0BCB-39F3522577DD}"/>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11129154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BD754E-6B8E-47CB-99C4-691332F4F52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89928" y="137160"/>
            <a:ext cx="9212145" cy="6583680"/>
          </a:xfrm>
          <a:prstGeom prst="rect">
            <a:avLst/>
          </a:prstGeom>
        </p:spPr>
      </p:pic>
    </p:spTree>
    <p:extLst>
      <p:ext uri="{BB962C8B-B14F-4D97-AF65-F5344CB8AC3E}">
        <p14:creationId xmlns:p14="http://schemas.microsoft.com/office/powerpoint/2010/main" val="2765816209"/>
      </p:ext>
    </p:extLst>
  </p:cSld>
  <p:clrMapOvr>
    <a:masterClrMapping/>
  </p:clrMapOvr>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7772400" cy="914400"/>
          </a:xfrm>
        </p:spPr>
        <p:txBody>
          <a:bodyPr/>
          <a:lstStyle/>
          <a:p>
            <a:pPr algn="ctr"/>
            <a:r>
              <a:rPr lang="en-US" sz="3600" b="1" kern="1200" dirty="0">
                <a:solidFill>
                  <a:srgbClr val="00FFFF"/>
                </a:solidFill>
                <a:effectLst>
                  <a:outerShdw blurRad="38100" dist="38100" dir="2700000" algn="tl">
                    <a:srgbClr val="000000">
                      <a:alpha val="43137"/>
                    </a:srgbClr>
                  </a:outerShdw>
                </a:effectLst>
                <a:ea typeface="+mn-ea"/>
                <a:cs typeface="+mn-cs"/>
              </a:rPr>
              <a:t>E.W. Bullinger (1837‒1913)</a:t>
            </a:r>
          </a:p>
        </p:txBody>
      </p:sp>
      <p:pic>
        <p:nvPicPr>
          <p:cNvPr id="5" name="Picture 4">
            <a:extLst>
              <a:ext uri="{FF2B5EF4-FFF2-40B4-BE49-F238E27FC236}">
                <a16:creationId xmlns:a16="http://schemas.microsoft.com/office/drawing/2014/main" id="{2A713A81-54F8-4915-B549-9AB8BEBD44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83214" y="1596775"/>
            <a:ext cx="7425572" cy="4346825"/>
          </a:xfrm>
          <a:prstGeom prst="rect">
            <a:avLst/>
          </a:prstGeom>
        </p:spPr>
      </p:pic>
    </p:spTree>
    <p:extLst>
      <p:ext uri="{BB962C8B-B14F-4D97-AF65-F5344CB8AC3E}">
        <p14:creationId xmlns:p14="http://schemas.microsoft.com/office/powerpoint/2010/main" val="119505565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F9BA11E-28E2-4B3A-A673-6773D66734D0}"/>
              </a:ext>
            </a:extLst>
          </p:cNvPr>
          <p:cNvSpPr txBox="1">
            <a:spLocks noChangeArrowheads="1"/>
          </p:cNvSpPr>
          <p:nvPr/>
        </p:nvSpPr>
        <p:spPr bwMode="auto">
          <a:xfrm>
            <a:off x="609600" y="1626120"/>
            <a:ext cx="10972800" cy="4622280"/>
          </a:xfrm>
          <a:prstGeom prst="rect">
            <a:avLst/>
          </a:prstGeom>
          <a:noFill/>
          <a:ln w="9525">
            <a:noFill/>
            <a:miter lim="800000"/>
            <a:headEnd/>
            <a:tailEnd/>
          </a:ln>
          <a:effectLst/>
        </p:spPr>
        <p:txBody>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0" indent="0" algn="just">
              <a:spcBef>
                <a:spcPts val="0"/>
              </a:spcBef>
              <a:buNone/>
            </a:pPr>
            <a:r>
              <a:rPr lang="en-US" dirty="0">
                <a:effectLst>
                  <a:outerShdw blurRad="38100" dist="38100" dir="2700000" algn="tl">
                    <a:srgbClr val="000000">
                      <a:alpha val="43137"/>
                    </a:srgbClr>
                  </a:outerShdw>
                </a:effectLst>
                <a:cs typeface="Times New Roman" panose="02020603050405020304" pitchFamily="18" charset="0"/>
              </a:rPr>
              <a:t>“﻿</a:t>
            </a:r>
            <a:r>
              <a:rPr lang="en-US" b="0" i="1" dirty="0">
                <a:effectLst>
                  <a:outerShdw blurRad="38100" dist="38100" dir="2700000" algn="tl">
                    <a:srgbClr val="000000">
                      <a:alpha val="43137"/>
                    </a:srgbClr>
                  </a:outerShdw>
                </a:effectLst>
                <a:cs typeface="Times New Roman" panose="02020603050405020304" pitchFamily="18" charset="0"/>
              </a:rPr>
              <a:t>Litotes</a:t>
            </a:r>
            <a:r>
              <a:rPr lang="en-US" b="0" i="0" dirty="0">
                <a:effectLst>
                  <a:outerShdw blurRad="38100" dist="38100" dir="2700000" algn="tl">
                    <a:srgbClr val="000000">
                      <a:alpha val="43137"/>
                    </a:srgbClr>
                  </a:outerShdw>
                </a:effectLst>
                <a:cs typeface="Times New Roman" panose="02020603050405020304" pitchFamily="18" charset="0"/>
              </a:rPr>
              <a:t>. A litotes is an understatement or a negative statement to express an affirmation. This is the opposite of hyperbole. When we say, ‘He is not a bad preacher,’ we mean he is a very good preacher. The understatement is made for emphasis. When Paul wrote, ‘I am a Jew … a citizen of no insignificant city’ (Acts 21:39, </a:t>
            </a:r>
            <a:r>
              <a:rPr lang="en-US" b="0" i="0" dirty="0" err="1">
                <a:effectLst>
                  <a:outerShdw blurRad="38100" dist="38100" dir="2700000" algn="tl">
                    <a:srgbClr val="000000">
                      <a:alpha val="43137"/>
                    </a:srgbClr>
                  </a:outerShdw>
                </a:effectLst>
                <a:cs typeface="Times New Roman" panose="02020603050405020304" pitchFamily="18" charset="0"/>
              </a:rPr>
              <a:t>nasb</a:t>
            </a:r>
            <a:r>
              <a:rPr lang="en-US" b="0" i="0" dirty="0">
                <a:effectLst>
                  <a:outerShdw blurRad="38100" dist="38100" dir="2700000" algn="tl">
                    <a:srgbClr val="000000">
                      <a:alpha val="43137"/>
                    </a:srgbClr>
                  </a:outerShdw>
                </a:effectLst>
                <a:cs typeface="Times New Roman" panose="02020603050405020304" pitchFamily="18" charset="0"/>
              </a:rPr>
              <a:t>), he meant that Tarsus was in fact a rather significant city. A litotes is at times a belittling statement, as in Numbers 13:33, ‘We seemed like grasshoppers in our own eyes, and we looked the same to them.’ Luke used a number of litotes</a:t>
            </a:r>
            <a:r>
              <a:rPr lang="en-US" dirty="0">
                <a:effectLst>
                  <a:outerShdw blurRad="38100" dist="38100" dir="2700000" algn="tl">
                    <a:srgbClr val="000000">
                      <a:alpha val="43137"/>
                    </a:srgbClr>
                  </a:outerShdw>
                </a:effectLst>
                <a:cs typeface="Calibri" panose="020F0502020204030204" pitchFamily="34" charset="0"/>
              </a:rPr>
              <a:t>.”</a:t>
            </a:r>
            <a:endParaRPr lang="en-US" kern="0" dirty="0">
              <a:effectLst>
                <a:outerShdw blurRad="38100" dist="38100" dir="2700000" algn="tl">
                  <a:srgbClr val="000000">
                    <a:alpha val="43137"/>
                  </a:srgbClr>
                </a:outerShdw>
              </a:effectLst>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71143766-1925-4265-A7F8-E13E532AF080}"/>
                  </a:ext>
                </a:extLst>
              </p14:cNvPr>
              <p14:cNvContentPartPr/>
              <p14:nvPr/>
            </p14:nvContentPartPr>
            <p14:xfrm>
              <a:off x="6161659" y="5127760"/>
              <a:ext cx="12240" cy="6480"/>
            </p14:xfrm>
          </p:contentPart>
        </mc:Choice>
        <mc:Fallback xmlns="">
          <p:pic>
            <p:nvPicPr>
              <p:cNvPr id="5" name="Ink 4">
                <a:extLst>
                  <a:ext uri="{FF2B5EF4-FFF2-40B4-BE49-F238E27FC236}">
                    <a16:creationId xmlns:a16="http://schemas.microsoft.com/office/drawing/2014/main" id="{71143766-1925-4265-A7F8-E13E532AF080}"/>
                  </a:ext>
                </a:extLst>
              </p:cNvPr>
              <p:cNvPicPr/>
              <p:nvPr/>
            </p:nvPicPr>
            <p:blipFill>
              <a:blip r:embed="rId4"/>
              <a:stretch>
                <a:fillRect/>
              </a:stretch>
            </p:blipFill>
            <p:spPr>
              <a:xfrm>
                <a:off x="6152659" y="5118760"/>
                <a:ext cx="298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EE323F91-5EC0-4040-B6AC-7BBF1164F850}"/>
                  </a:ext>
                </a:extLst>
              </p14:cNvPr>
              <p14:cNvContentPartPr/>
              <p14:nvPr/>
            </p14:nvContentPartPr>
            <p14:xfrm>
              <a:off x="6221419" y="5163400"/>
              <a:ext cx="12240" cy="360"/>
            </p14:xfrm>
          </p:contentPart>
        </mc:Choice>
        <mc:Fallback xmlns="">
          <p:pic>
            <p:nvPicPr>
              <p:cNvPr id="7" name="Ink 6">
                <a:extLst>
                  <a:ext uri="{FF2B5EF4-FFF2-40B4-BE49-F238E27FC236}">
                    <a16:creationId xmlns:a16="http://schemas.microsoft.com/office/drawing/2014/main" id="{EE323F91-5EC0-4040-B6AC-7BBF1164F850}"/>
                  </a:ext>
                </a:extLst>
              </p:cNvPr>
              <p:cNvPicPr/>
              <p:nvPr/>
            </p:nvPicPr>
            <p:blipFill>
              <a:blip r:embed="rId6"/>
              <a:stretch>
                <a:fillRect/>
              </a:stretch>
            </p:blipFill>
            <p:spPr>
              <a:xfrm>
                <a:off x="6212419" y="5154400"/>
                <a:ext cx="298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E2F05218-E974-43F4-821D-F25AA8422178}"/>
                  </a:ext>
                </a:extLst>
              </p14:cNvPr>
              <p14:cNvContentPartPr/>
              <p14:nvPr/>
            </p14:nvContentPartPr>
            <p14:xfrm>
              <a:off x="12711619" y="4798720"/>
              <a:ext cx="30240" cy="6480"/>
            </p14:xfrm>
          </p:contentPart>
        </mc:Choice>
        <mc:Fallback xmlns="">
          <p:pic>
            <p:nvPicPr>
              <p:cNvPr id="8" name="Ink 7">
                <a:extLst>
                  <a:ext uri="{FF2B5EF4-FFF2-40B4-BE49-F238E27FC236}">
                    <a16:creationId xmlns:a16="http://schemas.microsoft.com/office/drawing/2014/main" id="{E2F05218-E974-43F4-821D-F25AA8422178}"/>
                  </a:ext>
                </a:extLst>
              </p:cNvPr>
              <p:cNvPicPr/>
              <p:nvPr/>
            </p:nvPicPr>
            <p:blipFill>
              <a:blip r:embed="rId8"/>
              <a:stretch>
                <a:fillRect/>
              </a:stretch>
            </p:blipFill>
            <p:spPr>
              <a:xfrm>
                <a:off x="12702619" y="4789720"/>
                <a:ext cx="47880" cy="24120"/>
              </a:xfrm>
              <a:prstGeom prst="rect">
                <a:avLst/>
              </a:prstGeom>
            </p:spPr>
          </p:pic>
        </mc:Fallback>
      </mc:AlternateContent>
      <p:sp>
        <p:nvSpPr>
          <p:cNvPr id="2" name="Rectangle 1">
            <a:extLst>
              <a:ext uri="{FF2B5EF4-FFF2-40B4-BE49-F238E27FC236}">
                <a16:creationId xmlns:a16="http://schemas.microsoft.com/office/drawing/2014/main" id="{9833B6BE-F3D5-439A-96B3-B1A1BE27E660}"/>
              </a:ext>
            </a:extLst>
          </p:cNvPr>
          <p:cNvSpPr/>
          <p:nvPr/>
        </p:nvSpPr>
        <p:spPr>
          <a:xfrm>
            <a:off x="3438525" y="228601"/>
            <a:ext cx="5314950" cy="1031051"/>
          </a:xfrm>
          <a:prstGeom prst="rect">
            <a:avLst/>
          </a:prstGeom>
        </p:spPr>
        <p:txBody>
          <a:bodyPr wrap="square">
            <a:spAutoFit/>
          </a:bodyPr>
          <a:lstStyle/>
          <a:p>
            <a:pPr algn="ctr">
              <a:spcBef>
                <a:spcPts val="0"/>
              </a:spcBef>
              <a:spcAft>
                <a:spcPts val="600"/>
              </a:spcAft>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Roy B. </a:t>
            </a:r>
            <a:r>
              <a:rPr lang="en-US" sz="3600" dirty="0" err="1">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Zuck</a:t>
            </a: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 </a:t>
            </a:r>
          </a:p>
          <a:p>
            <a:pPr algn="ctr">
              <a:spcBef>
                <a:spcPts val="0"/>
              </a:spcBef>
              <a:spcAft>
                <a:spcPts val="0"/>
              </a:spcAft>
            </a:pPr>
            <a:r>
              <a:rPr lang="en-US" sz="2000" i="1" dirty="0">
                <a:latin typeface="Calibri" panose="020F0502020204030204" pitchFamily="34" charset="0"/>
                <a:cs typeface="Calibri" panose="020F0502020204030204" pitchFamily="34" charset="0"/>
              </a:rPr>
              <a:t>Basic Bible Interpretation</a:t>
            </a:r>
            <a:r>
              <a:rPr lang="en-US" sz="2000" dirty="0">
                <a:latin typeface="Calibri" panose="020F0502020204030204" pitchFamily="34" charset="0"/>
                <a:cs typeface="Calibri" panose="020F0502020204030204" pitchFamily="34" charset="0"/>
              </a:rPr>
              <a:t>, p. 156-57.</a:t>
            </a:r>
            <a:endPar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4" name="Picture 2">
            <a:extLst>
              <a:ext uri="{FF2B5EF4-FFF2-40B4-BE49-F238E27FC236}">
                <a16:creationId xmlns:a16="http://schemas.microsoft.com/office/drawing/2014/main" id="{D533C8A8-5FDB-42FC-B4E9-70FDAEA5F8B0}"/>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668000" y="59058"/>
            <a:ext cx="885010" cy="13239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roy zuck basic bible interpretation">
            <a:extLst>
              <a:ext uri="{FF2B5EF4-FFF2-40B4-BE49-F238E27FC236}">
                <a16:creationId xmlns:a16="http://schemas.microsoft.com/office/drawing/2014/main" id="{40886A84-48AB-487C-AD4C-F17BFD9F817C}"/>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609601" y="59056"/>
            <a:ext cx="1295400" cy="109728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4514545"/>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F9BA11E-28E2-4B3A-A673-6773D66734D0}"/>
              </a:ext>
            </a:extLst>
          </p:cNvPr>
          <p:cNvSpPr txBox="1">
            <a:spLocks noChangeArrowheads="1"/>
          </p:cNvSpPr>
          <p:nvPr/>
        </p:nvSpPr>
        <p:spPr bwMode="auto">
          <a:xfrm>
            <a:off x="609600" y="1626120"/>
            <a:ext cx="10972800" cy="4622280"/>
          </a:xfrm>
          <a:prstGeom prst="rect">
            <a:avLst/>
          </a:prstGeom>
          <a:noFill/>
          <a:ln w="9525">
            <a:noFill/>
            <a:miter lim="800000"/>
            <a:headEnd/>
            <a:tailEnd/>
          </a:ln>
          <a:effectLst/>
        </p:spPr>
        <p:txBody>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0" indent="0" algn="just">
              <a:spcBef>
                <a:spcPts val="0"/>
              </a:spcBef>
              <a:buNone/>
            </a:pPr>
            <a:r>
              <a:rPr lang="en-US" dirty="0">
                <a:effectLst>
                  <a:outerShdw blurRad="38100" dist="38100" dir="2700000" algn="tl">
                    <a:srgbClr val="000000">
                      <a:alpha val="43137"/>
                    </a:srgbClr>
                  </a:outerShdw>
                </a:effectLst>
                <a:cs typeface="Times New Roman" panose="02020603050405020304" pitchFamily="18" charset="0"/>
              </a:rPr>
              <a:t>“﻿</a:t>
            </a:r>
            <a:r>
              <a:rPr lang="en-US" b="0" i="0" dirty="0">
                <a:effectLst>
                  <a:outerShdw blurRad="38100" dist="38100" dir="2700000" algn="tl">
                    <a:srgbClr val="000000">
                      <a:alpha val="43137"/>
                    </a:srgbClr>
                  </a:outerShdw>
                </a:effectLst>
                <a:cs typeface="Times New Roman" panose="02020603050405020304" pitchFamily="18" charset="0"/>
              </a:rPr>
              <a:t>He spoke of ‘no small disturbance among the soldiers</a:t>
            </a:r>
            <a:r>
              <a:rPr lang="en-US" dirty="0">
                <a:effectLst>
                  <a:outerShdw blurRad="38100" dist="38100" dir="2700000" algn="tl">
                    <a:srgbClr val="000000">
                      <a:alpha val="43137"/>
                    </a:srgbClr>
                  </a:outerShdw>
                </a:effectLst>
                <a:cs typeface="Times New Roman" panose="02020603050405020304" pitchFamily="18" charset="0"/>
              </a:rPr>
              <a:t>’ </a:t>
            </a:r>
            <a:r>
              <a:rPr lang="en-US" b="0" i="0" dirty="0">
                <a:effectLst>
                  <a:outerShdw blurRad="38100" dist="38100" dir="2700000" algn="tl">
                    <a:srgbClr val="000000">
                      <a:alpha val="43137"/>
                    </a:srgbClr>
                  </a:outerShdw>
                </a:effectLst>
                <a:cs typeface="Times New Roman" panose="02020603050405020304" pitchFamily="18" charset="0"/>
              </a:rPr>
              <a:t>(Acts 12:18, </a:t>
            </a:r>
            <a:r>
              <a:rPr lang="en-US" b="0" i="0" dirty="0" err="1">
                <a:effectLst>
                  <a:outerShdw blurRad="38100" dist="38100" dir="2700000" algn="tl">
                    <a:srgbClr val="000000">
                      <a:alpha val="43137"/>
                    </a:srgbClr>
                  </a:outerShdw>
                </a:effectLst>
                <a:cs typeface="Times New Roman" panose="02020603050405020304" pitchFamily="18" charset="0"/>
              </a:rPr>
              <a:t>nasb</a:t>
            </a:r>
            <a:r>
              <a:rPr lang="en-US" b="0" i="0" dirty="0">
                <a:effectLst>
                  <a:outerShdw blurRad="38100" dist="38100" dir="2700000" algn="tl">
                    <a:srgbClr val="000000">
                      <a:alpha val="43137"/>
                    </a:srgbClr>
                  </a:outerShdw>
                </a:effectLst>
                <a:cs typeface="Times New Roman" panose="02020603050405020304" pitchFamily="18" charset="0"/>
              </a:rPr>
              <a:t>), ‘no little business’ (19:24), and ‘no small storm’ (27:20, </a:t>
            </a:r>
            <a:r>
              <a:rPr lang="en-US" b="0" i="0" dirty="0" err="1">
                <a:effectLst>
                  <a:outerShdw blurRad="38100" dist="38100" dir="2700000" algn="tl">
                    <a:srgbClr val="000000">
                      <a:alpha val="43137"/>
                    </a:srgbClr>
                  </a:outerShdw>
                </a:effectLst>
                <a:cs typeface="Times New Roman" panose="02020603050405020304" pitchFamily="18" charset="0"/>
              </a:rPr>
              <a:t>nasb</a:t>
            </a:r>
            <a:r>
              <a:rPr lang="en-US" b="0" i="0" dirty="0">
                <a:effectLst>
                  <a:outerShdw blurRad="38100" dist="38100" dir="2700000" algn="tl">
                    <a:srgbClr val="000000">
                      <a:alpha val="43137"/>
                    </a:srgbClr>
                  </a:outerShdw>
                </a:effectLst>
                <a:cs typeface="Times New Roman" panose="02020603050405020304" pitchFamily="18" charset="0"/>
              </a:rPr>
              <a:t>). When Luke wrote that Paul and Barnabas stayed in Antioch ‘a long time’ (14:28), the Greek has a litotes. It is literally, ‘they stayed there not a little time.’ Paul belittled himself with a litotes in 1 Corinthians 15:9, ‘For I am the least of the apostles.’ This statement of genuine humility was written to highlight God’s grace in his life as an undeserving sinner (see v. 10)</a:t>
            </a:r>
            <a:r>
              <a:rPr lang="en-US" dirty="0">
                <a:effectLst>
                  <a:outerShdw blurRad="38100" dist="38100" dir="2700000" algn="tl">
                    <a:srgbClr val="000000">
                      <a:alpha val="43137"/>
                    </a:srgbClr>
                  </a:outerShdw>
                </a:effectLst>
                <a:cs typeface="Calibri" panose="020F0502020204030204" pitchFamily="34" charset="0"/>
              </a:rPr>
              <a:t>.”</a:t>
            </a:r>
            <a:endParaRPr lang="en-US" kern="0" dirty="0">
              <a:effectLst>
                <a:outerShdw blurRad="38100" dist="38100" dir="2700000" algn="tl">
                  <a:srgbClr val="000000">
                    <a:alpha val="43137"/>
                  </a:srgbClr>
                </a:outerShdw>
              </a:effectLst>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71143766-1925-4265-A7F8-E13E532AF080}"/>
                  </a:ext>
                </a:extLst>
              </p14:cNvPr>
              <p14:cNvContentPartPr/>
              <p14:nvPr/>
            </p14:nvContentPartPr>
            <p14:xfrm>
              <a:off x="6161659" y="5127760"/>
              <a:ext cx="12240" cy="6480"/>
            </p14:xfrm>
          </p:contentPart>
        </mc:Choice>
        <mc:Fallback xmlns="">
          <p:pic>
            <p:nvPicPr>
              <p:cNvPr id="5" name="Ink 4">
                <a:extLst>
                  <a:ext uri="{FF2B5EF4-FFF2-40B4-BE49-F238E27FC236}">
                    <a16:creationId xmlns:a16="http://schemas.microsoft.com/office/drawing/2014/main" id="{71143766-1925-4265-A7F8-E13E532AF080}"/>
                  </a:ext>
                </a:extLst>
              </p:cNvPr>
              <p:cNvPicPr/>
              <p:nvPr/>
            </p:nvPicPr>
            <p:blipFill>
              <a:blip r:embed="rId4"/>
              <a:stretch>
                <a:fillRect/>
              </a:stretch>
            </p:blipFill>
            <p:spPr>
              <a:xfrm>
                <a:off x="6152659" y="5118760"/>
                <a:ext cx="298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EE323F91-5EC0-4040-B6AC-7BBF1164F850}"/>
                  </a:ext>
                </a:extLst>
              </p14:cNvPr>
              <p14:cNvContentPartPr/>
              <p14:nvPr/>
            </p14:nvContentPartPr>
            <p14:xfrm>
              <a:off x="6221419" y="5163400"/>
              <a:ext cx="12240" cy="360"/>
            </p14:xfrm>
          </p:contentPart>
        </mc:Choice>
        <mc:Fallback xmlns="">
          <p:pic>
            <p:nvPicPr>
              <p:cNvPr id="7" name="Ink 6">
                <a:extLst>
                  <a:ext uri="{FF2B5EF4-FFF2-40B4-BE49-F238E27FC236}">
                    <a16:creationId xmlns:a16="http://schemas.microsoft.com/office/drawing/2014/main" id="{EE323F91-5EC0-4040-B6AC-7BBF1164F850}"/>
                  </a:ext>
                </a:extLst>
              </p:cNvPr>
              <p:cNvPicPr/>
              <p:nvPr/>
            </p:nvPicPr>
            <p:blipFill>
              <a:blip r:embed="rId6"/>
              <a:stretch>
                <a:fillRect/>
              </a:stretch>
            </p:blipFill>
            <p:spPr>
              <a:xfrm>
                <a:off x="6212419" y="5154400"/>
                <a:ext cx="298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E2F05218-E974-43F4-821D-F25AA8422178}"/>
                  </a:ext>
                </a:extLst>
              </p14:cNvPr>
              <p14:cNvContentPartPr/>
              <p14:nvPr/>
            </p14:nvContentPartPr>
            <p14:xfrm>
              <a:off x="12711619" y="4798720"/>
              <a:ext cx="30240" cy="6480"/>
            </p14:xfrm>
          </p:contentPart>
        </mc:Choice>
        <mc:Fallback xmlns="">
          <p:pic>
            <p:nvPicPr>
              <p:cNvPr id="8" name="Ink 7">
                <a:extLst>
                  <a:ext uri="{FF2B5EF4-FFF2-40B4-BE49-F238E27FC236}">
                    <a16:creationId xmlns:a16="http://schemas.microsoft.com/office/drawing/2014/main" id="{E2F05218-E974-43F4-821D-F25AA8422178}"/>
                  </a:ext>
                </a:extLst>
              </p:cNvPr>
              <p:cNvPicPr/>
              <p:nvPr/>
            </p:nvPicPr>
            <p:blipFill>
              <a:blip r:embed="rId8"/>
              <a:stretch>
                <a:fillRect/>
              </a:stretch>
            </p:blipFill>
            <p:spPr>
              <a:xfrm>
                <a:off x="12702619" y="4789720"/>
                <a:ext cx="47880" cy="24120"/>
              </a:xfrm>
              <a:prstGeom prst="rect">
                <a:avLst/>
              </a:prstGeom>
            </p:spPr>
          </p:pic>
        </mc:Fallback>
      </mc:AlternateContent>
      <p:sp>
        <p:nvSpPr>
          <p:cNvPr id="2" name="Rectangle 1">
            <a:extLst>
              <a:ext uri="{FF2B5EF4-FFF2-40B4-BE49-F238E27FC236}">
                <a16:creationId xmlns:a16="http://schemas.microsoft.com/office/drawing/2014/main" id="{9833B6BE-F3D5-439A-96B3-B1A1BE27E660}"/>
              </a:ext>
            </a:extLst>
          </p:cNvPr>
          <p:cNvSpPr/>
          <p:nvPr/>
        </p:nvSpPr>
        <p:spPr>
          <a:xfrm>
            <a:off x="3438525" y="228601"/>
            <a:ext cx="5314950" cy="1031051"/>
          </a:xfrm>
          <a:prstGeom prst="rect">
            <a:avLst/>
          </a:prstGeom>
        </p:spPr>
        <p:txBody>
          <a:bodyPr wrap="square">
            <a:spAutoFit/>
          </a:bodyPr>
          <a:lstStyle/>
          <a:p>
            <a:pPr algn="ctr">
              <a:spcBef>
                <a:spcPts val="0"/>
              </a:spcBef>
              <a:spcAft>
                <a:spcPts val="600"/>
              </a:spcAft>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Roy B. </a:t>
            </a:r>
            <a:r>
              <a:rPr lang="en-US" sz="3600" dirty="0" err="1">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Zuck</a:t>
            </a: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 </a:t>
            </a:r>
          </a:p>
          <a:p>
            <a:pPr algn="ctr">
              <a:spcBef>
                <a:spcPts val="0"/>
              </a:spcBef>
              <a:spcAft>
                <a:spcPts val="0"/>
              </a:spcAft>
            </a:pPr>
            <a:r>
              <a:rPr lang="en-US" sz="2000" i="1" dirty="0">
                <a:latin typeface="Calibri" panose="020F0502020204030204" pitchFamily="34" charset="0"/>
                <a:cs typeface="Calibri" panose="020F0502020204030204" pitchFamily="34" charset="0"/>
              </a:rPr>
              <a:t>Basic Bible Interpretation</a:t>
            </a:r>
            <a:r>
              <a:rPr lang="en-US" sz="2000" dirty="0">
                <a:latin typeface="Calibri" panose="020F0502020204030204" pitchFamily="34" charset="0"/>
                <a:cs typeface="Calibri" panose="020F0502020204030204" pitchFamily="34" charset="0"/>
              </a:rPr>
              <a:t>, p. 156-57.</a:t>
            </a:r>
            <a:endPar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2726ADB0-0A5B-3296-550C-A37B20FD8145}"/>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668000" y="59058"/>
            <a:ext cx="885010" cy="13239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result for roy zuck basic bible interpretation">
            <a:extLst>
              <a:ext uri="{FF2B5EF4-FFF2-40B4-BE49-F238E27FC236}">
                <a16:creationId xmlns:a16="http://schemas.microsoft.com/office/drawing/2014/main" id="{E99B8DBC-A37E-BF2C-230D-858E07A6694F}"/>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609601" y="59056"/>
            <a:ext cx="1295400" cy="109728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0166895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4A731-E4EC-44A9-B1B9-B24E991C369C}"/>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47AD52F4-6E26-F01D-98EC-65B37F732695}"/>
              </a:ext>
            </a:extLst>
          </p:cNvPr>
          <p:cNvSpPr>
            <a:spLocks noGrp="1" noChangeArrowheads="1"/>
          </p:cNvSpPr>
          <p:nvPr>
            <p:ph type="body" idx="1"/>
          </p:nvPr>
        </p:nvSpPr>
        <p:spPr>
          <a:xfrm>
            <a:off x="1523999" y="1600200"/>
            <a:ext cx="6477001" cy="28956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Riot (23)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Organizer (24)</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Demetrius’ speech (25-27)</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Reaction (28-32)</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Alexander seeks to silence the mob (33)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Opposite effect (34)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Town clerk’s intervention (35-41)</a:t>
            </a:r>
          </a:p>
        </p:txBody>
      </p:sp>
      <p:pic>
        <p:nvPicPr>
          <p:cNvPr id="2" name="Picture 1">
            <a:extLst>
              <a:ext uri="{FF2B5EF4-FFF2-40B4-BE49-F238E27FC236}">
                <a16:creationId xmlns:a16="http://schemas.microsoft.com/office/drawing/2014/main" id="{3A9B0467-ADC9-9AB2-4B0A-EBA83D65A5CE}"/>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EE14519F-404A-B3FD-BB3E-D470C470C878}"/>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6"/>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19:23-41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Silversmiths’ Riot</a:t>
            </a:r>
          </a:p>
        </p:txBody>
      </p:sp>
    </p:spTree>
    <p:extLst>
      <p:ext uri="{BB962C8B-B14F-4D97-AF65-F5344CB8AC3E}">
        <p14:creationId xmlns:p14="http://schemas.microsoft.com/office/powerpoint/2010/main" val="1675730180"/>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6A4AE-25F2-2C84-B88C-F76EB470E0C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01EBB748-5627-0750-D644-1DEB93D6D7C2}"/>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19:25-27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Demetrius’ Speech</a:t>
            </a:r>
          </a:p>
        </p:txBody>
      </p:sp>
      <p:sp>
        <p:nvSpPr>
          <p:cNvPr id="161795" name="Rectangle 3">
            <a:extLst>
              <a:ext uri="{FF2B5EF4-FFF2-40B4-BE49-F238E27FC236}">
                <a16:creationId xmlns:a16="http://schemas.microsoft.com/office/drawing/2014/main" id="{B3F987AE-1724-B8EB-B4BC-F413FB4D9135}"/>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Gathering of idol makers (25)</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 as opposition (26)</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 as threat (27)</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6D5DE6DA-8A68-0692-DE63-CEE667D81002}"/>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46204109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AA177-9F25-85BB-CA78-6AA601444A25}"/>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FD6243DA-DC17-463D-B46A-B3DE9045BE6E}"/>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19:25-27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Demetrius’ Speech</a:t>
            </a:r>
          </a:p>
        </p:txBody>
      </p:sp>
      <p:sp>
        <p:nvSpPr>
          <p:cNvPr id="161795" name="Rectangle 3">
            <a:extLst>
              <a:ext uri="{FF2B5EF4-FFF2-40B4-BE49-F238E27FC236}">
                <a16:creationId xmlns:a16="http://schemas.microsoft.com/office/drawing/2014/main" id="{28DF7218-D90F-9642-52BB-A252CDD5DB07}"/>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Gathering of idol makers (25)</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 as opposition (26)</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 as threat (27)</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D64071F5-5D01-E371-7368-12701A63CCE1}"/>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362835739"/>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E8143-A6DB-20E6-356E-0D859607F46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115BADF4-6E76-954B-9C48-9DE6FB9CEBBE}"/>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19:25-27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Demetrius’ Speech</a:t>
            </a:r>
          </a:p>
        </p:txBody>
      </p:sp>
      <p:sp>
        <p:nvSpPr>
          <p:cNvPr id="161795" name="Rectangle 3">
            <a:extLst>
              <a:ext uri="{FF2B5EF4-FFF2-40B4-BE49-F238E27FC236}">
                <a16:creationId xmlns:a16="http://schemas.microsoft.com/office/drawing/2014/main" id="{18F052A4-D5C8-00ED-3A47-1A916B72AB47}"/>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Gathering of idol makers (25)</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Paul as opposition (26)</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 as threat (27)</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7D53151E-1599-EFDF-5949-560A854E7741}"/>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722112871"/>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1DCCD-BAB8-E9FB-24BD-4AED8E03E9B5}"/>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B93E2EB5-B360-943C-1BC6-AC0B7BE4F0E0}"/>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19:25-27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Demetrius’ Speech</a:t>
            </a:r>
          </a:p>
        </p:txBody>
      </p:sp>
      <p:sp>
        <p:nvSpPr>
          <p:cNvPr id="161795" name="Rectangle 3">
            <a:extLst>
              <a:ext uri="{FF2B5EF4-FFF2-40B4-BE49-F238E27FC236}">
                <a16:creationId xmlns:a16="http://schemas.microsoft.com/office/drawing/2014/main" id="{CB06B7A0-49CF-55D0-A47C-CF51F79809E9}"/>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Gathering of idol makers (25)</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 as opposition (26)</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Paul as threat (27)</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82B48749-33C3-8ADF-950A-E1FF1A357183}"/>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424502012"/>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8F548-3500-9425-F68C-1BBD5F386F69}"/>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9DE175A-72CF-61F5-2412-999D0897FCA0}"/>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Pauline Threat</a:t>
            </a:r>
          </a:p>
        </p:txBody>
      </p:sp>
      <p:sp>
        <p:nvSpPr>
          <p:cNvPr id="161795" name="Rectangle 3">
            <a:extLst>
              <a:ext uri="{FF2B5EF4-FFF2-40B4-BE49-F238E27FC236}">
                <a16:creationId xmlns:a16="http://schemas.microsoft.com/office/drawing/2014/main" id="{755EA89D-F706-63CE-3AD2-F07207E9451B}"/>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Trade (27a)</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Religion (27b)</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6C2493C2-F0AD-DE15-FDED-57DE5BD12366}"/>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464222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2F158-0081-C562-250C-BEB363D7D9FA}"/>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3226FF01-7BC6-1CF4-1D69-F84E4CDCFEB5}"/>
              </a:ext>
            </a:extLst>
          </p:cNvPr>
          <p:cNvSpPr>
            <a:spLocks noGrp="1" noChangeArrowheads="1"/>
          </p:cNvSpPr>
          <p:nvPr>
            <p:ph type="body" idx="1"/>
          </p:nvPr>
        </p:nvSpPr>
        <p:spPr>
          <a:xfrm>
            <a:off x="1029810" y="1600200"/>
            <a:ext cx="7010400" cy="4344633"/>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Apollos (18:24-28)</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John’s disciples (19:1-7)</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Ephesus witness (19:8-12)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Imitators’ failure (19:13-20)</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Future plans (19:21-22)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Silversmiths’ riot (19:23-41)</a:t>
            </a:r>
          </a:p>
          <a:p>
            <a:pPr marL="0" lvl="1" indent="0" eaLnBrk="1" hangingPunct="1">
              <a:lnSpc>
                <a:spcPct val="100000"/>
              </a:lnSpc>
              <a:spcBef>
                <a:spcPts val="0"/>
              </a:spcBef>
              <a:spcAft>
                <a:spcPts val="1800"/>
              </a:spcAft>
              <a:buClr>
                <a:srgbClr val="CC66FF"/>
              </a:buClr>
              <a:buSzPct val="100000"/>
              <a:buNone/>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6A4C28D7-7ED9-9246-38E4-EE08C063EA3C}"/>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Ephesus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18:24‒19:41</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654D033E-6107-39C1-B244-1F87C115DB41}"/>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013327573"/>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20254-C78E-0486-DFD2-5D12B2C73F18}"/>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AA123F95-AFDD-9077-5950-C8F10AC9FBEB}"/>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Pauline Threat</a:t>
            </a:r>
          </a:p>
        </p:txBody>
      </p:sp>
      <p:sp>
        <p:nvSpPr>
          <p:cNvPr id="161795" name="Rectangle 3">
            <a:extLst>
              <a:ext uri="{FF2B5EF4-FFF2-40B4-BE49-F238E27FC236}">
                <a16:creationId xmlns:a16="http://schemas.microsoft.com/office/drawing/2014/main" id="{79015DD5-A7A0-BF73-A040-3F39541D5047}"/>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Trade (27a)</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Religion (27b)</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44D3DBBD-7160-003A-42B0-778DD33C0110}"/>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243792320"/>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34EF4-F100-38A9-80F9-F9C4298FC03A}"/>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80B3214-FFF0-18F8-27ED-39A8517F0F4D}"/>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Pauline Threat</a:t>
            </a:r>
          </a:p>
        </p:txBody>
      </p:sp>
      <p:sp>
        <p:nvSpPr>
          <p:cNvPr id="161795" name="Rectangle 3">
            <a:extLst>
              <a:ext uri="{FF2B5EF4-FFF2-40B4-BE49-F238E27FC236}">
                <a16:creationId xmlns:a16="http://schemas.microsoft.com/office/drawing/2014/main" id="{695480E2-CD93-CDEF-54A9-9810CC3A3881}"/>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Trade (27a)</a:t>
            </a:r>
          </a:p>
          <a:p>
            <a:pPr marL="514350" lvl="3" indent="-514350">
              <a:lnSpc>
                <a:spcPct val="100000"/>
              </a:lnSpc>
              <a:spcBef>
                <a:spcPts val="0"/>
              </a:spcBef>
              <a:spcAft>
                <a:spcPts val="1800"/>
              </a:spcAft>
              <a:buClr>
                <a:srgbClr val="00FFFF"/>
              </a:buClr>
              <a:buFont typeface="+mj-lt"/>
              <a:buAutoNum type="arabi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Religion (27b)</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B071B9F7-2051-F1AD-E345-A934B6D9148F}"/>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835127398"/>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533D8-6A3E-A6E1-452A-9737E995F0BD}"/>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D550AC85-7C9B-9A85-02BF-738E801ED07C}"/>
              </a:ext>
            </a:extLst>
          </p:cNvPr>
          <p:cNvSpPr>
            <a:spLocks noGrp="1" noChangeArrowheads="1"/>
          </p:cNvSpPr>
          <p:nvPr>
            <p:ph type="body" idx="1"/>
          </p:nvPr>
        </p:nvSpPr>
        <p:spPr>
          <a:xfrm>
            <a:off x="1523999" y="1600200"/>
            <a:ext cx="6477001" cy="28956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Riot (23)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Organizer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Demetrius’ speech (25-27)</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Reaction (28-32)</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Alexander seeks to silence the mob (33)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Opposite effect (34)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Town clerk’s intervention (35-41)</a:t>
            </a:r>
          </a:p>
        </p:txBody>
      </p:sp>
      <p:pic>
        <p:nvPicPr>
          <p:cNvPr id="2" name="Picture 1">
            <a:extLst>
              <a:ext uri="{FF2B5EF4-FFF2-40B4-BE49-F238E27FC236}">
                <a16:creationId xmlns:a16="http://schemas.microsoft.com/office/drawing/2014/main" id="{D19C75F3-C006-5DC8-9258-5274E1D43251}"/>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F8217C65-C780-F2CF-B6FD-C0B3884676CB}"/>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6"/>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19:23-41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Silversmiths’ Riot</a:t>
            </a:r>
          </a:p>
        </p:txBody>
      </p:sp>
    </p:spTree>
    <p:extLst>
      <p:ext uri="{BB962C8B-B14F-4D97-AF65-F5344CB8AC3E}">
        <p14:creationId xmlns:p14="http://schemas.microsoft.com/office/powerpoint/2010/main" val="836611953"/>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66094-877C-1458-C6E2-067D29981477}"/>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E71A2610-A758-7E9D-90D6-A5010CE6C837}"/>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19:28-32</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Reaction to the Speech</a:t>
            </a:r>
          </a:p>
        </p:txBody>
      </p:sp>
      <p:sp>
        <p:nvSpPr>
          <p:cNvPr id="161795" name="Rectangle 3">
            <a:extLst>
              <a:ext uri="{FF2B5EF4-FFF2-40B4-BE49-F238E27FC236}">
                <a16:creationId xmlns:a16="http://schemas.microsoft.com/office/drawing/2014/main" id="{FA09F1DE-CF88-0C0E-2792-63BC66304029}"/>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Crowd (28-29)</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Paul’s response (30a)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Paul’s dissuaders (30b-31)</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Confusion (32)</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01B06886-585D-FED4-540A-DDE618647C9A}"/>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613080169"/>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AEA17-281E-13D6-8B0C-9489ECD09597}"/>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06CC43A9-39E7-6F8C-2697-E4E2D89F7880}"/>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19:28-32</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Reaction to the Speech</a:t>
            </a:r>
          </a:p>
        </p:txBody>
      </p:sp>
      <p:sp>
        <p:nvSpPr>
          <p:cNvPr id="161795" name="Rectangle 3">
            <a:extLst>
              <a:ext uri="{FF2B5EF4-FFF2-40B4-BE49-F238E27FC236}">
                <a16:creationId xmlns:a16="http://schemas.microsoft.com/office/drawing/2014/main" id="{79AE8A44-9288-A5A6-7F12-210F346530A3}"/>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Crowd (28-29)</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Paul’s response (30a)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Paul’s dissuaders (30b-31)</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Confusion (32)</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15BBA582-535B-FA83-B5FC-43967D8C9A22}"/>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94802447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7C10A-E307-DDAB-65B9-72E24A35D18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DBFCBD04-6CD2-B4E9-FB4F-B3DBB2B5AEC3}"/>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19:28-29</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Crowd</a:t>
            </a:r>
          </a:p>
        </p:txBody>
      </p:sp>
      <p:sp>
        <p:nvSpPr>
          <p:cNvPr id="161795" name="Rectangle 3">
            <a:extLst>
              <a:ext uri="{FF2B5EF4-FFF2-40B4-BE49-F238E27FC236}">
                <a16:creationId xmlns:a16="http://schemas.microsoft.com/office/drawing/2014/main" id="{92C0C898-4279-CEB9-CD02-2AF1EBDFD3B2}"/>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Artisans (28)</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Population (29)</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19E68CA3-3E28-0654-7867-E831D640BED3}"/>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764300189"/>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FEBCB-F7D1-E9D8-1270-0E16FCD911DD}"/>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160438C7-2E16-C65F-7C13-13EAD972A8EE}"/>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Artisans (28)</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Population (29)</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CBB97CAA-91E2-414D-3DAF-8F6E354D7CDF}"/>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7D39ACC2-1192-E63A-6599-8792FA54109E}"/>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19:28-29</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Crowd</a:t>
            </a:r>
          </a:p>
        </p:txBody>
      </p:sp>
    </p:spTree>
    <p:extLst>
      <p:ext uri="{BB962C8B-B14F-4D97-AF65-F5344CB8AC3E}">
        <p14:creationId xmlns:p14="http://schemas.microsoft.com/office/powerpoint/2010/main" val="2614678292"/>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975C7-7FCC-007B-6359-753616F2C4F6}"/>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458DD245-B157-C17F-C3E8-4224FD2725AE}"/>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Artisans (28)</a:t>
            </a:r>
          </a:p>
          <a:p>
            <a:pPr marL="514350" lvl="3" indent="-514350">
              <a:lnSpc>
                <a:spcPct val="100000"/>
              </a:lnSpc>
              <a:spcBef>
                <a:spcPts val="0"/>
              </a:spcBef>
              <a:spcAft>
                <a:spcPts val="1800"/>
              </a:spcAft>
              <a:buClr>
                <a:srgbClr val="00FFFF"/>
              </a:buClr>
              <a:buFont typeface="+mj-lt"/>
              <a:buAutoNum type="arabi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Population (29)</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BC7AA50E-C1C1-9449-B73F-2ACE4449D0F6}"/>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2CDFE348-3AB9-7F02-8BFF-260B73D1C46F}"/>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19:28-29</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Crowd</a:t>
            </a:r>
          </a:p>
        </p:txBody>
      </p:sp>
    </p:spTree>
    <p:extLst>
      <p:ext uri="{BB962C8B-B14F-4D97-AF65-F5344CB8AC3E}">
        <p14:creationId xmlns:p14="http://schemas.microsoft.com/office/powerpoint/2010/main" val="296811814"/>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C8E980-0548-2B46-5F41-A83EE62A9266}"/>
              </a:ext>
            </a:extLst>
          </p:cNvPr>
          <p:cNvPicPr>
            <a:picLocks noChangeAspect="1"/>
          </p:cNvPicPr>
          <p:nvPr/>
        </p:nvPicPr>
        <p:blipFill>
          <a:blip r:embed="rId2"/>
          <a:stretch>
            <a:fillRect/>
          </a:stretch>
        </p:blipFill>
        <p:spPr>
          <a:xfrm>
            <a:off x="813358" y="456942"/>
            <a:ext cx="10565284" cy="59441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8540414"/>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48958-15F2-3D71-AD2F-13E9604B4BB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4DE4B8D8-B3E2-9769-C545-439D51DEBA9E}"/>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19:28-32</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Reaction to the Speech</a:t>
            </a:r>
          </a:p>
        </p:txBody>
      </p:sp>
      <p:sp>
        <p:nvSpPr>
          <p:cNvPr id="161795" name="Rectangle 3">
            <a:extLst>
              <a:ext uri="{FF2B5EF4-FFF2-40B4-BE49-F238E27FC236}">
                <a16:creationId xmlns:a16="http://schemas.microsoft.com/office/drawing/2014/main" id="{AECE51DD-DA21-009B-7946-A26720AE16A2}"/>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Crowd (28-29)</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Paul’s response (30a)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Paul’s dissuaders (30b-31)</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Confusion (32)</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2E814312-D1C6-CD61-4C4B-714F2F29665F}"/>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09919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09B5EDC6-3683-A1A0-8B78-87B27DE88BF4}"/>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Message</a:t>
            </a:r>
          </a:p>
        </p:txBody>
      </p:sp>
      <p:sp>
        <p:nvSpPr>
          <p:cNvPr id="20483" name="Rectangle 3">
            <a:extLst>
              <a:ext uri="{FF2B5EF4-FFF2-40B4-BE49-F238E27FC236}">
                <a16:creationId xmlns:a16="http://schemas.microsoft.com/office/drawing/2014/main" id="{ED7D2624-E011-6FB4-38A6-F6F6A213652E}"/>
              </a:ext>
            </a:extLst>
          </p:cNvPr>
          <p:cNvSpPr>
            <a:spLocks noGrp="1" noChangeArrowheads="1"/>
          </p:cNvSpPr>
          <p:nvPr>
            <p:ph idx="1"/>
          </p:nvPr>
        </p:nvSpPr>
        <p:spPr>
          <a:xfrm>
            <a:off x="597408" y="1825625"/>
            <a:ext cx="10756392" cy="4351338"/>
          </a:xfrm>
        </p:spPr>
        <p:txBody>
          <a:bodyPr/>
          <a:lstStyle/>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Birth and growth of the church numerically, geographically, ethnically.</a:t>
            </a:r>
          </a:p>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Components</a:t>
            </a:r>
          </a:p>
          <a:p>
            <a:pPr marL="914400" lvl="1" indent="-457200">
              <a:lnSpc>
                <a:spcPct val="100000"/>
              </a:lnSpc>
              <a:spcBef>
                <a:spcPts val="0"/>
              </a:spcBef>
              <a:spcAft>
                <a:spcPts val="2400"/>
              </a:spcAft>
              <a:buClr>
                <a:srgbClr val="FF00FF"/>
              </a:buClr>
            </a:pPr>
            <a:r>
              <a:rPr lang="en-US" altLang="en-US" sz="3200" dirty="0"/>
              <a:t>Numerically (progress reports)</a:t>
            </a:r>
          </a:p>
          <a:p>
            <a:pPr marL="914400" lvl="1" indent="-457200">
              <a:lnSpc>
                <a:spcPct val="100000"/>
              </a:lnSpc>
              <a:spcBef>
                <a:spcPts val="0"/>
              </a:spcBef>
              <a:spcAft>
                <a:spcPts val="2400"/>
              </a:spcAft>
              <a:buClr>
                <a:srgbClr val="FF00FF"/>
              </a:buClr>
            </a:pPr>
            <a:r>
              <a:rPr lang="en-US" altLang="en-US" sz="3200" dirty="0"/>
              <a:t>Geographically (From Jerusalem to Rome)</a:t>
            </a:r>
          </a:p>
          <a:p>
            <a:pPr marL="914400" lvl="1" indent="-457200">
              <a:lnSpc>
                <a:spcPct val="100000"/>
              </a:lnSpc>
              <a:spcBef>
                <a:spcPts val="0"/>
              </a:spcBef>
              <a:spcAft>
                <a:spcPts val="2400"/>
              </a:spcAft>
              <a:buClr>
                <a:srgbClr val="FF00FF"/>
              </a:buClr>
            </a:pPr>
            <a:r>
              <a:rPr lang="en-US" altLang="en-US" sz="3200" dirty="0"/>
              <a:t>Ethnically (From Judaism to Gentile domination)</a:t>
            </a:r>
          </a:p>
        </p:txBody>
      </p:sp>
      <p:pic>
        <p:nvPicPr>
          <p:cNvPr id="3" name="Picture 2">
            <a:extLst>
              <a:ext uri="{FF2B5EF4-FFF2-40B4-BE49-F238E27FC236}">
                <a16:creationId xmlns:a16="http://schemas.microsoft.com/office/drawing/2014/main" id="{4377A79A-7613-14C2-BA31-83415FB7CC04}"/>
              </a:ext>
            </a:extLst>
          </p:cNvPr>
          <p:cNvPicPr>
            <a:picLocks noChangeAspect="1"/>
          </p:cNvPicPr>
          <p:nvPr/>
        </p:nvPicPr>
        <p:blipFill>
          <a:blip r:embed="rId2"/>
          <a:stretch>
            <a:fillRect/>
          </a:stretch>
        </p:blipFill>
        <p:spPr>
          <a:xfrm>
            <a:off x="8349742" y="2514600"/>
            <a:ext cx="3244850" cy="1828800"/>
          </a:xfrm>
          <a:prstGeom prst="rect">
            <a:avLst/>
          </a:prstGeom>
        </p:spPr>
      </p:pic>
      <p:pic>
        <p:nvPicPr>
          <p:cNvPr id="4" name="Picture 3">
            <a:extLst>
              <a:ext uri="{FF2B5EF4-FFF2-40B4-BE49-F238E27FC236}">
                <a16:creationId xmlns:a16="http://schemas.microsoft.com/office/drawing/2014/main" id="{420C5926-A2F7-109F-8A98-D6E86ECBBBBB}"/>
              </a:ext>
            </a:extLst>
          </p:cNvPr>
          <p:cNvPicPr>
            <a:picLocks noChangeAspect="1"/>
          </p:cNvPicPr>
          <p:nvPr/>
        </p:nvPicPr>
        <p:blipFill>
          <a:blip r:embed="rId3"/>
          <a:stretch>
            <a:fillRect/>
          </a:stretch>
        </p:blipFill>
        <p:spPr>
          <a:xfrm>
            <a:off x="10093145" y="76200"/>
            <a:ext cx="1565455" cy="1097280"/>
          </a:xfrm>
          <a:prstGeom prst="rect">
            <a:avLst/>
          </a:prstGeom>
        </p:spPr>
      </p:pic>
    </p:spTree>
    <p:extLst>
      <p:ext uri="{BB962C8B-B14F-4D97-AF65-F5344CB8AC3E}">
        <p14:creationId xmlns:p14="http://schemas.microsoft.com/office/powerpoint/2010/main" val="678572874"/>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73C27-0F42-0C25-65E7-B168BC7BC86B}"/>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89619BB9-7A4B-DAAB-1D9E-C8794143C4B9}"/>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19:28-32</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Reaction to the Speech</a:t>
            </a:r>
          </a:p>
        </p:txBody>
      </p:sp>
      <p:sp>
        <p:nvSpPr>
          <p:cNvPr id="161795" name="Rectangle 3">
            <a:extLst>
              <a:ext uri="{FF2B5EF4-FFF2-40B4-BE49-F238E27FC236}">
                <a16:creationId xmlns:a16="http://schemas.microsoft.com/office/drawing/2014/main" id="{A4817A7C-6DF8-ABE8-6057-6B48FF079111}"/>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Crowd (28-29)</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Paul’s response (30a)</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Paul’s dissuaders (30b-31)</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Confusion (32)</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E93093F4-4D74-927B-5E10-508C990C4172}"/>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497361005"/>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10B59-FE08-F497-8382-6CDBF57423A4}"/>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A14D1C0B-30D7-4BF8-87A3-207E4FDA54CD}"/>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19:30b-31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Paul’s Dissuaders</a:t>
            </a:r>
          </a:p>
        </p:txBody>
      </p:sp>
      <p:sp>
        <p:nvSpPr>
          <p:cNvPr id="161795" name="Rectangle 3">
            <a:extLst>
              <a:ext uri="{FF2B5EF4-FFF2-40B4-BE49-F238E27FC236}">
                <a16:creationId xmlns:a16="http://schemas.microsoft.com/office/drawing/2014/main" id="{77A7ED6D-E89D-52E6-3BEB-ECF0CE6C043F}"/>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Disciples (30b)</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Friends (31)</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D73E03F6-2283-44DA-D95C-AAE2168F5E72}"/>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006779015"/>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B6ED1-3138-CB30-98B1-5C5D3AE219E7}"/>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C8342536-9A4D-BE18-8694-E56E3A2CD581}"/>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19:30b-31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Paul’s Dissuaders</a:t>
            </a:r>
          </a:p>
        </p:txBody>
      </p:sp>
      <p:sp>
        <p:nvSpPr>
          <p:cNvPr id="161795" name="Rectangle 3">
            <a:extLst>
              <a:ext uri="{FF2B5EF4-FFF2-40B4-BE49-F238E27FC236}">
                <a16:creationId xmlns:a16="http://schemas.microsoft.com/office/drawing/2014/main" id="{C5B686DB-6E08-4E35-FBF7-762C917143CF}"/>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Disciples (30b)</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Friends (31)</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28FDE947-F947-DB37-A93C-270386A2ACE5}"/>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325961881"/>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5A76D-916F-6014-D213-E0998C83F4B8}"/>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E17139D5-2D5A-9EA7-E614-F6E7E0976493}"/>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19:30b-31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Paul’s Dissuaders</a:t>
            </a:r>
          </a:p>
        </p:txBody>
      </p:sp>
      <p:sp>
        <p:nvSpPr>
          <p:cNvPr id="161795" name="Rectangle 3">
            <a:extLst>
              <a:ext uri="{FF2B5EF4-FFF2-40B4-BE49-F238E27FC236}">
                <a16:creationId xmlns:a16="http://schemas.microsoft.com/office/drawing/2014/main" id="{B1A8BD40-0C6B-7C43-703A-CDCFA6124B3D}"/>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Disciples (30b)</a:t>
            </a:r>
          </a:p>
          <a:p>
            <a:pPr marL="514350" lvl="3" indent="-514350">
              <a:lnSpc>
                <a:spcPct val="100000"/>
              </a:lnSpc>
              <a:spcBef>
                <a:spcPts val="0"/>
              </a:spcBef>
              <a:spcAft>
                <a:spcPts val="1800"/>
              </a:spcAft>
              <a:buClr>
                <a:srgbClr val="00FFFF"/>
              </a:buClr>
              <a:buFont typeface="+mj-lt"/>
              <a:buAutoNum type="arabi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Friends (31)</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B72CE39A-9B8D-D1BC-C742-D25E4D43B4BC}"/>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364692275"/>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0B957-1C41-606C-50C9-DDF9DB879E0E}"/>
            </a:ext>
          </a:extLst>
        </p:cNvPr>
        <p:cNvGrpSpPr/>
        <p:nvPr/>
      </p:nvGrpSpPr>
      <p:grpSpPr>
        <a:xfrm>
          <a:off x="0" y="0"/>
          <a:ext cx="0" cy="0"/>
          <a:chOff x="0" y="0"/>
          <a:chExt cx="0" cy="0"/>
        </a:xfrm>
      </p:grpSpPr>
      <p:pic>
        <p:nvPicPr>
          <p:cNvPr id="38914" name="Picture 2">
            <a:extLst>
              <a:ext uri="{FF2B5EF4-FFF2-40B4-BE49-F238E27FC236}">
                <a16:creationId xmlns:a16="http://schemas.microsoft.com/office/drawing/2014/main" id="{32F11AD1-DD99-DD70-EEC0-7E94AD80D22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06880" y="13716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10814712"/>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295400"/>
            <a:ext cx="10972800" cy="3124200"/>
          </a:xfrm>
        </p:spPr>
        <p:txBody>
          <a:bodyPr/>
          <a:lstStyle/>
          <a:p>
            <a:pPr marL="0" indent="0" algn="just">
              <a:lnSpc>
                <a:spcPct val="100000"/>
              </a:lnSpc>
              <a:spcBef>
                <a:spcPts val="0"/>
              </a:spcBef>
              <a:spcAft>
                <a:spcPts val="0"/>
              </a:spcAft>
              <a:buNone/>
            </a:pPr>
            <a:r>
              <a:rPr lang="en-US" sz="2700" dirty="0">
                <a:effectLst>
                  <a:outerShdw blurRad="38100" dist="38100" dir="2700000" algn="tl">
                    <a:srgbClr val="000000">
                      <a:alpha val="43137"/>
                    </a:srgbClr>
                  </a:outerShdw>
                </a:effectLst>
                <a:cs typeface="Times New Roman" panose="02020603050405020304" pitchFamily="18" charset="0"/>
              </a:rPr>
              <a:t>“</a:t>
            </a:r>
            <a:r>
              <a:rPr lang="en-US" sz="27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a:t>
            </a:r>
            <a:r>
              <a:rPr lang="en-US" sz="2700"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Asiarchs</a:t>
            </a:r>
            <a:r>
              <a:rPr lang="en-US" sz="27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were ten officers elected by the cities of the Roman province of Asia. Their key responsibility was twofold: first, to supervise funds collected in connection with the worship of the emperor; and second, to preside at the games in the festivals. They had to fulfill these responsibilities at their own expense, and so the job was given only to those who were wealthy enough to afford it. Yet, wealthy people eagerly sought this opportunity for involvement because of the prestige it gave them. According to The Jewish Annotated New Testament, ‘local officials and other elite persons often assist Paul or become believers (13.12,50; 16.35; 17.12,34; 18.15-16).’ In this case, it was some of these </a:t>
            </a:r>
            <a:r>
              <a:rPr lang="en-US" sz="2700"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Asiarchs</a:t>
            </a:r>
            <a:r>
              <a:rPr lang="en-US" sz="27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who had befriended the apostle. This does not mean that they had become believers, but at least they respected him. Since they were not present to physically restrain him, they sent a message, urging him not to venture into the theater.”</a:t>
            </a:r>
            <a:endParaRPr lang="en-US" sz="270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sz="1800" dirty="0">
                <a:effectLst>
                  <a:outerShdw blurRad="38100" dist="38100" dir="2700000" algn="tl">
                    <a:srgbClr val="000000"/>
                  </a:outerShdw>
                </a:effectLst>
                <a:latin typeface="Calibri" panose="020F0502020204030204" pitchFamily="34" charset="0"/>
                <a:cs typeface="+mn-cs"/>
              </a:rPr>
              <a:t>412</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a:ln>
            <a:solidFill>
              <a:schemeClr val="tx1"/>
            </a:solidFill>
          </a:ln>
        </p:spPr>
      </p:pic>
      <p:pic>
        <p:nvPicPr>
          <p:cNvPr id="2" name="Picture 1">
            <a:extLst>
              <a:ext uri="{FF2B5EF4-FFF2-40B4-BE49-F238E27FC236}">
                <a16:creationId xmlns:a16="http://schemas.microsoft.com/office/drawing/2014/main" id="{0383B827-DAE7-A28D-2CA8-238158CD7960}"/>
              </a:ext>
            </a:extLst>
          </p:cNvPr>
          <p:cNvPicPr>
            <a:picLocks noChangeAspect="1"/>
          </p:cNvPicPr>
          <p:nvPr/>
        </p:nvPicPr>
        <p:blipFill>
          <a:blip r:embed="rId4"/>
          <a:stretch>
            <a:fillRect/>
          </a:stretch>
        </p:blipFill>
        <p:spPr>
          <a:xfrm>
            <a:off x="10668000" y="95071"/>
            <a:ext cx="914400" cy="1188720"/>
          </a:xfrm>
          <a:prstGeom prst="rect">
            <a:avLst/>
          </a:prstGeom>
          <a:ln>
            <a:solidFill>
              <a:schemeClr val="tx1"/>
            </a:solidFill>
          </a:ln>
        </p:spPr>
      </p:pic>
    </p:spTree>
    <p:extLst>
      <p:ext uri="{BB962C8B-B14F-4D97-AF65-F5344CB8AC3E}">
        <p14:creationId xmlns:p14="http://schemas.microsoft.com/office/powerpoint/2010/main" val="1049127519"/>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D1FC0-DBE8-0F5A-F0AC-16E396B8BA9F}"/>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40D4D7BE-A1D1-B1DF-D00A-CC4B2DFDA319}"/>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19:28-32</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Reaction to the Speech</a:t>
            </a:r>
          </a:p>
        </p:txBody>
      </p:sp>
      <p:sp>
        <p:nvSpPr>
          <p:cNvPr id="161795" name="Rectangle 3">
            <a:extLst>
              <a:ext uri="{FF2B5EF4-FFF2-40B4-BE49-F238E27FC236}">
                <a16:creationId xmlns:a16="http://schemas.microsoft.com/office/drawing/2014/main" id="{8F332629-606C-BDF3-B653-3FB1FA7FD592}"/>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Crowd (28-29)</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Paul’s response (30a)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Paul’s dissuaders (30b-31)</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Confusion (32)</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525D757B-1A88-334C-F2FA-943575434D16}"/>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000450022"/>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A6ED19-3C9C-BA68-1989-12D9D573840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 y="1"/>
            <a:ext cx="12188952" cy="6858000"/>
          </a:xfrm>
          <a:prstGeom prst="rect">
            <a:avLst/>
          </a:prstGeom>
        </p:spPr>
      </p:pic>
      <p:sp>
        <p:nvSpPr>
          <p:cNvPr id="134147" name="Rectangle 1"/>
          <p:cNvSpPr>
            <a:spLocks noChangeArrowheads="1"/>
          </p:cNvSpPr>
          <p:nvPr/>
        </p:nvSpPr>
        <p:spPr bwMode="auto">
          <a:xfrm>
            <a:off x="609600" y="1"/>
            <a:ext cx="10972800" cy="2477601"/>
          </a:xfrm>
          <a:prstGeom prst="rect">
            <a:avLst/>
          </a:prstGeom>
          <a:noFill/>
          <a:ln w="28575">
            <a:noFill/>
            <a:miter lim="800000"/>
            <a:headEnd/>
            <a:tailEnd/>
          </a:ln>
        </p:spPr>
        <p:txBody>
          <a:bodyPr wrap="square">
            <a:spAutoFit/>
          </a:bodyPr>
          <a:lstStyle/>
          <a:p>
            <a:pPr marL="342900" indent="-342900" algn="ctr">
              <a:spcAft>
                <a:spcPts val="900"/>
              </a:spcAft>
              <a:buClr>
                <a:schemeClr val="tx1"/>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Matthew 16:18</a:t>
            </a:r>
          </a:p>
          <a:p>
            <a:pPr algn="just">
              <a:spcBef>
                <a:spcPts val="0"/>
              </a:spcBef>
              <a:spcAft>
                <a:spcPts val="0"/>
              </a:spcAft>
            </a:pP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 also say to you that you are Peter, and upon this rock </a:t>
            </a:r>
            <a:r>
              <a:rPr lang="en-US" sz="35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 WILL build</a:t>
            </a:r>
            <a:r>
              <a:rPr lang="en-US" sz="35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500" i="1"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oikodomeō</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5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My church; and the gates of Hades </a:t>
            </a:r>
            <a:r>
              <a:rPr lang="en-US" sz="35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WILL NOT overpower</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it.”</a:t>
            </a:r>
            <a:endParaRPr lang="en-US" alt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6" name="Picture 2" descr="Image result for evangelism">
            <a:extLst>
              <a:ext uri="{FF2B5EF4-FFF2-40B4-BE49-F238E27FC236}">
                <a16:creationId xmlns:a16="http://schemas.microsoft.com/office/drawing/2014/main" id="{600F2214-F371-4487-A8FE-6AFB26A428E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41524" y="2971800"/>
            <a:ext cx="430895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3513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E4710A-9B5D-94C6-E7DA-311EB424FB2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 y="1"/>
            <a:ext cx="12188952" cy="6858000"/>
          </a:xfrm>
          <a:prstGeom prst="rect">
            <a:avLst/>
          </a:prstGeom>
        </p:spPr>
      </p:pic>
      <p:sp>
        <p:nvSpPr>
          <p:cNvPr id="38914" name="Rectangle 3"/>
          <p:cNvSpPr>
            <a:spLocks noChangeArrowheads="1"/>
          </p:cNvSpPr>
          <p:nvPr/>
        </p:nvSpPr>
        <p:spPr bwMode="auto">
          <a:xfrm>
            <a:off x="609600" y="0"/>
            <a:ext cx="10972800"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indent="-342900" algn="ctr">
              <a:spcAft>
                <a:spcPts val="900"/>
              </a:spcAft>
              <a:buClr>
                <a:schemeClr val="tx1"/>
              </a:buClr>
              <a:buSzPct val="75000"/>
              <a:defRPr/>
            </a:pPr>
            <a:r>
              <a:rPr 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Ephesians 2:14</a:t>
            </a:r>
          </a:p>
          <a:p>
            <a:pPr algn="just">
              <a:spcAft>
                <a:spcPts val="100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He Himself is our peace, who made both groups into one and broke down the barrier of the dividing wall.”</a:t>
            </a:r>
          </a:p>
        </p:txBody>
      </p:sp>
      <p:pic>
        <p:nvPicPr>
          <p:cNvPr id="4" name="Picture 3">
            <a:extLst>
              <a:ext uri="{FF2B5EF4-FFF2-40B4-BE49-F238E27FC236}">
                <a16:creationId xmlns:a16="http://schemas.microsoft.com/office/drawing/2014/main" id="{A0B3ED52-FED1-40C5-BDA8-3C155BC8A8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54880" y="2819400"/>
            <a:ext cx="2682240" cy="2011680"/>
          </a:xfrm>
          <a:prstGeom prst="rect">
            <a:avLst/>
          </a:prstGeom>
          <a:ln>
            <a:solidFill>
              <a:schemeClr val="tx1"/>
            </a:solidFill>
          </a:ln>
        </p:spPr>
      </p:pic>
    </p:spTree>
    <p:extLst>
      <p:ext uri="{BB962C8B-B14F-4D97-AF65-F5344CB8AC3E}">
        <p14:creationId xmlns:p14="http://schemas.microsoft.com/office/powerpoint/2010/main" val="28342944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891326-F19F-47FE-A4B2-4BB7B9C54F2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4147" name="Rectangle 1"/>
          <p:cNvSpPr>
            <a:spLocks noChangeArrowheads="1"/>
          </p:cNvSpPr>
          <p:nvPr/>
        </p:nvSpPr>
        <p:spPr bwMode="auto">
          <a:xfrm>
            <a:off x="609600" y="0"/>
            <a:ext cx="10972798" cy="5355312"/>
          </a:xfrm>
          <a:prstGeom prst="rect">
            <a:avLst/>
          </a:prstGeom>
          <a:noFill/>
          <a:ln w="28575">
            <a:noFill/>
            <a:miter lim="800000"/>
            <a:headEnd/>
            <a:tailEnd/>
          </a:ln>
        </p:spPr>
        <p:txBody>
          <a:bodyPr wrap="square">
            <a:spAutoFit/>
          </a:bodyPr>
          <a:lstStyle/>
          <a:p>
            <a:pPr marL="342900" indent="-342900" algn="ctr">
              <a:spcAft>
                <a:spcPts val="900"/>
              </a:spcAft>
              <a:buClr>
                <a:schemeClr val="tx1"/>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Ephesians 3:3-6</a:t>
            </a:r>
          </a:p>
          <a:p>
            <a:pPr algn="just">
              <a:spcBef>
                <a:spcPts val="0"/>
              </a:spcBef>
              <a:spcAft>
                <a:spcPts val="0"/>
              </a:spcAft>
            </a:pPr>
            <a:r>
              <a:rPr lang="en-US" sz="33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3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3 </a:t>
            </a:r>
            <a:r>
              <a:rPr lang="en-US" sz="33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that by revelation there was made known to me the </a:t>
            </a:r>
            <a:r>
              <a:rPr lang="en-US" sz="3300" b="1" u="sng" dirty="0">
                <a:solidFill>
                  <a:srgbClr val="FFFFCC"/>
                </a:solidFill>
                <a:effectLst>
                  <a:outerShdw blurRad="38100" dist="38100" dir="2700000" algn="tl">
                    <a:srgbClr val="000000">
                      <a:alpha val="43137"/>
                    </a:srgbClr>
                  </a:outerShdw>
                </a:effectLst>
                <a:latin typeface="Calibri" panose="020F0502020204030204" pitchFamily="34" charset="0"/>
                <a:cs typeface="+mn-cs"/>
              </a:rPr>
              <a:t>mystery</a:t>
            </a:r>
            <a:r>
              <a:rPr lang="en-US" sz="33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as I wrote before in brief. </a:t>
            </a:r>
            <a:r>
              <a:rPr lang="en-US" sz="33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4 </a:t>
            </a:r>
            <a:r>
              <a:rPr lang="en-US" sz="33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By referring to this, when you read you can understand my insight into the </a:t>
            </a:r>
            <a:r>
              <a:rPr lang="en-US" sz="3300" b="1" u="sng" dirty="0">
                <a:solidFill>
                  <a:srgbClr val="FFFFCC"/>
                </a:solidFill>
                <a:effectLst>
                  <a:outerShdw blurRad="38100" dist="38100" dir="2700000" algn="tl">
                    <a:srgbClr val="000000">
                      <a:alpha val="43137"/>
                    </a:srgbClr>
                  </a:outerShdw>
                </a:effectLst>
                <a:latin typeface="Calibri" panose="020F0502020204030204" pitchFamily="34" charset="0"/>
                <a:cs typeface="+mn-cs"/>
              </a:rPr>
              <a:t>mystery</a:t>
            </a:r>
            <a:r>
              <a:rPr lang="en-US" sz="33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of Christ, </a:t>
            </a:r>
            <a:r>
              <a:rPr lang="en-US" sz="33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5 </a:t>
            </a:r>
            <a:r>
              <a:rPr lang="en-US" sz="33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which in other generations was not made known to the sons of men, as it has now been revealed to His holy apostles and prophets in the Spirit; </a:t>
            </a:r>
            <a:r>
              <a:rPr lang="en-US" sz="33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6 </a:t>
            </a:r>
            <a:r>
              <a:rPr lang="en-US" sz="3300" b="1" u="sng" dirty="0">
                <a:solidFill>
                  <a:srgbClr val="FFFFCC"/>
                </a:solidFill>
                <a:effectLst>
                  <a:outerShdw blurRad="38100" dist="38100" dir="2700000" algn="tl">
                    <a:srgbClr val="000000">
                      <a:alpha val="43137"/>
                    </a:srgbClr>
                  </a:outerShdw>
                </a:effectLst>
                <a:latin typeface="Calibri" panose="020F0502020204030204" pitchFamily="34" charset="0"/>
                <a:cs typeface="+mn-cs"/>
              </a:rPr>
              <a:t>to be specific, that the Gentiles are fellow heirs and fellow members of the body, and fellow partakers of the promise in Christ Jesus</a:t>
            </a:r>
            <a:r>
              <a:rPr lang="en-US" sz="33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through the gospel.”</a:t>
            </a:r>
            <a:endParaRPr lang="en-US" altLang="en-US" sz="33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87575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464F6-9F1B-75E6-3572-D74A921A1E8A}"/>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A2D9946B-5BC5-3CDC-8569-D61D83C71FC2}"/>
              </a:ext>
            </a:extLst>
          </p:cNvPr>
          <p:cNvSpPr>
            <a:spLocks noGrp="1" noChangeArrowheads="1"/>
          </p:cNvSpPr>
          <p:nvPr>
            <p:ph type="body" idx="1"/>
          </p:nvPr>
        </p:nvSpPr>
        <p:spPr>
          <a:xfrm>
            <a:off x="1523999" y="1600200"/>
            <a:ext cx="6301317" cy="36195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introduction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limited understanding (25)</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synagogue ministry (26a)</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further education (26b)</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transition to Corinth (27a-c)</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Corinthian ministry (27d-28)</a:t>
            </a:r>
          </a:p>
        </p:txBody>
      </p:sp>
      <p:pic>
        <p:nvPicPr>
          <p:cNvPr id="2" name="Picture 1">
            <a:extLst>
              <a:ext uri="{FF2B5EF4-FFF2-40B4-BE49-F238E27FC236}">
                <a16:creationId xmlns:a16="http://schemas.microsoft.com/office/drawing/2014/main" id="{81D63668-9A90-4CC1-2342-482428543B98}"/>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79535FDC-A8FE-D24F-89D6-43BC760C7E77}"/>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18:24-28</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Apollos</a:t>
            </a:r>
          </a:p>
        </p:txBody>
      </p:sp>
    </p:spTree>
    <p:extLst>
      <p:ext uri="{BB962C8B-B14F-4D97-AF65-F5344CB8AC3E}">
        <p14:creationId xmlns:p14="http://schemas.microsoft.com/office/powerpoint/2010/main" val="2119135792"/>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0E5AA3-4260-E229-DFF6-619D3524E6CD}"/>
              </a:ext>
            </a:extLst>
          </p:cNvPr>
          <p:cNvPicPr>
            <a:picLocks noChangeAspect="1"/>
          </p:cNvPicPr>
          <p:nvPr/>
        </p:nvPicPr>
        <p:blipFill>
          <a:blip r:embed="rId2"/>
          <a:stretch>
            <a:fillRect/>
          </a:stretch>
        </p:blipFill>
        <p:spPr>
          <a:xfrm>
            <a:off x="0" y="0"/>
            <a:ext cx="12192000" cy="6857999"/>
          </a:xfrm>
          <a:prstGeom prst="rect">
            <a:avLst/>
          </a:prstGeom>
        </p:spPr>
      </p:pic>
      <p:sp>
        <p:nvSpPr>
          <p:cNvPr id="134147" name="Rectangle 1"/>
          <p:cNvSpPr>
            <a:spLocks noChangeArrowheads="1"/>
          </p:cNvSpPr>
          <p:nvPr/>
        </p:nvSpPr>
        <p:spPr bwMode="auto">
          <a:xfrm>
            <a:off x="609599" y="0"/>
            <a:ext cx="10972799" cy="2562240"/>
          </a:xfrm>
          <a:prstGeom prst="rect">
            <a:avLst/>
          </a:prstGeom>
          <a:noFill/>
          <a:ln w="28575">
            <a:noFill/>
            <a:miter lim="800000"/>
            <a:headEnd/>
            <a:tailEnd/>
          </a:ln>
        </p:spPr>
        <p:txBody>
          <a:bodyPr wrap="square">
            <a:spAutoFit/>
          </a:bodyPr>
          <a:lstStyle/>
          <a:p>
            <a:pPr marL="342900" indent="-342900" algn="ctr">
              <a:spcAft>
                <a:spcPts val="900"/>
              </a:spcAft>
              <a:buClr>
                <a:schemeClr val="tx1"/>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Ephesians 3:9</a:t>
            </a:r>
          </a:p>
          <a:p>
            <a:pPr algn="just">
              <a:spcBef>
                <a:spcPts val="0"/>
              </a:spcBef>
              <a:spcAft>
                <a:spcPts val="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 to bring to light what is the administration of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mn-cs"/>
              </a:rPr>
              <a:t>mystery</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which for ages has been hidden in God who created all things.”</a:t>
            </a:r>
            <a:endPar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8FB0AFC-776F-4CE8-AEBE-8448C59DDD1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11005" y="2667000"/>
            <a:ext cx="2769993" cy="2286000"/>
          </a:xfrm>
          <a:prstGeom prst="ellipse">
            <a:avLst/>
          </a:prstGeom>
          <a:ln>
            <a:noFill/>
          </a:ln>
          <a:effectLst>
            <a:softEdge rad="112500"/>
          </a:effectLst>
        </p:spPr>
      </p:pic>
    </p:spTree>
    <p:extLst>
      <p:ext uri="{BB962C8B-B14F-4D97-AF65-F5344CB8AC3E}">
        <p14:creationId xmlns:p14="http://schemas.microsoft.com/office/powerpoint/2010/main" val="18615995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8325E-B0A6-5B40-7D1B-1969E2EAC065}"/>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36CC0DD8-C369-A424-9EF3-1364E104F23B}"/>
              </a:ext>
            </a:extLst>
          </p:cNvPr>
          <p:cNvSpPr>
            <a:spLocks noGrp="1" noChangeArrowheads="1"/>
          </p:cNvSpPr>
          <p:nvPr>
            <p:ph type="body" idx="1"/>
          </p:nvPr>
        </p:nvSpPr>
        <p:spPr>
          <a:xfrm>
            <a:off x="1523998" y="1600200"/>
            <a:ext cx="6675120" cy="28956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Riot (23)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Organizer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Demetrius’ speech (25-27)</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Reaction (28-32)</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Alexander seeks to silence the mob (33)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Opposite effect (34)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Town clerk’s intervention (35-41)</a:t>
            </a:r>
          </a:p>
        </p:txBody>
      </p:sp>
      <p:pic>
        <p:nvPicPr>
          <p:cNvPr id="2" name="Picture 1">
            <a:extLst>
              <a:ext uri="{FF2B5EF4-FFF2-40B4-BE49-F238E27FC236}">
                <a16:creationId xmlns:a16="http://schemas.microsoft.com/office/drawing/2014/main" id="{22078BF7-2191-0415-9143-5775567CC144}"/>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2F918B31-A7AF-3CA9-353D-3CBABCB8ADEA}"/>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6"/>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19:23-41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Silversmiths’ Riot</a:t>
            </a:r>
          </a:p>
        </p:txBody>
      </p:sp>
    </p:spTree>
    <p:extLst>
      <p:ext uri="{BB962C8B-B14F-4D97-AF65-F5344CB8AC3E}">
        <p14:creationId xmlns:p14="http://schemas.microsoft.com/office/powerpoint/2010/main" val="3066850993"/>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6F7CC-7AF8-C541-FA66-679D5DAA8905}"/>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E6BE47A-2675-6EF4-2458-0BFAB34CFF48}"/>
              </a:ext>
            </a:extLst>
          </p:cNvPr>
          <p:cNvSpPr>
            <a:spLocks noGrp="1" noChangeArrowheads="1"/>
          </p:cNvSpPr>
          <p:nvPr>
            <p:ph type="body" idx="1"/>
          </p:nvPr>
        </p:nvSpPr>
        <p:spPr>
          <a:xfrm>
            <a:off x="1523998" y="1600200"/>
            <a:ext cx="6675120" cy="28956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Riot (23)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Organizer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Demetrius’ speech (25-27)</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Reaction (28-32)</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Alexander seeks to silence the mob (33)</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Opposite effect (34)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Town clerk’s intervention (35-41)</a:t>
            </a:r>
          </a:p>
        </p:txBody>
      </p:sp>
      <p:pic>
        <p:nvPicPr>
          <p:cNvPr id="2" name="Picture 1">
            <a:extLst>
              <a:ext uri="{FF2B5EF4-FFF2-40B4-BE49-F238E27FC236}">
                <a16:creationId xmlns:a16="http://schemas.microsoft.com/office/drawing/2014/main" id="{FACCA687-89E7-217D-F709-C14EC8D34AE7}"/>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300F8379-630E-1BF9-852C-16AA0B439834}"/>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6"/>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19:23-41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Silversmiths’ Riot</a:t>
            </a:r>
          </a:p>
        </p:txBody>
      </p:sp>
    </p:spTree>
    <p:extLst>
      <p:ext uri="{BB962C8B-B14F-4D97-AF65-F5344CB8AC3E}">
        <p14:creationId xmlns:p14="http://schemas.microsoft.com/office/powerpoint/2010/main" val="1270727835"/>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CC3D7-0F56-ACCE-886A-C87210D39295}"/>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54D664B9-099A-0739-17AE-8D6764F0FC43}"/>
              </a:ext>
            </a:extLst>
          </p:cNvPr>
          <p:cNvSpPr>
            <a:spLocks noGrp="1" noChangeArrowheads="1"/>
          </p:cNvSpPr>
          <p:nvPr>
            <p:ph type="body" idx="1"/>
          </p:nvPr>
        </p:nvSpPr>
        <p:spPr>
          <a:xfrm>
            <a:off x="1523998" y="1600200"/>
            <a:ext cx="6675120" cy="28956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Riot (23)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Organizer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Demetrius’ speech (25-27)</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Reaction (28-32)</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Alexander seeks to silence the mob (33)</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Opposite effect (34)</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Town clerk’s intervention (35-41)</a:t>
            </a:r>
          </a:p>
        </p:txBody>
      </p:sp>
      <p:pic>
        <p:nvPicPr>
          <p:cNvPr id="2" name="Picture 1">
            <a:extLst>
              <a:ext uri="{FF2B5EF4-FFF2-40B4-BE49-F238E27FC236}">
                <a16:creationId xmlns:a16="http://schemas.microsoft.com/office/drawing/2014/main" id="{6C234BFC-5A49-3A24-54E6-48A35F0F8C8A}"/>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2A8EA2D8-E5FF-FFEA-0616-C6A91C2E57FE}"/>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6"/>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19:23-41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Silversmiths’ Riot</a:t>
            </a:r>
          </a:p>
        </p:txBody>
      </p:sp>
    </p:spTree>
    <p:extLst>
      <p:ext uri="{BB962C8B-B14F-4D97-AF65-F5344CB8AC3E}">
        <p14:creationId xmlns:p14="http://schemas.microsoft.com/office/powerpoint/2010/main" val="1220760033"/>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B3089-E857-3FEA-4624-C804404AD55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891FFAFB-0FB5-F3D4-01F8-825A8E904840}"/>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7"/>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19:35-41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Town Clerk’s Intervention</a:t>
            </a:r>
          </a:p>
        </p:txBody>
      </p:sp>
      <p:sp>
        <p:nvSpPr>
          <p:cNvPr id="161795" name="Rectangle 3">
            <a:extLst>
              <a:ext uri="{FF2B5EF4-FFF2-40B4-BE49-F238E27FC236}">
                <a16:creationId xmlns:a16="http://schemas.microsoft.com/office/drawing/2014/main" id="{793F4E3F-4C69-AC10-4BF4-8F6E67566917}"/>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Quiets crowd (35a)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Speech (35b-41)</a:t>
            </a:r>
          </a:p>
          <a:p>
            <a:pPr marL="0" lvl="3" indent="0">
              <a:lnSpc>
                <a:spcPct val="100000"/>
              </a:lnSpc>
              <a:spcBef>
                <a:spcPts val="0"/>
              </a:spcBef>
              <a:spcAft>
                <a:spcPts val="1800"/>
              </a:spcAft>
              <a:buClr>
                <a:srgbClr val="FFC000"/>
              </a:buClr>
              <a:buNone/>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4B5A634F-D58E-1355-DE2D-9E3FB577726B}"/>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542556879"/>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B4FAA-DA23-2D13-4C38-364D82DB2E0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62E77BDE-B114-3F07-3F96-4A1B54819FB2}"/>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7"/>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19:35-41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Town Clerk’s Intervention</a:t>
            </a:r>
          </a:p>
        </p:txBody>
      </p:sp>
      <p:sp>
        <p:nvSpPr>
          <p:cNvPr id="161795" name="Rectangle 3">
            <a:extLst>
              <a:ext uri="{FF2B5EF4-FFF2-40B4-BE49-F238E27FC236}">
                <a16:creationId xmlns:a16="http://schemas.microsoft.com/office/drawing/2014/main" id="{26897571-6BA9-93F1-C292-6DD32026AC81}"/>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Quiets crowd (35a)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Speech (35b-41)</a:t>
            </a:r>
          </a:p>
          <a:p>
            <a:pPr marL="0" lvl="3" indent="0">
              <a:lnSpc>
                <a:spcPct val="100000"/>
              </a:lnSpc>
              <a:spcBef>
                <a:spcPts val="0"/>
              </a:spcBef>
              <a:spcAft>
                <a:spcPts val="1800"/>
              </a:spcAft>
              <a:buClr>
                <a:srgbClr val="FFC000"/>
              </a:buClr>
              <a:buNone/>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B154A45A-AF2F-2125-D79E-BA1FBA997078}"/>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01711729"/>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13DCD-B43E-3351-09EF-7CAF6BE8BCFE}"/>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F5C02E6C-E7AD-E1C3-A77E-A13178D2DA48}"/>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7"/>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19:35-41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Town Clerk’s Intervention</a:t>
            </a:r>
          </a:p>
        </p:txBody>
      </p:sp>
      <p:sp>
        <p:nvSpPr>
          <p:cNvPr id="161795" name="Rectangle 3">
            <a:extLst>
              <a:ext uri="{FF2B5EF4-FFF2-40B4-BE49-F238E27FC236}">
                <a16:creationId xmlns:a16="http://schemas.microsoft.com/office/drawing/2014/main" id="{87944DEC-EEF8-BF1D-2ADB-0A4DEA557186}"/>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Quiets crowd (35a)</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Speech (35b-41)</a:t>
            </a:r>
          </a:p>
          <a:p>
            <a:pPr marL="0" lvl="3" indent="0">
              <a:lnSpc>
                <a:spcPct val="100000"/>
              </a:lnSpc>
              <a:spcBef>
                <a:spcPts val="0"/>
              </a:spcBef>
              <a:spcAft>
                <a:spcPts val="1800"/>
              </a:spcAft>
              <a:buClr>
                <a:srgbClr val="FFC000"/>
              </a:buClr>
              <a:buNone/>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47E9EE7B-C334-18C2-26A7-BD8D165B4691}"/>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652511805"/>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3D4CA-1C3E-4A5E-2379-1D5EECDFEBA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AF709F6D-003C-61D1-B446-E195F75A9BD7}"/>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19:35b-41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Speech</a:t>
            </a:r>
          </a:p>
        </p:txBody>
      </p:sp>
      <p:sp>
        <p:nvSpPr>
          <p:cNvPr id="161795" name="Rectangle 3">
            <a:extLst>
              <a:ext uri="{FF2B5EF4-FFF2-40B4-BE49-F238E27FC236}">
                <a16:creationId xmlns:a16="http://schemas.microsoft.com/office/drawing/2014/main" id="{E019EAAF-BF8C-9CE1-4944-78A4E2CE1D55}"/>
              </a:ext>
            </a:extLst>
          </p:cNvPr>
          <p:cNvSpPr>
            <a:spLocks noGrp="1" noChangeArrowheads="1"/>
          </p:cNvSpPr>
          <p:nvPr>
            <p:ph type="body" idx="1"/>
          </p:nvPr>
        </p:nvSpPr>
        <p:spPr>
          <a:xfrm>
            <a:off x="1981200" y="1866900"/>
            <a:ext cx="6553200" cy="31242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City’s status (35b)</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Warning against rashness (36)</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Innocence of Gaius &amp; Aristarchus (37)</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Proper course of action (38-40)</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Dismissal (41)</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E316BAF9-ED1D-9490-03D6-22978146F513}"/>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592602846"/>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D0E6C-8E1D-0B08-BA08-248A4E2AA14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787F23C3-ADB2-2E26-722C-14F693979761}"/>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19:35b-41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Speech</a:t>
            </a:r>
          </a:p>
        </p:txBody>
      </p:sp>
      <p:sp>
        <p:nvSpPr>
          <p:cNvPr id="161795" name="Rectangle 3">
            <a:extLst>
              <a:ext uri="{FF2B5EF4-FFF2-40B4-BE49-F238E27FC236}">
                <a16:creationId xmlns:a16="http://schemas.microsoft.com/office/drawing/2014/main" id="{B8F0D9DC-4383-2A0C-530A-231AEACE3532}"/>
              </a:ext>
            </a:extLst>
          </p:cNvPr>
          <p:cNvSpPr>
            <a:spLocks noGrp="1" noChangeArrowheads="1"/>
          </p:cNvSpPr>
          <p:nvPr>
            <p:ph type="body" idx="1"/>
          </p:nvPr>
        </p:nvSpPr>
        <p:spPr>
          <a:xfrm>
            <a:off x="1981200" y="1866900"/>
            <a:ext cx="6553200" cy="31242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City’s status (35b)</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Warning against rashness (36)</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Innocence of Gaius &amp; Aristarchus (37)</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Proper course of action (38-40)</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Dismissal (41)</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ED4BCF19-006A-7DFD-95C9-9DC592F67D64}"/>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116071598"/>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D7BA5-0BDE-7BD4-AB48-9B05D9C54C0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5AF785EB-F6AB-8E40-8BE9-72F3DF4FEEC4}"/>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19:35b-41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Speech</a:t>
            </a:r>
          </a:p>
        </p:txBody>
      </p:sp>
      <p:sp>
        <p:nvSpPr>
          <p:cNvPr id="161795" name="Rectangle 3">
            <a:extLst>
              <a:ext uri="{FF2B5EF4-FFF2-40B4-BE49-F238E27FC236}">
                <a16:creationId xmlns:a16="http://schemas.microsoft.com/office/drawing/2014/main" id="{23B7278C-91CA-266E-2469-AB31C2F05194}"/>
              </a:ext>
            </a:extLst>
          </p:cNvPr>
          <p:cNvSpPr>
            <a:spLocks noGrp="1" noChangeArrowheads="1"/>
          </p:cNvSpPr>
          <p:nvPr>
            <p:ph type="body" idx="1"/>
          </p:nvPr>
        </p:nvSpPr>
        <p:spPr>
          <a:xfrm>
            <a:off x="1981200" y="1866900"/>
            <a:ext cx="6553200" cy="31242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City’s status (35b)</a:t>
            </a:r>
          </a:p>
          <a:p>
            <a:pPr marL="514350" lvl="3" indent="-514350">
              <a:lnSpc>
                <a:spcPct val="100000"/>
              </a:lnSpc>
              <a:spcBef>
                <a:spcPts val="0"/>
              </a:spcBef>
              <a:spcAft>
                <a:spcPts val="1800"/>
              </a:spcAft>
              <a:buClr>
                <a:srgbClr val="00FFFF"/>
              </a:buClr>
              <a:buFont typeface="+mj-lt"/>
              <a:buAutoNum type="arabi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Warning against rashness (36)</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Innocence of Gaius &amp; Aristarchus (37)</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Proper course of action (38-40)</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Dismissal (41)</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1D5C7B32-69AD-8357-3323-E39BD6BED2B3}"/>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961678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8C3B8-5016-79C0-5EBF-113886881534}"/>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1274A8FC-8E4F-3956-A410-458EF9E87C9D}"/>
              </a:ext>
            </a:extLst>
          </p:cNvPr>
          <p:cNvSpPr>
            <a:spLocks noGrp="1" noChangeArrowheads="1"/>
          </p:cNvSpPr>
          <p:nvPr>
            <p:ph type="body" idx="1"/>
          </p:nvPr>
        </p:nvSpPr>
        <p:spPr>
          <a:xfrm>
            <a:off x="1523999" y="1600200"/>
            <a:ext cx="6301317" cy="3657600"/>
          </a:xfrm>
        </p:spPr>
        <p:txBody>
          <a:bodyPr/>
          <a:lstStyle/>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His introduction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limited understanding (25)</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synagogue ministry (26a)</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further education (26b)</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transition to Corinth (27a-c)</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Corinthian ministry (27d-28)</a:t>
            </a:r>
          </a:p>
        </p:txBody>
      </p:sp>
      <p:pic>
        <p:nvPicPr>
          <p:cNvPr id="2" name="Picture 1">
            <a:extLst>
              <a:ext uri="{FF2B5EF4-FFF2-40B4-BE49-F238E27FC236}">
                <a16:creationId xmlns:a16="http://schemas.microsoft.com/office/drawing/2014/main" id="{3A720E11-832F-0BDB-3742-4C16736C04E1}"/>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6FB36AA3-3448-22B4-9521-D2E4A5E5BA02}"/>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18:24-28</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Apollos</a:t>
            </a:r>
          </a:p>
        </p:txBody>
      </p:sp>
    </p:spTree>
    <p:extLst>
      <p:ext uri="{BB962C8B-B14F-4D97-AF65-F5344CB8AC3E}">
        <p14:creationId xmlns:p14="http://schemas.microsoft.com/office/powerpoint/2010/main" val="1826479069"/>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3D887-3F21-F6CD-3AB9-FA757C76E2EA}"/>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B64C5150-85F1-BDD9-0CFE-55326CD31554}"/>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19:35b-41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Speech</a:t>
            </a:r>
          </a:p>
        </p:txBody>
      </p:sp>
      <p:sp>
        <p:nvSpPr>
          <p:cNvPr id="161795" name="Rectangle 3">
            <a:extLst>
              <a:ext uri="{FF2B5EF4-FFF2-40B4-BE49-F238E27FC236}">
                <a16:creationId xmlns:a16="http://schemas.microsoft.com/office/drawing/2014/main" id="{A79CEE79-B210-7D1D-6E3B-FEA569D19006}"/>
              </a:ext>
            </a:extLst>
          </p:cNvPr>
          <p:cNvSpPr>
            <a:spLocks noGrp="1" noChangeArrowheads="1"/>
          </p:cNvSpPr>
          <p:nvPr>
            <p:ph type="body" idx="1"/>
          </p:nvPr>
        </p:nvSpPr>
        <p:spPr>
          <a:xfrm>
            <a:off x="1981200" y="1866900"/>
            <a:ext cx="6553200" cy="31242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City’s status (35b)</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Warning against rashness (36)</a:t>
            </a:r>
          </a:p>
          <a:p>
            <a:pPr marL="514350" lvl="3" indent="-514350">
              <a:lnSpc>
                <a:spcPct val="100000"/>
              </a:lnSpc>
              <a:spcBef>
                <a:spcPts val="0"/>
              </a:spcBef>
              <a:spcAft>
                <a:spcPts val="1800"/>
              </a:spcAft>
              <a:buClr>
                <a:srgbClr val="00FFFF"/>
              </a:buClr>
              <a:buFont typeface="+mj-lt"/>
              <a:buAutoNum type="arabi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Innocence of Gaius &amp; Aristarchus (37)</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Proper course of action (38-40)</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Dismissal (41)</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7671DBBA-BAAE-A3A3-6B07-BB003C3953EE}"/>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728462449"/>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6C2A7-398F-7FAC-9BAB-0BF40A409E81}"/>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6E13F5C-3BAF-E378-9294-35D10BEFAD1E}"/>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19:35b-41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Speech</a:t>
            </a:r>
          </a:p>
        </p:txBody>
      </p:sp>
      <p:sp>
        <p:nvSpPr>
          <p:cNvPr id="161795" name="Rectangle 3">
            <a:extLst>
              <a:ext uri="{FF2B5EF4-FFF2-40B4-BE49-F238E27FC236}">
                <a16:creationId xmlns:a16="http://schemas.microsoft.com/office/drawing/2014/main" id="{FE8D654F-6571-5AB0-7779-3BC79CFC659F}"/>
              </a:ext>
            </a:extLst>
          </p:cNvPr>
          <p:cNvSpPr>
            <a:spLocks noGrp="1" noChangeArrowheads="1"/>
          </p:cNvSpPr>
          <p:nvPr>
            <p:ph type="body" idx="1"/>
          </p:nvPr>
        </p:nvSpPr>
        <p:spPr>
          <a:xfrm>
            <a:off x="1981200" y="1866900"/>
            <a:ext cx="6553200" cy="31242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City’s status (35b)</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Warning against rashness (36)</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Innocence of Gaius &amp; Aristarchus (37)</a:t>
            </a:r>
          </a:p>
          <a:p>
            <a:pPr marL="514350" lvl="3" indent="-514350">
              <a:lnSpc>
                <a:spcPct val="100000"/>
              </a:lnSpc>
              <a:spcBef>
                <a:spcPts val="0"/>
              </a:spcBef>
              <a:spcAft>
                <a:spcPts val="1800"/>
              </a:spcAft>
              <a:buClr>
                <a:srgbClr val="00FFFF"/>
              </a:buClr>
              <a:buFont typeface="+mj-lt"/>
              <a:buAutoNum type="arabi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Proper course of action (38-40)</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Dismissal (41)</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22D2FB26-25BB-E37E-D473-C02A1D52E41D}"/>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995613166"/>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65EA7-3CFA-0340-3BF3-83FB35D8327C}"/>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2EC8ABD3-E148-FF39-92F8-90B0441D8A40}"/>
              </a:ext>
            </a:extLst>
          </p:cNvPr>
          <p:cNvSpPr>
            <a:spLocks noGrp="1" noChangeArrowheads="1"/>
          </p:cNvSpPr>
          <p:nvPr>
            <p:ph type="title"/>
          </p:nvPr>
        </p:nvSpPr>
        <p:spPr>
          <a:xfrm>
            <a:off x="2738437" y="228601"/>
            <a:ext cx="6715125" cy="1097280"/>
          </a:xfrm>
        </p:spPr>
        <p:txBody>
          <a:bodyPr/>
          <a:lstStyle/>
          <a:p>
            <a:pPr marL="857250" indent="-857250" algn="ctr" eaLnBrk="1" hangingPunct="1">
              <a:lnSpc>
                <a:spcPct val="100000"/>
              </a:lnSpc>
              <a:buClr>
                <a:srgbClr val="00FFFF"/>
              </a:buClr>
              <a:buFont typeface="+mj-lt"/>
              <a:buAutoNum type="arabicParenR"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19:38-40</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Proper Course</a:t>
            </a:r>
          </a:p>
        </p:txBody>
      </p:sp>
      <p:sp>
        <p:nvSpPr>
          <p:cNvPr id="161795" name="Rectangle 3">
            <a:extLst>
              <a:ext uri="{FF2B5EF4-FFF2-40B4-BE49-F238E27FC236}">
                <a16:creationId xmlns:a16="http://schemas.microsoft.com/office/drawing/2014/main" id="{665B3813-3BDB-1E2F-138B-6AAD0B2F8706}"/>
              </a:ext>
            </a:extLst>
          </p:cNvPr>
          <p:cNvSpPr>
            <a:spLocks noGrp="1" noChangeArrowheads="1"/>
          </p:cNvSpPr>
          <p:nvPr>
            <p:ph type="body" idx="1"/>
          </p:nvPr>
        </p:nvSpPr>
        <p:spPr>
          <a:xfrm>
            <a:off x="1981200" y="2286000"/>
            <a:ext cx="6553200" cy="2286000"/>
          </a:xfrm>
        </p:spPr>
        <p:txBody>
          <a:bodyPr/>
          <a:lstStyle/>
          <a:p>
            <a:pPr marL="571500" lvl="3" indent="-571500">
              <a:lnSpc>
                <a:spcPct val="100000"/>
              </a:lnSpc>
              <a:spcBef>
                <a:spcPts val="0"/>
              </a:spcBef>
              <a:spcAft>
                <a:spcPts val="1800"/>
              </a:spcAft>
              <a:buClr>
                <a:srgbClr val="FF99FF"/>
              </a:buClr>
              <a:buFont typeface="+mj-lt"/>
              <a:buAutoNum type="romanLcPeriod"/>
              <a:defRPr/>
            </a:pPr>
            <a:r>
              <a:rPr lang="en-US" sz="2800" dirty="0">
                <a:effectLst>
                  <a:outerShdw blurRad="38100" dist="38100" dir="2700000" algn="tl">
                    <a:srgbClr val="000000">
                      <a:alpha val="43137"/>
                    </a:srgbClr>
                  </a:outerShdw>
                </a:effectLst>
                <a:latin typeface="Calibri" panose="020F0502020204030204" pitchFamily="34" charset="0"/>
              </a:rPr>
              <a:t>Use the courts (38)</a:t>
            </a:r>
          </a:p>
          <a:p>
            <a:pPr marL="571500" lvl="3" indent="-571500">
              <a:lnSpc>
                <a:spcPct val="100000"/>
              </a:lnSpc>
              <a:spcBef>
                <a:spcPts val="0"/>
              </a:spcBef>
              <a:spcAft>
                <a:spcPts val="1800"/>
              </a:spcAft>
              <a:buClr>
                <a:srgbClr val="FF99FF"/>
              </a:buClr>
              <a:buFont typeface="+mj-lt"/>
              <a:buAutoNum type="romanLcPeriod"/>
              <a:defRPr/>
            </a:pPr>
            <a:r>
              <a:rPr lang="en-US" sz="2800" dirty="0">
                <a:effectLst>
                  <a:outerShdw blurRad="38100" dist="38100" dir="2700000" algn="tl">
                    <a:srgbClr val="000000">
                      <a:alpha val="43137"/>
                    </a:srgbClr>
                  </a:outerShdw>
                </a:effectLst>
                <a:latin typeface="Calibri" panose="020F0502020204030204" pitchFamily="34" charset="0"/>
              </a:rPr>
              <a:t>No violence (39)</a:t>
            </a:r>
          </a:p>
          <a:p>
            <a:pPr marL="571500" lvl="3" indent="-571500">
              <a:lnSpc>
                <a:spcPct val="100000"/>
              </a:lnSpc>
              <a:spcBef>
                <a:spcPts val="0"/>
              </a:spcBef>
              <a:spcAft>
                <a:spcPts val="1800"/>
              </a:spcAft>
              <a:buClr>
                <a:srgbClr val="FF99FF"/>
              </a:buClr>
              <a:buFont typeface="+mj-lt"/>
              <a:buAutoNum type="romanLcPeriod"/>
              <a:defRPr/>
            </a:pPr>
            <a:r>
              <a:rPr lang="en-US" sz="2800" dirty="0">
                <a:effectLst>
                  <a:outerShdw blurRad="38100" dist="38100" dir="2700000" algn="tl">
                    <a:srgbClr val="000000">
                      <a:alpha val="43137"/>
                    </a:srgbClr>
                  </a:outerShdw>
                </a:effectLst>
                <a:latin typeface="Calibri" panose="020F0502020204030204" pitchFamily="34" charset="0"/>
              </a:rPr>
              <a:t>Loss of Roman standing (40)</a:t>
            </a:r>
          </a:p>
          <a:p>
            <a:pPr marL="514350" lvl="3" indent="-514350">
              <a:lnSpc>
                <a:spcPct val="100000"/>
              </a:lnSpc>
              <a:spcBef>
                <a:spcPts val="0"/>
              </a:spcBef>
              <a:spcAft>
                <a:spcPts val="1800"/>
              </a:spcAft>
              <a:buClr>
                <a:srgbClr val="FFC000"/>
              </a:buClr>
              <a:buFont typeface="+mj-lt"/>
              <a:buAutoNum type="romanLcPeriod"/>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16138CF1-B11F-E9A5-0892-D9A4AEFB3739}"/>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445244950"/>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E7694-6B20-9FE3-B58B-7FAD39DC3737}"/>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7F372F88-E57C-6D61-8A7F-D89E2EA5EEB7}"/>
              </a:ext>
            </a:extLst>
          </p:cNvPr>
          <p:cNvSpPr>
            <a:spLocks noGrp="1" noChangeArrowheads="1"/>
          </p:cNvSpPr>
          <p:nvPr>
            <p:ph type="title"/>
          </p:nvPr>
        </p:nvSpPr>
        <p:spPr>
          <a:xfrm>
            <a:off x="2738437" y="228601"/>
            <a:ext cx="6715125" cy="1097280"/>
          </a:xfrm>
        </p:spPr>
        <p:txBody>
          <a:bodyPr/>
          <a:lstStyle/>
          <a:p>
            <a:pPr marL="857250" indent="-857250" algn="ctr" eaLnBrk="1" hangingPunct="1">
              <a:lnSpc>
                <a:spcPct val="100000"/>
              </a:lnSpc>
              <a:buClr>
                <a:srgbClr val="00FFFF"/>
              </a:buClr>
              <a:buFont typeface="+mj-lt"/>
              <a:buAutoNum type="arabicParenR"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19:38-40</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Proper Course</a:t>
            </a:r>
          </a:p>
        </p:txBody>
      </p:sp>
      <p:sp>
        <p:nvSpPr>
          <p:cNvPr id="161795" name="Rectangle 3">
            <a:extLst>
              <a:ext uri="{FF2B5EF4-FFF2-40B4-BE49-F238E27FC236}">
                <a16:creationId xmlns:a16="http://schemas.microsoft.com/office/drawing/2014/main" id="{81357B7F-0031-7965-E762-11B87772A0C7}"/>
              </a:ext>
            </a:extLst>
          </p:cNvPr>
          <p:cNvSpPr>
            <a:spLocks noGrp="1" noChangeArrowheads="1"/>
          </p:cNvSpPr>
          <p:nvPr>
            <p:ph type="body" idx="1"/>
          </p:nvPr>
        </p:nvSpPr>
        <p:spPr>
          <a:xfrm>
            <a:off x="1981200" y="2286000"/>
            <a:ext cx="6553200" cy="2286000"/>
          </a:xfrm>
        </p:spPr>
        <p:txBody>
          <a:bodyPr/>
          <a:lstStyle/>
          <a:p>
            <a:pPr marL="571500" lvl="3" indent="-571500">
              <a:lnSpc>
                <a:spcPct val="100000"/>
              </a:lnSpc>
              <a:spcBef>
                <a:spcPts val="0"/>
              </a:spcBef>
              <a:spcAft>
                <a:spcPts val="1800"/>
              </a:spcAft>
              <a:buClr>
                <a:srgbClr val="FF99FF"/>
              </a:buClr>
              <a:buFont typeface="+mj-lt"/>
              <a:buAutoNum type="romanL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Use the courts (38)</a:t>
            </a:r>
          </a:p>
          <a:p>
            <a:pPr marL="571500" lvl="3" indent="-571500">
              <a:lnSpc>
                <a:spcPct val="100000"/>
              </a:lnSpc>
              <a:spcBef>
                <a:spcPts val="0"/>
              </a:spcBef>
              <a:spcAft>
                <a:spcPts val="1800"/>
              </a:spcAft>
              <a:buClr>
                <a:srgbClr val="FF99FF"/>
              </a:buClr>
              <a:buFont typeface="+mj-lt"/>
              <a:buAutoNum type="romanLcPeriod"/>
              <a:defRPr/>
            </a:pPr>
            <a:r>
              <a:rPr lang="en-US" sz="2800" dirty="0">
                <a:effectLst>
                  <a:outerShdw blurRad="38100" dist="38100" dir="2700000" algn="tl">
                    <a:srgbClr val="000000">
                      <a:alpha val="43137"/>
                    </a:srgbClr>
                  </a:outerShdw>
                </a:effectLst>
                <a:latin typeface="Calibri" panose="020F0502020204030204" pitchFamily="34" charset="0"/>
              </a:rPr>
              <a:t>No violence (39)</a:t>
            </a:r>
          </a:p>
          <a:p>
            <a:pPr marL="571500" lvl="3" indent="-571500">
              <a:lnSpc>
                <a:spcPct val="100000"/>
              </a:lnSpc>
              <a:spcBef>
                <a:spcPts val="0"/>
              </a:spcBef>
              <a:spcAft>
                <a:spcPts val="1800"/>
              </a:spcAft>
              <a:buClr>
                <a:srgbClr val="FF99FF"/>
              </a:buClr>
              <a:buFont typeface="+mj-lt"/>
              <a:buAutoNum type="romanLcPeriod"/>
              <a:defRPr/>
            </a:pPr>
            <a:r>
              <a:rPr lang="en-US" sz="2800" dirty="0">
                <a:effectLst>
                  <a:outerShdw blurRad="38100" dist="38100" dir="2700000" algn="tl">
                    <a:srgbClr val="000000">
                      <a:alpha val="43137"/>
                    </a:srgbClr>
                  </a:outerShdw>
                </a:effectLst>
                <a:latin typeface="Calibri" panose="020F0502020204030204" pitchFamily="34" charset="0"/>
              </a:rPr>
              <a:t>Loss of Roman standing (40)</a:t>
            </a:r>
          </a:p>
          <a:p>
            <a:pPr marL="514350" lvl="3" indent="-514350">
              <a:lnSpc>
                <a:spcPct val="100000"/>
              </a:lnSpc>
              <a:spcBef>
                <a:spcPts val="0"/>
              </a:spcBef>
              <a:spcAft>
                <a:spcPts val="1800"/>
              </a:spcAft>
              <a:buClr>
                <a:srgbClr val="FFC000"/>
              </a:buClr>
              <a:buFont typeface="+mj-lt"/>
              <a:buAutoNum type="romanLcPeriod"/>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FB8E90AC-3E72-79CE-5527-1462065FCAFF}"/>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4183888956"/>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78538-51E5-E28D-2315-FF6A795DDC2A}"/>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A1C8387A-C7E3-42B2-F4ED-A4C398D31C75}"/>
              </a:ext>
            </a:extLst>
          </p:cNvPr>
          <p:cNvSpPr>
            <a:spLocks noGrp="1" noChangeArrowheads="1"/>
          </p:cNvSpPr>
          <p:nvPr>
            <p:ph type="title"/>
          </p:nvPr>
        </p:nvSpPr>
        <p:spPr>
          <a:xfrm>
            <a:off x="2738437" y="228601"/>
            <a:ext cx="6715125" cy="1097280"/>
          </a:xfrm>
        </p:spPr>
        <p:txBody>
          <a:bodyPr/>
          <a:lstStyle/>
          <a:p>
            <a:pPr marL="857250" indent="-857250" algn="ctr" eaLnBrk="1" hangingPunct="1">
              <a:lnSpc>
                <a:spcPct val="100000"/>
              </a:lnSpc>
              <a:buClr>
                <a:srgbClr val="00FFFF"/>
              </a:buClr>
              <a:buFont typeface="+mj-lt"/>
              <a:buAutoNum type="arabicParenR"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19:38-40</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Proper Course</a:t>
            </a:r>
          </a:p>
        </p:txBody>
      </p:sp>
      <p:sp>
        <p:nvSpPr>
          <p:cNvPr id="161795" name="Rectangle 3">
            <a:extLst>
              <a:ext uri="{FF2B5EF4-FFF2-40B4-BE49-F238E27FC236}">
                <a16:creationId xmlns:a16="http://schemas.microsoft.com/office/drawing/2014/main" id="{3D4321DD-172C-1564-2E6F-680E65450150}"/>
              </a:ext>
            </a:extLst>
          </p:cNvPr>
          <p:cNvSpPr>
            <a:spLocks noGrp="1" noChangeArrowheads="1"/>
          </p:cNvSpPr>
          <p:nvPr>
            <p:ph type="body" idx="1"/>
          </p:nvPr>
        </p:nvSpPr>
        <p:spPr>
          <a:xfrm>
            <a:off x="1981200" y="2286000"/>
            <a:ext cx="6553200" cy="2286000"/>
          </a:xfrm>
        </p:spPr>
        <p:txBody>
          <a:bodyPr/>
          <a:lstStyle/>
          <a:p>
            <a:pPr marL="571500" lvl="3" indent="-571500">
              <a:lnSpc>
                <a:spcPct val="100000"/>
              </a:lnSpc>
              <a:spcBef>
                <a:spcPts val="0"/>
              </a:spcBef>
              <a:spcAft>
                <a:spcPts val="1800"/>
              </a:spcAft>
              <a:buClr>
                <a:srgbClr val="FF99FF"/>
              </a:buClr>
              <a:buFont typeface="+mj-lt"/>
              <a:buAutoNum type="romanLcPeriod"/>
              <a:defRPr/>
            </a:pPr>
            <a:r>
              <a:rPr lang="en-US" sz="2800" dirty="0">
                <a:effectLst>
                  <a:outerShdw blurRad="38100" dist="38100" dir="2700000" algn="tl">
                    <a:srgbClr val="000000">
                      <a:alpha val="43137"/>
                    </a:srgbClr>
                  </a:outerShdw>
                </a:effectLst>
                <a:latin typeface="Calibri" panose="020F0502020204030204" pitchFamily="34" charset="0"/>
              </a:rPr>
              <a:t>Use the courts (38)</a:t>
            </a:r>
          </a:p>
          <a:p>
            <a:pPr marL="571500" lvl="3" indent="-571500">
              <a:lnSpc>
                <a:spcPct val="100000"/>
              </a:lnSpc>
              <a:spcBef>
                <a:spcPts val="0"/>
              </a:spcBef>
              <a:spcAft>
                <a:spcPts val="1800"/>
              </a:spcAft>
              <a:buClr>
                <a:srgbClr val="FF99FF"/>
              </a:buClr>
              <a:buFont typeface="+mj-lt"/>
              <a:buAutoNum type="romanL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No violence (39)</a:t>
            </a:r>
          </a:p>
          <a:p>
            <a:pPr marL="571500" lvl="3" indent="-571500">
              <a:lnSpc>
                <a:spcPct val="100000"/>
              </a:lnSpc>
              <a:spcBef>
                <a:spcPts val="0"/>
              </a:spcBef>
              <a:spcAft>
                <a:spcPts val="1800"/>
              </a:spcAft>
              <a:buClr>
                <a:srgbClr val="FF99FF"/>
              </a:buClr>
              <a:buFont typeface="+mj-lt"/>
              <a:buAutoNum type="romanLcPeriod"/>
              <a:defRPr/>
            </a:pPr>
            <a:r>
              <a:rPr lang="en-US" sz="2800" dirty="0">
                <a:effectLst>
                  <a:outerShdw blurRad="38100" dist="38100" dir="2700000" algn="tl">
                    <a:srgbClr val="000000">
                      <a:alpha val="43137"/>
                    </a:srgbClr>
                  </a:outerShdw>
                </a:effectLst>
                <a:latin typeface="Calibri" panose="020F0502020204030204" pitchFamily="34" charset="0"/>
              </a:rPr>
              <a:t>Loss of Roman standing (40)</a:t>
            </a:r>
          </a:p>
          <a:p>
            <a:pPr marL="514350" lvl="3" indent="-514350">
              <a:lnSpc>
                <a:spcPct val="100000"/>
              </a:lnSpc>
              <a:spcBef>
                <a:spcPts val="0"/>
              </a:spcBef>
              <a:spcAft>
                <a:spcPts val="1800"/>
              </a:spcAft>
              <a:buClr>
                <a:srgbClr val="FFC000"/>
              </a:buClr>
              <a:buFont typeface="+mj-lt"/>
              <a:buAutoNum type="romanLcPeriod"/>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CCCCF27F-552F-7E4C-ECD6-9D5D1B46742B}"/>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253765789"/>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DFB63-6FE2-8E54-0365-96F20FD78AC0}"/>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2976BEB-5FD5-4D42-B36F-A5D660B518DC}"/>
              </a:ext>
            </a:extLst>
          </p:cNvPr>
          <p:cNvSpPr>
            <a:spLocks noGrp="1" noChangeArrowheads="1"/>
          </p:cNvSpPr>
          <p:nvPr>
            <p:ph type="title"/>
          </p:nvPr>
        </p:nvSpPr>
        <p:spPr>
          <a:xfrm>
            <a:off x="2738437" y="228601"/>
            <a:ext cx="6715125" cy="1097280"/>
          </a:xfrm>
        </p:spPr>
        <p:txBody>
          <a:bodyPr/>
          <a:lstStyle/>
          <a:p>
            <a:pPr marL="857250" indent="-857250" algn="ctr" eaLnBrk="1" hangingPunct="1">
              <a:lnSpc>
                <a:spcPct val="100000"/>
              </a:lnSpc>
              <a:buClr>
                <a:srgbClr val="00FFFF"/>
              </a:buClr>
              <a:buFont typeface="+mj-lt"/>
              <a:buAutoNum type="arabicParenR" startAt="4"/>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19:38-40</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Proper Course</a:t>
            </a:r>
          </a:p>
        </p:txBody>
      </p:sp>
      <p:sp>
        <p:nvSpPr>
          <p:cNvPr id="161795" name="Rectangle 3">
            <a:extLst>
              <a:ext uri="{FF2B5EF4-FFF2-40B4-BE49-F238E27FC236}">
                <a16:creationId xmlns:a16="http://schemas.microsoft.com/office/drawing/2014/main" id="{28491AB2-118C-57CE-4B27-56166A295E7E}"/>
              </a:ext>
            </a:extLst>
          </p:cNvPr>
          <p:cNvSpPr>
            <a:spLocks noGrp="1" noChangeArrowheads="1"/>
          </p:cNvSpPr>
          <p:nvPr>
            <p:ph type="body" idx="1"/>
          </p:nvPr>
        </p:nvSpPr>
        <p:spPr>
          <a:xfrm>
            <a:off x="1981200" y="2286000"/>
            <a:ext cx="6553200" cy="2286000"/>
          </a:xfrm>
        </p:spPr>
        <p:txBody>
          <a:bodyPr/>
          <a:lstStyle/>
          <a:p>
            <a:pPr marL="571500" lvl="3" indent="-571500">
              <a:lnSpc>
                <a:spcPct val="100000"/>
              </a:lnSpc>
              <a:spcBef>
                <a:spcPts val="0"/>
              </a:spcBef>
              <a:spcAft>
                <a:spcPts val="1800"/>
              </a:spcAft>
              <a:buClr>
                <a:srgbClr val="FF99FF"/>
              </a:buClr>
              <a:buFont typeface="+mj-lt"/>
              <a:buAutoNum type="romanLcPeriod"/>
              <a:defRPr/>
            </a:pPr>
            <a:r>
              <a:rPr lang="en-US" sz="2800" dirty="0">
                <a:effectLst>
                  <a:outerShdw blurRad="38100" dist="38100" dir="2700000" algn="tl">
                    <a:srgbClr val="000000">
                      <a:alpha val="43137"/>
                    </a:srgbClr>
                  </a:outerShdw>
                </a:effectLst>
                <a:latin typeface="Calibri" panose="020F0502020204030204" pitchFamily="34" charset="0"/>
              </a:rPr>
              <a:t>Use the courts (38)</a:t>
            </a:r>
          </a:p>
          <a:p>
            <a:pPr marL="571500" lvl="3" indent="-571500">
              <a:lnSpc>
                <a:spcPct val="100000"/>
              </a:lnSpc>
              <a:spcBef>
                <a:spcPts val="0"/>
              </a:spcBef>
              <a:spcAft>
                <a:spcPts val="1800"/>
              </a:spcAft>
              <a:buClr>
                <a:srgbClr val="FF99FF"/>
              </a:buClr>
              <a:buFont typeface="+mj-lt"/>
              <a:buAutoNum type="romanLcPeriod"/>
              <a:defRPr/>
            </a:pPr>
            <a:r>
              <a:rPr lang="en-US" sz="2800" dirty="0">
                <a:effectLst>
                  <a:outerShdw blurRad="38100" dist="38100" dir="2700000" algn="tl">
                    <a:srgbClr val="000000">
                      <a:alpha val="43137"/>
                    </a:srgbClr>
                  </a:outerShdw>
                </a:effectLst>
                <a:latin typeface="Calibri" panose="020F0502020204030204" pitchFamily="34" charset="0"/>
              </a:rPr>
              <a:t>No violence (39)</a:t>
            </a:r>
          </a:p>
          <a:p>
            <a:pPr marL="571500" lvl="3" indent="-571500">
              <a:lnSpc>
                <a:spcPct val="100000"/>
              </a:lnSpc>
              <a:spcBef>
                <a:spcPts val="0"/>
              </a:spcBef>
              <a:spcAft>
                <a:spcPts val="1800"/>
              </a:spcAft>
              <a:buClr>
                <a:srgbClr val="FF99FF"/>
              </a:buClr>
              <a:buFont typeface="+mj-lt"/>
              <a:buAutoNum type="romanL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Loss of Roman standing (40)</a:t>
            </a:r>
          </a:p>
          <a:p>
            <a:pPr marL="514350" lvl="3" indent="-514350">
              <a:lnSpc>
                <a:spcPct val="100000"/>
              </a:lnSpc>
              <a:spcBef>
                <a:spcPts val="0"/>
              </a:spcBef>
              <a:spcAft>
                <a:spcPts val="1800"/>
              </a:spcAft>
              <a:buClr>
                <a:srgbClr val="FFC000"/>
              </a:buClr>
              <a:buFont typeface="+mj-lt"/>
              <a:buAutoNum type="romanLcPeriod"/>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1D4D7F50-C1B9-4F5C-53CC-48CB766B0D0A}"/>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310313989"/>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866900"/>
            <a:ext cx="10972800" cy="3124200"/>
          </a:xfrm>
        </p:spPr>
        <p:txBody>
          <a:bodyPr/>
          <a:lstStyle/>
          <a:p>
            <a:pPr marL="0" indent="0" algn="just">
              <a:lnSpc>
                <a:spcPct val="100000"/>
              </a:lnSpc>
              <a:spcBef>
                <a:spcPts val="0"/>
              </a:spcBef>
              <a:spcAft>
                <a:spcPts val="0"/>
              </a:spcAft>
              <a:buNone/>
            </a:pPr>
            <a:r>
              <a:rPr lang="en-US" sz="3200" dirty="0">
                <a:effectLst>
                  <a:outerShdw blurRad="38100" dist="38100" dir="2700000" algn="tl">
                    <a:srgbClr val="000000">
                      <a:alpha val="43137"/>
                    </a:srgbClr>
                  </a:outerShdw>
                </a:effectLst>
                <a:cs typeface="Times New Roman" panose="02020603050405020304" pitchFamily="18" charset="0"/>
              </a:rPr>
              <a:t>“</a:t>
            </a:r>
            <a:r>
              <a:rPr lang="en-US" sz="32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Ephesians might have to give an account to the Roman authorities to guarantee that there was nothing anti-Roman about the commotion. Quoting Seneca, Robertson notes that ‘there was nothing on which the Romans looked with such jealousy as a tumultuous meeting.’”</a:t>
            </a:r>
            <a:endParaRPr lang="en-US" sz="320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sz="1800" dirty="0">
                <a:effectLst>
                  <a:outerShdw blurRad="38100" dist="38100" dir="2700000" algn="tl">
                    <a:srgbClr val="000000"/>
                  </a:outerShdw>
                </a:effectLst>
                <a:latin typeface="Calibri" panose="020F0502020204030204" pitchFamily="34" charset="0"/>
                <a:cs typeface="+mn-cs"/>
              </a:rPr>
              <a:t>415</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a:ln>
            <a:solidFill>
              <a:schemeClr val="tx1"/>
            </a:solidFill>
          </a:ln>
        </p:spPr>
      </p:pic>
      <p:pic>
        <p:nvPicPr>
          <p:cNvPr id="2" name="Picture 1">
            <a:extLst>
              <a:ext uri="{FF2B5EF4-FFF2-40B4-BE49-F238E27FC236}">
                <a16:creationId xmlns:a16="http://schemas.microsoft.com/office/drawing/2014/main" id="{0383B827-DAE7-A28D-2CA8-238158CD7960}"/>
              </a:ext>
            </a:extLst>
          </p:cNvPr>
          <p:cNvPicPr>
            <a:picLocks noChangeAspect="1"/>
          </p:cNvPicPr>
          <p:nvPr/>
        </p:nvPicPr>
        <p:blipFill>
          <a:blip r:embed="rId4"/>
          <a:stretch>
            <a:fillRect/>
          </a:stretch>
        </p:blipFill>
        <p:spPr>
          <a:xfrm>
            <a:off x="10668000" y="95071"/>
            <a:ext cx="914400" cy="1188720"/>
          </a:xfrm>
          <a:prstGeom prst="rect">
            <a:avLst/>
          </a:prstGeom>
          <a:ln>
            <a:solidFill>
              <a:schemeClr val="tx1"/>
            </a:solidFill>
          </a:ln>
        </p:spPr>
      </p:pic>
    </p:spTree>
    <p:extLst>
      <p:ext uri="{BB962C8B-B14F-4D97-AF65-F5344CB8AC3E}">
        <p14:creationId xmlns:p14="http://schemas.microsoft.com/office/powerpoint/2010/main" val="1396621678"/>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E0EF5-25E5-F1D5-B2E7-1909F788C084}"/>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A251E5F7-B1C2-A95A-5D72-75B094622805}"/>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FFC000"/>
              </a:buClr>
              <a:buFont typeface="+mj-lt"/>
              <a:buAutoNum type="alphaLcParenR"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19:35b-41</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Speech</a:t>
            </a:r>
          </a:p>
        </p:txBody>
      </p:sp>
      <p:sp>
        <p:nvSpPr>
          <p:cNvPr id="161795" name="Rectangle 3">
            <a:extLst>
              <a:ext uri="{FF2B5EF4-FFF2-40B4-BE49-F238E27FC236}">
                <a16:creationId xmlns:a16="http://schemas.microsoft.com/office/drawing/2014/main" id="{B7CCE13B-F04C-1A21-ECD1-478AEC0E2CB2}"/>
              </a:ext>
            </a:extLst>
          </p:cNvPr>
          <p:cNvSpPr>
            <a:spLocks noGrp="1" noChangeArrowheads="1"/>
          </p:cNvSpPr>
          <p:nvPr>
            <p:ph type="body" idx="1"/>
          </p:nvPr>
        </p:nvSpPr>
        <p:spPr>
          <a:xfrm>
            <a:off x="1981200" y="1866900"/>
            <a:ext cx="6553200" cy="3124200"/>
          </a:xfrm>
        </p:spPr>
        <p:txBody>
          <a:bodyPr/>
          <a:lstStyle/>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City’s status (35b)</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Warning against rashness (36)</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Innocence of Gaius &amp; Aristarchus (37)</a:t>
            </a:r>
          </a:p>
          <a:p>
            <a:pPr marL="514350" lvl="3" indent="-514350">
              <a:lnSpc>
                <a:spcPct val="100000"/>
              </a:lnSpc>
              <a:spcBef>
                <a:spcPts val="0"/>
              </a:spcBef>
              <a:spcAft>
                <a:spcPts val="1800"/>
              </a:spcAft>
              <a:buClr>
                <a:srgbClr val="00FFFF"/>
              </a:buClr>
              <a:buFont typeface="+mj-lt"/>
              <a:buAutoNum type="arabicParenR"/>
              <a:defRPr/>
            </a:pPr>
            <a:r>
              <a:rPr lang="en-US" sz="2800" dirty="0">
                <a:effectLst>
                  <a:outerShdw blurRad="38100" dist="38100" dir="2700000" algn="tl">
                    <a:srgbClr val="000000">
                      <a:alpha val="43137"/>
                    </a:srgbClr>
                  </a:outerShdw>
                </a:effectLst>
                <a:latin typeface="Calibri" panose="020F0502020204030204" pitchFamily="34" charset="0"/>
              </a:rPr>
              <a:t>Proper course of action (38-40)</a:t>
            </a:r>
          </a:p>
          <a:p>
            <a:pPr marL="514350" lvl="3" indent="-514350">
              <a:lnSpc>
                <a:spcPct val="100000"/>
              </a:lnSpc>
              <a:spcBef>
                <a:spcPts val="0"/>
              </a:spcBef>
              <a:spcAft>
                <a:spcPts val="1800"/>
              </a:spcAft>
              <a:buClr>
                <a:srgbClr val="00FFFF"/>
              </a:buClr>
              <a:buFont typeface="+mj-lt"/>
              <a:buAutoNum type="arabi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Dismissal (41)</a:t>
            </a:r>
          </a:p>
          <a:p>
            <a:pPr marL="514350" lvl="3" indent="-514350">
              <a:lnSpc>
                <a:spcPct val="100000"/>
              </a:lnSpc>
              <a:spcBef>
                <a:spcPts val="0"/>
              </a:spcBef>
              <a:spcAft>
                <a:spcPts val="1800"/>
              </a:spcAft>
              <a:buClr>
                <a:srgbClr val="FFC000"/>
              </a:buClr>
              <a:buFont typeface="+mj-lt"/>
              <a:buAutoNum type="arabi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38E3D48A-9FB5-21A1-3BD1-136E8C5B96D1}"/>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922531085"/>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idx="4294967295"/>
          </p:nvPr>
        </p:nvSpPr>
        <p:spPr>
          <a:xfrm>
            <a:off x="2209800" y="2857500"/>
            <a:ext cx="7772400" cy="1143000"/>
          </a:xfrm>
        </p:spPr>
        <p:txBody>
          <a:bodyPr/>
          <a:lstStyle/>
          <a:p>
            <a:pPr algn="ctr"/>
            <a:r>
              <a:rPr lang="en-US" altLang="en-US" sz="6000" dirty="0">
                <a:solidFill>
                  <a:srgbClr val="00FFFF"/>
                </a:solidFill>
                <a:effectLst>
                  <a:outerShdw blurRad="38100" dist="38100" dir="2700000" algn="tl">
                    <a:srgbClr val="000000">
                      <a:alpha val="43137"/>
                    </a:srgbClr>
                  </a:outerShdw>
                </a:effectLst>
                <a:latin typeface="Calibri" panose="020F0502020204030204" pitchFamily="34" charset="0"/>
              </a:rPr>
              <a:t>Conclusion</a:t>
            </a:r>
          </a:p>
        </p:txBody>
      </p:sp>
    </p:spTree>
    <p:extLst>
      <p:ext uri="{BB962C8B-B14F-4D97-AF65-F5344CB8AC3E}">
        <p14:creationId xmlns:p14="http://schemas.microsoft.com/office/powerpoint/2010/main" val="2001356967"/>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E06CE-414B-BDA1-0085-CEC63FFC428C}"/>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DA7DCE35-9261-1554-7A06-01CF190E1019}"/>
              </a:ext>
            </a:extLst>
          </p:cNvPr>
          <p:cNvSpPr>
            <a:spLocks noGrp="1" noChangeArrowheads="1"/>
          </p:cNvSpPr>
          <p:nvPr>
            <p:ph type="title"/>
          </p:nvPr>
        </p:nvSpPr>
        <p:spPr>
          <a:xfrm>
            <a:off x="3267075" y="152400"/>
            <a:ext cx="5657850" cy="1097280"/>
          </a:xfrm>
        </p:spPr>
        <p:txBody>
          <a:bodyPr/>
          <a:lstStyle/>
          <a:p>
            <a:pPr algn="ctr"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rPr>
              <a:t>Acts 18:23</a:t>
            </a: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‒21:17</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mn-lt"/>
                <a:ea typeface="+mn-ea"/>
                <a:cs typeface="+mn-cs"/>
              </a:rPr>
              <a:t>3rd Missionary Journey</a:t>
            </a:r>
          </a:p>
        </p:txBody>
      </p:sp>
      <p:sp>
        <p:nvSpPr>
          <p:cNvPr id="161795" name="Rectangle 3">
            <a:extLst>
              <a:ext uri="{FF2B5EF4-FFF2-40B4-BE49-F238E27FC236}">
                <a16:creationId xmlns:a16="http://schemas.microsoft.com/office/drawing/2014/main" id="{51F91B61-C7BF-66AA-694A-7B5F46EE0AD2}"/>
              </a:ext>
            </a:extLst>
          </p:cNvPr>
          <p:cNvSpPr>
            <a:spLocks noGrp="1" noChangeArrowheads="1"/>
          </p:cNvSpPr>
          <p:nvPr>
            <p:ph type="body" idx="1"/>
          </p:nvPr>
        </p:nvSpPr>
        <p:spPr>
          <a:xfrm>
            <a:off x="609600" y="1485900"/>
            <a:ext cx="8153400" cy="3886200"/>
          </a:xfrm>
        </p:spPr>
        <p:txBody>
          <a:bodyPr/>
          <a:lstStyle/>
          <a:p>
            <a:pPr lvl="1" indent="-685800" eaLnBrk="1" hangingPunct="1">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Galatia &amp; Phrygia ministry (18:23)</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b="1" u="sng" dirty="0">
                <a:solidFill>
                  <a:srgbClr val="FFFFCC"/>
                </a:solidFill>
                <a:effectLst>
                  <a:outerShdw blurRad="38100" dist="38100" dir="2700000" algn="tl">
                    <a:srgbClr val="000000">
                      <a:alpha val="43137"/>
                    </a:srgbClr>
                  </a:outerShdw>
                </a:effectLst>
              </a:rPr>
              <a:t>Ephesus ministry (18:24‒19:41)</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Macedonian &amp; Greece ministry (20:1-4)</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Troas ministry (20:5-12)</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Miletus ministry (20:13-38)</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Journey to Jerusalem (21:1-17)</a:t>
            </a:r>
          </a:p>
        </p:txBody>
      </p:sp>
      <p:pic>
        <p:nvPicPr>
          <p:cNvPr id="3" name="Picture 2">
            <a:extLst>
              <a:ext uri="{FF2B5EF4-FFF2-40B4-BE49-F238E27FC236}">
                <a16:creationId xmlns:a16="http://schemas.microsoft.com/office/drawing/2014/main" id="{947D1F6B-A702-A5D3-446E-4CE08B49542F}"/>
              </a:ext>
            </a:extLst>
          </p:cNvPr>
          <p:cNvPicPr>
            <a:picLocks noChangeAspect="1"/>
          </p:cNvPicPr>
          <p:nvPr/>
        </p:nvPicPr>
        <p:blipFill>
          <a:blip r:embed="rId3"/>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548369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B64E0-7AAF-A5C9-2465-ABBE6C6D41FD}"/>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A59C9395-3BD2-57D8-4E6B-7A39D69713C1}"/>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Introduction</a:t>
            </a:r>
          </a:p>
        </p:txBody>
      </p:sp>
      <p:sp>
        <p:nvSpPr>
          <p:cNvPr id="161795" name="Rectangle 3">
            <a:extLst>
              <a:ext uri="{FF2B5EF4-FFF2-40B4-BE49-F238E27FC236}">
                <a16:creationId xmlns:a16="http://schemas.microsoft.com/office/drawing/2014/main" id="{A05A4058-4DE5-ED49-D635-1942EF659D52}"/>
              </a:ext>
            </a:extLst>
          </p:cNvPr>
          <p:cNvSpPr>
            <a:spLocks noGrp="1" noChangeArrowheads="1"/>
          </p:cNvSpPr>
          <p:nvPr>
            <p:ph type="body" idx="1"/>
          </p:nvPr>
        </p:nvSpPr>
        <p:spPr>
          <a:xfrm>
            <a:off x="1981200" y="2057400"/>
            <a:ext cx="6553200" cy="25146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Jew (24a)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Alexandrian (24b)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Eloquence (24c)</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Mighty in the Scriptures (24d)</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5BA657A3-34AE-3E6D-1F9D-B54011670272}"/>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168981873"/>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6EE15-726D-ECA4-D5B1-3B8F1A7E9201}"/>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396BEC2-AE3E-55F2-F895-C0D57427F3A2}"/>
              </a:ext>
            </a:extLst>
          </p:cNvPr>
          <p:cNvSpPr>
            <a:spLocks noGrp="1" noChangeArrowheads="1"/>
          </p:cNvSpPr>
          <p:nvPr>
            <p:ph type="body" idx="1"/>
          </p:nvPr>
        </p:nvSpPr>
        <p:spPr>
          <a:xfrm>
            <a:off x="1029810" y="1600200"/>
            <a:ext cx="7010400" cy="3810000"/>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Apollos (18:24-28)</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John’s disciples (19:1-7)</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Ephesus witness (19:8-12)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Imitators’ failure (19:13-20)</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Future plans (19:21-22)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Silversmiths’ riot (19:23-41)</a:t>
            </a:r>
          </a:p>
          <a:p>
            <a:pPr marL="0" lvl="1" indent="0" eaLnBrk="1" hangingPunct="1">
              <a:lnSpc>
                <a:spcPct val="100000"/>
              </a:lnSpc>
              <a:spcBef>
                <a:spcPts val="0"/>
              </a:spcBef>
              <a:spcAft>
                <a:spcPts val="1800"/>
              </a:spcAft>
              <a:buClr>
                <a:srgbClr val="CC66FF"/>
              </a:buClr>
              <a:buSzPct val="100000"/>
              <a:buNone/>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B89F902B-2A61-3A77-0F30-37D42A187D3D}"/>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Ephesus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18:24‒19:41</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2F29DE6E-9694-6683-6EB6-CB0CF1A1B143}"/>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096530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D58D6-A7D2-11F8-2824-7E42D2F78C95}"/>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5EEBD831-51E6-5B30-C421-CD423D16CDA1}"/>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Introduction</a:t>
            </a:r>
          </a:p>
        </p:txBody>
      </p:sp>
      <p:sp>
        <p:nvSpPr>
          <p:cNvPr id="161795" name="Rectangle 3">
            <a:extLst>
              <a:ext uri="{FF2B5EF4-FFF2-40B4-BE49-F238E27FC236}">
                <a16:creationId xmlns:a16="http://schemas.microsoft.com/office/drawing/2014/main" id="{F6061F45-5446-69C4-0944-E890578A064A}"/>
              </a:ext>
            </a:extLst>
          </p:cNvPr>
          <p:cNvSpPr>
            <a:spLocks noGrp="1" noChangeArrowheads="1"/>
          </p:cNvSpPr>
          <p:nvPr>
            <p:ph type="body" idx="1"/>
          </p:nvPr>
        </p:nvSpPr>
        <p:spPr>
          <a:xfrm>
            <a:off x="1981200" y="2057400"/>
            <a:ext cx="6553200" cy="25146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Jew (24a)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Alexandrian (24b)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Eloquence (24c)</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Mighty in the Scriptures (24d)</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A7476902-D492-A744-D920-9E50DF7AA552}"/>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145499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1BA0F-9527-057E-1CAA-D8DD65CCB23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628BA0E9-FEE5-E564-1E05-A67C53CA9A63}"/>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Introduction</a:t>
            </a:r>
          </a:p>
        </p:txBody>
      </p:sp>
      <p:sp>
        <p:nvSpPr>
          <p:cNvPr id="161795" name="Rectangle 3">
            <a:extLst>
              <a:ext uri="{FF2B5EF4-FFF2-40B4-BE49-F238E27FC236}">
                <a16:creationId xmlns:a16="http://schemas.microsoft.com/office/drawing/2014/main" id="{0F31DC72-6DA7-F816-B2BB-8B90C92FA9D4}"/>
              </a:ext>
            </a:extLst>
          </p:cNvPr>
          <p:cNvSpPr>
            <a:spLocks noGrp="1" noChangeArrowheads="1"/>
          </p:cNvSpPr>
          <p:nvPr>
            <p:ph type="body" idx="1"/>
          </p:nvPr>
        </p:nvSpPr>
        <p:spPr>
          <a:xfrm>
            <a:off x="1981200" y="2057400"/>
            <a:ext cx="6553200" cy="25146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Jew (24a)</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Alexandrian (24b)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Eloquence (24c)</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Mighty in the Scriptures (24d)</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F438C425-6DED-9DF1-1F5B-3E390994FE83}"/>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629316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D9A0C2-9272-4AE0-BC79-D7DFAF3433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64125" y="228600"/>
            <a:ext cx="8675275" cy="6400800"/>
          </a:xfrm>
          <a:prstGeom prst="rect">
            <a:avLst/>
          </a:prstGeom>
          <a:ln w="57150">
            <a:solidFill>
              <a:schemeClr val="tx1"/>
            </a:solidFill>
          </a:ln>
        </p:spPr>
      </p:pic>
      <p:sp>
        <p:nvSpPr>
          <p:cNvPr id="6" name="Oval 6">
            <a:extLst>
              <a:ext uri="{FF2B5EF4-FFF2-40B4-BE49-F238E27FC236}">
                <a16:creationId xmlns:a16="http://schemas.microsoft.com/office/drawing/2014/main" id="{7955CE83-2521-4316-966C-93F4B9636816}"/>
              </a:ext>
            </a:extLst>
          </p:cNvPr>
          <p:cNvSpPr>
            <a:spLocks noChangeArrowheads="1"/>
          </p:cNvSpPr>
          <p:nvPr/>
        </p:nvSpPr>
        <p:spPr bwMode="auto">
          <a:xfrm>
            <a:off x="9530762" y="2819400"/>
            <a:ext cx="762000" cy="838200"/>
          </a:xfrm>
          <a:prstGeom prst="ellipse">
            <a:avLst/>
          </a:prstGeom>
          <a:noFill/>
          <a:ln w="9525" algn="ctr">
            <a:noFill/>
            <a:round/>
            <a:headEnd/>
            <a:tailEnd/>
          </a:ln>
        </p:spPr>
        <p:txBody>
          <a:bodyPr/>
          <a:lstStyle/>
          <a:p>
            <a:pPr indent="457200"/>
            <a:endParaRPr lang="en-US" dirty="0">
              <a:latin typeface="Calibri" panose="020F0502020204030204" pitchFamily="34" charset="0"/>
            </a:endParaRPr>
          </a:p>
        </p:txBody>
      </p:sp>
      <p:sp>
        <p:nvSpPr>
          <p:cNvPr id="8" name="Oval 7">
            <a:extLst>
              <a:ext uri="{FF2B5EF4-FFF2-40B4-BE49-F238E27FC236}">
                <a16:creationId xmlns:a16="http://schemas.microsoft.com/office/drawing/2014/main" id="{C722E0F6-2B2A-4916-867B-1292323F6558}"/>
              </a:ext>
            </a:extLst>
          </p:cNvPr>
          <p:cNvSpPr>
            <a:spLocks noChangeArrowheads="1"/>
          </p:cNvSpPr>
          <p:nvPr/>
        </p:nvSpPr>
        <p:spPr bwMode="auto">
          <a:xfrm>
            <a:off x="9225962" y="3886200"/>
            <a:ext cx="838200" cy="533400"/>
          </a:xfrm>
          <a:prstGeom prst="ellipse">
            <a:avLst/>
          </a:prstGeom>
          <a:noFill/>
          <a:ln w="38100" algn="ctr">
            <a:solidFill>
              <a:srgbClr val="C00000"/>
            </a:solidFill>
            <a:round/>
            <a:headEnd/>
            <a:tailEnd/>
          </a:ln>
        </p:spPr>
        <p:txBody>
          <a:bodyPr wrap="none"/>
          <a:lstStyle/>
          <a:p>
            <a:endParaRPr lang="en-US" dirty="0">
              <a:latin typeface="Calibri" panose="020F0502020204030204" pitchFamily="34" charset="0"/>
            </a:endParaRPr>
          </a:p>
        </p:txBody>
      </p:sp>
      <p:sp>
        <p:nvSpPr>
          <p:cNvPr id="9" name="Oval 7">
            <a:extLst>
              <a:ext uri="{FF2B5EF4-FFF2-40B4-BE49-F238E27FC236}">
                <a16:creationId xmlns:a16="http://schemas.microsoft.com/office/drawing/2014/main" id="{C87D9BC7-C3BB-4CC0-8D24-AE0DEDE4D4AF}"/>
              </a:ext>
            </a:extLst>
          </p:cNvPr>
          <p:cNvSpPr>
            <a:spLocks noChangeArrowheads="1"/>
          </p:cNvSpPr>
          <p:nvPr/>
        </p:nvSpPr>
        <p:spPr bwMode="auto">
          <a:xfrm>
            <a:off x="6787562" y="5410200"/>
            <a:ext cx="990600" cy="533400"/>
          </a:xfrm>
          <a:prstGeom prst="ellipse">
            <a:avLst/>
          </a:prstGeom>
          <a:noFill/>
          <a:ln w="38100" algn="ctr">
            <a:solidFill>
              <a:srgbClr val="C00000"/>
            </a:solidFill>
            <a:round/>
            <a:headEnd/>
            <a:tailEnd/>
          </a:ln>
        </p:spPr>
        <p:txBody>
          <a:bodyPr wrap="none"/>
          <a:lstStyle/>
          <a:p>
            <a:endParaRPr lang="en-US" dirty="0">
              <a:latin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EF578-A604-A86B-44BC-C75DA727DCF5}"/>
            </a:ext>
          </a:extLst>
        </p:cNvPr>
        <p:cNvGrpSpPr/>
        <p:nvPr/>
      </p:nvGrpSpPr>
      <p:grpSpPr>
        <a:xfrm>
          <a:off x="0" y="0"/>
          <a:ext cx="0" cy="0"/>
          <a:chOff x="0" y="0"/>
          <a:chExt cx="0" cy="0"/>
        </a:xfrm>
      </p:grpSpPr>
      <p:sp>
        <p:nvSpPr>
          <p:cNvPr id="27650" name="Rectangle 2">
            <a:extLst>
              <a:ext uri="{FF2B5EF4-FFF2-40B4-BE49-F238E27FC236}">
                <a16:creationId xmlns:a16="http://schemas.microsoft.com/office/drawing/2014/main" id="{99E6D32C-1A9F-8818-2FF4-E73B7C25F1FF}"/>
              </a:ext>
            </a:extLst>
          </p:cNvPr>
          <p:cNvSpPr>
            <a:spLocks noGrp="1" noChangeArrowheads="1"/>
          </p:cNvSpPr>
          <p:nvPr>
            <p:ph type="title"/>
          </p:nvPr>
        </p:nvSpPr>
        <p:spPr>
          <a:xfrm>
            <a:off x="838200" y="228600"/>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Structure (Acts 1:8)</a:t>
            </a:r>
          </a:p>
        </p:txBody>
      </p:sp>
      <p:sp>
        <p:nvSpPr>
          <p:cNvPr id="27651" name="Rectangle 3">
            <a:extLst>
              <a:ext uri="{FF2B5EF4-FFF2-40B4-BE49-F238E27FC236}">
                <a16:creationId xmlns:a16="http://schemas.microsoft.com/office/drawing/2014/main" id="{2EF20BB6-4D75-C2D1-6549-B50F113D0FC4}"/>
              </a:ext>
            </a:extLst>
          </p:cNvPr>
          <p:cNvSpPr>
            <a:spLocks noGrp="1" noChangeArrowheads="1"/>
          </p:cNvSpPr>
          <p:nvPr>
            <p:ph idx="1"/>
          </p:nvPr>
        </p:nvSpPr>
        <p:spPr>
          <a:xfrm>
            <a:off x="609600" y="1143001"/>
            <a:ext cx="8458200" cy="5033962"/>
          </a:xfrm>
        </p:spPr>
        <p:txBody>
          <a:bodyPr/>
          <a:lstStyle/>
          <a:p>
            <a:pPr marL="457200" lvl="1" indent="-457200" algn="just" eaLnBrk="0" hangingPunct="0">
              <a:lnSpc>
                <a:spcPct val="100000"/>
              </a:lnSpc>
              <a:spcBef>
                <a:spcPts val="0"/>
              </a:spcBef>
              <a:spcAft>
                <a:spcPts val="12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Jerusalem (Acts 1–7)</a:t>
            </a:r>
          </a:p>
          <a:p>
            <a:pPr marL="457200" lvl="1" indent="-457200" algn="just" eaLnBrk="0" hangingPunct="0">
              <a:lnSpc>
                <a:spcPct val="100000"/>
              </a:lnSpc>
              <a:spcBef>
                <a:spcPts val="0"/>
              </a:spcBef>
              <a:spcAft>
                <a:spcPts val="12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Judea and Samaria (Acts 8–12)</a:t>
            </a:r>
          </a:p>
          <a:p>
            <a:pPr marL="457200" lvl="1" indent="-457200" algn="just" eaLnBrk="0" hangingPunct="0">
              <a:lnSpc>
                <a:spcPct val="100000"/>
              </a:lnSpc>
              <a:spcBef>
                <a:spcPts val="0"/>
              </a:spcBef>
              <a:spcAft>
                <a:spcPts val="1200"/>
              </a:spcAft>
              <a:buClr>
                <a:srgbClr val="00FFFF"/>
              </a:buClr>
              <a:buSzPct val="75000"/>
              <a:buFont typeface="Wingdings" panose="05000000000000000000" pitchFamily="2" charset="2"/>
              <a:buChar char="n"/>
              <a:defRPr/>
            </a:pPr>
            <a:r>
              <a:rPr lang="en-US" altLang="en-US" sz="3200" b="1" dirty="0">
                <a:solidFill>
                  <a:srgbClr val="FFFFCC"/>
                </a:solidFill>
                <a:effectLst>
                  <a:outerShdw blurRad="38100" dist="38100" dir="2700000" algn="tl">
                    <a:srgbClr val="000000">
                      <a:alpha val="43137"/>
                    </a:srgbClr>
                  </a:outerShdw>
                </a:effectLst>
              </a:rPr>
              <a:t>Remotest part of the earth (Acts 13–28)</a:t>
            </a:r>
          </a:p>
          <a:p>
            <a:pPr marL="914400" lvl="1" indent="-457200">
              <a:lnSpc>
                <a:spcPct val="100000"/>
              </a:lnSpc>
              <a:spcBef>
                <a:spcPts val="0"/>
              </a:spcBef>
              <a:spcAft>
                <a:spcPts val="1200"/>
              </a:spcAft>
              <a:buClr>
                <a:srgbClr val="FF00FF"/>
              </a:buClr>
            </a:pPr>
            <a:r>
              <a:rPr lang="en-US" altLang="en-US" sz="3200" dirty="0"/>
              <a:t>1</a:t>
            </a:r>
            <a:r>
              <a:rPr lang="en-US" altLang="en-US" sz="3200" baseline="30000" dirty="0"/>
              <a:t>st</a:t>
            </a:r>
            <a:r>
              <a:rPr lang="en-US" altLang="en-US" sz="3200" dirty="0"/>
              <a:t> missionary journey (Acts 13–14)</a:t>
            </a:r>
          </a:p>
          <a:p>
            <a:pPr marL="914400" lvl="1" indent="-457200">
              <a:lnSpc>
                <a:spcPct val="100000"/>
              </a:lnSpc>
              <a:spcBef>
                <a:spcPts val="0"/>
              </a:spcBef>
              <a:spcAft>
                <a:spcPts val="1200"/>
              </a:spcAft>
              <a:buClr>
                <a:srgbClr val="FF00FF"/>
              </a:buClr>
            </a:pPr>
            <a:r>
              <a:rPr lang="en-US" altLang="en-US" sz="3200" dirty="0"/>
              <a:t>Jerusalem council (Acts 15:1-35)</a:t>
            </a:r>
          </a:p>
          <a:p>
            <a:pPr marL="914400" lvl="1" indent="-457200">
              <a:lnSpc>
                <a:spcPct val="100000"/>
              </a:lnSpc>
              <a:spcBef>
                <a:spcPts val="0"/>
              </a:spcBef>
              <a:spcAft>
                <a:spcPts val="1200"/>
              </a:spcAft>
              <a:buClr>
                <a:srgbClr val="FF00FF"/>
              </a:buClr>
            </a:pPr>
            <a:r>
              <a:rPr lang="en-US" altLang="en-US" sz="3200" dirty="0"/>
              <a:t>2nd missionary journey (Acts 15:36 –18:22)</a:t>
            </a:r>
          </a:p>
          <a:p>
            <a:pPr marL="914400" lvl="1" indent="-457200">
              <a:lnSpc>
                <a:spcPct val="100000"/>
              </a:lnSpc>
              <a:spcBef>
                <a:spcPts val="0"/>
              </a:spcBef>
              <a:spcAft>
                <a:spcPts val="1200"/>
              </a:spcAft>
              <a:buClr>
                <a:srgbClr val="FF00FF"/>
              </a:buClr>
            </a:pPr>
            <a:r>
              <a:rPr lang="en-US" altLang="en-US" sz="3200" b="1" u="sng" dirty="0">
                <a:solidFill>
                  <a:srgbClr val="FFFFCC"/>
                </a:solidFill>
              </a:rPr>
              <a:t>3</a:t>
            </a:r>
            <a:r>
              <a:rPr lang="en-US" altLang="en-US" sz="3200" b="1" u="sng" baseline="30000" dirty="0">
                <a:solidFill>
                  <a:srgbClr val="FFFFCC"/>
                </a:solidFill>
              </a:rPr>
              <a:t>rd</a:t>
            </a:r>
            <a:r>
              <a:rPr lang="en-US" altLang="en-US" sz="3200" b="1" u="sng" dirty="0">
                <a:solidFill>
                  <a:srgbClr val="FFFFCC"/>
                </a:solidFill>
              </a:rPr>
              <a:t> missionary journey (Acts 18:23–21:17)</a:t>
            </a:r>
          </a:p>
          <a:p>
            <a:pPr marL="914400" lvl="1" indent="-457200">
              <a:lnSpc>
                <a:spcPct val="100000"/>
              </a:lnSpc>
              <a:spcBef>
                <a:spcPts val="0"/>
              </a:spcBef>
              <a:spcAft>
                <a:spcPts val="1200"/>
              </a:spcAft>
              <a:buClr>
                <a:srgbClr val="FF00FF"/>
              </a:buClr>
            </a:pPr>
            <a:r>
              <a:rPr lang="en-US" altLang="en-US" sz="3200" dirty="0"/>
              <a:t>Trip to Rome (Acts 21:18–28:31)</a:t>
            </a:r>
          </a:p>
        </p:txBody>
      </p:sp>
      <p:pic>
        <p:nvPicPr>
          <p:cNvPr id="3" name="Picture 2">
            <a:extLst>
              <a:ext uri="{FF2B5EF4-FFF2-40B4-BE49-F238E27FC236}">
                <a16:creationId xmlns:a16="http://schemas.microsoft.com/office/drawing/2014/main" id="{CCFB7197-F002-2B87-8549-D71AE20FBA6E}"/>
              </a:ext>
            </a:extLst>
          </p:cNvPr>
          <p:cNvPicPr>
            <a:picLocks noChangeAspect="1"/>
          </p:cNvPicPr>
          <p:nvPr/>
        </p:nvPicPr>
        <p:blipFill>
          <a:blip r:embed="rId2"/>
          <a:stretch>
            <a:fillRect/>
          </a:stretch>
        </p:blipFill>
        <p:spPr>
          <a:xfrm>
            <a:off x="9067800" y="2057401"/>
            <a:ext cx="2560320" cy="2622917"/>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3631DE16-2F84-E6D1-7AB6-0BBD3ADEC421}"/>
              </a:ext>
            </a:extLst>
          </p:cNvPr>
          <p:cNvPicPr>
            <a:picLocks noChangeAspect="1"/>
          </p:cNvPicPr>
          <p:nvPr/>
        </p:nvPicPr>
        <p:blipFill>
          <a:blip r:embed="rId3"/>
          <a:stretch>
            <a:fillRect/>
          </a:stretch>
        </p:blipFill>
        <p:spPr>
          <a:xfrm>
            <a:off x="10093145" y="76200"/>
            <a:ext cx="1565455" cy="1097280"/>
          </a:xfrm>
          <a:prstGeom prst="rect">
            <a:avLst/>
          </a:prstGeom>
        </p:spPr>
      </p:pic>
    </p:spTree>
    <p:extLst>
      <p:ext uri="{BB962C8B-B14F-4D97-AF65-F5344CB8AC3E}">
        <p14:creationId xmlns:p14="http://schemas.microsoft.com/office/powerpoint/2010/main" val="27577870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2D8AE-20DD-BA75-97F0-D488C087DFDD}"/>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D599EE82-18EF-A788-9174-26FBF6AE352A}"/>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Introduction</a:t>
            </a:r>
          </a:p>
        </p:txBody>
      </p:sp>
      <p:sp>
        <p:nvSpPr>
          <p:cNvPr id="161795" name="Rectangle 3">
            <a:extLst>
              <a:ext uri="{FF2B5EF4-FFF2-40B4-BE49-F238E27FC236}">
                <a16:creationId xmlns:a16="http://schemas.microsoft.com/office/drawing/2014/main" id="{66F8A16D-6D3F-18E2-3583-7C070E44EE9D}"/>
              </a:ext>
            </a:extLst>
          </p:cNvPr>
          <p:cNvSpPr>
            <a:spLocks noGrp="1" noChangeArrowheads="1"/>
          </p:cNvSpPr>
          <p:nvPr>
            <p:ph type="body" idx="1"/>
          </p:nvPr>
        </p:nvSpPr>
        <p:spPr>
          <a:xfrm>
            <a:off x="1981200" y="2057400"/>
            <a:ext cx="6553200" cy="25146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Jew (24a)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Alexandrian (24b)</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Eloquence (24c)</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Mighty in the Scriptures (24d)</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1B84FB9D-2FA5-A288-C5DD-1FCBEE3DFFBE}"/>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300184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a:extLst>
              <a:ext uri="{FF2B5EF4-FFF2-40B4-BE49-F238E27FC236}">
                <a16:creationId xmlns:a16="http://schemas.microsoft.com/office/drawing/2014/main" id="{4D3B5F11-B2D6-301A-AD45-C5DBD53E97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9927" y="137160"/>
            <a:ext cx="9132146"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Oval 3">
            <a:extLst>
              <a:ext uri="{FF2B5EF4-FFF2-40B4-BE49-F238E27FC236}">
                <a16:creationId xmlns:a16="http://schemas.microsoft.com/office/drawing/2014/main" id="{B9186150-574F-5E8B-D25C-209895259244}"/>
              </a:ext>
            </a:extLst>
          </p:cNvPr>
          <p:cNvSpPr>
            <a:spLocks noChangeArrowheads="1"/>
          </p:cNvSpPr>
          <p:nvPr/>
        </p:nvSpPr>
        <p:spPr bwMode="auto">
          <a:xfrm>
            <a:off x="6937768" y="2833884"/>
            <a:ext cx="1060083" cy="251901"/>
          </a:xfrm>
          <a:prstGeom prst="ellipse">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defPPr>
              <a:defRPr lang="en-US"/>
            </a:defPPr>
            <a:lvl1pPr algn="l" defTabSz="457200" rtl="0" eaLnBrk="0" fontAlgn="base" hangingPunct="0">
              <a:spcBef>
                <a:spcPct val="20000"/>
              </a:spcBef>
              <a:spcAft>
                <a:spcPct val="0"/>
              </a:spcAft>
              <a:buClr>
                <a:schemeClr val="tx2"/>
              </a:buClr>
              <a:buSzPct val="75000"/>
              <a:buFont typeface="Wingdings" panose="05000000000000000000" pitchFamily="2" charset="2"/>
              <a:buChar char="n"/>
              <a:defRPr sz="3200" kern="1200">
                <a:solidFill>
                  <a:schemeClr val="tx1"/>
                </a:solidFill>
                <a:latin typeface="Times New Roman" panose="02020603050405020304" pitchFamily="18" charset="0"/>
                <a:ea typeface="+mn-ea"/>
                <a:cs typeface="+mn-cs"/>
              </a:defRPr>
            </a:lvl1pPr>
            <a:lvl2pPr marL="742950" indent="-285750" algn="l" defTabSz="457200" rtl="0" eaLnBrk="0" fontAlgn="base" hangingPunct="0">
              <a:spcBef>
                <a:spcPct val="20000"/>
              </a:spcBef>
              <a:spcAft>
                <a:spcPct val="0"/>
              </a:spcAft>
              <a:buClr>
                <a:schemeClr val="folHlink"/>
              </a:buClr>
              <a:buSzPct val="60000"/>
              <a:buFont typeface="Wingdings" panose="05000000000000000000" pitchFamily="2" charset="2"/>
              <a:buChar char="u"/>
              <a:defRPr sz="3200" kern="1200">
                <a:solidFill>
                  <a:schemeClr val="tx1"/>
                </a:solidFill>
                <a:latin typeface="Times New Roman" panose="02020603050405020304" pitchFamily="18" charset="0"/>
                <a:ea typeface="+mn-ea"/>
                <a:cs typeface="+mn-cs"/>
              </a:defRPr>
            </a:lvl2pPr>
            <a:lvl3pPr marL="1143000" indent="-228600" algn="l" defTabSz="457200" rtl="0" eaLnBrk="0" fontAlgn="base" hangingPunct="0">
              <a:spcBef>
                <a:spcPct val="20000"/>
              </a:spcBef>
              <a:spcAft>
                <a:spcPct val="0"/>
              </a:spcAft>
              <a:buClr>
                <a:schemeClr val="tx2"/>
              </a:buClr>
              <a:buSzPct val="60000"/>
              <a:buFont typeface="Wingdings" panose="05000000000000000000" pitchFamily="2" charset="2"/>
              <a:buChar char="t"/>
              <a:defRPr sz="3200" kern="1200">
                <a:solidFill>
                  <a:schemeClr val="tx1"/>
                </a:solidFill>
                <a:latin typeface="Times New Roman" panose="02020603050405020304" pitchFamily="18" charset="0"/>
                <a:ea typeface="+mn-ea"/>
                <a:cs typeface="+mn-cs"/>
              </a:defRPr>
            </a:lvl3pPr>
            <a:lvl4pPr marL="16002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4pPr>
            <a:lvl5pPr marL="20574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5pPr>
            <a:lvl6pPr marL="25146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6pPr>
            <a:lvl7pPr marL="29718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7pPr>
            <a:lvl8pPr marL="34290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8pPr>
            <a:lvl9pPr marL="38862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9pPr>
          </a:lstStyle>
          <a:p>
            <a:pPr eaLnBrk="1" hangingPunct="1">
              <a:spcBef>
                <a:spcPct val="0"/>
              </a:spcBef>
              <a:buClrTx/>
              <a:buSzTx/>
              <a:buFontTx/>
              <a:buNone/>
            </a:pPr>
            <a:endParaRPr lang="en-US" altLang="en-US" sz="2400" dirty="0">
              <a:latin typeface="Corbel" panose="020B0503020204020204" pitchFamily="34" charset="0"/>
            </a:endParaRPr>
          </a:p>
        </p:txBody>
      </p:sp>
    </p:spTree>
    <p:extLst>
      <p:ext uri="{BB962C8B-B14F-4D97-AF65-F5344CB8AC3E}">
        <p14:creationId xmlns:p14="http://schemas.microsoft.com/office/powerpoint/2010/main" val="371367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2B24D-44E7-D339-3AAE-D59E2D0496C1}"/>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D5FAD182-01F9-B10C-6AD7-AF3DA423A154}"/>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Introduction</a:t>
            </a:r>
          </a:p>
        </p:txBody>
      </p:sp>
      <p:sp>
        <p:nvSpPr>
          <p:cNvPr id="161795" name="Rectangle 3">
            <a:extLst>
              <a:ext uri="{FF2B5EF4-FFF2-40B4-BE49-F238E27FC236}">
                <a16:creationId xmlns:a16="http://schemas.microsoft.com/office/drawing/2014/main" id="{D1D75950-77E0-FCF6-87DB-197B8B01D5A8}"/>
              </a:ext>
            </a:extLst>
          </p:cNvPr>
          <p:cNvSpPr>
            <a:spLocks noGrp="1" noChangeArrowheads="1"/>
          </p:cNvSpPr>
          <p:nvPr>
            <p:ph type="body" idx="1"/>
          </p:nvPr>
        </p:nvSpPr>
        <p:spPr>
          <a:xfrm>
            <a:off x="1981200" y="2057400"/>
            <a:ext cx="6553200" cy="25146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Jew (24a)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Alexandrian (24b)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Eloquence (24c)</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Mighty in the Scriptures (24d)</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279A3B18-DFCD-5312-F1AD-877926303121}"/>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3363801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E8A4F-FA57-3BD3-035A-F9F260343EB2}"/>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E96DC71C-1981-E8F2-5D38-D6D8CA515FBF}"/>
              </a:ext>
            </a:extLst>
          </p:cNvPr>
          <p:cNvSpPr>
            <a:spLocks noGrp="1" noChangeArrowheads="1"/>
          </p:cNvSpPr>
          <p:nvPr>
            <p:ph type="body" idx="1"/>
          </p:nvPr>
        </p:nvSpPr>
        <p:spPr>
          <a:xfrm>
            <a:off x="1523999" y="1600200"/>
            <a:ext cx="6301317" cy="36576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introduction (24)</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His limited understanding (25)</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synagogue ministry (26a)</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further education (26b)</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transition to Corinth (27a-c)</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Corinthian ministry (27d-28)</a:t>
            </a:r>
          </a:p>
        </p:txBody>
      </p:sp>
      <p:pic>
        <p:nvPicPr>
          <p:cNvPr id="2" name="Picture 1">
            <a:extLst>
              <a:ext uri="{FF2B5EF4-FFF2-40B4-BE49-F238E27FC236}">
                <a16:creationId xmlns:a16="http://schemas.microsoft.com/office/drawing/2014/main" id="{82904DF1-616F-CFEA-47B9-105DD85E4F72}"/>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19E9D401-BF1B-3434-EAEE-B1FA9B88CB1C}"/>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18:24-28</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Apollos</a:t>
            </a:r>
          </a:p>
        </p:txBody>
      </p:sp>
    </p:spTree>
    <p:extLst>
      <p:ext uri="{BB962C8B-B14F-4D97-AF65-F5344CB8AC3E}">
        <p14:creationId xmlns:p14="http://schemas.microsoft.com/office/powerpoint/2010/main" val="31166846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76EB1D-8D4C-4733-91AF-0E5EC4A498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34147" name="Rectangle 1"/>
          <p:cNvSpPr>
            <a:spLocks noChangeArrowheads="1"/>
          </p:cNvSpPr>
          <p:nvPr/>
        </p:nvSpPr>
        <p:spPr bwMode="auto">
          <a:xfrm>
            <a:off x="1295400" y="0"/>
            <a:ext cx="9601200" cy="2485296"/>
          </a:xfrm>
          <a:prstGeom prst="rect">
            <a:avLst/>
          </a:prstGeom>
          <a:noFill/>
          <a:ln w="28575">
            <a:noFill/>
            <a:miter lim="800000"/>
            <a:headEnd/>
            <a:tailEnd/>
          </a:ln>
        </p:spPr>
        <p:txBody>
          <a:bodyPr wrap="square">
            <a:spAutoFit/>
          </a:bodyPr>
          <a:lstStyle/>
          <a:p>
            <a:pPr marL="342900" indent="-342900" algn="ctr">
              <a:spcAft>
                <a:spcPts val="900"/>
              </a:spcAft>
              <a:buClr>
                <a:srgbClr val="00FFFF"/>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John 1:29</a:t>
            </a:r>
          </a:p>
          <a:p>
            <a:pPr algn="just">
              <a:spcBef>
                <a:spcPts val="0"/>
              </a:spcBef>
              <a:spcAft>
                <a:spcPts val="0"/>
              </a:spcAft>
            </a:pPr>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0" i="0" u="none" strike="noStrike" dirty="0">
                <a:effectLst>
                  <a:outerShdw blurRad="38100" dist="38100" dir="2700000" algn="tl">
                    <a:srgbClr val="000000">
                      <a:alpha val="43137"/>
                    </a:srgbClr>
                  </a:outerShdw>
                </a:effectLst>
                <a:latin typeface="Calibri" panose="020F0502020204030204" pitchFamily="34" charset="0"/>
              </a:rPr>
              <a:t>The next day he saw Jesus coming to him, and said, ‘Behold, </a:t>
            </a:r>
            <a:r>
              <a:rPr lang="en-US" sz="3600" b="1" i="0" u="sng" strike="noStrike" dirty="0">
                <a:solidFill>
                  <a:srgbClr val="FFFFCC"/>
                </a:solidFill>
                <a:effectLst>
                  <a:outerShdw blurRad="38100" dist="38100" dir="2700000" algn="tl">
                    <a:srgbClr val="000000">
                      <a:alpha val="43137"/>
                    </a:srgbClr>
                  </a:outerShdw>
                </a:effectLst>
                <a:latin typeface="Calibri" panose="020F0502020204030204" pitchFamily="34" charset="0"/>
              </a:rPr>
              <a:t>the Lamb</a:t>
            </a:r>
            <a:r>
              <a:rPr lang="en-US" sz="3600" b="0" i="0" u="none" strike="noStrike" dirty="0">
                <a:effectLst>
                  <a:outerShdw blurRad="38100" dist="38100" dir="2700000" algn="tl">
                    <a:srgbClr val="000000">
                      <a:alpha val="43137"/>
                    </a:srgbClr>
                  </a:outerShdw>
                </a:effectLst>
                <a:latin typeface="Calibri" panose="020F0502020204030204" pitchFamily="34" charset="0"/>
              </a:rPr>
              <a:t> of God who takes away the sin of the </a:t>
            </a:r>
            <a:r>
              <a:rPr lang="en-US" sz="3600" i="0" strike="noStrike" dirty="0">
                <a:effectLst>
                  <a:outerShdw blurRad="38100" dist="38100" dir="2700000" algn="tl">
                    <a:srgbClr val="000000">
                      <a:alpha val="43137"/>
                    </a:srgbClr>
                  </a:outerShdw>
                </a:effectLst>
                <a:latin typeface="Calibri" panose="020F0502020204030204" pitchFamily="34" charset="0"/>
              </a:rPr>
              <a:t>world</a:t>
            </a:r>
            <a:r>
              <a:rPr lang="en-US" sz="3600" b="0" i="0" u="none" strike="noStrike" dirty="0">
                <a:effectLst>
                  <a:outerShdw blurRad="38100" dist="38100" dir="2700000" algn="tl">
                    <a:srgbClr val="000000">
                      <a:alpha val="43137"/>
                    </a:srgbClr>
                  </a:outerShdw>
                </a:effectLst>
                <a:latin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rPr>
              <a:t>’”</a:t>
            </a:r>
            <a:endPar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B2A3BEA0-6095-CA00-CBA8-9529F91DE799}"/>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rcRect l="15686" t="9479" r="15686" b="13813"/>
          <a:stretch/>
        </p:blipFill>
        <p:spPr>
          <a:xfrm>
            <a:off x="4648862" y="2423160"/>
            <a:ext cx="2894276" cy="2377440"/>
          </a:xfrm>
          <a:prstGeom prst="rect">
            <a:avLst/>
          </a:prstGeom>
          <a:ln w="38100">
            <a:solidFill>
              <a:schemeClr val="tx1"/>
            </a:solidFill>
          </a:ln>
        </p:spPr>
      </p:pic>
    </p:spTree>
    <p:extLst>
      <p:ext uri="{BB962C8B-B14F-4D97-AF65-F5344CB8AC3E}">
        <p14:creationId xmlns:p14="http://schemas.microsoft.com/office/powerpoint/2010/main" val="35760719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371599"/>
            <a:ext cx="10972800" cy="3036391"/>
          </a:xfrm>
        </p:spPr>
        <p:txBody>
          <a:bodyPr/>
          <a:lstStyle/>
          <a:p>
            <a:pPr marL="0" indent="0" algn="just">
              <a:lnSpc>
                <a:spcPct val="100000"/>
              </a:lnSpc>
              <a:spcBef>
                <a:spcPts val="0"/>
              </a:spcBef>
              <a:spcAft>
                <a:spcPts val="0"/>
              </a:spcAft>
              <a:buNone/>
            </a:pPr>
            <a:r>
              <a:rPr lang="en-US" sz="2900" dirty="0">
                <a:effectLst>
                  <a:outerShdw blurRad="38100" dist="38100" dir="2700000" algn="tl">
                    <a:srgbClr val="000000">
                      <a:alpha val="43137"/>
                    </a:srgbClr>
                  </a:outerShdw>
                </a:effectLst>
                <a:cs typeface="Times New Roman" panose="02020603050405020304" pitchFamily="18" charset="0"/>
              </a:rPr>
              <a:t>“</a:t>
            </a:r>
            <a:r>
              <a:rPr lang="en-US" sz="2900" b="0" i="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His basic message was that John was the forerunner of the Messiah, that he had pointed out </a:t>
            </a:r>
            <a:r>
              <a:rPr lang="en-US" sz="2900" b="0" i="0" dirty="0" err="1">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Yeshua</a:t>
            </a:r>
            <a:r>
              <a:rPr lang="en-US" sz="2900" b="0" i="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as the Lamb of God, that takes away the sin of the world (Jn. 1:29), and that </a:t>
            </a:r>
            <a:r>
              <a:rPr lang="en-US" sz="2900" b="0" i="0" dirty="0" err="1">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Yeshua</a:t>
            </a:r>
            <a:r>
              <a:rPr lang="en-US" sz="2900" b="0" i="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was the Messiah (Acts 18:28). That was as much as Apollos knew, because he knew only the baptism of John. His knowledge was incomplete in that he did not know about the death, burial, and resurrection of </a:t>
            </a:r>
            <a:r>
              <a:rPr lang="en-US" sz="2900" b="0" i="0" dirty="0" err="1">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Yeshua</a:t>
            </a:r>
            <a:r>
              <a:rPr lang="en-US" sz="2900" b="0" i="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and for that reason, he did not have believer’s baptism, only John’s baptism. Those who were baptized by John committed themselves to accept whomever he pointed out to be the Messiah (Acts 19:4). Apollos had done this; however, he probably left the land of Israel to go back to Alexandria without ever finding out how the rest of the story developed.”</a:t>
            </a:r>
            <a:endParaRPr lang="en-US" sz="290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dirty="0">
                <a:effectLst>
                  <a:outerShdw blurRad="38100" dist="38100" dir="2700000" algn="tl">
                    <a:srgbClr val="000000"/>
                  </a:outerShdw>
                </a:effectLst>
              </a:rPr>
              <a:t>392</a:t>
            </a:r>
            <a:endParaRPr lang="en-US" altLang="en-US" sz="1800" dirty="0">
              <a:effectLst>
                <a:outerShdw blurRad="38100" dist="38100" dir="2700000" algn="tl">
                  <a:srgbClr val="000000"/>
                </a:outerShdw>
              </a:effectLst>
              <a:latin typeface="Calibri" panose="020F0502020204030204" pitchFamily="34" charset="0"/>
              <a:cs typeface="+mn-cs"/>
            </a:endParaRP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a:ln>
            <a:solidFill>
              <a:schemeClr val="tx1"/>
            </a:solidFill>
          </a:ln>
        </p:spPr>
      </p:pic>
      <p:pic>
        <p:nvPicPr>
          <p:cNvPr id="2" name="Picture 1">
            <a:extLst>
              <a:ext uri="{FF2B5EF4-FFF2-40B4-BE49-F238E27FC236}">
                <a16:creationId xmlns:a16="http://schemas.microsoft.com/office/drawing/2014/main" id="{0383B827-DAE7-A28D-2CA8-238158CD7960}"/>
              </a:ext>
            </a:extLst>
          </p:cNvPr>
          <p:cNvPicPr>
            <a:picLocks noChangeAspect="1"/>
          </p:cNvPicPr>
          <p:nvPr/>
        </p:nvPicPr>
        <p:blipFill>
          <a:blip r:embed="rId4"/>
          <a:stretch>
            <a:fillRect/>
          </a:stretch>
        </p:blipFill>
        <p:spPr>
          <a:xfrm>
            <a:off x="10668000" y="95071"/>
            <a:ext cx="914400" cy="1188720"/>
          </a:xfrm>
          <a:prstGeom prst="rect">
            <a:avLst/>
          </a:prstGeom>
          <a:ln>
            <a:solidFill>
              <a:schemeClr val="tx1"/>
            </a:solidFill>
          </a:ln>
        </p:spPr>
      </p:pic>
    </p:spTree>
    <p:extLst>
      <p:ext uri="{BB962C8B-B14F-4D97-AF65-F5344CB8AC3E}">
        <p14:creationId xmlns:p14="http://schemas.microsoft.com/office/powerpoint/2010/main" val="4203623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34F65-1810-7497-C9F7-2FD2947F864C}"/>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DC8551CF-2E89-83A6-A970-A11074593DC9}"/>
              </a:ext>
            </a:extLst>
          </p:cNvPr>
          <p:cNvSpPr>
            <a:spLocks noGrp="1" noChangeArrowheads="1"/>
          </p:cNvSpPr>
          <p:nvPr>
            <p:ph type="body" idx="1"/>
          </p:nvPr>
        </p:nvSpPr>
        <p:spPr>
          <a:xfrm>
            <a:off x="1523999" y="1600200"/>
            <a:ext cx="6301317" cy="36576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introduction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limited understanding (25)</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His synagogue ministry (26a)</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further education (26b)</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transition to Corinth (27a-c)</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Corinthian ministry (27d-28)</a:t>
            </a:r>
          </a:p>
        </p:txBody>
      </p:sp>
      <p:pic>
        <p:nvPicPr>
          <p:cNvPr id="2" name="Picture 1">
            <a:extLst>
              <a:ext uri="{FF2B5EF4-FFF2-40B4-BE49-F238E27FC236}">
                <a16:creationId xmlns:a16="http://schemas.microsoft.com/office/drawing/2014/main" id="{C0D5CE72-620B-6136-7967-C21B1CFFC43D}"/>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77BEE724-AB32-378D-9920-08C1E32057A5}"/>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18:24-28</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Apollos</a:t>
            </a:r>
          </a:p>
        </p:txBody>
      </p:sp>
    </p:spTree>
    <p:extLst>
      <p:ext uri="{BB962C8B-B14F-4D97-AF65-F5344CB8AC3E}">
        <p14:creationId xmlns:p14="http://schemas.microsoft.com/office/powerpoint/2010/main" val="317456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CF1A91D-C6D2-AA06-7DBA-2F787BEE1C16}"/>
              </a:ext>
            </a:extLst>
          </p:cNvPr>
          <p:cNvSpPr>
            <a:spLocks noGrp="1" noChangeArrowheads="1"/>
          </p:cNvSpPr>
          <p:nvPr>
            <p:ph type="title"/>
          </p:nvPr>
        </p:nvSpPr>
        <p:spPr>
          <a:xfrm>
            <a:off x="2667000" y="228600"/>
            <a:ext cx="7772400" cy="1143000"/>
          </a:xfrm>
        </p:spPr>
        <p:txBody>
          <a:bodyPr/>
          <a:lstStyle/>
          <a:p>
            <a:r>
              <a:rPr lang="en-US" altLang="en-US"/>
              <a:t>Second Missionary Journey</a:t>
            </a:r>
          </a:p>
        </p:txBody>
      </p:sp>
      <p:pic>
        <p:nvPicPr>
          <p:cNvPr id="40963" name="Picture 3">
            <a:extLst>
              <a:ext uri="{FF2B5EF4-FFF2-40B4-BE49-F238E27FC236}">
                <a16:creationId xmlns:a16="http://schemas.microsoft.com/office/drawing/2014/main" id="{5E6C7984-937B-B274-C492-863C0CA434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880" y="15240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19891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00898-4FF0-E723-953A-7C346AD39EA1}"/>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3661E84-D3FB-D078-2755-37103453F143}"/>
              </a:ext>
            </a:extLst>
          </p:cNvPr>
          <p:cNvSpPr>
            <a:spLocks noGrp="1" noChangeArrowheads="1"/>
          </p:cNvSpPr>
          <p:nvPr>
            <p:ph type="body" idx="1"/>
          </p:nvPr>
        </p:nvSpPr>
        <p:spPr>
          <a:xfrm>
            <a:off x="1029810" y="1447800"/>
            <a:ext cx="7010400" cy="3886200"/>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Arrival (19a)</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Leaving Priscilla &amp; Aquila behind (19b)</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Synagogue ministry (19c)</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Synagogue invitation (20a)</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Invitation declined (20b)</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Promise (21a)</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Departure (21b)</a:t>
            </a:r>
          </a:p>
          <a:p>
            <a:pPr marL="457200" lvl="1" indent="-457200" eaLnBrk="1" hangingPunct="1">
              <a:lnSpc>
                <a:spcPct val="100000"/>
              </a:lnSpc>
              <a:spcBef>
                <a:spcPts val="0"/>
              </a:spcBef>
              <a:spcAft>
                <a:spcPts val="18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10D1A7A5-5A8B-E5FF-589D-CCB65A26DD0A}"/>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IX. Ephesus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18:19-21</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F708CCB4-44D4-96DC-0BCB-39F3522577DD}"/>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5234593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ABA2C-2E2B-19C4-DACA-71D712F4E63C}"/>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E8C3D262-1734-4C85-1F08-3DC08D79720D}"/>
              </a:ext>
            </a:extLst>
          </p:cNvPr>
          <p:cNvSpPr>
            <a:spLocks noGrp="1" noChangeArrowheads="1"/>
          </p:cNvSpPr>
          <p:nvPr>
            <p:ph type="body" idx="1"/>
          </p:nvPr>
        </p:nvSpPr>
        <p:spPr>
          <a:xfrm>
            <a:off x="1523999" y="1600200"/>
            <a:ext cx="6301317" cy="36576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introduction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limited understanding (25)</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synagogue ministry (26a)</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His further education (26b)</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transition to Corinth (27a-c)</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Corinthian ministry (27d-28)</a:t>
            </a:r>
          </a:p>
        </p:txBody>
      </p:sp>
      <p:pic>
        <p:nvPicPr>
          <p:cNvPr id="2" name="Picture 1">
            <a:extLst>
              <a:ext uri="{FF2B5EF4-FFF2-40B4-BE49-F238E27FC236}">
                <a16:creationId xmlns:a16="http://schemas.microsoft.com/office/drawing/2014/main" id="{267E8441-C4EC-9B61-74DF-569EA1823E78}"/>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91BB0417-011A-945B-9977-E35C15E494BF}"/>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18:24-28</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Apollos</a:t>
            </a:r>
          </a:p>
        </p:txBody>
      </p:sp>
    </p:spTree>
    <p:extLst>
      <p:ext uri="{BB962C8B-B14F-4D97-AF65-F5344CB8AC3E}">
        <p14:creationId xmlns:p14="http://schemas.microsoft.com/office/powerpoint/2010/main" val="640179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0B957-1C41-606C-50C9-DDF9DB879E0E}"/>
            </a:ext>
          </a:extLst>
        </p:cNvPr>
        <p:cNvGrpSpPr/>
        <p:nvPr/>
      </p:nvGrpSpPr>
      <p:grpSpPr>
        <a:xfrm>
          <a:off x="0" y="0"/>
          <a:ext cx="0" cy="0"/>
          <a:chOff x="0" y="0"/>
          <a:chExt cx="0" cy="0"/>
        </a:xfrm>
      </p:grpSpPr>
      <p:pic>
        <p:nvPicPr>
          <p:cNvPr id="38914" name="Picture 2">
            <a:extLst>
              <a:ext uri="{FF2B5EF4-FFF2-40B4-BE49-F238E27FC236}">
                <a16:creationId xmlns:a16="http://schemas.microsoft.com/office/drawing/2014/main" id="{32F11AD1-DD99-DD70-EEC0-7E94AD80D22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06880" y="13716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408051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F9B6F1B-CF0B-25D0-93DA-323FEB846667}"/>
              </a:ext>
            </a:extLst>
          </p:cNvPr>
          <p:cNvPicPr>
            <a:picLocks noChangeAspect="1"/>
          </p:cNvPicPr>
          <p:nvPr/>
        </p:nvPicPr>
        <p:blipFill>
          <a:blip r:embed="rId3"/>
          <a:stretch>
            <a:fillRect/>
          </a:stretch>
        </p:blipFill>
        <p:spPr>
          <a:xfrm>
            <a:off x="0" y="0"/>
            <a:ext cx="12192000" cy="6857999"/>
          </a:xfrm>
          <a:prstGeom prst="rect">
            <a:avLst/>
          </a:prstGeom>
        </p:spPr>
      </p:pic>
      <p:sp>
        <p:nvSpPr>
          <p:cNvPr id="3" name="Content Placeholder 2"/>
          <p:cNvSpPr>
            <a:spLocks noGrp="1"/>
          </p:cNvSpPr>
          <p:nvPr>
            <p:ph idx="1"/>
          </p:nvPr>
        </p:nvSpPr>
        <p:spPr>
          <a:xfrm>
            <a:off x="609600" y="0"/>
            <a:ext cx="10972800" cy="2819400"/>
          </a:xfrm>
        </p:spPr>
        <p:txBody>
          <a:bodyPr/>
          <a:lstStyle/>
          <a:p>
            <a:pPr marL="342900" indent="-342900" algn="ctr" defTabSz="457200" eaLnBrk="0" hangingPunct="0">
              <a:lnSpc>
                <a:spcPct val="100000"/>
              </a:lnSpc>
              <a:spcBef>
                <a:spcPct val="0"/>
              </a:spcBef>
              <a:spcAft>
                <a:spcPts val="900"/>
              </a:spcAft>
              <a:buClr>
                <a:srgbClr val="00FFFF"/>
              </a:buClr>
              <a:buSzPct val="75000"/>
              <a:buNone/>
              <a:defRPr/>
            </a:pPr>
            <a:r>
              <a:rPr 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2 Timothy 3:15-17</a:t>
            </a:r>
          </a:p>
          <a:p>
            <a:pPr marL="0" indent="0" algn="just">
              <a:lnSpc>
                <a:spcPct val="100000"/>
              </a:lnSpc>
              <a:spcBef>
                <a:spcPts val="0"/>
              </a:spcBef>
              <a:buNone/>
            </a:pPr>
            <a:r>
              <a:rPr lang="en-US" sz="3600" dirty="0">
                <a:effectLst>
                  <a:outerShdw blurRad="38100" dist="38100" dir="2700000" algn="tl">
                    <a:srgbClr val="000000">
                      <a:alpha val="43137"/>
                    </a:srgbClr>
                  </a:outerShdw>
                </a:effectLst>
              </a:rPr>
              <a:t>“</a:t>
            </a:r>
            <a:r>
              <a:rPr lang="en-US" sz="3600" i="0" baseline="30000" dirty="0">
                <a:effectLst>
                  <a:outerShdw blurRad="38100" dist="38100" dir="2700000" algn="tl">
                    <a:srgbClr val="000000">
                      <a:alpha val="43137"/>
                    </a:srgbClr>
                  </a:outerShdw>
                </a:effectLst>
              </a:rPr>
              <a:t>15 </a:t>
            </a:r>
            <a:r>
              <a:rPr lang="en-US" sz="3600" i="0" u="none" strike="noStrike" dirty="0">
                <a:effectLst>
                  <a:outerShdw blurRad="38100" dist="38100" dir="2700000" algn="tl">
                    <a:srgbClr val="000000">
                      <a:alpha val="43137"/>
                    </a:srgbClr>
                  </a:outerShdw>
                </a:effectLst>
              </a:rPr>
              <a:t>and that </a:t>
            </a:r>
            <a:r>
              <a:rPr lang="en-US" sz="3600" b="1" i="0" u="sng" strike="noStrike" dirty="0">
                <a:solidFill>
                  <a:srgbClr val="FFFFCC"/>
                </a:solidFill>
                <a:effectLst>
                  <a:outerShdw blurRad="38100" dist="38100" dir="2700000" algn="tl">
                    <a:srgbClr val="000000">
                      <a:alpha val="43137"/>
                    </a:srgbClr>
                  </a:outerShdw>
                </a:effectLst>
              </a:rPr>
              <a:t>from childhood you have known the sacred writings</a:t>
            </a:r>
            <a:r>
              <a:rPr lang="en-US" sz="3600" i="0" u="none" strike="noStrike" dirty="0">
                <a:effectLst>
                  <a:outerShdw blurRad="38100" dist="38100" dir="2700000" algn="tl">
                    <a:srgbClr val="000000">
                      <a:alpha val="43137"/>
                    </a:srgbClr>
                  </a:outerShdw>
                </a:effectLst>
              </a:rPr>
              <a:t> which are able to give you the wisdom that leads to salvation through faith which is in Christ Jesus.</a:t>
            </a:r>
            <a:r>
              <a:rPr lang="en-US" sz="3600" b="0" i="0" u="none" strike="noStrike" dirty="0">
                <a:effectLst>
                  <a:outerShdw blurRad="38100" dist="38100" dir="2700000" algn="tl">
                    <a:srgbClr val="000000">
                      <a:alpha val="43137"/>
                    </a:srgbClr>
                  </a:outerShdw>
                </a:effectLst>
              </a:rPr>
              <a:t> </a:t>
            </a:r>
            <a:r>
              <a:rPr lang="en-US" sz="3200" b="1" i="0" baseline="30000" dirty="0">
                <a:effectLst>
                  <a:outerShdw blurRad="38100" dist="38100" dir="2700000" algn="tl">
                    <a:srgbClr val="000000">
                      <a:alpha val="43137"/>
                    </a:srgbClr>
                  </a:outerShdw>
                </a:effectLst>
              </a:rPr>
              <a:t>16 </a:t>
            </a:r>
            <a:r>
              <a:rPr lang="en-US" sz="3400" dirty="0">
                <a:effectLst>
                  <a:outerShdw blurRad="38100" dist="38100" dir="2700000" algn="tl">
                    <a:srgbClr val="000000">
                      <a:alpha val="43137"/>
                    </a:srgbClr>
                  </a:outerShdw>
                </a:effectLst>
              </a:rPr>
              <a:t>All Scripture is inspired by God [</a:t>
            </a:r>
            <a:r>
              <a:rPr lang="en-US" sz="3400" i="1" dirty="0">
                <a:effectLst>
                  <a:outerShdw blurRad="38100" dist="38100" dir="2700000" algn="tl">
                    <a:srgbClr val="000000">
                      <a:alpha val="43137"/>
                    </a:srgbClr>
                  </a:outerShdw>
                </a:effectLst>
              </a:rPr>
              <a:t>theopneustos</a:t>
            </a:r>
            <a:r>
              <a:rPr lang="en-US" sz="3400" dirty="0">
                <a:effectLst>
                  <a:outerShdw blurRad="38100" dist="38100" dir="2700000" algn="tl">
                    <a:srgbClr val="000000">
                      <a:alpha val="43137"/>
                    </a:srgbClr>
                  </a:outerShdw>
                </a:effectLst>
              </a:rPr>
              <a:t>]</a:t>
            </a:r>
            <a:r>
              <a:rPr lang="en-US" sz="3400" b="1" dirty="0">
                <a:solidFill>
                  <a:srgbClr val="FFFFCC"/>
                </a:solidFill>
                <a:effectLst>
                  <a:outerShdw blurRad="38100" dist="38100" dir="2700000" algn="tl">
                    <a:srgbClr val="000000">
                      <a:alpha val="43137"/>
                    </a:srgbClr>
                  </a:outerShdw>
                </a:effectLst>
              </a:rPr>
              <a:t> </a:t>
            </a:r>
            <a:r>
              <a:rPr lang="en-US" sz="3400" dirty="0">
                <a:effectLst>
                  <a:outerShdw blurRad="38100" dist="38100" dir="2700000" algn="tl">
                    <a:srgbClr val="000000">
                      <a:alpha val="43137"/>
                    </a:srgbClr>
                  </a:outerShdw>
                </a:effectLst>
              </a:rPr>
              <a:t>and profitable for teaching, for reproof, for correction, for training in righteousness; </a:t>
            </a:r>
            <a:r>
              <a:rPr lang="en-US" sz="3200" b="1" i="0" baseline="30000" dirty="0">
                <a:effectLst>
                  <a:outerShdw blurRad="38100" dist="38100" dir="2700000" algn="tl">
                    <a:srgbClr val="000000">
                      <a:alpha val="43137"/>
                    </a:srgbClr>
                  </a:outerShdw>
                </a:effectLst>
              </a:rPr>
              <a:t>17 </a:t>
            </a:r>
            <a:r>
              <a:rPr lang="en-US" sz="3400" dirty="0">
                <a:effectLst>
                  <a:outerShdw blurRad="38100" dist="38100" dir="2700000" algn="tl">
                    <a:srgbClr val="000000">
                      <a:alpha val="43137"/>
                    </a:srgbClr>
                  </a:outerShdw>
                </a:effectLst>
              </a:rPr>
              <a:t>so that the man of God may be adequate, equipped for every good work.”</a:t>
            </a:r>
          </a:p>
        </p:txBody>
      </p:sp>
    </p:spTree>
    <p:extLst>
      <p:ext uri="{BB962C8B-B14F-4D97-AF65-F5344CB8AC3E}">
        <p14:creationId xmlns:p14="http://schemas.microsoft.com/office/powerpoint/2010/main" val="10276584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0E8C4-A200-47AE-E74D-F4705F441121}"/>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21F7EDB-1801-7597-23EB-7206A2403CE8}"/>
              </a:ext>
            </a:extLst>
          </p:cNvPr>
          <p:cNvSpPr>
            <a:spLocks noGrp="1" noChangeArrowheads="1"/>
          </p:cNvSpPr>
          <p:nvPr>
            <p:ph type="body" idx="1"/>
          </p:nvPr>
        </p:nvSpPr>
        <p:spPr>
          <a:xfrm>
            <a:off x="1523999" y="1600200"/>
            <a:ext cx="6301317" cy="36576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introduction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limited understanding (25)</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synagogue ministry (26a)</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further education (26b)</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His transition to Corinth (27a-c)</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Corinthian ministry (27d-28)</a:t>
            </a:r>
          </a:p>
        </p:txBody>
      </p:sp>
      <p:pic>
        <p:nvPicPr>
          <p:cNvPr id="2" name="Picture 1">
            <a:extLst>
              <a:ext uri="{FF2B5EF4-FFF2-40B4-BE49-F238E27FC236}">
                <a16:creationId xmlns:a16="http://schemas.microsoft.com/office/drawing/2014/main" id="{09A53483-F2BC-B4B3-E68B-A008C3F1EFD7}"/>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D9921124-5E9A-7EBC-18AB-F80465FF540D}"/>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18:24-28</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Apollos</a:t>
            </a:r>
          </a:p>
        </p:txBody>
      </p:sp>
    </p:spTree>
    <p:extLst>
      <p:ext uri="{BB962C8B-B14F-4D97-AF65-F5344CB8AC3E}">
        <p14:creationId xmlns:p14="http://schemas.microsoft.com/office/powerpoint/2010/main" val="3829689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BE963-1832-62F7-15A7-E91FFD6B1BC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22C7F97D-68B2-5FC1-45B0-8441CFF934C8}"/>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5"/>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18:27a-c</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Transition to Corinth</a:t>
            </a:r>
          </a:p>
        </p:txBody>
      </p:sp>
      <p:sp>
        <p:nvSpPr>
          <p:cNvPr id="161795" name="Rectangle 3">
            <a:extLst>
              <a:ext uri="{FF2B5EF4-FFF2-40B4-BE49-F238E27FC236}">
                <a16:creationId xmlns:a16="http://schemas.microsoft.com/office/drawing/2014/main" id="{E870A211-7957-8969-E67B-09C2C900BBA3}"/>
              </a:ext>
            </a:extLst>
          </p:cNvPr>
          <p:cNvSpPr>
            <a:spLocks noGrp="1" noChangeArrowheads="1"/>
          </p:cNvSpPr>
          <p:nvPr>
            <p:ph type="body" idx="1"/>
          </p:nvPr>
        </p:nvSpPr>
        <p:spPr>
          <a:xfrm>
            <a:off x="1752600" y="2286000"/>
            <a:ext cx="67818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Journey to Achaia (27a)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Encouragement from the brethren (27b)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Commendation (27c)</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42962DF7-E62B-8E9F-C242-E642A2B8B183}"/>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4756437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538C3-8813-0CF8-AE77-11FF27A01098}"/>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910F68BE-BB20-08ED-2B27-1954F2F03BC6}"/>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5"/>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18:27a-c</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Transition to Corinth</a:t>
            </a:r>
          </a:p>
        </p:txBody>
      </p:sp>
      <p:sp>
        <p:nvSpPr>
          <p:cNvPr id="161795" name="Rectangle 3">
            <a:extLst>
              <a:ext uri="{FF2B5EF4-FFF2-40B4-BE49-F238E27FC236}">
                <a16:creationId xmlns:a16="http://schemas.microsoft.com/office/drawing/2014/main" id="{0D54A9D4-ECBA-C62B-ABEC-4C095DA444C1}"/>
              </a:ext>
            </a:extLst>
          </p:cNvPr>
          <p:cNvSpPr>
            <a:spLocks noGrp="1" noChangeArrowheads="1"/>
          </p:cNvSpPr>
          <p:nvPr>
            <p:ph type="body" idx="1"/>
          </p:nvPr>
        </p:nvSpPr>
        <p:spPr>
          <a:xfrm>
            <a:off x="1752600" y="2286000"/>
            <a:ext cx="67818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Journey to Achaia (27a)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Encouragement from the brethren (27b)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Commendation (27c)</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88CD5688-8F78-1110-4AFB-5591EBD096EA}"/>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5591685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a:extLst>
              <a:ext uri="{FF2B5EF4-FFF2-40B4-BE49-F238E27FC236}">
                <a16:creationId xmlns:a16="http://schemas.microsoft.com/office/drawing/2014/main" id="{4D3B5F11-B2D6-301A-AD45-C5DBD53E97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9927" y="137160"/>
            <a:ext cx="9132146"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Oval 3">
            <a:extLst>
              <a:ext uri="{FF2B5EF4-FFF2-40B4-BE49-F238E27FC236}">
                <a16:creationId xmlns:a16="http://schemas.microsoft.com/office/drawing/2014/main" id="{B9186150-574F-5E8B-D25C-209895259244}"/>
              </a:ext>
            </a:extLst>
          </p:cNvPr>
          <p:cNvSpPr>
            <a:spLocks noChangeArrowheads="1"/>
          </p:cNvSpPr>
          <p:nvPr/>
        </p:nvSpPr>
        <p:spPr bwMode="auto">
          <a:xfrm>
            <a:off x="6937768" y="2833884"/>
            <a:ext cx="1060083" cy="251901"/>
          </a:xfrm>
          <a:prstGeom prst="ellipse">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defPPr>
              <a:defRPr lang="en-US"/>
            </a:defPPr>
            <a:lvl1pPr algn="l" defTabSz="457200" rtl="0" eaLnBrk="0" fontAlgn="base" hangingPunct="0">
              <a:spcBef>
                <a:spcPct val="20000"/>
              </a:spcBef>
              <a:spcAft>
                <a:spcPct val="0"/>
              </a:spcAft>
              <a:buClr>
                <a:schemeClr val="tx2"/>
              </a:buClr>
              <a:buSzPct val="75000"/>
              <a:buFont typeface="Wingdings" panose="05000000000000000000" pitchFamily="2" charset="2"/>
              <a:buChar char="n"/>
              <a:defRPr sz="3200" kern="1200">
                <a:solidFill>
                  <a:schemeClr val="tx1"/>
                </a:solidFill>
                <a:latin typeface="Times New Roman" panose="02020603050405020304" pitchFamily="18" charset="0"/>
                <a:ea typeface="+mn-ea"/>
                <a:cs typeface="+mn-cs"/>
              </a:defRPr>
            </a:lvl1pPr>
            <a:lvl2pPr marL="742950" indent="-285750" algn="l" defTabSz="457200" rtl="0" eaLnBrk="0" fontAlgn="base" hangingPunct="0">
              <a:spcBef>
                <a:spcPct val="20000"/>
              </a:spcBef>
              <a:spcAft>
                <a:spcPct val="0"/>
              </a:spcAft>
              <a:buClr>
                <a:schemeClr val="folHlink"/>
              </a:buClr>
              <a:buSzPct val="60000"/>
              <a:buFont typeface="Wingdings" panose="05000000000000000000" pitchFamily="2" charset="2"/>
              <a:buChar char="u"/>
              <a:defRPr sz="3200" kern="1200">
                <a:solidFill>
                  <a:schemeClr val="tx1"/>
                </a:solidFill>
                <a:latin typeface="Times New Roman" panose="02020603050405020304" pitchFamily="18" charset="0"/>
                <a:ea typeface="+mn-ea"/>
                <a:cs typeface="+mn-cs"/>
              </a:defRPr>
            </a:lvl2pPr>
            <a:lvl3pPr marL="1143000" indent="-228600" algn="l" defTabSz="457200" rtl="0" eaLnBrk="0" fontAlgn="base" hangingPunct="0">
              <a:spcBef>
                <a:spcPct val="20000"/>
              </a:spcBef>
              <a:spcAft>
                <a:spcPct val="0"/>
              </a:spcAft>
              <a:buClr>
                <a:schemeClr val="tx2"/>
              </a:buClr>
              <a:buSzPct val="60000"/>
              <a:buFont typeface="Wingdings" panose="05000000000000000000" pitchFamily="2" charset="2"/>
              <a:buChar char="t"/>
              <a:defRPr sz="3200" kern="1200">
                <a:solidFill>
                  <a:schemeClr val="tx1"/>
                </a:solidFill>
                <a:latin typeface="Times New Roman" panose="02020603050405020304" pitchFamily="18" charset="0"/>
                <a:ea typeface="+mn-ea"/>
                <a:cs typeface="+mn-cs"/>
              </a:defRPr>
            </a:lvl3pPr>
            <a:lvl4pPr marL="16002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4pPr>
            <a:lvl5pPr marL="20574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5pPr>
            <a:lvl6pPr marL="25146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6pPr>
            <a:lvl7pPr marL="29718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7pPr>
            <a:lvl8pPr marL="34290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8pPr>
            <a:lvl9pPr marL="38862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9pPr>
          </a:lstStyle>
          <a:p>
            <a:pPr eaLnBrk="1" hangingPunct="1">
              <a:spcBef>
                <a:spcPct val="0"/>
              </a:spcBef>
              <a:buClrTx/>
              <a:buSzTx/>
              <a:buFontTx/>
              <a:buNone/>
            </a:pPr>
            <a:endParaRPr lang="en-US" altLang="en-US" sz="2400" dirty="0">
              <a:latin typeface="Corbel" panose="020B0503020204020204" pitchFamily="34" charset="0"/>
            </a:endParaRPr>
          </a:p>
        </p:txBody>
      </p:sp>
      <p:sp>
        <p:nvSpPr>
          <p:cNvPr id="3" name="Oval 2">
            <a:extLst>
              <a:ext uri="{FF2B5EF4-FFF2-40B4-BE49-F238E27FC236}">
                <a16:creationId xmlns:a16="http://schemas.microsoft.com/office/drawing/2014/main" id="{FB83E142-E665-80B3-C7B9-0CE51456DFDC}"/>
              </a:ext>
            </a:extLst>
          </p:cNvPr>
          <p:cNvSpPr>
            <a:spLocks noChangeArrowheads="1"/>
          </p:cNvSpPr>
          <p:nvPr/>
        </p:nvSpPr>
        <p:spPr bwMode="auto">
          <a:xfrm flipV="1">
            <a:off x="5132479" y="2734381"/>
            <a:ext cx="1385456" cy="351403"/>
          </a:xfrm>
          <a:prstGeom prst="ellipse">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defPPr>
              <a:defRPr lang="en-US"/>
            </a:defPPr>
            <a:lvl1pPr algn="l" defTabSz="457200" rtl="0" eaLnBrk="0" fontAlgn="base" hangingPunct="0">
              <a:spcBef>
                <a:spcPct val="20000"/>
              </a:spcBef>
              <a:spcAft>
                <a:spcPct val="0"/>
              </a:spcAft>
              <a:buClr>
                <a:schemeClr val="tx2"/>
              </a:buClr>
              <a:buSzPct val="75000"/>
              <a:buFont typeface="Wingdings" panose="05000000000000000000" pitchFamily="2" charset="2"/>
              <a:buChar char="n"/>
              <a:defRPr sz="3200" kern="1200">
                <a:solidFill>
                  <a:schemeClr val="tx1"/>
                </a:solidFill>
                <a:latin typeface="Times New Roman" panose="02020603050405020304" pitchFamily="18" charset="0"/>
                <a:ea typeface="+mn-ea"/>
                <a:cs typeface="+mn-cs"/>
              </a:defRPr>
            </a:lvl1pPr>
            <a:lvl2pPr marL="742950" indent="-285750" algn="l" defTabSz="457200" rtl="0" eaLnBrk="0" fontAlgn="base" hangingPunct="0">
              <a:spcBef>
                <a:spcPct val="20000"/>
              </a:spcBef>
              <a:spcAft>
                <a:spcPct val="0"/>
              </a:spcAft>
              <a:buClr>
                <a:schemeClr val="folHlink"/>
              </a:buClr>
              <a:buSzPct val="60000"/>
              <a:buFont typeface="Wingdings" panose="05000000000000000000" pitchFamily="2" charset="2"/>
              <a:buChar char="u"/>
              <a:defRPr sz="3200" kern="1200">
                <a:solidFill>
                  <a:schemeClr val="tx1"/>
                </a:solidFill>
                <a:latin typeface="Times New Roman" panose="02020603050405020304" pitchFamily="18" charset="0"/>
                <a:ea typeface="+mn-ea"/>
                <a:cs typeface="+mn-cs"/>
              </a:defRPr>
            </a:lvl2pPr>
            <a:lvl3pPr marL="1143000" indent="-228600" algn="l" defTabSz="457200" rtl="0" eaLnBrk="0" fontAlgn="base" hangingPunct="0">
              <a:spcBef>
                <a:spcPct val="20000"/>
              </a:spcBef>
              <a:spcAft>
                <a:spcPct val="0"/>
              </a:spcAft>
              <a:buClr>
                <a:schemeClr val="tx2"/>
              </a:buClr>
              <a:buSzPct val="60000"/>
              <a:buFont typeface="Wingdings" panose="05000000000000000000" pitchFamily="2" charset="2"/>
              <a:buChar char="t"/>
              <a:defRPr sz="3200" kern="1200">
                <a:solidFill>
                  <a:schemeClr val="tx1"/>
                </a:solidFill>
                <a:latin typeface="Times New Roman" panose="02020603050405020304" pitchFamily="18" charset="0"/>
                <a:ea typeface="+mn-ea"/>
                <a:cs typeface="+mn-cs"/>
              </a:defRPr>
            </a:lvl3pPr>
            <a:lvl4pPr marL="16002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4pPr>
            <a:lvl5pPr marL="20574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5pPr>
            <a:lvl6pPr marL="25146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6pPr>
            <a:lvl7pPr marL="29718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7pPr>
            <a:lvl8pPr marL="34290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8pPr>
            <a:lvl9pPr marL="38862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9pPr>
          </a:lstStyle>
          <a:p>
            <a:pPr eaLnBrk="1" hangingPunct="1">
              <a:spcBef>
                <a:spcPct val="0"/>
              </a:spcBef>
              <a:buClrTx/>
              <a:buSzTx/>
              <a:buFontTx/>
              <a:buNone/>
            </a:pPr>
            <a:endParaRPr lang="en-US" altLang="en-US" sz="2400" dirty="0">
              <a:latin typeface="Corbel" panose="020B0503020204020204" pitchFamily="34" charset="0"/>
            </a:endParaRPr>
          </a:p>
        </p:txBody>
      </p:sp>
    </p:spTree>
    <p:extLst>
      <p:ext uri="{BB962C8B-B14F-4D97-AF65-F5344CB8AC3E}">
        <p14:creationId xmlns:p14="http://schemas.microsoft.com/office/powerpoint/2010/main" val="18640693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CF1A91D-C6D2-AA06-7DBA-2F787BEE1C16}"/>
              </a:ext>
            </a:extLst>
          </p:cNvPr>
          <p:cNvSpPr>
            <a:spLocks noGrp="1" noChangeArrowheads="1"/>
          </p:cNvSpPr>
          <p:nvPr>
            <p:ph type="title"/>
          </p:nvPr>
        </p:nvSpPr>
        <p:spPr>
          <a:xfrm>
            <a:off x="2667000" y="228600"/>
            <a:ext cx="7772400" cy="1143000"/>
          </a:xfrm>
        </p:spPr>
        <p:txBody>
          <a:bodyPr/>
          <a:lstStyle/>
          <a:p>
            <a:r>
              <a:rPr lang="en-US" altLang="en-US"/>
              <a:t>Second Missionary Journey</a:t>
            </a:r>
          </a:p>
        </p:txBody>
      </p:sp>
      <p:pic>
        <p:nvPicPr>
          <p:cNvPr id="40963" name="Picture 3">
            <a:extLst>
              <a:ext uri="{FF2B5EF4-FFF2-40B4-BE49-F238E27FC236}">
                <a16:creationId xmlns:a16="http://schemas.microsoft.com/office/drawing/2014/main" id="{5E6C7984-937B-B274-C492-863C0CA434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880" y="15240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672892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F5D7C-2CD7-DF6E-E258-48C966E9A8AD}"/>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DE4D3D19-5FF1-6802-F355-74602F09A9E7}"/>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5"/>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18:27a-c</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Transition to Corinth</a:t>
            </a:r>
          </a:p>
        </p:txBody>
      </p:sp>
      <p:sp>
        <p:nvSpPr>
          <p:cNvPr id="161795" name="Rectangle 3">
            <a:extLst>
              <a:ext uri="{FF2B5EF4-FFF2-40B4-BE49-F238E27FC236}">
                <a16:creationId xmlns:a16="http://schemas.microsoft.com/office/drawing/2014/main" id="{BD1A9300-5D2E-BB8C-6F1D-9629588D38BC}"/>
              </a:ext>
            </a:extLst>
          </p:cNvPr>
          <p:cNvSpPr>
            <a:spLocks noGrp="1" noChangeArrowheads="1"/>
          </p:cNvSpPr>
          <p:nvPr>
            <p:ph type="body" idx="1"/>
          </p:nvPr>
        </p:nvSpPr>
        <p:spPr>
          <a:xfrm>
            <a:off x="1752600" y="2286000"/>
            <a:ext cx="67818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Journey to Achaia (27a)</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Encouragement from the brethren (27b)</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Commendation (27c)</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8372A74F-FF32-2FC7-BB63-B69B0DD93F3A}"/>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3121413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F6C16-73D4-5CC3-1048-51BAAF67A27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4765EFE1-3757-2DAF-524A-517A7DAF5B26}"/>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5"/>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18:27a-c</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Transition to Corinth</a:t>
            </a:r>
          </a:p>
        </p:txBody>
      </p:sp>
      <p:sp>
        <p:nvSpPr>
          <p:cNvPr id="161795" name="Rectangle 3">
            <a:extLst>
              <a:ext uri="{FF2B5EF4-FFF2-40B4-BE49-F238E27FC236}">
                <a16:creationId xmlns:a16="http://schemas.microsoft.com/office/drawing/2014/main" id="{21A8947C-0DE0-0932-A502-18E32CEA5527}"/>
              </a:ext>
            </a:extLst>
          </p:cNvPr>
          <p:cNvSpPr>
            <a:spLocks noGrp="1" noChangeArrowheads="1"/>
          </p:cNvSpPr>
          <p:nvPr>
            <p:ph type="body" idx="1"/>
          </p:nvPr>
        </p:nvSpPr>
        <p:spPr>
          <a:xfrm>
            <a:off x="1752600" y="2286000"/>
            <a:ext cx="67818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Journey to Achaia (27a)</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Encouragement from the brethren (27b)</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Commendation (27c)</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F7E51142-CDA6-F84A-9B85-9494719AFEF3}"/>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2644378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80D3F9BD-A28B-056F-4231-7142779EAF3B}"/>
              </a:ext>
            </a:extLst>
          </p:cNvPr>
          <p:cNvGraphicFramePr>
            <a:graphicFrameLocks noGrp="1"/>
          </p:cNvGraphicFramePr>
          <p:nvPr>
            <p:ph idx="1"/>
          </p:nvPr>
        </p:nvGraphicFramePr>
        <p:xfrm>
          <a:off x="609600" y="121920"/>
          <a:ext cx="10972802" cy="6614160"/>
        </p:xfrm>
        <a:graphic>
          <a:graphicData uri="http://schemas.openxmlformats.org/drawingml/2006/table">
            <a:tbl>
              <a:tblPr firstRow="1" bandRow="1">
                <a:tableStyleId>{073A0DAA-6AF3-43AB-8588-CEC1D06C72B9}</a:tableStyleId>
              </a:tblPr>
              <a:tblGrid>
                <a:gridCol w="826280">
                  <a:extLst>
                    <a:ext uri="{9D8B030D-6E8A-4147-A177-3AD203B41FA5}">
                      <a16:colId xmlns:a16="http://schemas.microsoft.com/office/drawing/2014/main" val="1125192940"/>
                    </a:ext>
                  </a:extLst>
                </a:gridCol>
                <a:gridCol w="5073261">
                  <a:extLst>
                    <a:ext uri="{9D8B030D-6E8A-4147-A177-3AD203B41FA5}">
                      <a16:colId xmlns:a16="http://schemas.microsoft.com/office/drawing/2014/main" val="2994611670"/>
                    </a:ext>
                  </a:extLst>
                </a:gridCol>
                <a:gridCol w="5073261">
                  <a:extLst>
                    <a:ext uri="{9D8B030D-6E8A-4147-A177-3AD203B41FA5}">
                      <a16:colId xmlns:a16="http://schemas.microsoft.com/office/drawing/2014/main" val="4044358399"/>
                    </a:ext>
                  </a:extLst>
                </a:gridCol>
              </a:tblGrid>
              <a:tr h="1280160">
                <a:tc gridSpan="3">
                  <a:txBody>
                    <a:bodyPr/>
                    <a:lstStyle/>
                    <a:p>
                      <a:pPr algn="ctr">
                        <a:spcBef>
                          <a:spcPts val="600"/>
                        </a:spcBef>
                        <a:spcAft>
                          <a:spcPts val="600"/>
                        </a:spcAft>
                      </a:pPr>
                      <a:r>
                        <a:rPr lang="en-US" altLang="en-US" sz="3600" b="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ORDER OF PAUL’S LETTERS</a:t>
                      </a:r>
                      <a:endParaRPr lang="en-US" sz="3600" b="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endParaRPr>
                    </a:p>
                  </a:txBody>
                  <a:tcPr anchor="ctr"/>
                </a:tc>
                <a:tc hMerge="1">
                  <a:txBody>
                    <a:bodyPr/>
                    <a:lstStyle/>
                    <a:p>
                      <a:pPr algn="ctr"/>
                      <a:r>
                        <a:rPr lang="en-US" altLang="en-US" sz="3600" b="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ORDER OF PAUL’S LETTERS</a:t>
                      </a:r>
                      <a:endParaRPr lang="en-US" sz="3600" b="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endParaRPr>
                    </a:p>
                  </a:txBody>
                  <a:tcPr/>
                </a:tc>
                <a:tc hMerge="1">
                  <a:txBody>
                    <a:bodyPr/>
                    <a:lstStyle/>
                    <a:p>
                      <a:endParaRPr lang="en-US" sz="3600" dirty="0">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19171758"/>
                  </a:ext>
                </a:extLst>
              </a:tr>
              <a:tr h="731520">
                <a:tc>
                  <a:txBody>
                    <a:bodyPr/>
                    <a:lstStyle/>
                    <a:p>
                      <a:pPr marL="0" indent="0" algn="ctr">
                        <a:spcBef>
                          <a:spcPts val="0"/>
                        </a:spcBef>
                        <a:spcAft>
                          <a:spcPts val="1800"/>
                        </a:spcAft>
                        <a:buSzPct val="100000"/>
                        <a:buFont typeface="Wingdings" panose="05000000000000000000" pitchFamily="2" charset="2"/>
                        <a:buNone/>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1.</a:t>
                      </a:r>
                    </a:p>
                  </a:txBody>
                  <a:tcPr anchor="ctr"/>
                </a:tc>
                <a:tc>
                  <a:txBody>
                    <a:bodyPr/>
                    <a:lstStyle/>
                    <a:p>
                      <a:pPr marL="230188" indent="0">
                        <a:spcBef>
                          <a:spcPts val="600"/>
                        </a:spcBef>
                        <a:spcAft>
                          <a:spcPts val="600"/>
                        </a:spcAft>
                        <a:buSzPct val="100000"/>
                        <a:buFont typeface="Wingdings" panose="05000000000000000000" pitchFamily="2" charset="2"/>
                        <a:buNone/>
                        <a:defRPr/>
                      </a:pPr>
                      <a:r>
                        <a:rPr lang="en-US" sz="2800" b="1" dirty="0">
                          <a:effectLst/>
                          <a:latin typeface="Calibri" panose="020F0502020204030204" pitchFamily="34" charset="0"/>
                          <a:ea typeface="Calibri" panose="020F0502020204030204" pitchFamily="34" charset="0"/>
                          <a:cs typeface="Calibri" panose="020F0502020204030204" pitchFamily="34" charset="0"/>
                        </a:rPr>
                        <a:t>Galatians </a:t>
                      </a:r>
                    </a:p>
                  </a:txBody>
                  <a:tcPr anchor="ctr"/>
                </a:tc>
                <a:tc>
                  <a:txBody>
                    <a:bodyPr/>
                    <a:lstStyle/>
                    <a:p>
                      <a:pPr algn="ctr">
                        <a:spcBef>
                          <a:spcPts val="600"/>
                        </a:spcBef>
                        <a:spcAft>
                          <a:spcPts val="6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A.D. 49</a:t>
                      </a:r>
                    </a:p>
                  </a:txBody>
                  <a:tcPr anchor="ctr"/>
                </a:tc>
                <a:extLst>
                  <a:ext uri="{0D108BD9-81ED-4DB2-BD59-A6C34878D82A}">
                    <a16:rowId xmlns:a16="http://schemas.microsoft.com/office/drawing/2014/main" val="3933957730"/>
                  </a:ext>
                </a:extLst>
              </a:tr>
              <a:tr h="73152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2.</a:t>
                      </a:r>
                    </a:p>
                  </a:txBody>
                  <a:tcPr anchor="ctr"/>
                </a:tc>
                <a:tc>
                  <a:txBody>
                    <a:bodyPr/>
                    <a:lstStyle/>
                    <a:p>
                      <a:pPr marL="230188" marR="0" lvl="0" indent="0" algn="l" defTabSz="914400" rtl="0" eaLnBrk="1" fontAlgn="auto" latinLnBrk="0" hangingPunct="1">
                        <a:lnSpc>
                          <a:spcPct val="100000"/>
                        </a:lnSpc>
                        <a:spcBef>
                          <a:spcPts val="600"/>
                        </a:spcBef>
                        <a:spcAft>
                          <a:spcPts val="600"/>
                        </a:spcAft>
                        <a:buClrTx/>
                        <a:buSzPct val="100000"/>
                        <a:buFont typeface="Wingdings" panose="05000000000000000000" pitchFamily="2" charset="2"/>
                        <a:buNone/>
                        <a:tabLst/>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1‒2 Thessalonians </a:t>
                      </a:r>
                    </a:p>
                  </a:txBody>
                  <a:tcPr anchor="ctr"/>
                </a:tc>
                <a:tc>
                  <a:txBody>
                    <a:bodyPr/>
                    <a:lstStyle/>
                    <a:p>
                      <a:pPr marL="0" marR="0" lvl="0" indent="0" algn="ctr" defTabSz="914377" rtl="0" eaLnBrk="1" fontAlgn="auto" latinLnBrk="0" hangingPunct="1">
                        <a:lnSpc>
                          <a:spcPct val="100000"/>
                        </a:lnSpc>
                        <a:spcBef>
                          <a:spcPts val="600"/>
                        </a:spcBef>
                        <a:spcAft>
                          <a:spcPts val="600"/>
                        </a:spcAft>
                        <a:buClrTx/>
                        <a:buSzTx/>
                        <a:buFontTx/>
                        <a:buNone/>
                        <a:tabLst/>
                        <a:defRPr/>
                      </a:pPr>
                      <a:r>
                        <a:rPr lang="en-US" sz="2800" b="1" dirty="0">
                          <a:effectLst/>
                          <a:latin typeface="Calibri" panose="020F0502020204030204" pitchFamily="34" charset="0"/>
                          <a:ea typeface="Calibri" panose="020F0502020204030204" pitchFamily="34" charset="0"/>
                          <a:cs typeface="Calibri" panose="020F0502020204030204" pitchFamily="34" charset="0"/>
                        </a:rPr>
                        <a:t>A.D. 51</a:t>
                      </a:r>
                    </a:p>
                  </a:txBody>
                  <a:tcPr anchor="ctr"/>
                </a:tc>
                <a:extLst>
                  <a:ext uri="{0D108BD9-81ED-4DB2-BD59-A6C34878D82A}">
                    <a16:rowId xmlns:a16="http://schemas.microsoft.com/office/drawing/2014/main" val="3481378009"/>
                  </a:ext>
                </a:extLst>
              </a:tr>
              <a:tr h="73152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kern="1200"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3.</a:t>
                      </a:r>
                    </a:p>
                  </a:txBody>
                  <a:tcPr anchor="ctr"/>
                </a:tc>
                <a:tc>
                  <a:txBody>
                    <a:bodyPr/>
                    <a:lstStyle/>
                    <a:p>
                      <a:pPr marL="230188" marR="0" lvl="0" indent="0" algn="l" defTabSz="914400" rtl="0" eaLnBrk="1" fontAlgn="auto" latinLnBrk="0" hangingPunct="1">
                        <a:lnSpc>
                          <a:spcPct val="100000"/>
                        </a:lnSpc>
                        <a:spcBef>
                          <a:spcPts val="600"/>
                        </a:spcBef>
                        <a:spcAft>
                          <a:spcPts val="600"/>
                        </a:spcAft>
                        <a:buClrTx/>
                        <a:buSzPct val="100000"/>
                        <a:buFont typeface="Wingdings" panose="05000000000000000000" pitchFamily="2" charset="2"/>
                        <a:buNone/>
                        <a:tabLst/>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1‒2 Corinthians</a:t>
                      </a:r>
                    </a:p>
                  </a:txBody>
                  <a:tcPr anchor="ctr"/>
                </a:tc>
                <a:tc>
                  <a:txBody>
                    <a:bodyPr/>
                    <a:lstStyle/>
                    <a:p>
                      <a:pPr algn="ctr">
                        <a:spcBef>
                          <a:spcPts val="600"/>
                        </a:spcBef>
                        <a:spcAft>
                          <a:spcPts val="600"/>
                        </a:spcAft>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A.D. 56</a:t>
                      </a:r>
                    </a:p>
                  </a:txBody>
                  <a:tcPr anchor="ctr"/>
                </a:tc>
                <a:extLst>
                  <a:ext uri="{0D108BD9-81ED-4DB2-BD59-A6C34878D82A}">
                    <a16:rowId xmlns:a16="http://schemas.microsoft.com/office/drawing/2014/main" val="2871666161"/>
                  </a:ext>
                </a:extLst>
              </a:tr>
              <a:tr h="731520">
                <a:tc>
                  <a:txBody>
                    <a:bodyPr/>
                    <a:lstStyle/>
                    <a:p>
                      <a:pPr marL="0" indent="0" algn="ctr">
                        <a:spcBef>
                          <a:spcPts val="0"/>
                        </a:spcBef>
                        <a:spcAft>
                          <a:spcPts val="1800"/>
                        </a:spcAft>
                        <a:buSzPct val="100000"/>
                        <a:buFont typeface="Wingdings" panose="05000000000000000000" pitchFamily="2" charset="2"/>
                        <a:buNone/>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4.</a:t>
                      </a:r>
                    </a:p>
                  </a:txBody>
                  <a:tcPr anchor="ctr"/>
                </a:tc>
                <a:tc>
                  <a:txBody>
                    <a:bodyPr/>
                    <a:lstStyle/>
                    <a:p>
                      <a:pPr marL="230188" indent="0" algn="l" defTabSz="914400" rtl="0" eaLnBrk="1" latinLnBrk="0" hangingPunct="1">
                        <a:spcBef>
                          <a:spcPts val="600"/>
                        </a:spcBef>
                        <a:spcAft>
                          <a:spcPts val="600"/>
                        </a:spcAft>
                        <a:buSzPct val="100000"/>
                        <a:buFont typeface="Wingdings" panose="05000000000000000000" pitchFamily="2" charset="2"/>
                        <a:buNone/>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Romans</a:t>
                      </a:r>
                    </a:p>
                  </a:txBody>
                  <a:tcPr anchor="ctr"/>
                </a:tc>
                <a:tc>
                  <a:txBody>
                    <a:bodyPr/>
                    <a:lstStyle/>
                    <a:p>
                      <a:pPr algn="ctr">
                        <a:spcBef>
                          <a:spcPts val="600"/>
                        </a:spcBef>
                        <a:spcAft>
                          <a:spcPts val="6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A.D. 57</a:t>
                      </a:r>
                    </a:p>
                  </a:txBody>
                  <a:tcPr anchor="ctr"/>
                </a:tc>
                <a:extLst>
                  <a:ext uri="{0D108BD9-81ED-4DB2-BD59-A6C34878D82A}">
                    <a16:rowId xmlns:a16="http://schemas.microsoft.com/office/drawing/2014/main" val="1751404557"/>
                  </a:ext>
                </a:extLst>
              </a:tr>
              <a:tr h="731520">
                <a:tc>
                  <a:txBody>
                    <a:bodyPr/>
                    <a:lstStyle/>
                    <a:p>
                      <a:pPr marL="0" indent="0" algn="ctr">
                        <a:spcBef>
                          <a:spcPts val="0"/>
                        </a:spcBef>
                        <a:spcAft>
                          <a:spcPts val="1800"/>
                        </a:spcAft>
                        <a:buSzPct val="100000"/>
                        <a:buFont typeface="Wingdings" panose="05000000000000000000" pitchFamily="2" charset="2"/>
                        <a:buNone/>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5.</a:t>
                      </a:r>
                    </a:p>
                  </a:txBody>
                  <a:tcPr anchor="ctr"/>
                </a:tc>
                <a:tc>
                  <a:txBody>
                    <a:bodyPr/>
                    <a:lstStyle/>
                    <a:p>
                      <a:pPr marL="230188" indent="0" algn="l" defTabSz="914400" rtl="0" eaLnBrk="1" latinLnBrk="0" hangingPunct="1">
                        <a:spcBef>
                          <a:spcPts val="600"/>
                        </a:spcBef>
                        <a:spcAft>
                          <a:spcPts val="600"/>
                        </a:spcAft>
                        <a:buSzPct val="100000"/>
                        <a:buFont typeface="Wingdings" panose="05000000000000000000" pitchFamily="2" charset="2"/>
                        <a:buNone/>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Ephesians, Colossians, Philemon, Philippians</a:t>
                      </a:r>
                    </a:p>
                  </a:txBody>
                  <a:tcPr anchor="ctr"/>
                </a:tc>
                <a:tc>
                  <a:txBody>
                    <a:bodyPr/>
                    <a:lstStyle/>
                    <a:p>
                      <a:pPr algn="ctr">
                        <a:spcBef>
                          <a:spcPts val="600"/>
                        </a:spcBef>
                        <a:spcAft>
                          <a:spcPts val="6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A.D. 60‒62</a:t>
                      </a:r>
                    </a:p>
                  </a:txBody>
                  <a:tcPr anchor="ctr"/>
                </a:tc>
                <a:extLst>
                  <a:ext uri="{0D108BD9-81ED-4DB2-BD59-A6C34878D82A}">
                    <a16:rowId xmlns:a16="http://schemas.microsoft.com/office/drawing/2014/main" val="4033721172"/>
                  </a:ext>
                </a:extLst>
              </a:tr>
              <a:tr h="731520">
                <a:tc>
                  <a:txBody>
                    <a:bodyPr/>
                    <a:lstStyle/>
                    <a:p>
                      <a:pPr marL="0" indent="0" algn="ctr">
                        <a:spcBef>
                          <a:spcPts val="0"/>
                        </a:spcBef>
                        <a:spcAft>
                          <a:spcPts val="1800"/>
                        </a:spcAft>
                        <a:buSzPct val="100000"/>
                        <a:buFont typeface="Wingdings" panose="05000000000000000000" pitchFamily="2" charset="2"/>
                        <a:buNone/>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6.</a:t>
                      </a:r>
                    </a:p>
                  </a:txBody>
                  <a:tcPr anchor="ctr"/>
                </a:tc>
                <a:tc>
                  <a:txBody>
                    <a:bodyPr/>
                    <a:lstStyle/>
                    <a:p>
                      <a:pPr marL="230188" indent="0" algn="l" defTabSz="914400" rtl="0" eaLnBrk="1" latinLnBrk="0" hangingPunct="1">
                        <a:spcBef>
                          <a:spcPts val="600"/>
                        </a:spcBef>
                        <a:spcAft>
                          <a:spcPts val="600"/>
                        </a:spcAft>
                        <a:buSzPct val="100000"/>
                        <a:buFont typeface="Wingdings" panose="05000000000000000000" pitchFamily="2" charset="2"/>
                        <a:buNone/>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1 Timothy, Titus</a:t>
                      </a:r>
                    </a:p>
                  </a:txBody>
                  <a:tcPr anchor="ctr"/>
                </a:tc>
                <a:tc>
                  <a:txBody>
                    <a:bodyPr/>
                    <a:lstStyle/>
                    <a:p>
                      <a:pPr algn="ctr">
                        <a:spcBef>
                          <a:spcPts val="600"/>
                        </a:spcBef>
                        <a:spcAft>
                          <a:spcPts val="6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A.D. 62‒66</a:t>
                      </a:r>
                    </a:p>
                  </a:txBody>
                  <a:tcPr anchor="ctr"/>
                </a:tc>
                <a:extLst>
                  <a:ext uri="{0D108BD9-81ED-4DB2-BD59-A6C34878D82A}">
                    <a16:rowId xmlns:a16="http://schemas.microsoft.com/office/drawing/2014/main" val="2528383815"/>
                  </a:ext>
                </a:extLst>
              </a:tr>
              <a:tr h="73152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7.</a:t>
                      </a:r>
                    </a:p>
                  </a:txBody>
                  <a:tcPr anchor="ctr"/>
                </a:tc>
                <a:tc>
                  <a:txBody>
                    <a:bodyPr/>
                    <a:lstStyle/>
                    <a:p>
                      <a:pPr marL="230188" marR="0" lvl="0" indent="0" algn="l" defTabSz="914400" rtl="0" eaLnBrk="1" fontAlgn="auto" latinLnBrk="0" hangingPunct="1">
                        <a:lnSpc>
                          <a:spcPct val="100000"/>
                        </a:lnSpc>
                        <a:spcBef>
                          <a:spcPts val="600"/>
                        </a:spcBef>
                        <a:spcAft>
                          <a:spcPts val="600"/>
                        </a:spcAft>
                        <a:buClrTx/>
                        <a:buSzPct val="100000"/>
                        <a:buFont typeface="Wingdings" panose="05000000000000000000" pitchFamily="2" charset="2"/>
                        <a:buNone/>
                        <a:tabLst/>
                        <a:defRPr/>
                      </a:pPr>
                      <a:r>
                        <a:rPr lang="en-US" sz="2800" b="1"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2 Timothy</a:t>
                      </a:r>
                    </a:p>
                  </a:txBody>
                  <a:tcPr anchor="ctr"/>
                </a:tc>
                <a:tc>
                  <a:txBody>
                    <a:bodyPr/>
                    <a:lstStyle/>
                    <a:p>
                      <a:pPr algn="ctr">
                        <a:spcBef>
                          <a:spcPts val="600"/>
                        </a:spcBef>
                        <a:spcAft>
                          <a:spcPts val="6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A.D. 67</a:t>
                      </a:r>
                    </a:p>
                  </a:txBody>
                  <a:tcPr anchor="ctr"/>
                </a:tc>
                <a:extLst>
                  <a:ext uri="{0D108BD9-81ED-4DB2-BD59-A6C34878D82A}">
                    <a16:rowId xmlns:a16="http://schemas.microsoft.com/office/drawing/2014/main" val="2686082368"/>
                  </a:ext>
                </a:extLst>
              </a:tr>
            </a:tbl>
          </a:graphicData>
        </a:graphic>
      </p:graphicFrame>
      <p:pic>
        <p:nvPicPr>
          <p:cNvPr id="5" name="Picture 4" descr="j0193970">
            <a:extLst>
              <a:ext uri="{FF2B5EF4-FFF2-40B4-BE49-F238E27FC236}">
                <a16:creationId xmlns:a16="http://schemas.microsoft.com/office/drawing/2014/main" id="{B2FE497A-09B4-EAD7-B1DE-CB82FEA8705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591800" y="198120"/>
            <a:ext cx="851097"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50586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3430839-970C-13FF-F650-433BAAE3F15E}"/>
              </a:ext>
            </a:extLst>
          </p:cNvPr>
          <p:cNvSpPr>
            <a:spLocks noGrp="1"/>
          </p:cNvSpPr>
          <p:nvPr>
            <p:ph type="title" idx="4294967295"/>
          </p:nvPr>
        </p:nvSpPr>
        <p:spPr>
          <a:xfrm>
            <a:off x="4343400" y="274639"/>
            <a:ext cx="3505200" cy="801687"/>
          </a:xfrm>
        </p:spPr>
        <p:txBody>
          <a:bodyPr/>
          <a:lstStyle/>
          <a:p>
            <a:r>
              <a:rPr lang="en-US" altLang="en-US" sz="4000" dirty="0">
                <a:solidFill>
                  <a:srgbClr val="00FFFF"/>
                </a:solidFill>
                <a:latin typeface="Arial" panose="020B0604020202020204" pitchFamily="34" charset="0"/>
                <a:cs typeface="Arial" panose="020B0604020202020204" pitchFamily="34" charset="0"/>
              </a:rPr>
              <a:t>John 20:30-31</a:t>
            </a:r>
          </a:p>
        </p:txBody>
      </p:sp>
      <p:sp>
        <p:nvSpPr>
          <p:cNvPr id="27650" name="Rectangle 3">
            <a:extLst>
              <a:ext uri="{FF2B5EF4-FFF2-40B4-BE49-F238E27FC236}">
                <a16:creationId xmlns:a16="http://schemas.microsoft.com/office/drawing/2014/main" id="{1C521D52-7F1B-AB27-9B59-2E0D2AAE1E6C}"/>
              </a:ext>
            </a:extLst>
          </p:cNvPr>
          <p:cNvSpPr>
            <a:spLocks noGrp="1"/>
          </p:cNvSpPr>
          <p:nvPr>
            <p:ph type="body" idx="4294967295"/>
          </p:nvPr>
        </p:nvSpPr>
        <p:spPr>
          <a:xfrm>
            <a:off x="5334000" y="1219200"/>
            <a:ext cx="5257800" cy="4724400"/>
          </a:xfrm>
        </p:spPr>
        <p:txBody>
          <a:bodyPr/>
          <a:lstStyle/>
          <a:p>
            <a:pPr marL="0" indent="0" algn="just">
              <a:buFont typeface="Wingdings" panose="05000000000000000000" pitchFamily="2" charset="2"/>
              <a:buNone/>
              <a:defRPr/>
            </a:pPr>
            <a:r>
              <a:rPr lang="en-US" sz="3000" dirty="0">
                <a:latin typeface="Arial" pitchFamily="34" charset="0"/>
                <a:cs typeface="Arial" pitchFamily="34" charset="0"/>
              </a:rPr>
              <a:t>“Therefore many other signs Jesus also performed in the presence of the disciples, which are not written in this book; but these have been written so that you may believe that Jesus is the Christ, the Son of God; and that believing you may have life in His name.”</a:t>
            </a:r>
          </a:p>
        </p:txBody>
      </p:sp>
      <p:pic>
        <p:nvPicPr>
          <p:cNvPr id="5126" name="Picture 6" descr="http://www.maggiesnotebook.com/wp-content/uploads/2011/08/Apostle_John_35.jpg">
            <a:extLst>
              <a:ext uri="{FF2B5EF4-FFF2-40B4-BE49-F238E27FC236}">
                <a16:creationId xmlns:a16="http://schemas.microsoft.com/office/drawing/2014/main" id="{883FAA88-FF3D-975E-5677-FFA18DCAEA20}"/>
              </a:ext>
            </a:extLst>
          </p:cNvPr>
          <p:cNvPicPr>
            <a:picLocks noChangeAspect="1" noChangeArrowheads="1"/>
          </p:cNvPicPr>
          <p:nvPr/>
        </p:nvPicPr>
        <p:blipFill>
          <a:blip r:embed="rId2" cstate="print"/>
          <a:srcRect/>
          <a:stretch>
            <a:fillRect/>
          </a:stretch>
        </p:blipFill>
        <p:spPr bwMode="auto">
          <a:xfrm>
            <a:off x="1905000" y="1609724"/>
            <a:ext cx="3072834" cy="3724276"/>
          </a:xfrm>
          <a:prstGeom prst="rect">
            <a:avLst/>
          </a:prstGeom>
          <a:solidFill>
            <a:srgbClr val="FFFFFF">
              <a:shade val="85000"/>
            </a:srgbClr>
          </a:solidFill>
          <a:ln w="762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32E7A-C270-B9BA-9BD5-E99E0CB2E6AA}"/>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CF385C06-F8A4-5480-56ED-E5AFAA3DE6AB}"/>
              </a:ext>
            </a:extLst>
          </p:cNvPr>
          <p:cNvSpPr>
            <a:spLocks noGrp="1" noChangeArrowheads="1"/>
          </p:cNvSpPr>
          <p:nvPr>
            <p:ph type="title"/>
          </p:nvPr>
        </p:nvSpPr>
        <p:spPr>
          <a:xfrm>
            <a:off x="3267075" y="152400"/>
            <a:ext cx="5657850" cy="1097280"/>
          </a:xfrm>
        </p:spPr>
        <p:txBody>
          <a:bodyPr/>
          <a:lstStyle/>
          <a:p>
            <a:pPr algn="ctr"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rPr>
              <a:t>Acts 18:23</a:t>
            </a: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‒21:17</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mn-lt"/>
                <a:ea typeface="+mn-ea"/>
                <a:cs typeface="+mn-cs"/>
              </a:rPr>
              <a:t>3rd Missionary Journey</a:t>
            </a:r>
          </a:p>
        </p:txBody>
      </p:sp>
      <p:sp>
        <p:nvSpPr>
          <p:cNvPr id="161795" name="Rectangle 3">
            <a:extLst>
              <a:ext uri="{FF2B5EF4-FFF2-40B4-BE49-F238E27FC236}">
                <a16:creationId xmlns:a16="http://schemas.microsoft.com/office/drawing/2014/main" id="{35A153DE-3BF6-D1FF-215F-75CF01364FF9}"/>
              </a:ext>
            </a:extLst>
          </p:cNvPr>
          <p:cNvSpPr>
            <a:spLocks noGrp="1" noChangeArrowheads="1"/>
          </p:cNvSpPr>
          <p:nvPr>
            <p:ph type="body" idx="1"/>
          </p:nvPr>
        </p:nvSpPr>
        <p:spPr>
          <a:xfrm>
            <a:off x="609600" y="1485900"/>
            <a:ext cx="8153400" cy="3886200"/>
          </a:xfrm>
        </p:spPr>
        <p:txBody>
          <a:bodyPr/>
          <a:lstStyle/>
          <a:p>
            <a:pPr lvl="1" indent="-685800" eaLnBrk="1" hangingPunct="1">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Galatia &amp; Phrygia ministry (18:23)</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Ephesus ministry (18:24</a:t>
            </a: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‒19:41</a:t>
            </a:r>
            <a:r>
              <a:rPr lang="en-US" sz="2800" dirty="0">
                <a:effectLst>
                  <a:outerShdw blurRad="38100" dist="38100" dir="2700000" algn="tl">
                    <a:srgbClr val="000000">
                      <a:alpha val="43137"/>
                    </a:srgbClr>
                  </a:outerShdw>
                </a:effectLst>
              </a:rPr>
              <a:t>)</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Macedonian &amp; Greece ministry (20:1-4)</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Troas ministry (20:5-12)</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Miletus ministry (20:13-38)</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Journey to Jerusalem (21:1-17)</a:t>
            </a:r>
          </a:p>
        </p:txBody>
      </p:sp>
      <p:pic>
        <p:nvPicPr>
          <p:cNvPr id="3" name="Picture 2">
            <a:extLst>
              <a:ext uri="{FF2B5EF4-FFF2-40B4-BE49-F238E27FC236}">
                <a16:creationId xmlns:a16="http://schemas.microsoft.com/office/drawing/2014/main" id="{97FB3897-BFEC-F579-3E34-D77A4B818BED}"/>
              </a:ext>
            </a:extLst>
          </p:cNvPr>
          <p:cNvPicPr>
            <a:picLocks noChangeAspect="1"/>
          </p:cNvPicPr>
          <p:nvPr/>
        </p:nvPicPr>
        <p:blipFill>
          <a:blip r:embed="rId3"/>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9770658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F9B6F1B-CF0B-25D0-93DA-323FEB846667}"/>
              </a:ext>
            </a:extLst>
          </p:cNvPr>
          <p:cNvPicPr>
            <a:picLocks noChangeAspect="1"/>
          </p:cNvPicPr>
          <p:nvPr/>
        </p:nvPicPr>
        <p:blipFill>
          <a:blip r:embed="rId3"/>
          <a:stretch>
            <a:fillRect/>
          </a:stretch>
        </p:blipFill>
        <p:spPr>
          <a:xfrm>
            <a:off x="0" y="0"/>
            <a:ext cx="12192000" cy="6857999"/>
          </a:xfrm>
          <a:prstGeom prst="rect">
            <a:avLst/>
          </a:prstGeom>
        </p:spPr>
      </p:pic>
      <p:sp>
        <p:nvSpPr>
          <p:cNvPr id="3" name="Content Placeholder 2"/>
          <p:cNvSpPr>
            <a:spLocks noGrp="1"/>
          </p:cNvSpPr>
          <p:nvPr>
            <p:ph idx="1"/>
          </p:nvPr>
        </p:nvSpPr>
        <p:spPr>
          <a:xfrm>
            <a:off x="609600" y="0"/>
            <a:ext cx="10972800" cy="2819400"/>
          </a:xfrm>
        </p:spPr>
        <p:txBody>
          <a:bodyPr/>
          <a:lstStyle/>
          <a:p>
            <a:pPr marL="342900" indent="-342900" algn="ctr" defTabSz="457200" eaLnBrk="0" hangingPunct="0">
              <a:lnSpc>
                <a:spcPct val="100000"/>
              </a:lnSpc>
              <a:spcBef>
                <a:spcPct val="0"/>
              </a:spcBef>
              <a:spcAft>
                <a:spcPts val="900"/>
              </a:spcAft>
              <a:buClr>
                <a:srgbClr val="00FFFF"/>
              </a:buClr>
              <a:buSzPct val="75000"/>
              <a:buNone/>
              <a:defRPr/>
            </a:pPr>
            <a:r>
              <a:rPr 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2 Timothy 3:15-17</a:t>
            </a:r>
          </a:p>
          <a:p>
            <a:pPr marL="0" indent="0" algn="just">
              <a:lnSpc>
                <a:spcPct val="100000"/>
              </a:lnSpc>
              <a:spcBef>
                <a:spcPts val="0"/>
              </a:spcBef>
              <a:buNone/>
            </a:pPr>
            <a:r>
              <a:rPr lang="en-US" sz="3600" dirty="0">
                <a:effectLst>
                  <a:outerShdw blurRad="38100" dist="38100" dir="2700000" algn="tl">
                    <a:srgbClr val="000000">
                      <a:alpha val="43137"/>
                    </a:srgbClr>
                  </a:outerShdw>
                </a:effectLst>
              </a:rPr>
              <a:t>“</a:t>
            </a:r>
            <a:r>
              <a:rPr lang="en-US" sz="3600" i="0" baseline="30000" dirty="0">
                <a:effectLst>
                  <a:outerShdw blurRad="38100" dist="38100" dir="2700000" algn="tl">
                    <a:srgbClr val="000000">
                      <a:alpha val="43137"/>
                    </a:srgbClr>
                  </a:outerShdw>
                </a:effectLst>
              </a:rPr>
              <a:t>15 </a:t>
            </a:r>
            <a:r>
              <a:rPr lang="en-US" sz="3600" i="0" u="none" strike="noStrike" dirty="0">
                <a:effectLst>
                  <a:outerShdw blurRad="38100" dist="38100" dir="2700000" algn="tl">
                    <a:srgbClr val="000000">
                      <a:alpha val="43137"/>
                    </a:srgbClr>
                  </a:outerShdw>
                </a:effectLst>
              </a:rPr>
              <a:t>and that </a:t>
            </a:r>
            <a:r>
              <a:rPr lang="en-US" sz="3600" i="0" strike="noStrike" dirty="0">
                <a:effectLst>
                  <a:outerShdw blurRad="38100" dist="38100" dir="2700000" algn="tl">
                    <a:srgbClr val="000000">
                      <a:alpha val="43137"/>
                    </a:srgbClr>
                  </a:outerShdw>
                </a:effectLst>
              </a:rPr>
              <a:t>from childhood you have known the sacred writings</a:t>
            </a:r>
            <a:r>
              <a:rPr lang="en-US" sz="3600" i="0" u="none" strike="noStrike" dirty="0">
                <a:effectLst>
                  <a:outerShdw blurRad="38100" dist="38100" dir="2700000" algn="tl">
                    <a:srgbClr val="000000">
                      <a:alpha val="43137"/>
                    </a:srgbClr>
                  </a:outerShdw>
                </a:effectLst>
              </a:rPr>
              <a:t> which are able to give you the wisdom that leads to salvation through faith which is in Christ Jesus.</a:t>
            </a:r>
            <a:r>
              <a:rPr lang="en-US" sz="3600" b="0" i="0" u="none" strike="noStrike" dirty="0">
                <a:effectLst>
                  <a:outerShdw blurRad="38100" dist="38100" dir="2700000" algn="tl">
                    <a:srgbClr val="000000">
                      <a:alpha val="43137"/>
                    </a:srgbClr>
                  </a:outerShdw>
                </a:effectLst>
              </a:rPr>
              <a:t> </a:t>
            </a:r>
            <a:r>
              <a:rPr lang="en-US" sz="3200" b="1" i="0" baseline="30000" dirty="0">
                <a:effectLst>
                  <a:outerShdw blurRad="38100" dist="38100" dir="2700000" algn="tl">
                    <a:srgbClr val="000000">
                      <a:alpha val="43137"/>
                    </a:srgbClr>
                  </a:outerShdw>
                </a:effectLst>
              </a:rPr>
              <a:t>16 </a:t>
            </a:r>
            <a:r>
              <a:rPr lang="en-US" sz="3400" dirty="0">
                <a:effectLst>
                  <a:outerShdw blurRad="38100" dist="38100" dir="2700000" algn="tl">
                    <a:srgbClr val="000000">
                      <a:alpha val="43137"/>
                    </a:srgbClr>
                  </a:outerShdw>
                </a:effectLst>
              </a:rPr>
              <a:t>All Scripture is inspired by God [</a:t>
            </a:r>
            <a:r>
              <a:rPr lang="en-US" sz="3400" i="1" dirty="0">
                <a:effectLst>
                  <a:outerShdw blurRad="38100" dist="38100" dir="2700000" algn="tl">
                    <a:srgbClr val="000000">
                      <a:alpha val="43137"/>
                    </a:srgbClr>
                  </a:outerShdw>
                </a:effectLst>
              </a:rPr>
              <a:t>theopneustos</a:t>
            </a:r>
            <a:r>
              <a:rPr lang="en-US" sz="3400" dirty="0">
                <a:effectLst>
                  <a:outerShdw blurRad="38100" dist="38100" dir="2700000" algn="tl">
                    <a:srgbClr val="000000">
                      <a:alpha val="43137"/>
                    </a:srgbClr>
                  </a:outerShdw>
                </a:effectLst>
              </a:rPr>
              <a:t>]</a:t>
            </a:r>
            <a:r>
              <a:rPr lang="en-US" sz="3400" b="1" dirty="0">
                <a:solidFill>
                  <a:srgbClr val="FFFFCC"/>
                </a:solidFill>
                <a:effectLst>
                  <a:outerShdw blurRad="38100" dist="38100" dir="2700000" algn="tl">
                    <a:srgbClr val="000000">
                      <a:alpha val="43137"/>
                    </a:srgbClr>
                  </a:outerShdw>
                </a:effectLst>
              </a:rPr>
              <a:t> </a:t>
            </a:r>
            <a:r>
              <a:rPr lang="en-US" sz="3400" dirty="0">
                <a:effectLst>
                  <a:outerShdw blurRad="38100" dist="38100" dir="2700000" algn="tl">
                    <a:srgbClr val="000000">
                      <a:alpha val="43137"/>
                    </a:srgbClr>
                  </a:outerShdw>
                </a:effectLst>
              </a:rPr>
              <a:t>and profitable for teaching, for reproof, for correction, for training in righteousness; </a:t>
            </a:r>
            <a:r>
              <a:rPr lang="en-US" sz="3200" b="1" i="0" baseline="30000" dirty="0">
                <a:effectLst>
                  <a:outerShdw blurRad="38100" dist="38100" dir="2700000" algn="tl">
                    <a:srgbClr val="000000">
                      <a:alpha val="43137"/>
                    </a:srgbClr>
                  </a:outerShdw>
                </a:effectLst>
              </a:rPr>
              <a:t>17 </a:t>
            </a:r>
            <a:r>
              <a:rPr lang="en-US" sz="3400" dirty="0">
                <a:effectLst>
                  <a:outerShdw blurRad="38100" dist="38100" dir="2700000" algn="tl">
                    <a:srgbClr val="000000">
                      <a:alpha val="43137"/>
                    </a:srgbClr>
                  </a:outerShdw>
                </a:effectLst>
              </a:rPr>
              <a:t>so that the man of God may be adequate, equipped for </a:t>
            </a:r>
            <a:r>
              <a:rPr lang="en-US" sz="3400" b="1" u="sng" dirty="0">
                <a:solidFill>
                  <a:srgbClr val="FFFFCC"/>
                </a:solidFill>
                <a:effectLst>
                  <a:outerShdw blurRad="38100" dist="38100" dir="2700000" algn="tl">
                    <a:srgbClr val="000000">
                      <a:alpha val="43137"/>
                    </a:srgbClr>
                  </a:outerShdw>
                </a:effectLst>
              </a:rPr>
              <a:t>every good work</a:t>
            </a:r>
            <a:r>
              <a:rPr lang="en-US" sz="3400"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25644505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64BC1-A261-AC24-4F37-443E5277B8DB}"/>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1689CB0B-7123-734C-8AD4-C5C52E06F564}"/>
              </a:ext>
            </a:extLst>
          </p:cNvPr>
          <p:cNvSpPr>
            <a:spLocks noGrp="1" noChangeArrowheads="1"/>
          </p:cNvSpPr>
          <p:nvPr>
            <p:ph type="body" idx="1"/>
          </p:nvPr>
        </p:nvSpPr>
        <p:spPr>
          <a:xfrm>
            <a:off x="1523999" y="1600200"/>
            <a:ext cx="6301317" cy="36576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introduction (24)</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limited understanding (25)</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synagogue ministry (26a)</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further education (26b)</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His transition to Corinth (27a-c)</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His Corinthian ministry (27d-28)</a:t>
            </a:r>
          </a:p>
        </p:txBody>
      </p:sp>
      <p:pic>
        <p:nvPicPr>
          <p:cNvPr id="2" name="Picture 1">
            <a:extLst>
              <a:ext uri="{FF2B5EF4-FFF2-40B4-BE49-F238E27FC236}">
                <a16:creationId xmlns:a16="http://schemas.microsoft.com/office/drawing/2014/main" id="{6D4B96C7-85C3-847D-B2AE-3671C6869D70}"/>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CC66B116-E014-324E-E794-9DC262134867}"/>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18:24-28</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Apollos</a:t>
            </a:r>
          </a:p>
        </p:txBody>
      </p:sp>
    </p:spTree>
    <p:extLst>
      <p:ext uri="{BB962C8B-B14F-4D97-AF65-F5344CB8AC3E}">
        <p14:creationId xmlns:p14="http://schemas.microsoft.com/office/powerpoint/2010/main" val="40432759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79333-B07B-71D0-2087-2D69C1CE27CE}"/>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279D4EE8-FB08-E3D5-F1D2-0CB20F872150}"/>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6"/>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18:27d-28</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Corinthian Ministry</a:t>
            </a:r>
          </a:p>
        </p:txBody>
      </p:sp>
      <p:sp>
        <p:nvSpPr>
          <p:cNvPr id="161795" name="Rectangle 3">
            <a:extLst>
              <a:ext uri="{FF2B5EF4-FFF2-40B4-BE49-F238E27FC236}">
                <a16:creationId xmlns:a16="http://schemas.microsoft.com/office/drawing/2014/main" id="{DB13D1F4-A1D7-8B07-A249-E605F9FBF487}"/>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Ministry to believers (27d)</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Jewish evangelism (28)</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C68EC67B-807B-4550-A6E4-2BAE63C4A967}"/>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07035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099F9-3023-367E-9B26-2D0594204BC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94929D4A-88F1-447D-243D-046FCB7C48A0}"/>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6"/>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18:27d-28</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Corinthian Ministry</a:t>
            </a:r>
          </a:p>
        </p:txBody>
      </p:sp>
      <p:sp>
        <p:nvSpPr>
          <p:cNvPr id="161795" name="Rectangle 3">
            <a:extLst>
              <a:ext uri="{FF2B5EF4-FFF2-40B4-BE49-F238E27FC236}">
                <a16:creationId xmlns:a16="http://schemas.microsoft.com/office/drawing/2014/main" id="{4EE07D04-1952-EA51-12CD-E024B084C2B9}"/>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Ministry to believers (27d)</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Jewish evangelism (28)</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9FB9D599-1DC8-5156-6D02-C30D1C3A26E5}"/>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0965467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a:xfrm>
            <a:off x="1257300" y="5943600"/>
            <a:ext cx="9677400" cy="796925"/>
          </a:xfrm>
        </p:spPr>
        <p:txBody>
          <a:bodyPr/>
          <a:lstStyle/>
          <a:p>
            <a:pPr algn="ctr" eaLnBrk="1" hangingPunct="1"/>
            <a:r>
              <a:rPr lang="en-US" altLang="en-US" sz="2000" dirty="0">
                <a:solidFill>
                  <a:schemeClr val="tx1"/>
                </a:solidFill>
              </a:rPr>
              <a:t>Lewis Sperry Chafer, vol. 7, </a:t>
            </a:r>
            <a:r>
              <a:rPr lang="en-US" altLang="en-US" sz="2000" i="1" dirty="0">
                <a:solidFill>
                  <a:schemeClr val="tx1"/>
                </a:solidFill>
              </a:rPr>
              <a:t>Systematic Theology</a:t>
            </a:r>
            <a:br>
              <a:rPr lang="en-US" altLang="en-US" sz="2000" dirty="0">
                <a:solidFill>
                  <a:schemeClr val="tx1"/>
                </a:solidFill>
              </a:rPr>
            </a:br>
            <a:r>
              <a:rPr lang="en-US" altLang="en-US" sz="2000" dirty="0">
                <a:solidFill>
                  <a:schemeClr val="tx1"/>
                </a:solidFill>
              </a:rPr>
              <a:t>(Grand Rapids, MI: Kregel Publications, 1993), 265-66.</a:t>
            </a:r>
          </a:p>
        </p:txBody>
      </p:sp>
      <p:sp>
        <p:nvSpPr>
          <p:cNvPr id="105475" name="Content Placeholder 2"/>
          <p:cNvSpPr>
            <a:spLocks noGrp="1"/>
          </p:cNvSpPr>
          <p:nvPr>
            <p:ph idx="1"/>
          </p:nvPr>
        </p:nvSpPr>
        <p:spPr>
          <a:xfrm>
            <a:off x="4038600" y="1981200"/>
            <a:ext cx="7543800" cy="2667000"/>
          </a:xfrm>
        </p:spPr>
        <p:txBody>
          <a:bodyPr/>
          <a:lstStyle/>
          <a:p>
            <a:pPr marL="0" indent="0" algn="just" eaLnBrk="1" hangingPunct="1">
              <a:buNone/>
            </a:pPr>
            <a:r>
              <a:rPr lang="en-US" altLang="en-US" sz="3400" dirty="0"/>
              <a:t>“…because upwards of 150 passages of Scripture condition salvation upon </a:t>
            </a:r>
            <a:r>
              <a:rPr lang="en-US" altLang="en-US" sz="3400" b="1" u="sng" dirty="0">
                <a:solidFill>
                  <a:srgbClr val="FFFFCC"/>
                </a:solidFill>
              </a:rPr>
              <a:t>believing</a:t>
            </a:r>
            <a:r>
              <a:rPr lang="en-US" altLang="en-US" sz="3400" dirty="0"/>
              <a:t> only</a:t>
            </a:r>
            <a:r>
              <a:rPr lang="en-US" altLang="en-US" sz="3400" b="1" dirty="0"/>
              <a:t> </a:t>
            </a:r>
            <a:r>
              <a:rPr lang="en-US" altLang="en-US" sz="3400" dirty="0"/>
              <a:t>(cf. John 3:16; Acts 16:31).”</a:t>
            </a:r>
          </a:p>
        </p:txBody>
      </p:sp>
      <p:pic>
        <p:nvPicPr>
          <p:cNvPr id="47108" name="Picture 2" descr="http://t1.gstatic.com/images?q=tbn:ANd9GcQxv3vyi4YqgamHAJTIgWkNJkLqWWIuAG2pkecTpX67vjz6XE96Kw"/>
          <p:cNvPicPr>
            <a:picLocks noChangeAspect="1" noChangeArrowheads="1"/>
          </p:cNvPicPr>
          <p:nvPr/>
        </p:nvPicPr>
        <p:blipFill>
          <a:blip r:embed="rId2" cstate="print"/>
          <a:srcRect/>
          <a:stretch>
            <a:fillRect/>
          </a:stretch>
        </p:blipFill>
        <p:spPr bwMode="auto">
          <a:xfrm>
            <a:off x="762001" y="1600200"/>
            <a:ext cx="2594995" cy="3657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itle 1"/>
          <p:cNvSpPr txBox="1">
            <a:spLocks/>
          </p:cNvSpPr>
          <p:nvPr/>
        </p:nvSpPr>
        <p:spPr>
          <a:xfrm>
            <a:off x="1981200" y="228600"/>
            <a:ext cx="8229600" cy="914400"/>
          </a:xfrm>
          <a:prstGeom prst="rect">
            <a:avLst/>
          </a:prstGeom>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rPr>
              <a:t>Belief-God’s One Condition for Justification</a:t>
            </a:r>
          </a:p>
        </p:txBody>
      </p:sp>
    </p:spTree>
    <p:extLst>
      <p:ext uri="{BB962C8B-B14F-4D97-AF65-F5344CB8AC3E}">
        <p14:creationId xmlns:p14="http://schemas.microsoft.com/office/powerpoint/2010/main" val="33583492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2"/>
          <p:cNvSpPr>
            <a:spLocks noGrp="1"/>
          </p:cNvSpPr>
          <p:nvPr>
            <p:ph idx="4294967295"/>
          </p:nvPr>
        </p:nvSpPr>
        <p:spPr>
          <a:xfrm>
            <a:off x="609600" y="990600"/>
            <a:ext cx="8229600" cy="1524000"/>
          </a:xfrm>
          <a:solidFill>
            <a:schemeClr val="bg1"/>
          </a:solidFill>
          <a:ln w="28575">
            <a:solidFill>
              <a:srgbClr val="FF0000"/>
            </a:solidFill>
          </a:ln>
        </p:spPr>
        <p:txBody>
          <a:bodyPr/>
          <a:lstStyle/>
          <a:p>
            <a:pPr marL="0" indent="0" algn="ctr">
              <a:spcBef>
                <a:spcPts val="0"/>
              </a:spcBef>
              <a:spcAft>
                <a:spcPts val="0"/>
              </a:spcAft>
              <a:buNone/>
              <a:defRPr/>
            </a:pPr>
            <a:r>
              <a:rPr lang="en-US" altLang="en-US" sz="2800" b="1" kern="1200" dirty="0">
                <a:solidFill>
                  <a:srgbClr val="FFFFCC"/>
                </a:solidFill>
              </a:rPr>
              <a:t>Gen 15:6</a:t>
            </a:r>
          </a:p>
          <a:p>
            <a:pPr marL="0" indent="0" algn="just">
              <a:spcBef>
                <a:spcPts val="0"/>
              </a:spcBef>
              <a:spcAft>
                <a:spcPts val="0"/>
              </a:spcAft>
              <a:buNone/>
              <a:defRPr/>
            </a:pPr>
            <a:r>
              <a:rPr lang="en-US" altLang="en-US" sz="2800" dirty="0"/>
              <a:t>Then he </a:t>
            </a:r>
            <a:r>
              <a:rPr lang="en-US" altLang="en-US" sz="2800" b="1" u="sng" kern="1200" dirty="0">
                <a:solidFill>
                  <a:srgbClr val="FFFFCC"/>
                </a:solidFill>
              </a:rPr>
              <a:t>believed</a:t>
            </a:r>
            <a:r>
              <a:rPr lang="en-US" altLang="en-US" sz="2800" dirty="0"/>
              <a:t> in the LORD; and He reckoned it to him as righteousness.</a:t>
            </a:r>
          </a:p>
        </p:txBody>
      </p:sp>
      <p:pic>
        <p:nvPicPr>
          <p:cNvPr id="104451" name="Picture 2" descr="http://4.bp.blogspot.com/-JXH-bqfBcWE/TgJAJNX1UjI/AAAAAAAAAVA/qgy871X7QgQ/s1600/ABE.g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210676" y="1981200"/>
            <a:ext cx="2371724" cy="2934092"/>
          </a:xfrm>
          <a:prstGeom prst="rect">
            <a:avLst/>
          </a:prstGeom>
          <a:noFill/>
          <a:ln w="28575">
            <a:solidFill>
              <a:schemeClr val="tx1"/>
            </a:solidFill>
            <a:miter lim="800000"/>
            <a:headEnd/>
            <a:tailEnd/>
          </a:ln>
        </p:spPr>
      </p:pic>
      <p:sp>
        <p:nvSpPr>
          <p:cNvPr id="4" name="Title 1"/>
          <p:cNvSpPr txBox="1">
            <a:spLocks/>
          </p:cNvSpPr>
          <p:nvPr/>
        </p:nvSpPr>
        <p:spPr>
          <a:xfrm>
            <a:off x="1576388" y="228600"/>
            <a:ext cx="9039225" cy="715962"/>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rPr>
              <a:t>Belief – God’s One Condition for Justification</a:t>
            </a:r>
          </a:p>
        </p:txBody>
      </p:sp>
      <p:sp>
        <p:nvSpPr>
          <p:cNvPr id="5" name="Content Placeholder 2"/>
          <p:cNvSpPr txBox="1">
            <a:spLocks/>
          </p:cNvSpPr>
          <p:nvPr/>
        </p:nvSpPr>
        <p:spPr bwMode="auto">
          <a:xfrm>
            <a:off x="609600" y="2667000"/>
            <a:ext cx="8229600" cy="1905000"/>
          </a:xfrm>
          <a:prstGeom prst="rect">
            <a:avLst/>
          </a:prstGeom>
          <a:solidFill>
            <a:schemeClr val="bg1"/>
          </a:solidFill>
          <a:ln w="28575">
            <a:solidFill>
              <a:srgbClr val="FF000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0"/>
              </a:spcAft>
              <a:buClr>
                <a:schemeClr val="tx2"/>
              </a:buClr>
              <a:buSzPct val="75000"/>
              <a:buNone/>
              <a:defRPr/>
            </a:pPr>
            <a:r>
              <a:rPr lang="en-US" altLang="en-US" sz="2800" b="1" dirty="0">
                <a:solidFill>
                  <a:srgbClr val="FFFFCC"/>
                </a:solidFill>
                <a:effectLst>
                  <a:outerShdw blurRad="38100" dist="38100" dir="2700000" algn="tl">
                    <a:srgbClr val="000000"/>
                  </a:outerShdw>
                </a:effectLst>
                <a:latin typeface="Calibri" panose="020F0502020204030204" pitchFamily="34" charset="0"/>
              </a:rPr>
              <a:t>John 3:16</a:t>
            </a:r>
          </a:p>
          <a:p>
            <a:pPr marL="0" indent="0" algn="just">
              <a:spcBef>
                <a:spcPts val="0"/>
              </a:spcBef>
              <a:spcAft>
                <a:spcPts val="0"/>
              </a:spcAft>
              <a:buNone/>
              <a:defRPr/>
            </a:pPr>
            <a:r>
              <a:rPr lang="en-US" altLang="en-US" sz="2800" dirty="0">
                <a:effectLst>
                  <a:outerShdw blurRad="38100" dist="38100" dir="2700000" algn="tl">
                    <a:srgbClr val="000000"/>
                  </a:outerShdw>
                </a:effectLst>
                <a:latin typeface="Calibri" panose="020F0502020204030204" pitchFamily="34" charset="0"/>
              </a:rPr>
              <a:t>For God so loved the world, that He gave His only begotten Son, that whoever </a:t>
            </a:r>
            <a:r>
              <a:rPr lang="en-US" altLang="en-US" sz="2800" b="1" u="sng" dirty="0">
                <a:solidFill>
                  <a:srgbClr val="FFFFCC"/>
                </a:solidFill>
                <a:effectLst>
                  <a:outerShdw blurRad="38100" dist="38100" dir="2700000" algn="tl">
                    <a:srgbClr val="000000"/>
                  </a:outerShdw>
                </a:effectLst>
                <a:latin typeface="Calibri" panose="020F0502020204030204" pitchFamily="34" charset="0"/>
              </a:rPr>
              <a:t>believes</a:t>
            </a:r>
            <a:r>
              <a:rPr lang="en-US" altLang="en-US" sz="2800" dirty="0">
                <a:effectLst>
                  <a:outerShdw blurRad="38100" dist="38100" dir="2700000" algn="tl">
                    <a:srgbClr val="000000"/>
                  </a:outerShdw>
                </a:effectLst>
                <a:latin typeface="Calibri" panose="020F0502020204030204" pitchFamily="34" charset="0"/>
              </a:rPr>
              <a:t> in Him shall not perish, but have eternal life.</a:t>
            </a:r>
          </a:p>
        </p:txBody>
      </p:sp>
      <p:sp>
        <p:nvSpPr>
          <p:cNvPr id="6" name="Content Placeholder 2"/>
          <p:cNvSpPr txBox="1">
            <a:spLocks/>
          </p:cNvSpPr>
          <p:nvPr/>
        </p:nvSpPr>
        <p:spPr bwMode="auto">
          <a:xfrm>
            <a:off x="609600" y="4800600"/>
            <a:ext cx="8229600" cy="1828800"/>
          </a:xfrm>
          <a:prstGeom prst="rect">
            <a:avLst/>
          </a:prstGeom>
          <a:solidFill>
            <a:schemeClr val="bg1"/>
          </a:solidFill>
          <a:ln w="28575">
            <a:solidFill>
              <a:srgbClr val="FF000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0"/>
              </a:spcAft>
              <a:buClr>
                <a:schemeClr val="tx2"/>
              </a:buClr>
              <a:buSzPct val="75000"/>
              <a:buNone/>
              <a:defRPr/>
            </a:pPr>
            <a:r>
              <a:rPr lang="en-US" altLang="en-US" sz="2800" b="1" dirty="0">
                <a:solidFill>
                  <a:srgbClr val="FFFFCC"/>
                </a:solidFill>
                <a:effectLst>
                  <a:outerShdw blurRad="38100" dist="38100" dir="2700000" algn="tl">
                    <a:srgbClr val="000000"/>
                  </a:outerShdw>
                </a:effectLst>
                <a:latin typeface="Calibri" panose="020F0502020204030204" pitchFamily="34" charset="0"/>
              </a:rPr>
              <a:t>Acts 16:30-31</a:t>
            </a:r>
          </a:p>
          <a:p>
            <a:pPr marL="0" indent="0" algn="just">
              <a:spcBef>
                <a:spcPts val="0"/>
              </a:spcBef>
              <a:spcAft>
                <a:spcPts val="0"/>
              </a:spcAft>
              <a:buNone/>
              <a:defRPr/>
            </a:pPr>
            <a:r>
              <a:rPr lang="en-US" altLang="en-US" sz="2800" dirty="0">
                <a:effectLst>
                  <a:outerShdw blurRad="38100" dist="38100" dir="2700000" algn="tl">
                    <a:srgbClr val="000000"/>
                  </a:outerShdw>
                </a:effectLst>
                <a:latin typeface="Calibri" panose="020F0502020204030204" pitchFamily="34" charset="0"/>
              </a:rPr>
              <a:t>"Sirs, what must I do to be saved?" They said, "</a:t>
            </a:r>
            <a:r>
              <a:rPr lang="en-US" altLang="en-US" sz="2800" b="1" u="sng" dirty="0">
                <a:solidFill>
                  <a:srgbClr val="FFFFCC"/>
                </a:solidFill>
                <a:effectLst>
                  <a:outerShdw blurRad="38100" dist="38100" dir="2700000" algn="tl">
                    <a:srgbClr val="000000"/>
                  </a:outerShdw>
                </a:effectLst>
                <a:latin typeface="Calibri" panose="020F0502020204030204" pitchFamily="34" charset="0"/>
              </a:rPr>
              <a:t>Believe</a:t>
            </a:r>
            <a:r>
              <a:rPr lang="en-US" altLang="en-US" sz="2800" dirty="0">
                <a:effectLst>
                  <a:outerShdw blurRad="38100" dist="38100" dir="2700000" algn="tl">
                    <a:srgbClr val="000000"/>
                  </a:outerShdw>
                </a:effectLst>
                <a:latin typeface="Calibri" panose="020F0502020204030204" pitchFamily="34" charset="0"/>
              </a:rPr>
              <a:t> in the Lord Jesus, and you will be saved..."</a:t>
            </a:r>
          </a:p>
        </p:txBody>
      </p:sp>
    </p:spTree>
    <p:extLst>
      <p:ext uri="{BB962C8B-B14F-4D97-AF65-F5344CB8AC3E}">
        <p14:creationId xmlns:p14="http://schemas.microsoft.com/office/powerpoint/2010/main" val="19682794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307D980-7ADC-4335-BD81-CAAC59002A3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3" name="Rectangle 3"/>
          <p:cNvSpPr txBox="1">
            <a:spLocks/>
          </p:cNvSpPr>
          <p:nvPr/>
        </p:nvSpPr>
        <p:spPr bwMode="auto">
          <a:xfrm>
            <a:off x="609600" y="0"/>
            <a:ext cx="10972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900"/>
              </a:spcAft>
              <a:buClr>
                <a:srgbClr val="00FFFF"/>
              </a:buClr>
              <a:buSzPct val="75000"/>
              <a:buNone/>
              <a:defRPr/>
            </a:pPr>
            <a:r>
              <a:rPr lang="en-US" alt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Romans 4:4-5</a:t>
            </a:r>
          </a:p>
          <a:p>
            <a:pPr marL="0" indent="0" algn="just">
              <a:spcBef>
                <a:spcPts val="0"/>
              </a:spcBef>
              <a:spcAft>
                <a:spcPts val="1200"/>
              </a:spcAft>
              <a:buNone/>
            </a:pPr>
            <a:r>
              <a:rPr lang="en-US" sz="3600" baseline="30000" dirty="0">
                <a:latin typeface="Calibri" panose="020F0502020204030204" pitchFamily="34" charset="0"/>
              </a:rPr>
              <a:t>4</a:t>
            </a:r>
            <a:r>
              <a:rPr lang="en-US" sz="3600" b="1" baseline="30000" dirty="0">
                <a:latin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rPr>
              <a:t>“Now to the one who works, his wage is not credited as a favor, but as what is due. </a:t>
            </a:r>
            <a:r>
              <a:rPr lang="en-US" sz="3600" baseline="30000" dirty="0">
                <a:latin typeface="Calibri" panose="020F0502020204030204" pitchFamily="34" charset="0"/>
              </a:rPr>
              <a:t>5</a:t>
            </a:r>
            <a:r>
              <a:rPr lang="en-US" sz="3600" b="1" baseline="30000" dirty="0">
                <a:latin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rPr>
              <a:t>But to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one who does not work, but believes</a:t>
            </a:r>
            <a:r>
              <a:rPr lang="en-US" sz="3600" dirty="0">
                <a:effectLst>
                  <a:outerShdw blurRad="38100" dist="38100" dir="2700000" algn="tl">
                    <a:srgbClr val="000000">
                      <a:alpha val="43137"/>
                    </a:srgbClr>
                  </a:outerShdw>
                </a:effectLst>
                <a:latin typeface="Calibri" panose="020F0502020204030204" pitchFamily="34" charset="0"/>
              </a:rPr>
              <a:t> in Him who justifies the ungodly, his faith is credited as righteousness.”</a:t>
            </a:r>
          </a:p>
        </p:txBody>
      </p:sp>
      <p:pic>
        <p:nvPicPr>
          <p:cNvPr id="11" name="Picture 2" descr="https://solzemli.files.wordpress.com/2010/03/saint_paul_theapostl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71886" y="3048000"/>
            <a:ext cx="1248229"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10598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3DB5AD-318D-4238-9958-5A1F60F1292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4" name="TextBox 3">
            <a:extLst>
              <a:ext uri="{FF2B5EF4-FFF2-40B4-BE49-F238E27FC236}">
                <a16:creationId xmlns:a16="http://schemas.microsoft.com/office/drawing/2014/main" id="{3DA3B335-1C23-4929-5CA1-65BA5DBA7AC8}"/>
              </a:ext>
            </a:extLst>
          </p:cNvPr>
          <p:cNvSpPr txBox="1"/>
          <p:nvPr/>
        </p:nvSpPr>
        <p:spPr>
          <a:xfrm>
            <a:off x="609600" y="0"/>
            <a:ext cx="10972800" cy="4775666"/>
          </a:xfrm>
          <a:prstGeom prst="rect">
            <a:avLst/>
          </a:prstGeom>
          <a:noFill/>
        </p:spPr>
        <p:txBody>
          <a:bodyPr wrap="square">
            <a:spAutoFit/>
          </a:bodyPr>
          <a:lstStyle/>
          <a:p>
            <a:pPr marL="342900" marR="0" indent="-342900" algn="ctr">
              <a:spcAft>
                <a:spcPts val="900"/>
              </a:spcAft>
              <a:buClr>
                <a:srgbClr val="00FFFF"/>
              </a:buClr>
              <a:buSzPct val="75000"/>
              <a:defRPr/>
            </a:pPr>
            <a:r>
              <a:rPr lang="en-US" sz="4000" dirty="0">
                <a:solidFill>
                  <a:srgbClr val="00FFFF"/>
                </a:solidFill>
                <a:effectLst>
                  <a:outerShdw blurRad="38100" dist="38100" dir="2700000" algn="tl">
                    <a:srgbClr val="000000"/>
                  </a:outerShdw>
                </a:effectLst>
                <a:ea typeface="+mj-ea"/>
                <a:cs typeface="Calibri" panose="020F0502020204030204" pitchFamily="34" charset="0"/>
              </a:rPr>
              <a:t>John 16:7–11</a:t>
            </a:r>
          </a:p>
          <a:p>
            <a:pPr marL="0" marR="0" algn="just">
              <a:spcBef>
                <a:spcPts val="0"/>
              </a:spcBef>
              <a:spcAft>
                <a:spcPts val="1000"/>
              </a:spcAft>
            </a:pPr>
            <a:r>
              <a:rPr lang="en-US" sz="3200" u="none" strike="noStrike" baseline="30000" dirty="0">
                <a:effectLst>
                  <a:outerShdw blurRad="38100" dist="38100" dir="2700000" algn="tl">
                    <a:srgbClr val="000000">
                      <a:alpha val="43137"/>
                    </a:srgbClr>
                  </a:outerShdw>
                </a:effectLst>
                <a:latin typeface="Calibri" panose="020F0502020204030204" pitchFamily="34" charset="0"/>
              </a:rPr>
              <a:t>7</a:t>
            </a:r>
            <a:r>
              <a:rPr lang="en-US" sz="3200" u="none" strike="noStrike" dirty="0">
                <a:effectLst>
                  <a:outerShdw blurRad="38100" dist="38100" dir="2700000" algn="tl">
                    <a:srgbClr val="000000">
                      <a:alpha val="43137"/>
                    </a:srgbClr>
                  </a:outerShdw>
                </a:effectLst>
                <a:latin typeface="Calibri" panose="020F0502020204030204" pitchFamily="34" charset="0"/>
              </a:rPr>
              <a:t> </a:t>
            </a:r>
            <a:r>
              <a:rPr lang="en-US" sz="3200" dirty="0">
                <a:effectLst>
                  <a:outerShdw blurRad="38100" dist="38100" dir="2700000" algn="tl">
                    <a:srgbClr val="000000">
                      <a:alpha val="43137"/>
                    </a:srgbClr>
                  </a:outerShdw>
                </a:effectLst>
                <a:latin typeface="Calibri" panose="020F0502020204030204" pitchFamily="34" charset="0"/>
              </a:rPr>
              <a:t>“But I tell you the truth, it is to your advantage that I go away; for if I do not go away, the Helper will not come to you; but if I go, I will send Him to you. </a:t>
            </a:r>
            <a:r>
              <a:rPr lang="en-US" sz="3200" u="none" strike="noStrike" baseline="30000">
                <a:effectLst>
                  <a:outerShdw blurRad="38100" dist="38100" dir="2700000" algn="tl">
                    <a:srgbClr val="000000">
                      <a:alpha val="43137"/>
                    </a:srgbClr>
                  </a:outerShdw>
                </a:effectLst>
                <a:latin typeface="Calibri" panose="020F0502020204030204" pitchFamily="34" charset="0"/>
              </a:rPr>
              <a:t>8</a:t>
            </a:r>
            <a:r>
              <a:rPr lang="en-US" sz="3200" u="none" strike="noStrike">
                <a:effectLst>
                  <a:outerShdw blurRad="38100" dist="38100" dir="2700000" algn="tl">
                    <a:srgbClr val="000000">
                      <a:alpha val="43137"/>
                    </a:srgbClr>
                  </a:outerShdw>
                </a:effectLst>
                <a:latin typeface="Calibri" panose="020F0502020204030204" pitchFamily="34" charset="0"/>
              </a:rPr>
              <a:t> </a:t>
            </a:r>
            <a:r>
              <a:rPr lang="en-US" sz="3200">
                <a:effectLst>
                  <a:outerShdw blurRad="38100" dist="38100" dir="2700000" algn="tl">
                    <a:srgbClr val="000000">
                      <a:alpha val="43137"/>
                    </a:srgbClr>
                  </a:outerShdw>
                </a:effectLst>
                <a:latin typeface="Calibri" panose="020F0502020204030204" pitchFamily="34" charset="0"/>
              </a:rPr>
              <a:t>And </a:t>
            </a:r>
            <a:r>
              <a:rPr lang="en-US" sz="3200" dirty="0">
                <a:effectLst>
                  <a:outerShdw blurRad="38100" dist="38100" dir="2700000" algn="tl">
                    <a:srgbClr val="000000">
                      <a:alpha val="43137"/>
                    </a:srgbClr>
                  </a:outerShdw>
                </a:effectLst>
                <a:latin typeface="Calibri" panose="020F0502020204030204" pitchFamily="34" charset="0"/>
              </a:rPr>
              <a:t>He, when He comes, will convict the world concerning sin and righteousness and judgment; </a:t>
            </a:r>
            <a:r>
              <a:rPr lang="en-US" sz="3200" u="none" strike="noStrike" baseline="30000" dirty="0">
                <a:effectLst>
                  <a:outerShdw blurRad="38100" dist="38100" dir="2700000" algn="tl">
                    <a:srgbClr val="000000">
                      <a:alpha val="43137"/>
                    </a:srgbClr>
                  </a:outerShdw>
                </a:effectLst>
                <a:latin typeface="Calibri" panose="020F0502020204030204" pitchFamily="34" charset="0"/>
              </a:rPr>
              <a:t>9</a:t>
            </a:r>
            <a:r>
              <a:rPr lang="en-US" sz="3200" u="none" strike="noStrike" dirty="0">
                <a:effectLst>
                  <a:outerShdw blurRad="38100" dist="38100" dir="2700000" algn="tl">
                    <a:srgbClr val="000000">
                      <a:alpha val="43137"/>
                    </a:srgbClr>
                  </a:outerShdw>
                </a:effectLst>
                <a:latin typeface="Calibri" panose="020F0502020204030204" pitchFamily="34" charset="0"/>
              </a:rPr>
              <a:t> </a:t>
            </a:r>
            <a:r>
              <a:rPr lang="en-US" sz="3200" dirty="0">
                <a:effectLst>
                  <a:outerShdw blurRad="38100" dist="38100" dir="2700000" algn="tl">
                    <a:srgbClr val="000000">
                      <a:alpha val="43137"/>
                    </a:srgbClr>
                  </a:outerShdw>
                </a:effectLst>
                <a:latin typeface="Calibri" panose="020F0502020204030204" pitchFamily="34" charset="0"/>
              </a:rPr>
              <a:t>concerning sin, because they do not believe in Me; </a:t>
            </a:r>
            <a:r>
              <a:rPr lang="en-US" sz="3200" u="none" strike="noStrike" baseline="30000" dirty="0">
                <a:effectLst>
                  <a:outerShdw blurRad="38100" dist="38100" dir="2700000" algn="tl">
                    <a:srgbClr val="000000">
                      <a:alpha val="43137"/>
                    </a:srgbClr>
                  </a:outerShdw>
                </a:effectLst>
                <a:latin typeface="Calibri" panose="020F0502020204030204" pitchFamily="34" charset="0"/>
              </a:rPr>
              <a:t>10</a:t>
            </a:r>
            <a:r>
              <a:rPr lang="en-US" sz="3200" u="none" strike="noStrike" dirty="0">
                <a:effectLst>
                  <a:outerShdw blurRad="38100" dist="38100" dir="2700000" algn="tl">
                    <a:srgbClr val="000000">
                      <a:alpha val="43137"/>
                    </a:srgbClr>
                  </a:outerShdw>
                </a:effectLst>
                <a:latin typeface="Calibri" panose="020F0502020204030204" pitchFamily="34" charset="0"/>
              </a:rPr>
              <a:t> </a:t>
            </a:r>
            <a:r>
              <a:rPr lang="en-US" sz="3200" dirty="0">
                <a:effectLst>
                  <a:outerShdw blurRad="38100" dist="38100" dir="2700000" algn="tl">
                    <a:srgbClr val="000000">
                      <a:alpha val="43137"/>
                    </a:srgbClr>
                  </a:outerShdw>
                </a:effectLst>
                <a:latin typeface="Calibri" panose="020F0502020204030204" pitchFamily="34" charset="0"/>
              </a:rPr>
              <a:t>and concerning righteousness, because I go to the Father and you no longer see Me; </a:t>
            </a:r>
            <a:r>
              <a:rPr lang="en-US" sz="3200" u="none" strike="noStrike" baseline="30000" dirty="0">
                <a:effectLst>
                  <a:outerShdw blurRad="38100" dist="38100" dir="2700000" algn="tl">
                    <a:srgbClr val="000000">
                      <a:alpha val="43137"/>
                    </a:srgbClr>
                  </a:outerShdw>
                </a:effectLst>
                <a:latin typeface="Calibri" panose="020F0502020204030204" pitchFamily="34" charset="0"/>
              </a:rPr>
              <a:t>11</a:t>
            </a:r>
            <a:r>
              <a:rPr lang="en-US" sz="3200" u="none" strike="noStrike" dirty="0">
                <a:effectLst>
                  <a:outerShdw blurRad="38100" dist="38100" dir="2700000" algn="tl">
                    <a:srgbClr val="000000">
                      <a:alpha val="43137"/>
                    </a:srgbClr>
                  </a:outerShdw>
                </a:effectLst>
                <a:latin typeface="Calibri" panose="020F0502020204030204" pitchFamily="34" charset="0"/>
              </a:rPr>
              <a:t> </a:t>
            </a:r>
            <a:r>
              <a:rPr lang="en-US" sz="3200" dirty="0">
                <a:effectLst>
                  <a:outerShdw blurRad="38100" dist="38100" dir="2700000" algn="tl">
                    <a:srgbClr val="000000">
                      <a:alpha val="43137"/>
                    </a:srgbClr>
                  </a:outerShdw>
                </a:effectLst>
                <a:latin typeface="Calibri" panose="020F0502020204030204" pitchFamily="34" charset="0"/>
              </a:rPr>
              <a:t>and concerning judgment, because the ruler of this world has been </a:t>
            </a:r>
            <a:r>
              <a:rPr lang="en-US" sz="3200">
                <a:effectLst>
                  <a:outerShdw blurRad="38100" dist="38100" dir="2700000" algn="tl">
                    <a:srgbClr val="000000">
                      <a:alpha val="43137"/>
                    </a:srgbClr>
                  </a:outerShdw>
                </a:effectLst>
                <a:latin typeface="Calibri" panose="020F0502020204030204" pitchFamily="34" charset="0"/>
              </a:rPr>
              <a:t>judged.”</a:t>
            </a:r>
            <a:endParaRPr lang="en-US" sz="3200" dirty="0">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19889087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7647B-457B-0B29-A564-13BEB6A139A6}"/>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08978090-5949-A0AC-E4BF-BE4E17E133F4}"/>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6"/>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18:27d-28</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His Corinthian Ministry</a:t>
            </a:r>
          </a:p>
        </p:txBody>
      </p:sp>
      <p:sp>
        <p:nvSpPr>
          <p:cNvPr id="161795" name="Rectangle 3">
            <a:extLst>
              <a:ext uri="{FF2B5EF4-FFF2-40B4-BE49-F238E27FC236}">
                <a16:creationId xmlns:a16="http://schemas.microsoft.com/office/drawing/2014/main" id="{92CA2932-4B51-A516-550C-728B02B01F8F}"/>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Ministry to believers (27d)</a:t>
            </a:r>
          </a:p>
          <a:p>
            <a:pPr marL="514350" lvl="3" indent="-514350">
              <a:lnSpc>
                <a:spcPct val="100000"/>
              </a:lnSpc>
              <a:spcBef>
                <a:spcPts val="0"/>
              </a:spcBef>
              <a:spcAft>
                <a:spcPts val="18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Jewish evangelism (28)</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DAD67C36-6BEB-8E28-D8EC-73E1916F04A7}"/>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7090336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305B45-F06D-4104-83FA-CF6C385276A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0"/>
            <a:ext cx="10972800" cy="3016210"/>
          </a:xfrm>
          <a:prstGeom prst="rect">
            <a:avLst/>
          </a:prstGeom>
          <a:noFill/>
          <a:ln w="28575">
            <a:noFill/>
            <a:miter lim="800000"/>
            <a:headEnd/>
            <a:tailEnd/>
          </a:ln>
        </p:spPr>
        <p:txBody>
          <a:bodyPr wrap="square">
            <a:spAutoFit/>
          </a:bodyPr>
          <a:lstStyle/>
          <a:p>
            <a:pPr marL="342900" indent="-342900" algn="ctr">
              <a:spcAft>
                <a:spcPts val="900"/>
              </a:spcAft>
              <a:buClr>
                <a:srgbClr val="00FFFF"/>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John 5:39, 46</a:t>
            </a:r>
          </a:p>
          <a:p>
            <a:pPr algn="just" eaLnBrk="1" fontAlgn="auto" hangingPunct="1">
              <a:spcBef>
                <a:spcPts val="0"/>
              </a:spcBef>
              <a:spcAft>
                <a:spcPts val="0"/>
              </a:spcAft>
              <a:defRPr/>
            </a:pPr>
            <a:r>
              <a:rPr lang="en-US" alt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39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You search the Scriptures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because you think that in them you have eternal life;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 is these that testify about Me…</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46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if you believed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Moses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you would believe Me, for 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wrote about Me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en-US" alt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4631B1B7-4EA8-DDD0-0C5E-54C51330FFF6}"/>
              </a:ext>
            </a:extLst>
          </p:cNvPr>
          <p:cNvPicPr>
            <a:picLocks noChangeAspect="1"/>
          </p:cNvPicPr>
          <p:nvPr/>
        </p:nvPicPr>
        <p:blipFill>
          <a:blip r:embed="rId3"/>
          <a:stretch>
            <a:fillRect/>
          </a:stretch>
        </p:blipFill>
        <p:spPr>
          <a:xfrm>
            <a:off x="5181600" y="3048000"/>
            <a:ext cx="1828800" cy="18288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643523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EA0B2-E362-8656-6B82-33FB06864FEB}"/>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D53DF46A-FBEA-D84A-AB51-530C217AECB5}"/>
              </a:ext>
            </a:extLst>
          </p:cNvPr>
          <p:cNvSpPr>
            <a:spLocks noGrp="1" noChangeArrowheads="1"/>
          </p:cNvSpPr>
          <p:nvPr>
            <p:ph type="title"/>
          </p:nvPr>
        </p:nvSpPr>
        <p:spPr>
          <a:xfrm>
            <a:off x="3267075" y="152400"/>
            <a:ext cx="5657850" cy="1097280"/>
          </a:xfrm>
        </p:spPr>
        <p:txBody>
          <a:bodyPr/>
          <a:lstStyle/>
          <a:p>
            <a:pPr algn="ctr"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rPr>
              <a:t>Acts 18:23</a:t>
            </a: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‒21:17</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mn-lt"/>
                <a:ea typeface="+mn-ea"/>
                <a:cs typeface="+mn-cs"/>
              </a:rPr>
              <a:t>3rd Missionary Journey</a:t>
            </a:r>
          </a:p>
        </p:txBody>
      </p:sp>
      <p:sp>
        <p:nvSpPr>
          <p:cNvPr id="161795" name="Rectangle 3">
            <a:extLst>
              <a:ext uri="{FF2B5EF4-FFF2-40B4-BE49-F238E27FC236}">
                <a16:creationId xmlns:a16="http://schemas.microsoft.com/office/drawing/2014/main" id="{CE5F069B-83B0-9886-418E-43E845016DB6}"/>
              </a:ext>
            </a:extLst>
          </p:cNvPr>
          <p:cNvSpPr>
            <a:spLocks noGrp="1" noChangeArrowheads="1"/>
          </p:cNvSpPr>
          <p:nvPr>
            <p:ph type="body" idx="1"/>
          </p:nvPr>
        </p:nvSpPr>
        <p:spPr>
          <a:xfrm>
            <a:off x="609600" y="1485900"/>
            <a:ext cx="8153400" cy="3886200"/>
          </a:xfrm>
        </p:spPr>
        <p:txBody>
          <a:bodyPr/>
          <a:lstStyle/>
          <a:p>
            <a:pPr lvl="1" indent="-685800" eaLnBrk="1" hangingPunct="1">
              <a:lnSpc>
                <a:spcPct val="100000"/>
              </a:lnSpc>
              <a:spcBef>
                <a:spcPts val="0"/>
              </a:spcBef>
              <a:spcAft>
                <a:spcPts val="1800"/>
              </a:spcAft>
              <a:buClr>
                <a:srgbClr val="00FFFF"/>
              </a:buClr>
              <a:buSzPct val="100000"/>
              <a:buFont typeface="Wingdings" pitchFamily="2" charset="2"/>
              <a:buAutoNum type="romanUcPeriod"/>
              <a:defRPr/>
            </a:pPr>
            <a:r>
              <a:rPr lang="en-US" sz="2800" b="1" u="sng" dirty="0">
                <a:solidFill>
                  <a:srgbClr val="FFFFCC"/>
                </a:solidFill>
                <a:effectLst>
                  <a:outerShdw blurRad="38100" dist="38100" dir="2700000" algn="tl">
                    <a:srgbClr val="000000">
                      <a:alpha val="43137"/>
                    </a:srgbClr>
                  </a:outerShdw>
                </a:effectLst>
              </a:rPr>
              <a:t>Galatia &amp; Phrygia ministry (18:23)</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Ephesus ministry (18:24</a:t>
            </a:r>
            <a:r>
              <a:rPr lang="en-US"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‒19:41</a:t>
            </a:r>
            <a:r>
              <a:rPr lang="en-US" sz="2800" dirty="0">
                <a:effectLst>
                  <a:outerShdw blurRad="38100" dist="38100" dir="2700000" algn="tl">
                    <a:srgbClr val="000000">
                      <a:alpha val="43137"/>
                    </a:srgbClr>
                  </a:outerShdw>
                </a:effectLst>
              </a:rPr>
              <a:t>)</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Macedonian &amp; Greece ministry (20:1-4)</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Troas ministry (20:5-12)</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Miletus ministry (20:13-38)</a:t>
            </a:r>
          </a:p>
          <a:p>
            <a:pPr lvl="1" indent="-685800">
              <a:lnSpc>
                <a:spcPct val="100000"/>
              </a:lnSpc>
              <a:spcBef>
                <a:spcPts val="0"/>
              </a:spcBef>
              <a:spcAft>
                <a:spcPts val="1800"/>
              </a:spcAft>
              <a:buClr>
                <a:srgbClr val="00FFFF"/>
              </a:buClr>
              <a:buSzPct val="100000"/>
              <a:buFont typeface="Wingdings" pitchFamily="2" charset="2"/>
              <a:buAutoNum type="romanUcPeriod"/>
              <a:defRPr/>
            </a:pPr>
            <a:r>
              <a:rPr lang="en-US" sz="2800" dirty="0">
                <a:effectLst>
                  <a:outerShdw blurRad="38100" dist="38100" dir="2700000" algn="tl">
                    <a:srgbClr val="000000">
                      <a:alpha val="43137"/>
                    </a:srgbClr>
                  </a:outerShdw>
                </a:effectLst>
              </a:rPr>
              <a:t>Journey to Jerusalem (21:1-17)</a:t>
            </a:r>
          </a:p>
        </p:txBody>
      </p:sp>
      <p:pic>
        <p:nvPicPr>
          <p:cNvPr id="3" name="Picture 2">
            <a:extLst>
              <a:ext uri="{FF2B5EF4-FFF2-40B4-BE49-F238E27FC236}">
                <a16:creationId xmlns:a16="http://schemas.microsoft.com/office/drawing/2014/main" id="{51CF2166-B8FE-60E7-5E14-E2E72CD295AA}"/>
              </a:ext>
            </a:extLst>
          </p:cNvPr>
          <p:cNvPicPr>
            <a:picLocks noChangeAspect="1"/>
          </p:cNvPicPr>
          <p:nvPr/>
        </p:nvPicPr>
        <p:blipFill>
          <a:blip r:embed="rId3"/>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4359442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05A0DD-D3BF-4BB9-ADD8-1FEC68F4D05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1"/>
            <a:ext cx="10972800" cy="4739759"/>
          </a:xfrm>
          <a:prstGeom prst="rect">
            <a:avLst/>
          </a:prstGeom>
          <a:noFill/>
          <a:ln w="28575">
            <a:noFill/>
            <a:miter lim="800000"/>
            <a:headEnd/>
            <a:tailEnd/>
          </a:ln>
        </p:spPr>
        <p:txBody>
          <a:bodyPr wrap="square">
            <a:spAutoFit/>
          </a:bodyPr>
          <a:lstStyle/>
          <a:p>
            <a:pPr marL="342900" indent="-342900" algn="ctr">
              <a:spcAft>
                <a:spcPts val="900"/>
              </a:spcAft>
              <a:buClr>
                <a:srgbClr val="00FFFF"/>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Luke 24:27, 44</a:t>
            </a:r>
          </a:p>
          <a:p>
            <a:pPr algn="just" eaLnBrk="1" fontAlgn="auto" hangingPunct="1">
              <a:spcBef>
                <a:spcPts val="0"/>
              </a:spcBef>
              <a:spcAft>
                <a:spcPts val="0"/>
              </a:spcAft>
              <a:defRPr/>
            </a:pPr>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latin typeface="Calibri" panose="020F0502020204030204" pitchFamily="34" charset="0"/>
                <a:cs typeface="Calibri" panose="020F0502020204030204" pitchFamily="34" charset="0"/>
              </a:rPr>
              <a:t>27</a:t>
            </a:r>
            <a:r>
              <a:rPr lang="en-US" b="1" baseline="30000" dirty="0"/>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Then beginning with Moses and with all the prophets, He explained to them the things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concerning Himself in all the Scriptures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latin typeface="Calibri" panose="020F0502020204030204" pitchFamily="34" charset="0"/>
                <a:cs typeface="Calibri" panose="020F0502020204030204" pitchFamily="34" charset="0"/>
              </a:rPr>
              <a:t>44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Now He said to them, ‘These are My words which I spoke to you while I was still with you, that all things which are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written about Me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Law of Moses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Prophets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Psalms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must be fulfilled.’”</a:t>
            </a:r>
            <a:endParaRPr lang="en-US" alt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33707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91C066-6215-456E-8919-11FF058B3FA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1"/>
            <a:ext cx="10972800" cy="5232202"/>
          </a:xfrm>
          <a:prstGeom prst="rect">
            <a:avLst/>
          </a:prstGeom>
          <a:noFill/>
          <a:ln w="28575">
            <a:noFill/>
            <a:miter lim="800000"/>
            <a:headEnd/>
            <a:tailEnd/>
          </a:ln>
        </p:spPr>
        <p:txBody>
          <a:bodyPr wrap="square">
            <a:spAutoFit/>
          </a:bodyPr>
          <a:lstStyle/>
          <a:p>
            <a:pPr marL="342900" indent="-342900" algn="ctr">
              <a:spcAft>
                <a:spcPts val="900"/>
              </a:spcAft>
              <a:buClr>
                <a:srgbClr val="00FFFF"/>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Acts 17:1-3</a:t>
            </a:r>
          </a:p>
          <a:p>
            <a:pPr algn="just"/>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latin typeface="Calibri" panose="020F0502020204030204" pitchFamily="34" charset="0"/>
                <a:cs typeface="Calibri" panose="020F0502020204030204" pitchFamily="34" charset="0"/>
              </a:rPr>
              <a:t>1</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Now when they had traveled through Amphipolis and Apollonia, they came to Thessalonica, where there was a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synagogue of the Jews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latin typeface="Calibri" panose="020F0502020204030204" pitchFamily="34" charset="0"/>
                <a:cs typeface="Calibri" panose="020F0502020204030204" pitchFamily="34" charset="0"/>
              </a:rPr>
              <a:t>2</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according to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Paul’s custom</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he visited them, and for three Sabbaths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reasoned with them from the Scriptures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latin typeface="Calibri" panose="020F0502020204030204" pitchFamily="34" charset="0"/>
                <a:cs typeface="Calibri" panose="020F0502020204030204" pitchFamily="34" charset="0"/>
              </a:rPr>
              <a:t>3</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explaining and giving evidence that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Christ had to</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suffer and rise from the dead, and saying, “This Jesus whom I am proclaiming to you is the Christ.”</a:t>
            </a:r>
          </a:p>
        </p:txBody>
      </p:sp>
    </p:spTree>
    <p:extLst>
      <p:ext uri="{BB962C8B-B14F-4D97-AF65-F5344CB8AC3E}">
        <p14:creationId xmlns:p14="http://schemas.microsoft.com/office/powerpoint/2010/main" val="898002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29EE08-EA48-4F24-B6D0-3DD833596F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38914" name="Rectangle 3"/>
          <p:cNvSpPr>
            <a:spLocks noChangeArrowheads="1"/>
          </p:cNvSpPr>
          <p:nvPr/>
        </p:nvSpPr>
        <p:spPr bwMode="auto">
          <a:xfrm>
            <a:off x="609600" y="0"/>
            <a:ext cx="10972800"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indent="-342900" algn="ctr">
              <a:spcAft>
                <a:spcPts val="900"/>
              </a:spcAft>
              <a:buClr>
                <a:srgbClr val="00FFFF"/>
              </a:buClr>
              <a:buSzPct val="75000"/>
              <a:defRPr/>
            </a:pPr>
            <a:r>
              <a:rPr 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1 Corinthians 15:3-4</a:t>
            </a:r>
          </a:p>
          <a:p>
            <a:pPr algn="just"/>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3</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For I handed down to you as of first importance what I also received, that Christ died for our sins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according to the Scriptures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that He was buried, and that He was raised on the third day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according to the Scriptures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324892580"/>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47800"/>
            <a:ext cx="10972800" cy="4876800"/>
          </a:xfrm>
        </p:spPr>
        <p:txBody>
          <a:bodyPr/>
          <a:lstStyle/>
          <a:p>
            <a:pPr marL="0" indent="0" algn="just">
              <a:lnSpc>
                <a:spcPct val="100000"/>
              </a:lnSpc>
              <a:buNone/>
            </a:pPr>
            <a:r>
              <a:rPr lang="en-US" sz="3100" dirty="0">
                <a:effectLst>
                  <a:outerShdw blurRad="38100" dist="38100" dir="2700000" algn="tl">
                    <a:srgbClr val="000000">
                      <a:alpha val="43137"/>
                    </a:srgbClr>
                  </a:outerShdw>
                </a:effectLst>
              </a:rPr>
              <a:t>“About this time there lived </a:t>
            </a:r>
            <a:r>
              <a:rPr lang="en-US" sz="3100" b="1" u="sng" dirty="0">
                <a:solidFill>
                  <a:srgbClr val="FFFFCC"/>
                </a:solidFill>
                <a:effectLst>
                  <a:outerShdw blurRad="38100" dist="38100" dir="2700000" algn="tl">
                    <a:srgbClr val="000000">
                      <a:alpha val="43137"/>
                    </a:srgbClr>
                  </a:outerShdw>
                </a:effectLst>
              </a:rPr>
              <a:t>Jesus</a:t>
            </a:r>
            <a:r>
              <a:rPr lang="en-US" sz="3100" dirty="0">
                <a:effectLst>
                  <a:outerShdw blurRad="38100" dist="38100" dir="2700000" algn="tl">
                    <a:srgbClr val="000000">
                      <a:alpha val="43137"/>
                    </a:srgbClr>
                  </a:outerShdw>
                </a:effectLst>
              </a:rPr>
              <a:t>, a wise man, if indeed one ought to call him a man. For he was one who performed surprising deeds and was a teacher of such people as accept the truth gladly. He won over many Jews and many of the Greeks. He was </a:t>
            </a:r>
            <a:r>
              <a:rPr lang="en-US" sz="3100" b="1" u="sng" dirty="0">
                <a:solidFill>
                  <a:srgbClr val="FFFFCC"/>
                </a:solidFill>
                <a:effectLst>
                  <a:outerShdw blurRad="38100" dist="38100" dir="2700000" algn="tl">
                    <a:srgbClr val="000000">
                      <a:alpha val="43137"/>
                    </a:srgbClr>
                  </a:outerShdw>
                </a:effectLst>
              </a:rPr>
              <a:t>the Christ</a:t>
            </a:r>
            <a:r>
              <a:rPr lang="en-US" sz="3100" dirty="0">
                <a:effectLst>
                  <a:outerShdw blurRad="38100" dist="38100" dir="2700000" algn="tl">
                    <a:srgbClr val="000000">
                      <a:alpha val="43137"/>
                    </a:srgbClr>
                  </a:outerShdw>
                </a:effectLst>
              </a:rPr>
              <a:t>. And when, upon the accusation of the principal men among us, Pilate had condemned him to a cross, those who had first come to love him did not cease. He appeared to them spending a third day restored to life, for </a:t>
            </a:r>
            <a:r>
              <a:rPr lang="en-US" sz="3100" b="1" u="sng" dirty="0">
                <a:solidFill>
                  <a:srgbClr val="FFFFCC"/>
                </a:solidFill>
                <a:effectLst>
                  <a:outerShdw blurRad="38100" dist="38100" dir="2700000" algn="tl">
                    <a:srgbClr val="000000">
                      <a:alpha val="43137"/>
                    </a:srgbClr>
                  </a:outerShdw>
                </a:effectLst>
              </a:rPr>
              <a:t>the prophets of God had foretold these things</a:t>
            </a:r>
            <a:r>
              <a:rPr lang="en-US" sz="3100" dirty="0">
                <a:effectLst>
                  <a:outerShdw blurRad="38100" dist="38100" dir="2700000" algn="tl">
                    <a:srgbClr val="000000">
                      <a:alpha val="43137"/>
                    </a:srgbClr>
                  </a:outerShdw>
                </a:effectLst>
              </a:rPr>
              <a:t> and a thousand other marvels about him. And the tribe of the Christians, so called after him, has still to this day not disappeared.” </a:t>
            </a:r>
          </a:p>
        </p:txBody>
      </p:sp>
      <p:sp>
        <p:nvSpPr>
          <p:cNvPr id="99331" name="TextBox 3"/>
          <p:cNvSpPr txBox="1">
            <a:spLocks noChangeArrowheads="1"/>
          </p:cNvSpPr>
          <p:nvPr/>
        </p:nvSpPr>
        <p:spPr bwMode="auto">
          <a:xfrm>
            <a:off x="3162300" y="228601"/>
            <a:ext cx="5867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Josephus</a:t>
            </a:r>
            <a:endParaRPr lang="en-US" altLang="en-US" sz="1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eaLnBrk="1" hangingPunct="1"/>
            <a:r>
              <a:rPr lang="en-US"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Antiquities</a:t>
            </a: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18.3.3</a:t>
            </a:r>
            <a:endParaRPr lang="en-US" altLang="en-US"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EB74200-E4E5-4F2D-9F85-EB305C78174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600" y="121920"/>
            <a:ext cx="810705" cy="109728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418763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49A613A-85F1-4E0D-982D-96A3538A6C49}"/>
              </a:ext>
            </a:extLst>
          </p:cNvPr>
          <p:cNvGraphicFramePr>
            <a:graphicFrameLocks noGrp="1"/>
          </p:cNvGraphicFramePr>
          <p:nvPr>
            <p:ph idx="1"/>
            <p:extLst>
              <p:ext uri="{D42A27DB-BD31-4B8C-83A1-F6EECF244321}">
                <p14:modId xmlns:p14="http://schemas.microsoft.com/office/powerpoint/2010/main" val="314209542"/>
              </p:ext>
            </p:extLst>
          </p:nvPr>
        </p:nvGraphicFramePr>
        <p:xfrm>
          <a:off x="746760" y="457200"/>
          <a:ext cx="10698480" cy="5682162"/>
        </p:xfrm>
        <a:graphic>
          <a:graphicData uri="http://schemas.openxmlformats.org/drawingml/2006/table">
            <a:tbl>
              <a:tblPr firstRow="1" bandRow="1">
                <a:tableStyleId>{073A0DAA-6AF3-43AB-8588-CEC1D06C72B9}</a:tableStyleId>
              </a:tblPr>
              <a:tblGrid>
                <a:gridCol w="4297680">
                  <a:extLst>
                    <a:ext uri="{9D8B030D-6E8A-4147-A177-3AD203B41FA5}">
                      <a16:colId xmlns:a16="http://schemas.microsoft.com/office/drawing/2014/main" val="690753193"/>
                    </a:ext>
                  </a:extLst>
                </a:gridCol>
                <a:gridCol w="3200400">
                  <a:extLst>
                    <a:ext uri="{9D8B030D-6E8A-4147-A177-3AD203B41FA5}">
                      <a16:colId xmlns:a16="http://schemas.microsoft.com/office/drawing/2014/main" val="286287145"/>
                    </a:ext>
                  </a:extLst>
                </a:gridCol>
                <a:gridCol w="3200400">
                  <a:extLst>
                    <a:ext uri="{9D8B030D-6E8A-4147-A177-3AD203B41FA5}">
                      <a16:colId xmlns:a16="http://schemas.microsoft.com/office/drawing/2014/main" val="1804750111"/>
                    </a:ext>
                  </a:extLst>
                </a:gridCol>
              </a:tblGrid>
              <a:tr h="914400">
                <a:tc gridSpan="3">
                  <a:txBody>
                    <a:bodyPr/>
                    <a:lstStyle/>
                    <a:p>
                      <a:pPr algn="ctr"/>
                      <a:r>
                        <a:rPr lang="en-US" sz="3600" b="0" kern="1200" noProof="0" dirty="0">
                          <a:solidFill>
                            <a:srgbClr val="00FFFF"/>
                          </a:solidFill>
                          <a:effectLst>
                            <a:outerShdw blurRad="38100" dist="38100" dir="2700000" algn="tl">
                              <a:srgbClr val="000000">
                                <a:alpha val="43137"/>
                              </a:srgbClr>
                            </a:outerShdw>
                          </a:effectLst>
                        </a:rPr>
                        <a:t>OT Prophecies About Christ</a:t>
                      </a:r>
                      <a:endParaRPr lang="en-US" sz="3600" b="0" kern="12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endParaRPr>
                    </a:p>
                  </a:txBody>
                  <a:tcPr anchor="ctr"/>
                </a:tc>
                <a:tc hMerge="1">
                  <a:txBody>
                    <a:bodyPr/>
                    <a:lstStyle/>
                    <a:p>
                      <a:endParaRPr lang="en-US" dirty="0">
                        <a:latin typeface="Calibri" panose="020F0502020204030204" pitchFamily="34" charset="0"/>
                        <a:cs typeface="Calibri" panose="020F0502020204030204" pitchFamily="34" charset="0"/>
                      </a:endParaRPr>
                    </a:p>
                  </a:txBody>
                  <a:tcPr>
                    <a:solidFill>
                      <a:schemeClr val="bg2"/>
                    </a:solidFill>
                  </a:tcPr>
                </a:tc>
                <a:tc hMerge="1">
                  <a:txBody>
                    <a:bodyPr/>
                    <a:lstStyle/>
                    <a:p>
                      <a:endParaRPr lang="en-US" dirty="0">
                        <a:latin typeface="Calibri" panose="020F0502020204030204" pitchFamily="34" charset="0"/>
                        <a:cs typeface="Calibri" panose="020F0502020204030204" pitchFamily="34" charset="0"/>
                      </a:endParaRPr>
                    </a:p>
                  </a:txBody>
                  <a:tcPr>
                    <a:solidFill>
                      <a:schemeClr val="bg2"/>
                    </a:solidFill>
                  </a:tcPr>
                </a:tc>
                <a:extLst>
                  <a:ext uri="{0D108BD9-81ED-4DB2-BD59-A6C34878D82A}">
                    <a16:rowId xmlns:a16="http://schemas.microsoft.com/office/drawing/2014/main" val="2169232981"/>
                  </a:ext>
                </a:extLst>
              </a:tr>
              <a:tr h="757790">
                <a:tc>
                  <a:txBody>
                    <a:bodyPr/>
                    <a:lstStyle/>
                    <a:p>
                      <a:pPr marL="0" algn="ctr" defTabSz="914400" rtl="0" eaLnBrk="1" latinLnBrk="0" hangingPunct="1"/>
                      <a:r>
                        <a:rPr lang="en-US" sz="3200" b="1" kern="1200" dirty="0">
                          <a:solidFill>
                            <a:srgbClr val="0000CC"/>
                          </a:solidFill>
                        </a:rPr>
                        <a:t>Prophecy</a:t>
                      </a:r>
                      <a:endParaRPr lang="en-US" sz="3200" b="1" kern="1200" dirty="0">
                        <a:solidFill>
                          <a:srgbClr val="0000CC"/>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3200" b="1" kern="1200" dirty="0">
                          <a:solidFill>
                            <a:srgbClr val="0000CC"/>
                          </a:solidFill>
                        </a:rPr>
                        <a:t>Scripture</a:t>
                      </a:r>
                      <a:endParaRPr lang="en-US" sz="3200" b="1" kern="1200" dirty="0">
                        <a:solidFill>
                          <a:srgbClr val="0000CC"/>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3200" b="1" kern="1200" dirty="0">
                          <a:solidFill>
                            <a:srgbClr val="0000CC"/>
                          </a:solidFill>
                        </a:rPr>
                        <a:t>Years in Advance</a:t>
                      </a:r>
                      <a:endParaRPr lang="en-US" sz="3200" b="1" kern="1200" dirty="0">
                        <a:solidFill>
                          <a:srgbClr val="0000CC"/>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318531292"/>
                  </a:ext>
                </a:extLst>
              </a:tr>
              <a:tr h="757790">
                <a:tc>
                  <a:txBody>
                    <a:bodyPr/>
                    <a:lstStyle/>
                    <a:p>
                      <a:r>
                        <a:rPr lang="en-US" sz="2900" b="1" dirty="0"/>
                        <a:t>Manner of Birth</a:t>
                      </a:r>
                      <a:endParaRPr lang="en-US" sz="2900" b="1" dirty="0">
                        <a:latin typeface="Calibri" panose="020F0502020204030204" pitchFamily="34" charset="0"/>
                        <a:cs typeface="Calibri" panose="020F0502020204030204" pitchFamily="34" charset="0"/>
                      </a:endParaRPr>
                    </a:p>
                  </a:txBody>
                  <a:tcPr anchor="ctr"/>
                </a:tc>
                <a:tc>
                  <a:txBody>
                    <a:bodyPr/>
                    <a:lstStyle/>
                    <a:p>
                      <a:pPr algn="ctr"/>
                      <a:r>
                        <a:rPr lang="en-US" sz="2900" dirty="0"/>
                        <a:t>Isaiah 7:14</a:t>
                      </a:r>
                      <a:endParaRPr lang="en-US" sz="2900" dirty="0">
                        <a:latin typeface="Calibri" panose="020F0502020204030204" pitchFamily="34" charset="0"/>
                        <a:cs typeface="Calibri" panose="020F0502020204030204" pitchFamily="34" charset="0"/>
                      </a:endParaRPr>
                    </a:p>
                  </a:txBody>
                  <a:tcPr anchor="ctr"/>
                </a:tc>
                <a:tc>
                  <a:txBody>
                    <a:bodyPr/>
                    <a:lstStyle/>
                    <a:p>
                      <a:pPr algn="ctr"/>
                      <a:r>
                        <a:rPr lang="en-US" sz="2900" dirty="0"/>
                        <a:t>700 years</a:t>
                      </a:r>
                      <a:endParaRPr lang="en-US" sz="29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777567912"/>
                  </a:ext>
                </a:extLst>
              </a:tr>
              <a:tr h="757790">
                <a:tc>
                  <a:txBody>
                    <a:bodyPr/>
                    <a:lstStyle/>
                    <a:p>
                      <a:r>
                        <a:rPr lang="en-US" sz="2900" b="1" dirty="0"/>
                        <a:t>Place of Birth</a:t>
                      </a:r>
                      <a:endParaRPr lang="en-US" sz="2900" b="1" dirty="0">
                        <a:latin typeface="Calibri" panose="020F0502020204030204" pitchFamily="34" charset="0"/>
                        <a:cs typeface="Calibri" panose="020F0502020204030204" pitchFamily="34" charset="0"/>
                      </a:endParaRPr>
                    </a:p>
                  </a:txBody>
                  <a:tcPr anchor="ctr"/>
                </a:tc>
                <a:tc>
                  <a:txBody>
                    <a:bodyPr/>
                    <a:lstStyle/>
                    <a:p>
                      <a:pPr algn="ctr"/>
                      <a:r>
                        <a:rPr lang="en-US" sz="2900" dirty="0"/>
                        <a:t>Micah 5:2</a:t>
                      </a:r>
                      <a:endParaRPr lang="en-US" sz="2900" dirty="0">
                        <a:latin typeface="Calibri" panose="020F0502020204030204" pitchFamily="34" charset="0"/>
                        <a:cs typeface="Calibri" panose="020F0502020204030204" pitchFamily="34" charset="0"/>
                      </a:endParaRPr>
                    </a:p>
                  </a:txBody>
                  <a:tcPr anchor="ctr"/>
                </a:tc>
                <a:tc>
                  <a:txBody>
                    <a:bodyPr/>
                    <a:lstStyle/>
                    <a:p>
                      <a:pPr algn="ctr"/>
                      <a:r>
                        <a:rPr lang="en-US" sz="2900" dirty="0"/>
                        <a:t>700 years</a:t>
                      </a:r>
                      <a:endParaRPr lang="en-US" sz="29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088523037"/>
                  </a:ext>
                </a:extLst>
              </a:tr>
              <a:tr h="757790">
                <a:tc>
                  <a:txBody>
                    <a:bodyPr/>
                    <a:lstStyle/>
                    <a:p>
                      <a:r>
                        <a:rPr lang="en-US" sz="2900" b="1" dirty="0"/>
                        <a:t>Nationality</a:t>
                      </a:r>
                      <a:endParaRPr lang="en-US" sz="2900" b="1" dirty="0">
                        <a:latin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dirty="0"/>
                        <a:t>Numbers 24:17</a:t>
                      </a:r>
                      <a:endParaRPr lang="en-US" sz="2900" dirty="0">
                        <a:latin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dirty="0"/>
                        <a:t>1400 years</a:t>
                      </a:r>
                      <a:endParaRPr lang="en-US" sz="29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3167288718"/>
                  </a:ext>
                </a:extLst>
              </a:tr>
              <a:tr h="757790">
                <a:tc>
                  <a:txBody>
                    <a:bodyPr/>
                    <a:lstStyle/>
                    <a:p>
                      <a:r>
                        <a:rPr lang="en-US" sz="2900" b="1" dirty="0"/>
                        <a:t>Tribe</a:t>
                      </a:r>
                      <a:endParaRPr lang="en-US" sz="2900" b="1" dirty="0">
                        <a:latin typeface="Calibri" panose="020F0502020204030204" pitchFamily="34" charset="0"/>
                        <a:cs typeface="Calibri" panose="020F0502020204030204" pitchFamily="34" charset="0"/>
                      </a:endParaRPr>
                    </a:p>
                  </a:txBody>
                  <a:tcPr anchor="ctr"/>
                </a:tc>
                <a:tc>
                  <a:txBody>
                    <a:bodyPr/>
                    <a:lstStyle/>
                    <a:p>
                      <a:pPr algn="ctr"/>
                      <a:r>
                        <a:rPr lang="en-US" sz="2900" dirty="0"/>
                        <a:t>Genesis 49:10</a:t>
                      </a:r>
                      <a:endParaRPr lang="en-US" sz="2900" dirty="0">
                        <a:latin typeface="Calibri" panose="020F0502020204030204" pitchFamily="34" charset="0"/>
                        <a:cs typeface="Calibri" panose="020F0502020204030204" pitchFamily="34" charset="0"/>
                      </a:endParaRPr>
                    </a:p>
                  </a:txBody>
                  <a:tcPr anchor="ctr"/>
                </a:tc>
                <a:tc>
                  <a:txBody>
                    <a:bodyPr/>
                    <a:lstStyle/>
                    <a:p>
                      <a:pPr algn="ctr"/>
                      <a:r>
                        <a:rPr lang="en-US" sz="2900" dirty="0"/>
                        <a:t>1800 years</a:t>
                      </a:r>
                      <a:endParaRPr lang="en-US" sz="29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287159523"/>
                  </a:ext>
                </a:extLst>
              </a:tr>
              <a:tr h="978812">
                <a:tc>
                  <a:txBody>
                    <a:bodyPr/>
                    <a:lstStyle/>
                    <a:p>
                      <a:r>
                        <a:rPr lang="en-US" sz="2900" b="1" dirty="0"/>
                        <a:t>Time of and Response to His Messiahship</a:t>
                      </a:r>
                      <a:endParaRPr lang="en-US" sz="2900" b="1" dirty="0">
                        <a:latin typeface="Calibri" panose="020F0502020204030204" pitchFamily="34" charset="0"/>
                        <a:cs typeface="Calibri" panose="020F0502020204030204" pitchFamily="34" charset="0"/>
                      </a:endParaRPr>
                    </a:p>
                  </a:txBody>
                  <a:tcPr anchor="ctr"/>
                </a:tc>
                <a:tc>
                  <a:txBody>
                    <a:bodyPr/>
                    <a:lstStyle/>
                    <a:p>
                      <a:pPr algn="ctr"/>
                      <a:r>
                        <a:rPr lang="en-US" sz="2900" dirty="0"/>
                        <a:t>Dan. 9:25-26</a:t>
                      </a:r>
                      <a:endParaRPr lang="en-US" sz="2900" dirty="0">
                        <a:latin typeface="Calibri" panose="020F0502020204030204" pitchFamily="34" charset="0"/>
                        <a:cs typeface="Calibri" panose="020F0502020204030204" pitchFamily="34" charset="0"/>
                      </a:endParaRPr>
                    </a:p>
                  </a:txBody>
                  <a:tcPr anchor="ctr"/>
                </a:tc>
                <a:tc>
                  <a:txBody>
                    <a:bodyPr/>
                    <a:lstStyle/>
                    <a:p>
                      <a:pPr algn="ctr"/>
                      <a:r>
                        <a:rPr lang="en-US" sz="2900" dirty="0"/>
                        <a:t>600 years</a:t>
                      </a:r>
                      <a:endParaRPr lang="en-US" sz="29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793763941"/>
                  </a:ext>
                </a:extLst>
              </a:tr>
            </a:tbl>
          </a:graphicData>
        </a:graphic>
      </p:graphicFrame>
    </p:spTree>
    <p:extLst>
      <p:ext uri="{BB962C8B-B14F-4D97-AF65-F5344CB8AC3E}">
        <p14:creationId xmlns:p14="http://schemas.microsoft.com/office/powerpoint/2010/main" val="28131164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49A613A-85F1-4E0D-982D-96A3538A6C49}"/>
              </a:ext>
            </a:extLst>
          </p:cNvPr>
          <p:cNvGraphicFramePr>
            <a:graphicFrameLocks noGrp="1"/>
          </p:cNvGraphicFramePr>
          <p:nvPr>
            <p:ph idx="1"/>
            <p:extLst>
              <p:ext uri="{D42A27DB-BD31-4B8C-83A1-F6EECF244321}">
                <p14:modId xmlns:p14="http://schemas.microsoft.com/office/powerpoint/2010/main" val="2766267158"/>
              </p:ext>
            </p:extLst>
          </p:nvPr>
        </p:nvGraphicFramePr>
        <p:xfrm>
          <a:off x="746760" y="457200"/>
          <a:ext cx="10698480" cy="5687568"/>
        </p:xfrm>
        <a:graphic>
          <a:graphicData uri="http://schemas.openxmlformats.org/drawingml/2006/table">
            <a:tbl>
              <a:tblPr firstRow="1" bandRow="1">
                <a:tableStyleId>{073A0DAA-6AF3-43AB-8588-CEC1D06C72B9}</a:tableStyleId>
              </a:tblPr>
              <a:tblGrid>
                <a:gridCol w="4297680">
                  <a:extLst>
                    <a:ext uri="{9D8B030D-6E8A-4147-A177-3AD203B41FA5}">
                      <a16:colId xmlns:a16="http://schemas.microsoft.com/office/drawing/2014/main" val="690753193"/>
                    </a:ext>
                  </a:extLst>
                </a:gridCol>
                <a:gridCol w="3200400">
                  <a:extLst>
                    <a:ext uri="{9D8B030D-6E8A-4147-A177-3AD203B41FA5}">
                      <a16:colId xmlns:a16="http://schemas.microsoft.com/office/drawing/2014/main" val="286287145"/>
                    </a:ext>
                  </a:extLst>
                </a:gridCol>
                <a:gridCol w="3200400">
                  <a:extLst>
                    <a:ext uri="{9D8B030D-6E8A-4147-A177-3AD203B41FA5}">
                      <a16:colId xmlns:a16="http://schemas.microsoft.com/office/drawing/2014/main" val="1804750111"/>
                    </a:ext>
                  </a:extLst>
                </a:gridCol>
              </a:tblGrid>
              <a:tr h="914400">
                <a:tc gridSpan="3">
                  <a:txBody>
                    <a:bodyPr/>
                    <a:lstStyle/>
                    <a:p>
                      <a:pPr algn="ctr"/>
                      <a:r>
                        <a:rPr lang="en-US" sz="3600" b="0" kern="1200" noProof="0" dirty="0">
                          <a:solidFill>
                            <a:srgbClr val="00FFFF"/>
                          </a:solidFill>
                          <a:effectLst>
                            <a:outerShdw blurRad="38100" dist="38100" dir="2700000" algn="tl">
                              <a:srgbClr val="000000">
                                <a:alpha val="43137"/>
                              </a:srgbClr>
                            </a:outerShdw>
                          </a:effectLst>
                        </a:rPr>
                        <a:t>OT Prophecies About Christ</a:t>
                      </a:r>
                      <a:endParaRPr lang="en-US" sz="3600" b="0" kern="12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endParaRPr>
                    </a:p>
                  </a:txBody>
                  <a:tcPr anchor="ctr"/>
                </a:tc>
                <a:tc hMerge="1">
                  <a:txBody>
                    <a:bodyPr/>
                    <a:lstStyle/>
                    <a:p>
                      <a:endParaRPr lang="en-US" dirty="0">
                        <a:latin typeface="Calibri" panose="020F0502020204030204" pitchFamily="34" charset="0"/>
                        <a:cs typeface="Calibri" panose="020F0502020204030204" pitchFamily="34" charset="0"/>
                      </a:endParaRPr>
                    </a:p>
                  </a:txBody>
                  <a:tcPr>
                    <a:solidFill>
                      <a:schemeClr val="bg2"/>
                    </a:solidFill>
                  </a:tcPr>
                </a:tc>
                <a:tc hMerge="1">
                  <a:txBody>
                    <a:bodyPr/>
                    <a:lstStyle/>
                    <a:p>
                      <a:endParaRPr lang="en-US" dirty="0">
                        <a:latin typeface="Calibri" panose="020F0502020204030204" pitchFamily="34" charset="0"/>
                        <a:cs typeface="Calibri" panose="020F0502020204030204" pitchFamily="34" charset="0"/>
                      </a:endParaRPr>
                    </a:p>
                  </a:txBody>
                  <a:tcPr>
                    <a:solidFill>
                      <a:schemeClr val="bg2"/>
                    </a:solidFill>
                  </a:tcPr>
                </a:tc>
                <a:extLst>
                  <a:ext uri="{0D108BD9-81ED-4DB2-BD59-A6C34878D82A}">
                    <a16:rowId xmlns:a16="http://schemas.microsoft.com/office/drawing/2014/main" val="2169232981"/>
                  </a:ext>
                </a:extLst>
              </a:tr>
              <a:tr h="758952">
                <a:tc>
                  <a:txBody>
                    <a:bodyPr/>
                    <a:lstStyle/>
                    <a:p>
                      <a:pPr marL="0" algn="ctr" defTabSz="914400" rtl="0" eaLnBrk="1" latinLnBrk="0" hangingPunct="1"/>
                      <a:r>
                        <a:rPr lang="en-US" sz="3200" b="1" kern="1200" dirty="0">
                          <a:solidFill>
                            <a:srgbClr val="0000CC"/>
                          </a:solidFill>
                        </a:rPr>
                        <a:t>Prophecy</a:t>
                      </a:r>
                      <a:endParaRPr lang="en-US" sz="3200" b="1" kern="1200" dirty="0">
                        <a:solidFill>
                          <a:srgbClr val="0000CC"/>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3200" b="1" kern="1200" dirty="0">
                          <a:solidFill>
                            <a:srgbClr val="0000CC"/>
                          </a:solidFill>
                        </a:rPr>
                        <a:t>Scripture</a:t>
                      </a:r>
                      <a:endParaRPr lang="en-US" sz="3200" b="1" kern="1200" dirty="0">
                        <a:solidFill>
                          <a:srgbClr val="0000CC"/>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3200" b="1" kern="1200" dirty="0">
                          <a:solidFill>
                            <a:srgbClr val="0000CC"/>
                          </a:solidFill>
                        </a:rPr>
                        <a:t>Years in Advance</a:t>
                      </a:r>
                      <a:endParaRPr lang="en-US" sz="3200" b="1" kern="1200" dirty="0">
                        <a:solidFill>
                          <a:srgbClr val="0000CC"/>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318531292"/>
                  </a:ext>
                </a:extLst>
              </a:tr>
              <a:tr h="758952">
                <a:tc>
                  <a:txBody>
                    <a:bodyPr/>
                    <a:lstStyle/>
                    <a:p>
                      <a:r>
                        <a:rPr lang="en-US" sz="2900" b="1" dirty="0"/>
                        <a:t>Crucified Between Thieves</a:t>
                      </a:r>
                      <a:endParaRPr lang="en-US" sz="2900" b="1" dirty="0">
                        <a:latin typeface="Calibri" panose="020F0502020204030204" pitchFamily="34" charset="0"/>
                        <a:cs typeface="Calibri" panose="020F0502020204030204" pitchFamily="34" charset="0"/>
                      </a:endParaRPr>
                    </a:p>
                  </a:txBody>
                  <a:tcPr anchor="ctr"/>
                </a:tc>
                <a:tc>
                  <a:txBody>
                    <a:bodyPr/>
                    <a:lstStyle/>
                    <a:p>
                      <a:pPr algn="ctr"/>
                      <a:r>
                        <a:rPr lang="en-US" sz="2900" dirty="0"/>
                        <a:t>Isaiah 53:9</a:t>
                      </a:r>
                      <a:endParaRPr lang="en-US" sz="2900" dirty="0">
                        <a:latin typeface="Calibri" panose="020F0502020204030204" pitchFamily="34" charset="0"/>
                        <a:cs typeface="Calibri" panose="020F0502020204030204" pitchFamily="34" charset="0"/>
                      </a:endParaRPr>
                    </a:p>
                  </a:txBody>
                  <a:tcPr anchor="ctr"/>
                </a:tc>
                <a:tc>
                  <a:txBody>
                    <a:bodyPr/>
                    <a:lstStyle/>
                    <a:p>
                      <a:pPr algn="ctr"/>
                      <a:r>
                        <a:rPr lang="en-US" sz="2900" dirty="0"/>
                        <a:t>700 years</a:t>
                      </a:r>
                      <a:endParaRPr lang="en-US" sz="29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777567912"/>
                  </a:ext>
                </a:extLst>
              </a:tr>
              <a:tr h="758952">
                <a:tc>
                  <a:txBody>
                    <a:bodyPr/>
                    <a:lstStyle/>
                    <a:p>
                      <a:r>
                        <a:rPr lang="en-US" sz="2900" b="1" dirty="0"/>
                        <a:t>Pierced</a:t>
                      </a:r>
                      <a:endParaRPr lang="en-US" sz="2900" b="1" dirty="0">
                        <a:latin typeface="Calibri" panose="020F0502020204030204" pitchFamily="34" charset="0"/>
                        <a:cs typeface="Calibri" panose="020F0502020204030204" pitchFamily="34" charset="0"/>
                      </a:endParaRPr>
                    </a:p>
                  </a:txBody>
                  <a:tcPr anchor="ctr"/>
                </a:tc>
                <a:tc>
                  <a:txBody>
                    <a:bodyPr/>
                    <a:lstStyle/>
                    <a:p>
                      <a:pPr algn="ctr"/>
                      <a:r>
                        <a:rPr lang="en-US" sz="2900" dirty="0"/>
                        <a:t>Isaiah 53:5</a:t>
                      </a:r>
                      <a:endParaRPr lang="en-US" sz="2900" dirty="0">
                        <a:latin typeface="Calibri" panose="020F0502020204030204" pitchFamily="34" charset="0"/>
                        <a:cs typeface="Calibri" panose="020F0502020204030204" pitchFamily="34" charset="0"/>
                      </a:endParaRPr>
                    </a:p>
                  </a:txBody>
                  <a:tcPr anchor="ctr"/>
                </a:tc>
                <a:tc>
                  <a:txBody>
                    <a:bodyPr/>
                    <a:lstStyle/>
                    <a:p>
                      <a:pPr algn="ctr"/>
                      <a:r>
                        <a:rPr lang="en-US" sz="2900" dirty="0"/>
                        <a:t>700 years</a:t>
                      </a:r>
                      <a:endParaRPr lang="en-US" sz="29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088523037"/>
                  </a:ext>
                </a:extLst>
              </a:tr>
              <a:tr h="758952">
                <a:tc>
                  <a:txBody>
                    <a:bodyPr/>
                    <a:lstStyle/>
                    <a:p>
                      <a:r>
                        <a:rPr lang="en-US" sz="2900" b="1" dirty="0"/>
                        <a:t>No Broken Bones</a:t>
                      </a:r>
                      <a:endParaRPr lang="en-US" sz="2900" b="1" dirty="0">
                        <a:latin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dirty="0"/>
                        <a:t>Psalm 22:17</a:t>
                      </a:r>
                      <a:endParaRPr lang="en-US" sz="2900" dirty="0">
                        <a:latin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dirty="0"/>
                        <a:t>1000 years</a:t>
                      </a:r>
                      <a:endParaRPr lang="en-US" sz="29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3167288718"/>
                  </a:ext>
                </a:extLst>
              </a:tr>
              <a:tr h="758952">
                <a:tc>
                  <a:txBody>
                    <a:bodyPr/>
                    <a:lstStyle/>
                    <a:p>
                      <a:r>
                        <a:rPr lang="en-US" sz="2900" b="1" dirty="0"/>
                        <a:t>Gamble for His Clothing</a:t>
                      </a:r>
                      <a:endParaRPr lang="en-US" sz="2900" b="1" dirty="0">
                        <a:latin typeface="Calibri" panose="020F0502020204030204" pitchFamily="34" charset="0"/>
                        <a:cs typeface="Calibri" panose="020F0502020204030204" pitchFamily="34" charset="0"/>
                      </a:endParaRPr>
                    </a:p>
                  </a:txBody>
                  <a:tcPr anchor="ctr"/>
                </a:tc>
                <a:tc>
                  <a:txBody>
                    <a:bodyPr/>
                    <a:lstStyle/>
                    <a:p>
                      <a:pPr algn="ctr"/>
                      <a:r>
                        <a:rPr lang="en-US" sz="2900" dirty="0"/>
                        <a:t>Psalm 22:18</a:t>
                      </a:r>
                      <a:endParaRPr lang="en-US" sz="2900" dirty="0">
                        <a:latin typeface="Calibri" panose="020F0502020204030204" pitchFamily="34" charset="0"/>
                        <a:cs typeface="Calibri" panose="020F0502020204030204" pitchFamily="34" charset="0"/>
                      </a:endParaRPr>
                    </a:p>
                  </a:txBody>
                  <a:tcPr anchor="ctr"/>
                </a:tc>
                <a:tc>
                  <a:txBody>
                    <a:bodyPr/>
                    <a:lstStyle/>
                    <a:p>
                      <a:pPr algn="ctr"/>
                      <a:r>
                        <a:rPr lang="en-US" sz="2900" dirty="0"/>
                        <a:t>1000 years</a:t>
                      </a:r>
                      <a:endParaRPr lang="en-US" sz="29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287159523"/>
                  </a:ext>
                </a:extLst>
              </a:tr>
              <a:tr h="978408">
                <a:tc>
                  <a:txBody>
                    <a:bodyPr/>
                    <a:lstStyle/>
                    <a:p>
                      <a:r>
                        <a:rPr lang="en-US" sz="2900" b="1" dirty="0"/>
                        <a:t>Buried in Rich Man’s Tomb</a:t>
                      </a:r>
                      <a:endParaRPr lang="en-US" sz="2900" b="1" dirty="0">
                        <a:latin typeface="Calibri" panose="020F0502020204030204" pitchFamily="34" charset="0"/>
                        <a:cs typeface="Calibri" panose="020F0502020204030204" pitchFamily="34" charset="0"/>
                      </a:endParaRPr>
                    </a:p>
                  </a:txBody>
                  <a:tcPr anchor="ctr"/>
                </a:tc>
                <a:tc>
                  <a:txBody>
                    <a:bodyPr/>
                    <a:lstStyle/>
                    <a:p>
                      <a:pPr algn="ctr"/>
                      <a:r>
                        <a:rPr lang="en-US" sz="2900" dirty="0"/>
                        <a:t>Isaiah 53:9</a:t>
                      </a:r>
                      <a:endParaRPr lang="en-US" sz="2900" dirty="0">
                        <a:latin typeface="Calibri" panose="020F0502020204030204" pitchFamily="34" charset="0"/>
                        <a:cs typeface="Calibri" panose="020F0502020204030204" pitchFamily="34" charset="0"/>
                      </a:endParaRPr>
                    </a:p>
                  </a:txBody>
                  <a:tcPr anchor="ctr"/>
                </a:tc>
                <a:tc>
                  <a:txBody>
                    <a:bodyPr/>
                    <a:lstStyle/>
                    <a:p>
                      <a:pPr algn="ctr"/>
                      <a:r>
                        <a:rPr lang="en-US" sz="2900" dirty="0"/>
                        <a:t>700 years</a:t>
                      </a:r>
                      <a:endParaRPr lang="en-US" sz="29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793763941"/>
                  </a:ext>
                </a:extLst>
              </a:tr>
            </a:tbl>
          </a:graphicData>
        </a:graphic>
      </p:graphicFrame>
    </p:spTree>
    <p:extLst>
      <p:ext uri="{BB962C8B-B14F-4D97-AF65-F5344CB8AC3E}">
        <p14:creationId xmlns:p14="http://schemas.microsoft.com/office/powerpoint/2010/main" val="14574670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B4556-10C8-F703-075F-702CC25C8509}"/>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B066DD93-224F-18AF-9502-5A15CD53DED8}"/>
              </a:ext>
            </a:extLst>
          </p:cNvPr>
          <p:cNvSpPr>
            <a:spLocks noGrp="1" noChangeArrowheads="1"/>
          </p:cNvSpPr>
          <p:nvPr>
            <p:ph type="body" idx="1"/>
          </p:nvPr>
        </p:nvSpPr>
        <p:spPr>
          <a:xfrm>
            <a:off x="1029810" y="1600200"/>
            <a:ext cx="7010400" cy="4344633"/>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Apollos (18:24-28)</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John’s disciples (19:1-7)</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Ephesus witness (19:8-12)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Imitators’ failure (19:13-20)</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Future plans (19:21-22)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Silversmiths’ riot (19:23-41)</a:t>
            </a:r>
          </a:p>
          <a:p>
            <a:pPr marL="0" lvl="1" indent="0" eaLnBrk="1" hangingPunct="1">
              <a:lnSpc>
                <a:spcPct val="100000"/>
              </a:lnSpc>
              <a:spcBef>
                <a:spcPts val="0"/>
              </a:spcBef>
              <a:spcAft>
                <a:spcPts val="1800"/>
              </a:spcAft>
              <a:buClr>
                <a:srgbClr val="CC66FF"/>
              </a:buClr>
              <a:buSzPct val="100000"/>
              <a:buNone/>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F3612DBF-1BBB-FCEB-AF9C-A1F6DC016087}"/>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Ephesus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18:24‒19:41</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01929CA7-F181-0339-34B3-BCD50E8F228A}"/>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0538237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42841-034F-9D06-9FCB-DCDF1339743C}"/>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B24A4797-20E6-8C5C-22E0-AA9F6F071BC4}"/>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Journey (1a)</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Interaction (1b-7)</a:t>
            </a:r>
          </a:p>
          <a:p>
            <a:pPr marL="0" lvl="3" indent="0">
              <a:spcBef>
                <a:spcPts val="0"/>
              </a:spcBef>
              <a:spcAft>
                <a:spcPts val="1800"/>
              </a:spcAft>
              <a:buClr>
                <a:srgbClr val="00FF00"/>
              </a:buClr>
              <a:buNone/>
              <a:defRPr/>
            </a:pPr>
            <a:endParaRPr lang="en-US" sz="2800" dirty="0">
              <a:effectLst>
                <a:outerShdw blurRad="38100" dist="38100" dir="2700000" algn="tl">
                  <a:srgbClr val="000000">
                    <a:alpha val="43137"/>
                  </a:srgbClr>
                </a:outerShdw>
              </a:effectLst>
            </a:endParaRPr>
          </a:p>
        </p:txBody>
      </p:sp>
      <p:pic>
        <p:nvPicPr>
          <p:cNvPr id="2" name="Picture 1">
            <a:extLst>
              <a:ext uri="{FF2B5EF4-FFF2-40B4-BE49-F238E27FC236}">
                <a16:creationId xmlns:a16="http://schemas.microsoft.com/office/drawing/2014/main" id="{93390E20-B4FE-6DE2-5087-C6953BFE51DC}"/>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BC31C7AD-0FFD-28EF-E8ED-3E0679F37B56}"/>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19:1-7</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John’s Disciples</a:t>
            </a:r>
          </a:p>
        </p:txBody>
      </p:sp>
    </p:spTree>
    <p:extLst>
      <p:ext uri="{BB962C8B-B14F-4D97-AF65-F5344CB8AC3E}">
        <p14:creationId xmlns:p14="http://schemas.microsoft.com/office/powerpoint/2010/main" val="8130294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98C1F-D005-2B6F-4C1F-9199E3759179}"/>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681FF4B-B679-CA07-5510-AB85F3664C9D}"/>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Journey (1a)</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Interaction (1b-7)</a:t>
            </a:r>
          </a:p>
          <a:p>
            <a:pPr marL="0" lvl="3" indent="0">
              <a:spcBef>
                <a:spcPts val="0"/>
              </a:spcBef>
              <a:spcAft>
                <a:spcPts val="1800"/>
              </a:spcAft>
              <a:buClr>
                <a:srgbClr val="00FF00"/>
              </a:buClr>
              <a:buNone/>
              <a:defRPr/>
            </a:pPr>
            <a:endParaRPr lang="en-US" sz="2800" dirty="0">
              <a:effectLst>
                <a:outerShdw blurRad="38100" dist="38100" dir="2700000" algn="tl">
                  <a:srgbClr val="000000">
                    <a:alpha val="43137"/>
                  </a:srgbClr>
                </a:outerShdw>
              </a:effectLst>
            </a:endParaRPr>
          </a:p>
        </p:txBody>
      </p:sp>
      <p:pic>
        <p:nvPicPr>
          <p:cNvPr id="2" name="Picture 1">
            <a:extLst>
              <a:ext uri="{FF2B5EF4-FFF2-40B4-BE49-F238E27FC236}">
                <a16:creationId xmlns:a16="http://schemas.microsoft.com/office/drawing/2014/main" id="{47D3FDA9-E589-A4E3-7009-5B42CC13CBA3}"/>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5247595A-FB2D-14D5-2A98-4522780A2714}"/>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19:1-7</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John’s Disciples</a:t>
            </a:r>
          </a:p>
        </p:txBody>
      </p:sp>
    </p:spTree>
    <p:extLst>
      <p:ext uri="{BB962C8B-B14F-4D97-AF65-F5344CB8AC3E}">
        <p14:creationId xmlns:p14="http://schemas.microsoft.com/office/powerpoint/2010/main" val="12860294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a:extLst>
              <a:ext uri="{FF2B5EF4-FFF2-40B4-BE49-F238E27FC236}">
                <a16:creationId xmlns:a16="http://schemas.microsoft.com/office/drawing/2014/main" id="{4D3B5F11-B2D6-301A-AD45-C5DBD53E97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9927" y="137160"/>
            <a:ext cx="9132146"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Oval 3">
            <a:extLst>
              <a:ext uri="{FF2B5EF4-FFF2-40B4-BE49-F238E27FC236}">
                <a16:creationId xmlns:a16="http://schemas.microsoft.com/office/drawing/2014/main" id="{B9186150-574F-5E8B-D25C-209895259244}"/>
              </a:ext>
            </a:extLst>
          </p:cNvPr>
          <p:cNvSpPr>
            <a:spLocks noChangeArrowheads="1"/>
          </p:cNvSpPr>
          <p:nvPr/>
        </p:nvSpPr>
        <p:spPr bwMode="auto">
          <a:xfrm>
            <a:off x="6937768" y="2833884"/>
            <a:ext cx="1060083" cy="251901"/>
          </a:xfrm>
          <a:prstGeom prst="ellipse">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defPPr>
              <a:defRPr lang="en-US"/>
            </a:defPPr>
            <a:lvl1pPr algn="l" defTabSz="457200" rtl="0" eaLnBrk="0" fontAlgn="base" hangingPunct="0">
              <a:spcBef>
                <a:spcPct val="20000"/>
              </a:spcBef>
              <a:spcAft>
                <a:spcPct val="0"/>
              </a:spcAft>
              <a:buClr>
                <a:schemeClr val="tx2"/>
              </a:buClr>
              <a:buSzPct val="75000"/>
              <a:buFont typeface="Wingdings" panose="05000000000000000000" pitchFamily="2" charset="2"/>
              <a:buChar char="n"/>
              <a:defRPr sz="3200" kern="1200">
                <a:solidFill>
                  <a:schemeClr val="tx1"/>
                </a:solidFill>
                <a:latin typeface="Times New Roman" panose="02020603050405020304" pitchFamily="18" charset="0"/>
                <a:ea typeface="+mn-ea"/>
                <a:cs typeface="+mn-cs"/>
              </a:defRPr>
            </a:lvl1pPr>
            <a:lvl2pPr marL="742950" indent="-285750" algn="l" defTabSz="457200" rtl="0" eaLnBrk="0" fontAlgn="base" hangingPunct="0">
              <a:spcBef>
                <a:spcPct val="20000"/>
              </a:spcBef>
              <a:spcAft>
                <a:spcPct val="0"/>
              </a:spcAft>
              <a:buClr>
                <a:schemeClr val="folHlink"/>
              </a:buClr>
              <a:buSzPct val="60000"/>
              <a:buFont typeface="Wingdings" panose="05000000000000000000" pitchFamily="2" charset="2"/>
              <a:buChar char="u"/>
              <a:defRPr sz="3200" kern="1200">
                <a:solidFill>
                  <a:schemeClr val="tx1"/>
                </a:solidFill>
                <a:latin typeface="Times New Roman" panose="02020603050405020304" pitchFamily="18" charset="0"/>
                <a:ea typeface="+mn-ea"/>
                <a:cs typeface="+mn-cs"/>
              </a:defRPr>
            </a:lvl2pPr>
            <a:lvl3pPr marL="1143000" indent="-228600" algn="l" defTabSz="457200" rtl="0" eaLnBrk="0" fontAlgn="base" hangingPunct="0">
              <a:spcBef>
                <a:spcPct val="20000"/>
              </a:spcBef>
              <a:spcAft>
                <a:spcPct val="0"/>
              </a:spcAft>
              <a:buClr>
                <a:schemeClr val="tx2"/>
              </a:buClr>
              <a:buSzPct val="60000"/>
              <a:buFont typeface="Wingdings" panose="05000000000000000000" pitchFamily="2" charset="2"/>
              <a:buChar char="t"/>
              <a:defRPr sz="3200" kern="1200">
                <a:solidFill>
                  <a:schemeClr val="tx1"/>
                </a:solidFill>
                <a:latin typeface="Times New Roman" panose="02020603050405020304" pitchFamily="18" charset="0"/>
                <a:ea typeface="+mn-ea"/>
                <a:cs typeface="+mn-cs"/>
              </a:defRPr>
            </a:lvl3pPr>
            <a:lvl4pPr marL="16002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4pPr>
            <a:lvl5pPr marL="2057400" indent="-228600" algn="l" defTabSz="457200" rtl="0" eaLnBrk="0" fontAlgn="base"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5pPr>
            <a:lvl6pPr marL="25146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6pPr>
            <a:lvl7pPr marL="29718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7pPr>
            <a:lvl8pPr marL="34290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8pPr>
            <a:lvl9pPr marL="3886200" indent="-228600" algn="l" defTabSz="914400" rtl="0" eaLnBrk="0" fontAlgn="base" latinLnBrk="0" hangingPunct="0">
              <a:spcBef>
                <a:spcPct val="20000"/>
              </a:spcBef>
              <a:spcAft>
                <a:spcPct val="0"/>
              </a:spcAft>
              <a:buClr>
                <a:schemeClr val="tx1"/>
              </a:buClr>
              <a:buSzPct val="100000"/>
              <a:buChar char="–"/>
              <a:defRPr sz="3200" kern="1200">
                <a:solidFill>
                  <a:schemeClr val="tx1"/>
                </a:solidFill>
                <a:latin typeface="Times New Roman" panose="02020603050405020304" pitchFamily="18" charset="0"/>
                <a:ea typeface="+mn-ea"/>
                <a:cs typeface="+mn-cs"/>
              </a:defRPr>
            </a:lvl9pPr>
          </a:lstStyle>
          <a:p>
            <a:pPr eaLnBrk="1" hangingPunct="1">
              <a:spcBef>
                <a:spcPct val="0"/>
              </a:spcBef>
              <a:buClrTx/>
              <a:buSzTx/>
              <a:buFontTx/>
              <a:buNone/>
            </a:pPr>
            <a:endParaRPr lang="en-US" altLang="en-US" sz="2400" dirty="0">
              <a:latin typeface="Corbel" panose="020B0503020204020204" pitchFamily="34" charset="0"/>
            </a:endParaRPr>
          </a:p>
        </p:txBody>
      </p:sp>
    </p:spTree>
    <p:extLst>
      <p:ext uri="{BB962C8B-B14F-4D97-AF65-F5344CB8AC3E}">
        <p14:creationId xmlns:p14="http://schemas.microsoft.com/office/powerpoint/2010/main" val="2952266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00898-4FF0-E723-953A-7C346AD39EA1}"/>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3661E84-D3FB-D078-2755-37103453F143}"/>
              </a:ext>
            </a:extLst>
          </p:cNvPr>
          <p:cNvSpPr>
            <a:spLocks noGrp="1" noChangeArrowheads="1"/>
          </p:cNvSpPr>
          <p:nvPr>
            <p:ph type="body" idx="1"/>
          </p:nvPr>
        </p:nvSpPr>
        <p:spPr>
          <a:xfrm>
            <a:off x="1029810" y="2057400"/>
            <a:ext cx="7010400" cy="3887433"/>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Time in Antioch (23a)</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Areas covered (23b)</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Discipleship emphasis (23c)</a:t>
            </a:r>
          </a:p>
          <a:p>
            <a:pPr marL="457200" lvl="1" indent="-457200" eaLnBrk="1" hangingPunct="1">
              <a:lnSpc>
                <a:spcPct val="100000"/>
              </a:lnSpc>
              <a:spcBef>
                <a:spcPts val="0"/>
              </a:spcBef>
              <a:spcAft>
                <a:spcPts val="18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10D1A7A5-5A8B-E5FF-589D-CCB65A26DD0A}"/>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 Galatia &amp; Phrygia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18:23</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F708CCB4-44D4-96DC-0BCB-39F3522577DD}"/>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759277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CF1A91D-C6D2-AA06-7DBA-2F787BEE1C16}"/>
              </a:ext>
            </a:extLst>
          </p:cNvPr>
          <p:cNvSpPr>
            <a:spLocks noGrp="1" noChangeArrowheads="1"/>
          </p:cNvSpPr>
          <p:nvPr>
            <p:ph type="title"/>
          </p:nvPr>
        </p:nvSpPr>
        <p:spPr>
          <a:xfrm>
            <a:off x="2667000" y="228600"/>
            <a:ext cx="7772400" cy="1143000"/>
          </a:xfrm>
        </p:spPr>
        <p:txBody>
          <a:bodyPr/>
          <a:lstStyle/>
          <a:p>
            <a:r>
              <a:rPr lang="en-US" altLang="en-US"/>
              <a:t>Second Missionary Journey</a:t>
            </a:r>
          </a:p>
        </p:txBody>
      </p:sp>
      <p:pic>
        <p:nvPicPr>
          <p:cNvPr id="40963" name="Picture 3">
            <a:extLst>
              <a:ext uri="{FF2B5EF4-FFF2-40B4-BE49-F238E27FC236}">
                <a16:creationId xmlns:a16="http://schemas.microsoft.com/office/drawing/2014/main" id="{5E6C7984-937B-B274-C492-863C0CA434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880" y="152400"/>
            <a:ext cx="8778240" cy="6583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33654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88DA1-B8D7-2EBD-54B6-627C5C12991C}"/>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D5437B7-5D8A-D31A-2EA6-B3C1A6270B1F}"/>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Journey (1a)</a:t>
            </a:r>
          </a:p>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Interaction (1b-7)</a:t>
            </a:r>
          </a:p>
          <a:p>
            <a:pPr marL="0" lvl="3" indent="0">
              <a:spcBef>
                <a:spcPts val="0"/>
              </a:spcBef>
              <a:spcAft>
                <a:spcPts val="1800"/>
              </a:spcAft>
              <a:buClr>
                <a:srgbClr val="00FF00"/>
              </a:buClr>
              <a:buNone/>
              <a:defRPr/>
            </a:pPr>
            <a:endParaRPr lang="en-US" sz="2800" dirty="0">
              <a:effectLst>
                <a:outerShdw blurRad="38100" dist="38100" dir="2700000" algn="tl">
                  <a:srgbClr val="000000">
                    <a:alpha val="43137"/>
                  </a:srgbClr>
                </a:outerShdw>
              </a:effectLst>
            </a:endParaRPr>
          </a:p>
        </p:txBody>
      </p:sp>
      <p:pic>
        <p:nvPicPr>
          <p:cNvPr id="2" name="Picture 1">
            <a:extLst>
              <a:ext uri="{FF2B5EF4-FFF2-40B4-BE49-F238E27FC236}">
                <a16:creationId xmlns:a16="http://schemas.microsoft.com/office/drawing/2014/main" id="{7A9512FB-1A79-09A3-A734-A85A8C06CEEB}"/>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07974412-4EB6-82B2-7097-5CC5CB289DE5}"/>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19:1-7</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John’s Disciples</a:t>
            </a:r>
          </a:p>
        </p:txBody>
      </p:sp>
    </p:spTree>
    <p:extLst>
      <p:ext uri="{BB962C8B-B14F-4D97-AF65-F5344CB8AC3E}">
        <p14:creationId xmlns:p14="http://schemas.microsoft.com/office/powerpoint/2010/main" val="336775924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7471E-F864-87A9-2D61-428169333870}"/>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806C9CC4-673E-C107-FB67-0D31ABFC4074}"/>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19:1b-7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Interaction</a:t>
            </a:r>
          </a:p>
        </p:txBody>
      </p:sp>
      <p:sp>
        <p:nvSpPr>
          <p:cNvPr id="161795" name="Rectangle 3">
            <a:extLst>
              <a:ext uri="{FF2B5EF4-FFF2-40B4-BE49-F238E27FC236}">
                <a16:creationId xmlns:a16="http://schemas.microsoft.com/office/drawing/2014/main" id="{2427DEA2-4E00-7E55-C27E-3B2E9145AE1C}"/>
              </a:ext>
            </a:extLst>
          </p:cNvPr>
          <p:cNvSpPr>
            <a:spLocks noGrp="1" noChangeArrowheads="1"/>
          </p:cNvSpPr>
          <p:nvPr>
            <p:ph type="body" idx="1"/>
          </p:nvPr>
        </p:nvSpPr>
        <p:spPr>
          <a:xfrm>
            <a:off x="1878199" y="1447799"/>
            <a:ext cx="4572000" cy="4937760"/>
          </a:xfrm>
        </p:spPr>
        <p:txBody>
          <a:bodyPr/>
          <a:lstStyle/>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Encounter (1b)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Initial question (2a)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(2b)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Second question (3a)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(3b)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Explanation (4)</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Salvation (5)</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Spirit reception (6)</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Number (7)</a:t>
            </a: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5FB45464-B0EA-468A-2EDA-A0DF717AEEA6}"/>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6687633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B6C13-063C-A826-F5F7-497CE406A86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E6242FD0-9EED-F337-4263-8D8F353FB6B2}"/>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19:1b-7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Interaction</a:t>
            </a:r>
          </a:p>
        </p:txBody>
      </p:sp>
      <p:sp>
        <p:nvSpPr>
          <p:cNvPr id="161795" name="Rectangle 3">
            <a:extLst>
              <a:ext uri="{FF2B5EF4-FFF2-40B4-BE49-F238E27FC236}">
                <a16:creationId xmlns:a16="http://schemas.microsoft.com/office/drawing/2014/main" id="{D49F391B-ECC2-63C3-0CD8-6E5CA7D1C159}"/>
              </a:ext>
            </a:extLst>
          </p:cNvPr>
          <p:cNvSpPr>
            <a:spLocks noGrp="1" noChangeArrowheads="1"/>
          </p:cNvSpPr>
          <p:nvPr>
            <p:ph type="body" idx="1"/>
          </p:nvPr>
        </p:nvSpPr>
        <p:spPr>
          <a:xfrm>
            <a:off x="1878199" y="1447799"/>
            <a:ext cx="4572000" cy="4937760"/>
          </a:xfrm>
        </p:spPr>
        <p:txBody>
          <a:bodyPr/>
          <a:lstStyle/>
          <a:p>
            <a:pPr marL="514350" lvl="3" indent="-514350">
              <a:lnSpc>
                <a:spcPct val="100000"/>
              </a:lnSpc>
              <a:spcBef>
                <a:spcPts val="0"/>
              </a:spcBef>
              <a:spcAft>
                <a:spcPts val="9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Encounter (1b)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Initial question (2a)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(2b)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Second question (3a)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(3b)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Explanation (4)</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Salvation (5)</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Spirit reception (6)</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Number (7)</a:t>
            </a: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C98AE681-84BF-7AAD-9936-A96236BBF1B0}"/>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9300554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76EB1D-8D4C-4733-91AF-0E5EC4A498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34147" name="Rectangle 1"/>
          <p:cNvSpPr>
            <a:spLocks noChangeArrowheads="1"/>
          </p:cNvSpPr>
          <p:nvPr/>
        </p:nvSpPr>
        <p:spPr bwMode="auto">
          <a:xfrm>
            <a:off x="1295400" y="0"/>
            <a:ext cx="9601200" cy="2485296"/>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John 1:29</a:t>
            </a:r>
          </a:p>
          <a:p>
            <a:pPr algn="just">
              <a:spcBef>
                <a:spcPts val="0"/>
              </a:spcBef>
              <a:spcAft>
                <a:spcPts val="0"/>
              </a:spcAft>
            </a:pPr>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0" i="0" u="none" strike="noStrike" dirty="0">
                <a:effectLst>
                  <a:outerShdw blurRad="38100" dist="38100" dir="2700000" algn="tl">
                    <a:srgbClr val="000000">
                      <a:alpha val="43137"/>
                    </a:srgbClr>
                  </a:outerShdw>
                </a:effectLst>
                <a:latin typeface="Calibri" panose="020F0502020204030204" pitchFamily="34" charset="0"/>
              </a:rPr>
              <a:t>The next day he saw Jesus coming to him, and said, ‘Behold, </a:t>
            </a:r>
            <a:r>
              <a:rPr lang="en-US" sz="3600" b="1" i="0" u="sng" strike="noStrike" dirty="0">
                <a:solidFill>
                  <a:srgbClr val="FFFFCC"/>
                </a:solidFill>
                <a:effectLst>
                  <a:outerShdw blurRad="38100" dist="38100" dir="2700000" algn="tl">
                    <a:srgbClr val="000000">
                      <a:alpha val="43137"/>
                    </a:srgbClr>
                  </a:outerShdw>
                </a:effectLst>
                <a:latin typeface="Calibri" panose="020F0502020204030204" pitchFamily="34" charset="0"/>
              </a:rPr>
              <a:t>the Lamb</a:t>
            </a:r>
            <a:r>
              <a:rPr lang="en-US" sz="3600" b="0" i="0" u="none" strike="noStrike" dirty="0">
                <a:effectLst>
                  <a:outerShdw blurRad="38100" dist="38100" dir="2700000" algn="tl">
                    <a:srgbClr val="000000">
                      <a:alpha val="43137"/>
                    </a:srgbClr>
                  </a:outerShdw>
                </a:effectLst>
                <a:latin typeface="Calibri" panose="020F0502020204030204" pitchFamily="34" charset="0"/>
              </a:rPr>
              <a:t> of God who takes away the sin of the </a:t>
            </a:r>
            <a:r>
              <a:rPr lang="en-US" sz="3600" i="0" strike="noStrike" dirty="0">
                <a:effectLst>
                  <a:outerShdw blurRad="38100" dist="38100" dir="2700000" algn="tl">
                    <a:srgbClr val="000000">
                      <a:alpha val="43137"/>
                    </a:srgbClr>
                  </a:outerShdw>
                </a:effectLst>
                <a:latin typeface="Calibri" panose="020F0502020204030204" pitchFamily="34" charset="0"/>
              </a:rPr>
              <a:t>world</a:t>
            </a:r>
            <a:r>
              <a:rPr lang="en-US" sz="3600" b="0" i="0" u="none" strike="noStrike" dirty="0">
                <a:effectLst>
                  <a:outerShdw blurRad="38100" dist="38100" dir="2700000" algn="tl">
                    <a:srgbClr val="000000">
                      <a:alpha val="43137"/>
                    </a:srgbClr>
                  </a:outerShdw>
                </a:effectLst>
                <a:latin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rPr>
              <a:t>’”</a:t>
            </a:r>
            <a:endPar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B2A3BEA0-6095-CA00-CBA8-9529F91DE799}"/>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rcRect l="15686" t="9479" r="15686" b="13813"/>
          <a:stretch/>
        </p:blipFill>
        <p:spPr>
          <a:xfrm>
            <a:off x="4648862" y="2423160"/>
            <a:ext cx="2894276" cy="2377440"/>
          </a:xfrm>
          <a:prstGeom prst="rect">
            <a:avLst/>
          </a:prstGeom>
          <a:ln w="38100">
            <a:solidFill>
              <a:schemeClr val="tx1"/>
            </a:solidFill>
          </a:ln>
        </p:spPr>
      </p:pic>
    </p:spTree>
    <p:extLst>
      <p:ext uri="{BB962C8B-B14F-4D97-AF65-F5344CB8AC3E}">
        <p14:creationId xmlns:p14="http://schemas.microsoft.com/office/powerpoint/2010/main" val="41362627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954D7-0F66-6D62-3B8B-E11B35F7A557}"/>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FB9FC7C7-6F61-98A9-4B08-BB915D1A5F1A}"/>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19:1b-7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Interaction</a:t>
            </a:r>
          </a:p>
        </p:txBody>
      </p:sp>
      <p:sp>
        <p:nvSpPr>
          <p:cNvPr id="161795" name="Rectangle 3">
            <a:extLst>
              <a:ext uri="{FF2B5EF4-FFF2-40B4-BE49-F238E27FC236}">
                <a16:creationId xmlns:a16="http://schemas.microsoft.com/office/drawing/2014/main" id="{9DCCFC5E-8C9F-FFF0-4E8D-2EA5E4AA9A2F}"/>
              </a:ext>
            </a:extLst>
          </p:cNvPr>
          <p:cNvSpPr>
            <a:spLocks noGrp="1" noChangeArrowheads="1"/>
          </p:cNvSpPr>
          <p:nvPr>
            <p:ph type="body" idx="1"/>
          </p:nvPr>
        </p:nvSpPr>
        <p:spPr>
          <a:xfrm>
            <a:off x="1878199" y="1447799"/>
            <a:ext cx="4572000" cy="4937760"/>
          </a:xfrm>
        </p:spPr>
        <p:txBody>
          <a:bodyPr/>
          <a:lstStyle/>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Encounter (1b)</a:t>
            </a:r>
          </a:p>
          <a:p>
            <a:pPr marL="514350" lvl="3" indent="-514350">
              <a:lnSpc>
                <a:spcPct val="100000"/>
              </a:lnSpc>
              <a:spcBef>
                <a:spcPts val="0"/>
              </a:spcBef>
              <a:spcAft>
                <a:spcPts val="9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Initial question (2a)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(2b)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Second question (3a)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(3b)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Explanation (4)</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Salvation (5)</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Spirit reception (6)</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Number (7)</a:t>
            </a: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C7BF7B3C-8681-6D2D-B5A2-6F49106A800A}"/>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0676968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376116D-0650-4EE2-9908-68B4366A6E17}"/>
              </a:ext>
            </a:extLst>
          </p:cNvPr>
          <p:cNvGraphicFramePr>
            <a:graphicFrameLocks noGrp="1"/>
          </p:cNvGraphicFramePr>
          <p:nvPr/>
        </p:nvGraphicFramePr>
        <p:xfrm>
          <a:off x="609600" y="189223"/>
          <a:ext cx="10972800" cy="6479554"/>
        </p:xfrm>
        <a:graphic>
          <a:graphicData uri="http://schemas.openxmlformats.org/drawingml/2006/table">
            <a:tbl>
              <a:tblPr firstRow="1" bandRow="1">
                <a:tableStyleId>{073A0DAA-6AF3-43AB-8588-CEC1D06C72B9}</a:tableStyleId>
              </a:tblPr>
              <a:tblGrid>
                <a:gridCol w="3657600">
                  <a:extLst>
                    <a:ext uri="{9D8B030D-6E8A-4147-A177-3AD203B41FA5}">
                      <a16:colId xmlns:a16="http://schemas.microsoft.com/office/drawing/2014/main" val="1149162532"/>
                    </a:ext>
                  </a:extLst>
                </a:gridCol>
                <a:gridCol w="3657600">
                  <a:extLst>
                    <a:ext uri="{9D8B030D-6E8A-4147-A177-3AD203B41FA5}">
                      <a16:colId xmlns:a16="http://schemas.microsoft.com/office/drawing/2014/main" val="2962285687"/>
                    </a:ext>
                  </a:extLst>
                </a:gridCol>
                <a:gridCol w="3657600">
                  <a:extLst>
                    <a:ext uri="{9D8B030D-6E8A-4147-A177-3AD203B41FA5}">
                      <a16:colId xmlns:a16="http://schemas.microsoft.com/office/drawing/2014/main" val="376398144"/>
                    </a:ext>
                  </a:extLst>
                </a:gridCol>
              </a:tblGrid>
              <a:tr h="731520">
                <a:tc gridSpan="3">
                  <a:txBody>
                    <a:bodyPr/>
                    <a:lstStyle/>
                    <a:p>
                      <a:pPr algn="ctr">
                        <a:spcBef>
                          <a:spcPts val="600"/>
                        </a:spcBef>
                        <a:spcAft>
                          <a:spcPts val="600"/>
                        </a:spcAft>
                      </a:pPr>
                      <a:r>
                        <a:rPr lang="en-US" sz="3600" b="0" noProof="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WORK OF THE SPIRIT IN THE OT</a:t>
                      </a:r>
                    </a:p>
                  </a:txBody>
                  <a:tcPr anchor="ctr"/>
                </a:tc>
                <a:tc hMerge="1">
                  <a:txBody>
                    <a:bodyPr/>
                    <a:lstStyle/>
                    <a:p>
                      <a:endParaRPr lang="en-US" dirty="0"/>
                    </a:p>
                  </a:txBody>
                  <a:tcPr/>
                </a:tc>
                <a:tc hMerge="1">
                  <a:txBody>
                    <a:bodyPr/>
                    <a:lstStyle/>
                    <a:p>
                      <a:pPr algn="ctr">
                        <a:spcBef>
                          <a:spcPts val="600"/>
                        </a:spcBef>
                        <a:spcAft>
                          <a:spcPts val="600"/>
                        </a:spcAft>
                      </a:pPr>
                      <a:endParaRPr lang="en-US" sz="3600" b="0" dirty="0">
                        <a:solidFill>
                          <a:srgbClr val="00FFFF"/>
                        </a:solidFill>
                        <a:effectLst/>
                        <a:latin typeface="Calibri" panose="020F0502020204030204" pitchFamily="34" charset="0"/>
                        <a:ea typeface="+mj-ea"/>
                        <a:cs typeface="+mj-cs"/>
                      </a:endParaRPr>
                    </a:p>
                  </a:txBody>
                  <a:tcPr anchor="ctr"/>
                </a:tc>
                <a:extLst>
                  <a:ext uri="{0D108BD9-81ED-4DB2-BD59-A6C34878D82A}">
                    <a16:rowId xmlns:a16="http://schemas.microsoft.com/office/drawing/2014/main" val="3529848444"/>
                  </a:ext>
                </a:extLst>
              </a:tr>
              <a:tr h="687977">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endParaRPr kumimoji="0" lang="en-US" sz="2800" b="1" i="0" u="none" strike="noStrike" cap="none" normalizeH="0" baseline="0" dirty="0">
                        <a:ln>
                          <a:noFill/>
                        </a:ln>
                        <a:solidFill>
                          <a:schemeClr val="bg2"/>
                        </a:solidFill>
                        <a:effectLst/>
                        <a:latin typeface="Calibri" panose="020F0502020204030204" pitchFamily="34" charset="0"/>
                        <a:cs typeface="Calibri" panose="020F0502020204030204" pitchFamily="34" charset="0"/>
                      </a:endParaRPr>
                    </a:p>
                  </a:txBody>
                  <a:tcPr marT="45723" marB="45723"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rgbClr val="C00000"/>
                          </a:solidFill>
                          <a:effectLst/>
                          <a:latin typeface="Calibri" panose="020F0502020204030204" pitchFamily="34" charset="0"/>
                          <a:cs typeface="Calibri" panose="020F0502020204030204" pitchFamily="34" charset="0"/>
                        </a:rPr>
                        <a:t>OT/GOSPELS/ACTS 1</a:t>
                      </a:r>
                      <a:endParaRPr kumimoji="0" lang="en-US" sz="2800" b="1" i="0" u="none" strike="noStrike" cap="none" normalizeH="0" baseline="0" dirty="0">
                        <a:ln>
                          <a:noFill/>
                        </a:ln>
                        <a:solidFill>
                          <a:srgbClr val="C00000"/>
                        </a:solidFill>
                        <a:effectLst/>
                        <a:latin typeface="Calibri" panose="020F0502020204030204" pitchFamily="34" charset="0"/>
                        <a:cs typeface="Calibri" panose="020F0502020204030204" pitchFamily="34" charset="0"/>
                      </a:endParaRPr>
                    </a:p>
                  </a:txBody>
                  <a:tcPr marT="45723" marB="45723"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rgbClr val="000099"/>
                          </a:solidFill>
                          <a:effectLst/>
                          <a:latin typeface="Calibri" panose="020F0502020204030204" pitchFamily="34" charset="0"/>
                          <a:cs typeface="Calibri" panose="020F0502020204030204" pitchFamily="34" charset="0"/>
                        </a:rPr>
                        <a:t>ACTS 2/TODAY</a:t>
                      </a:r>
                      <a:endParaRPr kumimoji="0" lang="en-US" sz="2800" b="1" i="0" u="none" strike="noStrike" cap="none" normalizeH="0" baseline="0" dirty="0">
                        <a:ln>
                          <a:noFill/>
                        </a:ln>
                        <a:solidFill>
                          <a:srgbClr val="000099"/>
                        </a:solidFill>
                        <a:effectLst/>
                        <a:latin typeface="Calibri" panose="020F0502020204030204" pitchFamily="34" charset="0"/>
                        <a:cs typeface="Calibri" panose="020F0502020204030204" pitchFamily="34" charset="0"/>
                      </a:endParaRPr>
                    </a:p>
                  </a:txBody>
                  <a:tcPr marT="45723" marB="45723" anchor="ctr" horzOverflow="overflow"/>
                </a:tc>
                <a:extLst>
                  <a:ext uri="{0D108BD9-81ED-4DB2-BD59-A6C34878D82A}">
                    <a16:rowId xmlns:a16="http://schemas.microsoft.com/office/drawing/2014/main" val="4199846802"/>
                  </a:ext>
                </a:extLst>
              </a:tr>
              <a:tr h="891729">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i="0" u="none" strike="noStrike" cap="none" normalizeH="0" baseline="0" dirty="0">
                          <a:ln>
                            <a:noFill/>
                          </a:ln>
                          <a:solidFill>
                            <a:schemeClr val="bg1"/>
                          </a:solidFill>
                          <a:effectLst/>
                          <a:latin typeface="Calibri" panose="020F0502020204030204" pitchFamily="34" charset="0"/>
                          <a:cs typeface="Calibri" panose="020F0502020204030204" pitchFamily="34" charset="0"/>
                        </a:rPr>
                        <a:t>External vs. Internal</a:t>
                      </a:r>
                    </a:p>
                  </a:txBody>
                  <a:tcPr marT="45723" marB="45723"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i="0" u="none" strike="noStrike" cap="none" normalizeH="0" baseline="0" dirty="0">
                          <a:ln>
                            <a:noFill/>
                          </a:ln>
                          <a:solidFill>
                            <a:srgbClr val="C00000"/>
                          </a:solidFill>
                          <a:effectLst/>
                          <a:latin typeface="Calibri" panose="020F0502020204030204" pitchFamily="34" charset="0"/>
                          <a:cs typeface="Calibri" panose="020F0502020204030204" pitchFamily="34" charset="0"/>
                        </a:rPr>
                        <a:t>Upon (1 Sam. 16:13)</a:t>
                      </a:r>
                    </a:p>
                  </a:txBody>
                  <a:tcPr marT="45723" marB="45723"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i="0" u="none" strike="noStrike" cap="none" normalizeH="0" baseline="0" dirty="0">
                          <a:ln>
                            <a:noFill/>
                          </a:ln>
                          <a:solidFill>
                            <a:srgbClr val="000099"/>
                          </a:solidFill>
                          <a:effectLst/>
                          <a:latin typeface="Calibri" panose="020F0502020204030204" pitchFamily="34" charset="0"/>
                          <a:cs typeface="Calibri" panose="020F0502020204030204" pitchFamily="34" charset="0"/>
                        </a:rPr>
                        <a:t>Within (John 14:17)</a:t>
                      </a:r>
                    </a:p>
                  </a:txBody>
                  <a:tcPr marT="45723" marB="45723" anchor="ctr" horzOverflow="overflow"/>
                </a:tc>
                <a:extLst>
                  <a:ext uri="{0D108BD9-81ED-4DB2-BD59-A6C34878D82A}">
                    <a16:rowId xmlns:a16="http://schemas.microsoft.com/office/drawing/2014/main" val="2415364954"/>
                  </a:ext>
                </a:extLst>
              </a:tr>
              <a:tr h="1769501">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Reception of all of the Spirit at the moment of salvation?</a:t>
                      </a:r>
                      <a:endParaRPr kumimoji="0" lang="en-US" sz="28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T="45723" marB="45723"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rgbClr val="C00000"/>
                          </a:solidFill>
                          <a:effectLst/>
                          <a:latin typeface="Calibri" panose="020F0502020204030204" pitchFamily="34" charset="0"/>
                          <a:cs typeface="Calibri" panose="020F0502020204030204" pitchFamily="34" charset="0"/>
                        </a:rPr>
                        <a:t>Subsequent to salvation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rgbClr val="C00000"/>
                          </a:solidFill>
                          <a:effectLst/>
                          <a:latin typeface="Calibri" panose="020F0502020204030204" pitchFamily="34" charset="0"/>
                          <a:cs typeface="Calibri" panose="020F0502020204030204" pitchFamily="34" charset="0"/>
                        </a:rPr>
                        <a:t>(</a:t>
                      </a:r>
                      <a:r>
                        <a:rPr kumimoji="0" lang="en-US" sz="2800" b="1" u="none" strike="noStrike" cap="none" normalizeH="0" baseline="0" dirty="0" err="1">
                          <a:ln>
                            <a:noFill/>
                          </a:ln>
                          <a:solidFill>
                            <a:srgbClr val="C00000"/>
                          </a:solidFill>
                          <a:effectLst/>
                          <a:latin typeface="Calibri" panose="020F0502020204030204" pitchFamily="34" charset="0"/>
                          <a:cs typeface="Calibri" panose="020F0502020204030204" pitchFamily="34" charset="0"/>
                        </a:rPr>
                        <a:t>Exod</a:t>
                      </a:r>
                      <a:r>
                        <a:rPr kumimoji="0" lang="en-US" sz="2800" b="1" u="none" strike="noStrike" cap="none" normalizeH="0" baseline="0" dirty="0">
                          <a:ln>
                            <a:noFill/>
                          </a:ln>
                          <a:solidFill>
                            <a:srgbClr val="C00000"/>
                          </a:solidFill>
                          <a:effectLst/>
                          <a:latin typeface="Calibri" panose="020F0502020204030204" pitchFamily="34" charset="0"/>
                          <a:cs typeface="Calibri" panose="020F0502020204030204" pitchFamily="34" charset="0"/>
                        </a:rPr>
                        <a:t> 31:3)</a:t>
                      </a:r>
                      <a:endParaRPr kumimoji="0" lang="en-US" sz="2800" b="1" i="0" u="none" strike="noStrike" cap="none" normalizeH="0" baseline="0" dirty="0">
                        <a:ln>
                          <a:noFill/>
                        </a:ln>
                        <a:solidFill>
                          <a:srgbClr val="C00000"/>
                        </a:solidFill>
                        <a:effectLst/>
                        <a:latin typeface="Calibri" panose="020F0502020204030204" pitchFamily="34" charset="0"/>
                        <a:cs typeface="Calibri" panose="020F0502020204030204" pitchFamily="34" charset="0"/>
                      </a:endParaRPr>
                    </a:p>
                  </a:txBody>
                  <a:tcPr marT="45723" marB="45723"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rgbClr val="000099"/>
                          </a:solidFill>
                          <a:effectLst/>
                          <a:latin typeface="Calibri" panose="020F0502020204030204" pitchFamily="34" charset="0"/>
                          <a:cs typeface="Calibri" panose="020F0502020204030204" pitchFamily="34" charset="0"/>
                        </a:rPr>
                        <a:t>At moment of salvation (Rom 8:9)</a:t>
                      </a:r>
                      <a:endParaRPr kumimoji="0" lang="en-US" sz="2800" b="1" i="0" u="none" strike="noStrike" cap="none" normalizeH="0" baseline="0" dirty="0">
                        <a:ln>
                          <a:noFill/>
                        </a:ln>
                        <a:solidFill>
                          <a:srgbClr val="000099"/>
                        </a:solidFill>
                        <a:effectLst/>
                        <a:latin typeface="Calibri" panose="020F0502020204030204" pitchFamily="34" charset="0"/>
                        <a:cs typeface="Calibri" panose="020F0502020204030204" pitchFamily="34" charset="0"/>
                      </a:endParaRPr>
                    </a:p>
                  </a:txBody>
                  <a:tcPr marT="45723" marB="45723" anchor="ctr" horzOverflow="overflow"/>
                </a:tc>
                <a:extLst>
                  <a:ext uri="{0D108BD9-81ED-4DB2-BD59-A6C34878D82A}">
                    <a16:rowId xmlns:a16="http://schemas.microsoft.com/office/drawing/2014/main" val="1062385765"/>
                  </a:ext>
                </a:extLst>
              </a:tr>
              <a:tr h="1147587">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How long is the indwelling?</a:t>
                      </a:r>
                      <a:endParaRPr kumimoji="0" lang="en-US" sz="28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T="45723" marB="45723"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rgbClr val="C00000"/>
                          </a:solidFill>
                          <a:effectLst/>
                          <a:latin typeface="Calibri" panose="020F0502020204030204" pitchFamily="34" charset="0"/>
                          <a:cs typeface="Calibri" panose="020F0502020204030204" pitchFamily="34" charset="0"/>
                        </a:rPr>
                        <a:t>Temporary indwelling (1 Sam 16:14; Ps 51:11)</a:t>
                      </a:r>
                      <a:endParaRPr kumimoji="0" lang="en-US" sz="2800" b="1" i="0" u="none" strike="noStrike" cap="none" normalizeH="0" baseline="0" dirty="0">
                        <a:ln>
                          <a:noFill/>
                        </a:ln>
                        <a:solidFill>
                          <a:srgbClr val="C00000"/>
                        </a:solidFill>
                        <a:effectLst/>
                        <a:latin typeface="Calibri" panose="020F0502020204030204" pitchFamily="34" charset="0"/>
                        <a:cs typeface="Calibri" panose="020F0502020204030204" pitchFamily="34" charset="0"/>
                      </a:endParaRPr>
                    </a:p>
                  </a:txBody>
                  <a:tcPr marT="45723" marB="45723"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rgbClr val="000099"/>
                          </a:solidFill>
                          <a:effectLst/>
                          <a:latin typeface="Calibri" panose="020F0502020204030204" pitchFamily="34" charset="0"/>
                          <a:cs typeface="Calibri" panose="020F0502020204030204" pitchFamily="34" charset="0"/>
                        </a:rPr>
                        <a:t>Permanent indwelling (John 14:16)</a:t>
                      </a:r>
                      <a:endParaRPr kumimoji="0" lang="en-US" sz="2800" b="1" i="0" u="none" strike="noStrike" cap="none" normalizeH="0" baseline="0" dirty="0">
                        <a:ln>
                          <a:noFill/>
                        </a:ln>
                        <a:solidFill>
                          <a:srgbClr val="000099"/>
                        </a:solidFill>
                        <a:effectLst/>
                        <a:latin typeface="Calibri" panose="020F0502020204030204" pitchFamily="34" charset="0"/>
                        <a:cs typeface="Calibri" panose="020F0502020204030204" pitchFamily="34" charset="0"/>
                      </a:endParaRPr>
                    </a:p>
                  </a:txBody>
                  <a:tcPr marT="45723" marB="45723" anchor="ctr" horzOverflow="overflow"/>
                </a:tc>
                <a:extLst>
                  <a:ext uri="{0D108BD9-81ED-4DB2-BD59-A6C34878D82A}">
                    <a16:rowId xmlns:a16="http://schemas.microsoft.com/office/drawing/2014/main" val="571592761"/>
                  </a:ext>
                </a:extLst>
              </a:tr>
              <a:tr h="125124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Who is indwelt?</a:t>
                      </a:r>
                      <a:endParaRPr kumimoji="0" lang="en-US" sz="28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T="45723" marB="45723"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rgbClr val="C00000"/>
                          </a:solidFill>
                          <a:effectLst/>
                          <a:latin typeface="Calibri" panose="020F0502020204030204" pitchFamily="34" charset="0"/>
                          <a:cs typeface="Calibri" panose="020F0502020204030204" pitchFamily="34" charset="0"/>
                        </a:rPr>
                        <a:t>Selective indwelling (Joel 2:28)</a:t>
                      </a:r>
                      <a:endParaRPr kumimoji="0" lang="en-US" sz="2800" b="1" i="0" u="none" strike="noStrike" cap="none" normalizeH="0" baseline="0" dirty="0">
                        <a:ln>
                          <a:noFill/>
                        </a:ln>
                        <a:solidFill>
                          <a:srgbClr val="C00000"/>
                        </a:solidFill>
                        <a:effectLst/>
                        <a:latin typeface="Calibri" panose="020F0502020204030204" pitchFamily="34" charset="0"/>
                        <a:cs typeface="Calibri" panose="020F0502020204030204" pitchFamily="34" charset="0"/>
                      </a:endParaRPr>
                    </a:p>
                  </a:txBody>
                  <a:tcPr marT="45723" marB="45723"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rgbClr val="000099"/>
                          </a:solidFill>
                          <a:effectLst/>
                          <a:latin typeface="Calibri" panose="020F0502020204030204" pitchFamily="34" charset="0"/>
                          <a:cs typeface="Calibri" panose="020F0502020204030204" pitchFamily="34" charset="0"/>
                        </a:rPr>
                        <a:t>Universal indwelling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800" b="1" u="none" strike="noStrike" cap="none" normalizeH="0" baseline="0" dirty="0">
                          <a:ln>
                            <a:noFill/>
                          </a:ln>
                          <a:solidFill>
                            <a:srgbClr val="000099"/>
                          </a:solidFill>
                          <a:effectLst/>
                          <a:latin typeface="Calibri" panose="020F0502020204030204" pitchFamily="34" charset="0"/>
                          <a:cs typeface="Calibri" panose="020F0502020204030204" pitchFamily="34" charset="0"/>
                        </a:rPr>
                        <a:t>(1 Cor 12:13)</a:t>
                      </a:r>
                      <a:endParaRPr kumimoji="0" lang="en-US" sz="2800" b="1" i="0" u="none" strike="noStrike" cap="none" normalizeH="0" baseline="0" dirty="0">
                        <a:ln>
                          <a:noFill/>
                        </a:ln>
                        <a:solidFill>
                          <a:srgbClr val="000099"/>
                        </a:solidFill>
                        <a:effectLst/>
                        <a:latin typeface="Calibri" panose="020F0502020204030204" pitchFamily="34" charset="0"/>
                        <a:cs typeface="Calibri" panose="020F0502020204030204" pitchFamily="34" charset="0"/>
                      </a:endParaRPr>
                    </a:p>
                  </a:txBody>
                  <a:tcPr marT="45723" marB="45723" anchor="ctr" horzOverflow="overflow"/>
                </a:tc>
                <a:extLst>
                  <a:ext uri="{0D108BD9-81ED-4DB2-BD59-A6C34878D82A}">
                    <a16:rowId xmlns:a16="http://schemas.microsoft.com/office/drawing/2014/main" val="1898418030"/>
                  </a:ext>
                </a:extLst>
              </a:tr>
            </a:tbl>
          </a:graphicData>
        </a:graphic>
      </p:graphicFrame>
    </p:spTree>
    <p:extLst>
      <p:ext uri="{BB962C8B-B14F-4D97-AF65-F5344CB8AC3E}">
        <p14:creationId xmlns:p14="http://schemas.microsoft.com/office/powerpoint/2010/main" val="4839663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44264B-F17D-5199-7836-69778EC54E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p:cNvSpPr/>
          <p:nvPr/>
        </p:nvSpPr>
        <p:spPr>
          <a:xfrm>
            <a:off x="609600" y="0"/>
            <a:ext cx="10972800" cy="2523768"/>
          </a:xfrm>
          <a:prstGeom prst="rect">
            <a:avLst/>
          </a:prstGeom>
        </p:spPr>
        <p:txBody>
          <a:bodyPr wrap="square">
            <a:spAutoFit/>
          </a:bodyPr>
          <a:lstStyle/>
          <a:p>
            <a:pPr algn="ctr">
              <a:spcBef>
                <a:spcPts val="0"/>
              </a:spcBef>
              <a:spcAft>
                <a:spcPts val="900"/>
              </a:spcAft>
              <a:buClr>
                <a:schemeClr val="tx2"/>
              </a:buClr>
              <a:buSzPct val="75000"/>
              <a:defRPr/>
            </a:pPr>
            <a:r>
              <a:rPr lang="en-US" sz="4000" dirty="0">
                <a:solidFill>
                  <a:srgbClr val="00FFFF"/>
                </a:solidFill>
                <a:effectLst>
                  <a:outerShdw blurRad="38100" dist="38100" dir="2700000" algn="tl">
                    <a:srgbClr val="000000"/>
                  </a:outerShdw>
                </a:effectLst>
                <a:ea typeface="+mj-ea"/>
                <a:cs typeface="Calibri" panose="020F0502020204030204" pitchFamily="34" charset="0"/>
              </a:rPr>
              <a:t>1 Corinthians 12:13</a:t>
            </a:r>
            <a:endParaRPr lang="en-US" altLang="en-US" sz="4000" dirty="0">
              <a:solidFill>
                <a:srgbClr val="00FFFF"/>
              </a:solidFill>
              <a:effectLst>
                <a:outerShdw blurRad="38100" dist="38100" dir="2700000" algn="tl">
                  <a:srgbClr val="000000"/>
                </a:outerShdw>
              </a:effectLst>
              <a:ea typeface="+mj-ea"/>
              <a:cs typeface="Calibri" panose="020F0502020204030204" pitchFamily="34" charset="0"/>
            </a:endParaRPr>
          </a:p>
          <a:p>
            <a:pPr algn="just">
              <a:spcAft>
                <a:spcPts val="1000"/>
              </a:spcAft>
            </a:pPr>
            <a:r>
              <a:rPr lang="en-US" sz="3600" dirty="0">
                <a:effectLst>
                  <a:outerShdw blurRad="38100" dist="38100" dir="2700000" algn="tl">
                    <a:srgbClr val="000000">
                      <a:alpha val="43137"/>
                    </a:srgbClr>
                  </a:outerShdw>
                </a:effectLst>
              </a:rPr>
              <a:t>“For by one Spirit </a:t>
            </a:r>
            <a:r>
              <a:rPr lang="en-US" sz="3600" b="1" u="sng" dirty="0">
                <a:solidFill>
                  <a:srgbClr val="FFFFCC"/>
                </a:solidFill>
                <a:effectLst>
                  <a:outerShdw blurRad="38100" dist="38100" dir="2700000" algn="tl">
                    <a:srgbClr val="000000">
                      <a:alpha val="43137"/>
                    </a:srgbClr>
                  </a:outerShdw>
                </a:effectLst>
              </a:rPr>
              <a:t>we were all baptized into one body</a:t>
            </a:r>
            <a:r>
              <a:rPr lang="en-US" sz="3600" dirty="0">
                <a:effectLst>
                  <a:outerShdw blurRad="38100" dist="38100" dir="2700000" algn="tl">
                    <a:srgbClr val="000000">
                      <a:alpha val="43137"/>
                    </a:srgbClr>
                  </a:outerShdw>
                </a:effectLst>
              </a:rPr>
              <a:t>, whether Jews or Greeks, whether slaves or free, and we were all made to drink of one Spirit.”</a:t>
            </a:r>
          </a:p>
        </p:txBody>
      </p:sp>
      <p:pic>
        <p:nvPicPr>
          <p:cNvPr id="4" name="Picture 3">
            <a:extLst>
              <a:ext uri="{FF2B5EF4-FFF2-40B4-BE49-F238E27FC236}">
                <a16:creationId xmlns:a16="http://schemas.microsoft.com/office/drawing/2014/main" id="{35FCB1D8-6EC8-28EC-F6EB-7A1C27FEB312}"/>
              </a:ext>
            </a:extLst>
          </p:cNvPr>
          <p:cNvPicPr>
            <a:picLocks noChangeAspect="1"/>
          </p:cNvPicPr>
          <p:nvPr/>
        </p:nvPicPr>
        <p:blipFill>
          <a:blip r:embed="rId3"/>
          <a:stretch>
            <a:fillRect/>
          </a:stretch>
        </p:blipFill>
        <p:spPr>
          <a:xfrm>
            <a:off x="4317268" y="2514600"/>
            <a:ext cx="3557464" cy="2286000"/>
          </a:xfrm>
          <a:prstGeom prst="rect">
            <a:avLst/>
          </a:prstGeom>
        </p:spPr>
      </p:pic>
    </p:spTree>
    <p:extLst>
      <p:ext uri="{BB962C8B-B14F-4D97-AF65-F5344CB8AC3E}">
        <p14:creationId xmlns:p14="http://schemas.microsoft.com/office/powerpoint/2010/main" val="26821470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219200"/>
            <a:ext cx="10972800" cy="5543729"/>
          </a:xfrm>
        </p:spPr>
        <p:txBody>
          <a:bodyPr/>
          <a:lstStyle/>
          <a:p>
            <a:pPr marL="0" indent="0" algn="just">
              <a:lnSpc>
                <a:spcPct val="100000"/>
              </a:lnSpc>
              <a:spcBef>
                <a:spcPts val="0"/>
              </a:spcBef>
              <a:spcAft>
                <a:spcPts val="0"/>
              </a:spcAft>
              <a:buNone/>
            </a:pPr>
            <a:r>
              <a:rPr lang="en-US" sz="2600" dirty="0">
                <a:effectLst>
                  <a:outerShdw blurRad="38100" dist="38100" dir="2700000" algn="tl">
                    <a:srgbClr val="000000">
                      <a:alpha val="43137"/>
                    </a:srgbClr>
                  </a:outerShdw>
                </a:effectLst>
                <a:cs typeface="Times New Roman" panose="02020603050405020304" pitchFamily="18" charset="0"/>
              </a:rPr>
              <a:t>“</a:t>
            </a:r>
            <a:r>
              <a:rPr lang="en-US" sz="2600" dirty="0">
                <a:effectLst>
                  <a:outerShdw blurRad="38100" dist="38100" dir="2700000" algn="tl">
                    <a:srgbClr val="000000">
                      <a:alpha val="43137"/>
                    </a:srgbClr>
                  </a:outerShdw>
                </a:effectLst>
                <a:ea typeface="Calibri" panose="020F0502020204030204" pitchFamily="34" charset="0"/>
              </a:rPr>
              <a:t>Paul recognized that these men were believers of some sort, but he also realized that there was something lacking in the content of their faith. So, he raised a question in verse 2a: Did ye receive the Holy Spirit when ye believed? By the time of Acts 19, everyone received the Spirit when they believed. So, it is unfortunate that the Authorized King James Version, unlike all other translations, rendered the question as ‘Have ye received the Holy Ghost since ye believed?’ As Ger points out, this translation ‘has been the basis of a great deal of otherwise avoidable doctrinal confusion.’ The Greek verb Paul used for ‘believed’ is the aorist participle form of </a:t>
            </a:r>
            <a:r>
              <a:rPr lang="en-US" sz="2600" dirty="0" err="1">
                <a:effectLst>
                  <a:outerShdw blurRad="38100" dist="38100" dir="2700000" algn="tl">
                    <a:srgbClr val="000000">
                      <a:alpha val="43137"/>
                    </a:srgbClr>
                  </a:outerShdw>
                </a:effectLst>
                <a:ea typeface="Calibri" panose="020F0502020204030204" pitchFamily="34" charset="0"/>
              </a:rPr>
              <a:t>pisteuó</a:t>
            </a:r>
            <a:r>
              <a:rPr lang="en-US" sz="2600" dirty="0">
                <a:effectLst>
                  <a:outerShdw blurRad="38100" dist="38100" dir="2700000" algn="tl">
                    <a:srgbClr val="000000">
                      <a:alpha val="43137"/>
                    </a:srgbClr>
                  </a:outerShdw>
                </a:effectLst>
                <a:ea typeface="Calibri" panose="020F0502020204030204" pitchFamily="34" charset="0"/>
              </a:rPr>
              <a:t>, ‘to believe.’ Greek grammar and the context of this verse support the ASV rendering ‘when you believed’ to express a simultaneous, not a subsequent action. Paul did not ask whether John’s disciples received the Holy Spirit after they had believed. He knew that if these people had not been baptized by the Spirit, it would indicate that they were not yet believers in </a:t>
            </a:r>
            <a:r>
              <a:rPr lang="en-US" sz="2600" dirty="0" err="1">
                <a:effectLst>
                  <a:outerShdw blurRad="38100" dist="38100" dir="2700000" algn="tl">
                    <a:srgbClr val="000000">
                      <a:alpha val="43137"/>
                    </a:srgbClr>
                  </a:outerShdw>
                </a:effectLst>
                <a:ea typeface="Calibri" panose="020F0502020204030204" pitchFamily="34" charset="0"/>
              </a:rPr>
              <a:t>Yeshua</a:t>
            </a:r>
            <a:r>
              <a:rPr lang="en-US" sz="2600" b="0" i="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endParaRPr lang="en-US" sz="260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dirty="0">
                <a:effectLst>
                  <a:outerShdw blurRad="38100" dist="38100" dir="2700000" algn="tl">
                    <a:srgbClr val="000000"/>
                  </a:outerShdw>
                </a:effectLst>
              </a:rPr>
              <a:t>394</a:t>
            </a:r>
            <a:endParaRPr lang="en-US" altLang="en-US" sz="1800" dirty="0">
              <a:effectLst>
                <a:outerShdw blurRad="38100" dist="38100" dir="2700000" algn="tl">
                  <a:srgbClr val="000000"/>
                </a:outerShdw>
              </a:effectLst>
              <a:latin typeface="Calibri" panose="020F0502020204030204" pitchFamily="34" charset="0"/>
              <a:cs typeface="+mn-cs"/>
            </a:endParaRP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a:ln>
            <a:solidFill>
              <a:schemeClr val="tx1"/>
            </a:solidFill>
          </a:ln>
        </p:spPr>
      </p:pic>
      <p:pic>
        <p:nvPicPr>
          <p:cNvPr id="2" name="Picture 1">
            <a:extLst>
              <a:ext uri="{FF2B5EF4-FFF2-40B4-BE49-F238E27FC236}">
                <a16:creationId xmlns:a16="http://schemas.microsoft.com/office/drawing/2014/main" id="{0383B827-DAE7-A28D-2CA8-238158CD7960}"/>
              </a:ext>
            </a:extLst>
          </p:cNvPr>
          <p:cNvPicPr>
            <a:picLocks noChangeAspect="1"/>
          </p:cNvPicPr>
          <p:nvPr/>
        </p:nvPicPr>
        <p:blipFill>
          <a:blip r:embed="rId4"/>
          <a:stretch>
            <a:fillRect/>
          </a:stretch>
        </p:blipFill>
        <p:spPr>
          <a:xfrm>
            <a:off x="10668000" y="95071"/>
            <a:ext cx="844062" cy="1097280"/>
          </a:xfrm>
          <a:prstGeom prst="rect">
            <a:avLst/>
          </a:prstGeom>
          <a:ln>
            <a:solidFill>
              <a:schemeClr val="tx1"/>
            </a:solidFill>
          </a:ln>
        </p:spPr>
      </p:pic>
    </p:spTree>
    <p:extLst>
      <p:ext uri="{BB962C8B-B14F-4D97-AF65-F5344CB8AC3E}">
        <p14:creationId xmlns:p14="http://schemas.microsoft.com/office/powerpoint/2010/main" val="40257466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73D69-F062-D593-637B-363BD442509E}"/>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F3918100-2FC9-655E-12EC-3EFCE1200D89}"/>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19:1b-7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Interaction</a:t>
            </a:r>
          </a:p>
        </p:txBody>
      </p:sp>
      <p:sp>
        <p:nvSpPr>
          <p:cNvPr id="161795" name="Rectangle 3">
            <a:extLst>
              <a:ext uri="{FF2B5EF4-FFF2-40B4-BE49-F238E27FC236}">
                <a16:creationId xmlns:a16="http://schemas.microsoft.com/office/drawing/2014/main" id="{20B3D028-7BBF-A404-2F34-E09297DBEA32}"/>
              </a:ext>
            </a:extLst>
          </p:cNvPr>
          <p:cNvSpPr>
            <a:spLocks noGrp="1" noChangeArrowheads="1"/>
          </p:cNvSpPr>
          <p:nvPr>
            <p:ph type="body" idx="1"/>
          </p:nvPr>
        </p:nvSpPr>
        <p:spPr>
          <a:xfrm>
            <a:off x="1878199" y="1447799"/>
            <a:ext cx="4572000" cy="4937760"/>
          </a:xfrm>
        </p:spPr>
        <p:txBody>
          <a:bodyPr/>
          <a:lstStyle/>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Encounter (1b)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Initial question (2a)</a:t>
            </a:r>
          </a:p>
          <a:p>
            <a:pPr marL="514350" lvl="3" indent="-514350">
              <a:lnSpc>
                <a:spcPct val="100000"/>
              </a:lnSpc>
              <a:spcBef>
                <a:spcPts val="0"/>
              </a:spcBef>
              <a:spcAft>
                <a:spcPts val="9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Answer (2b)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Second question (3a)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(3b)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Explanation (4)</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Salvation (5)</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Spirit reception (6)</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Number (7)</a:t>
            </a: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82127373-656B-3A13-F434-BEF94F0652AB}"/>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756985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B5BAE-BBB8-1F6C-2E3A-39F59F6F417A}"/>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6686A0EA-F8E9-88CF-5159-206279A8DADD}"/>
              </a:ext>
            </a:extLst>
          </p:cNvPr>
          <p:cNvSpPr>
            <a:spLocks noGrp="1" noChangeArrowheads="1"/>
          </p:cNvSpPr>
          <p:nvPr>
            <p:ph type="body" idx="1"/>
          </p:nvPr>
        </p:nvSpPr>
        <p:spPr>
          <a:xfrm>
            <a:off x="1029810" y="2057400"/>
            <a:ext cx="7010400" cy="3887433"/>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Time in Antioch (23a)</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Areas covered (23b)</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Discipleship emphasis (23c)</a:t>
            </a:r>
          </a:p>
          <a:p>
            <a:pPr marL="457200" lvl="1" indent="-457200" eaLnBrk="1" hangingPunct="1">
              <a:lnSpc>
                <a:spcPct val="100000"/>
              </a:lnSpc>
              <a:spcBef>
                <a:spcPts val="0"/>
              </a:spcBef>
              <a:spcAft>
                <a:spcPts val="18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BE18896C-AD3B-4B1E-3587-B42C11E5F9D5}"/>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 Galatia &amp; Phrygia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18:23</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68BABF35-E2E6-23C9-AB49-DB67CFB98D7E}"/>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4292530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5FF3F-8534-ACCF-48E9-7F8606B74235}"/>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D216E06-3B57-6D5E-9821-F7E4F00B71B7}"/>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19:1b-7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Interaction</a:t>
            </a:r>
          </a:p>
        </p:txBody>
      </p:sp>
      <p:sp>
        <p:nvSpPr>
          <p:cNvPr id="161795" name="Rectangle 3">
            <a:extLst>
              <a:ext uri="{FF2B5EF4-FFF2-40B4-BE49-F238E27FC236}">
                <a16:creationId xmlns:a16="http://schemas.microsoft.com/office/drawing/2014/main" id="{A0A2501B-115C-636F-F58C-C623BAD015FB}"/>
              </a:ext>
            </a:extLst>
          </p:cNvPr>
          <p:cNvSpPr>
            <a:spLocks noGrp="1" noChangeArrowheads="1"/>
          </p:cNvSpPr>
          <p:nvPr>
            <p:ph type="body" idx="1"/>
          </p:nvPr>
        </p:nvSpPr>
        <p:spPr>
          <a:xfrm>
            <a:off x="1878199" y="1447799"/>
            <a:ext cx="4572000" cy="4937760"/>
          </a:xfrm>
        </p:spPr>
        <p:txBody>
          <a:bodyPr/>
          <a:lstStyle/>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Encounter (1b)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Initial question (2a)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(2b)</a:t>
            </a:r>
          </a:p>
          <a:p>
            <a:pPr marL="514350" lvl="3" indent="-514350">
              <a:lnSpc>
                <a:spcPct val="100000"/>
              </a:lnSpc>
              <a:spcBef>
                <a:spcPts val="0"/>
              </a:spcBef>
              <a:spcAft>
                <a:spcPts val="9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Second question (3a)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(3b)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Explanation (4)</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Salvation (5)</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Spirit reception (6)</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Number (7)</a:t>
            </a: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48B4A71C-491D-9F1D-7296-0D768FFFE86E}"/>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7247646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95CEE-4DD0-2A29-3F10-DF2045F9FCAD}"/>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5F329654-09C7-954F-8C28-477F404DCA67}"/>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19:1b-7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Interaction</a:t>
            </a:r>
          </a:p>
        </p:txBody>
      </p:sp>
      <p:sp>
        <p:nvSpPr>
          <p:cNvPr id="161795" name="Rectangle 3">
            <a:extLst>
              <a:ext uri="{FF2B5EF4-FFF2-40B4-BE49-F238E27FC236}">
                <a16:creationId xmlns:a16="http://schemas.microsoft.com/office/drawing/2014/main" id="{C7C76A37-F243-F8F6-7D70-5DB60F457175}"/>
              </a:ext>
            </a:extLst>
          </p:cNvPr>
          <p:cNvSpPr>
            <a:spLocks noGrp="1" noChangeArrowheads="1"/>
          </p:cNvSpPr>
          <p:nvPr>
            <p:ph type="body" idx="1"/>
          </p:nvPr>
        </p:nvSpPr>
        <p:spPr>
          <a:xfrm>
            <a:off x="1878199" y="1447799"/>
            <a:ext cx="4572000" cy="4937760"/>
          </a:xfrm>
        </p:spPr>
        <p:txBody>
          <a:bodyPr/>
          <a:lstStyle/>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Encounter (1b)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Initial question (2a)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(2b)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Second question (3a)</a:t>
            </a:r>
          </a:p>
          <a:p>
            <a:pPr marL="514350" lvl="3" indent="-514350">
              <a:lnSpc>
                <a:spcPct val="100000"/>
              </a:lnSpc>
              <a:spcBef>
                <a:spcPts val="0"/>
              </a:spcBef>
              <a:spcAft>
                <a:spcPts val="9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Answer (3b)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Explanation (4)</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Salvation (5)</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Spirit reception (6)</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Number (7)</a:t>
            </a: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A8383D22-5A29-C77F-9027-76BD1412AA12}"/>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5858334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idx="4294967295"/>
          </p:nvPr>
        </p:nvSpPr>
        <p:spPr>
          <a:xfrm>
            <a:off x="1828800" y="152400"/>
            <a:ext cx="8534400" cy="1143000"/>
          </a:xfrm>
        </p:spPr>
        <p:txBody>
          <a:bodyPr/>
          <a:lstStyle/>
          <a:p>
            <a:pPr algn="ctr" eaLnBrk="1" hangingPunct="1">
              <a:defRPr/>
            </a:pPr>
            <a:r>
              <a:rPr lang="en-US" altLang="en-US" sz="4000" dirty="0">
                <a:solidFill>
                  <a:srgbClr val="00FFFF"/>
                </a:solidFill>
                <a:effectLst>
                  <a:outerShdw blurRad="38100" dist="38100" dir="2700000" algn="tl">
                    <a:srgbClr val="000000">
                      <a:alpha val="43137"/>
                    </a:srgbClr>
                  </a:outerShdw>
                </a:effectLst>
              </a:rPr>
              <a:t>Messengers of the Kingdom In Matthew</a:t>
            </a:r>
          </a:p>
        </p:txBody>
      </p:sp>
      <p:sp>
        <p:nvSpPr>
          <p:cNvPr id="145411" name="Rectangle 3"/>
          <p:cNvSpPr>
            <a:spLocks noGrp="1" noChangeArrowheads="1"/>
          </p:cNvSpPr>
          <p:nvPr>
            <p:ph type="body" sz="half" idx="4294967295"/>
          </p:nvPr>
        </p:nvSpPr>
        <p:spPr>
          <a:xfrm>
            <a:off x="6181728" y="1905003"/>
            <a:ext cx="4257673" cy="3581398"/>
          </a:xfrm>
        </p:spPr>
        <p:txBody>
          <a:bodyPr/>
          <a:lstStyle/>
          <a:p>
            <a:pPr marL="461963" indent="-461963" eaLnBrk="1" hangingPunct="1">
              <a:spcBef>
                <a:spcPts val="1200"/>
              </a:spcBef>
              <a:spcAft>
                <a:spcPts val="1200"/>
              </a:spcAft>
            </a:pPr>
            <a:r>
              <a:rPr lang="en-US" altLang="en-US" sz="3000" dirty="0"/>
              <a:t>John the Baptist – 3:2</a:t>
            </a:r>
          </a:p>
          <a:p>
            <a:pPr marL="461963" indent="-461963" eaLnBrk="1" hangingPunct="1">
              <a:spcBef>
                <a:spcPts val="1200"/>
              </a:spcBef>
              <a:spcAft>
                <a:spcPts val="1200"/>
              </a:spcAft>
            </a:pPr>
            <a:r>
              <a:rPr lang="en-US" altLang="en-US" sz="3000" dirty="0"/>
              <a:t>Jesus Christ – 4:17</a:t>
            </a:r>
          </a:p>
          <a:p>
            <a:pPr marL="461963" indent="-461963" eaLnBrk="1" hangingPunct="1">
              <a:spcBef>
                <a:spcPts val="1200"/>
              </a:spcBef>
              <a:spcAft>
                <a:spcPts val="1200"/>
              </a:spcAft>
            </a:pPr>
            <a:r>
              <a:rPr lang="en-US" altLang="en-US" sz="3000" dirty="0"/>
              <a:t>12 Apostles – 10:5-7</a:t>
            </a:r>
          </a:p>
          <a:p>
            <a:pPr marL="461963" indent="-461963" eaLnBrk="1" hangingPunct="1">
              <a:spcBef>
                <a:spcPts val="1200"/>
              </a:spcBef>
              <a:spcAft>
                <a:spcPts val="1200"/>
              </a:spcAft>
            </a:pPr>
            <a:r>
              <a:rPr lang="en-US" altLang="en-US" sz="3000" dirty="0"/>
              <a:t>Seventy – Luke 10:1, 9</a:t>
            </a:r>
          </a:p>
        </p:txBody>
      </p:sp>
      <p:pic>
        <p:nvPicPr>
          <p:cNvPr id="145412" name="Picture 4" descr="j0275620"/>
          <p:cNvPicPr>
            <a:picLocks noGrp="1" noChangeAspect="1" noChangeArrowheads="1"/>
          </p:cNvPicPr>
          <p:nvPr>
            <p:ph type="clipArt" sz="half" idx="4294967295"/>
          </p:nvPr>
        </p:nvPicPr>
        <p:blipFill>
          <a:blip r:embed="rId2" cstate="print"/>
          <a:srcRect/>
          <a:stretch>
            <a:fillRect/>
          </a:stretch>
        </p:blipFill>
        <p:spPr>
          <a:xfrm>
            <a:off x="1819277" y="1905003"/>
            <a:ext cx="4048124" cy="3292475"/>
          </a:xfrm>
        </p:spPr>
      </p:pic>
      <p:sp>
        <p:nvSpPr>
          <p:cNvPr id="145413" name="TextBox 4"/>
          <p:cNvSpPr txBox="1">
            <a:spLocks noChangeArrowheads="1"/>
          </p:cNvSpPr>
          <p:nvPr/>
        </p:nvSpPr>
        <p:spPr bwMode="auto">
          <a:xfrm>
            <a:off x="3814765" y="6324601"/>
            <a:ext cx="4562473" cy="461665"/>
          </a:xfrm>
          <a:prstGeom prst="rect">
            <a:avLst/>
          </a:prstGeom>
          <a:noFill/>
          <a:ln w="9525">
            <a:noFill/>
            <a:miter lim="800000"/>
            <a:headEnd/>
            <a:tailEnd/>
          </a:ln>
        </p:spPr>
        <p:txBody>
          <a:bodyPr wrap="square">
            <a:spAutoFit/>
          </a:bodyPr>
          <a:lstStyle/>
          <a:p>
            <a:pPr algn="ctr"/>
            <a:r>
              <a:rPr lang="en-US" altLang="en-US" kern="0" dirty="0">
                <a:latin typeface="Calibri" panose="020F0502020204030204" pitchFamily="34" charset="0"/>
              </a:rPr>
              <a:t>Toussaint, </a:t>
            </a:r>
            <a:r>
              <a:rPr lang="en-US" altLang="en-US" i="1" kern="0" dirty="0">
                <a:latin typeface="Calibri" panose="020F0502020204030204" pitchFamily="34" charset="0"/>
              </a:rPr>
              <a:t>Behold the King</a:t>
            </a:r>
            <a:r>
              <a:rPr lang="en-US" altLang="en-US" kern="0" dirty="0">
                <a:latin typeface="Calibri" panose="020F0502020204030204" pitchFamily="34" charset="0"/>
              </a:rPr>
              <a:t>, 18-20</a:t>
            </a:r>
          </a:p>
        </p:txBody>
      </p:sp>
    </p:spTree>
    <p:extLst>
      <p:ext uri="{BB962C8B-B14F-4D97-AF65-F5344CB8AC3E}">
        <p14:creationId xmlns:p14="http://schemas.microsoft.com/office/powerpoint/2010/main" val="26880886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7F758-AFCE-899B-04ED-F8168E7BE7B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79306DD-4CC3-02D8-B42F-3B68323A77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C7CBE619-659E-B5A1-5950-FC672BAF0131}"/>
              </a:ext>
            </a:extLst>
          </p:cNvPr>
          <p:cNvSpPr>
            <a:spLocks noChangeArrowheads="1"/>
          </p:cNvSpPr>
          <p:nvPr/>
        </p:nvSpPr>
        <p:spPr bwMode="auto">
          <a:xfrm>
            <a:off x="609600" y="0"/>
            <a:ext cx="10972800" cy="2485296"/>
          </a:xfrm>
          <a:prstGeom prst="rect">
            <a:avLst/>
          </a:prstGeom>
          <a:noFill/>
          <a:ln w="28575">
            <a:noFill/>
            <a:miter lim="800000"/>
            <a:headEnd/>
            <a:tailEnd/>
          </a:ln>
        </p:spPr>
        <p:txBody>
          <a:bodyPr wrap="square">
            <a:spAutoFit/>
          </a:bodyPr>
          <a:lstStyle/>
          <a:p>
            <a:pPr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Matthew 3:1-2</a:t>
            </a:r>
          </a:p>
          <a:p>
            <a:pPr algn="just">
              <a:spcBef>
                <a:spcPts val="0"/>
              </a:spcBef>
              <a:spcAft>
                <a:spcPts val="0"/>
              </a:spcAft>
            </a:pPr>
            <a:r>
              <a:rPr lang="en-US" altLang="en-US" sz="3600" kern="0" dirty="0">
                <a:effectLst>
                  <a:outerShdw blurRad="38100" dist="38100" dir="2700000" algn="tl">
                    <a:srgbClr val="000000">
                      <a:alpha val="43137"/>
                    </a:srgbClr>
                  </a:outerShdw>
                </a:effectLst>
                <a:latin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rPr>
              <a:t>Now in those days John the Baptist came, preaching in the wilderness of Judea, saying,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Repent, for the kingdom of heaven is at hand</a:t>
            </a:r>
            <a:r>
              <a:rPr lang="en-US" sz="3600" dirty="0">
                <a:effectLst>
                  <a:outerShdw blurRad="38100" dist="38100" dir="2700000" algn="tl">
                    <a:srgbClr val="000000">
                      <a:alpha val="43137"/>
                    </a:srgbClr>
                  </a:outerShdw>
                </a:effectLst>
                <a:latin typeface="Calibri" panose="020F0502020204030204" pitchFamily="34" charset="0"/>
              </a:rPr>
              <a:t>.”</a:t>
            </a:r>
          </a:p>
        </p:txBody>
      </p:sp>
      <p:pic>
        <p:nvPicPr>
          <p:cNvPr id="3" name="Picture 2" descr="http://3.bp.blogspot.com/-QEkPt30fRNQ/US-EfJsZfRI/AAAAAAAASK4/JnP_SUUHRas/s1600/a.jpg">
            <a:extLst>
              <a:ext uri="{FF2B5EF4-FFF2-40B4-BE49-F238E27FC236}">
                <a16:creationId xmlns:a16="http://schemas.microsoft.com/office/drawing/2014/main" id="{64673FBC-F74B-7AD3-0185-DC8266904336}"/>
              </a:ext>
            </a:extLst>
          </p:cNvPr>
          <p:cNvPicPr>
            <a:picLocks noChangeAspect="1" noChangeArrowheads="1"/>
          </p:cNvPicPr>
          <p:nvPr/>
        </p:nvPicPr>
        <p:blipFill>
          <a:blip r:embed="rId3" cstate="print"/>
          <a:srcRect/>
          <a:stretch>
            <a:fillRect/>
          </a:stretch>
        </p:blipFill>
        <p:spPr bwMode="auto">
          <a:xfrm>
            <a:off x="4809331" y="3152775"/>
            <a:ext cx="2573338" cy="1724025"/>
          </a:xfrm>
          <a:prstGeom prst="rect">
            <a:avLst/>
          </a:prstGeom>
          <a:noFill/>
          <a:ln w="9525">
            <a:noFill/>
            <a:miter lim="800000"/>
            <a:headEnd/>
            <a:tailEnd/>
          </a:ln>
        </p:spPr>
      </p:pic>
    </p:spTree>
    <p:extLst>
      <p:ext uri="{BB962C8B-B14F-4D97-AF65-F5344CB8AC3E}">
        <p14:creationId xmlns:p14="http://schemas.microsoft.com/office/powerpoint/2010/main" val="36734310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1E64E-AD99-B30C-45B7-B50558FBCEBF}"/>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CA28FE64-A99B-B01A-EA17-F357CB22ECA5}"/>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19:1b-7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Interaction</a:t>
            </a:r>
          </a:p>
        </p:txBody>
      </p:sp>
      <p:sp>
        <p:nvSpPr>
          <p:cNvPr id="161795" name="Rectangle 3">
            <a:extLst>
              <a:ext uri="{FF2B5EF4-FFF2-40B4-BE49-F238E27FC236}">
                <a16:creationId xmlns:a16="http://schemas.microsoft.com/office/drawing/2014/main" id="{3BAEF748-3C29-6190-EC6D-F460A2D5BDCF}"/>
              </a:ext>
            </a:extLst>
          </p:cNvPr>
          <p:cNvSpPr>
            <a:spLocks noGrp="1" noChangeArrowheads="1"/>
          </p:cNvSpPr>
          <p:nvPr>
            <p:ph type="body" idx="1"/>
          </p:nvPr>
        </p:nvSpPr>
        <p:spPr>
          <a:xfrm>
            <a:off x="1878199" y="1447799"/>
            <a:ext cx="4572000" cy="4937760"/>
          </a:xfrm>
        </p:spPr>
        <p:txBody>
          <a:bodyPr/>
          <a:lstStyle/>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Encounter (1b)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Initial question (2a)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(2b)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Second question (3a)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(3b)</a:t>
            </a:r>
          </a:p>
          <a:p>
            <a:pPr marL="514350" lvl="3" indent="-514350">
              <a:lnSpc>
                <a:spcPct val="100000"/>
              </a:lnSpc>
              <a:spcBef>
                <a:spcPts val="0"/>
              </a:spcBef>
              <a:spcAft>
                <a:spcPts val="9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Explanation (4)</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Salvation (5)</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Spirit reception (6)</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Number (7)</a:t>
            </a: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E2480E31-1B44-B736-19E0-0A5D2E9ABC3E}"/>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1477128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76EB1D-8D4C-4733-91AF-0E5EC4A498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34147" name="Rectangle 1"/>
          <p:cNvSpPr>
            <a:spLocks noChangeArrowheads="1"/>
          </p:cNvSpPr>
          <p:nvPr/>
        </p:nvSpPr>
        <p:spPr bwMode="auto">
          <a:xfrm>
            <a:off x="1295400" y="0"/>
            <a:ext cx="9601200" cy="2485296"/>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John 1:29</a:t>
            </a:r>
          </a:p>
          <a:p>
            <a:pPr algn="just">
              <a:spcBef>
                <a:spcPts val="0"/>
              </a:spcBef>
              <a:spcAft>
                <a:spcPts val="0"/>
              </a:spcAft>
            </a:pPr>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0" i="0" u="none" strike="noStrike" dirty="0">
                <a:effectLst>
                  <a:outerShdw blurRad="38100" dist="38100" dir="2700000" algn="tl">
                    <a:srgbClr val="000000">
                      <a:alpha val="43137"/>
                    </a:srgbClr>
                  </a:outerShdw>
                </a:effectLst>
                <a:latin typeface="Calibri" panose="020F0502020204030204" pitchFamily="34" charset="0"/>
              </a:rPr>
              <a:t>The next day he saw Jesus coming to him, and said, ‘Behold, </a:t>
            </a:r>
            <a:r>
              <a:rPr lang="en-US" sz="3600" b="1" i="0" u="sng" strike="noStrike" dirty="0">
                <a:solidFill>
                  <a:srgbClr val="FFFFCC"/>
                </a:solidFill>
                <a:effectLst>
                  <a:outerShdw blurRad="38100" dist="38100" dir="2700000" algn="tl">
                    <a:srgbClr val="000000">
                      <a:alpha val="43137"/>
                    </a:srgbClr>
                  </a:outerShdw>
                </a:effectLst>
                <a:latin typeface="Calibri" panose="020F0502020204030204" pitchFamily="34" charset="0"/>
              </a:rPr>
              <a:t>the Lamb</a:t>
            </a:r>
            <a:r>
              <a:rPr lang="en-US" sz="3600" b="0" i="0" u="none" strike="noStrike" dirty="0">
                <a:effectLst>
                  <a:outerShdw blurRad="38100" dist="38100" dir="2700000" algn="tl">
                    <a:srgbClr val="000000">
                      <a:alpha val="43137"/>
                    </a:srgbClr>
                  </a:outerShdw>
                </a:effectLst>
                <a:latin typeface="Calibri" panose="020F0502020204030204" pitchFamily="34" charset="0"/>
              </a:rPr>
              <a:t> of God who takes away the sin of the </a:t>
            </a:r>
            <a:r>
              <a:rPr lang="en-US" sz="3600" i="0" strike="noStrike" dirty="0">
                <a:effectLst>
                  <a:outerShdw blurRad="38100" dist="38100" dir="2700000" algn="tl">
                    <a:srgbClr val="000000">
                      <a:alpha val="43137"/>
                    </a:srgbClr>
                  </a:outerShdw>
                </a:effectLst>
                <a:latin typeface="Calibri" panose="020F0502020204030204" pitchFamily="34" charset="0"/>
              </a:rPr>
              <a:t>world</a:t>
            </a:r>
            <a:r>
              <a:rPr lang="en-US" sz="3600" b="0" i="0" u="none" strike="noStrike" dirty="0">
                <a:effectLst>
                  <a:outerShdw blurRad="38100" dist="38100" dir="2700000" algn="tl">
                    <a:srgbClr val="000000">
                      <a:alpha val="43137"/>
                    </a:srgbClr>
                  </a:outerShdw>
                </a:effectLst>
                <a:latin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rPr>
              <a:t>’”</a:t>
            </a:r>
            <a:endPar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B2A3BEA0-6095-CA00-CBA8-9529F91DE799}"/>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rcRect l="15686" t="9479" r="15686" b="13813"/>
          <a:stretch/>
        </p:blipFill>
        <p:spPr>
          <a:xfrm>
            <a:off x="4648862" y="2423160"/>
            <a:ext cx="2894276" cy="2377440"/>
          </a:xfrm>
          <a:prstGeom prst="rect">
            <a:avLst/>
          </a:prstGeom>
          <a:ln w="38100">
            <a:solidFill>
              <a:schemeClr val="tx1"/>
            </a:solidFill>
          </a:ln>
        </p:spPr>
      </p:pic>
    </p:spTree>
    <p:extLst>
      <p:ext uri="{BB962C8B-B14F-4D97-AF65-F5344CB8AC3E}">
        <p14:creationId xmlns:p14="http://schemas.microsoft.com/office/powerpoint/2010/main" val="3047234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extLst>
            <a:ext uri="{909E8E84-426E-40DD-AFC4-6F175D3DCCD1}">
              <a14:hiddenFill xmlns:a14="http://schemas.microsoft.com/office/drawing/2010/main">
                <a:solidFill>
                  <a:srgbClr val="FFFFFF"/>
                </a:solidFill>
              </a14:hiddenFill>
            </a:ext>
          </a:extLst>
        </p:spPr>
      </p:pic>
      <p:sp>
        <p:nvSpPr>
          <p:cNvPr id="134147" name="Rectangle 1"/>
          <p:cNvSpPr>
            <a:spLocks noChangeArrowheads="1"/>
          </p:cNvSpPr>
          <p:nvPr/>
        </p:nvSpPr>
        <p:spPr bwMode="auto">
          <a:xfrm>
            <a:off x="609599" y="0"/>
            <a:ext cx="10982325" cy="2523768"/>
          </a:xfrm>
          <a:prstGeom prst="rect">
            <a:avLst/>
          </a:prstGeom>
          <a:noFill/>
          <a:ln w="28575">
            <a:noFill/>
            <a:miter lim="800000"/>
            <a:headEnd/>
            <a:tailEnd/>
          </a:ln>
        </p:spPr>
        <p:txBody>
          <a:bodyPr wrap="square">
            <a:spAutoFit/>
          </a:bodyPr>
          <a:lstStyle/>
          <a:p>
            <a:pPr marL="342900" indent="-342900" algn="ctr">
              <a:spcBef>
                <a:spcPts val="0"/>
              </a:spcBef>
              <a:spcAft>
                <a:spcPts val="900"/>
              </a:spcAft>
              <a:buClr>
                <a:schemeClr val="tx2"/>
              </a:buClr>
              <a:buSzPct val="75000"/>
              <a:defRPr/>
            </a:pPr>
            <a:r>
              <a:rPr lang="en-US" altLang="en-US" sz="4000" dirty="0">
                <a:solidFill>
                  <a:srgbClr val="00FFFF"/>
                </a:solidFill>
                <a:effectLst>
                  <a:outerShdw blurRad="38100" dist="38100" dir="2700000" algn="tl">
                    <a:srgbClr val="000000"/>
                  </a:outerShdw>
                </a:effectLst>
                <a:ea typeface="+mj-ea"/>
                <a:cs typeface="Calibri" panose="020F0502020204030204" pitchFamily="34" charset="0"/>
              </a:rPr>
              <a:t>Acts 4:12</a:t>
            </a:r>
          </a:p>
          <a:p>
            <a:pPr algn="just" fontAlgn="auto">
              <a:spcBef>
                <a:spcPts val="0"/>
              </a:spcBef>
              <a:spcAft>
                <a:spcPts val="0"/>
              </a:spcAft>
              <a:defRPr/>
            </a:pPr>
            <a:r>
              <a:rPr lang="en-US" altLang="en-US" sz="3600" kern="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And there is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salvation in no one else</a:t>
            </a:r>
            <a: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for there is no other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name</a:t>
            </a:r>
            <a: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under heaven that has been given among men by which we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must</a:t>
            </a:r>
            <a: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36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sz="3600" i="1"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dei</a:t>
            </a:r>
            <a:r>
              <a:rPr lang="en-US" sz="3600"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be saved.”</a:t>
            </a:r>
            <a:endParaRPr lang="en-US" alt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35BEB08-1BB9-F8FA-B5E8-859630FDEE0C}"/>
              </a:ext>
            </a:extLst>
          </p:cNvPr>
          <p:cNvPicPr>
            <a:picLocks noChangeAspect="1"/>
          </p:cNvPicPr>
          <p:nvPr/>
        </p:nvPicPr>
        <p:blipFill rotWithShape="1">
          <a:blip r:embed="rId3"/>
          <a:srcRect l="23913" r="27391" b="12353"/>
          <a:stretch/>
        </p:blipFill>
        <p:spPr>
          <a:xfrm>
            <a:off x="4446397" y="2667000"/>
            <a:ext cx="3299206" cy="2194560"/>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811665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4ABCB-9B1F-6D80-70DB-96B787F7096C}"/>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538982D5-1B73-365D-8E1D-F2656E2B919B}"/>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19:1b-7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Interaction</a:t>
            </a:r>
          </a:p>
        </p:txBody>
      </p:sp>
      <p:sp>
        <p:nvSpPr>
          <p:cNvPr id="161795" name="Rectangle 3">
            <a:extLst>
              <a:ext uri="{FF2B5EF4-FFF2-40B4-BE49-F238E27FC236}">
                <a16:creationId xmlns:a16="http://schemas.microsoft.com/office/drawing/2014/main" id="{91610270-369A-BE64-DE50-DAD6C0F39F19}"/>
              </a:ext>
            </a:extLst>
          </p:cNvPr>
          <p:cNvSpPr>
            <a:spLocks noGrp="1" noChangeArrowheads="1"/>
          </p:cNvSpPr>
          <p:nvPr>
            <p:ph type="body" idx="1"/>
          </p:nvPr>
        </p:nvSpPr>
        <p:spPr>
          <a:xfrm>
            <a:off x="1878199" y="1447799"/>
            <a:ext cx="4572000" cy="4937760"/>
          </a:xfrm>
        </p:spPr>
        <p:txBody>
          <a:bodyPr/>
          <a:lstStyle/>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Encounter (1b)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Initial question (2a)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(2b)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Second question (3a)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(3b)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Explanation (4)</a:t>
            </a:r>
          </a:p>
          <a:p>
            <a:pPr marL="514350" lvl="3" indent="-514350">
              <a:lnSpc>
                <a:spcPct val="100000"/>
              </a:lnSpc>
              <a:spcBef>
                <a:spcPts val="0"/>
              </a:spcBef>
              <a:spcAft>
                <a:spcPts val="9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Salvation (5)</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Spirit reception (6)</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Number (7)</a:t>
            </a: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27206F72-4162-73C6-F10A-B63B4518773E}"/>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1489954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784E-AE1D-ACC0-1865-568313101DA9}"/>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5C1D23F5-3D8C-A1E1-BFD4-587DECE79335}"/>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19:1b-7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Interaction</a:t>
            </a:r>
          </a:p>
        </p:txBody>
      </p:sp>
      <p:sp>
        <p:nvSpPr>
          <p:cNvPr id="161795" name="Rectangle 3">
            <a:extLst>
              <a:ext uri="{FF2B5EF4-FFF2-40B4-BE49-F238E27FC236}">
                <a16:creationId xmlns:a16="http://schemas.microsoft.com/office/drawing/2014/main" id="{DA44587F-4692-460F-5A1D-01893C45DA3B}"/>
              </a:ext>
            </a:extLst>
          </p:cNvPr>
          <p:cNvSpPr>
            <a:spLocks noGrp="1" noChangeArrowheads="1"/>
          </p:cNvSpPr>
          <p:nvPr>
            <p:ph type="body" idx="1"/>
          </p:nvPr>
        </p:nvSpPr>
        <p:spPr>
          <a:xfrm>
            <a:off x="1878199" y="1447799"/>
            <a:ext cx="4572000" cy="4937760"/>
          </a:xfrm>
        </p:spPr>
        <p:txBody>
          <a:bodyPr/>
          <a:lstStyle/>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Encounter (1b)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Initial question (2a)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(2b)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Second question (3a)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(3b)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Explanation (4)</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Salvation (5)</a:t>
            </a:r>
          </a:p>
          <a:p>
            <a:pPr marL="514350" lvl="3" indent="-514350">
              <a:lnSpc>
                <a:spcPct val="100000"/>
              </a:lnSpc>
              <a:spcBef>
                <a:spcPts val="0"/>
              </a:spcBef>
              <a:spcAft>
                <a:spcPts val="9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Spirit reception (6)</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Number (7)</a:t>
            </a: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F2A7C553-AD98-6FA5-94B6-45CD639DE34B}"/>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9365331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283790"/>
            <a:ext cx="10972800" cy="5421809"/>
          </a:xfrm>
        </p:spPr>
        <p:txBody>
          <a:bodyPr/>
          <a:lstStyle/>
          <a:p>
            <a:pPr marL="0" indent="0" algn="just">
              <a:lnSpc>
                <a:spcPct val="100000"/>
              </a:lnSpc>
              <a:spcBef>
                <a:spcPts val="0"/>
              </a:spcBef>
              <a:spcAft>
                <a:spcPts val="0"/>
              </a:spcAft>
              <a:buNone/>
            </a:pPr>
            <a:r>
              <a:rPr lang="en-US" sz="2700" dirty="0">
                <a:effectLst>
                  <a:outerShdw blurRad="38100" dist="38100" dir="2700000" algn="tl">
                    <a:srgbClr val="000000">
                      <a:alpha val="43137"/>
                    </a:srgbClr>
                  </a:outerShdw>
                </a:effectLst>
                <a:cs typeface="Times New Roman" panose="02020603050405020304" pitchFamily="18" charset="0"/>
              </a:rPr>
              <a:t>“</a:t>
            </a:r>
            <a:r>
              <a:rPr lang="en-US" sz="2700" dirty="0">
                <a:effectLst>
                  <a:outerShdw blurRad="38100" dist="38100" dir="2700000" algn="tl">
                    <a:srgbClr val="000000">
                      <a:alpha val="43137"/>
                    </a:srgbClr>
                  </a:outerShdw>
                </a:effectLst>
                <a:ea typeface="Calibri" panose="020F0502020204030204" pitchFamily="34" charset="0"/>
              </a:rPr>
              <a:t>The following four conclusions can be drawn from the comparison of Acts 2, 8, 10, and 19. First, in the Book of Acts, the gift of tongues was given to certain people and not in a general way. They were given to a select group of Jews, Samaritans, Gentiles, and Jewish disciples of John the Baptist, and only once to each group. Second, in Acts, the gift was given as an opener to each of these groups, and it was never repeated to another selection within these groups. In Acts 2, the Jewish group consisted of the apostles, and no other Jewish group is recorded to have received the gift of tongues. In Acts 8, a group of Samaritans received the gift by the laying on of hands of Peter. No other Samaritan group received it this way. In Acts 10, the household of Cornelius and other Gentiles opened the Gentile group. Yet, with the many conversions of Gentiles under Paul’s ministry, not once is it recorded that his Gentile converts spoke in tongues.”</a:t>
            </a:r>
            <a:endParaRPr lang="en-US" sz="270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dirty="0">
                <a:effectLst>
                  <a:outerShdw blurRad="38100" dist="38100" dir="2700000" algn="tl">
                    <a:srgbClr val="000000"/>
                  </a:outerShdw>
                </a:effectLst>
              </a:rPr>
              <a:t>398</a:t>
            </a:r>
            <a:endParaRPr lang="en-US" altLang="en-US" sz="1800" dirty="0">
              <a:effectLst>
                <a:outerShdw blurRad="38100" dist="38100" dir="2700000" algn="tl">
                  <a:srgbClr val="000000"/>
                </a:outerShdw>
              </a:effectLst>
              <a:latin typeface="Calibri" panose="020F0502020204030204" pitchFamily="34" charset="0"/>
              <a:cs typeface="+mn-cs"/>
            </a:endParaRP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a:ln>
            <a:solidFill>
              <a:schemeClr val="tx1"/>
            </a:solidFill>
          </a:ln>
        </p:spPr>
      </p:pic>
      <p:pic>
        <p:nvPicPr>
          <p:cNvPr id="2" name="Picture 1">
            <a:extLst>
              <a:ext uri="{FF2B5EF4-FFF2-40B4-BE49-F238E27FC236}">
                <a16:creationId xmlns:a16="http://schemas.microsoft.com/office/drawing/2014/main" id="{0383B827-DAE7-A28D-2CA8-238158CD7960}"/>
              </a:ext>
            </a:extLst>
          </p:cNvPr>
          <p:cNvPicPr>
            <a:picLocks noChangeAspect="1"/>
          </p:cNvPicPr>
          <p:nvPr/>
        </p:nvPicPr>
        <p:blipFill>
          <a:blip r:embed="rId4"/>
          <a:stretch>
            <a:fillRect/>
          </a:stretch>
        </p:blipFill>
        <p:spPr>
          <a:xfrm>
            <a:off x="10668000" y="95071"/>
            <a:ext cx="914400" cy="1188720"/>
          </a:xfrm>
          <a:prstGeom prst="rect">
            <a:avLst/>
          </a:prstGeom>
          <a:ln>
            <a:solidFill>
              <a:schemeClr val="tx1"/>
            </a:solidFill>
          </a:ln>
        </p:spPr>
      </p:pic>
    </p:spTree>
    <p:extLst>
      <p:ext uri="{BB962C8B-B14F-4D97-AF65-F5344CB8AC3E}">
        <p14:creationId xmlns:p14="http://schemas.microsoft.com/office/powerpoint/2010/main" val="610905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5CE41-EC7D-ED13-45F3-DDCB14EBB6AA}"/>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A6B1D169-D870-627B-D45F-9CFACCF57037}"/>
              </a:ext>
            </a:extLst>
          </p:cNvPr>
          <p:cNvSpPr>
            <a:spLocks noGrp="1" noChangeArrowheads="1"/>
          </p:cNvSpPr>
          <p:nvPr>
            <p:ph type="body" idx="1"/>
          </p:nvPr>
        </p:nvSpPr>
        <p:spPr>
          <a:xfrm>
            <a:off x="1029810" y="2057400"/>
            <a:ext cx="7010400" cy="3887433"/>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Time in Antioch (23a)</a:t>
            </a:r>
          </a:p>
          <a:p>
            <a:pPr marL="457200" lvl="1" indent="-457200">
              <a:lnSpc>
                <a:spcPct val="100000"/>
              </a:lnSpc>
              <a:spcBef>
                <a:spcPts val="0"/>
              </a:spcBef>
              <a:spcAft>
                <a:spcPts val="1800"/>
              </a:spcAft>
              <a:buClr>
                <a:srgbClr val="CC66FF"/>
              </a:buClr>
              <a:buSzPct val="100000"/>
              <a:buFont typeface="+mj-lt"/>
              <a:buAutoNum type="alphaU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Areas covered (23b)</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Discipleship emphasis (23c)</a:t>
            </a:r>
          </a:p>
          <a:p>
            <a:pPr marL="457200" lvl="1" indent="-457200" eaLnBrk="1" hangingPunct="1">
              <a:lnSpc>
                <a:spcPct val="100000"/>
              </a:lnSpc>
              <a:spcBef>
                <a:spcPts val="0"/>
              </a:spcBef>
              <a:spcAft>
                <a:spcPts val="18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latin typeface="Calibri" panose="020F0502020204030204" pitchFamily="34" charset="0"/>
            </a:endParaRPr>
          </a:p>
        </p:txBody>
      </p:sp>
      <p:sp>
        <p:nvSpPr>
          <p:cNvPr id="3" name="Rectangle 2">
            <a:extLst>
              <a:ext uri="{FF2B5EF4-FFF2-40B4-BE49-F238E27FC236}">
                <a16:creationId xmlns:a16="http://schemas.microsoft.com/office/drawing/2014/main" id="{35A99E3D-3562-ED1F-6855-5633B6799389}"/>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 Galatia &amp; Phrygia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18:23</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D8DC6994-6A39-81E7-A7C5-77F5A1453819}"/>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28554764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283791"/>
            <a:ext cx="10972800" cy="3124200"/>
          </a:xfrm>
        </p:spPr>
        <p:txBody>
          <a:bodyPr/>
          <a:lstStyle/>
          <a:p>
            <a:pPr marL="0" indent="0" algn="just">
              <a:lnSpc>
                <a:spcPct val="100000"/>
              </a:lnSpc>
              <a:spcBef>
                <a:spcPts val="0"/>
              </a:spcBef>
              <a:spcAft>
                <a:spcPts val="0"/>
              </a:spcAft>
              <a:buNone/>
            </a:pPr>
            <a:r>
              <a:rPr lang="en-US" sz="2700" dirty="0">
                <a:effectLst>
                  <a:outerShdw blurRad="38100" dist="38100" dir="2700000" algn="tl">
                    <a:srgbClr val="000000">
                      <a:alpha val="43137"/>
                    </a:srgbClr>
                  </a:outerShdw>
                </a:effectLst>
                <a:cs typeface="Times New Roman" panose="02020603050405020304" pitchFamily="18" charset="0"/>
              </a:rPr>
              <a:t>“</a:t>
            </a:r>
            <a:r>
              <a:rPr lang="en-US" sz="2700" dirty="0">
                <a:effectLst/>
                <a:ea typeface="Calibri" panose="020F0502020204030204" pitchFamily="34" charset="0"/>
              </a:rPr>
              <a:t>In Acts 19, the twelve disciples of John the Baptist became the opening in that group, and no one else in this group is said to have received it. Tongues only appear in the initial reception of the Spirit in each of the four groups, and there is no repetition in any of these groups. Third, the purpose of tongues in the book of Acts is authentication, especially in relation to a new group being initiated into the body of the Messiah. Fourth, Acts is an historical account of the appearance of tongues. However, the doctrine of tongues cannot be developed from the historical sections of Acts, but only from the doctrinal sections of the epistles. Acts and the historical segments tell what happened, but the account is not a basis for teaching that it must always happen this way. History states what happened, but doctrine states what is and what will happen.</a:t>
            </a:r>
            <a:r>
              <a:rPr lang="en-US" sz="2700" dirty="0">
                <a:ea typeface="Calibri" panose="020F0502020204030204" pitchFamily="34" charset="0"/>
              </a:rPr>
              <a:t>”</a:t>
            </a:r>
            <a:endParaRPr lang="en-US" sz="2700" dirty="0">
              <a:effectLst/>
              <a:ea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dirty="0">
                <a:effectLst>
                  <a:outerShdw blurRad="38100" dist="38100" dir="2700000" algn="tl">
                    <a:srgbClr val="000000"/>
                  </a:outerShdw>
                </a:effectLst>
              </a:rPr>
              <a:t>398</a:t>
            </a:r>
            <a:endParaRPr lang="en-US" altLang="en-US" sz="1800" dirty="0">
              <a:effectLst>
                <a:outerShdw blurRad="38100" dist="38100" dir="2700000" algn="tl">
                  <a:srgbClr val="000000"/>
                </a:outerShdw>
              </a:effectLst>
              <a:latin typeface="Calibri" panose="020F0502020204030204" pitchFamily="34" charset="0"/>
              <a:cs typeface="+mn-cs"/>
            </a:endParaRP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a:ln>
            <a:solidFill>
              <a:schemeClr val="tx1"/>
            </a:solidFill>
          </a:ln>
        </p:spPr>
      </p:pic>
      <p:pic>
        <p:nvPicPr>
          <p:cNvPr id="2" name="Picture 1">
            <a:extLst>
              <a:ext uri="{FF2B5EF4-FFF2-40B4-BE49-F238E27FC236}">
                <a16:creationId xmlns:a16="http://schemas.microsoft.com/office/drawing/2014/main" id="{0383B827-DAE7-A28D-2CA8-238158CD7960}"/>
              </a:ext>
            </a:extLst>
          </p:cNvPr>
          <p:cNvPicPr>
            <a:picLocks noChangeAspect="1"/>
          </p:cNvPicPr>
          <p:nvPr/>
        </p:nvPicPr>
        <p:blipFill>
          <a:blip r:embed="rId4"/>
          <a:stretch>
            <a:fillRect/>
          </a:stretch>
        </p:blipFill>
        <p:spPr>
          <a:xfrm>
            <a:off x="10668000" y="95071"/>
            <a:ext cx="914400" cy="1188720"/>
          </a:xfrm>
          <a:prstGeom prst="rect">
            <a:avLst/>
          </a:prstGeom>
          <a:ln>
            <a:solidFill>
              <a:schemeClr val="tx1"/>
            </a:solidFill>
          </a:ln>
        </p:spPr>
      </p:pic>
    </p:spTree>
    <p:extLst>
      <p:ext uri="{BB962C8B-B14F-4D97-AF65-F5344CB8AC3E}">
        <p14:creationId xmlns:p14="http://schemas.microsoft.com/office/powerpoint/2010/main" val="308094457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371599"/>
            <a:ext cx="10972800" cy="3036391"/>
          </a:xfrm>
        </p:spPr>
        <p:txBody>
          <a:bodyPr/>
          <a:lstStyle/>
          <a:p>
            <a:pPr marL="0" indent="0" algn="just">
              <a:lnSpc>
                <a:spcPct val="100000"/>
              </a:lnSpc>
              <a:spcBef>
                <a:spcPts val="0"/>
              </a:spcBef>
              <a:spcAft>
                <a:spcPts val="0"/>
              </a:spcAft>
              <a:buNone/>
            </a:pPr>
            <a:r>
              <a:rPr lang="en-US" dirty="0">
                <a:effectLst>
                  <a:outerShdw blurRad="38100" dist="38100" dir="2700000" algn="tl">
                    <a:srgbClr val="000000">
                      <a:alpha val="43137"/>
                    </a:srgbClr>
                  </a:outerShdw>
                </a:effectLst>
                <a:cs typeface="Times New Roman" panose="02020603050405020304" pitchFamily="18" charset="0"/>
              </a:rPr>
              <a:t>“</a:t>
            </a:r>
            <a:r>
              <a:rPr lang="en-US"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The book of Acts cannot be used as a guide to establish a timeless doctrine, practice or formula for the receipt of Spirit baptism. It is simply not possible to discern which one of these four examples should serve as a prototypical model for church observance. The task Luke set out to accomplish in Acts was to describe historical fact without necessarily prescribing universal doctrinal practice. Luke’s purpose, as articulated in his prologue, is to report on what happened in a particular place and time, not what must universally happen thereafter in every place and time. The unambiguous propositional instructions found in Paul’s epistles are the only Scripture by which we can develop an accurate and consistent theology of Spirit baptism</a:t>
            </a:r>
            <a:r>
              <a:rPr lang="en-US" dirty="0">
                <a:effectLst>
                  <a:outerShdw blurRad="38100" dist="38100" dir="2700000" algn="tl">
                    <a:srgbClr val="000000">
                      <a:alpha val="43137"/>
                    </a:srgbClr>
                  </a:outerShdw>
                </a:effectLst>
                <a:ea typeface="Calibri" panose="020F0502020204030204" pitchFamily="34" charset="0"/>
              </a:rPr>
              <a:t>.”</a:t>
            </a:r>
            <a:endParaRPr lang="en-US"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3381375" y="22860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rgbClr val="00FFFF"/>
                </a:solidFill>
                <a:effectLst>
                  <a:outerShdw blurRad="38100" dist="38100" dir="2700000" algn="tl">
                    <a:srgbClr val="000000">
                      <a:alpha val="43137"/>
                    </a:srgbClr>
                  </a:outerShdw>
                </a:effectLst>
                <a:latin typeface="+mn-lt"/>
                <a:ea typeface="+mj-ea"/>
                <a:cs typeface="+mj-cs"/>
              </a:rPr>
              <a:t>Steven Ger</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a:t>
            </a:r>
            <a:r>
              <a:rPr lang="en-US" altLang="en-US" i="1" dirty="0">
                <a:effectLst>
                  <a:outerShdw blurRad="38100" dist="38100" dir="2700000" algn="tl">
                    <a:srgbClr val="000000"/>
                  </a:outerShdw>
                </a:effectLst>
              </a:rPr>
              <a:t>Acts</a:t>
            </a:r>
            <a:r>
              <a:rPr lang="en-US" altLang="en-US" sz="1800" i="1" dirty="0">
                <a:effectLst>
                  <a:outerShdw blurRad="38100" dist="38100" dir="2700000" algn="tl">
                    <a:srgbClr val="000000"/>
                  </a:outerShdw>
                </a:effectLst>
                <a:latin typeface="Calibri" panose="020F0502020204030204" pitchFamily="34" charset="0"/>
                <a:cs typeface="+mn-cs"/>
              </a:rPr>
              <a:t>, </a:t>
            </a:r>
            <a:r>
              <a:rPr lang="en-US" altLang="en-US" sz="1800" dirty="0">
                <a:effectLst>
                  <a:outerShdw blurRad="38100" dist="38100" dir="2700000" algn="tl">
                    <a:srgbClr val="000000"/>
                  </a:outerShdw>
                </a:effectLst>
                <a:latin typeface="Calibri" panose="020F0502020204030204" pitchFamily="34" charset="0"/>
                <a:cs typeface="+mn-cs"/>
              </a:rPr>
              <a:t>254</a:t>
            </a:r>
          </a:p>
        </p:txBody>
      </p:sp>
      <p:pic>
        <p:nvPicPr>
          <p:cNvPr id="3" name="Picture 2">
            <a:extLst>
              <a:ext uri="{FF2B5EF4-FFF2-40B4-BE49-F238E27FC236}">
                <a16:creationId xmlns:a16="http://schemas.microsoft.com/office/drawing/2014/main" id="{9C8BEE33-4980-B9E4-707A-67B7087509F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l="20834" t="10000" r="12222" b="12222"/>
          <a:stretch>
            <a:fillRect/>
          </a:stretch>
        </p:blipFill>
        <p:spPr>
          <a:xfrm>
            <a:off x="581439" y="141625"/>
            <a:ext cx="944445" cy="1097280"/>
          </a:xfrm>
          <a:prstGeom prst="rect">
            <a:avLst/>
          </a:prstGeom>
          <a:ln>
            <a:solidFill>
              <a:schemeClr val="tx1"/>
            </a:solidFill>
          </a:ln>
        </p:spPr>
      </p:pic>
    </p:spTree>
    <p:extLst>
      <p:ext uri="{BB962C8B-B14F-4D97-AF65-F5344CB8AC3E}">
        <p14:creationId xmlns:p14="http://schemas.microsoft.com/office/powerpoint/2010/main" val="771581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C3FB5-85C6-20E2-1868-1B52F74D02A0}"/>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ECD2ADE9-1202-5FA2-D4F2-3FB5EDEF9443}"/>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19:1b-7</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Interaction</a:t>
            </a:r>
          </a:p>
        </p:txBody>
      </p:sp>
      <p:sp>
        <p:nvSpPr>
          <p:cNvPr id="161795" name="Rectangle 3">
            <a:extLst>
              <a:ext uri="{FF2B5EF4-FFF2-40B4-BE49-F238E27FC236}">
                <a16:creationId xmlns:a16="http://schemas.microsoft.com/office/drawing/2014/main" id="{D3B80F8C-D5C1-6480-7503-339B05F7DD37}"/>
              </a:ext>
            </a:extLst>
          </p:cNvPr>
          <p:cNvSpPr>
            <a:spLocks noGrp="1" noChangeArrowheads="1"/>
          </p:cNvSpPr>
          <p:nvPr>
            <p:ph type="body" idx="1"/>
          </p:nvPr>
        </p:nvSpPr>
        <p:spPr>
          <a:xfrm>
            <a:off x="1878199" y="1447799"/>
            <a:ext cx="4572000" cy="4937760"/>
          </a:xfrm>
        </p:spPr>
        <p:txBody>
          <a:bodyPr/>
          <a:lstStyle/>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Encounter (1b)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Initial question (2a)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(2b)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Second question (3a)</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Answer (3b)</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Explanation (4)</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Salvation (5)</a:t>
            </a:r>
          </a:p>
          <a:p>
            <a:pPr marL="514350" lvl="3" indent="-514350">
              <a:lnSpc>
                <a:spcPct val="100000"/>
              </a:lnSpc>
              <a:spcBef>
                <a:spcPts val="0"/>
              </a:spcBef>
              <a:spcAft>
                <a:spcPts val="9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Spirit reception (6)</a:t>
            </a:r>
          </a:p>
          <a:p>
            <a:pPr marL="514350" lvl="3" indent="-514350">
              <a:lnSpc>
                <a:spcPct val="100000"/>
              </a:lnSpc>
              <a:spcBef>
                <a:spcPts val="0"/>
              </a:spcBef>
              <a:spcAft>
                <a:spcPts val="900"/>
              </a:spcAft>
              <a:buClr>
                <a:srgbClr val="FFC000"/>
              </a:buClr>
              <a:buFont typeface="+mj-lt"/>
              <a:buAutoNum type="alphaLcParenR"/>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Number (7)</a:t>
            </a:r>
          </a:p>
        </p:txBody>
      </p:sp>
      <p:pic>
        <p:nvPicPr>
          <p:cNvPr id="2" name="Picture 1">
            <a:extLst>
              <a:ext uri="{FF2B5EF4-FFF2-40B4-BE49-F238E27FC236}">
                <a16:creationId xmlns:a16="http://schemas.microsoft.com/office/drawing/2014/main" id="{45309BC1-8E02-7BF9-6C83-430558E3FFD1}"/>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195127792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2337B34-0322-6286-AE97-3703269F3749}"/>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Purpose</a:t>
            </a:r>
          </a:p>
        </p:txBody>
      </p:sp>
      <p:sp>
        <p:nvSpPr>
          <p:cNvPr id="23555" name="Rectangle 3">
            <a:extLst>
              <a:ext uri="{FF2B5EF4-FFF2-40B4-BE49-F238E27FC236}">
                <a16:creationId xmlns:a16="http://schemas.microsoft.com/office/drawing/2014/main" id="{45B5CB20-FB29-930D-F06F-B3B634F48621}"/>
              </a:ext>
            </a:extLst>
          </p:cNvPr>
          <p:cNvSpPr>
            <a:spLocks noGrp="1" noChangeArrowheads="1"/>
          </p:cNvSpPr>
          <p:nvPr>
            <p:ph idx="1"/>
          </p:nvPr>
        </p:nvSpPr>
        <p:spPr>
          <a:xfrm>
            <a:off x="597408" y="2057400"/>
            <a:ext cx="6946392" cy="2743200"/>
          </a:xfrm>
        </p:spPr>
        <p:txBody>
          <a:bodyPr/>
          <a:lstStyle/>
          <a:p>
            <a:pPr marL="457200" lvl="1" indent="-457200" algn="just"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To present Theophilus with an orderly account of the birth and growth of the church so as to affirm him in what he has believed.</a:t>
            </a:r>
          </a:p>
        </p:txBody>
      </p:sp>
      <p:pic>
        <p:nvPicPr>
          <p:cNvPr id="3" name="Picture 2">
            <a:extLst>
              <a:ext uri="{FF2B5EF4-FFF2-40B4-BE49-F238E27FC236}">
                <a16:creationId xmlns:a16="http://schemas.microsoft.com/office/drawing/2014/main" id="{2936C146-F6B6-B9E8-9F80-AD9083183800}"/>
              </a:ext>
            </a:extLst>
          </p:cNvPr>
          <p:cNvPicPr>
            <a:picLocks noChangeAspect="1"/>
          </p:cNvPicPr>
          <p:nvPr/>
        </p:nvPicPr>
        <p:blipFill>
          <a:blip r:embed="rId3"/>
          <a:stretch>
            <a:fillRect/>
          </a:stretch>
        </p:blipFill>
        <p:spPr>
          <a:xfrm>
            <a:off x="7662672" y="2057400"/>
            <a:ext cx="3931920" cy="2617183"/>
          </a:xfrm>
          <a:prstGeom prst="rect">
            <a:avLst/>
          </a:prstGeom>
        </p:spPr>
      </p:pic>
      <p:pic>
        <p:nvPicPr>
          <p:cNvPr id="4" name="Picture 3">
            <a:extLst>
              <a:ext uri="{FF2B5EF4-FFF2-40B4-BE49-F238E27FC236}">
                <a16:creationId xmlns:a16="http://schemas.microsoft.com/office/drawing/2014/main" id="{9E4D8E95-A1D5-7E84-F26C-17BDD28F57DD}"/>
              </a:ext>
            </a:extLst>
          </p:cNvPr>
          <p:cNvPicPr>
            <a:picLocks noChangeAspect="1"/>
          </p:cNvPicPr>
          <p:nvPr/>
        </p:nvPicPr>
        <p:blipFill>
          <a:blip r:embed="rId4"/>
          <a:stretch>
            <a:fillRect/>
          </a:stretch>
        </p:blipFill>
        <p:spPr>
          <a:xfrm>
            <a:off x="10093145" y="76200"/>
            <a:ext cx="1565455" cy="1097280"/>
          </a:xfrm>
          <a:prstGeom prst="rect">
            <a:avLst/>
          </a:prstGeom>
        </p:spPr>
      </p:pic>
    </p:spTree>
    <p:extLst>
      <p:ext uri="{BB962C8B-B14F-4D97-AF65-F5344CB8AC3E}">
        <p14:creationId xmlns:p14="http://schemas.microsoft.com/office/powerpoint/2010/main" val="417080757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09B5EDC6-3683-A1A0-8B78-87B27DE88BF4}"/>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Message</a:t>
            </a:r>
          </a:p>
        </p:txBody>
      </p:sp>
      <p:sp>
        <p:nvSpPr>
          <p:cNvPr id="20483" name="Rectangle 3">
            <a:extLst>
              <a:ext uri="{FF2B5EF4-FFF2-40B4-BE49-F238E27FC236}">
                <a16:creationId xmlns:a16="http://schemas.microsoft.com/office/drawing/2014/main" id="{ED7D2624-E011-6FB4-38A6-F6F6A213652E}"/>
              </a:ext>
            </a:extLst>
          </p:cNvPr>
          <p:cNvSpPr>
            <a:spLocks noGrp="1" noChangeArrowheads="1"/>
          </p:cNvSpPr>
          <p:nvPr>
            <p:ph idx="1"/>
          </p:nvPr>
        </p:nvSpPr>
        <p:spPr>
          <a:xfrm>
            <a:off x="597408" y="1825625"/>
            <a:ext cx="10756392" cy="4351338"/>
          </a:xfrm>
        </p:spPr>
        <p:txBody>
          <a:bodyPr/>
          <a:lstStyle/>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Birth and growth of the church numerically, geographically, ethnically.</a:t>
            </a:r>
          </a:p>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Components</a:t>
            </a:r>
          </a:p>
          <a:p>
            <a:pPr marL="914400" lvl="1" indent="-457200">
              <a:lnSpc>
                <a:spcPct val="100000"/>
              </a:lnSpc>
              <a:spcBef>
                <a:spcPts val="0"/>
              </a:spcBef>
              <a:spcAft>
                <a:spcPts val="2400"/>
              </a:spcAft>
              <a:buClr>
                <a:srgbClr val="FF00FF"/>
              </a:buClr>
            </a:pPr>
            <a:r>
              <a:rPr lang="en-US" altLang="en-US" sz="3200" dirty="0"/>
              <a:t>Numerically (progress reports)</a:t>
            </a:r>
          </a:p>
          <a:p>
            <a:pPr marL="914400" lvl="1" indent="-457200">
              <a:lnSpc>
                <a:spcPct val="100000"/>
              </a:lnSpc>
              <a:spcBef>
                <a:spcPts val="0"/>
              </a:spcBef>
              <a:spcAft>
                <a:spcPts val="2400"/>
              </a:spcAft>
              <a:buClr>
                <a:srgbClr val="FF00FF"/>
              </a:buClr>
            </a:pPr>
            <a:r>
              <a:rPr lang="en-US" altLang="en-US" sz="3200" dirty="0"/>
              <a:t>Geographically (From Jerusalem to Rome)</a:t>
            </a:r>
          </a:p>
          <a:p>
            <a:pPr marL="914400" lvl="1" indent="-457200">
              <a:lnSpc>
                <a:spcPct val="100000"/>
              </a:lnSpc>
              <a:spcBef>
                <a:spcPts val="0"/>
              </a:spcBef>
              <a:spcAft>
                <a:spcPts val="2400"/>
              </a:spcAft>
              <a:buClr>
                <a:srgbClr val="FF00FF"/>
              </a:buClr>
            </a:pPr>
            <a:r>
              <a:rPr lang="en-US" altLang="en-US" sz="3200" dirty="0"/>
              <a:t>Ethnically (From Judaism to Gentile domination)</a:t>
            </a:r>
          </a:p>
        </p:txBody>
      </p:sp>
      <p:pic>
        <p:nvPicPr>
          <p:cNvPr id="3" name="Picture 2">
            <a:extLst>
              <a:ext uri="{FF2B5EF4-FFF2-40B4-BE49-F238E27FC236}">
                <a16:creationId xmlns:a16="http://schemas.microsoft.com/office/drawing/2014/main" id="{4377A79A-7613-14C2-BA31-83415FB7CC04}"/>
              </a:ext>
            </a:extLst>
          </p:cNvPr>
          <p:cNvPicPr>
            <a:picLocks noChangeAspect="1"/>
          </p:cNvPicPr>
          <p:nvPr/>
        </p:nvPicPr>
        <p:blipFill>
          <a:blip r:embed="rId2"/>
          <a:stretch>
            <a:fillRect/>
          </a:stretch>
        </p:blipFill>
        <p:spPr>
          <a:xfrm>
            <a:off x="8349742" y="2667000"/>
            <a:ext cx="3244850" cy="1828800"/>
          </a:xfrm>
          <a:prstGeom prst="rect">
            <a:avLst/>
          </a:prstGeom>
        </p:spPr>
      </p:pic>
      <p:pic>
        <p:nvPicPr>
          <p:cNvPr id="4" name="Picture 3">
            <a:extLst>
              <a:ext uri="{FF2B5EF4-FFF2-40B4-BE49-F238E27FC236}">
                <a16:creationId xmlns:a16="http://schemas.microsoft.com/office/drawing/2014/main" id="{420C5926-A2F7-109F-8A98-D6E86ECBBBBB}"/>
              </a:ext>
            </a:extLst>
          </p:cNvPr>
          <p:cNvPicPr>
            <a:picLocks noChangeAspect="1"/>
          </p:cNvPicPr>
          <p:nvPr/>
        </p:nvPicPr>
        <p:blipFill>
          <a:blip r:embed="rId3"/>
          <a:stretch>
            <a:fillRect/>
          </a:stretch>
        </p:blipFill>
        <p:spPr>
          <a:xfrm>
            <a:off x="10093145" y="76200"/>
            <a:ext cx="1565455" cy="1097280"/>
          </a:xfrm>
          <a:prstGeom prst="rect">
            <a:avLst/>
          </a:prstGeom>
        </p:spPr>
      </p:pic>
    </p:spTree>
    <p:extLst>
      <p:ext uri="{BB962C8B-B14F-4D97-AF65-F5344CB8AC3E}">
        <p14:creationId xmlns:p14="http://schemas.microsoft.com/office/powerpoint/2010/main" val="166106835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C9E1FD68-333A-64CE-5057-3CC926F38E6C}"/>
              </a:ext>
            </a:extLst>
          </p:cNvPr>
          <p:cNvSpPr>
            <a:spLocks noGrp="1" noChangeArrowheads="1"/>
          </p:cNvSpPr>
          <p:nvPr>
            <p:ph type="title"/>
          </p:nvPr>
        </p:nvSpPr>
        <p:spPr>
          <a:xfrm>
            <a:off x="838200" y="228601"/>
            <a:ext cx="10515600" cy="914400"/>
          </a:xfrm>
        </p:spPr>
        <p:txBody>
          <a:bodyPr/>
          <a:lstStyle/>
          <a:p>
            <a:pPr algn="ctr">
              <a:lnSpc>
                <a:spcPct val="100000"/>
              </a:lnSpc>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rPr>
              <a:t>Progress Reports</a:t>
            </a:r>
          </a:p>
        </p:txBody>
      </p:sp>
      <p:sp>
        <p:nvSpPr>
          <p:cNvPr id="21507" name="Rectangle 3">
            <a:extLst>
              <a:ext uri="{FF2B5EF4-FFF2-40B4-BE49-F238E27FC236}">
                <a16:creationId xmlns:a16="http://schemas.microsoft.com/office/drawing/2014/main" id="{93E0859C-126C-265C-FBD7-60E30E7CB595}"/>
              </a:ext>
            </a:extLst>
          </p:cNvPr>
          <p:cNvSpPr>
            <a:spLocks noGrp="1" noChangeArrowheads="1"/>
          </p:cNvSpPr>
          <p:nvPr>
            <p:ph idx="1"/>
          </p:nvPr>
        </p:nvSpPr>
        <p:spPr>
          <a:xfrm>
            <a:off x="609600" y="2055813"/>
            <a:ext cx="7543800" cy="4192587"/>
          </a:xfrm>
        </p:spPr>
        <p:txBody>
          <a:bodyPr/>
          <a:lstStyle/>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Clearest: </a:t>
            </a:r>
          </a:p>
          <a:p>
            <a:pPr marL="914400" lvl="2" indent="-457200" eaLnBrk="0" hangingPunct="0">
              <a:lnSpc>
                <a:spcPct val="100000"/>
              </a:lnSpc>
              <a:spcBef>
                <a:spcPts val="0"/>
              </a:spcBef>
              <a:spcAft>
                <a:spcPts val="2400"/>
              </a:spcAft>
              <a:buClr>
                <a:srgbClr val="FFC000"/>
              </a:buClr>
              <a:buSzPct val="100000"/>
              <a:buFont typeface="Calibri" panose="020F0502020204030204" pitchFamily="34" charset="0"/>
              <a:buChar char="̶"/>
              <a:defRPr/>
            </a:pPr>
            <a:r>
              <a:rPr lang="en-US" altLang="en-US" sz="3200" dirty="0">
                <a:effectLst>
                  <a:outerShdw blurRad="38100" dist="38100" dir="2700000" algn="tl">
                    <a:srgbClr val="000000">
                      <a:alpha val="43137"/>
                    </a:srgbClr>
                  </a:outerShdw>
                </a:effectLst>
              </a:rPr>
              <a:t>Acts 2:47; 4:4; 6:7; 9:31; 12:24; 16:5; 19:20; 28:30-31</a:t>
            </a:r>
          </a:p>
          <a:p>
            <a:pPr marL="457200" lvl="1" indent="-457200" eaLnBrk="0" hangingPunct="0">
              <a:lnSpc>
                <a:spcPct val="100000"/>
              </a:lnSpc>
              <a:spcBef>
                <a:spcPts val="0"/>
              </a:spcBef>
              <a:spcAft>
                <a:spcPts val="2400"/>
              </a:spcAft>
              <a:buClr>
                <a:srgbClr val="00FFFF"/>
              </a:buClr>
              <a:buSzPct val="75000"/>
              <a:buFont typeface="Wingdings" panose="05000000000000000000" pitchFamily="2" charset="2"/>
              <a:buChar char="n"/>
              <a:defRPr/>
            </a:pPr>
            <a:r>
              <a:rPr lang="en-US" altLang="en-US" sz="3200" dirty="0">
                <a:effectLst>
                  <a:outerShdw blurRad="38100" dist="38100" dir="2700000" algn="tl">
                    <a:srgbClr val="000000">
                      <a:alpha val="43137"/>
                    </a:srgbClr>
                  </a:outerShdw>
                </a:effectLst>
              </a:rPr>
              <a:t>Less clear: </a:t>
            </a:r>
          </a:p>
          <a:p>
            <a:pPr marL="914400" lvl="2" indent="-457200" eaLnBrk="0" hangingPunct="0">
              <a:lnSpc>
                <a:spcPct val="100000"/>
              </a:lnSpc>
              <a:spcBef>
                <a:spcPts val="0"/>
              </a:spcBef>
              <a:spcAft>
                <a:spcPts val="2400"/>
              </a:spcAft>
              <a:buClr>
                <a:srgbClr val="FFC000"/>
              </a:buClr>
              <a:buSzPct val="100000"/>
              <a:buFont typeface="Calibri" panose="020F0502020204030204" pitchFamily="34" charset="0"/>
              <a:buChar char="̶"/>
              <a:defRPr/>
            </a:pPr>
            <a:r>
              <a:rPr lang="en-US" altLang="en-US" sz="3200" dirty="0">
                <a:effectLst>
                  <a:outerShdw blurRad="38100" dist="38100" dir="2700000" algn="tl">
                    <a:srgbClr val="000000">
                      <a:alpha val="43137"/>
                    </a:srgbClr>
                  </a:outerShdw>
                </a:effectLst>
              </a:rPr>
              <a:t>Acts 1:13, 15; 2:41; 4:4:31; 5:14, 42; 8:25, 40; 11:21; 13:49; 17:6</a:t>
            </a:r>
          </a:p>
        </p:txBody>
      </p:sp>
      <p:pic>
        <p:nvPicPr>
          <p:cNvPr id="4" name="Picture 3">
            <a:extLst>
              <a:ext uri="{FF2B5EF4-FFF2-40B4-BE49-F238E27FC236}">
                <a16:creationId xmlns:a16="http://schemas.microsoft.com/office/drawing/2014/main" id="{4EDBDC89-FBF7-B66E-4924-593365D78E73}"/>
              </a:ext>
            </a:extLst>
          </p:cNvPr>
          <p:cNvPicPr>
            <a:picLocks noChangeAspect="1"/>
          </p:cNvPicPr>
          <p:nvPr/>
        </p:nvPicPr>
        <p:blipFill>
          <a:blip r:embed="rId2"/>
          <a:stretch>
            <a:fillRect/>
          </a:stretch>
        </p:blipFill>
        <p:spPr>
          <a:xfrm>
            <a:off x="10093145" y="76200"/>
            <a:ext cx="1565455" cy="1097280"/>
          </a:xfrm>
          <a:prstGeom prst="rect">
            <a:avLst/>
          </a:prstGeom>
        </p:spPr>
      </p:pic>
      <p:pic>
        <p:nvPicPr>
          <p:cNvPr id="2" name="Picture 1">
            <a:extLst>
              <a:ext uri="{FF2B5EF4-FFF2-40B4-BE49-F238E27FC236}">
                <a16:creationId xmlns:a16="http://schemas.microsoft.com/office/drawing/2014/main" id="{67255FCD-BF58-047C-646E-F4B5DE94CDF3}"/>
              </a:ext>
            </a:extLst>
          </p:cNvPr>
          <p:cNvPicPr>
            <a:picLocks noChangeAspect="1"/>
          </p:cNvPicPr>
          <p:nvPr/>
        </p:nvPicPr>
        <p:blipFill>
          <a:blip r:embed="rId3"/>
          <a:stretch>
            <a:fillRect/>
          </a:stretch>
        </p:blipFill>
        <p:spPr>
          <a:xfrm>
            <a:off x="8349742" y="2667000"/>
            <a:ext cx="3244850" cy="1828800"/>
          </a:xfrm>
          <a:prstGeom prst="rect">
            <a:avLst/>
          </a:prstGeo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5F08A-04CB-A2A0-194F-B46A418B55EA}"/>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E3D2B95B-F19D-56C4-33AD-E62D1F935585}"/>
              </a:ext>
            </a:extLst>
          </p:cNvPr>
          <p:cNvSpPr>
            <a:spLocks noGrp="1" noChangeArrowheads="1"/>
          </p:cNvSpPr>
          <p:nvPr>
            <p:ph type="body" idx="1"/>
          </p:nvPr>
        </p:nvSpPr>
        <p:spPr>
          <a:xfrm>
            <a:off x="1029810" y="1600200"/>
            <a:ext cx="7010400" cy="4344633"/>
          </a:xfrm>
          <a:ln w="3175"/>
        </p:spPr>
        <p:txBody>
          <a:bodyPr/>
          <a:lstStyle/>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Apollos (18:24-28)</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John’s disciples (19:1-7)</a:t>
            </a:r>
          </a:p>
          <a:p>
            <a:pPr marL="457200" lvl="1" indent="-457200">
              <a:lnSpc>
                <a:spcPct val="100000"/>
              </a:lnSpc>
              <a:spcBef>
                <a:spcPts val="0"/>
              </a:spcBef>
              <a:spcAft>
                <a:spcPts val="1800"/>
              </a:spcAft>
              <a:buClr>
                <a:srgbClr val="CC66FF"/>
              </a:buClr>
              <a:buSzPct val="100000"/>
              <a:buFont typeface="+mj-lt"/>
              <a:buAutoNum type="alphaUcPeriod"/>
              <a:defRPr/>
            </a:pPr>
            <a:r>
              <a:rPr lang="en-US" sz="2800" b="1" u="sng" dirty="0">
                <a:solidFill>
                  <a:srgbClr val="FFFFCC"/>
                </a:solidFill>
                <a:effectLst>
                  <a:outerShdw blurRad="38100" dist="38100" dir="2700000" algn="tl">
                    <a:srgbClr val="000000">
                      <a:alpha val="43137"/>
                    </a:srgbClr>
                  </a:outerShdw>
                </a:effectLst>
                <a:latin typeface="Calibri" panose="020F0502020204030204" pitchFamily="34" charset="0"/>
              </a:rPr>
              <a:t>Ephesus witness (19:8-12)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Imitators’ failure (19:13-20)</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Future plans (19:21-22)</a:t>
            </a:r>
          </a:p>
          <a:p>
            <a:pPr marL="457200" lvl="1" indent="-457200" eaLnBrk="1" hangingPunct="1">
              <a:lnSpc>
                <a:spcPct val="100000"/>
              </a:lnSpc>
              <a:spcBef>
                <a:spcPts val="0"/>
              </a:spcBef>
              <a:spcAft>
                <a:spcPts val="1800"/>
              </a:spcAft>
              <a:buClr>
                <a:srgbClr val="CC66FF"/>
              </a:buClr>
              <a:buSzPct val="100000"/>
              <a:buFont typeface="+mj-lt"/>
              <a:buAutoNum type="alphaUcPeriod"/>
              <a:defRPr/>
            </a:pPr>
            <a:r>
              <a:rPr lang="en-US" sz="2800" dirty="0">
                <a:effectLst>
                  <a:outerShdw blurRad="38100" dist="38100" dir="2700000" algn="tl">
                    <a:srgbClr val="000000">
                      <a:alpha val="43137"/>
                    </a:srgbClr>
                  </a:outerShdw>
                </a:effectLst>
                <a:latin typeface="Calibri" panose="020F0502020204030204" pitchFamily="34" charset="0"/>
              </a:rPr>
              <a:t>Silversmiths’ riot (19:23-41)</a:t>
            </a:r>
          </a:p>
        </p:txBody>
      </p:sp>
      <p:sp>
        <p:nvSpPr>
          <p:cNvPr id="3" name="Rectangle 2">
            <a:extLst>
              <a:ext uri="{FF2B5EF4-FFF2-40B4-BE49-F238E27FC236}">
                <a16:creationId xmlns:a16="http://schemas.microsoft.com/office/drawing/2014/main" id="{DA37C845-E333-CDF8-6F37-F9B60E2F88C6}"/>
              </a:ext>
            </a:extLst>
          </p:cNvPr>
          <p:cNvSpPr txBox="1">
            <a:spLocks noChangeArrowheads="1"/>
          </p:cNvSpPr>
          <p:nvPr/>
        </p:nvSpPr>
        <p:spPr bwMode="auto">
          <a:xfrm>
            <a:off x="2622804" y="228600"/>
            <a:ext cx="6946392"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eaLnBrk="1" hangingPunct="1">
              <a:lnSpc>
                <a:spcPct val="100000"/>
              </a:lnSpc>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Ephesus Ministry</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Acts 18:24‒19:41</a:t>
            </a:r>
            <a:endParaRPr lang="en-US" sz="3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2" name="Picture 1">
            <a:extLst>
              <a:ext uri="{FF2B5EF4-FFF2-40B4-BE49-F238E27FC236}">
                <a16:creationId xmlns:a16="http://schemas.microsoft.com/office/drawing/2014/main" id="{E91467D6-DF24-6096-E15E-F1D993D88BA0}"/>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4900238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1C2AF-C8FF-D850-0CEB-3450C491B440}"/>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D77B15F-4337-5A28-7DFF-DE79236D395E}"/>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Synagogue ministry (8-9a)</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School of Tyrannus (9b-10)</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Signs (11-12)</a:t>
            </a:r>
          </a:p>
        </p:txBody>
      </p:sp>
      <p:pic>
        <p:nvPicPr>
          <p:cNvPr id="2" name="Picture 1">
            <a:extLst>
              <a:ext uri="{FF2B5EF4-FFF2-40B4-BE49-F238E27FC236}">
                <a16:creationId xmlns:a16="http://schemas.microsoft.com/office/drawing/2014/main" id="{070EE98E-DD10-3F44-103E-C17362BD64FD}"/>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E7623D0E-897C-639D-B1DA-D5AEDFD831F5}"/>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19:8-12</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Ephesus Witness</a:t>
            </a:r>
          </a:p>
        </p:txBody>
      </p:sp>
    </p:spTree>
    <p:extLst>
      <p:ext uri="{BB962C8B-B14F-4D97-AF65-F5344CB8AC3E}">
        <p14:creationId xmlns:p14="http://schemas.microsoft.com/office/powerpoint/2010/main" val="30773724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494AA-D4C5-657B-C755-F7D9D8DBEAA1}"/>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6514DE19-8906-0F0F-E20C-9714C22D49B2}"/>
              </a:ext>
            </a:extLst>
          </p:cNvPr>
          <p:cNvSpPr>
            <a:spLocks noGrp="1" noChangeArrowheads="1"/>
          </p:cNvSpPr>
          <p:nvPr>
            <p:ph type="body" idx="1"/>
          </p:nvPr>
        </p:nvSpPr>
        <p:spPr>
          <a:xfrm>
            <a:off x="1523999" y="2209800"/>
            <a:ext cx="6301317" cy="2286000"/>
          </a:xfrm>
        </p:spPr>
        <p:txBody>
          <a:bodyPr/>
          <a:lstStyle/>
          <a:p>
            <a:pPr marL="457200" lvl="3" indent="-457200">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Synagogue ministry (8-9a)</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School of Tyrannus (9b-10)</a:t>
            </a:r>
          </a:p>
          <a:p>
            <a:pPr marL="457200" lvl="3" indent="-457200">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Signs (11-12)</a:t>
            </a:r>
          </a:p>
        </p:txBody>
      </p:sp>
      <p:pic>
        <p:nvPicPr>
          <p:cNvPr id="2" name="Picture 1">
            <a:extLst>
              <a:ext uri="{FF2B5EF4-FFF2-40B4-BE49-F238E27FC236}">
                <a16:creationId xmlns:a16="http://schemas.microsoft.com/office/drawing/2014/main" id="{69CED201-6CD7-B891-4526-39150E09C366}"/>
              </a:ext>
            </a:extLst>
          </p:cNvPr>
          <p:cNvPicPr>
            <a:picLocks noChangeAspect="1"/>
          </p:cNvPicPr>
          <p:nvPr/>
        </p:nvPicPr>
        <p:blipFill>
          <a:blip r:embed="rId2"/>
          <a:stretch>
            <a:fillRect/>
          </a:stretch>
        </p:blipFill>
        <p:spPr>
          <a:xfrm>
            <a:off x="8397240" y="2286000"/>
            <a:ext cx="3261360" cy="2286000"/>
          </a:xfrm>
          <a:prstGeom prst="rect">
            <a:avLst/>
          </a:prstGeom>
        </p:spPr>
      </p:pic>
      <p:sp>
        <p:nvSpPr>
          <p:cNvPr id="4" name="Rectangle 2">
            <a:extLst>
              <a:ext uri="{FF2B5EF4-FFF2-40B4-BE49-F238E27FC236}">
                <a16:creationId xmlns:a16="http://schemas.microsoft.com/office/drawing/2014/main" id="{8B04CB5C-1E78-8B60-6416-86DADC027515}"/>
              </a:ext>
            </a:extLst>
          </p:cNvPr>
          <p:cNvSpPr txBox="1">
            <a:spLocks noChangeArrowheads="1"/>
          </p:cNvSpPr>
          <p:nvPr/>
        </p:nvSpPr>
        <p:spPr bwMode="auto">
          <a:xfrm>
            <a:off x="2738437" y="228600"/>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742950" indent="-742950" algn="ctr" defTabSz="914400" eaLnBrk="1" hangingPunct="1">
              <a:lnSpc>
                <a:spcPct val="100000"/>
              </a:lnSpc>
              <a:buClr>
                <a:srgbClr val="CC66FF"/>
              </a:buClr>
              <a:buFont typeface="+mj-lt"/>
              <a:buAutoNum type="alphaUcPeriod" startAt="3"/>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19:8-12</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Ephesus Witness</a:t>
            </a:r>
          </a:p>
        </p:txBody>
      </p:sp>
    </p:spTree>
    <p:extLst>
      <p:ext uri="{BB962C8B-B14F-4D97-AF65-F5344CB8AC3E}">
        <p14:creationId xmlns:p14="http://schemas.microsoft.com/office/powerpoint/2010/main" val="11526230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588D0-4A89-3625-FDA4-4F4DD7BCF739}"/>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4C55069E-0BFC-08E1-F9E6-8C8EE697E733}"/>
              </a:ext>
            </a:extLst>
          </p:cNvPr>
          <p:cNvSpPr>
            <a:spLocks noGrp="1" noChangeArrowheads="1"/>
          </p:cNvSpPr>
          <p:nvPr>
            <p:ph type="title"/>
          </p:nvPr>
        </p:nvSpPr>
        <p:spPr>
          <a:xfrm>
            <a:off x="2738437" y="228601"/>
            <a:ext cx="6715125" cy="1097280"/>
          </a:xfrm>
        </p:spPr>
        <p:txBody>
          <a:bodyPr/>
          <a:lstStyle/>
          <a:p>
            <a:pPr marL="742950" indent="-742950" algn="ctr" eaLnBrk="1" hangingPunct="1">
              <a:lnSpc>
                <a:spcPct val="100000"/>
              </a:lnSpc>
              <a:buClr>
                <a:srgbClr val="00FF00"/>
              </a:buClr>
              <a:buFont typeface="+mj-lt"/>
              <a:buAutoNum type="arabicPeriod"/>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Acts 19:8-9a</a:t>
            </a:r>
            <a:br>
              <a:rPr lang="en-US" sz="3600" dirty="0">
                <a:effectLst>
                  <a:outerShdw blurRad="38100" dist="38100" dir="2700000" algn="tl">
                    <a:srgbClr val="000000">
                      <a:alpha val="43137"/>
                    </a:srgbClr>
                  </a:outerShdw>
                </a:effectLst>
                <a:cs typeface="Calibri" panose="020F0502020204030204" pitchFamily="34" charset="0"/>
              </a:rPr>
            </a:br>
            <a:r>
              <a:rPr lang="en-US" sz="2800" dirty="0">
                <a:effectLst>
                  <a:outerShdw blurRad="38100" dist="38100" dir="2700000" algn="tl">
                    <a:srgbClr val="000000">
                      <a:alpha val="43137"/>
                    </a:srgbClr>
                  </a:outerShdw>
                </a:effectLst>
                <a:latin typeface="+mn-lt"/>
                <a:ea typeface="+mn-ea"/>
                <a:cs typeface="+mn-cs"/>
              </a:rPr>
              <a:t>Synagogue Ministry</a:t>
            </a:r>
          </a:p>
        </p:txBody>
      </p:sp>
      <p:sp>
        <p:nvSpPr>
          <p:cNvPr id="161795" name="Rectangle 3">
            <a:extLst>
              <a:ext uri="{FF2B5EF4-FFF2-40B4-BE49-F238E27FC236}">
                <a16:creationId xmlns:a16="http://schemas.microsoft.com/office/drawing/2014/main" id="{D75757C6-891D-D1AE-FEE4-DB591946120B}"/>
              </a:ext>
            </a:extLst>
          </p:cNvPr>
          <p:cNvSpPr>
            <a:spLocks noGrp="1" noChangeArrowheads="1"/>
          </p:cNvSpPr>
          <p:nvPr>
            <p:ph type="body" idx="1"/>
          </p:nvPr>
        </p:nvSpPr>
        <p:spPr>
          <a:xfrm>
            <a:off x="1981200" y="2286000"/>
            <a:ext cx="6553200" cy="2286000"/>
          </a:xfrm>
        </p:spPr>
        <p:txBody>
          <a:bodyPr/>
          <a:lstStyle/>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Ministry (8)</a:t>
            </a:r>
          </a:p>
          <a:p>
            <a:pPr marL="514350" lvl="3" indent="-514350">
              <a:lnSpc>
                <a:spcPct val="100000"/>
              </a:lnSpc>
              <a:spcBef>
                <a:spcPts val="0"/>
              </a:spcBef>
              <a:spcAft>
                <a:spcPts val="1800"/>
              </a:spcAft>
              <a:buClr>
                <a:srgbClr val="FFC000"/>
              </a:buClr>
              <a:buFont typeface="+mj-lt"/>
              <a:buAutoNum type="alphaLcParenR"/>
              <a:defRPr/>
            </a:pPr>
            <a:r>
              <a:rPr lang="en-US" sz="2800" dirty="0">
                <a:effectLst>
                  <a:outerShdw blurRad="38100" dist="38100" dir="2700000" algn="tl">
                    <a:srgbClr val="000000">
                      <a:alpha val="43137"/>
                    </a:srgbClr>
                  </a:outerShdw>
                </a:effectLst>
                <a:latin typeface="Calibri" panose="020F0502020204030204" pitchFamily="34" charset="0"/>
              </a:rPr>
              <a:t>Departure (9a)</a:t>
            </a:r>
          </a:p>
          <a:p>
            <a:pPr marL="514350" lvl="3" indent="-514350">
              <a:lnSpc>
                <a:spcPct val="100000"/>
              </a:lnSpc>
              <a:spcBef>
                <a:spcPts val="0"/>
              </a:spcBef>
              <a:spcAft>
                <a:spcPts val="1800"/>
              </a:spcAft>
              <a:buClr>
                <a:srgbClr val="FFC000"/>
              </a:buClr>
              <a:buFont typeface="+mj-lt"/>
              <a:buAutoNum type="alphaLcParenR"/>
              <a:defRPr/>
            </a:pPr>
            <a:endParaRPr lang="en-US" sz="3200"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DFCF0B75-062D-165D-5C03-2F1864C7D805}"/>
              </a:ext>
            </a:extLst>
          </p:cNvPr>
          <p:cNvPicPr>
            <a:picLocks noChangeAspect="1"/>
          </p:cNvPicPr>
          <p:nvPr/>
        </p:nvPicPr>
        <p:blipFill>
          <a:blip r:embed="rId2"/>
          <a:stretch>
            <a:fillRect/>
          </a:stretch>
        </p:blipFill>
        <p:spPr>
          <a:xfrm>
            <a:off x="8397240" y="2286000"/>
            <a:ext cx="3261360" cy="2286000"/>
          </a:xfrm>
          <a:prstGeom prst="rect">
            <a:avLst/>
          </a:prstGeom>
        </p:spPr>
      </p:pic>
    </p:spTree>
    <p:extLst>
      <p:ext uri="{BB962C8B-B14F-4D97-AF65-F5344CB8AC3E}">
        <p14:creationId xmlns:p14="http://schemas.microsoft.com/office/powerpoint/2010/main" val="30704996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VIOUS_ACTIVE_SLIDE" val="28183"/>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3.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13516</TotalTime>
  <Words>11021</Words>
  <Application>Microsoft Office PowerPoint</Application>
  <PresentationFormat>Widescreen</PresentationFormat>
  <Paragraphs>1186</Paragraphs>
  <Slides>260</Slides>
  <Notes>32</Notes>
  <HiddenSlides>0</HiddenSlides>
  <MMClips>0</MMClips>
  <ScaleCrop>false</ScaleCrop>
  <HeadingPairs>
    <vt:vector size="4" baseType="variant">
      <vt:variant>
        <vt:lpstr>Theme</vt:lpstr>
      </vt:variant>
      <vt:variant>
        <vt:i4>3</vt:i4>
      </vt:variant>
      <vt:variant>
        <vt:lpstr>Slide Titles</vt:lpstr>
      </vt:variant>
      <vt:variant>
        <vt:i4>260</vt:i4>
      </vt:variant>
    </vt:vector>
  </HeadingPairs>
  <TitlesOfParts>
    <vt:vector size="263" baseType="lpstr">
      <vt:lpstr>Office Theme</vt:lpstr>
      <vt:lpstr>1_Office Theme</vt:lpstr>
      <vt:lpstr>Azure</vt:lpstr>
      <vt:lpstr>PowerPoint Presentation</vt:lpstr>
      <vt:lpstr>PowerPoint Presentation</vt:lpstr>
      <vt:lpstr>Structure (Acts 1:8)</vt:lpstr>
      <vt:lpstr>PowerPoint Presentation</vt:lpstr>
      <vt:lpstr>Acts 18:23‒21:17 3rd Missionary Journey</vt:lpstr>
      <vt:lpstr>Acts 18:23‒21:17 3rd Missionary Journey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Second Missionary Journey</vt:lpstr>
      <vt:lpstr>PowerPoint Presentation</vt:lpstr>
      <vt:lpstr>PowerPoint Presentation</vt:lpstr>
      <vt:lpstr>PowerPoint Presentation</vt:lpstr>
      <vt:lpstr>Acts 18:23‒21:17 3rd Missionary Journey</vt:lpstr>
      <vt:lpstr>PowerPoint Presentation</vt:lpstr>
      <vt:lpstr>PowerPoint Presentation</vt:lpstr>
      <vt:lpstr>PowerPoint Presentation</vt:lpstr>
      <vt:lpstr>PowerPoint Presentation</vt:lpstr>
      <vt:lpstr>Message</vt:lpstr>
      <vt:lpstr>PowerPoint Presentation</vt:lpstr>
      <vt:lpstr>PowerPoint Presentation</vt:lpstr>
      <vt:lpstr>Acts 18:24 His Introduction</vt:lpstr>
      <vt:lpstr>Acts 18:24 His Introduction</vt:lpstr>
      <vt:lpstr>Acts 18:24 His Introduction</vt:lpstr>
      <vt:lpstr>PowerPoint Presentation</vt:lpstr>
      <vt:lpstr>Acts 18:24 His Introduction</vt:lpstr>
      <vt:lpstr>PowerPoint Presentation</vt:lpstr>
      <vt:lpstr>Acts 18:24 His Introduction</vt:lpstr>
      <vt:lpstr>PowerPoint Presentation</vt:lpstr>
      <vt:lpstr>PowerPoint Presentation</vt:lpstr>
      <vt:lpstr>PowerPoint Presentation</vt:lpstr>
      <vt:lpstr>PowerPoint Presentation</vt:lpstr>
      <vt:lpstr>Second Missionary Journey</vt:lpstr>
      <vt:lpstr>PowerPoint Presentation</vt:lpstr>
      <vt:lpstr>PowerPoint Presentation</vt:lpstr>
      <vt:lpstr>PowerPoint Presentation</vt:lpstr>
      <vt:lpstr>PowerPoint Presentation</vt:lpstr>
      <vt:lpstr>Acts 18:27a-c His Transition to Corinth</vt:lpstr>
      <vt:lpstr>Acts 18:27a-c His Transition to Corinth</vt:lpstr>
      <vt:lpstr>PowerPoint Presentation</vt:lpstr>
      <vt:lpstr>Second Missionary Journey</vt:lpstr>
      <vt:lpstr>Acts 18:27a-c His Transition to Corinth</vt:lpstr>
      <vt:lpstr>Acts 18:27a-c His Transition to Corinth</vt:lpstr>
      <vt:lpstr>PowerPoint Presentation</vt:lpstr>
      <vt:lpstr>John 20:30-31</vt:lpstr>
      <vt:lpstr>PowerPoint Presentation</vt:lpstr>
      <vt:lpstr>PowerPoint Presentation</vt:lpstr>
      <vt:lpstr>Acts 18:27d-28 His Corinthian Ministry</vt:lpstr>
      <vt:lpstr>Acts 18:27d-28 His Corinthian Ministry</vt:lpstr>
      <vt:lpstr>Lewis Sperry Chafer, vol. 7, Systematic Theology (Grand Rapids, MI: Kregel Publications, 1993), 265-66.</vt:lpstr>
      <vt:lpstr>PowerPoint Presentation</vt:lpstr>
      <vt:lpstr>PowerPoint Presentation</vt:lpstr>
      <vt:lpstr>PowerPoint Presentation</vt:lpstr>
      <vt:lpstr>Acts 18:27d-28 His Corinthian Ministry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Second Missionary Journey</vt:lpstr>
      <vt:lpstr>PowerPoint Presentation</vt:lpstr>
      <vt:lpstr>Acts 19:1b-7 Interaction</vt:lpstr>
      <vt:lpstr>Acts 19:1b-7 Interaction</vt:lpstr>
      <vt:lpstr>PowerPoint Presentation</vt:lpstr>
      <vt:lpstr>Acts 19:1b-7 Interaction</vt:lpstr>
      <vt:lpstr>PowerPoint Presentation</vt:lpstr>
      <vt:lpstr>PowerPoint Presentation</vt:lpstr>
      <vt:lpstr>PowerPoint Presentation</vt:lpstr>
      <vt:lpstr>Acts 19:1b-7 Interaction</vt:lpstr>
      <vt:lpstr>Acts 19:1b-7 Interaction</vt:lpstr>
      <vt:lpstr>Acts 19:1b-7 Interaction</vt:lpstr>
      <vt:lpstr>Messengers of the Kingdom In Matthew</vt:lpstr>
      <vt:lpstr>PowerPoint Presentation</vt:lpstr>
      <vt:lpstr>Acts 19:1b-7 Interaction</vt:lpstr>
      <vt:lpstr>PowerPoint Presentation</vt:lpstr>
      <vt:lpstr>PowerPoint Presentation</vt:lpstr>
      <vt:lpstr>Acts 19:1b-7 Interaction</vt:lpstr>
      <vt:lpstr>Acts 19:1b-7 Interaction</vt:lpstr>
      <vt:lpstr>PowerPoint Presentation</vt:lpstr>
      <vt:lpstr>PowerPoint Presentation</vt:lpstr>
      <vt:lpstr>PowerPoint Presentation</vt:lpstr>
      <vt:lpstr>Acts 19:1b-7 Interaction</vt:lpstr>
      <vt:lpstr>Purpose</vt:lpstr>
      <vt:lpstr>Message</vt:lpstr>
      <vt:lpstr>Progress Reports</vt:lpstr>
      <vt:lpstr>PowerPoint Presentation</vt:lpstr>
      <vt:lpstr>PowerPoint Presentation</vt:lpstr>
      <vt:lpstr>PowerPoint Presentation</vt:lpstr>
      <vt:lpstr>Acts 19:8-9a Synagogue Ministry</vt:lpstr>
      <vt:lpstr>Acts 19:8-9a Synagogue Ministry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Acts 19:8-9a Synagogue Ministry</vt:lpstr>
      <vt:lpstr>Purpose</vt:lpstr>
      <vt:lpstr>Message</vt:lpstr>
      <vt:lpstr>PowerPoint Presentation</vt:lpstr>
      <vt:lpstr>PowerPoint Presentation</vt:lpstr>
      <vt:lpstr>PowerPoint Presentation</vt:lpstr>
      <vt:lpstr>Acts 19:9b-10 School of Tyrannus</vt:lpstr>
      <vt:lpstr>Acts 19:9b-10 School of Tyrannus</vt:lpstr>
      <vt:lpstr>PowerPoint Presentation</vt:lpstr>
      <vt:lpstr>Acts 19:9b-10 School of Tyrannus</vt:lpstr>
      <vt:lpstr>PowerPoint Presentation</vt:lpstr>
      <vt:lpstr>PowerPoint Presentation</vt:lpstr>
      <vt:lpstr>Acts 19:9b-10 School of Tyrannus</vt:lpstr>
      <vt:lpstr>PowerPoint Presentation</vt:lpstr>
      <vt:lpstr>PowerPoint Presentation</vt:lpstr>
      <vt:lpstr>Acts 19:11-12 Signs</vt:lpstr>
      <vt:lpstr>Acts 19:11-12 Signs</vt:lpstr>
      <vt:lpstr>PowerPoint Presentation</vt:lpstr>
      <vt:lpstr>PowerPoint Presentation</vt:lpstr>
      <vt:lpstr>PowerPoint Presentation</vt:lpstr>
      <vt:lpstr>Acts 19:11-12 Signs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Acts 19:13-14 Imitators</vt:lpstr>
      <vt:lpstr>Acts 19:13-14 Imitators</vt:lpstr>
      <vt:lpstr>Acts 19:13-14 Imitators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Demonic Personhood</vt:lpstr>
      <vt:lpstr>Demonic Powers</vt:lpstr>
      <vt:lpstr>PowerPoint Presentation</vt:lpstr>
      <vt:lpstr>Demonic Powers</vt:lpstr>
      <vt:lpstr>PowerPoint Presentation</vt:lpstr>
      <vt:lpstr>Acts 19:17-19 Results</vt:lpstr>
      <vt:lpstr>Acts 19:17-19 Results</vt:lpstr>
      <vt:lpstr>Dispensational Theology is a System of Theology</vt:lpstr>
      <vt:lpstr>Doxological Purpose</vt:lpstr>
      <vt:lpstr>PowerPoint Presentation</vt:lpstr>
      <vt:lpstr>Acts 19:17-19 Results</vt:lpstr>
      <vt:lpstr>Lewis Sperry Chafer, vol. 7, Systematic Theology (Grand Rapids, MI: Kregel Publications, 1993), 265-66.</vt:lpstr>
      <vt:lpstr>PowerPoint Presentation</vt:lpstr>
      <vt:lpstr>PowerPoint Presentation</vt:lpstr>
      <vt:lpstr>PowerPoint Presentation</vt:lpstr>
      <vt:lpstr>PowerPoint Presentation</vt:lpstr>
      <vt:lpstr>Acts 19:17-19 Results</vt:lpstr>
      <vt:lpstr>PowerPoint Presentation</vt:lpstr>
      <vt:lpstr>PowerPoint Presentation</vt:lpstr>
      <vt:lpstr>PowerPoint Presentation</vt:lpstr>
      <vt:lpstr>Bible Verses Against Necromancy</vt:lpstr>
      <vt:lpstr>PowerPoint Presentation</vt:lpstr>
      <vt:lpstr>Purpose</vt:lpstr>
      <vt:lpstr>Message</vt:lpstr>
      <vt:lpstr>Progress Reports</vt:lpstr>
      <vt:lpstr>PowerPoint Presentation</vt:lpstr>
      <vt:lpstr>PowerPoint Presentation</vt:lpstr>
      <vt:lpstr>PowerPoint Presentation</vt:lpstr>
      <vt:lpstr>Acts 19:21 Purpose</vt:lpstr>
      <vt:lpstr>Acts 19:21 Purpose</vt:lpstr>
      <vt:lpstr>Acts 19:21 Purpose</vt:lpstr>
      <vt:lpstr>PowerPoint Presentation</vt:lpstr>
      <vt:lpstr>Acts 19:21 Purpose</vt:lpstr>
      <vt:lpstr>PowerPoint Presentation</vt:lpstr>
      <vt:lpstr>Acts 19:21 Purpose</vt:lpstr>
      <vt:lpstr>PowerPoint Presentation</vt:lpstr>
      <vt:lpstr>PowerPoint Presentation</vt:lpstr>
      <vt:lpstr>Purpose</vt:lpstr>
      <vt:lpstr>Progress Reports</vt:lpstr>
      <vt:lpstr>PowerPoint Presentation</vt:lpstr>
      <vt:lpstr>PowerPoint Presentation</vt:lpstr>
      <vt:lpstr>Acts 19:22 Preparation</vt:lpstr>
      <vt:lpstr>Acts 19:22 Preparation</vt:lpstr>
      <vt:lpstr>PowerPoint Presentation</vt:lpstr>
      <vt:lpstr>Acts 19:22 Preparation</vt:lpstr>
      <vt:lpstr>PowerPoint Presentation</vt:lpstr>
      <vt:lpstr>PowerPoint Presentation</vt:lpstr>
      <vt:lpstr>PowerPoint Presentation</vt:lpstr>
      <vt:lpstr>PowerPoint Presentation</vt:lpstr>
      <vt:lpstr>PowerPoint Presentation</vt:lpstr>
      <vt:lpstr>E.W. Bullinger (1837‒1913)</vt:lpstr>
      <vt:lpstr>PowerPoint Presentation</vt:lpstr>
      <vt:lpstr>PowerPoint Presentation</vt:lpstr>
      <vt:lpstr>Purpose</vt:lpstr>
      <vt:lpstr>Message</vt:lpstr>
      <vt:lpstr>PowerPoint Presentation</vt:lpstr>
      <vt:lpstr>PowerPoint Presentation</vt:lpstr>
      <vt:lpstr>PowerPoint Presentation</vt:lpstr>
      <vt:lpstr>PowerPoint Presentation</vt:lpstr>
      <vt:lpstr>E.W. Bullinger (1837‒1913)</vt:lpstr>
      <vt:lpstr>PowerPoint Presentation</vt:lpstr>
      <vt:lpstr>PowerPoint Presentation</vt:lpstr>
      <vt:lpstr>PowerPoint Presentation</vt:lpstr>
      <vt:lpstr>Acts 19:25-27 Demetrius’ Speech</vt:lpstr>
      <vt:lpstr>Acts 19:25-27 Demetrius’ Speech</vt:lpstr>
      <vt:lpstr>Acts 19:25-27 Demetrius’ Speech</vt:lpstr>
      <vt:lpstr>Acts 19:25-27 Demetrius’ Speech</vt:lpstr>
      <vt:lpstr>Acts 19:27 Pauline Threat</vt:lpstr>
      <vt:lpstr>Acts 19:27 Pauline Threat</vt:lpstr>
      <vt:lpstr>Acts 19:27 Pauline Threat</vt:lpstr>
      <vt:lpstr>PowerPoint Presentation</vt:lpstr>
      <vt:lpstr>Acts 19:28-32 Reaction to the Speech</vt:lpstr>
      <vt:lpstr>Acts 19:28-32 Reaction to the Speech</vt:lpstr>
      <vt:lpstr>Acts 19:28-29 Crowd</vt:lpstr>
      <vt:lpstr>Acts 19:28-29 Crowd</vt:lpstr>
      <vt:lpstr>Acts 19:28-29 Crowd</vt:lpstr>
      <vt:lpstr>PowerPoint Presentation</vt:lpstr>
      <vt:lpstr>Acts 19:28-32 Reaction to the Speech</vt:lpstr>
      <vt:lpstr>Acts 19:28-32 Reaction to the Speech</vt:lpstr>
      <vt:lpstr>Acts 19:30b-31 Paul’s Dissuaders</vt:lpstr>
      <vt:lpstr>Acts 19:30b-31 Paul’s Dissuaders</vt:lpstr>
      <vt:lpstr>Acts 19:30b-31 Paul’s Dissuaders</vt:lpstr>
      <vt:lpstr>PowerPoint Presentation</vt:lpstr>
      <vt:lpstr>PowerPoint Presentation</vt:lpstr>
      <vt:lpstr>Acts 19:28-32 Reaction to the Speech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Acts 19:35-41 Town Clerk’s Intervention</vt:lpstr>
      <vt:lpstr>Acts 19:35-41 Town Clerk’s Intervention</vt:lpstr>
      <vt:lpstr>Acts 19:35-41 Town Clerk’s Intervention</vt:lpstr>
      <vt:lpstr>Acts 19:35b-41 Speech</vt:lpstr>
      <vt:lpstr>Acts 19:35b-41 Speech</vt:lpstr>
      <vt:lpstr>Acts 19:35b-41 Speech</vt:lpstr>
      <vt:lpstr>Acts 19:35b-41 Speech</vt:lpstr>
      <vt:lpstr>Acts 19:35b-41 Speech</vt:lpstr>
      <vt:lpstr>Acts 19:38-40 Proper Course</vt:lpstr>
      <vt:lpstr>Acts 19:38-40 Proper Course</vt:lpstr>
      <vt:lpstr>Acts 19:38-40 Proper Course</vt:lpstr>
      <vt:lpstr>Acts 19:38-40 Proper Course</vt:lpstr>
      <vt:lpstr>PowerPoint Presentation</vt:lpstr>
      <vt:lpstr>Acts 19:35b-41 Speech</vt:lpstr>
      <vt:lpstr>Conclusion</vt:lpstr>
      <vt:lpstr>Acts 18:23‒21:17 3rd Missionary Journey</vt:lpstr>
      <vt:lpstr>PowerPoint Presentation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108 Acts 18v23-19v41</dc:title>
  <dc:subject>ACTS</dc:subject>
  <dc:creator>A. Woods</dc:creator>
  <cp:lastModifiedBy>awoods@slbc.org</cp:lastModifiedBy>
  <cp:revision>1788</cp:revision>
  <cp:lastPrinted>2026-04-29T18:16:10Z</cp:lastPrinted>
  <dcterms:created xsi:type="dcterms:W3CDTF">2009-01-10T23:45:31Z</dcterms:created>
  <dcterms:modified xsi:type="dcterms:W3CDTF">2026-09-09T11:12:54Z</dcterms:modified>
</cp:coreProperties>
</file>