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783" r:id="rId2"/>
  </p:sldMasterIdLst>
  <p:notesMasterIdLst>
    <p:notesMasterId r:id="rId95"/>
  </p:notesMasterIdLst>
  <p:handoutMasterIdLst>
    <p:handoutMasterId r:id="rId96"/>
  </p:handoutMasterIdLst>
  <p:sldIdLst>
    <p:sldId id="286" r:id="rId3"/>
    <p:sldId id="357" r:id="rId4"/>
    <p:sldId id="359" r:id="rId5"/>
    <p:sldId id="267" r:id="rId6"/>
    <p:sldId id="28179" r:id="rId7"/>
    <p:sldId id="360" r:id="rId8"/>
    <p:sldId id="28707" r:id="rId9"/>
    <p:sldId id="269" r:id="rId10"/>
    <p:sldId id="28716" r:id="rId11"/>
    <p:sldId id="270" r:id="rId12"/>
    <p:sldId id="272" r:id="rId13"/>
    <p:sldId id="9590" r:id="rId14"/>
    <p:sldId id="9602" r:id="rId15"/>
    <p:sldId id="9591" r:id="rId16"/>
    <p:sldId id="7379" r:id="rId17"/>
    <p:sldId id="28736" r:id="rId18"/>
    <p:sldId id="28717" r:id="rId19"/>
    <p:sldId id="1338" r:id="rId20"/>
    <p:sldId id="6566" r:id="rId21"/>
    <p:sldId id="1232" r:id="rId22"/>
    <p:sldId id="1345" r:id="rId23"/>
    <p:sldId id="6577" r:id="rId24"/>
    <p:sldId id="28704" r:id="rId25"/>
    <p:sldId id="1346" r:id="rId26"/>
    <p:sldId id="28722" r:id="rId27"/>
    <p:sldId id="6588" r:id="rId28"/>
    <p:sldId id="1378" r:id="rId29"/>
    <p:sldId id="1348" r:id="rId30"/>
    <p:sldId id="28457" r:id="rId31"/>
    <p:sldId id="1327" r:id="rId32"/>
    <p:sldId id="1376" r:id="rId33"/>
    <p:sldId id="1379" r:id="rId34"/>
    <p:sldId id="28723" r:id="rId35"/>
    <p:sldId id="28604" r:id="rId36"/>
    <p:sldId id="28606" r:id="rId37"/>
    <p:sldId id="28512" r:id="rId38"/>
    <p:sldId id="6589" r:id="rId39"/>
    <p:sldId id="1389" r:id="rId40"/>
    <p:sldId id="6551" r:id="rId41"/>
    <p:sldId id="1326" r:id="rId42"/>
    <p:sldId id="1390" r:id="rId43"/>
    <p:sldId id="1347" r:id="rId44"/>
    <p:sldId id="6590" r:id="rId45"/>
    <p:sldId id="3044" r:id="rId46"/>
    <p:sldId id="28737" r:id="rId47"/>
    <p:sldId id="1319" r:id="rId48"/>
    <p:sldId id="6591" r:id="rId49"/>
    <p:sldId id="1393" r:id="rId50"/>
    <p:sldId id="28724" r:id="rId51"/>
    <p:sldId id="1340" r:id="rId52"/>
    <p:sldId id="28726" r:id="rId53"/>
    <p:sldId id="28725" r:id="rId54"/>
    <p:sldId id="28727" r:id="rId55"/>
    <p:sldId id="4837" r:id="rId56"/>
    <p:sldId id="28738" r:id="rId57"/>
    <p:sldId id="28739" r:id="rId58"/>
    <p:sldId id="28728" r:id="rId59"/>
    <p:sldId id="28740" r:id="rId60"/>
    <p:sldId id="6600" r:id="rId61"/>
    <p:sldId id="5179" r:id="rId62"/>
    <p:sldId id="1448" r:id="rId63"/>
    <p:sldId id="4504" r:id="rId64"/>
    <p:sldId id="4213" r:id="rId65"/>
    <p:sldId id="1439" r:id="rId66"/>
    <p:sldId id="6592" r:id="rId67"/>
    <p:sldId id="1402" r:id="rId68"/>
    <p:sldId id="6597" r:id="rId69"/>
    <p:sldId id="1368" r:id="rId70"/>
    <p:sldId id="1367" r:id="rId71"/>
    <p:sldId id="6593" r:id="rId72"/>
    <p:sldId id="6602" r:id="rId73"/>
    <p:sldId id="1328" r:id="rId74"/>
    <p:sldId id="28731" r:id="rId75"/>
    <p:sldId id="28732" r:id="rId76"/>
    <p:sldId id="1370" r:id="rId77"/>
    <p:sldId id="28733" r:id="rId78"/>
    <p:sldId id="1369" r:id="rId79"/>
    <p:sldId id="6594" r:id="rId80"/>
    <p:sldId id="1353" r:id="rId81"/>
    <p:sldId id="1322" r:id="rId82"/>
    <p:sldId id="1323" r:id="rId83"/>
    <p:sldId id="1405" r:id="rId84"/>
    <p:sldId id="1386" r:id="rId85"/>
    <p:sldId id="1343" r:id="rId86"/>
    <p:sldId id="6595" r:id="rId87"/>
    <p:sldId id="1373" r:id="rId88"/>
    <p:sldId id="28729" r:id="rId89"/>
    <p:sldId id="1374" r:id="rId90"/>
    <p:sldId id="1371" r:id="rId91"/>
    <p:sldId id="28513" r:id="rId92"/>
    <p:sldId id="6596" r:id="rId93"/>
    <p:sldId id="28718" r:id="rId94"/>
  </p:sldIdLst>
  <p:sldSz cx="12192000" cy="6858000"/>
  <p:notesSz cx="6858000" cy="9144000"/>
  <p:custDataLst>
    <p:tags r:id="rId97"/>
  </p:custDataLst>
  <p:defaultTextStyle>
    <a:defPPr>
      <a:defRPr lang="en-US"/>
    </a:defPPr>
    <a:lvl1pPr algn="l" rtl="0" fontAlgn="base">
      <a:spcBef>
        <a:spcPct val="0"/>
      </a:spcBef>
      <a:spcAft>
        <a:spcPct val="0"/>
      </a:spcAft>
      <a:defRPr sz="2400" kern="1200">
        <a:solidFill>
          <a:schemeClr val="tx1"/>
        </a:solidFill>
        <a:latin typeface="Times New Roman" panose="02020603050405020304" pitchFamily="18" charset="0"/>
        <a:ea typeface="+mn-ea"/>
        <a:cs typeface="+mn-cs"/>
      </a:defRPr>
    </a:lvl1pPr>
    <a:lvl2pPr marL="457200" algn="l" rtl="0" fontAlgn="base">
      <a:spcBef>
        <a:spcPct val="0"/>
      </a:spcBef>
      <a:spcAft>
        <a:spcPct val="0"/>
      </a:spcAft>
      <a:defRPr sz="2400" kern="1200">
        <a:solidFill>
          <a:schemeClr val="tx1"/>
        </a:solidFill>
        <a:latin typeface="Times New Roman" panose="02020603050405020304" pitchFamily="18" charset="0"/>
        <a:ea typeface="+mn-ea"/>
        <a:cs typeface="+mn-cs"/>
      </a:defRPr>
    </a:lvl2pPr>
    <a:lvl3pPr marL="914400" algn="l" rtl="0" fontAlgn="base">
      <a:spcBef>
        <a:spcPct val="0"/>
      </a:spcBef>
      <a:spcAft>
        <a:spcPct val="0"/>
      </a:spcAft>
      <a:defRPr sz="2400" kern="1200">
        <a:solidFill>
          <a:schemeClr val="tx1"/>
        </a:solidFill>
        <a:latin typeface="Times New Roman" panose="02020603050405020304" pitchFamily="18" charset="0"/>
        <a:ea typeface="+mn-ea"/>
        <a:cs typeface="+mn-cs"/>
      </a:defRPr>
    </a:lvl3pPr>
    <a:lvl4pPr marL="1371600" algn="l" rtl="0" fontAlgn="base">
      <a:spcBef>
        <a:spcPct val="0"/>
      </a:spcBef>
      <a:spcAft>
        <a:spcPct val="0"/>
      </a:spcAft>
      <a:defRPr sz="2400" kern="1200">
        <a:solidFill>
          <a:schemeClr val="tx1"/>
        </a:solidFill>
        <a:latin typeface="Times New Roman" panose="02020603050405020304" pitchFamily="18" charset="0"/>
        <a:ea typeface="+mn-ea"/>
        <a:cs typeface="+mn-cs"/>
      </a:defRPr>
    </a:lvl4pPr>
    <a:lvl5pPr marL="1828800" algn="l" rtl="0" fontAlgn="base">
      <a:spcBef>
        <a:spcPct val="0"/>
      </a:spcBef>
      <a:spcAft>
        <a:spcPct val="0"/>
      </a:spcAft>
      <a:defRPr sz="2400" kern="1200">
        <a:solidFill>
          <a:schemeClr val="tx1"/>
        </a:solidFill>
        <a:latin typeface="Times New Roman" panose="02020603050405020304" pitchFamily="18" charset="0"/>
        <a:ea typeface="+mn-ea"/>
        <a:cs typeface="+mn-cs"/>
      </a:defRPr>
    </a:lvl5pPr>
    <a:lvl6pPr marL="2286000" algn="l" defTabSz="914400" rtl="0" eaLnBrk="1" latinLnBrk="0" hangingPunct="1">
      <a:defRPr sz="2400" kern="1200">
        <a:solidFill>
          <a:schemeClr val="tx1"/>
        </a:solidFill>
        <a:latin typeface="Times New Roman" panose="02020603050405020304" pitchFamily="18" charset="0"/>
        <a:ea typeface="+mn-ea"/>
        <a:cs typeface="+mn-cs"/>
      </a:defRPr>
    </a:lvl6pPr>
    <a:lvl7pPr marL="2743200" algn="l" defTabSz="914400" rtl="0" eaLnBrk="1" latinLnBrk="0" hangingPunct="1">
      <a:defRPr sz="2400" kern="1200">
        <a:solidFill>
          <a:schemeClr val="tx1"/>
        </a:solidFill>
        <a:latin typeface="Times New Roman" panose="02020603050405020304" pitchFamily="18" charset="0"/>
        <a:ea typeface="+mn-ea"/>
        <a:cs typeface="+mn-cs"/>
      </a:defRPr>
    </a:lvl7pPr>
    <a:lvl8pPr marL="3200400" algn="l" defTabSz="914400" rtl="0" eaLnBrk="1" latinLnBrk="0" hangingPunct="1">
      <a:defRPr sz="2400" kern="1200">
        <a:solidFill>
          <a:schemeClr val="tx1"/>
        </a:solidFill>
        <a:latin typeface="Times New Roman" panose="02020603050405020304" pitchFamily="18" charset="0"/>
        <a:ea typeface="+mn-ea"/>
        <a:cs typeface="+mn-cs"/>
      </a:defRPr>
    </a:lvl8pPr>
    <a:lvl9pPr marL="3657600" algn="l" defTabSz="914400" rtl="0" eaLnBrk="1" latinLnBrk="0" hangingPunct="1">
      <a:defRPr sz="2400"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3333FF"/>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177" autoAdjust="0"/>
    <p:restoredTop sz="97394" autoAdjust="0"/>
  </p:normalViewPr>
  <p:slideViewPr>
    <p:cSldViewPr>
      <p:cViewPr>
        <p:scale>
          <a:sx n="70" d="100"/>
          <a:sy n="70" d="100"/>
        </p:scale>
        <p:origin x="432" y="427"/>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93" d="100"/>
          <a:sy n="93" d="100"/>
        </p:scale>
        <p:origin x="4158" y="73"/>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notesMaster" Target="notesMasters/notesMaster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tags" Target="tags/tag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presProps" Target="presProps.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9BA39F1E-F5AD-ABF1-57DF-E58A523E572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Times New Roman" pitchFamily="18" charset="0"/>
              </a:defRPr>
            </a:lvl1pPr>
          </a:lstStyle>
          <a:p>
            <a:pPr>
              <a:defRPr/>
            </a:pPr>
            <a:r>
              <a:rPr lang="en-US" sz="1400" dirty="0">
                <a:latin typeface="Calibri" panose="020F0502020204030204" pitchFamily="34" charset="0"/>
                <a:cs typeface="Calibri" panose="020F0502020204030204" pitchFamily="34" charset="0"/>
              </a:rPr>
              <a:t>Sugar Land Bible Church</a:t>
            </a:r>
          </a:p>
        </p:txBody>
      </p:sp>
      <p:sp>
        <p:nvSpPr>
          <p:cNvPr id="5" name="Slide Number Placeholder 4">
            <a:extLst>
              <a:ext uri="{FF2B5EF4-FFF2-40B4-BE49-F238E27FC236}">
                <a16:creationId xmlns:a16="http://schemas.microsoft.com/office/drawing/2014/main" id="{92F33C33-86B2-AF2A-6705-982B6AD39858}"/>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E9D20C2-2682-4B84-81FC-3E8CE476EA6A}" type="slidenum">
              <a:rPr lang="en-US" altLang="en-US" sz="1400">
                <a:latin typeface="Calibri" panose="020F0502020204030204" pitchFamily="34" charset="0"/>
                <a:cs typeface="Calibri" panose="020F0502020204030204" pitchFamily="34" charset="0"/>
              </a:rPr>
              <a:pPr/>
              <a:t>‹#›</a:t>
            </a:fld>
            <a:endParaRPr lang="en-US" altLang="en-US" sz="1400" dirty="0">
              <a:latin typeface="Calibri" panose="020F0502020204030204" pitchFamily="34" charset="0"/>
              <a:cs typeface="Calibri" panose="020F0502020204030204" pitchFamily="34" charset="0"/>
            </a:endParaRPr>
          </a:p>
        </p:txBody>
      </p:sp>
      <p:sp>
        <p:nvSpPr>
          <p:cNvPr id="6" name="Header Placeholder 1">
            <a:extLst>
              <a:ext uri="{FF2B5EF4-FFF2-40B4-BE49-F238E27FC236}">
                <a16:creationId xmlns:a16="http://schemas.microsoft.com/office/drawing/2014/main" id="{06682424-EA5D-6674-5CAC-43F658EA8136}"/>
              </a:ext>
            </a:extLst>
          </p:cNvPr>
          <p:cNvSpPr>
            <a:spLocks noGrp="1"/>
          </p:cNvSpPr>
          <p:nvPr>
            <p:ph type="hdr" sz="quarter"/>
          </p:nvPr>
        </p:nvSpPr>
        <p:spPr>
          <a:xfrm>
            <a:off x="1720355" y="126427"/>
            <a:ext cx="4362172" cy="833695"/>
          </a:xfrm>
          <a:prstGeom prst="rect">
            <a:avLst/>
          </a:prstGeom>
        </p:spPr>
        <p:txBody>
          <a:bodyPr vert="horz" lIns="124976" tIns="62488" rIns="124976" bIns="62488" rtlCol="0"/>
          <a:lstStyle>
            <a:lvl1pPr algn="ctr">
              <a:defRPr sz="1800" dirty="0">
                <a:latin typeface="Calibri" panose="020F0502020204030204" pitchFamily="34" charset="0"/>
                <a:cs typeface="Calibri" panose="020F0502020204030204" pitchFamily="34" charset="0"/>
              </a:defRPr>
            </a:lvl1pPr>
          </a:lstStyle>
          <a:p>
            <a:pPr>
              <a:defRPr/>
            </a:pPr>
            <a:r>
              <a:rPr lang="en-US" sz="1400" dirty="0"/>
              <a:t>Dr. Andy Woods</a:t>
            </a:r>
          </a:p>
          <a:p>
            <a:pPr>
              <a:defRPr/>
            </a:pPr>
            <a:r>
              <a:rPr lang="en-US" sz="1400" dirty="0"/>
              <a:t>006 Hebrews 2vv. 1-18</a:t>
            </a:r>
          </a:p>
          <a:p>
            <a:pPr>
              <a:defRPr/>
            </a:pPr>
            <a:r>
              <a:rPr lang="en-US" sz="1400" dirty="0"/>
              <a:t>05-31-2026</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635965-C01F-47E9-98B6-B10446FF05E8}" type="datetimeFigureOut">
              <a:rPr lang="en-US" smtClean="0"/>
              <a:t>9/4/26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AC1843-68DD-4B28-800C-F449DCFD7C21}" type="slidenum">
              <a:rPr lang="en-US" smtClean="0"/>
              <a:t>‹#›</a:t>
            </a:fld>
            <a:endParaRPr lang="en-US"/>
          </a:p>
        </p:txBody>
      </p:sp>
    </p:spTree>
    <p:extLst>
      <p:ext uri="{BB962C8B-B14F-4D97-AF65-F5344CB8AC3E}">
        <p14:creationId xmlns:p14="http://schemas.microsoft.com/office/powerpoint/2010/main" val="935527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Preparation / manifestation / propagation / explanation / </a:t>
            </a:r>
            <a:r>
              <a:rPr lang="en-US" dirty="0" err="1"/>
              <a:t>consumation</a:t>
            </a:r>
            <a:endParaRPr lang="en-US" dirty="0"/>
          </a:p>
        </p:txBody>
      </p:sp>
      <p:sp>
        <p:nvSpPr>
          <p:cNvPr id="4" name="Slide Number Placeholder 3"/>
          <p:cNvSpPr>
            <a:spLocks noGrp="1"/>
          </p:cNvSpPr>
          <p:nvPr>
            <p:ph type="sldNum" sz="quarter" idx="5"/>
          </p:nvPr>
        </p:nvSpPr>
        <p:spPr/>
        <p:txBody>
          <a:bodyPr/>
          <a:lstStyle/>
          <a:p>
            <a:fld id="{65AC1843-68DD-4B28-800C-F449DCFD7C21}" type="slidenum">
              <a:rPr lang="en-US" smtClean="0"/>
              <a:t>4</a:t>
            </a:fld>
            <a:endParaRPr lang="en-US"/>
          </a:p>
        </p:txBody>
      </p:sp>
    </p:spTree>
    <p:extLst>
      <p:ext uri="{BB962C8B-B14F-4D97-AF65-F5344CB8AC3E}">
        <p14:creationId xmlns:p14="http://schemas.microsoft.com/office/powerpoint/2010/main" val="1979070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994" name="Text Box 2">
            <a:extLst>
              <a:ext uri="{FF2B5EF4-FFF2-40B4-BE49-F238E27FC236}">
                <a16:creationId xmlns:a16="http://schemas.microsoft.com/office/drawing/2014/main" id="{C0BA375F-C33D-4E6A-855A-3571C693A2E5}"/>
              </a:ext>
            </a:extLst>
          </p:cNvPr>
          <p:cNvSpPr txBox="1">
            <a:spLocks noChangeArrowheads="1"/>
          </p:cNvSpPr>
          <p:nvPr/>
        </p:nvSpPr>
        <p:spPr bwMode="auto">
          <a:xfrm>
            <a:off x="2286528" y="729600"/>
            <a:ext cx="2742145" cy="3600450"/>
          </a:xfrm>
          <a:prstGeom prst="rect">
            <a:avLst/>
          </a:prstGeom>
          <a:solidFill>
            <a:srgbClr val="FFFFFF"/>
          </a:solidFill>
          <a:ln w="9525">
            <a:solidFill>
              <a:srgbClr val="000000"/>
            </a:solidFill>
            <a:miter lim="800000"/>
            <a:headEnd/>
            <a:tailEnd/>
          </a:ln>
        </p:spPr>
        <p:txBody>
          <a:bodyPr wrap="none" lIns="96659" tIns="48330" rIns="96659" bIns="48330" anchor="ct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endParaRPr lang="en-US" altLang="en-US" dirty="0">
              <a:latin typeface="Calibri" panose="020F0502020204030204" pitchFamily="34" charset="0"/>
            </a:endParaRPr>
          </a:p>
        </p:txBody>
      </p:sp>
      <p:sp>
        <p:nvSpPr>
          <p:cNvPr id="84995" name="Rectangle 3">
            <a:extLst>
              <a:ext uri="{FF2B5EF4-FFF2-40B4-BE49-F238E27FC236}">
                <a16:creationId xmlns:a16="http://schemas.microsoft.com/office/drawing/2014/main" id="{B16A0BFA-BD84-47AC-A524-F12795AC0971}"/>
              </a:ext>
            </a:extLst>
          </p:cNvPr>
          <p:cNvSpPr>
            <a:spLocks noGrp="1" noChangeArrowheads="1"/>
          </p:cNvSpPr>
          <p:nvPr>
            <p:ph type="body"/>
          </p:nvPr>
        </p:nvSpPr>
        <p:spPr>
          <a:xfrm>
            <a:off x="732364" y="4561226"/>
            <a:ext cx="5848785" cy="432021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390" tIns="48696" rIns="97390" bIns="48696" anchor="ctr"/>
          <a:lstStyle/>
          <a:p>
            <a:r>
              <a:rPr lang="en-US" altLang="en-US" dirty="0"/>
              <a:t>Pay, pray, and obey!</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723AE1EC-DC16-4C04-913F-B6D679805BE4}"/>
              </a:ext>
            </a:extLst>
          </p:cNvPr>
          <p:cNvSpPr>
            <a:spLocks noGrp="1" noRot="1" noChangeAspect="1" noTextEdit="1"/>
          </p:cNvSpPr>
          <p:nvPr>
            <p:ph type="sldImg"/>
          </p:nvPr>
        </p:nvSpPr>
        <p:spPr bwMode="auto">
          <a:xfrm>
            <a:off x="457200" y="720725"/>
            <a:ext cx="64008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9AE71195-D2CF-4686-8C53-22B8FE71BD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id="{73A9FD15-97A0-4213-A3F9-7B126EA4BC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579">
              <a:defRPr sz="2500">
                <a:solidFill>
                  <a:schemeClr val="tx1"/>
                </a:solidFill>
                <a:latin typeface="Times New Roman" panose="02020603050405020304" pitchFamily="18" charset="0"/>
                <a:cs typeface="Arial" panose="020B0604020202020204" pitchFamily="34" charset="0"/>
              </a:defRPr>
            </a:lvl1pPr>
            <a:lvl2pPr marL="776829" indent="-298780" defTabSz="919579">
              <a:defRPr sz="2500">
                <a:solidFill>
                  <a:schemeClr val="tx1"/>
                </a:solidFill>
                <a:latin typeface="Times New Roman" panose="02020603050405020304" pitchFamily="18" charset="0"/>
                <a:cs typeface="Arial" panose="020B0604020202020204" pitchFamily="34" charset="0"/>
              </a:defRPr>
            </a:lvl2pPr>
            <a:lvl3pPr marL="1195121" indent="-239024" defTabSz="919579">
              <a:defRPr sz="2500">
                <a:solidFill>
                  <a:schemeClr val="tx1"/>
                </a:solidFill>
                <a:latin typeface="Times New Roman" panose="02020603050405020304" pitchFamily="18" charset="0"/>
                <a:cs typeface="Arial" panose="020B0604020202020204" pitchFamily="34" charset="0"/>
              </a:defRPr>
            </a:lvl3pPr>
            <a:lvl4pPr marL="1673169" indent="-239024" defTabSz="919579">
              <a:defRPr sz="2500">
                <a:solidFill>
                  <a:schemeClr val="tx1"/>
                </a:solidFill>
                <a:latin typeface="Times New Roman" panose="02020603050405020304" pitchFamily="18" charset="0"/>
                <a:cs typeface="Arial" panose="020B0604020202020204" pitchFamily="34" charset="0"/>
              </a:defRPr>
            </a:lvl4pPr>
            <a:lvl5pPr marL="2151217" indent="-239024" defTabSz="919579">
              <a:defRPr sz="2500">
                <a:solidFill>
                  <a:schemeClr val="tx1"/>
                </a:solidFill>
                <a:latin typeface="Times New Roman" panose="02020603050405020304" pitchFamily="18" charset="0"/>
                <a:cs typeface="Arial" panose="020B0604020202020204" pitchFamily="34" charset="0"/>
              </a:defRPr>
            </a:lvl5pPr>
            <a:lvl6pPr marL="2629266"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6pPr>
            <a:lvl7pPr marL="3107314"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7pPr>
            <a:lvl8pPr marL="3585362"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8pPr>
            <a:lvl9pPr marL="4063411"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9pPr>
          </a:lstStyle>
          <a:p>
            <a:fld id="{08431645-F3B0-4269-A78C-02D4BFD16CAE}" type="slidenum">
              <a:rPr lang="en-US" altLang="en-US" sz="1400">
                <a:latin typeface="Calibri" panose="020F0502020204030204" pitchFamily="34" charset="0"/>
              </a:rPr>
              <a:pPr/>
              <a:t>85</a:t>
            </a:fld>
            <a:endParaRPr lang="en-US" altLang="en-US" sz="1400" dirty="0">
              <a:latin typeface="Calibri" panose="020F0502020204030204" pitchFamily="34" charset="0"/>
            </a:endParaRPr>
          </a:p>
        </p:txBody>
      </p:sp>
    </p:spTree>
    <p:extLst>
      <p:ext uri="{BB962C8B-B14F-4D97-AF65-F5344CB8AC3E}">
        <p14:creationId xmlns:p14="http://schemas.microsoft.com/office/powerpoint/2010/main" val="32026141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723AE1EC-DC16-4C04-913F-B6D679805BE4}"/>
              </a:ext>
            </a:extLst>
          </p:cNvPr>
          <p:cNvSpPr>
            <a:spLocks noGrp="1" noRot="1" noChangeAspect="1" noTextEdit="1"/>
          </p:cNvSpPr>
          <p:nvPr>
            <p:ph type="sldImg"/>
          </p:nvPr>
        </p:nvSpPr>
        <p:spPr bwMode="auto">
          <a:xfrm>
            <a:off x="457200" y="720725"/>
            <a:ext cx="64008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9AE71195-D2CF-4686-8C53-22B8FE71BD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id="{73A9FD15-97A0-4213-A3F9-7B126EA4BC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579">
              <a:defRPr sz="2500">
                <a:solidFill>
                  <a:schemeClr val="tx1"/>
                </a:solidFill>
                <a:latin typeface="Times New Roman" panose="02020603050405020304" pitchFamily="18" charset="0"/>
                <a:cs typeface="Arial" panose="020B0604020202020204" pitchFamily="34" charset="0"/>
              </a:defRPr>
            </a:lvl1pPr>
            <a:lvl2pPr marL="776829" indent="-298780" defTabSz="919579">
              <a:defRPr sz="2500">
                <a:solidFill>
                  <a:schemeClr val="tx1"/>
                </a:solidFill>
                <a:latin typeface="Times New Roman" panose="02020603050405020304" pitchFamily="18" charset="0"/>
                <a:cs typeface="Arial" panose="020B0604020202020204" pitchFamily="34" charset="0"/>
              </a:defRPr>
            </a:lvl2pPr>
            <a:lvl3pPr marL="1195121" indent="-239024" defTabSz="919579">
              <a:defRPr sz="2500">
                <a:solidFill>
                  <a:schemeClr val="tx1"/>
                </a:solidFill>
                <a:latin typeface="Times New Roman" panose="02020603050405020304" pitchFamily="18" charset="0"/>
                <a:cs typeface="Arial" panose="020B0604020202020204" pitchFamily="34" charset="0"/>
              </a:defRPr>
            </a:lvl3pPr>
            <a:lvl4pPr marL="1673169" indent="-239024" defTabSz="919579">
              <a:defRPr sz="2500">
                <a:solidFill>
                  <a:schemeClr val="tx1"/>
                </a:solidFill>
                <a:latin typeface="Times New Roman" panose="02020603050405020304" pitchFamily="18" charset="0"/>
                <a:cs typeface="Arial" panose="020B0604020202020204" pitchFamily="34" charset="0"/>
              </a:defRPr>
            </a:lvl4pPr>
            <a:lvl5pPr marL="2151217" indent="-239024" defTabSz="919579">
              <a:defRPr sz="2500">
                <a:solidFill>
                  <a:schemeClr val="tx1"/>
                </a:solidFill>
                <a:latin typeface="Times New Roman" panose="02020603050405020304" pitchFamily="18" charset="0"/>
                <a:cs typeface="Arial" panose="020B0604020202020204" pitchFamily="34" charset="0"/>
              </a:defRPr>
            </a:lvl5pPr>
            <a:lvl6pPr marL="2629266"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6pPr>
            <a:lvl7pPr marL="3107314"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7pPr>
            <a:lvl8pPr marL="3585362"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8pPr>
            <a:lvl9pPr marL="4063411"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9pPr>
          </a:lstStyle>
          <a:p>
            <a:fld id="{08431645-F3B0-4269-A78C-02D4BFD16CAE}" type="slidenum">
              <a:rPr lang="en-US" altLang="en-US" sz="1400">
                <a:latin typeface="Calibri" panose="020F0502020204030204" pitchFamily="34" charset="0"/>
              </a:rPr>
              <a:pPr/>
              <a:t>91</a:t>
            </a:fld>
            <a:endParaRPr lang="en-US" altLang="en-US" sz="1400" dirty="0">
              <a:latin typeface="Calibri" panose="020F0502020204030204" pitchFamily="34" charset="0"/>
            </a:endParaRPr>
          </a:p>
        </p:txBody>
      </p:sp>
    </p:spTree>
    <p:extLst>
      <p:ext uri="{BB962C8B-B14F-4D97-AF65-F5344CB8AC3E}">
        <p14:creationId xmlns:p14="http://schemas.microsoft.com/office/powerpoint/2010/main" val="3813138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8F76A-6E37-124B-4C37-9008F41244E7}"/>
            </a:ext>
          </a:extLst>
        </p:cNvPr>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6DA80F5A-EFB2-9CB8-75A8-C48E9409BFB9}"/>
              </a:ext>
            </a:extLst>
          </p:cNvPr>
          <p:cNvSpPr>
            <a:spLocks noGrp="1" noRot="1" noChangeAspect="1" noTextEdit="1"/>
          </p:cNvSpPr>
          <p:nvPr>
            <p:ph type="sldImg"/>
          </p:nvPr>
        </p:nvSpPr>
        <p:spPr bwMode="auto">
          <a:xfrm>
            <a:off x="457200" y="720725"/>
            <a:ext cx="64008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5F7B5935-D73C-E43C-A8BA-82BD8F7A93B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id="{9D6535CC-80ED-A486-4965-278891BE515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579">
              <a:defRPr sz="2500">
                <a:solidFill>
                  <a:schemeClr val="tx1"/>
                </a:solidFill>
                <a:latin typeface="Times New Roman" panose="02020603050405020304" pitchFamily="18" charset="0"/>
                <a:cs typeface="Arial" panose="020B0604020202020204" pitchFamily="34" charset="0"/>
              </a:defRPr>
            </a:lvl1pPr>
            <a:lvl2pPr marL="776829" indent="-298780" defTabSz="919579">
              <a:defRPr sz="2500">
                <a:solidFill>
                  <a:schemeClr val="tx1"/>
                </a:solidFill>
                <a:latin typeface="Times New Roman" panose="02020603050405020304" pitchFamily="18" charset="0"/>
                <a:cs typeface="Arial" panose="020B0604020202020204" pitchFamily="34" charset="0"/>
              </a:defRPr>
            </a:lvl2pPr>
            <a:lvl3pPr marL="1195121" indent="-239024" defTabSz="919579">
              <a:defRPr sz="2500">
                <a:solidFill>
                  <a:schemeClr val="tx1"/>
                </a:solidFill>
                <a:latin typeface="Times New Roman" panose="02020603050405020304" pitchFamily="18" charset="0"/>
                <a:cs typeface="Arial" panose="020B0604020202020204" pitchFamily="34" charset="0"/>
              </a:defRPr>
            </a:lvl3pPr>
            <a:lvl4pPr marL="1673169" indent="-239024" defTabSz="919579">
              <a:defRPr sz="2500">
                <a:solidFill>
                  <a:schemeClr val="tx1"/>
                </a:solidFill>
                <a:latin typeface="Times New Roman" panose="02020603050405020304" pitchFamily="18" charset="0"/>
                <a:cs typeface="Arial" panose="020B0604020202020204" pitchFamily="34" charset="0"/>
              </a:defRPr>
            </a:lvl4pPr>
            <a:lvl5pPr marL="2151217" indent="-239024" defTabSz="919579">
              <a:defRPr sz="2500">
                <a:solidFill>
                  <a:schemeClr val="tx1"/>
                </a:solidFill>
                <a:latin typeface="Times New Roman" panose="02020603050405020304" pitchFamily="18" charset="0"/>
                <a:cs typeface="Arial" panose="020B0604020202020204" pitchFamily="34" charset="0"/>
              </a:defRPr>
            </a:lvl5pPr>
            <a:lvl6pPr marL="2629266"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6pPr>
            <a:lvl7pPr marL="3107314"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7pPr>
            <a:lvl8pPr marL="3585362"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8pPr>
            <a:lvl9pPr marL="4063411"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9pPr>
          </a:lstStyle>
          <a:p>
            <a:fld id="{08431645-F3B0-4269-A78C-02D4BFD16CAE}" type="slidenum">
              <a:rPr lang="en-US" altLang="en-US" sz="1400">
                <a:latin typeface="Calibri" panose="020F0502020204030204" pitchFamily="34" charset="0"/>
              </a:rPr>
              <a:pPr/>
              <a:t>25</a:t>
            </a:fld>
            <a:endParaRPr lang="en-US" altLang="en-US" sz="1400" dirty="0">
              <a:latin typeface="Calibri" panose="020F0502020204030204" pitchFamily="34" charset="0"/>
            </a:endParaRPr>
          </a:p>
        </p:txBody>
      </p:sp>
    </p:spTree>
    <p:extLst>
      <p:ext uri="{BB962C8B-B14F-4D97-AF65-F5344CB8AC3E}">
        <p14:creationId xmlns:p14="http://schemas.microsoft.com/office/powerpoint/2010/main" val="2814924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723AE1EC-DC16-4C04-913F-B6D679805BE4}"/>
              </a:ext>
            </a:extLst>
          </p:cNvPr>
          <p:cNvSpPr>
            <a:spLocks noGrp="1" noRot="1" noChangeAspect="1" noTextEdit="1"/>
          </p:cNvSpPr>
          <p:nvPr>
            <p:ph type="sldImg"/>
          </p:nvPr>
        </p:nvSpPr>
        <p:spPr bwMode="auto">
          <a:xfrm>
            <a:off x="457200" y="720725"/>
            <a:ext cx="64008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9AE71195-D2CF-4686-8C53-22B8FE71BD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id="{73A9FD15-97A0-4213-A3F9-7B126EA4BC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579">
              <a:defRPr sz="2500">
                <a:solidFill>
                  <a:schemeClr val="tx1"/>
                </a:solidFill>
                <a:latin typeface="Times New Roman" panose="02020603050405020304" pitchFamily="18" charset="0"/>
                <a:cs typeface="Arial" panose="020B0604020202020204" pitchFamily="34" charset="0"/>
              </a:defRPr>
            </a:lvl1pPr>
            <a:lvl2pPr marL="776829" indent="-298780" defTabSz="919579">
              <a:defRPr sz="2500">
                <a:solidFill>
                  <a:schemeClr val="tx1"/>
                </a:solidFill>
                <a:latin typeface="Times New Roman" panose="02020603050405020304" pitchFamily="18" charset="0"/>
                <a:cs typeface="Arial" panose="020B0604020202020204" pitchFamily="34" charset="0"/>
              </a:defRPr>
            </a:lvl2pPr>
            <a:lvl3pPr marL="1195121" indent="-239024" defTabSz="919579">
              <a:defRPr sz="2500">
                <a:solidFill>
                  <a:schemeClr val="tx1"/>
                </a:solidFill>
                <a:latin typeface="Times New Roman" panose="02020603050405020304" pitchFamily="18" charset="0"/>
                <a:cs typeface="Arial" panose="020B0604020202020204" pitchFamily="34" charset="0"/>
              </a:defRPr>
            </a:lvl3pPr>
            <a:lvl4pPr marL="1673169" indent="-239024" defTabSz="919579">
              <a:defRPr sz="2500">
                <a:solidFill>
                  <a:schemeClr val="tx1"/>
                </a:solidFill>
                <a:latin typeface="Times New Roman" panose="02020603050405020304" pitchFamily="18" charset="0"/>
                <a:cs typeface="Arial" panose="020B0604020202020204" pitchFamily="34" charset="0"/>
              </a:defRPr>
            </a:lvl4pPr>
            <a:lvl5pPr marL="2151217" indent="-239024" defTabSz="919579">
              <a:defRPr sz="2500">
                <a:solidFill>
                  <a:schemeClr val="tx1"/>
                </a:solidFill>
                <a:latin typeface="Times New Roman" panose="02020603050405020304" pitchFamily="18" charset="0"/>
                <a:cs typeface="Arial" panose="020B0604020202020204" pitchFamily="34" charset="0"/>
              </a:defRPr>
            </a:lvl5pPr>
            <a:lvl6pPr marL="2629266"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6pPr>
            <a:lvl7pPr marL="3107314"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7pPr>
            <a:lvl8pPr marL="3585362"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8pPr>
            <a:lvl9pPr marL="4063411"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9pPr>
          </a:lstStyle>
          <a:p>
            <a:fld id="{08431645-F3B0-4269-A78C-02D4BFD16CAE}" type="slidenum">
              <a:rPr lang="en-US" altLang="en-US" sz="1400">
                <a:latin typeface="Calibri" panose="020F0502020204030204" pitchFamily="34" charset="0"/>
              </a:rPr>
              <a:pPr/>
              <a:t>26</a:t>
            </a:fld>
            <a:endParaRPr lang="en-US" altLang="en-US" sz="1400" dirty="0">
              <a:latin typeface="Calibri" panose="020F0502020204030204" pitchFamily="34" charset="0"/>
            </a:endParaRPr>
          </a:p>
        </p:txBody>
      </p:sp>
    </p:spTree>
    <p:extLst>
      <p:ext uri="{BB962C8B-B14F-4D97-AF65-F5344CB8AC3E}">
        <p14:creationId xmlns:p14="http://schemas.microsoft.com/office/powerpoint/2010/main" val="28866061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723AE1EC-DC16-4C04-913F-B6D679805BE4}"/>
              </a:ext>
            </a:extLst>
          </p:cNvPr>
          <p:cNvSpPr>
            <a:spLocks noGrp="1" noRot="1" noChangeAspect="1" noTextEdit="1"/>
          </p:cNvSpPr>
          <p:nvPr>
            <p:ph type="sldImg"/>
          </p:nvPr>
        </p:nvSpPr>
        <p:spPr bwMode="auto">
          <a:xfrm>
            <a:off x="457200" y="720725"/>
            <a:ext cx="64008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9AE71195-D2CF-4686-8C53-22B8FE71BD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id="{73A9FD15-97A0-4213-A3F9-7B126EA4BC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579">
              <a:defRPr sz="2500">
                <a:solidFill>
                  <a:schemeClr val="tx1"/>
                </a:solidFill>
                <a:latin typeface="Times New Roman" panose="02020603050405020304" pitchFamily="18" charset="0"/>
                <a:cs typeface="Arial" panose="020B0604020202020204" pitchFamily="34" charset="0"/>
              </a:defRPr>
            </a:lvl1pPr>
            <a:lvl2pPr marL="776829" indent="-298780" defTabSz="919579">
              <a:defRPr sz="2500">
                <a:solidFill>
                  <a:schemeClr val="tx1"/>
                </a:solidFill>
                <a:latin typeface="Times New Roman" panose="02020603050405020304" pitchFamily="18" charset="0"/>
                <a:cs typeface="Arial" panose="020B0604020202020204" pitchFamily="34" charset="0"/>
              </a:defRPr>
            </a:lvl2pPr>
            <a:lvl3pPr marL="1195121" indent="-239024" defTabSz="919579">
              <a:defRPr sz="2500">
                <a:solidFill>
                  <a:schemeClr val="tx1"/>
                </a:solidFill>
                <a:latin typeface="Times New Roman" panose="02020603050405020304" pitchFamily="18" charset="0"/>
                <a:cs typeface="Arial" panose="020B0604020202020204" pitchFamily="34" charset="0"/>
              </a:defRPr>
            </a:lvl3pPr>
            <a:lvl4pPr marL="1673169" indent="-239024" defTabSz="919579">
              <a:defRPr sz="2500">
                <a:solidFill>
                  <a:schemeClr val="tx1"/>
                </a:solidFill>
                <a:latin typeface="Times New Roman" panose="02020603050405020304" pitchFamily="18" charset="0"/>
                <a:cs typeface="Arial" panose="020B0604020202020204" pitchFamily="34" charset="0"/>
              </a:defRPr>
            </a:lvl4pPr>
            <a:lvl5pPr marL="2151217" indent="-239024" defTabSz="919579">
              <a:defRPr sz="2500">
                <a:solidFill>
                  <a:schemeClr val="tx1"/>
                </a:solidFill>
                <a:latin typeface="Times New Roman" panose="02020603050405020304" pitchFamily="18" charset="0"/>
                <a:cs typeface="Arial" panose="020B0604020202020204" pitchFamily="34" charset="0"/>
              </a:defRPr>
            </a:lvl5pPr>
            <a:lvl6pPr marL="2629266"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6pPr>
            <a:lvl7pPr marL="3107314"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7pPr>
            <a:lvl8pPr marL="3585362"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8pPr>
            <a:lvl9pPr marL="4063411"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9pPr>
          </a:lstStyle>
          <a:p>
            <a:fld id="{08431645-F3B0-4269-A78C-02D4BFD16CAE}" type="slidenum">
              <a:rPr lang="en-US" altLang="en-US" sz="1400">
                <a:latin typeface="Calibri" panose="020F0502020204030204" pitchFamily="34" charset="0"/>
              </a:rPr>
              <a:pPr/>
              <a:t>37</a:t>
            </a:fld>
            <a:endParaRPr lang="en-US" altLang="en-US" sz="1400" dirty="0">
              <a:latin typeface="Calibri" panose="020F0502020204030204" pitchFamily="34" charset="0"/>
            </a:endParaRPr>
          </a:p>
        </p:txBody>
      </p:sp>
    </p:spTree>
    <p:extLst>
      <p:ext uri="{BB962C8B-B14F-4D97-AF65-F5344CB8AC3E}">
        <p14:creationId xmlns:p14="http://schemas.microsoft.com/office/powerpoint/2010/main" val="2385134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723AE1EC-DC16-4C04-913F-B6D679805BE4}"/>
              </a:ext>
            </a:extLst>
          </p:cNvPr>
          <p:cNvSpPr>
            <a:spLocks noGrp="1" noRot="1" noChangeAspect="1" noTextEdit="1"/>
          </p:cNvSpPr>
          <p:nvPr>
            <p:ph type="sldImg"/>
          </p:nvPr>
        </p:nvSpPr>
        <p:spPr bwMode="auto">
          <a:xfrm>
            <a:off x="457200" y="720725"/>
            <a:ext cx="64008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9AE71195-D2CF-4686-8C53-22B8FE71BD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id="{73A9FD15-97A0-4213-A3F9-7B126EA4BC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579">
              <a:defRPr sz="2500">
                <a:solidFill>
                  <a:schemeClr val="tx1"/>
                </a:solidFill>
                <a:latin typeface="Times New Roman" panose="02020603050405020304" pitchFamily="18" charset="0"/>
                <a:cs typeface="Arial" panose="020B0604020202020204" pitchFamily="34" charset="0"/>
              </a:defRPr>
            </a:lvl1pPr>
            <a:lvl2pPr marL="776829" indent="-298780" defTabSz="919579">
              <a:defRPr sz="2500">
                <a:solidFill>
                  <a:schemeClr val="tx1"/>
                </a:solidFill>
                <a:latin typeface="Times New Roman" panose="02020603050405020304" pitchFamily="18" charset="0"/>
                <a:cs typeface="Arial" panose="020B0604020202020204" pitchFamily="34" charset="0"/>
              </a:defRPr>
            </a:lvl2pPr>
            <a:lvl3pPr marL="1195121" indent="-239024" defTabSz="919579">
              <a:defRPr sz="2500">
                <a:solidFill>
                  <a:schemeClr val="tx1"/>
                </a:solidFill>
                <a:latin typeface="Times New Roman" panose="02020603050405020304" pitchFamily="18" charset="0"/>
                <a:cs typeface="Arial" panose="020B0604020202020204" pitchFamily="34" charset="0"/>
              </a:defRPr>
            </a:lvl3pPr>
            <a:lvl4pPr marL="1673169" indent="-239024" defTabSz="919579">
              <a:defRPr sz="2500">
                <a:solidFill>
                  <a:schemeClr val="tx1"/>
                </a:solidFill>
                <a:latin typeface="Times New Roman" panose="02020603050405020304" pitchFamily="18" charset="0"/>
                <a:cs typeface="Arial" panose="020B0604020202020204" pitchFamily="34" charset="0"/>
              </a:defRPr>
            </a:lvl4pPr>
            <a:lvl5pPr marL="2151217" indent="-239024" defTabSz="919579">
              <a:defRPr sz="2500">
                <a:solidFill>
                  <a:schemeClr val="tx1"/>
                </a:solidFill>
                <a:latin typeface="Times New Roman" panose="02020603050405020304" pitchFamily="18" charset="0"/>
                <a:cs typeface="Arial" panose="020B0604020202020204" pitchFamily="34" charset="0"/>
              </a:defRPr>
            </a:lvl5pPr>
            <a:lvl6pPr marL="2629266"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6pPr>
            <a:lvl7pPr marL="3107314"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7pPr>
            <a:lvl8pPr marL="3585362"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8pPr>
            <a:lvl9pPr marL="4063411"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9pPr>
          </a:lstStyle>
          <a:p>
            <a:fld id="{08431645-F3B0-4269-A78C-02D4BFD16CAE}" type="slidenum">
              <a:rPr lang="en-US" altLang="en-US" sz="1400">
                <a:latin typeface="Calibri" panose="020F0502020204030204" pitchFamily="34" charset="0"/>
              </a:rPr>
              <a:pPr/>
              <a:t>43</a:t>
            </a:fld>
            <a:endParaRPr lang="en-US" altLang="en-US" sz="1400" dirty="0">
              <a:latin typeface="Calibri" panose="020F0502020204030204" pitchFamily="34" charset="0"/>
            </a:endParaRPr>
          </a:p>
        </p:txBody>
      </p:sp>
    </p:spTree>
    <p:extLst>
      <p:ext uri="{BB962C8B-B14F-4D97-AF65-F5344CB8AC3E}">
        <p14:creationId xmlns:p14="http://schemas.microsoft.com/office/powerpoint/2010/main" val="999482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723AE1EC-DC16-4C04-913F-B6D679805BE4}"/>
              </a:ext>
            </a:extLst>
          </p:cNvPr>
          <p:cNvSpPr>
            <a:spLocks noGrp="1" noRot="1" noChangeAspect="1" noTextEdit="1"/>
          </p:cNvSpPr>
          <p:nvPr>
            <p:ph type="sldImg"/>
          </p:nvPr>
        </p:nvSpPr>
        <p:spPr bwMode="auto">
          <a:xfrm>
            <a:off x="457200" y="720725"/>
            <a:ext cx="64008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9AE71195-D2CF-4686-8C53-22B8FE71BD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id="{73A9FD15-97A0-4213-A3F9-7B126EA4BC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579">
              <a:defRPr sz="2500">
                <a:solidFill>
                  <a:schemeClr val="tx1"/>
                </a:solidFill>
                <a:latin typeface="Times New Roman" panose="02020603050405020304" pitchFamily="18" charset="0"/>
                <a:cs typeface="Arial" panose="020B0604020202020204" pitchFamily="34" charset="0"/>
              </a:defRPr>
            </a:lvl1pPr>
            <a:lvl2pPr marL="776829" indent="-298780" defTabSz="919579">
              <a:defRPr sz="2500">
                <a:solidFill>
                  <a:schemeClr val="tx1"/>
                </a:solidFill>
                <a:latin typeface="Times New Roman" panose="02020603050405020304" pitchFamily="18" charset="0"/>
                <a:cs typeface="Arial" panose="020B0604020202020204" pitchFamily="34" charset="0"/>
              </a:defRPr>
            </a:lvl2pPr>
            <a:lvl3pPr marL="1195121" indent="-239024" defTabSz="919579">
              <a:defRPr sz="2500">
                <a:solidFill>
                  <a:schemeClr val="tx1"/>
                </a:solidFill>
                <a:latin typeface="Times New Roman" panose="02020603050405020304" pitchFamily="18" charset="0"/>
                <a:cs typeface="Arial" panose="020B0604020202020204" pitchFamily="34" charset="0"/>
              </a:defRPr>
            </a:lvl3pPr>
            <a:lvl4pPr marL="1673169" indent="-239024" defTabSz="919579">
              <a:defRPr sz="2500">
                <a:solidFill>
                  <a:schemeClr val="tx1"/>
                </a:solidFill>
                <a:latin typeface="Times New Roman" panose="02020603050405020304" pitchFamily="18" charset="0"/>
                <a:cs typeface="Arial" panose="020B0604020202020204" pitchFamily="34" charset="0"/>
              </a:defRPr>
            </a:lvl4pPr>
            <a:lvl5pPr marL="2151217" indent="-239024" defTabSz="919579">
              <a:defRPr sz="2500">
                <a:solidFill>
                  <a:schemeClr val="tx1"/>
                </a:solidFill>
                <a:latin typeface="Times New Roman" panose="02020603050405020304" pitchFamily="18" charset="0"/>
                <a:cs typeface="Arial" panose="020B0604020202020204" pitchFamily="34" charset="0"/>
              </a:defRPr>
            </a:lvl5pPr>
            <a:lvl6pPr marL="2629266"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6pPr>
            <a:lvl7pPr marL="3107314"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7pPr>
            <a:lvl8pPr marL="3585362"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8pPr>
            <a:lvl9pPr marL="4063411"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9pPr>
          </a:lstStyle>
          <a:p>
            <a:fld id="{08431645-F3B0-4269-A78C-02D4BFD16CAE}" type="slidenum">
              <a:rPr lang="en-US" altLang="en-US" sz="1400">
                <a:latin typeface="Calibri" panose="020F0502020204030204" pitchFamily="34" charset="0"/>
              </a:rPr>
              <a:pPr/>
              <a:t>47</a:t>
            </a:fld>
            <a:endParaRPr lang="en-US" altLang="en-US" sz="1400" dirty="0">
              <a:latin typeface="Calibri" panose="020F0502020204030204" pitchFamily="34" charset="0"/>
            </a:endParaRPr>
          </a:p>
        </p:txBody>
      </p:sp>
    </p:spTree>
    <p:extLst>
      <p:ext uri="{BB962C8B-B14F-4D97-AF65-F5344CB8AC3E}">
        <p14:creationId xmlns:p14="http://schemas.microsoft.com/office/powerpoint/2010/main" val="7626147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723AE1EC-DC16-4C04-913F-B6D679805BE4}"/>
              </a:ext>
            </a:extLst>
          </p:cNvPr>
          <p:cNvSpPr>
            <a:spLocks noGrp="1" noRot="1" noChangeAspect="1" noTextEdit="1"/>
          </p:cNvSpPr>
          <p:nvPr>
            <p:ph type="sldImg"/>
          </p:nvPr>
        </p:nvSpPr>
        <p:spPr bwMode="auto">
          <a:xfrm>
            <a:off x="457200" y="720725"/>
            <a:ext cx="64008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9AE71195-D2CF-4686-8C53-22B8FE71BD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id="{73A9FD15-97A0-4213-A3F9-7B126EA4BC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579">
              <a:defRPr sz="2500">
                <a:solidFill>
                  <a:schemeClr val="tx1"/>
                </a:solidFill>
                <a:latin typeface="Times New Roman" panose="02020603050405020304" pitchFamily="18" charset="0"/>
                <a:cs typeface="Arial" panose="020B0604020202020204" pitchFamily="34" charset="0"/>
              </a:defRPr>
            </a:lvl1pPr>
            <a:lvl2pPr marL="776829" indent="-298780" defTabSz="919579">
              <a:defRPr sz="2500">
                <a:solidFill>
                  <a:schemeClr val="tx1"/>
                </a:solidFill>
                <a:latin typeface="Times New Roman" panose="02020603050405020304" pitchFamily="18" charset="0"/>
                <a:cs typeface="Arial" panose="020B0604020202020204" pitchFamily="34" charset="0"/>
              </a:defRPr>
            </a:lvl2pPr>
            <a:lvl3pPr marL="1195121" indent="-239024" defTabSz="919579">
              <a:defRPr sz="2500">
                <a:solidFill>
                  <a:schemeClr val="tx1"/>
                </a:solidFill>
                <a:latin typeface="Times New Roman" panose="02020603050405020304" pitchFamily="18" charset="0"/>
                <a:cs typeface="Arial" panose="020B0604020202020204" pitchFamily="34" charset="0"/>
              </a:defRPr>
            </a:lvl3pPr>
            <a:lvl4pPr marL="1673169" indent="-239024" defTabSz="919579">
              <a:defRPr sz="2500">
                <a:solidFill>
                  <a:schemeClr val="tx1"/>
                </a:solidFill>
                <a:latin typeface="Times New Roman" panose="02020603050405020304" pitchFamily="18" charset="0"/>
                <a:cs typeface="Arial" panose="020B0604020202020204" pitchFamily="34" charset="0"/>
              </a:defRPr>
            </a:lvl4pPr>
            <a:lvl5pPr marL="2151217" indent="-239024" defTabSz="919579">
              <a:defRPr sz="2500">
                <a:solidFill>
                  <a:schemeClr val="tx1"/>
                </a:solidFill>
                <a:latin typeface="Times New Roman" panose="02020603050405020304" pitchFamily="18" charset="0"/>
                <a:cs typeface="Arial" panose="020B0604020202020204" pitchFamily="34" charset="0"/>
              </a:defRPr>
            </a:lvl5pPr>
            <a:lvl6pPr marL="2629266"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6pPr>
            <a:lvl7pPr marL="3107314"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7pPr>
            <a:lvl8pPr marL="3585362"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8pPr>
            <a:lvl9pPr marL="4063411"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9pPr>
          </a:lstStyle>
          <a:p>
            <a:fld id="{08431645-F3B0-4269-A78C-02D4BFD16CAE}" type="slidenum">
              <a:rPr lang="en-US" altLang="en-US" sz="1400">
                <a:latin typeface="Calibri" panose="020F0502020204030204" pitchFamily="34" charset="0"/>
              </a:rPr>
              <a:pPr/>
              <a:t>65</a:t>
            </a:fld>
            <a:endParaRPr lang="en-US" altLang="en-US" sz="1400" dirty="0">
              <a:latin typeface="Calibri" panose="020F0502020204030204" pitchFamily="34" charset="0"/>
            </a:endParaRPr>
          </a:p>
        </p:txBody>
      </p:sp>
    </p:spTree>
    <p:extLst>
      <p:ext uri="{BB962C8B-B14F-4D97-AF65-F5344CB8AC3E}">
        <p14:creationId xmlns:p14="http://schemas.microsoft.com/office/powerpoint/2010/main" val="2864615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723AE1EC-DC16-4C04-913F-B6D679805BE4}"/>
              </a:ext>
            </a:extLst>
          </p:cNvPr>
          <p:cNvSpPr>
            <a:spLocks noGrp="1" noRot="1" noChangeAspect="1" noTextEdit="1"/>
          </p:cNvSpPr>
          <p:nvPr>
            <p:ph type="sldImg"/>
          </p:nvPr>
        </p:nvSpPr>
        <p:spPr bwMode="auto">
          <a:xfrm>
            <a:off x="457200" y="720725"/>
            <a:ext cx="64008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9AE71195-D2CF-4686-8C53-22B8FE71BD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id="{73A9FD15-97A0-4213-A3F9-7B126EA4BC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579">
              <a:defRPr sz="2500">
                <a:solidFill>
                  <a:schemeClr val="tx1"/>
                </a:solidFill>
                <a:latin typeface="Times New Roman" panose="02020603050405020304" pitchFamily="18" charset="0"/>
                <a:cs typeface="Arial" panose="020B0604020202020204" pitchFamily="34" charset="0"/>
              </a:defRPr>
            </a:lvl1pPr>
            <a:lvl2pPr marL="776829" indent="-298780" defTabSz="919579">
              <a:defRPr sz="2500">
                <a:solidFill>
                  <a:schemeClr val="tx1"/>
                </a:solidFill>
                <a:latin typeface="Times New Roman" panose="02020603050405020304" pitchFamily="18" charset="0"/>
                <a:cs typeface="Arial" panose="020B0604020202020204" pitchFamily="34" charset="0"/>
              </a:defRPr>
            </a:lvl2pPr>
            <a:lvl3pPr marL="1195121" indent="-239024" defTabSz="919579">
              <a:defRPr sz="2500">
                <a:solidFill>
                  <a:schemeClr val="tx1"/>
                </a:solidFill>
                <a:latin typeface="Times New Roman" panose="02020603050405020304" pitchFamily="18" charset="0"/>
                <a:cs typeface="Arial" panose="020B0604020202020204" pitchFamily="34" charset="0"/>
              </a:defRPr>
            </a:lvl3pPr>
            <a:lvl4pPr marL="1673169" indent="-239024" defTabSz="919579">
              <a:defRPr sz="2500">
                <a:solidFill>
                  <a:schemeClr val="tx1"/>
                </a:solidFill>
                <a:latin typeface="Times New Roman" panose="02020603050405020304" pitchFamily="18" charset="0"/>
                <a:cs typeface="Arial" panose="020B0604020202020204" pitchFamily="34" charset="0"/>
              </a:defRPr>
            </a:lvl4pPr>
            <a:lvl5pPr marL="2151217" indent="-239024" defTabSz="919579">
              <a:defRPr sz="2500">
                <a:solidFill>
                  <a:schemeClr val="tx1"/>
                </a:solidFill>
                <a:latin typeface="Times New Roman" panose="02020603050405020304" pitchFamily="18" charset="0"/>
                <a:cs typeface="Arial" panose="020B0604020202020204" pitchFamily="34" charset="0"/>
              </a:defRPr>
            </a:lvl5pPr>
            <a:lvl6pPr marL="2629266"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6pPr>
            <a:lvl7pPr marL="3107314"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7pPr>
            <a:lvl8pPr marL="3585362"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8pPr>
            <a:lvl9pPr marL="4063411"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9pPr>
          </a:lstStyle>
          <a:p>
            <a:fld id="{08431645-F3B0-4269-A78C-02D4BFD16CAE}" type="slidenum">
              <a:rPr lang="en-US" altLang="en-US" sz="1400">
                <a:latin typeface="Calibri" panose="020F0502020204030204" pitchFamily="34" charset="0"/>
              </a:rPr>
              <a:pPr/>
              <a:t>70</a:t>
            </a:fld>
            <a:endParaRPr lang="en-US" altLang="en-US" sz="1400" dirty="0">
              <a:latin typeface="Calibri" panose="020F0502020204030204" pitchFamily="34" charset="0"/>
            </a:endParaRPr>
          </a:p>
        </p:txBody>
      </p:sp>
    </p:spTree>
    <p:extLst>
      <p:ext uri="{BB962C8B-B14F-4D97-AF65-F5344CB8AC3E}">
        <p14:creationId xmlns:p14="http://schemas.microsoft.com/office/powerpoint/2010/main" val="3186316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723AE1EC-DC16-4C04-913F-B6D679805BE4}"/>
              </a:ext>
            </a:extLst>
          </p:cNvPr>
          <p:cNvSpPr>
            <a:spLocks noGrp="1" noRot="1" noChangeAspect="1" noTextEdit="1"/>
          </p:cNvSpPr>
          <p:nvPr>
            <p:ph type="sldImg"/>
          </p:nvPr>
        </p:nvSpPr>
        <p:spPr bwMode="auto">
          <a:xfrm>
            <a:off x="457200" y="720725"/>
            <a:ext cx="6400800" cy="3600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9AE71195-D2CF-4686-8C53-22B8FE71BD4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a:p>
        </p:txBody>
      </p:sp>
      <p:sp>
        <p:nvSpPr>
          <p:cNvPr id="22532" name="Slide Number Placeholder 3">
            <a:extLst>
              <a:ext uri="{FF2B5EF4-FFF2-40B4-BE49-F238E27FC236}">
                <a16:creationId xmlns:a16="http://schemas.microsoft.com/office/drawing/2014/main" id="{73A9FD15-97A0-4213-A3F9-7B126EA4BCB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579">
              <a:defRPr sz="2500">
                <a:solidFill>
                  <a:schemeClr val="tx1"/>
                </a:solidFill>
                <a:latin typeface="Times New Roman" panose="02020603050405020304" pitchFamily="18" charset="0"/>
                <a:cs typeface="Arial" panose="020B0604020202020204" pitchFamily="34" charset="0"/>
              </a:defRPr>
            </a:lvl1pPr>
            <a:lvl2pPr marL="776829" indent="-298780" defTabSz="919579">
              <a:defRPr sz="2500">
                <a:solidFill>
                  <a:schemeClr val="tx1"/>
                </a:solidFill>
                <a:latin typeface="Times New Roman" panose="02020603050405020304" pitchFamily="18" charset="0"/>
                <a:cs typeface="Arial" panose="020B0604020202020204" pitchFamily="34" charset="0"/>
              </a:defRPr>
            </a:lvl2pPr>
            <a:lvl3pPr marL="1195121" indent="-239024" defTabSz="919579">
              <a:defRPr sz="2500">
                <a:solidFill>
                  <a:schemeClr val="tx1"/>
                </a:solidFill>
                <a:latin typeface="Times New Roman" panose="02020603050405020304" pitchFamily="18" charset="0"/>
                <a:cs typeface="Arial" panose="020B0604020202020204" pitchFamily="34" charset="0"/>
              </a:defRPr>
            </a:lvl3pPr>
            <a:lvl4pPr marL="1673169" indent="-239024" defTabSz="919579">
              <a:defRPr sz="2500">
                <a:solidFill>
                  <a:schemeClr val="tx1"/>
                </a:solidFill>
                <a:latin typeface="Times New Roman" panose="02020603050405020304" pitchFamily="18" charset="0"/>
                <a:cs typeface="Arial" panose="020B0604020202020204" pitchFamily="34" charset="0"/>
              </a:defRPr>
            </a:lvl4pPr>
            <a:lvl5pPr marL="2151217" indent="-239024" defTabSz="919579">
              <a:defRPr sz="2500">
                <a:solidFill>
                  <a:schemeClr val="tx1"/>
                </a:solidFill>
                <a:latin typeface="Times New Roman" panose="02020603050405020304" pitchFamily="18" charset="0"/>
                <a:cs typeface="Arial" panose="020B0604020202020204" pitchFamily="34" charset="0"/>
              </a:defRPr>
            </a:lvl5pPr>
            <a:lvl6pPr marL="2629266"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6pPr>
            <a:lvl7pPr marL="3107314"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7pPr>
            <a:lvl8pPr marL="3585362"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8pPr>
            <a:lvl9pPr marL="4063411" indent="-239024" defTabSz="919579" eaLnBrk="0" fontAlgn="base" hangingPunct="0">
              <a:spcBef>
                <a:spcPct val="0"/>
              </a:spcBef>
              <a:spcAft>
                <a:spcPct val="0"/>
              </a:spcAft>
              <a:defRPr sz="2500">
                <a:solidFill>
                  <a:schemeClr val="tx1"/>
                </a:solidFill>
                <a:latin typeface="Times New Roman" panose="02020603050405020304" pitchFamily="18" charset="0"/>
                <a:cs typeface="Arial" panose="020B0604020202020204" pitchFamily="34" charset="0"/>
              </a:defRPr>
            </a:lvl9pPr>
          </a:lstStyle>
          <a:p>
            <a:fld id="{08431645-F3B0-4269-A78C-02D4BFD16CAE}" type="slidenum">
              <a:rPr lang="en-US" altLang="en-US" sz="1400">
                <a:latin typeface="Calibri" panose="020F0502020204030204" pitchFamily="34" charset="0"/>
              </a:rPr>
              <a:pPr/>
              <a:t>78</a:t>
            </a:fld>
            <a:endParaRPr lang="en-US" altLang="en-US" sz="1400" dirty="0">
              <a:latin typeface="Calibri" panose="020F0502020204030204" pitchFamily="34" charset="0"/>
            </a:endParaRPr>
          </a:p>
        </p:txBody>
      </p:sp>
    </p:spTree>
    <p:extLst>
      <p:ext uri="{BB962C8B-B14F-4D97-AF65-F5344CB8AC3E}">
        <p14:creationId xmlns:p14="http://schemas.microsoft.com/office/powerpoint/2010/main" val="3269598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F7423804-CA16-AB6E-CE8F-E97A88503ED6}"/>
              </a:ext>
            </a:extLst>
          </p:cNvPr>
          <p:cNvGrpSpPr>
            <a:grpSpLocks/>
          </p:cNvGrpSpPr>
          <p:nvPr/>
        </p:nvGrpSpPr>
        <p:grpSpPr bwMode="auto">
          <a:xfrm>
            <a:off x="0" y="1"/>
            <a:ext cx="1447800" cy="6854825"/>
            <a:chOff x="0" y="0"/>
            <a:chExt cx="684" cy="4318"/>
          </a:xfrm>
        </p:grpSpPr>
        <p:sp>
          <p:nvSpPr>
            <p:cNvPr id="3" name="Rectangle 3">
              <a:extLst>
                <a:ext uri="{FF2B5EF4-FFF2-40B4-BE49-F238E27FC236}">
                  <a16:creationId xmlns:a16="http://schemas.microsoft.com/office/drawing/2014/main" id="{5D90AB54-1E1F-A63B-8E66-6F45180BAC11}"/>
                </a:ext>
              </a:extLst>
            </p:cNvPr>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grpSp>
          <p:nvGrpSpPr>
            <p:cNvPr id="4" name="Group 4">
              <a:extLst>
                <a:ext uri="{FF2B5EF4-FFF2-40B4-BE49-F238E27FC236}">
                  <a16:creationId xmlns:a16="http://schemas.microsoft.com/office/drawing/2014/main" id="{7F1FE918-308B-82E4-E9C6-2950747B6DFC}"/>
                </a:ext>
              </a:extLst>
            </p:cNvPr>
            <p:cNvGrpSpPr>
              <a:grpSpLocks/>
            </p:cNvGrpSpPr>
            <p:nvPr/>
          </p:nvGrpSpPr>
          <p:grpSpPr bwMode="auto">
            <a:xfrm>
              <a:off x="48" y="103"/>
              <a:ext cx="96" cy="4126"/>
              <a:chOff x="48" y="103"/>
              <a:chExt cx="96" cy="4126"/>
            </a:xfrm>
          </p:grpSpPr>
          <p:sp>
            <p:nvSpPr>
              <p:cNvPr id="5" name="Rectangle 5">
                <a:extLst>
                  <a:ext uri="{FF2B5EF4-FFF2-40B4-BE49-F238E27FC236}">
                    <a16:creationId xmlns:a16="http://schemas.microsoft.com/office/drawing/2014/main" id="{03422857-FC5B-4E29-12AC-F25E656FC332}"/>
                  </a:ext>
                </a:extLst>
              </p:cNvPr>
              <p:cNvSpPr>
                <a:spLocks noChangeArrowheads="1"/>
              </p:cNvSpPr>
              <p:nvPr/>
            </p:nvSpPr>
            <p:spPr bwMode="auto">
              <a:xfrm>
                <a:off x="48" y="110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6" name="Rectangle 6">
                <a:extLst>
                  <a:ext uri="{FF2B5EF4-FFF2-40B4-BE49-F238E27FC236}">
                    <a16:creationId xmlns:a16="http://schemas.microsoft.com/office/drawing/2014/main" id="{6B2A732F-F054-0CBE-0C77-43CB2B96C1C9}"/>
                  </a:ext>
                </a:extLst>
              </p:cNvPr>
              <p:cNvSpPr>
                <a:spLocks noChangeArrowheads="1"/>
              </p:cNvSpPr>
              <p:nvPr/>
            </p:nvSpPr>
            <p:spPr bwMode="auto">
              <a:xfrm>
                <a:off x="48" y="1250"/>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7" name="Rectangle 7">
                <a:extLst>
                  <a:ext uri="{FF2B5EF4-FFF2-40B4-BE49-F238E27FC236}">
                    <a16:creationId xmlns:a16="http://schemas.microsoft.com/office/drawing/2014/main" id="{6EABDC92-399B-2B50-5915-625608A07B76}"/>
                  </a:ext>
                </a:extLst>
              </p:cNvPr>
              <p:cNvSpPr>
                <a:spLocks noChangeArrowheads="1"/>
              </p:cNvSpPr>
              <p:nvPr/>
            </p:nvSpPr>
            <p:spPr bwMode="auto">
              <a:xfrm>
                <a:off x="48" y="139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8" name="Rectangle 8">
                <a:extLst>
                  <a:ext uri="{FF2B5EF4-FFF2-40B4-BE49-F238E27FC236}">
                    <a16:creationId xmlns:a16="http://schemas.microsoft.com/office/drawing/2014/main" id="{EA44E966-360C-D0C7-5CEB-A410129142CF}"/>
                  </a:ext>
                </a:extLst>
              </p:cNvPr>
              <p:cNvSpPr>
                <a:spLocks noChangeArrowheads="1"/>
              </p:cNvSpPr>
              <p:nvPr/>
            </p:nvSpPr>
            <p:spPr bwMode="auto">
              <a:xfrm>
                <a:off x="48" y="1538"/>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9" name="Rectangle 9">
                <a:extLst>
                  <a:ext uri="{FF2B5EF4-FFF2-40B4-BE49-F238E27FC236}">
                    <a16:creationId xmlns:a16="http://schemas.microsoft.com/office/drawing/2014/main" id="{604B2492-5587-248A-528A-45F09531FDFB}"/>
                  </a:ext>
                </a:extLst>
              </p:cNvPr>
              <p:cNvSpPr>
                <a:spLocks noChangeArrowheads="1"/>
              </p:cNvSpPr>
              <p:nvPr/>
            </p:nvSpPr>
            <p:spPr bwMode="auto">
              <a:xfrm>
                <a:off x="48" y="1683"/>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0" name="Rectangle 10">
                <a:extLst>
                  <a:ext uri="{FF2B5EF4-FFF2-40B4-BE49-F238E27FC236}">
                    <a16:creationId xmlns:a16="http://schemas.microsoft.com/office/drawing/2014/main" id="{559A9CF9-E1EC-96A6-688C-19B32784A9FD}"/>
                  </a:ext>
                </a:extLst>
              </p:cNvPr>
              <p:cNvSpPr>
                <a:spLocks noChangeArrowheads="1"/>
              </p:cNvSpPr>
              <p:nvPr/>
            </p:nvSpPr>
            <p:spPr bwMode="auto">
              <a:xfrm>
                <a:off x="48" y="1826"/>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1" name="Rectangle 11">
                <a:extLst>
                  <a:ext uri="{FF2B5EF4-FFF2-40B4-BE49-F238E27FC236}">
                    <a16:creationId xmlns:a16="http://schemas.microsoft.com/office/drawing/2014/main" id="{8554B163-2ED1-4EBE-71ED-D7CFA111D2A6}"/>
                  </a:ext>
                </a:extLst>
              </p:cNvPr>
              <p:cNvSpPr>
                <a:spLocks noChangeArrowheads="1"/>
              </p:cNvSpPr>
              <p:nvPr/>
            </p:nvSpPr>
            <p:spPr bwMode="auto">
              <a:xfrm>
                <a:off x="48" y="197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 name="Rectangle 12">
                <a:extLst>
                  <a:ext uri="{FF2B5EF4-FFF2-40B4-BE49-F238E27FC236}">
                    <a16:creationId xmlns:a16="http://schemas.microsoft.com/office/drawing/2014/main" id="{91256E63-21DD-6D8D-AD6E-FF6F0CF5E1C8}"/>
                  </a:ext>
                </a:extLst>
              </p:cNvPr>
              <p:cNvSpPr>
                <a:spLocks noChangeArrowheads="1"/>
              </p:cNvSpPr>
              <p:nvPr/>
            </p:nvSpPr>
            <p:spPr bwMode="auto">
              <a:xfrm>
                <a:off x="48" y="2116"/>
                <a:ext cx="96" cy="94"/>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3" name="Rectangle 13">
                <a:extLst>
                  <a:ext uri="{FF2B5EF4-FFF2-40B4-BE49-F238E27FC236}">
                    <a16:creationId xmlns:a16="http://schemas.microsoft.com/office/drawing/2014/main" id="{A7B9AC69-AAD4-8A10-3AAD-7F2B2C9FA1D9}"/>
                  </a:ext>
                </a:extLst>
              </p:cNvPr>
              <p:cNvSpPr>
                <a:spLocks noChangeArrowheads="1"/>
              </p:cNvSpPr>
              <p:nvPr/>
            </p:nvSpPr>
            <p:spPr bwMode="auto">
              <a:xfrm>
                <a:off x="48" y="2259"/>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4" name="Rectangle 14">
                <a:extLst>
                  <a:ext uri="{FF2B5EF4-FFF2-40B4-BE49-F238E27FC236}">
                    <a16:creationId xmlns:a16="http://schemas.microsoft.com/office/drawing/2014/main" id="{5E2EFE59-B48A-0958-2C44-A6C94CE736B0}"/>
                  </a:ext>
                </a:extLst>
              </p:cNvPr>
              <p:cNvSpPr>
                <a:spLocks noChangeArrowheads="1"/>
              </p:cNvSpPr>
              <p:nvPr/>
            </p:nvSpPr>
            <p:spPr bwMode="auto">
              <a:xfrm>
                <a:off x="48" y="2404"/>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5" name="Rectangle 15">
                <a:extLst>
                  <a:ext uri="{FF2B5EF4-FFF2-40B4-BE49-F238E27FC236}">
                    <a16:creationId xmlns:a16="http://schemas.microsoft.com/office/drawing/2014/main" id="{CA776ACE-1E1B-6325-4C76-E43D60E760AF}"/>
                  </a:ext>
                </a:extLst>
              </p:cNvPr>
              <p:cNvSpPr>
                <a:spLocks noChangeArrowheads="1"/>
              </p:cNvSpPr>
              <p:nvPr/>
            </p:nvSpPr>
            <p:spPr bwMode="auto">
              <a:xfrm>
                <a:off x="48" y="2549"/>
                <a:ext cx="96" cy="94"/>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6" name="Rectangle 16">
                <a:extLst>
                  <a:ext uri="{FF2B5EF4-FFF2-40B4-BE49-F238E27FC236}">
                    <a16:creationId xmlns:a16="http://schemas.microsoft.com/office/drawing/2014/main" id="{39B5709F-58E1-011A-30A6-4C3A575DD130}"/>
                  </a:ext>
                </a:extLst>
              </p:cNvPr>
              <p:cNvSpPr>
                <a:spLocks noChangeArrowheads="1"/>
              </p:cNvSpPr>
              <p:nvPr/>
            </p:nvSpPr>
            <p:spPr bwMode="auto">
              <a:xfrm>
                <a:off x="48" y="2691"/>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7" name="Rectangle 17">
                <a:extLst>
                  <a:ext uri="{FF2B5EF4-FFF2-40B4-BE49-F238E27FC236}">
                    <a16:creationId xmlns:a16="http://schemas.microsoft.com/office/drawing/2014/main" id="{9E81C549-0454-315A-8337-98C46BA90DF0}"/>
                  </a:ext>
                </a:extLst>
              </p:cNvPr>
              <p:cNvSpPr>
                <a:spLocks noChangeArrowheads="1"/>
              </p:cNvSpPr>
              <p:nvPr/>
            </p:nvSpPr>
            <p:spPr bwMode="auto">
              <a:xfrm>
                <a:off x="48" y="2836"/>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8" name="Rectangle 18">
                <a:extLst>
                  <a:ext uri="{FF2B5EF4-FFF2-40B4-BE49-F238E27FC236}">
                    <a16:creationId xmlns:a16="http://schemas.microsoft.com/office/drawing/2014/main" id="{2D352B21-3493-BBF9-D636-BB1BD8A0247F}"/>
                  </a:ext>
                </a:extLst>
              </p:cNvPr>
              <p:cNvSpPr>
                <a:spLocks noChangeArrowheads="1"/>
              </p:cNvSpPr>
              <p:nvPr/>
            </p:nvSpPr>
            <p:spPr bwMode="auto">
              <a:xfrm>
                <a:off x="48" y="2979"/>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9" name="Rectangle 19">
                <a:extLst>
                  <a:ext uri="{FF2B5EF4-FFF2-40B4-BE49-F238E27FC236}">
                    <a16:creationId xmlns:a16="http://schemas.microsoft.com/office/drawing/2014/main" id="{0794E91C-942D-F718-1CA1-80F5C4D74BE7}"/>
                  </a:ext>
                </a:extLst>
              </p:cNvPr>
              <p:cNvSpPr>
                <a:spLocks noChangeArrowheads="1"/>
              </p:cNvSpPr>
              <p:nvPr/>
            </p:nvSpPr>
            <p:spPr bwMode="auto">
              <a:xfrm>
                <a:off x="48" y="3124"/>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0" name="Rectangle 20">
                <a:extLst>
                  <a:ext uri="{FF2B5EF4-FFF2-40B4-BE49-F238E27FC236}">
                    <a16:creationId xmlns:a16="http://schemas.microsoft.com/office/drawing/2014/main" id="{DAC26CB2-888A-8CBB-B138-92A72AD01BC8}"/>
                  </a:ext>
                </a:extLst>
              </p:cNvPr>
              <p:cNvSpPr>
                <a:spLocks noChangeArrowheads="1"/>
              </p:cNvSpPr>
              <p:nvPr/>
            </p:nvSpPr>
            <p:spPr bwMode="auto">
              <a:xfrm>
                <a:off x="48" y="3269"/>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1" name="Rectangle 21">
                <a:extLst>
                  <a:ext uri="{FF2B5EF4-FFF2-40B4-BE49-F238E27FC236}">
                    <a16:creationId xmlns:a16="http://schemas.microsoft.com/office/drawing/2014/main" id="{BF769054-DA15-EAB4-C3D4-9EF95B37CEA8}"/>
                  </a:ext>
                </a:extLst>
              </p:cNvPr>
              <p:cNvSpPr>
                <a:spLocks noChangeArrowheads="1"/>
              </p:cNvSpPr>
              <p:nvPr/>
            </p:nvSpPr>
            <p:spPr bwMode="auto">
              <a:xfrm>
                <a:off x="48" y="3412"/>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2" name="Rectangle 22">
                <a:extLst>
                  <a:ext uri="{FF2B5EF4-FFF2-40B4-BE49-F238E27FC236}">
                    <a16:creationId xmlns:a16="http://schemas.microsoft.com/office/drawing/2014/main" id="{03ECB456-7FF0-BF03-A3F2-95845B7EA2ED}"/>
                  </a:ext>
                </a:extLst>
              </p:cNvPr>
              <p:cNvSpPr>
                <a:spLocks noChangeArrowheads="1"/>
              </p:cNvSpPr>
              <p:nvPr/>
            </p:nvSpPr>
            <p:spPr bwMode="auto">
              <a:xfrm>
                <a:off x="48" y="3557"/>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3" name="Rectangle 23">
                <a:extLst>
                  <a:ext uri="{FF2B5EF4-FFF2-40B4-BE49-F238E27FC236}">
                    <a16:creationId xmlns:a16="http://schemas.microsoft.com/office/drawing/2014/main" id="{B76D1660-A8B5-9FC5-7BA9-A8AF1498593F}"/>
                  </a:ext>
                </a:extLst>
              </p:cNvPr>
              <p:cNvSpPr>
                <a:spLocks noChangeArrowheads="1"/>
              </p:cNvSpPr>
              <p:nvPr/>
            </p:nvSpPr>
            <p:spPr bwMode="auto">
              <a:xfrm>
                <a:off x="48" y="3702"/>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4" name="Rectangle 24">
                <a:extLst>
                  <a:ext uri="{FF2B5EF4-FFF2-40B4-BE49-F238E27FC236}">
                    <a16:creationId xmlns:a16="http://schemas.microsoft.com/office/drawing/2014/main" id="{4855BB77-9CD7-2E60-F99C-F172661228FB}"/>
                  </a:ext>
                </a:extLst>
              </p:cNvPr>
              <p:cNvSpPr>
                <a:spLocks noChangeArrowheads="1"/>
              </p:cNvSpPr>
              <p:nvPr/>
            </p:nvSpPr>
            <p:spPr bwMode="auto">
              <a:xfrm>
                <a:off x="48" y="384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5" name="Rectangle 25">
                <a:extLst>
                  <a:ext uri="{FF2B5EF4-FFF2-40B4-BE49-F238E27FC236}">
                    <a16:creationId xmlns:a16="http://schemas.microsoft.com/office/drawing/2014/main" id="{7DB9B01A-FE4E-CB49-2ABD-79AC168620CF}"/>
                  </a:ext>
                </a:extLst>
              </p:cNvPr>
              <p:cNvSpPr>
                <a:spLocks noChangeArrowheads="1"/>
              </p:cNvSpPr>
              <p:nvPr/>
            </p:nvSpPr>
            <p:spPr bwMode="auto">
              <a:xfrm>
                <a:off x="48" y="3990"/>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6" name="Rectangle 26">
                <a:extLst>
                  <a:ext uri="{FF2B5EF4-FFF2-40B4-BE49-F238E27FC236}">
                    <a16:creationId xmlns:a16="http://schemas.microsoft.com/office/drawing/2014/main" id="{0B2E332A-FDE1-F77F-BCB6-49DEE57BAB9B}"/>
                  </a:ext>
                </a:extLst>
              </p:cNvPr>
              <p:cNvSpPr>
                <a:spLocks noChangeArrowheads="1"/>
              </p:cNvSpPr>
              <p:nvPr/>
            </p:nvSpPr>
            <p:spPr bwMode="auto">
              <a:xfrm>
                <a:off x="48" y="4134"/>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7" name="Rectangle 27">
                <a:extLst>
                  <a:ext uri="{FF2B5EF4-FFF2-40B4-BE49-F238E27FC236}">
                    <a16:creationId xmlns:a16="http://schemas.microsoft.com/office/drawing/2014/main" id="{8EA02551-6862-8068-4FCB-448590C5F694}"/>
                  </a:ext>
                </a:extLst>
              </p:cNvPr>
              <p:cNvSpPr>
                <a:spLocks noChangeArrowheads="1"/>
              </p:cNvSpPr>
              <p:nvPr/>
            </p:nvSpPr>
            <p:spPr bwMode="auto">
              <a:xfrm>
                <a:off x="48" y="103"/>
                <a:ext cx="96" cy="94"/>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8" name="Rectangle 28">
                <a:extLst>
                  <a:ext uri="{FF2B5EF4-FFF2-40B4-BE49-F238E27FC236}">
                    <a16:creationId xmlns:a16="http://schemas.microsoft.com/office/drawing/2014/main" id="{BACF5275-5200-3990-276F-714C6AB9C4BF}"/>
                  </a:ext>
                </a:extLst>
              </p:cNvPr>
              <p:cNvSpPr>
                <a:spLocks noChangeArrowheads="1"/>
              </p:cNvSpPr>
              <p:nvPr/>
            </p:nvSpPr>
            <p:spPr bwMode="auto">
              <a:xfrm>
                <a:off x="48" y="246"/>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9" name="Rectangle 29">
                <a:extLst>
                  <a:ext uri="{FF2B5EF4-FFF2-40B4-BE49-F238E27FC236}">
                    <a16:creationId xmlns:a16="http://schemas.microsoft.com/office/drawing/2014/main" id="{4EDF90D9-5E78-2627-969D-64949C47A0A9}"/>
                  </a:ext>
                </a:extLst>
              </p:cNvPr>
              <p:cNvSpPr>
                <a:spLocks noChangeArrowheads="1"/>
              </p:cNvSpPr>
              <p:nvPr/>
            </p:nvSpPr>
            <p:spPr bwMode="auto">
              <a:xfrm>
                <a:off x="48" y="39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30" name="Rectangle 30">
                <a:extLst>
                  <a:ext uri="{FF2B5EF4-FFF2-40B4-BE49-F238E27FC236}">
                    <a16:creationId xmlns:a16="http://schemas.microsoft.com/office/drawing/2014/main" id="{8CB97C39-0A04-39FF-2A38-3801388BF03F}"/>
                  </a:ext>
                </a:extLst>
              </p:cNvPr>
              <p:cNvSpPr>
                <a:spLocks noChangeArrowheads="1"/>
              </p:cNvSpPr>
              <p:nvPr/>
            </p:nvSpPr>
            <p:spPr bwMode="auto">
              <a:xfrm>
                <a:off x="48" y="535"/>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31" name="Rectangle 31">
                <a:extLst>
                  <a:ext uri="{FF2B5EF4-FFF2-40B4-BE49-F238E27FC236}">
                    <a16:creationId xmlns:a16="http://schemas.microsoft.com/office/drawing/2014/main" id="{FF9A5756-0E5C-354E-78E1-26A5009B510E}"/>
                  </a:ext>
                </a:extLst>
              </p:cNvPr>
              <p:cNvSpPr>
                <a:spLocks noChangeArrowheads="1"/>
              </p:cNvSpPr>
              <p:nvPr/>
            </p:nvSpPr>
            <p:spPr bwMode="auto">
              <a:xfrm>
                <a:off x="48" y="678"/>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32" name="Rectangle 32">
                <a:extLst>
                  <a:ext uri="{FF2B5EF4-FFF2-40B4-BE49-F238E27FC236}">
                    <a16:creationId xmlns:a16="http://schemas.microsoft.com/office/drawing/2014/main" id="{614F8011-4B69-5E36-3839-51BE246CA77D}"/>
                  </a:ext>
                </a:extLst>
              </p:cNvPr>
              <p:cNvSpPr>
                <a:spLocks noChangeArrowheads="1"/>
              </p:cNvSpPr>
              <p:nvPr/>
            </p:nvSpPr>
            <p:spPr bwMode="auto">
              <a:xfrm>
                <a:off x="48" y="82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33" name="Rectangle 33">
                <a:extLst>
                  <a:ext uri="{FF2B5EF4-FFF2-40B4-BE49-F238E27FC236}">
                    <a16:creationId xmlns:a16="http://schemas.microsoft.com/office/drawing/2014/main" id="{1A6B8D66-5518-0B61-113E-43340527AD8A}"/>
                  </a:ext>
                </a:extLst>
              </p:cNvPr>
              <p:cNvSpPr>
                <a:spLocks noChangeArrowheads="1"/>
              </p:cNvSpPr>
              <p:nvPr/>
            </p:nvSpPr>
            <p:spPr bwMode="auto">
              <a:xfrm>
                <a:off x="48" y="968"/>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grpSp>
      </p:grpSp>
      <p:sp>
        <p:nvSpPr>
          <p:cNvPr id="13346" name="Rectangle 34"/>
          <p:cNvSpPr>
            <a:spLocks noGrp="1" noChangeArrowheads="1"/>
          </p:cNvSpPr>
          <p:nvPr>
            <p:ph type="ctrTitle" sz="quarter"/>
          </p:nvPr>
        </p:nvSpPr>
        <p:spPr>
          <a:xfrm>
            <a:off x="1524000" y="2286000"/>
            <a:ext cx="10363200" cy="1143000"/>
          </a:xfrm>
        </p:spPr>
        <p:txBody>
          <a:bodyPr/>
          <a:lstStyle>
            <a:lvl1pPr algn="ctr">
              <a:defRPr>
                <a:solidFill>
                  <a:srgbClr val="00FFFF"/>
                </a:solidFill>
              </a:defRPr>
            </a:lvl1pPr>
          </a:lstStyle>
          <a:p>
            <a:r>
              <a:rPr lang="en-US"/>
              <a:t>Click to edit Master title style</a:t>
            </a:r>
          </a:p>
        </p:txBody>
      </p:sp>
      <p:sp>
        <p:nvSpPr>
          <p:cNvPr id="13347" name="Rectangle 35"/>
          <p:cNvSpPr>
            <a:spLocks noGrp="1" noChangeArrowheads="1"/>
          </p:cNvSpPr>
          <p:nvPr>
            <p:ph type="subTitle" sz="quarter" idx="1"/>
          </p:nvPr>
        </p:nvSpPr>
        <p:spPr>
          <a:xfrm>
            <a:off x="2438400" y="3886200"/>
            <a:ext cx="8534400" cy="1752600"/>
          </a:xfrm>
        </p:spPr>
        <p:txBody>
          <a:bodyPr lIns="92075" tIns="46038" rIns="92075" bIns="46038"/>
          <a:lstStyle>
            <a:lvl1pPr marL="0" indent="0" algn="ctr">
              <a:buFont typeface="Wingdings" pitchFamily="2" charset="2"/>
              <a:buNone/>
              <a:defRPr>
                <a:solidFill>
                  <a:srgbClr val="FFFFFF"/>
                </a:solidFill>
              </a:defRPr>
            </a:lvl1pPr>
          </a:lstStyle>
          <a:p>
            <a:r>
              <a:rPr lang="en-US"/>
              <a:t>Click to edit Master subtitle style</a:t>
            </a:r>
          </a:p>
        </p:txBody>
      </p:sp>
      <p:sp>
        <p:nvSpPr>
          <p:cNvPr id="34" name="Rectangle 36">
            <a:extLst>
              <a:ext uri="{FF2B5EF4-FFF2-40B4-BE49-F238E27FC236}">
                <a16:creationId xmlns:a16="http://schemas.microsoft.com/office/drawing/2014/main" id="{6E5726BD-F7D4-3495-FC88-83C3E42E34A5}"/>
              </a:ext>
            </a:extLst>
          </p:cNvPr>
          <p:cNvSpPr>
            <a:spLocks noGrp="1" noChangeArrowheads="1"/>
          </p:cNvSpPr>
          <p:nvPr>
            <p:ph type="dt" sz="quarter" idx="10"/>
          </p:nvPr>
        </p:nvSpPr>
        <p:spPr/>
        <p:txBody>
          <a:bodyPr/>
          <a:lstStyle>
            <a:lvl1pPr>
              <a:defRPr>
                <a:solidFill>
                  <a:srgbClr val="FFFFFF"/>
                </a:solidFill>
              </a:defRPr>
            </a:lvl1pPr>
          </a:lstStyle>
          <a:p>
            <a:pPr>
              <a:defRPr/>
            </a:pPr>
            <a:endParaRPr lang="en-US"/>
          </a:p>
        </p:txBody>
      </p:sp>
      <p:sp>
        <p:nvSpPr>
          <p:cNvPr id="35" name="Rectangle 37">
            <a:extLst>
              <a:ext uri="{FF2B5EF4-FFF2-40B4-BE49-F238E27FC236}">
                <a16:creationId xmlns:a16="http://schemas.microsoft.com/office/drawing/2014/main" id="{50BD2AB7-5E55-FC13-2A67-4C39B9CB6426}"/>
              </a:ext>
            </a:extLst>
          </p:cNvPr>
          <p:cNvSpPr>
            <a:spLocks noGrp="1" noChangeArrowheads="1"/>
          </p:cNvSpPr>
          <p:nvPr>
            <p:ph type="ftr" sz="quarter" idx="11"/>
          </p:nvPr>
        </p:nvSpPr>
        <p:spPr/>
        <p:txBody>
          <a:bodyPr/>
          <a:lstStyle>
            <a:lvl1pPr>
              <a:defRPr>
                <a:solidFill>
                  <a:srgbClr val="FFFFFF"/>
                </a:solidFill>
              </a:defRPr>
            </a:lvl1pPr>
          </a:lstStyle>
          <a:p>
            <a:pPr>
              <a:defRPr/>
            </a:pPr>
            <a:endParaRPr lang="en-US"/>
          </a:p>
        </p:txBody>
      </p:sp>
      <p:sp>
        <p:nvSpPr>
          <p:cNvPr id="36" name="Rectangle 38">
            <a:extLst>
              <a:ext uri="{FF2B5EF4-FFF2-40B4-BE49-F238E27FC236}">
                <a16:creationId xmlns:a16="http://schemas.microsoft.com/office/drawing/2014/main" id="{CD3F1196-4DDD-83EB-9985-B228BC34AF0B}"/>
              </a:ext>
            </a:extLst>
          </p:cNvPr>
          <p:cNvSpPr>
            <a:spLocks noGrp="1" noChangeArrowheads="1"/>
          </p:cNvSpPr>
          <p:nvPr>
            <p:ph type="sldNum" sz="quarter" idx="12"/>
          </p:nvPr>
        </p:nvSpPr>
        <p:spPr/>
        <p:txBody>
          <a:bodyPr/>
          <a:lstStyle>
            <a:lvl1pPr>
              <a:defRPr>
                <a:solidFill>
                  <a:srgbClr val="FFFFFF"/>
                </a:solidFill>
              </a:defRPr>
            </a:lvl1pPr>
          </a:lstStyle>
          <a:p>
            <a:fld id="{9F6F60D0-B2DB-4737-817A-8567E207CB83}" type="slidenum">
              <a:rPr lang="en-US" altLang="en-US"/>
              <a:pPr/>
              <a:t>‹#›</a:t>
            </a:fld>
            <a:endParaRPr lang="en-US" altLang="en-US"/>
          </a:p>
        </p:txBody>
      </p:sp>
    </p:spTree>
    <p:extLst>
      <p:ext uri="{BB962C8B-B14F-4D97-AF65-F5344CB8AC3E}">
        <p14:creationId xmlns:p14="http://schemas.microsoft.com/office/powerpoint/2010/main" val="705217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5">
            <a:extLst>
              <a:ext uri="{FF2B5EF4-FFF2-40B4-BE49-F238E27FC236}">
                <a16:creationId xmlns:a16="http://schemas.microsoft.com/office/drawing/2014/main" id="{78E910AD-543D-0C36-F333-22CBA6185E20}"/>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36">
            <a:extLst>
              <a:ext uri="{FF2B5EF4-FFF2-40B4-BE49-F238E27FC236}">
                <a16:creationId xmlns:a16="http://schemas.microsoft.com/office/drawing/2014/main" id="{CCD9D83D-9D27-6D16-3209-3539D5D06F03}"/>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37">
            <a:extLst>
              <a:ext uri="{FF2B5EF4-FFF2-40B4-BE49-F238E27FC236}">
                <a16:creationId xmlns:a16="http://schemas.microsoft.com/office/drawing/2014/main" id="{53995B69-0C61-2401-388E-93A437A39173}"/>
              </a:ext>
            </a:extLst>
          </p:cNvPr>
          <p:cNvSpPr>
            <a:spLocks noGrp="1" noChangeArrowheads="1"/>
          </p:cNvSpPr>
          <p:nvPr>
            <p:ph type="sldNum" sz="quarter" idx="12"/>
          </p:nvPr>
        </p:nvSpPr>
        <p:spPr/>
        <p:txBody>
          <a:bodyPr/>
          <a:lstStyle>
            <a:lvl1pPr>
              <a:defRPr/>
            </a:lvl1pPr>
          </a:lstStyle>
          <a:p>
            <a:fld id="{730EDE96-74BF-45CA-B846-2576DBA14EB2}" type="slidenum">
              <a:rPr lang="en-US" altLang="en-US"/>
              <a:pPr/>
              <a:t>‹#›</a:t>
            </a:fld>
            <a:endParaRPr lang="en-US" altLang="en-US"/>
          </a:p>
        </p:txBody>
      </p:sp>
    </p:spTree>
    <p:extLst>
      <p:ext uri="{BB962C8B-B14F-4D97-AF65-F5344CB8AC3E}">
        <p14:creationId xmlns:p14="http://schemas.microsoft.com/office/powerpoint/2010/main" val="1072242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23917" y="609601"/>
            <a:ext cx="2599267" cy="54514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0" y="609601"/>
            <a:ext cx="7596717" cy="5451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5">
            <a:extLst>
              <a:ext uri="{FF2B5EF4-FFF2-40B4-BE49-F238E27FC236}">
                <a16:creationId xmlns:a16="http://schemas.microsoft.com/office/drawing/2014/main" id="{C96B6864-F16A-67E4-A699-8C2E96A525FF}"/>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36">
            <a:extLst>
              <a:ext uri="{FF2B5EF4-FFF2-40B4-BE49-F238E27FC236}">
                <a16:creationId xmlns:a16="http://schemas.microsoft.com/office/drawing/2014/main" id="{E4357B5D-2072-66FD-CAC7-898FC7186FA8}"/>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37">
            <a:extLst>
              <a:ext uri="{FF2B5EF4-FFF2-40B4-BE49-F238E27FC236}">
                <a16:creationId xmlns:a16="http://schemas.microsoft.com/office/drawing/2014/main" id="{D854E22B-7BE4-9F3D-B0C5-7D95A435ACD3}"/>
              </a:ext>
            </a:extLst>
          </p:cNvPr>
          <p:cNvSpPr>
            <a:spLocks noGrp="1" noChangeArrowheads="1"/>
          </p:cNvSpPr>
          <p:nvPr>
            <p:ph type="sldNum" sz="quarter" idx="12"/>
          </p:nvPr>
        </p:nvSpPr>
        <p:spPr/>
        <p:txBody>
          <a:bodyPr/>
          <a:lstStyle>
            <a:lvl1pPr>
              <a:defRPr/>
            </a:lvl1pPr>
          </a:lstStyle>
          <a:p>
            <a:fld id="{76B7AA25-BDC4-486D-99EC-AF87AECAB8F5}" type="slidenum">
              <a:rPr lang="en-US" altLang="en-US"/>
              <a:pPr/>
              <a:t>‹#›</a:t>
            </a:fld>
            <a:endParaRPr lang="en-US" altLang="en-US"/>
          </a:p>
        </p:txBody>
      </p:sp>
    </p:spTree>
    <p:extLst>
      <p:ext uri="{BB962C8B-B14F-4D97-AF65-F5344CB8AC3E}">
        <p14:creationId xmlns:p14="http://schemas.microsoft.com/office/powerpoint/2010/main" val="2514916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6_Title Slide">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8F55095-7B13-49D2-88F5-098085CC0949}"/>
              </a:ext>
            </a:extLst>
          </p:cNvPr>
          <p:cNvSpPr>
            <a:spLocks noGrp="1" noChangeArrowheads="1"/>
          </p:cNvSpPr>
          <p:nvPr/>
        </p:nvSpPr>
        <p:spPr bwMode="auto">
          <a:xfrm>
            <a:off x="1524000" y="609600"/>
            <a:ext cx="10363200" cy="1143000"/>
          </a:xfrm>
          <a:prstGeom prst="rect">
            <a:avLst/>
          </a:prstGeom>
          <a:noFill/>
          <a:ln>
            <a:noFill/>
          </a:ln>
        </p:spPr>
        <p:txBody>
          <a:bodyPr lIns="92075" tIns="46039" rIns="92075" bIns="46039" anchor="ctr"/>
          <a:lstStyle>
            <a:lvl1pPr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defRPr/>
            </a:pPr>
            <a:endParaRPr lang="en-US" altLang="en-US" sz="4400" dirty="0">
              <a:solidFill>
                <a:schemeClr val="tx2"/>
              </a:solidFill>
              <a:latin typeface="Calibri" panose="020F0502020204030204" pitchFamily="34" charset="0"/>
            </a:endParaRPr>
          </a:p>
        </p:txBody>
      </p:sp>
      <p:sp>
        <p:nvSpPr>
          <p:cNvPr id="3" name="Rectangle 3">
            <a:extLst>
              <a:ext uri="{FF2B5EF4-FFF2-40B4-BE49-F238E27FC236}">
                <a16:creationId xmlns:a16="http://schemas.microsoft.com/office/drawing/2014/main" id="{8A8B0333-A612-469F-8637-7331A1B8CB18}"/>
              </a:ext>
            </a:extLst>
          </p:cNvPr>
          <p:cNvSpPr>
            <a:spLocks noGrp="1" noChangeArrowheads="1"/>
          </p:cNvSpPr>
          <p:nvPr/>
        </p:nvSpPr>
        <p:spPr bwMode="auto">
          <a:xfrm>
            <a:off x="1559984" y="1946275"/>
            <a:ext cx="10363200" cy="4114800"/>
          </a:xfrm>
          <a:prstGeom prst="rect">
            <a:avLst/>
          </a:prstGeom>
          <a:noFill/>
          <a:ln>
            <a:noFill/>
          </a:ln>
        </p:spPr>
        <p:txBody>
          <a:bodyPr/>
          <a:lstStyle>
            <a:lvl1pPr marL="342900" indent="-342900" eaLnBrk="0" hangingPunct="0">
              <a:defRPr sz="2400">
                <a:solidFill>
                  <a:schemeClr val="tx1"/>
                </a:solidFill>
                <a:latin typeface="Times New Roman" pitchFamily="18" charset="0"/>
                <a:cs typeface="Arial" charset="0"/>
              </a:defRPr>
            </a:lvl1pPr>
            <a:lvl2pPr marL="742950" indent="-285750" eaLnBrk="0" hangingPunct="0">
              <a:defRPr sz="2400">
                <a:solidFill>
                  <a:schemeClr val="tx1"/>
                </a:solidFill>
                <a:latin typeface="Times New Roman" pitchFamily="18" charset="0"/>
                <a:cs typeface="Arial" charset="0"/>
              </a:defRPr>
            </a:lvl2pPr>
            <a:lvl3pPr marL="1143000" indent="-228600" eaLnBrk="0" hangingPunct="0">
              <a:defRPr sz="2400">
                <a:solidFill>
                  <a:schemeClr val="tx1"/>
                </a:solidFill>
                <a:latin typeface="Times New Roman" pitchFamily="18" charset="0"/>
                <a:cs typeface="Arial" charset="0"/>
              </a:defRPr>
            </a:lvl3pPr>
            <a:lvl4pPr marL="1600200" indent="-228600" eaLnBrk="0" hangingPunct="0">
              <a:defRPr sz="2400">
                <a:solidFill>
                  <a:schemeClr val="tx1"/>
                </a:solidFill>
                <a:latin typeface="Times New Roman" pitchFamily="18" charset="0"/>
                <a:cs typeface="Arial" charset="0"/>
              </a:defRPr>
            </a:lvl4pPr>
            <a:lvl5pPr marL="2057400" indent="-228600" eaLnBrk="0" hangingPunct="0">
              <a:defRPr sz="2400">
                <a:solidFill>
                  <a:schemeClr val="tx1"/>
                </a:solidFill>
                <a:latin typeface="Times New Roman" pitchFamily="18" charset="0"/>
                <a:cs typeface="Arial" charset="0"/>
              </a:defRPr>
            </a:lvl5pPr>
            <a:lvl6pPr marL="2514600" indent="-228600" eaLnBrk="0" fontAlgn="base" hangingPunct="0">
              <a:spcBef>
                <a:spcPct val="0"/>
              </a:spcBef>
              <a:spcAft>
                <a:spcPct val="0"/>
              </a:spcAft>
              <a:defRPr sz="2400">
                <a:solidFill>
                  <a:schemeClr val="tx1"/>
                </a:solidFill>
                <a:latin typeface="Times New Roman" pitchFamily="18" charset="0"/>
                <a:cs typeface="Arial" charset="0"/>
              </a:defRPr>
            </a:lvl6pPr>
            <a:lvl7pPr marL="2971800" indent="-228600" eaLnBrk="0" fontAlgn="base" hangingPunct="0">
              <a:spcBef>
                <a:spcPct val="0"/>
              </a:spcBef>
              <a:spcAft>
                <a:spcPct val="0"/>
              </a:spcAft>
              <a:defRPr sz="2400">
                <a:solidFill>
                  <a:schemeClr val="tx1"/>
                </a:solidFill>
                <a:latin typeface="Times New Roman" pitchFamily="18" charset="0"/>
                <a:cs typeface="Arial" charset="0"/>
              </a:defRPr>
            </a:lvl7pPr>
            <a:lvl8pPr marL="3429000" indent="-228600" eaLnBrk="0" fontAlgn="base" hangingPunct="0">
              <a:spcBef>
                <a:spcPct val="0"/>
              </a:spcBef>
              <a:spcAft>
                <a:spcPct val="0"/>
              </a:spcAft>
              <a:defRPr sz="2400">
                <a:solidFill>
                  <a:schemeClr val="tx1"/>
                </a:solidFill>
                <a:latin typeface="Times New Roman" pitchFamily="18" charset="0"/>
                <a:cs typeface="Arial" charset="0"/>
              </a:defRPr>
            </a:lvl8pPr>
            <a:lvl9pPr marL="3886200" indent="-228600" eaLnBrk="0" fontAlgn="base" hangingPunct="0">
              <a:spcBef>
                <a:spcPct val="0"/>
              </a:spcBef>
              <a:spcAft>
                <a:spcPct val="0"/>
              </a:spcAft>
              <a:defRPr sz="2400">
                <a:solidFill>
                  <a:schemeClr val="tx1"/>
                </a:solidFill>
                <a:latin typeface="Times New Roman" pitchFamily="18" charset="0"/>
                <a:cs typeface="Arial" charset="0"/>
              </a:defRPr>
            </a:lvl9pPr>
          </a:lstStyle>
          <a:p>
            <a:pPr>
              <a:spcBef>
                <a:spcPct val="20000"/>
              </a:spcBef>
              <a:buClr>
                <a:schemeClr val="tx2"/>
              </a:buClr>
              <a:buSzPct val="75000"/>
              <a:buFont typeface="Wingdings" pitchFamily="2" charset="2"/>
              <a:buChar char="n"/>
              <a:defRPr/>
            </a:pPr>
            <a:endParaRPr lang="en-US" altLang="en-US" sz="3200" dirty="0">
              <a:latin typeface="Calibri" panose="020F0502020204030204" pitchFamily="34" charset="0"/>
            </a:endParaRPr>
          </a:p>
        </p:txBody>
      </p:sp>
    </p:spTree>
    <p:extLst>
      <p:ext uri="{BB962C8B-B14F-4D97-AF65-F5344CB8AC3E}">
        <p14:creationId xmlns:p14="http://schemas.microsoft.com/office/powerpoint/2010/main" val="2026059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FFCBC84A-F008-BCC7-A522-5198D76D7778}"/>
              </a:ext>
            </a:extLst>
          </p:cNvPr>
          <p:cNvGrpSpPr>
            <a:grpSpLocks/>
          </p:cNvGrpSpPr>
          <p:nvPr/>
        </p:nvGrpSpPr>
        <p:grpSpPr bwMode="auto">
          <a:xfrm>
            <a:off x="0" y="1"/>
            <a:ext cx="1447800" cy="6854825"/>
            <a:chOff x="0" y="0"/>
            <a:chExt cx="684" cy="4318"/>
          </a:xfrm>
        </p:grpSpPr>
        <p:sp>
          <p:nvSpPr>
            <p:cNvPr id="3" name="Rectangle 3">
              <a:extLst>
                <a:ext uri="{FF2B5EF4-FFF2-40B4-BE49-F238E27FC236}">
                  <a16:creationId xmlns:a16="http://schemas.microsoft.com/office/drawing/2014/main" id="{A897B059-934E-E74E-F6E8-909A05B426FE}"/>
                </a:ext>
              </a:extLst>
            </p:cNvPr>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grpSp>
          <p:nvGrpSpPr>
            <p:cNvPr id="4" name="Group 4">
              <a:extLst>
                <a:ext uri="{FF2B5EF4-FFF2-40B4-BE49-F238E27FC236}">
                  <a16:creationId xmlns:a16="http://schemas.microsoft.com/office/drawing/2014/main" id="{91E6F846-71C2-BF8E-2EE2-73CC1DE7843E}"/>
                </a:ext>
              </a:extLst>
            </p:cNvPr>
            <p:cNvGrpSpPr>
              <a:grpSpLocks/>
            </p:cNvGrpSpPr>
            <p:nvPr/>
          </p:nvGrpSpPr>
          <p:grpSpPr bwMode="auto">
            <a:xfrm>
              <a:off x="48" y="103"/>
              <a:ext cx="96" cy="4126"/>
              <a:chOff x="48" y="103"/>
              <a:chExt cx="96" cy="4126"/>
            </a:xfrm>
          </p:grpSpPr>
          <p:sp>
            <p:nvSpPr>
              <p:cNvPr id="5" name="Rectangle 5">
                <a:extLst>
                  <a:ext uri="{FF2B5EF4-FFF2-40B4-BE49-F238E27FC236}">
                    <a16:creationId xmlns:a16="http://schemas.microsoft.com/office/drawing/2014/main" id="{0ED885DD-1F68-5600-22B8-F946E7538CBE}"/>
                  </a:ext>
                </a:extLst>
              </p:cNvPr>
              <p:cNvSpPr>
                <a:spLocks noChangeArrowheads="1"/>
              </p:cNvSpPr>
              <p:nvPr/>
            </p:nvSpPr>
            <p:spPr bwMode="auto">
              <a:xfrm>
                <a:off x="48" y="110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6" name="Rectangle 6">
                <a:extLst>
                  <a:ext uri="{FF2B5EF4-FFF2-40B4-BE49-F238E27FC236}">
                    <a16:creationId xmlns:a16="http://schemas.microsoft.com/office/drawing/2014/main" id="{933A390D-BBA3-DCCE-C983-511F33EBE52C}"/>
                  </a:ext>
                </a:extLst>
              </p:cNvPr>
              <p:cNvSpPr>
                <a:spLocks noChangeArrowheads="1"/>
              </p:cNvSpPr>
              <p:nvPr/>
            </p:nvSpPr>
            <p:spPr bwMode="auto">
              <a:xfrm>
                <a:off x="48" y="1250"/>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7" name="Rectangle 7">
                <a:extLst>
                  <a:ext uri="{FF2B5EF4-FFF2-40B4-BE49-F238E27FC236}">
                    <a16:creationId xmlns:a16="http://schemas.microsoft.com/office/drawing/2014/main" id="{7B28E72B-0FA2-6C38-EE1D-51A2A957ED11}"/>
                  </a:ext>
                </a:extLst>
              </p:cNvPr>
              <p:cNvSpPr>
                <a:spLocks noChangeArrowheads="1"/>
              </p:cNvSpPr>
              <p:nvPr/>
            </p:nvSpPr>
            <p:spPr bwMode="auto">
              <a:xfrm>
                <a:off x="48" y="139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8" name="Rectangle 8">
                <a:extLst>
                  <a:ext uri="{FF2B5EF4-FFF2-40B4-BE49-F238E27FC236}">
                    <a16:creationId xmlns:a16="http://schemas.microsoft.com/office/drawing/2014/main" id="{6FC121CD-3E11-5663-FA5A-F6BB07F83448}"/>
                  </a:ext>
                </a:extLst>
              </p:cNvPr>
              <p:cNvSpPr>
                <a:spLocks noChangeArrowheads="1"/>
              </p:cNvSpPr>
              <p:nvPr/>
            </p:nvSpPr>
            <p:spPr bwMode="auto">
              <a:xfrm>
                <a:off x="48" y="1538"/>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9" name="Rectangle 9">
                <a:extLst>
                  <a:ext uri="{FF2B5EF4-FFF2-40B4-BE49-F238E27FC236}">
                    <a16:creationId xmlns:a16="http://schemas.microsoft.com/office/drawing/2014/main" id="{CA94AAE3-1080-9FD7-06AD-D3492E413734}"/>
                  </a:ext>
                </a:extLst>
              </p:cNvPr>
              <p:cNvSpPr>
                <a:spLocks noChangeArrowheads="1"/>
              </p:cNvSpPr>
              <p:nvPr/>
            </p:nvSpPr>
            <p:spPr bwMode="auto">
              <a:xfrm>
                <a:off x="48" y="1683"/>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0" name="Rectangle 10">
                <a:extLst>
                  <a:ext uri="{FF2B5EF4-FFF2-40B4-BE49-F238E27FC236}">
                    <a16:creationId xmlns:a16="http://schemas.microsoft.com/office/drawing/2014/main" id="{72C9D653-9F45-8F0C-53B7-A474D513164C}"/>
                  </a:ext>
                </a:extLst>
              </p:cNvPr>
              <p:cNvSpPr>
                <a:spLocks noChangeArrowheads="1"/>
              </p:cNvSpPr>
              <p:nvPr/>
            </p:nvSpPr>
            <p:spPr bwMode="auto">
              <a:xfrm>
                <a:off x="48" y="1826"/>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1" name="Rectangle 11">
                <a:extLst>
                  <a:ext uri="{FF2B5EF4-FFF2-40B4-BE49-F238E27FC236}">
                    <a16:creationId xmlns:a16="http://schemas.microsoft.com/office/drawing/2014/main" id="{87238B05-A41C-E63F-551D-885253FF6A46}"/>
                  </a:ext>
                </a:extLst>
              </p:cNvPr>
              <p:cNvSpPr>
                <a:spLocks noChangeArrowheads="1"/>
              </p:cNvSpPr>
              <p:nvPr/>
            </p:nvSpPr>
            <p:spPr bwMode="auto">
              <a:xfrm>
                <a:off x="48" y="197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 name="Rectangle 12">
                <a:extLst>
                  <a:ext uri="{FF2B5EF4-FFF2-40B4-BE49-F238E27FC236}">
                    <a16:creationId xmlns:a16="http://schemas.microsoft.com/office/drawing/2014/main" id="{41938815-8351-63BA-963B-6E6012B92D26}"/>
                  </a:ext>
                </a:extLst>
              </p:cNvPr>
              <p:cNvSpPr>
                <a:spLocks noChangeArrowheads="1"/>
              </p:cNvSpPr>
              <p:nvPr/>
            </p:nvSpPr>
            <p:spPr bwMode="auto">
              <a:xfrm>
                <a:off x="48" y="2116"/>
                <a:ext cx="96" cy="94"/>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3" name="Rectangle 13">
                <a:extLst>
                  <a:ext uri="{FF2B5EF4-FFF2-40B4-BE49-F238E27FC236}">
                    <a16:creationId xmlns:a16="http://schemas.microsoft.com/office/drawing/2014/main" id="{C47AD5F5-E375-ED62-BF4C-54120C243D34}"/>
                  </a:ext>
                </a:extLst>
              </p:cNvPr>
              <p:cNvSpPr>
                <a:spLocks noChangeArrowheads="1"/>
              </p:cNvSpPr>
              <p:nvPr/>
            </p:nvSpPr>
            <p:spPr bwMode="auto">
              <a:xfrm>
                <a:off x="48" y="2259"/>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4" name="Rectangle 14">
                <a:extLst>
                  <a:ext uri="{FF2B5EF4-FFF2-40B4-BE49-F238E27FC236}">
                    <a16:creationId xmlns:a16="http://schemas.microsoft.com/office/drawing/2014/main" id="{B9EBC833-9E6B-4169-3B99-1ADD11B23331}"/>
                  </a:ext>
                </a:extLst>
              </p:cNvPr>
              <p:cNvSpPr>
                <a:spLocks noChangeArrowheads="1"/>
              </p:cNvSpPr>
              <p:nvPr/>
            </p:nvSpPr>
            <p:spPr bwMode="auto">
              <a:xfrm>
                <a:off x="48" y="2404"/>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5" name="Rectangle 15">
                <a:extLst>
                  <a:ext uri="{FF2B5EF4-FFF2-40B4-BE49-F238E27FC236}">
                    <a16:creationId xmlns:a16="http://schemas.microsoft.com/office/drawing/2014/main" id="{C2F8B482-2E99-D690-77C3-33C372C6282D}"/>
                  </a:ext>
                </a:extLst>
              </p:cNvPr>
              <p:cNvSpPr>
                <a:spLocks noChangeArrowheads="1"/>
              </p:cNvSpPr>
              <p:nvPr/>
            </p:nvSpPr>
            <p:spPr bwMode="auto">
              <a:xfrm>
                <a:off x="48" y="2549"/>
                <a:ext cx="96" cy="94"/>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6" name="Rectangle 16">
                <a:extLst>
                  <a:ext uri="{FF2B5EF4-FFF2-40B4-BE49-F238E27FC236}">
                    <a16:creationId xmlns:a16="http://schemas.microsoft.com/office/drawing/2014/main" id="{4750A5C0-6267-F4D0-C9D6-7359BC22C85B}"/>
                  </a:ext>
                </a:extLst>
              </p:cNvPr>
              <p:cNvSpPr>
                <a:spLocks noChangeArrowheads="1"/>
              </p:cNvSpPr>
              <p:nvPr/>
            </p:nvSpPr>
            <p:spPr bwMode="auto">
              <a:xfrm>
                <a:off x="48" y="2691"/>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7" name="Rectangle 17">
                <a:extLst>
                  <a:ext uri="{FF2B5EF4-FFF2-40B4-BE49-F238E27FC236}">
                    <a16:creationId xmlns:a16="http://schemas.microsoft.com/office/drawing/2014/main" id="{65D36073-D791-A565-19BB-119DA5AD6CC2}"/>
                  </a:ext>
                </a:extLst>
              </p:cNvPr>
              <p:cNvSpPr>
                <a:spLocks noChangeArrowheads="1"/>
              </p:cNvSpPr>
              <p:nvPr/>
            </p:nvSpPr>
            <p:spPr bwMode="auto">
              <a:xfrm>
                <a:off x="48" y="2836"/>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8" name="Rectangle 18">
                <a:extLst>
                  <a:ext uri="{FF2B5EF4-FFF2-40B4-BE49-F238E27FC236}">
                    <a16:creationId xmlns:a16="http://schemas.microsoft.com/office/drawing/2014/main" id="{4FEA7706-1D88-0B23-47CF-78A446C19B9C}"/>
                  </a:ext>
                </a:extLst>
              </p:cNvPr>
              <p:cNvSpPr>
                <a:spLocks noChangeArrowheads="1"/>
              </p:cNvSpPr>
              <p:nvPr/>
            </p:nvSpPr>
            <p:spPr bwMode="auto">
              <a:xfrm>
                <a:off x="48" y="2979"/>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9" name="Rectangle 19">
                <a:extLst>
                  <a:ext uri="{FF2B5EF4-FFF2-40B4-BE49-F238E27FC236}">
                    <a16:creationId xmlns:a16="http://schemas.microsoft.com/office/drawing/2014/main" id="{23BA8F76-5BD3-9F26-63BD-2CD2AC5830C8}"/>
                  </a:ext>
                </a:extLst>
              </p:cNvPr>
              <p:cNvSpPr>
                <a:spLocks noChangeArrowheads="1"/>
              </p:cNvSpPr>
              <p:nvPr/>
            </p:nvSpPr>
            <p:spPr bwMode="auto">
              <a:xfrm>
                <a:off x="48" y="3124"/>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0" name="Rectangle 20">
                <a:extLst>
                  <a:ext uri="{FF2B5EF4-FFF2-40B4-BE49-F238E27FC236}">
                    <a16:creationId xmlns:a16="http://schemas.microsoft.com/office/drawing/2014/main" id="{C30DDD61-6F39-35C1-079E-24D94D960AB9}"/>
                  </a:ext>
                </a:extLst>
              </p:cNvPr>
              <p:cNvSpPr>
                <a:spLocks noChangeArrowheads="1"/>
              </p:cNvSpPr>
              <p:nvPr/>
            </p:nvSpPr>
            <p:spPr bwMode="auto">
              <a:xfrm>
                <a:off x="48" y="3269"/>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1" name="Rectangle 21">
                <a:extLst>
                  <a:ext uri="{FF2B5EF4-FFF2-40B4-BE49-F238E27FC236}">
                    <a16:creationId xmlns:a16="http://schemas.microsoft.com/office/drawing/2014/main" id="{44466F9D-5063-8F56-C777-79C2FFAA10EE}"/>
                  </a:ext>
                </a:extLst>
              </p:cNvPr>
              <p:cNvSpPr>
                <a:spLocks noChangeArrowheads="1"/>
              </p:cNvSpPr>
              <p:nvPr/>
            </p:nvSpPr>
            <p:spPr bwMode="auto">
              <a:xfrm>
                <a:off x="48" y="3412"/>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2" name="Rectangle 22">
                <a:extLst>
                  <a:ext uri="{FF2B5EF4-FFF2-40B4-BE49-F238E27FC236}">
                    <a16:creationId xmlns:a16="http://schemas.microsoft.com/office/drawing/2014/main" id="{F3F00867-3790-56F2-FFAE-1ED8CC8DB947}"/>
                  </a:ext>
                </a:extLst>
              </p:cNvPr>
              <p:cNvSpPr>
                <a:spLocks noChangeArrowheads="1"/>
              </p:cNvSpPr>
              <p:nvPr/>
            </p:nvSpPr>
            <p:spPr bwMode="auto">
              <a:xfrm>
                <a:off x="48" y="3557"/>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3" name="Rectangle 23">
                <a:extLst>
                  <a:ext uri="{FF2B5EF4-FFF2-40B4-BE49-F238E27FC236}">
                    <a16:creationId xmlns:a16="http://schemas.microsoft.com/office/drawing/2014/main" id="{5946FC70-199E-2738-5B68-09CCE294E3A1}"/>
                  </a:ext>
                </a:extLst>
              </p:cNvPr>
              <p:cNvSpPr>
                <a:spLocks noChangeArrowheads="1"/>
              </p:cNvSpPr>
              <p:nvPr/>
            </p:nvSpPr>
            <p:spPr bwMode="auto">
              <a:xfrm>
                <a:off x="48" y="3702"/>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4" name="Rectangle 24">
                <a:extLst>
                  <a:ext uri="{FF2B5EF4-FFF2-40B4-BE49-F238E27FC236}">
                    <a16:creationId xmlns:a16="http://schemas.microsoft.com/office/drawing/2014/main" id="{5032DB0B-753B-021F-C16F-EBD3630A1FE8}"/>
                  </a:ext>
                </a:extLst>
              </p:cNvPr>
              <p:cNvSpPr>
                <a:spLocks noChangeArrowheads="1"/>
              </p:cNvSpPr>
              <p:nvPr/>
            </p:nvSpPr>
            <p:spPr bwMode="auto">
              <a:xfrm>
                <a:off x="48" y="384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5" name="Rectangle 25">
                <a:extLst>
                  <a:ext uri="{FF2B5EF4-FFF2-40B4-BE49-F238E27FC236}">
                    <a16:creationId xmlns:a16="http://schemas.microsoft.com/office/drawing/2014/main" id="{3CA83EA8-E82E-DDED-1439-709F6ABC6762}"/>
                  </a:ext>
                </a:extLst>
              </p:cNvPr>
              <p:cNvSpPr>
                <a:spLocks noChangeArrowheads="1"/>
              </p:cNvSpPr>
              <p:nvPr/>
            </p:nvSpPr>
            <p:spPr bwMode="auto">
              <a:xfrm>
                <a:off x="48" y="3990"/>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6" name="Rectangle 26">
                <a:extLst>
                  <a:ext uri="{FF2B5EF4-FFF2-40B4-BE49-F238E27FC236}">
                    <a16:creationId xmlns:a16="http://schemas.microsoft.com/office/drawing/2014/main" id="{407BCC69-839C-958F-907B-DCDEF2C8EA6F}"/>
                  </a:ext>
                </a:extLst>
              </p:cNvPr>
              <p:cNvSpPr>
                <a:spLocks noChangeArrowheads="1"/>
              </p:cNvSpPr>
              <p:nvPr/>
            </p:nvSpPr>
            <p:spPr bwMode="auto">
              <a:xfrm>
                <a:off x="48" y="4134"/>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7" name="Rectangle 27">
                <a:extLst>
                  <a:ext uri="{FF2B5EF4-FFF2-40B4-BE49-F238E27FC236}">
                    <a16:creationId xmlns:a16="http://schemas.microsoft.com/office/drawing/2014/main" id="{79CC7EE5-21FD-8644-BB07-B9DB0D9E9771}"/>
                  </a:ext>
                </a:extLst>
              </p:cNvPr>
              <p:cNvSpPr>
                <a:spLocks noChangeArrowheads="1"/>
              </p:cNvSpPr>
              <p:nvPr/>
            </p:nvSpPr>
            <p:spPr bwMode="auto">
              <a:xfrm>
                <a:off x="48" y="103"/>
                <a:ext cx="96" cy="94"/>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8" name="Rectangle 28">
                <a:extLst>
                  <a:ext uri="{FF2B5EF4-FFF2-40B4-BE49-F238E27FC236}">
                    <a16:creationId xmlns:a16="http://schemas.microsoft.com/office/drawing/2014/main" id="{B2D91992-2588-1098-8FB3-3F0DAE8FB382}"/>
                  </a:ext>
                </a:extLst>
              </p:cNvPr>
              <p:cNvSpPr>
                <a:spLocks noChangeArrowheads="1"/>
              </p:cNvSpPr>
              <p:nvPr/>
            </p:nvSpPr>
            <p:spPr bwMode="auto">
              <a:xfrm>
                <a:off x="48" y="246"/>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29" name="Rectangle 29">
                <a:extLst>
                  <a:ext uri="{FF2B5EF4-FFF2-40B4-BE49-F238E27FC236}">
                    <a16:creationId xmlns:a16="http://schemas.microsoft.com/office/drawing/2014/main" id="{061CABBA-27C7-5451-75F8-D38A3978B1A3}"/>
                  </a:ext>
                </a:extLst>
              </p:cNvPr>
              <p:cNvSpPr>
                <a:spLocks noChangeArrowheads="1"/>
              </p:cNvSpPr>
              <p:nvPr/>
            </p:nvSpPr>
            <p:spPr bwMode="auto">
              <a:xfrm>
                <a:off x="48" y="39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30" name="Rectangle 30">
                <a:extLst>
                  <a:ext uri="{FF2B5EF4-FFF2-40B4-BE49-F238E27FC236}">
                    <a16:creationId xmlns:a16="http://schemas.microsoft.com/office/drawing/2014/main" id="{B353197A-278C-954B-5A65-82264B901CF8}"/>
                  </a:ext>
                </a:extLst>
              </p:cNvPr>
              <p:cNvSpPr>
                <a:spLocks noChangeArrowheads="1"/>
              </p:cNvSpPr>
              <p:nvPr/>
            </p:nvSpPr>
            <p:spPr bwMode="auto">
              <a:xfrm>
                <a:off x="48" y="535"/>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31" name="Rectangle 31">
                <a:extLst>
                  <a:ext uri="{FF2B5EF4-FFF2-40B4-BE49-F238E27FC236}">
                    <a16:creationId xmlns:a16="http://schemas.microsoft.com/office/drawing/2014/main" id="{A1817926-E3C4-3F22-744D-CDED51862548}"/>
                  </a:ext>
                </a:extLst>
              </p:cNvPr>
              <p:cNvSpPr>
                <a:spLocks noChangeArrowheads="1"/>
              </p:cNvSpPr>
              <p:nvPr/>
            </p:nvSpPr>
            <p:spPr bwMode="auto">
              <a:xfrm>
                <a:off x="48" y="678"/>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32" name="Rectangle 32">
                <a:extLst>
                  <a:ext uri="{FF2B5EF4-FFF2-40B4-BE49-F238E27FC236}">
                    <a16:creationId xmlns:a16="http://schemas.microsoft.com/office/drawing/2014/main" id="{3A2E8E4A-CA32-94B9-CE1D-FF7617D388E1}"/>
                  </a:ext>
                </a:extLst>
              </p:cNvPr>
              <p:cNvSpPr>
                <a:spLocks noChangeArrowheads="1"/>
              </p:cNvSpPr>
              <p:nvPr/>
            </p:nvSpPr>
            <p:spPr bwMode="auto">
              <a:xfrm>
                <a:off x="48" y="82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33" name="Rectangle 33">
                <a:extLst>
                  <a:ext uri="{FF2B5EF4-FFF2-40B4-BE49-F238E27FC236}">
                    <a16:creationId xmlns:a16="http://schemas.microsoft.com/office/drawing/2014/main" id="{DF4CC082-06C2-C921-3698-55871772108C}"/>
                  </a:ext>
                </a:extLst>
              </p:cNvPr>
              <p:cNvSpPr>
                <a:spLocks noChangeArrowheads="1"/>
              </p:cNvSpPr>
              <p:nvPr/>
            </p:nvSpPr>
            <p:spPr bwMode="auto">
              <a:xfrm>
                <a:off x="48" y="968"/>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grpSp>
      </p:grpSp>
      <p:sp>
        <p:nvSpPr>
          <p:cNvPr id="3106" name="Rectangle 34"/>
          <p:cNvSpPr>
            <a:spLocks noGrp="1" noChangeArrowheads="1"/>
          </p:cNvSpPr>
          <p:nvPr>
            <p:ph type="ctrTitle" sz="quarter"/>
          </p:nvPr>
        </p:nvSpPr>
        <p:spPr>
          <a:xfrm>
            <a:off x="1524000" y="2286000"/>
            <a:ext cx="10363200" cy="1143000"/>
          </a:xfrm>
        </p:spPr>
        <p:txBody>
          <a:bodyPr/>
          <a:lstStyle>
            <a:lvl1pPr algn="ctr">
              <a:defRPr>
                <a:solidFill>
                  <a:srgbClr val="00FFFF"/>
                </a:solidFill>
              </a:defRPr>
            </a:lvl1pPr>
          </a:lstStyle>
          <a:p>
            <a:r>
              <a:rPr lang="en-US"/>
              <a:t>Click to edit Master title style</a:t>
            </a:r>
          </a:p>
        </p:txBody>
      </p:sp>
      <p:sp>
        <p:nvSpPr>
          <p:cNvPr id="3107" name="Rectangle 35"/>
          <p:cNvSpPr>
            <a:spLocks noGrp="1" noChangeArrowheads="1"/>
          </p:cNvSpPr>
          <p:nvPr>
            <p:ph type="subTitle" sz="quarter" idx="1"/>
          </p:nvPr>
        </p:nvSpPr>
        <p:spPr>
          <a:xfrm>
            <a:off x="2438400" y="3886200"/>
            <a:ext cx="8534400" cy="1752600"/>
          </a:xfrm>
        </p:spPr>
        <p:txBody>
          <a:bodyPr lIns="92075" tIns="46038" rIns="92075" bIns="46038"/>
          <a:lstStyle>
            <a:lvl1pPr marL="0" indent="0" algn="ctr">
              <a:buFont typeface="Wingdings" pitchFamily="2" charset="2"/>
              <a:buNone/>
              <a:defRPr>
                <a:solidFill>
                  <a:srgbClr val="FFFFFF"/>
                </a:solidFill>
              </a:defRPr>
            </a:lvl1pPr>
          </a:lstStyle>
          <a:p>
            <a:r>
              <a:rPr lang="en-US"/>
              <a:t>Click to edit Master subtitle style</a:t>
            </a:r>
          </a:p>
        </p:txBody>
      </p:sp>
      <p:sp>
        <p:nvSpPr>
          <p:cNvPr id="34" name="Rectangle 36">
            <a:extLst>
              <a:ext uri="{FF2B5EF4-FFF2-40B4-BE49-F238E27FC236}">
                <a16:creationId xmlns:a16="http://schemas.microsoft.com/office/drawing/2014/main" id="{891FC030-E58D-DF96-D666-1B5302F68DC5}"/>
              </a:ext>
            </a:extLst>
          </p:cNvPr>
          <p:cNvSpPr>
            <a:spLocks noGrp="1" noChangeArrowheads="1"/>
          </p:cNvSpPr>
          <p:nvPr>
            <p:ph type="dt" sz="quarter" idx="10"/>
          </p:nvPr>
        </p:nvSpPr>
        <p:spPr/>
        <p:txBody>
          <a:bodyPr/>
          <a:lstStyle>
            <a:lvl1pPr>
              <a:defRPr>
                <a:solidFill>
                  <a:srgbClr val="FFFFFF"/>
                </a:solidFill>
              </a:defRPr>
            </a:lvl1pPr>
          </a:lstStyle>
          <a:p>
            <a:pPr>
              <a:defRPr/>
            </a:pPr>
            <a:endParaRPr lang="en-US"/>
          </a:p>
        </p:txBody>
      </p:sp>
      <p:sp>
        <p:nvSpPr>
          <p:cNvPr id="35" name="Rectangle 37">
            <a:extLst>
              <a:ext uri="{FF2B5EF4-FFF2-40B4-BE49-F238E27FC236}">
                <a16:creationId xmlns:a16="http://schemas.microsoft.com/office/drawing/2014/main" id="{681AD285-99E9-158E-0122-5D08C26BC3D5}"/>
              </a:ext>
            </a:extLst>
          </p:cNvPr>
          <p:cNvSpPr>
            <a:spLocks noGrp="1" noChangeArrowheads="1"/>
          </p:cNvSpPr>
          <p:nvPr>
            <p:ph type="ftr" sz="quarter" idx="11"/>
          </p:nvPr>
        </p:nvSpPr>
        <p:spPr/>
        <p:txBody>
          <a:bodyPr/>
          <a:lstStyle>
            <a:lvl1pPr>
              <a:defRPr>
                <a:solidFill>
                  <a:srgbClr val="FFFFFF"/>
                </a:solidFill>
              </a:defRPr>
            </a:lvl1pPr>
          </a:lstStyle>
          <a:p>
            <a:pPr>
              <a:defRPr/>
            </a:pPr>
            <a:endParaRPr lang="en-US"/>
          </a:p>
        </p:txBody>
      </p:sp>
      <p:sp>
        <p:nvSpPr>
          <p:cNvPr id="36" name="Rectangle 38">
            <a:extLst>
              <a:ext uri="{FF2B5EF4-FFF2-40B4-BE49-F238E27FC236}">
                <a16:creationId xmlns:a16="http://schemas.microsoft.com/office/drawing/2014/main" id="{C6DCDCFA-817B-D0E9-AD12-F81C925CA679}"/>
              </a:ext>
            </a:extLst>
          </p:cNvPr>
          <p:cNvSpPr>
            <a:spLocks noGrp="1" noChangeArrowheads="1"/>
          </p:cNvSpPr>
          <p:nvPr>
            <p:ph type="sldNum" sz="quarter" idx="12"/>
          </p:nvPr>
        </p:nvSpPr>
        <p:spPr/>
        <p:txBody>
          <a:bodyPr/>
          <a:lstStyle>
            <a:lvl1pPr>
              <a:defRPr>
                <a:solidFill>
                  <a:srgbClr val="FFFFFF"/>
                </a:solidFill>
              </a:defRPr>
            </a:lvl1pPr>
          </a:lstStyle>
          <a:p>
            <a:fld id="{8DE06288-0D45-4BB6-93D8-E83898D61A38}" type="slidenum">
              <a:rPr lang="en-US" altLang="en-US"/>
              <a:pPr/>
              <a:t>‹#›</a:t>
            </a:fld>
            <a:endParaRPr lang="en-US" altLang="en-US"/>
          </a:p>
        </p:txBody>
      </p:sp>
    </p:spTree>
    <p:extLst>
      <p:ext uri="{BB962C8B-B14F-4D97-AF65-F5344CB8AC3E}">
        <p14:creationId xmlns:p14="http://schemas.microsoft.com/office/powerpoint/2010/main" val="174874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6">
            <a:extLst>
              <a:ext uri="{FF2B5EF4-FFF2-40B4-BE49-F238E27FC236}">
                <a16:creationId xmlns:a16="http://schemas.microsoft.com/office/drawing/2014/main" id="{FE7CEDE4-9B2D-1E42-5F55-A3589360F46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7">
            <a:extLst>
              <a:ext uri="{FF2B5EF4-FFF2-40B4-BE49-F238E27FC236}">
                <a16:creationId xmlns:a16="http://schemas.microsoft.com/office/drawing/2014/main" id="{BCBDC092-56C9-0E27-2C26-6BC545FF64F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38">
            <a:extLst>
              <a:ext uri="{FF2B5EF4-FFF2-40B4-BE49-F238E27FC236}">
                <a16:creationId xmlns:a16="http://schemas.microsoft.com/office/drawing/2014/main" id="{B9DDEB37-CBCA-CE48-59DD-B01BEF7EDA67}"/>
              </a:ext>
            </a:extLst>
          </p:cNvPr>
          <p:cNvSpPr>
            <a:spLocks noGrp="1" noChangeArrowheads="1"/>
          </p:cNvSpPr>
          <p:nvPr>
            <p:ph type="sldNum" sz="quarter" idx="12"/>
          </p:nvPr>
        </p:nvSpPr>
        <p:spPr>
          <a:ln/>
        </p:spPr>
        <p:txBody>
          <a:bodyPr/>
          <a:lstStyle>
            <a:lvl1pPr>
              <a:defRPr/>
            </a:lvl1pPr>
          </a:lstStyle>
          <a:p>
            <a:fld id="{3ED8B834-F841-4F49-8845-2526980386AB}" type="slidenum">
              <a:rPr lang="en-US" altLang="en-US"/>
              <a:pPr/>
              <a:t>‹#›</a:t>
            </a:fld>
            <a:endParaRPr lang="en-US" altLang="en-US"/>
          </a:p>
        </p:txBody>
      </p:sp>
    </p:spTree>
    <p:extLst>
      <p:ext uri="{BB962C8B-B14F-4D97-AF65-F5344CB8AC3E}">
        <p14:creationId xmlns:p14="http://schemas.microsoft.com/office/powerpoint/2010/main" val="1594609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6">
            <a:extLst>
              <a:ext uri="{FF2B5EF4-FFF2-40B4-BE49-F238E27FC236}">
                <a16:creationId xmlns:a16="http://schemas.microsoft.com/office/drawing/2014/main" id="{7D1ABE77-E034-30AD-A25A-2E7A2C8F880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7">
            <a:extLst>
              <a:ext uri="{FF2B5EF4-FFF2-40B4-BE49-F238E27FC236}">
                <a16:creationId xmlns:a16="http://schemas.microsoft.com/office/drawing/2014/main" id="{25A4C19A-D34F-7CA8-2336-6AE2679463F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38">
            <a:extLst>
              <a:ext uri="{FF2B5EF4-FFF2-40B4-BE49-F238E27FC236}">
                <a16:creationId xmlns:a16="http://schemas.microsoft.com/office/drawing/2014/main" id="{632B7279-9369-7450-E015-C317D3288797}"/>
              </a:ext>
            </a:extLst>
          </p:cNvPr>
          <p:cNvSpPr>
            <a:spLocks noGrp="1" noChangeArrowheads="1"/>
          </p:cNvSpPr>
          <p:nvPr>
            <p:ph type="sldNum" sz="quarter" idx="12"/>
          </p:nvPr>
        </p:nvSpPr>
        <p:spPr>
          <a:ln/>
        </p:spPr>
        <p:txBody>
          <a:bodyPr/>
          <a:lstStyle>
            <a:lvl1pPr>
              <a:defRPr/>
            </a:lvl1pPr>
          </a:lstStyle>
          <a:p>
            <a:fld id="{C458DC48-24DD-49D1-B32D-B76D58AA03EA}" type="slidenum">
              <a:rPr lang="en-US" altLang="en-US"/>
              <a:pPr/>
              <a:t>‹#›</a:t>
            </a:fld>
            <a:endParaRPr lang="en-US" altLang="en-US"/>
          </a:p>
        </p:txBody>
      </p:sp>
    </p:spTree>
    <p:extLst>
      <p:ext uri="{BB962C8B-B14F-4D97-AF65-F5344CB8AC3E}">
        <p14:creationId xmlns:p14="http://schemas.microsoft.com/office/powerpoint/2010/main" val="1125127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59984" y="1946275"/>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43184" y="1946275"/>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6">
            <a:extLst>
              <a:ext uri="{FF2B5EF4-FFF2-40B4-BE49-F238E27FC236}">
                <a16:creationId xmlns:a16="http://schemas.microsoft.com/office/drawing/2014/main" id="{A3DD35EA-5510-765D-16B4-B8D2D516C71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7">
            <a:extLst>
              <a:ext uri="{FF2B5EF4-FFF2-40B4-BE49-F238E27FC236}">
                <a16:creationId xmlns:a16="http://schemas.microsoft.com/office/drawing/2014/main" id="{F1B34190-B7DB-4F8A-8E4C-07F85DEC6BF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38">
            <a:extLst>
              <a:ext uri="{FF2B5EF4-FFF2-40B4-BE49-F238E27FC236}">
                <a16:creationId xmlns:a16="http://schemas.microsoft.com/office/drawing/2014/main" id="{3A480954-E404-9134-A261-58F5117450F6}"/>
              </a:ext>
            </a:extLst>
          </p:cNvPr>
          <p:cNvSpPr>
            <a:spLocks noGrp="1" noChangeArrowheads="1"/>
          </p:cNvSpPr>
          <p:nvPr>
            <p:ph type="sldNum" sz="quarter" idx="12"/>
          </p:nvPr>
        </p:nvSpPr>
        <p:spPr>
          <a:ln/>
        </p:spPr>
        <p:txBody>
          <a:bodyPr/>
          <a:lstStyle>
            <a:lvl1pPr>
              <a:defRPr/>
            </a:lvl1pPr>
          </a:lstStyle>
          <a:p>
            <a:fld id="{5DCA57F3-052F-4DE9-9C81-46C31DCE1D5D}" type="slidenum">
              <a:rPr lang="en-US" altLang="en-US"/>
              <a:pPr/>
              <a:t>‹#›</a:t>
            </a:fld>
            <a:endParaRPr lang="en-US" altLang="en-US"/>
          </a:p>
        </p:txBody>
      </p:sp>
    </p:spTree>
    <p:extLst>
      <p:ext uri="{BB962C8B-B14F-4D97-AF65-F5344CB8AC3E}">
        <p14:creationId xmlns:p14="http://schemas.microsoft.com/office/powerpoint/2010/main" val="7536211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6">
            <a:extLst>
              <a:ext uri="{FF2B5EF4-FFF2-40B4-BE49-F238E27FC236}">
                <a16:creationId xmlns:a16="http://schemas.microsoft.com/office/drawing/2014/main" id="{4316663E-0F6B-8822-73BB-02F756B09AF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37">
            <a:extLst>
              <a:ext uri="{FF2B5EF4-FFF2-40B4-BE49-F238E27FC236}">
                <a16:creationId xmlns:a16="http://schemas.microsoft.com/office/drawing/2014/main" id="{8AC7C54F-4DC8-AC47-36BC-90CAA3BD7CD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38">
            <a:extLst>
              <a:ext uri="{FF2B5EF4-FFF2-40B4-BE49-F238E27FC236}">
                <a16:creationId xmlns:a16="http://schemas.microsoft.com/office/drawing/2014/main" id="{C48CF137-CBF5-2F88-F9AB-17E59780BB03}"/>
              </a:ext>
            </a:extLst>
          </p:cNvPr>
          <p:cNvSpPr>
            <a:spLocks noGrp="1" noChangeArrowheads="1"/>
          </p:cNvSpPr>
          <p:nvPr>
            <p:ph type="sldNum" sz="quarter" idx="12"/>
          </p:nvPr>
        </p:nvSpPr>
        <p:spPr>
          <a:ln/>
        </p:spPr>
        <p:txBody>
          <a:bodyPr/>
          <a:lstStyle>
            <a:lvl1pPr>
              <a:defRPr/>
            </a:lvl1pPr>
          </a:lstStyle>
          <a:p>
            <a:fld id="{13BADB94-16A8-4B11-88AB-011286091DF6}" type="slidenum">
              <a:rPr lang="en-US" altLang="en-US"/>
              <a:pPr/>
              <a:t>‹#›</a:t>
            </a:fld>
            <a:endParaRPr lang="en-US" altLang="en-US"/>
          </a:p>
        </p:txBody>
      </p:sp>
    </p:spTree>
    <p:extLst>
      <p:ext uri="{BB962C8B-B14F-4D97-AF65-F5344CB8AC3E}">
        <p14:creationId xmlns:p14="http://schemas.microsoft.com/office/powerpoint/2010/main" val="14057117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6">
            <a:extLst>
              <a:ext uri="{FF2B5EF4-FFF2-40B4-BE49-F238E27FC236}">
                <a16:creationId xmlns:a16="http://schemas.microsoft.com/office/drawing/2014/main" id="{6DF10BD0-B4A0-17F0-5429-7B2DF3EDB3C8}"/>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37">
            <a:extLst>
              <a:ext uri="{FF2B5EF4-FFF2-40B4-BE49-F238E27FC236}">
                <a16:creationId xmlns:a16="http://schemas.microsoft.com/office/drawing/2014/main" id="{94B918FF-6EEC-5E35-A535-7EDA6BBC981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38">
            <a:extLst>
              <a:ext uri="{FF2B5EF4-FFF2-40B4-BE49-F238E27FC236}">
                <a16:creationId xmlns:a16="http://schemas.microsoft.com/office/drawing/2014/main" id="{1B5CDD77-546C-E549-F820-199FE38AE44F}"/>
              </a:ext>
            </a:extLst>
          </p:cNvPr>
          <p:cNvSpPr>
            <a:spLocks noGrp="1" noChangeArrowheads="1"/>
          </p:cNvSpPr>
          <p:nvPr>
            <p:ph type="sldNum" sz="quarter" idx="12"/>
          </p:nvPr>
        </p:nvSpPr>
        <p:spPr>
          <a:ln/>
        </p:spPr>
        <p:txBody>
          <a:bodyPr/>
          <a:lstStyle>
            <a:lvl1pPr>
              <a:defRPr/>
            </a:lvl1pPr>
          </a:lstStyle>
          <a:p>
            <a:fld id="{0218A1DA-743C-4B97-BC5C-0C79E25BD1A3}" type="slidenum">
              <a:rPr lang="en-US" altLang="en-US"/>
              <a:pPr/>
              <a:t>‹#›</a:t>
            </a:fld>
            <a:endParaRPr lang="en-US" altLang="en-US"/>
          </a:p>
        </p:txBody>
      </p:sp>
    </p:spTree>
    <p:extLst>
      <p:ext uri="{BB962C8B-B14F-4D97-AF65-F5344CB8AC3E}">
        <p14:creationId xmlns:p14="http://schemas.microsoft.com/office/powerpoint/2010/main" val="32753301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36">
            <a:extLst>
              <a:ext uri="{FF2B5EF4-FFF2-40B4-BE49-F238E27FC236}">
                <a16:creationId xmlns:a16="http://schemas.microsoft.com/office/drawing/2014/main" id="{1EADB0F1-10B7-A13A-9734-7271EAE582F0}"/>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37">
            <a:extLst>
              <a:ext uri="{FF2B5EF4-FFF2-40B4-BE49-F238E27FC236}">
                <a16:creationId xmlns:a16="http://schemas.microsoft.com/office/drawing/2014/main" id="{F85A7A01-60C0-EB2E-52DC-F03D41EDE12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38">
            <a:extLst>
              <a:ext uri="{FF2B5EF4-FFF2-40B4-BE49-F238E27FC236}">
                <a16:creationId xmlns:a16="http://schemas.microsoft.com/office/drawing/2014/main" id="{D15651AA-2A8D-3D4E-8B8D-D93EDB20453B}"/>
              </a:ext>
            </a:extLst>
          </p:cNvPr>
          <p:cNvSpPr>
            <a:spLocks noGrp="1" noChangeArrowheads="1"/>
          </p:cNvSpPr>
          <p:nvPr>
            <p:ph type="sldNum" sz="quarter" idx="12"/>
          </p:nvPr>
        </p:nvSpPr>
        <p:spPr>
          <a:ln/>
        </p:spPr>
        <p:txBody>
          <a:bodyPr/>
          <a:lstStyle>
            <a:lvl1pPr>
              <a:defRPr/>
            </a:lvl1pPr>
          </a:lstStyle>
          <a:p>
            <a:fld id="{A96A0D1F-C0CE-405E-9CEF-8D435BFEF350}" type="slidenum">
              <a:rPr lang="en-US" altLang="en-US"/>
              <a:pPr/>
              <a:t>‹#›</a:t>
            </a:fld>
            <a:endParaRPr lang="en-US" altLang="en-US"/>
          </a:p>
        </p:txBody>
      </p:sp>
    </p:spTree>
    <p:extLst>
      <p:ext uri="{BB962C8B-B14F-4D97-AF65-F5344CB8AC3E}">
        <p14:creationId xmlns:p14="http://schemas.microsoft.com/office/powerpoint/2010/main" val="2819980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5">
            <a:extLst>
              <a:ext uri="{FF2B5EF4-FFF2-40B4-BE49-F238E27FC236}">
                <a16:creationId xmlns:a16="http://schemas.microsoft.com/office/drawing/2014/main" id="{225EDDCA-5AC5-CA63-74F3-E05D9FFFF8BC}"/>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36">
            <a:extLst>
              <a:ext uri="{FF2B5EF4-FFF2-40B4-BE49-F238E27FC236}">
                <a16:creationId xmlns:a16="http://schemas.microsoft.com/office/drawing/2014/main" id="{B59F8C42-96A4-DA75-B4F5-A389D9569054}"/>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37">
            <a:extLst>
              <a:ext uri="{FF2B5EF4-FFF2-40B4-BE49-F238E27FC236}">
                <a16:creationId xmlns:a16="http://schemas.microsoft.com/office/drawing/2014/main" id="{41DB6FD3-9541-6186-2DD4-5FDF56E3D29E}"/>
              </a:ext>
            </a:extLst>
          </p:cNvPr>
          <p:cNvSpPr>
            <a:spLocks noGrp="1" noChangeArrowheads="1"/>
          </p:cNvSpPr>
          <p:nvPr>
            <p:ph type="sldNum" sz="quarter" idx="12"/>
          </p:nvPr>
        </p:nvSpPr>
        <p:spPr/>
        <p:txBody>
          <a:bodyPr/>
          <a:lstStyle>
            <a:lvl1pPr>
              <a:defRPr/>
            </a:lvl1pPr>
          </a:lstStyle>
          <a:p>
            <a:fld id="{210C0042-E2CA-49B0-B9E0-1AD1237EBDE3}" type="slidenum">
              <a:rPr lang="en-US" altLang="en-US"/>
              <a:pPr/>
              <a:t>‹#›</a:t>
            </a:fld>
            <a:endParaRPr lang="en-US" altLang="en-US"/>
          </a:p>
        </p:txBody>
      </p:sp>
    </p:spTree>
    <p:extLst>
      <p:ext uri="{BB962C8B-B14F-4D97-AF65-F5344CB8AC3E}">
        <p14:creationId xmlns:p14="http://schemas.microsoft.com/office/powerpoint/2010/main" val="29484473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6">
            <a:extLst>
              <a:ext uri="{FF2B5EF4-FFF2-40B4-BE49-F238E27FC236}">
                <a16:creationId xmlns:a16="http://schemas.microsoft.com/office/drawing/2014/main" id="{538649EF-D6E8-CAB7-E33B-38BA240A179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7">
            <a:extLst>
              <a:ext uri="{FF2B5EF4-FFF2-40B4-BE49-F238E27FC236}">
                <a16:creationId xmlns:a16="http://schemas.microsoft.com/office/drawing/2014/main" id="{269702DC-F8FB-4D9B-163C-ABF57BED407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38">
            <a:extLst>
              <a:ext uri="{FF2B5EF4-FFF2-40B4-BE49-F238E27FC236}">
                <a16:creationId xmlns:a16="http://schemas.microsoft.com/office/drawing/2014/main" id="{39C51985-F9D1-0D7A-F917-E92DA4A578DC}"/>
              </a:ext>
            </a:extLst>
          </p:cNvPr>
          <p:cNvSpPr>
            <a:spLocks noGrp="1" noChangeArrowheads="1"/>
          </p:cNvSpPr>
          <p:nvPr>
            <p:ph type="sldNum" sz="quarter" idx="12"/>
          </p:nvPr>
        </p:nvSpPr>
        <p:spPr>
          <a:ln/>
        </p:spPr>
        <p:txBody>
          <a:bodyPr/>
          <a:lstStyle>
            <a:lvl1pPr>
              <a:defRPr/>
            </a:lvl1pPr>
          </a:lstStyle>
          <a:p>
            <a:fld id="{FD80CD7E-8B9A-4423-B2FC-E86728C51F29}" type="slidenum">
              <a:rPr lang="en-US" altLang="en-US"/>
              <a:pPr/>
              <a:t>‹#›</a:t>
            </a:fld>
            <a:endParaRPr lang="en-US" altLang="en-US"/>
          </a:p>
        </p:txBody>
      </p:sp>
    </p:spTree>
    <p:extLst>
      <p:ext uri="{BB962C8B-B14F-4D97-AF65-F5344CB8AC3E}">
        <p14:creationId xmlns:p14="http://schemas.microsoft.com/office/powerpoint/2010/main" val="3662450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6">
            <a:extLst>
              <a:ext uri="{FF2B5EF4-FFF2-40B4-BE49-F238E27FC236}">
                <a16:creationId xmlns:a16="http://schemas.microsoft.com/office/drawing/2014/main" id="{ADF3A62D-60E2-056A-2B0D-065B5A1718D7}"/>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37">
            <a:extLst>
              <a:ext uri="{FF2B5EF4-FFF2-40B4-BE49-F238E27FC236}">
                <a16:creationId xmlns:a16="http://schemas.microsoft.com/office/drawing/2014/main" id="{66C298C6-7442-81D2-D893-110AE00B7A3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38">
            <a:extLst>
              <a:ext uri="{FF2B5EF4-FFF2-40B4-BE49-F238E27FC236}">
                <a16:creationId xmlns:a16="http://schemas.microsoft.com/office/drawing/2014/main" id="{A29DF29E-C33B-D4D0-9B40-DE215F7E96C6}"/>
              </a:ext>
            </a:extLst>
          </p:cNvPr>
          <p:cNvSpPr>
            <a:spLocks noGrp="1" noChangeArrowheads="1"/>
          </p:cNvSpPr>
          <p:nvPr>
            <p:ph type="sldNum" sz="quarter" idx="12"/>
          </p:nvPr>
        </p:nvSpPr>
        <p:spPr>
          <a:ln/>
        </p:spPr>
        <p:txBody>
          <a:bodyPr/>
          <a:lstStyle>
            <a:lvl1pPr>
              <a:defRPr/>
            </a:lvl1pPr>
          </a:lstStyle>
          <a:p>
            <a:fld id="{52801C13-FEE0-4168-ADA1-7232227976E7}" type="slidenum">
              <a:rPr lang="en-US" altLang="en-US"/>
              <a:pPr/>
              <a:t>‹#›</a:t>
            </a:fld>
            <a:endParaRPr lang="en-US" altLang="en-US"/>
          </a:p>
        </p:txBody>
      </p:sp>
    </p:spTree>
    <p:extLst>
      <p:ext uri="{BB962C8B-B14F-4D97-AF65-F5344CB8AC3E}">
        <p14:creationId xmlns:p14="http://schemas.microsoft.com/office/powerpoint/2010/main" val="904658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6">
            <a:extLst>
              <a:ext uri="{FF2B5EF4-FFF2-40B4-BE49-F238E27FC236}">
                <a16:creationId xmlns:a16="http://schemas.microsoft.com/office/drawing/2014/main" id="{3C522792-500D-3756-D484-6E8FDD0B5373}"/>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7">
            <a:extLst>
              <a:ext uri="{FF2B5EF4-FFF2-40B4-BE49-F238E27FC236}">
                <a16:creationId xmlns:a16="http://schemas.microsoft.com/office/drawing/2014/main" id="{214046ED-0047-36B5-305A-6102BEC1C92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38">
            <a:extLst>
              <a:ext uri="{FF2B5EF4-FFF2-40B4-BE49-F238E27FC236}">
                <a16:creationId xmlns:a16="http://schemas.microsoft.com/office/drawing/2014/main" id="{BA2AA986-82E7-7B4F-6384-88791A096505}"/>
              </a:ext>
            </a:extLst>
          </p:cNvPr>
          <p:cNvSpPr>
            <a:spLocks noGrp="1" noChangeArrowheads="1"/>
          </p:cNvSpPr>
          <p:nvPr>
            <p:ph type="sldNum" sz="quarter" idx="12"/>
          </p:nvPr>
        </p:nvSpPr>
        <p:spPr>
          <a:ln/>
        </p:spPr>
        <p:txBody>
          <a:bodyPr/>
          <a:lstStyle>
            <a:lvl1pPr>
              <a:defRPr/>
            </a:lvl1pPr>
          </a:lstStyle>
          <a:p>
            <a:fld id="{383F854B-A665-4FF6-86CA-4A5DBF6AE307}" type="slidenum">
              <a:rPr lang="en-US" altLang="en-US"/>
              <a:pPr/>
              <a:t>‹#›</a:t>
            </a:fld>
            <a:endParaRPr lang="en-US" altLang="en-US"/>
          </a:p>
        </p:txBody>
      </p:sp>
    </p:spTree>
    <p:extLst>
      <p:ext uri="{BB962C8B-B14F-4D97-AF65-F5344CB8AC3E}">
        <p14:creationId xmlns:p14="http://schemas.microsoft.com/office/powerpoint/2010/main" val="32326983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23917" y="609601"/>
            <a:ext cx="2599267" cy="54514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0" y="609601"/>
            <a:ext cx="7596717" cy="5451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6">
            <a:extLst>
              <a:ext uri="{FF2B5EF4-FFF2-40B4-BE49-F238E27FC236}">
                <a16:creationId xmlns:a16="http://schemas.microsoft.com/office/drawing/2014/main" id="{14C4C431-42A9-A9A2-D1BA-34167B8BEAA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7">
            <a:extLst>
              <a:ext uri="{FF2B5EF4-FFF2-40B4-BE49-F238E27FC236}">
                <a16:creationId xmlns:a16="http://schemas.microsoft.com/office/drawing/2014/main" id="{4A95165F-DEA2-DAB5-95E7-E0B1EE8422E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38">
            <a:extLst>
              <a:ext uri="{FF2B5EF4-FFF2-40B4-BE49-F238E27FC236}">
                <a16:creationId xmlns:a16="http://schemas.microsoft.com/office/drawing/2014/main" id="{8EE4E0D3-D47A-8CA8-A905-F6786623CEBB}"/>
              </a:ext>
            </a:extLst>
          </p:cNvPr>
          <p:cNvSpPr>
            <a:spLocks noGrp="1" noChangeArrowheads="1"/>
          </p:cNvSpPr>
          <p:nvPr>
            <p:ph type="sldNum" sz="quarter" idx="12"/>
          </p:nvPr>
        </p:nvSpPr>
        <p:spPr>
          <a:ln/>
        </p:spPr>
        <p:txBody>
          <a:bodyPr/>
          <a:lstStyle>
            <a:lvl1pPr>
              <a:defRPr/>
            </a:lvl1pPr>
          </a:lstStyle>
          <a:p>
            <a:fld id="{C7C36716-610F-40E1-90C6-FC4E2CC94962}" type="slidenum">
              <a:rPr lang="en-US" altLang="en-US"/>
              <a:pPr/>
              <a:t>‹#›</a:t>
            </a:fld>
            <a:endParaRPr lang="en-US" altLang="en-US"/>
          </a:p>
        </p:txBody>
      </p:sp>
    </p:spTree>
    <p:extLst>
      <p:ext uri="{BB962C8B-B14F-4D97-AF65-F5344CB8AC3E}">
        <p14:creationId xmlns:p14="http://schemas.microsoft.com/office/powerpoint/2010/main" val="26363767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0" y="609600"/>
            <a:ext cx="10363200" cy="1143000"/>
          </a:xfrm>
        </p:spPr>
        <p:txBody>
          <a:bodyPr/>
          <a:lstStyle/>
          <a:p>
            <a:r>
              <a:rPr lang="en-US"/>
              <a:t>Click to edit Master title style</a:t>
            </a:r>
          </a:p>
        </p:txBody>
      </p:sp>
      <p:sp>
        <p:nvSpPr>
          <p:cNvPr id="3" name="Table Placeholder 2"/>
          <p:cNvSpPr>
            <a:spLocks noGrp="1"/>
          </p:cNvSpPr>
          <p:nvPr>
            <p:ph type="tbl" idx="1"/>
          </p:nvPr>
        </p:nvSpPr>
        <p:spPr>
          <a:xfrm>
            <a:off x="1559984" y="1946275"/>
            <a:ext cx="10363200" cy="4114800"/>
          </a:xfrm>
        </p:spPr>
        <p:txBody>
          <a:bodyPr/>
          <a:lstStyle/>
          <a:p>
            <a:pPr lvl="0"/>
            <a:endParaRPr lang="en-US" noProof="0"/>
          </a:p>
        </p:txBody>
      </p:sp>
      <p:sp>
        <p:nvSpPr>
          <p:cNvPr id="4" name="Rectangle 36">
            <a:extLst>
              <a:ext uri="{FF2B5EF4-FFF2-40B4-BE49-F238E27FC236}">
                <a16:creationId xmlns:a16="http://schemas.microsoft.com/office/drawing/2014/main" id="{CC5EFA7D-82E9-2365-4503-366300646D5B}"/>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37">
            <a:extLst>
              <a:ext uri="{FF2B5EF4-FFF2-40B4-BE49-F238E27FC236}">
                <a16:creationId xmlns:a16="http://schemas.microsoft.com/office/drawing/2014/main" id="{6849267E-0AF1-8679-B0D5-BF777E0F5AB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38">
            <a:extLst>
              <a:ext uri="{FF2B5EF4-FFF2-40B4-BE49-F238E27FC236}">
                <a16:creationId xmlns:a16="http://schemas.microsoft.com/office/drawing/2014/main" id="{225ADEEA-FFB3-69FC-BB13-999E9AEAEFB1}"/>
              </a:ext>
            </a:extLst>
          </p:cNvPr>
          <p:cNvSpPr>
            <a:spLocks noGrp="1" noChangeArrowheads="1"/>
          </p:cNvSpPr>
          <p:nvPr>
            <p:ph type="sldNum" sz="quarter" idx="12"/>
          </p:nvPr>
        </p:nvSpPr>
        <p:spPr>
          <a:ln/>
        </p:spPr>
        <p:txBody>
          <a:bodyPr/>
          <a:lstStyle>
            <a:lvl1pPr>
              <a:defRPr/>
            </a:lvl1pPr>
          </a:lstStyle>
          <a:p>
            <a:fld id="{6D92BF08-B530-4290-9BC7-39F9152AF971}" type="slidenum">
              <a:rPr lang="en-US" altLang="en-US"/>
              <a:pPr/>
              <a:t>‹#›</a:t>
            </a:fld>
            <a:endParaRPr lang="en-US" altLang="en-US"/>
          </a:p>
        </p:txBody>
      </p:sp>
    </p:spTree>
    <p:extLst>
      <p:ext uri="{BB962C8B-B14F-4D97-AF65-F5344CB8AC3E}">
        <p14:creationId xmlns:p14="http://schemas.microsoft.com/office/powerpoint/2010/main" val="2116014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5">
            <a:extLst>
              <a:ext uri="{FF2B5EF4-FFF2-40B4-BE49-F238E27FC236}">
                <a16:creationId xmlns:a16="http://schemas.microsoft.com/office/drawing/2014/main" id="{3FC9219A-8B80-0E9A-8F1E-8A06FB492018}"/>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36">
            <a:extLst>
              <a:ext uri="{FF2B5EF4-FFF2-40B4-BE49-F238E27FC236}">
                <a16:creationId xmlns:a16="http://schemas.microsoft.com/office/drawing/2014/main" id="{834E3274-6A85-E4AA-6C92-02E25E40A0EF}"/>
              </a:ext>
            </a:extLst>
          </p:cNvPr>
          <p:cNvSpPr>
            <a:spLocks noGrp="1" noChangeArrowheads="1"/>
          </p:cNvSpPr>
          <p:nvPr>
            <p:ph type="ftr" sz="quarter" idx="11"/>
          </p:nvPr>
        </p:nvSpPr>
        <p:spPr/>
        <p:txBody>
          <a:bodyPr/>
          <a:lstStyle>
            <a:lvl1pPr>
              <a:defRPr/>
            </a:lvl1pPr>
          </a:lstStyle>
          <a:p>
            <a:pPr>
              <a:defRPr/>
            </a:pPr>
            <a:endParaRPr lang="en-US"/>
          </a:p>
        </p:txBody>
      </p:sp>
      <p:sp>
        <p:nvSpPr>
          <p:cNvPr id="6" name="Rectangle 37">
            <a:extLst>
              <a:ext uri="{FF2B5EF4-FFF2-40B4-BE49-F238E27FC236}">
                <a16:creationId xmlns:a16="http://schemas.microsoft.com/office/drawing/2014/main" id="{0723B77F-EC0F-B329-79EF-80AF40784A83}"/>
              </a:ext>
            </a:extLst>
          </p:cNvPr>
          <p:cNvSpPr>
            <a:spLocks noGrp="1" noChangeArrowheads="1"/>
          </p:cNvSpPr>
          <p:nvPr>
            <p:ph type="sldNum" sz="quarter" idx="12"/>
          </p:nvPr>
        </p:nvSpPr>
        <p:spPr/>
        <p:txBody>
          <a:bodyPr/>
          <a:lstStyle>
            <a:lvl1pPr>
              <a:defRPr/>
            </a:lvl1pPr>
          </a:lstStyle>
          <a:p>
            <a:fld id="{FEE7B6AA-00A0-4AC6-B590-B89937A0B947}" type="slidenum">
              <a:rPr lang="en-US" altLang="en-US"/>
              <a:pPr/>
              <a:t>‹#›</a:t>
            </a:fld>
            <a:endParaRPr lang="en-US" altLang="en-US"/>
          </a:p>
        </p:txBody>
      </p:sp>
    </p:spTree>
    <p:extLst>
      <p:ext uri="{BB962C8B-B14F-4D97-AF65-F5344CB8AC3E}">
        <p14:creationId xmlns:p14="http://schemas.microsoft.com/office/powerpoint/2010/main" val="4194860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59984" y="1946275"/>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843184" y="1946275"/>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5">
            <a:extLst>
              <a:ext uri="{FF2B5EF4-FFF2-40B4-BE49-F238E27FC236}">
                <a16:creationId xmlns:a16="http://schemas.microsoft.com/office/drawing/2014/main" id="{6C914C2C-8B2D-DA27-6D63-3D95E0AA2AED}"/>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36">
            <a:extLst>
              <a:ext uri="{FF2B5EF4-FFF2-40B4-BE49-F238E27FC236}">
                <a16:creationId xmlns:a16="http://schemas.microsoft.com/office/drawing/2014/main" id="{6AA26690-A397-4011-DE12-1F697D5822DC}"/>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37">
            <a:extLst>
              <a:ext uri="{FF2B5EF4-FFF2-40B4-BE49-F238E27FC236}">
                <a16:creationId xmlns:a16="http://schemas.microsoft.com/office/drawing/2014/main" id="{1ADBDF29-7B8D-86B1-12DF-3A2C5727FFA8}"/>
              </a:ext>
            </a:extLst>
          </p:cNvPr>
          <p:cNvSpPr>
            <a:spLocks noGrp="1" noChangeArrowheads="1"/>
          </p:cNvSpPr>
          <p:nvPr>
            <p:ph type="sldNum" sz="quarter" idx="12"/>
          </p:nvPr>
        </p:nvSpPr>
        <p:spPr/>
        <p:txBody>
          <a:bodyPr/>
          <a:lstStyle>
            <a:lvl1pPr>
              <a:defRPr/>
            </a:lvl1pPr>
          </a:lstStyle>
          <a:p>
            <a:fld id="{45FA88BC-9699-4948-B12A-0720CEB53930}" type="slidenum">
              <a:rPr lang="en-US" altLang="en-US"/>
              <a:pPr/>
              <a:t>‹#›</a:t>
            </a:fld>
            <a:endParaRPr lang="en-US" altLang="en-US"/>
          </a:p>
        </p:txBody>
      </p:sp>
    </p:spTree>
    <p:extLst>
      <p:ext uri="{BB962C8B-B14F-4D97-AF65-F5344CB8AC3E}">
        <p14:creationId xmlns:p14="http://schemas.microsoft.com/office/powerpoint/2010/main" val="1721173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5">
            <a:extLst>
              <a:ext uri="{FF2B5EF4-FFF2-40B4-BE49-F238E27FC236}">
                <a16:creationId xmlns:a16="http://schemas.microsoft.com/office/drawing/2014/main" id="{81B66B4D-B69A-A36B-C726-F67A8EA38B66}"/>
              </a:ext>
            </a:extLst>
          </p:cNvPr>
          <p:cNvSpPr>
            <a:spLocks noGrp="1" noChangeArrowheads="1"/>
          </p:cNvSpPr>
          <p:nvPr>
            <p:ph type="dt" sz="half" idx="10"/>
          </p:nvPr>
        </p:nvSpPr>
        <p:spPr/>
        <p:txBody>
          <a:bodyPr/>
          <a:lstStyle>
            <a:lvl1pPr>
              <a:defRPr/>
            </a:lvl1pPr>
          </a:lstStyle>
          <a:p>
            <a:pPr>
              <a:defRPr/>
            </a:pPr>
            <a:endParaRPr lang="en-US"/>
          </a:p>
        </p:txBody>
      </p:sp>
      <p:sp>
        <p:nvSpPr>
          <p:cNvPr id="8" name="Rectangle 36">
            <a:extLst>
              <a:ext uri="{FF2B5EF4-FFF2-40B4-BE49-F238E27FC236}">
                <a16:creationId xmlns:a16="http://schemas.microsoft.com/office/drawing/2014/main" id="{B69FA2AE-51E0-B2B5-8DF6-C676DE804AE0}"/>
              </a:ext>
            </a:extLst>
          </p:cNvPr>
          <p:cNvSpPr>
            <a:spLocks noGrp="1" noChangeArrowheads="1"/>
          </p:cNvSpPr>
          <p:nvPr>
            <p:ph type="ftr" sz="quarter" idx="11"/>
          </p:nvPr>
        </p:nvSpPr>
        <p:spPr/>
        <p:txBody>
          <a:bodyPr/>
          <a:lstStyle>
            <a:lvl1pPr>
              <a:defRPr/>
            </a:lvl1pPr>
          </a:lstStyle>
          <a:p>
            <a:pPr>
              <a:defRPr/>
            </a:pPr>
            <a:endParaRPr lang="en-US"/>
          </a:p>
        </p:txBody>
      </p:sp>
      <p:sp>
        <p:nvSpPr>
          <p:cNvPr id="9" name="Rectangle 37">
            <a:extLst>
              <a:ext uri="{FF2B5EF4-FFF2-40B4-BE49-F238E27FC236}">
                <a16:creationId xmlns:a16="http://schemas.microsoft.com/office/drawing/2014/main" id="{D5B05B64-8B7F-0462-8BC4-7FD617AE1212}"/>
              </a:ext>
            </a:extLst>
          </p:cNvPr>
          <p:cNvSpPr>
            <a:spLocks noGrp="1" noChangeArrowheads="1"/>
          </p:cNvSpPr>
          <p:nvPr>
            <p:ph type="sldNum" sz="quarter" idx="12"/>
          </p:nvPr>
        </p:nvSpPr>
        <p:spPr/>
        <p:txBody>
          <a:bodyPr/>
          <a:lstStyle>
            <a:lvl1pPr>
              <a:defRPr/>
            </a:lvl1pPr>
          </a:lstStyle>
          <a:p>
            <a:fld id="{B128AC09-6AF8-402A-AD8A-68273CA1B2E8}" type="slidenum">
              <a:rPr lang="en-US" altLang="en-US"/>
              <a:pPr/>
              <a:t>‹#›</a:t>
            </a:fld>
            <a:endParaRPr lang="en-US" altLang="en-US"/>
          </a:p>
        </p:txBody>
      </p:sp>
    </p:spTree>
    <p:extLst>
      <p:ext uri="{BB962C8B-B14F-4D97-AF65-F5344CB8AC3E}">
        <p14:creationId xmlns:p14="http://schemas.microsoft.com/office/powerpoint/2010/main" val="1099722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5">
            <a:extLst>
              <a:ext uri="{FF2B5EF4-FFF2-40B4-BE49-F238E27FC236}">
                <a16:creationId xmlns:a16="http://schemas.microsoft.com/office/drawing/2014/main" id="{9FCB222F-9620-B39D-FFE6-91E086035818}"/>
              </a:ext>
            </a:extLst>
          </p:cNvPr>
          <p:cNvSpPr>
            <a:spLocks noGrp="1" noChangeArrowheads="1"/>
          </p:cNvSpPr>
          <p:nvPr>
            <p:ph type="dt" sz="half" idx="10"/>
          </p:nvPr>
        </p:nvSpPr>
        <p:spPr/>
        <p:txBody>
          <a:bodyPr/>
          <a:lstStyle>
            <a:lvl1pPr>
              <a:defRPr/>
            </a:lvl1pPr>
          </a:lstStyle>
          <a:p>
            <a:pPr>
              <a:defRPr/>
            </a:pPr>
            <a:endParaRPr lang="en-US"/>
          </a:p>
        </p:txBody>
      </p:sp>
      <p:sp>
        <p:nvSpPr>
          <p:cNvPr id="4" name="Rectangle 36">
            <a:extLst>
              <a:ext uri="{FF2B5EF4-FFF2-40B4-BE49-F238E27FC236}">
                <a16:creationId xmlns:a16="http://schemas.microsoft.com/office/drawing/2014/main" id="{44BCB82D-A517-7BB2-01F3-64F379764C05}"/>
              </a:ext>
            </a:extLst>
          </p:cNvPr>
          <p:cNvSpPr>
            <a:spLocks noGrp="1" noChangeArrowheads="1"/>
          </p:cNvSpPr>
          <p:nvPr>
            <p:ph type="ftr" sz="quarter" idx="11"/>
          </p:nvPr>
        </p:nvSpPr>
        <p:spPr/>
        <p:txBody>
          <a:bodyPr/>
          <a:lstStyle>
            <a:lvl1pPr>
              <a:defRPr/>
            </a:lvl1pPr>
          </a:lstStyle>
          <a:p>
            <a:pPr>
              <a:defRPr/>
            </a:pPr>
            <a:endParaRPr lang="en-US"/>
          </a:p>
        </p:txBody>
      </p:sp>
      <p:sp>
        <p:nvSpPr>
          <p:cNvPr id="5" name="Rectangle 37">
            <a:extLst>
              <a:ext uri="{FF2B5EF4-FFF2-40B4-BE49-F238E27FC236}">
                <a16:creationId xmlns:a16="http://schemas.microsoft.com/office/drawing/2014/main" id="{08549F0D-F391-3708-F4FE-262C23B1D991}"/>
              </a:ext>
            </a:extLst>
          </p:cNvPr>
          <p:cNvSpPr>
            <a:spLocks noGrp="1" noChangeArrowheads="1"/>
          </p:cNvSpPr>
          <p:nvPr>
            <p:ph type="sldNum" sz="quarter" idx="12"/>
          </p:nvPr>
        </p:nvSpPr>
        <p:spPr/>
        <p:txBody>
          <a:bodyPr/>
          <a:lstStyle>
            <a:lvl1pPr>
              <a:defRPr/>
            </a:lvl1pPr>
          </a:lstStyle>
          <a:p>
            <a:fld id="{DFAA71A8-AFE7-4AF1-89B2-B8D35C6A06A9}" type="slidenum">
              <a:rPr lang="en-US" altLang="en-US"/>
              <a:pPr/>
              <a:t>‹#›</a:t>
            </a:fld>
            <a:endParaRPr lang="en-US" altLang="en-US"/>
          </a:p>
        </p:txBody>
      </p:sp>
    </p:spTree>
    <p:extLst>
      <p:ext uri="{BB962C8B-B14F-4D97-AF65-F5344CB8AC3E}">
        <p14:creationId xmlns:p14="http://schemas.microsoft.com/office/powerpoint/2010/main" val="2143112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35">
            <a:extLst>
              <a:ext uri="{FF2B5EF4-FFF2-40B4-BE49-F238E27FC236}">
                <a16:creationId xmlns:a16="http://schemas.microsoft.com/office/drawing/2014/main" id="{7F626A65-EECC-50C7-32F4-90C8020031D6}"/>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36">
            <a:extLst>
              <a:ext uri="{FF2B5EF4-FFF2-40B4-BE49-F238E27FC236}">
                <a16:creationId xmlns:a16="http://schemas.microsoft.com/office/drawing/2014/main" id="{1DAEBD29-10AB-8298-611C-3CC0A046B39C}"/>
              </a:ext>
            </a:extLst>
          </p:cNvPr>
          <p:cNvSpPr>
            <a:spLocks noGrp="1" noChangeArrowheads="1"/>
          </p:cNvSpPr>
          <p:nvPr>
            <p:ph type="ftr" sz="quarter" idx="11"/>
          </p:nvPr>
        </p:nvSpPr>
        <p:spPr/>
        <p:txBody>
          <a:bodyPr/>
          <a:lstStyle>
            <a:lvl1pPr>
              <a:defRPr/>
            </a:lvl1pPr>
          </a:lstStyle>
          <a:p>
            <a:pPr>
              <a:defRPr/>
            </a:pPr>
            <a:endParaRPr lang="en-US"/>
          </a:p>
        </p:txBody>
      </p:sp>
      <p:sp>
        <p:nvSpPr>
          <p:cNvPr id="4" name="Rectangle 37">
            <a:extLst>
              <a:ext uri="{FF2B5EF4-FFF2-40B4-BE49-F238E27FC236}">
                <a16:creationId xmlns:a16="http://schemas.microsoft.com/office/drawing/2014/main" id="{E75CA5FF-F185-803C-C4D8-6EADE843C65D}"/>
              </a:ext>
            </a:extLst>
          </p:cNvPr>
          <p:cNvSpPr>
            <a:spLocks noGrp="1" noChangeArrowheads="1"/>
          </p:cNvSpPr>
          <p:nvPr>
            <p:ph type="sldNum" sz="quarter" idx="12"/>
          </p:nvPr>
        </p:nvSpPr>
        <p:spPr/>
        <p:txBody>
          <a:bodyPr/>
          <a:lstStyle>
            <a:lvl1pPr>
              <a:defRPr/>
            </a:lvl1pPr>
          </a:lstStyle>
          <a:p>
            <a:fld id="{A32E321A-DAF6-40A5-8CF3-1BF9DE1FFBA0}" type="slidenum">
              <a:rPr lang="en-US" altLang="en-US"/>
              <a:pPr/>
              <a:t>‹#›</a:t>
            </a:fld>
            <a:endParaRPr lang="en-US" altLang="en-US"/>
          </a:p>
        </p:txBody>
      </p:sp>
    </p:spTree>
    <p:extLst>
      <p:ext uri="{BB962C8B-B14F-4D97-AF65-F5344CB8AC3E}">
        <p14:creationId xmlns:p14="http://schemas.microsoft.com/office/powerpoint/2010/main" val="2912011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5">
            <a:extLst>
              <a:ext uri="{FF2B5EF4-FFF2-40B4-BE49-F238E27FC236}">
                <a16:creationId xmlns:a16="http://schemas.microsoft.com/office/drawing/2014/main" id="{2AB34F0C-10CE-3114-FCEE-6C287C6B0837}"/>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36">
            <a:extLst>
              <a:ext uri="{FF2B5EF4-FFF2-40B4-BE49-F238E27FC236}">
                <a16:creationId xmlns:a16="http://schemas.microsoft.com/office/drawing/2014/main" id="{B85C3104-238D-FF9B-B8C9-1756B5FDA70D}"/>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37">
            <a:extLst>
              <a:ext uri="{FF2B5EF4-FFF2-40B4-BE49-F238E27FC236}">
                <a16:creationId xmlns:a16="http://schemas.microsoft.com/office/drawing/2014/main" id="{2A673487-3C9C-0DD0-B221-1509F4A5C874}"/>
              </a:ext>
            </a:extLst>
          </p:cNvPr>
          <p:cNvSpPr>
            <a:spLocks noGrp="1" noChangeArrowheads="1"/>
          </p:cNvSpPr>
          <p:nvPr>
            <p:ph type="sldNum" sz="quarter" idx="12"/>
          </p:nvPr>
        </p:nvSpPr>
        <p:spPr/>
        <p:txBody>
          <a:bodyPr/>
          <a:lstStyle>
            <a:lvl1pPr>
              <a:defRPr/>
            </a:lvl1pPr>
          </a:lstStyle>
          <a:p>
            <a:fld id="{1FBDE5D6-20E5-4CDC-9FC0-825A47389094}" type="slidenum">
              <a:rPr lang="en-US" altLang="en-US"/>
              <a:pPr/>
              <a:t>‹#›</a:t>
            </a:fld>
            <a:endParaRPr lang="en-US" altLang="en-US"/>
          </a:p>
        </p:txBody>
      </p:sp>
    </p:spTree>
    <p:extLst>
      <p:ext uri="{BB962C8B-B14F-4D97-AF65-F5344CB8AC3E}">
        <p14:creationId xmlns:p14="http://schemas.microsoft.com/office/powerpoint/2010/main" val="2388660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5">
            <a:extLst>
              <a:ext uri="{FF2B5EF4-FFF2-40B4-BE49-F238E27FC236}">
                <a16:creationId xmlns:a16="http://schemas.microsoft.com/office/drawing/2014/main" id="{A1C175F8-2B71-7395-1390-08146849DC97}"/>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36">
            <a:extLst>
              <a:ext uri="{FF2B5EF4-FFF2-40B4-BE49-F238E27FC236}">
                <a16:creationId xmlns:a16="http://schemas.microsoft.com/office/drawing/2014/main" id="{310B377D-F23D-B29E-3AA4-3AF1D028AF76}"/>
              </a:ext>
            </a:extLst>
          </p:cNvPr>
          <p:cNvSpPr>
            <a:spLocks noGrp="1" noChangeArrowheads="1"/>
          </p:cNvSpPr>
          <p:nvPr>
            <p:ph type="ftr" sz="quarter" idx="11"/>
          </p:nvPr>
        </p:nvSpPr>
        <p:spPr/>
        <p:txBody>
          <a:bodyPr/>
          <a:lstStyle>
            <a:lvl1pPr>
              <a:defRPr/>
            </a:lvl1pPr>
          </a:lstStyle>
          <a:p>
            <a:pPr>
              <a:defRPr/>
            </a:pPr>
            <a:endParaRPr lang="en-US"/>
          </a:p>
        </p:txBody>
      </p:sp>
      <p:sp>
        <p:nvSpPr>
          <p:cNvPr id="7" name="Rectangle 37">
            <a:extLst>
              <a:ext uri="{FF2B5EF4-FFF2-40B4-BE49-F238E27FC236}">
                <a16:creationId xmlns:a16="http://schemas.microsoft.com/office/drawing/2014/main" id="{DF259064-CA1A-E449-2B05-F579A76BD539}"/>
              </a:ext>
            </a:extLst>
          </p:cNvPr>
          <p:cNvSpPr>
            <a:spLocks noGrp="1" noChangeArrowheads="1"/>
          </p:cNvSpPr>
          <p:nvPr>
            <p:ph type="sldNum" sz="quarter" idx="12"/>
          </p:nvPr>
        </p:nvSpPr>
        <p:spPr/>
        <p:txBody>
          <a:bodyPr/>
          <a:lstStyle>
            <a:lvl1pPr>
              <a:defRPr/>
            </a:lvl1pPr>
          </a:lstStyle>
          <a:p>
            <a:fld id="{84561F43-3F01-4546-B9C0-07D4661E0568}" type="slidenum">
              <a:rPr lang="en-US" altLang="en-US"/>
              <a:pPr/>
              <a:t>‹#›</a:t>
            </a:fld>
            <a:endParaRPr lang="en-US" altLang="en-US"/>
          </a:p>
        </p:txBody>
      </p:sp>
    </p:spTree>
    <p:extLst>
      <p:ext uri="{BB962C8B-B14F-4D97-AF65-F5344CB8AC3E}">
        <p14:creationId xmlns:p14="http://schemas.microsoft.com/office/powerpoint/2010/main" val="66487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D4C4A7B4-C3C1-A65D-8979-35DB4F6B5011}"/>
              </a:ext>
            </a:extLst>
          </p:cNvPr>
          <p:cNvGrpSpPr>
            <a:grpSpLocks/>
          </p:cNvGrpSpPr>
          <p:nvPr/>
        </p:nvGrpSpPr>
        <p:grpSpPr bwMode="auto">
          <a:xfrm>
            <a:off x="0" y="1"/>
            <a:ext cx="1447800" cy="6854825"/>
            <a:chOff x="0" y="0"/>
            <a:chExt cx="684" cy="4318"/>
          </a:xfrm>
        </p:grpSpPr>
        <p:sp>
          <p:nvSpPr>
            <p:cNvPr id="12291" name="Rectangle 3">
              <a:extLst>
                <a:ext uri="{FF2B5EF4-FFF2-40B4-BE49-F238E27FC236}">
                  <a16:creationId xmlns:a16="http://schemas.microsoft.com/office/drawing/2014/main" id="{D58EA3AD-47F6-1FAA-EA26-9FF23CB7F882}"/>
                </a:ext>
              </a:extLst>
            </p:cNvPr>
            <p:cNvSpPr>
              <a:spLocks noChangeArrowheads="1"/>
            </p:cNvSpPr>
            <p:nvPr/>
          </p:nvSpPr>
          <p:spPr bwMode="auto">
            <a:xfrm>
              <a:off x="0" y="0"/>
              <a:ext cx="684" cy="4318"/>
            </a:xfrm>
            <a:prstGeom prst="rect">
              <a:avLst/>
            </a:prstGeom>
            <a:gradFill rotWithShape="0">
              <a:gsLst>
                <a:gs pos="0">
                  <a:schemeClr val="bg1"/>
                </a:gs>
                <a:gs pos="50000">
                  <a:schemeClr val="bg2"/>
                </a:gs>
                <a:gs pos="100000">
                  <a:schemeClr val="bg1"/>
                </a:gs>
              </a:gsLst>
              <a:lin ang="5400000" scaled="1"/>
            </a:gra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grpSp>
          <p:nvGrpSpPr>
            <p:cNvPr id="1033" name="Group 4">
              <a:extLst>
                <a:ext uri="{FF2B5EF4-FFF2-40B4-BE49-F238E27FC236}">
                  <a16:creationId xmlns:a16="http://schemas.microsoft.com/office/drawing/2014/main" id="{42DB83C3-A355-5D1B-A73E-31551583B8D7}"/>
                </a:ext>
              </a:extLst>
            </p:cNvPr>
            <p:cNvGrpSpPr>
              <a:grpSpLocks/>
            </p:cNvGrpSpPr>
            <p:nvPr/>
          </p:nvGrpSpPr>
          <p:grpSpPr bwMode="auto">
            <a:xfrm>
              <a:off x="48" y="102"/>
              <a:ext cx="96" cy="4128"/>
              <a:chOff x="48" y="102"/>
              <a:chExt cx="96" cy="4128"/>
            </a:xfrm>
          </p:grpSpPr>
          <p:sp>
            <p:nvSpPr>
              <p:cNvPr id="12293" name="Rectangle 5">
                <a:extLst>
                  <a:ext uri="{FF2B5EF4-FFF2-40B4-BE49-F238E27FC236}">
                    <a16:creationId xmlns:a16="http://schemas.microsoft.com/office/drawing/2014/main" id="{C3850D3E-BCF2-B990-1CCA-19B15A33BBB4}"/>
                  </a:ext>
                </a:extLst>
              </p:cNvPr>
              <p:cNvSpPr>
                <a:spLocks noChangeArrowheads="1"/>
              </p:cNvSpPr>
              <p:nvPr/>
            </p:nvSpPr>
            <p:spPr bwMode="auto">
              <a:xfrm>
                <a:off x="48" y="110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294" name="Rectangle 6">
                <a:extLst>
                  <a:ext uri="{FF2B5EF4-FFF2-40B4-BE49-F238E27FC236}">
                    <a16:creationId xmlns:a16="http://schemas.microsoft.com/office/drawing/2014/main" id="{2439E2C7-C39A-9715-8EED-AA300328FC22}"/>
                  </a:ext>
                </a:extLst>
              </p:cNvPr>
              <p:cNvSpPr>
                <a:spLocks noChangeArrowheads="1"/>
              </p:cNvSpPr>
              <p:nvPr/>
            </p:nvSpPr>
            <p:spPr bwMode="auto">
              <a:xfrm>
                <a:off x="48" y="1250"/>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295" name="Rectangle 7">
                <a:extLst>
                  <a:ext uri="{FF2B5EF4-FFF2-40B4-BE49-F238E27FC236}">
                    <a16:creationId xmlns:a16="http://schemas.microsoft.com/office/drawing/2014/main" id="{685ACE39-19C7-ABA4-4095-8FFE5692DEDD}"/>
                  </a:ext>
                </a:extLst>
              </p:cNvPr>
              <p:cNvSpPr>
                <a:spLocks noChangeArrowheads="1"/>
              </p:cNvSpPr>
              <p:nvPr/>
            </p:nvSpPr>
            <p:spPr bwMode="auto">
              <a:xfrm>
                <a:off x="48" y="139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296" name="Rectangle 8">
                <a:extLst>
                  <a:ext uri="{FF2B5EF4-FFF2-40B4-BE49-F238E27FC236}">
                    <a16:creationId xmlns:a16="http://schemas.microsoft.com/office/drawing/2014/main" id="{2ED9CFDA-D57D-1DF3-0136-BC0AE1A7095B}"/>
                  </a:ext>
                </a:extLst>
              </p:cNvPr>
              <p:cNvSpPr>
                <a:spLocks noChangeArrowheads="1"/>
              </p:cNvSpPr>
              <p:nvPr/>
            </p:nvSpPr>
            <p:spPr bwMode="auto">
              <a:xfrm>
                <a:off x="48" y="1538"/>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297" name="Rectangle 9">
                <a:extLst>
                  <a:ext uri="{FF2B5EF4-FFF2-40B4-BE49-F238E27FC236}">
                    <a16:creationId xmlns:a16="http://schemas.microsoft.com/office/drawing/2014/main" id="{D3B2B230-6509-61E8-06EE-6BB2A9B536EA}"/>
                  </a:ext>
                </a:extLst>
              </p:cNvPr>
              <p:cNvSpPr>
                <a:spLocks noChangeArrowheads="1"/>
              </p:cNvSpPr>
              <p:nvPr/>
            </p:nvSpPr>
            <p:spPr bwMode="auto">
              <a:xfrm>
                <a:off x="48" y="1683"/>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298" name="Rectangle 10">
                <a:extLst>
                  <a:ext uri="{FF2B5EF4-FFF2-40B4-BE49-F238E27FC236}">
                    <a16:creationId xmlns:a16="http://schemas.microsoft.com/office/drawing/2014/main" id="{76DF2111-6F38-DC1D-31F5-9608CFF53D77}"/>
                  </a:ext>
                </a:extLst>
              </p:cNvPr>
              <p:cNvSpPr>
                <a:spLocks noChangeArrowheads="1"/>
              </p:cNvSpPr>
              <p:nvPr/>
            </p:nvSpPr>
            <p:spPr bwMode="auto">
              <a:xfrm>
                <a:off x="48" y="1826"/>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299" name="Rectangle 11">
                <a:extLst>
                  <a:ext uri="{FF2B5EF4-FFF2-40B4-BE49-F238E27FC236}">
                    <a16:creationId xmlns:a16="http://schemas.microsoft.com/office/drawing/2014/main" id="{4189FAD1-23C0-C9D3-B27A-B4408B172E48}"/>
                  </a:ext>
                </a:extLst>
              </p:cNvPr>
              <p:cNvSpPr>
                <a:spLocks noChangeArrowheads="1"/>
              </p:cNvSpPr>
              <p:nvPr/>
            </p:nvSpPr>
            <p:spPr bwMode="auto">
              <a:xfrm>
                <a:off x="48" y="197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00" name="Rectangle 12">
                <a:extLst>
                  <a:ext uri="{FF2B5EF4-FFF2-40B4-BE49-F238E27FC236}">
                    <a16:creationId xmlns:a16="http://schemas.microsoft.com/office/drawing/2014/main" id="{2F18A6DC-DF45-7D8E-F1BF-DBE380F46B2E}"/>
                  </a:ext>
                </a:extLst>
              </p:cNvPr>
              <p:cNvSpPr>
                <a:spLocks noChangeArrowheads="1"/>
              </p:cNvSpPr>
              <p:nvPr/>
            </p:nvSpPr>
            <p:spPr bwMode="auto">
              <a:xfrm>
                <a:off x="48" y="2115"/>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01" name="Rectangle 13">
                <a:extLst>
                  <a:ext uri="{FF2B5EF4-FFF2-40B4-BE49-F238E27FC236}">
                    <a16:creationId xmlns:a16="http://schemas.microsoft.com/office/drawing/2014/main" id="{ECBFA5DC-6149-E2F9-29FF-37749CE48FA0}"/>
                  </a:ext>
                </a:extLst>
              </p:cNvPr>
              <p:cNvSpPr>
                <a:spLocks noChangeArrowheads="1"/>
              </p:cNvSpPr>
              <p:nvPr/>
            </p:nvSpPr>
            <p:spPr bwMode="auto">
              <a:xfrm>
                <a:off x="48" y="2259"/>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02" name="Rectangle 14">
                <a:extLst>
                  <a:ext uri="{FF2B5EF4-FFF2-40B4-BE49-F238E27FC236}">
                    <a16:creationId xmlns:a16="http://schemas.microsoft.com/office/drawing/2014/main" id="{930DA768-3B46-14A7-46CB-FF034F3341F5}"/>
                  </a:ext>
                </a:extLst>
              </p:cNvPr>
              <p:cNvSpPr>
                <a:spLocks noChangeArrowheads="1"/>
              </p:cNvSpPr>
              <p:nvPr/>
            </p:nvSpPr>
            <p:spPr bwMode="auto">
              <a:xfrm>
                <a:off x="48" y="240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03" name="Rectangle 15">
                <a:extLst>
                  <a:ext uri="{FF2B5EF4-FFF2-40B4-BE49-F238E27FC236}">
                    <a16:creationId xmlns:a16="http://schemas.microsoft.com/office/drawing/2014/main" id="{2CF175D8-64D7-A05F-3ACD-94F376AF9787}"/>
                  </a:ext>
                </a:extLst>
              </p:cNvPr>
              <p:cNvSpPr>
                <a:spLocks noChangeArrowheads="1"/>
              </p:cNvSpPr>
              <p:nvPr/>
            </p:nvSpPr>
            <p:spPr bwMode="auto">
              <a:xfrm>
                <a:off x="48" y="2548"/>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04" name="Rectangle 16">
                <a:extLst>
                  <a:ext uri="{FF2B5EF4-FFF2-40B4-BE49-F238E27FC236}">
                    <a16:creationId xmlns:a16="http://schemas.microsoft.com/office/drawing/2014/main" id="{B69FD6C8-D199-CAB7-8716-B297E77CEC9D}"/>
                  </a:ext>
                </a:extLst>
              </p:cNvPr>
              <p:cNvSpPr>
                <a:spLocks noChangeArrowheads="1"/>
              </p:cNvSpPr>
              <p:nvPr/>
            </p:nvSpPr>
            <p:spPr bwMode="auto">
              <a:xfrm>
                <a:off x="48" y="2692"/>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05" name="Rectangle 17">
                <a:extLst>
                  <a:ext uri="{FF2B5EF4-FFF2-40B4-BE49-F238E27FC236}">
                    <a16:creationId xmlns:a16="http://schemas.microsoft.com/office/drawing/2014/main" id="{A3725A9B-8636-5B77-5A1B-69705A03E2DA}"/>
                  </a:ext>
                </a:extLst>
              </p:cNvPr>
              <p:cNvSpPr>
                <a:spLocks noChangeArrowheads="1"/>
              </p:cNvSpPr>
              <p:nvPr/>
            </p:nvSpPr>
            <p:spPr bwMode="auto">
              <a:xfrm>
                <a:off x="48" y="2836"/>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06" name="Rectangle 18">
                <a:extLst>
                  <a:ext uri="{FF2B5EF4-FFF2-40B4-BE49-F238E27FC236}">
                    <a16:creationId xmlns:a16="http://schemas.microsoft.com/office/drawing/2014/main" id="{55E5C2BF-9040-407C-1672-87AF3EF0CB3F}"/>
                  </a:ext>
                </a:extLst>
              </p:cNvPr>
              <p:cNvSpPr>
                <a:spLocks noChangeArrowheads="1"/>
              </p:cNvSpPr>
              <p:nvPr/>
            </p:nvSpPr>
            <p:spPr bwMode="auto">
              <a:xfrm>
                <a:off x="48" y="2980"/>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07" name="Rectangle 19">
                <a:extLst>
                  <a:ext uri="{FF2B5EF4-FFF2-40B4-BE49-F238E27FC236}">
                    <a16:creationId xmlns:a16="http://schemas.microsoft.com/office/drawing/2014/main" id="{E85BBE16-3796-D889-DA6F-963C446B34B0}"/>
                  </a:ext>
                </a:extLst>
              </p:cNvPr>
              <p:cNvSpPr>
                <a:spLocks noChangeArrowheads="1"/>
              </p:cNvSpPr>
              <p:nvPr/>
            </p:nvSpPr>
            <p:spPr bwMode="auto">
              <a:xfrm>
                <a:off x="48" y="3124"/>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08" name="Rectangle 20">
                <a:extLst>
                  <a:ext uri="{FF2B5EF4-FFF2-40B4-BE49-F238E27FC236}">
                    <a16:creationId xmlns:a16="http://schemas.microsoft.com/office/drawing/2014/main" id="{EDA9A3D2-5513-EE4A-89D5-121154A673C8}"/>
                  </a:ext>
                </a:extLst>
              </p:cNvPr>
              <p:cNvSpPr>
                <a:spLocks noChangeArrowheads="1"/>
              </p:cNvSpPr>
              <p:nvPr/>
            </p:nvSpPr>
            <p:spPr bwMode="auto">
              <a:xfrm>
                <a:off x="48" y="3269"/>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09" name="Rectangle 21">
                <a:extLst>
                  <a:ext uri="{FF2B5EF4-FFF2-40B4-BE49-F238E27FC236}">
                    <a16:creationId xmlns:a16="http://schemas.microsoft.com/office/drawing/2014/main" id="{22170752-58AE-E8A9-3A2A-F52D816A8563}"/>
                  </a:ext>
                </a:extLst>
              </p:cNvPr>
              <p:cNvSpPr>
                <a:spLocks noChangeArrowheads="1"/>
              </p:cNvSpPr>
              <p:nvPr/>
            </p:nvSpPr>
            <p:spPr bwMode="auto">
              <a:xfrm>
                <a:off x="48" y="3412"/>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10" name="Rectangle 22">
                <a:extLst>
                  <a:ext uri="{FF2B5EF4-FFF2-40B4-BE49-F238E27FC236}">
                    <a16:creationId xmlns:a16="http://schemas.microsoft.com/office/drawing/2014/main" id="{51C13275-F372-A2C6-4620-A4F5F2943E1A}"/>
                  </a:ext>
                </a:extLst>
              </p:cNvPr>
              <p:cNvSpPr>
                <a:spLocks noChangeArrowheads="1"/>
              </p:cNvSpPr>
              <p:nvPr/>
            </p:nvSpPr>
            <p:spPr bwMode="auto">
              <a:xfrm>
                <a:off x="48" y="3557"/>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11" name="Rectangle 23">
                <a:extLst>
                  <a:ext uri="{FF2B5EF4-FFF2-40B4-BE49-F238E27FC236}">
                    <a16:creationId xmlns:a16="http://schemas.microsoft.com/office/drawing/2014/main" id="{9AB78321-CF13-F6B3-D48A-124A83FD58CA}"/>
                  </a:ext>
                </a:extLst>
              </p:cNvPr>
              <p:cNvSpPr>
                <a:spLocks noChangeArrowheads="1"/>
              </p:cNvSpPr>
              <p:nvPr/>
            </p:nvSpPr>
            <p:spPr bwMode="auto">
              <a:xfrm>
                <a:off x="48" y="3702"/>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12" name="Rectangle 24">
                <a:extLst>
                  <a:ext uri="{FF2B5EF4-FFF2-40B4-BE49-F238E27FC236}">
                    <a16:creationId xmlns:a16="http://schemas.microsoft.com/office/drawing/2014/main" id="{E093DBFA-0AB6-FE26-552E-2DCFCC5363BA}"/>
                  </a:ext>
                </a:extLst>
              </p:cNvPr>
              <p:cNvSpPr>
                <a:spLocks noChangeArrowheads="1"/>
              </p:cNvSpPr>
              <p:nvPr/>
            </p:nvSpPr>
            <p:spPr bwMode="auto">
              <a:xfrm>
                <a:off x="48" y="3845"/>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13" name="Rectangle 25">
                <a:extLst>
                  <a:ext uri="{FF2B5EF4-FFF2-40B4-BE49-F238E27FC236}">
                    <a16:creationId xmlns:a16="http://schemas.microsoft.com/office/drawing/2014/main" id="{56BEE048-5570-E0E8-C848-66EC072EF1F7}"/>
                  </a:ext>
                </a:extLst>
              </p:cNvPr>
              <p:cNvSpPr>
                <a:spLocks noChangeArrowheads="1"/>
              </p:cNvSpPr>
              <p:nvPr/>
            </p:nvSpPr>
            <p:spPr bwMode="auto">
              <a:xfrm>
                <a:off x="48" y="3990"/>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14" name="Rectangle 26">
                <a:extLst>
                  <a:ext uri="{FF2B5EF4-FFF2-40B4-BE49-F238E27FC236}">
                    <a16:creationId xmlns:a16="http://schemas.microsoft.com/office/drawing/2014/main" id="{F7F32078-6876-4384-3498-AC8FE052D2D8}"/>
                  </a:ext>
                </a:extLst>
              </p:cNvPr>
              <p:cNvSpPr>
                <a:spLocks noChangeArrowheads="1"/>
              </p:cNvSpPr>
              <p:nvPr/>
            </p:nvSpPr>
            <p:spPr bwMode="auto">
              <a:xfrm>
                <a:off x="48" y="413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15" name="Rectangle 27">
                <a:extLst>
                  <a:ext uri="{FF2B5EF4-FFF2-40B4-BE49-F238E27FC236}">
                    <a16:creationId xmlns:a16="http://schemas.microsoft.com/office/drawing/2014/main" id="{62258F66-A087-4ABB-C569-777B72A4CA8E}"/>
                  </a:ext>
                </a:extLst>
              </p:cNvPr>
              <p:cNvSpPr>
                <a:spLocks noChangeArrowheads="1"/>
              </p:cNvSpPr>
              <p:nvPr/>
            </p:nvSpPr>
            <p:spPr bwMode="auto">
              <a:xfrm>
                <a:off x="48" y="102"/>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16" name="Rectangle 28">
                <a:extLst>
                  <a:ext uri="{FF2B5EF4-FFF2-40B4-BE49-F238E27FC236}">
                    <a16:creationId xmlns:a16="http://schemas.microsoft.com/office/drawing/2014/main" id="{EC4AE467-8EC0-47C6-AB4D-E42A889ACC8C}"/>
                  </a:ext>
                </a:extLst>
              </p:cNvPr>
              <p:cNvSpPr>
                <a:spLocks noChangeArrowheads="1"/>
              </p:cNvSpPr>
              <p:nvPr/>
            </p:nvSpPr>
            <p:spPr bwMode="auto">
              <a:xfrm>
                <a:off x="48" y="246"/>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17" name="Rectangle 29">
                <a:extLst>
                  <a:ext uri="{FF2B5EF4-FFF2-40B4-BE49-F238E27FC236}">
                    <a16:creationId xmlns:a16="http://schemas.microsoft.com/office/drawing/2014/main" id="{4C462B05-95D3-1203-8149-D6DDD212D2E3}"/>
                  </a:ext>
                </a:extLst>
              </p:cNvPr>
              <p:cNvSpPr>
                <a:spLocks noChangeArrowheads="1"/>
              </p:cNvSpPr>
              <p:nvPr/>
            </p:nvSpPr>
            <p:spPr bwMode="auto">
              <a:xfrm>
                <a:off x="48" y="391"/>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18" name="Rectangle 30">
                <a:extLst>
                  <a:ext uri="{FF2B5EF4-FFF2-40B4-BE49-F238E27FC236}">
                    <a16:creationId xmlns:a16="http://schemas.microsoft.com/office/drawing/2014/main" id="{7EE63647-FE25-7D8C-45CB-3BFD19CC432F}"/>
                  </a:ext>
                </a:extLst>
              </p:cNvPr>
              <p:cNvSpPr>
                <a:spLocks noChangeArrowheads="1"/>
              </p:cNvSpPr>
              <p:nvPr/>
            </p:nvSpPr>
            <p:spPr bwMode="auto">
              <a:xfrm>
                <a:off x="48" y="535"/>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19" name="Rectangle 31">
                <a:extLst>
                  <a:ext uri="{FF2B5EF4-FFF2-40B4-BE49-F238E27FC236}">
                    <a16:creationId xmlns:a16="http://schemas.microsoft.com/office/drawing/2014/main" id="{0C0A94E8-0BD4-071A-0C71-78DAE1157B8D}"/>
                  </a:ext>
                </a:extLst>
              </p:cNvPr>
              <p:cNvSpPr>
                <a:spLocks noChangeArrowheads="1"/>
              </p:cNvSpPr>
              <p:nvPr/>
            </p:nvSpPr>
            <p:spPr bwMode="auto">
              <a:xfrm>
                <a:off x="48" y="679"/>
                <a:ext cx="96" cy="96"/>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20" name="Rectangle 32">
                <a:extLst>
                  <a:ext uri="{FF2B5EF4-FFF2-40B4-BE49-F238E27FC236}">
                    <a16:creationId xmlns:a16="http://schemas.microsoft.com/office/drawing/2014/main" id="{B32D75A4-3981-8F29-C1A8-68F8E113F813}"/>
                  </a:ext>
                </a:extLst>
              </p:cNvPr>
              <p:cNvSpPr>
                <a:spLocks noChangeArrowheads="1"/>
              </p:cNvSpPr>
              <p:nvPr/>
            </p:nvSpPr>
            <p:spPr bwMode="auto">
              <a:xfrm>
                <a:off x="48" y="823"/>
                <a:ext cx="96" cy="97"/>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sp>
            <p:nvSpPr>
              <p:cNvPr id="12321" name="Rectangle 33">
                <a:extLst>
                  <a:ext uri="{FF2B5EF4-FFF2-40B4-BE49-F238E27FC236}">
                    <a16:creationId xmlns:a16="http://schemas.microsoft.com/office/drawing/2014/main" id="{262175E6-AC6C-FF64-0083-56AAD55C2378}"/>
                  </a:ext>
                </a:extLst>
              </p:cNvPr>
              <p:cNvSpPr>
                <a:spLocks noChangeArrowheads="1"/>
              </p:cNvSpPr>
              <p:nvPr/>
            </p:nvSpPr>
            <p:spPr bwMode="auto">
              <a:xfrm>
                <a:off x="48" y="968"/>
                <a:ext cx="96" cy="95"/>
              </a:xfrm>
              <a:prstGeom prst="rect">
                <a:avLst/>
              </a:prstGeom>
              <a:solidFill>
                <a:schemeClr val="bg1">
                  <a:alpha val="50000"/>
                </a:schemeClr>
              </a:solidFill>
              <a:ln w="9525">
                <a:noFill/>
                <a:miter lim="800000"/>
                <a:headEnd/>
                <a:tailEnd/>
              </a:ln>
              <a:effectLst/>
            </p:spPr>
            <p:txBody>
              <a:bodyPr wrap="none" anchor="ctr"/>
              <a:lstStyle/>
              <a:p>
                <a:pPr>
                  <a:defRPr/>
                </a:pPr>
                <a:endParaRPr lang="en-US" sz="2400" dirty="0">
                  <a:latin typeface="Calibri" panose="020F0502020204030204" pitchFamily="34" charset="0"/>
                </a:endParaRPr>
              </a:p>
            </p:txBody>
          </p:sp>
        </p:grpSp>
      </p:grpSp>
      <p:sp>
        <p:nvSpPr>
          <p:cNvPr id="1027" name="Rectangle 34">
            <a:extLst>
              <a:ext uri="{FF2B5EF4-FFF2-40B4-BE49-F238E27FC236}">
                <a16:creationId xmlns:a16="http://schemas.microsoft.com/office/drawing/2014/main" id="{44142B1A-63F5-8DE9-F3A0-477BB5185E5F}"/>
              </a:ext>
            </a:extLst>
          </p:cNvPr>
          <p:cNvSpPr>
            <a:spLocks noGrp="1" noChangeArrowheads="1"/>
          </p:cNvSpPr>
          <p:nvPr>
            <p:ph type="title"/>
          </p:nvPr>
        </p:nvSpPr>
        <p:spPr bwMode="auto">
          <a:xfrm>
            <a:off x="15240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en-US" dirty="0"/>
              <a:t>Click to edit Master title style</a:t>
            </a:r>
          </a:p>
        </p:txBody>
      </p:sp>
      <p:sp>
        <p:nvSpPr>
          <p:cNvPr id="12323" name="Rectangle 35">
            <a:extLst>
              <a:ext uri="{FF2B5EF4-FFF2-40B4-BE49-F238E27FC236}">
                <a16:creationId xmlns:a16="http://schemas.microsoft.com/office/drawing/2014/main" id="{FB8D396E-5BD3-D52D-427C-0C067227BF80}"/>
              </a:ext>
            </a:extLst>
          </p:cNvPr>
          <p:cNvSpPr>
            <a:spLocks noGrp="1" noChangeArrowheads="1"/>
          </p:cNvSpPr>
          <p:nvPr>
            <p:ph type="dt" sz="half" idx="2"/>
          </p:nvPr>
        </p:nvSpPr>
        <p:spPr bwMode="auto">
          <a:xfrm>
            <a:off x="15240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a:latin typeface="Calibri" panose="020F0502020204030204" pitchFamily="34" charset="0"/>
              </a:defRPr>
            </a:lvl1pPr>
          </a:lstStyle>
          <a:p>
            <a:pPr>
              <a:defRPr/>
            </a:pPr>
            <a:endParaRPr lang="en-US" dirty="0"/>
          </a:p>
        </p:txBody>
      </p:sp>
      <p:sp>
        <p:nvSpPr>
          <p:cNvPr id="12324" name="Rectangle 36">
            <a:extLst>
              <a:ext uri="{FF2B5EF4-FFF2-40B4-BE49-F238E27FC236}">
                <a16:creationId xmlns:a16="http://schemas.microsoft.com/office/drawing/2014/main" id="{4CA4A9F1-4CF6-1EFF-CD49-7696D7B51AB3}"/>
              </a:ext>
            </a:extLst>
          </p:cNvPr>
          <p:cNvSpPr>
            <a:spLocks noGrp="1" noChangeArrowheads="1"/>
          </p:cNvSpPr>
          <p:nvPr>
            <p:ph type="ftr" sz="quarter" idx="3"/>
          </p:nvPr>
        </p:nvSpPr>
        <p:spPr bwMode="auto">
          <a:xfrm>
            <a:off x="4775200" y="6248400"/>
            <a:ext cx="38608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a:latin typeface="Calibri" panose="020F0502020204030204" pitchFamily="34" charset="0"/>
              </a:defRPr>
            </a:lvl1pPr>
          </a:lstStyle>
          <a:p>
            <a:pPr>
              <a:defRPr/>
            </a:pPr>
            <a:endParaRPr lang="en-US" dirty="0"/>
          </a:p>
        </p:txBody>
      </p:sp>
      <p:sp>
        <p:nvSpPr>
          <p:cNvPr id="12325" name="Rectangle 37">
            <a:extLst>
              <a:ext uri="{FF2B5EF4-FFF2-40B4-BE49-F238E27FC236}">
                <a16:creationId xmlns:a16="http://schemas.microsoft.com/office/drawing/2014/main" id="{E45E66A5-7E8B-F1A3-3B3E-9EE5254CDC7C}"/>
              </a:ext>
            </a:extLst>
          </p:cNvPr>
          <p:cNvSpPr>
            <a:spLocks noGrp="1" noChangeArrowheads="1"/>
          </p:cNvSpPr>
          <p:nvPr>
            <p:ph type="sldNum" sz="quarter" idx="4"/>
          </p:nvPr>
        </p:nvSpPr>
        <p:spPr bwMode="auto">
          <a:xfrm>
            <a:off x="93472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latin typeface="Calibri" panose="020F0502020204030204" pitchFamily="34" charset="0"/>
              </a:defRPr>
            </a:lvl1pPr>
          </a:lstStyle>
          <a:p>
            <a:fld id="{EE640FE1-7A42-4D2C-99B0-51297F6AF002}" type="slidenum">
              <a:rPr lang="en-US" altLang="en-US" smtClean="0"/>
              <a:pPr/>
              <a:t>‹#›</a:t>
            </a:fld>
            <a:endParaRPr lang="en-US" altLang="en-US" dirty="0"/>
          </a:p>
        </p:txBody>
      </p:sp>
      <p:sp>
        <p:nvSpPr>
          <p:cNvPr id="12326" name="Rectangle 38">
            <a:extLst>
              <a:ext uri="{FF2B5EF4-FFF2-40B4-BE49-F238E27FC236}">
                <a16:creationId xmlns:a16="http://schemas.microsoft.com/office/drawing/2014/main" id="{4EADF82E-DD7D-9925-DC2F-97B11F65A249}"/>
              </a:ext>
            </a:extLst>
          </p:cNvPr>
          <p:cNvSpPr>
            <a:spLocks noGrp="1" noChangeArrowheads="1"/>
          </p:cNvSpPr>
          <p:nvPr>
            <p:ph type="body" idx="1"/>
          </p:nvPr>
        </p:nvSpPr>
        <p:spPr bwMode="auto">
          <a:xfrm>
            <a:off x="1559984" y="1946275"/>
            <a:ext cx="10363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 bg1="dk2" tx1="lt1" bg2="dk1" tx2="lt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96" r:id="rId12"/>
  </p:sldLayoutIdLst>
  <p:txStyles>
    <p:titleStyle>
      <a:lvl1pPr algn="l" rtl="0" eaLnBrk="0" fontAlgn="base" hangingPunct="0">
        <a:spcBef>
          <a:spcPct val="0"/>
        </a:spcBef>
        <a:spcAft>
          <a:spcPct val="0"/>
        </a:spcAft>
        <a:defRPr sz="44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026" name="Rectangle 34">
            <a:extLst>
              <a:ext uri="{FF2B5EF4-FFF2-40B4-BE49-F238E27FC236}">
                <a16:creationId xmlns:a16="http://schemas.microsoft.com/office/drawing/2014/main" id="{2B1886A1-18F0-3A56-9FFB-77C61BD68268}"/>
              </a:ext>
            </a:extLst>
          </p:cNvPr>
          <p:cNvSpPr>
            <a:spLocks noGrp="1" noChangeArrowheads="1"/>
          </p:cNvSpPr>
          <p:nvPr>
            <p:ph type="title"/>
          </p:nvPr>
        </p:nvSpPr>
        <p:spPr bwMode="auto">
          <a:xfrm>
            <a:off x="1524000" y="609600"/>
            <a:ext cx="10363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en-US" dirty="0"/>
              <a:t>Click to edit Master title style</a:t>
            </a:r>
          </a:p>
        </p:txBody>
      </p:sp>
      <p:sp>
        <p:nvSpPr>
          <p:cNvPr id="2084" name="Rectangle 36">
            <a:extLst>
              <a:ext uri="{FF2B5EF4-FFF2-40B4-BE49-F238E27FC236}">
                <a16:creationId xmlns:a16="http://schemas.microsoft.com/office/drawing/2014/main" id="{7593A5AD-40E1-5762-6852-F37FAF9365C8}"/>
              </a:ext>
            </a:extLst>
          </p:cNvPr>
          <p:cNvSpPr>
            <a:spLocks noGrp="1" noChangeArrowheads="1"/>
          </p:cNvSpPr>
          <p:nvPr>
            <p:ph type="dt" sz="half" idx="2"/>
          </p:nvPr>
        </p:nvSpPr>
        <p:spPr bwMode="auto">
          <a:xfrm>
            <a:off x="15240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defRPr sz="1400">
                <a:latin typeface="Calibri" panose="020F0502020204030204" pitchFamily="34" charset="0"/>
              </a:defRPr>
            </a:lvl1pPr>
          </a:lstStyle>
          <a:p>
            <a:pPr>
              <a:defRPr/>
            </a:pPr>
            <a:endParaRPr lang="en-US" dirty="0"/>
          </a:p>
        </p:txBody>
      </p:sp>
      <p:sp>
        <p:nvSpPr>
          <p:cNvPr id="2085" name="Rectangle 37">
            <a:extLst>
              <a:ext uri="{FF2B5EF4-FFF2-40B4-BE49-F238E27FC236}">
                <a16:creationId xmlns:a16="http://schemas.microsoft.com/office/drawing/2014/main" id="{122162E1-391A-BF88-A9F0-6D723E5FBC0F}"/>
              </a:ext>
            </a:extLst>
          </p:cNvPr>
          <p:cNvSpPr>
            <a:spLocks noGrp="1" noChangeArrowheads="1"/>
          </p:cNvSpPr>
          <p:nvPr>
            <p:ph type="ftr" sz="quarter" idx="3"/>
          </p:nvPr>
        </p:nvSpPr>
        <p:spPr bwMode="auto">
          <a:xfrm>
            <a:off x="4775200" y="6248400"/>
            <a:ext cx="38608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ctr">
              <a:defRPr sz="1400">
                <a:latin typeface="Calibri" panose="020F0502020204030204" pitchFamily="34" charset="0"/>
              </a:defRPr>
            </a:lvl1pPr>
          </a:lstStyle>
          <a:p>
            <a:pPr>
              <a:defRPr/>
            </a:pPr>
            <a:endParaRPr lang="en-US" dirty="0"/>
          </a:p>
        </p:txBody>
      </p:sp>
      <p:sp>
        <p:nvSpPr>
          <p:cNvPr id="2086" name="Rectangle 38">
            <a:extLst>
              <a:ext uri="{FF2B5EF4-FFF2-40B4-BE49-F238E27FC236}">
                <a16:creationId xmlns:a16="http://schemas.microsoft.com/office/drawing/2014/main" id="{96F2F3B9-578C-F50E-31FB-A3357C3869B1}"/>
              </a:ext>
            </a:extLst>
          </p:cNvPr>
          <p:cNvSpPr>
            <a:spLocks noGrp="1" noChangeArrowheads="1"/>
          </p:cNvSpPr>
          <p:nvPr>
            <p:ph type="sldNum" sz="quarter" idx="4"/>
          </p:nvPr>
        </p:nvSpPr>
        <p:spPr bwMode="auto">
          <a:xfrm>
            <a:off x="9347200" y="6248400"/>
            <a:ext cx="2540000" cy="457200"/>
          </a:xfrm>
          <a:prstGeom prst="rect">
            <a:avLst/>
          </a:prstGeom>
          <a:noFill/>
          <a:ln w="9525">
            <a:noFill/>
            <a:miter lim="800000"/>
            <a:headEnd/>
            <a:tailEnd/>
          </a:ln>
          <a:effectLst/>
        </p:spPr>
        <p:txBody>
          <a:bodyPr vert="horz" wrap="square" lIns="92075" tIns="46038" rIns="92075" bIns="46038" numCol="1" anchor="ctr" anchorCtr="0" compatLnSpc="1">
            <a:prstTxWarp prst="textNoShape">
              <a:avLst/>
            </a:prstTxWarp>
          </a:bodyPr>
          <a:lstStyle>
            <a:lvl1pPr algn="r">
              <a:defRPr sz="1400">
                <a:latin typeface="Calibri" panose="020F0502020204030204" pitchFamily="34" charset="0"/>
              </a:defRPr>
            </a:lvl1pPr>
          </a:lstStyle>
          <a:p>
            <a:fld id="{B931D012-9534-4A08-9EE9-7A4F03C1E08C}" type="slidenum">
              <a:rPr lang="en-US" altLang="en-US" smtClean="0"/>
              <a:pPr/>
              <a:t>‹#›</a:t>
            </a:fld>
            <a:endParaRPr lang="en-US" altLang="en-US" dirty="0"/>
          </a:p>
        </p:txBody>
      </p:sp>
      <p:sp>
        <p:nvSpPr>
          <p:cNvPr id="2087" name="Rectangle 39">
            <a:extLst>
              <a:ext uri="{FF2B5EF4-FFF2-40B4-BE49-F238E27FC236}">
                <a16:creationId xmlns:a16="http://schemas.microsoft.com/office/drawing/2014/main" id="{536C6698-1A45-6056-3686-E0B130A6FD61}"/>
              </a:ext>
            </a:extLst>
          </p:cNvPr>
          <p:cNvSpPr>
            <a:spLocks noGrp="1" noChangeArrowheads="1"/>
          </p:cNvSpPr>
          <p:nvPr>
            <p:ph type="body" idx="1"/>
          </p:nvPr>
        </p:nvSpPr>
        <p:spPr bwMode="auto">
          <a:xfrm>
            <a:off x="1559984" y="1946275"/>
            <a:ext cx="10363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61330621"/>
      </p:ext>
    </p:extLst>
  </p:cSld>
  <p:clrMap bg1="dk2" tx1="lt1" bg2="dk1" tx2="lt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 id="2147483795" r:id="rId12"/>
  </p:sldLayoutIdLst>
  <p:txStyles>
    <p:titleStyle>
      <a:lvl1pPr algn="l" rtl="0" eaLnBrk="0" fontAlgn="base" hangingPunct="0">
        <a:spcBef>
          <a:spcPct val="0"/>
        </a:spcBef>
        <a:spcAft>
          <a:spcPct val="0"/>
        </a:spcAft>
        <a:defRPr sz="440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4400">
          <a:solidFill>
            <a:schemeClr val="tx2"/>
          </a:solidFill>
          <a:latin typeface="Times New Roman" charset="0"/>
        </a:defRPr>
      </a:lvl2pPr>
      <a:lvl3pPr algn="l" rtl="0" eaLnBrk="0" fontAlgn="base" hangingPunct="0">
        <a:spcBef>
          <a:spcPct val="0"/>
        </a:spcBef>
        <a:spcAft>
          <a:spcPct val="0"/>
        </a:spcAft>
        <a:defRPr sz="4400">
          <a:solidFill>
            <a:schemeClr val="tx2"/>
          </a:solidFill>
          <a:latin typeface="Times New Roman" charset="0"/>
        </a:defRPr>
      </a:lvl3pPr>
      <a:lvl4pPr algn="l" rtl="0" eaLnBrk="0" fontAlgn="base" hangingPunct="0">
        <a:spcBef>
          <a:spcPct val="0"/>
        </a:spcBef>
        <a:spcAft>
          <a:spcPct val="0"/>
        </a:spcAft>
        <a:defRPr sz="4400">
          <a:solidFill>
            <a:schemeClr val="tx2"/>
          </a:solidFill>
          <a:latin typeface="Times New Roman" charset="0"/>
        </a:defRPr>
      </a:lvl4pPr>
      <a:lvl5pPr algn="l" rtl="0" eaLnBrk="0" fontAlgn="base" hangingPunct="0">
        <a:spcBef>
          <a:spcPct val="0"/>
        </a:spcBef>
        <a:spcAft>
          <a:spcPct val="0"/>
        </a:spcAft>
        <a:defRPr sz="4400">
          <a:solidFill>
            <a:schemeClr val="tx2"/>
          </a:solidFill>
          <a:latin typeface="Times New Roman" charset="0"/>
        </a:defRPr>
      </a:lvl5pPr>
      <a:lvl6pPr marL="457200" algn="l" rtl="0" fontAlgn="base">
        <a:spcBef>
          <a:spcPct val="0"/>
        </a:spcBef>
        <a:spcAft>
          <a:spcPct val="0"/>
        </a:spcAft>
        <a:defRPr sz="4400">
          <a:solidFill>
            <a:schemeClr val="tx2"/>
          </a:solidFill>
          <a:latin typeface="Times New Roman" charset="0"/>
        </a:defRPr>
      </a:lvl6pPr>
      <a:lvl7pPr marL="914400" algn="l" rtl="0" fontAlgn="base">
        <a:spcBef>
          <a:spcPct val="0"/>
        </a:spcBef>
        <a:spcAft>
          <a:spcPct val="0"/>
        </a:spcAft>
        <a:defRPr sz="4400">
          <a:solidFill>
            <a:schemeClr val="tx2"/>
          </a:solidFill>
          <a:latin typeface="Times New Roman" charset="0"/>
        </a:defRPr>
      </a:lvl7pPr>
      <a:lvl8pPr marL="1371600" algn="l" rtl="0" fontAlgn="base">
        <a:spcBef>
          <a:spcPct val="0"/>
        </a:spcBef>
        <a:spcAft>
          <a:spcPct val="0"/>
        </a:spcAft>
        <a:defRPr sz="4400">
          <a:solidFill>
            <a:schemeClr val="tx2"/>
          </a:solidFill>
          <a:latin typeface="Times New Roman" charset="0"/>
        </a:defRPr>
      </a:lvl8pPr>
      <a:lvl9pPr marL="1828800" algn="l" rtl="0" fontAlgn="base">
        <a:spcBef>
          <a:spcPct val="0"/>
        </a:spcBef>
        <a:spcAft>
          <a:spcPct val="0"/>
        </a:spcAft>
        <a:defRPr sz="4400">
          <a:solidFill>
            <a:schemeClr val="tx2"/>
          </a:solidFill>
          <a:latin typeface="Times New Roman" charset="0"/>
        </a:defRPr>
      </a:lvl9pPr>
    </p:titleStyle>
    <p:body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w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00066"/>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46FA2E-86DB-88D8-2463-5DC9252E332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19624" y="5410200"/>
            <a:ext cx="5352752" cy="1374774"/>
          </a:xfrm>
          <a:prstGeom prst="rect">
            <a:avLst/>
          </a:prstGeom>
        </p:spPr>
      </p:pic>
      <p:pic>
        <p:nvPicPr>
          <p:cNvPr id="5" name="Picture 4">
            <a:extLst>
              <a:ext uri="{FF2B5EF4-FFF2-40B4-BE49-F238E27FC236}">
                <a16:creationId xmlns:a16="http://schemas.microsoft.com/office/drawing/2014/main" id="{40DC7341-A2DB-719C-B7D9-BDA6D91EBF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657225"/>
            <a:ext cx="7772400" cy="43719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34441A3E-8D92-FAF7-629E-6EDD6FEADA51}"/>
              </a:ext>
            </a:extLst>
          </p:cNvPr>
          <p:cNvSpPr>
            <a:spLocks noGrp="1" noChangeArrowheads="1"/>
          </p:cNvSpPr>
          <p:nvPr>
            <p:ph type="title"/>
          </p:nvPr>
        </p:nvSpPr>
        <p:spPr>
          <a:xfrm>
            <a:off x="914400" y="228600"/>
            <a:ext cx="10363200" cy="914400"/>
          </a:xfrm>
        </p:spPr>
        <p:txBody>
          <a:bodyPr/>
          <a:lstStyle/>
          <a:p>
            <a:pPr algn="ctr" eaLnBrk="1" hangingPunct="1"/>
            <a:r>
              <a:rPr lang="en-US" altLang="en-US" sz="3600" dirty="0"/>
              <a:t>FIVE WARNINGS</a:t>
            </a:r>
          </a:p>
        </p:txBody>
      </p:sp>
      <p:sp>
        <p:nvSpPr>
          <p:cNvPr id="8195" name="Rectangle 3">
            <a:extLst>
              <a:ext uri="{FF2B5EF4-FFF2-40B4-BE49-F238E27FC236}">
                <a16:creationId xmlns:a16="http://schemas.microsoft.com/office/drawing/2014/main" id="{60F1BA18-8223-5A6E-2A96-273F0C8E07BB}"/>
              </a:ext>
            </a:extLst>
          </p:cNvPr>
          <p:cNvSpPr>
            <a:spLocks noGrp="1" noChangeArrowheads="1"/>
          </p:cNvSpPr>
          <p:nvPr>
            <p:ph type="body" idx="1"/>
          </p:nvPr>
        </p:nvSpPr>
        <p:spPr>
          <a:xfrm>
            <a:off x="1742546" y="1468438"/>
            <a:ext cx="8706908" cy="3921125"/>
          </a:xfrm>
        </p:spPr>
        <p:txBody>
          <a:bodyPr/>
          <a:lstStyle/>
          <a:p>
            <a:pPr marL="514350" indent="-514350" algn="just" eaLnBrk="1" hangingPunct="1">
              <a:spcBef>
                <a:spcPts val="0"/>
              </a:spcBef>
              <a:spcAft>
                <a:spcPts val="2400"/>
              </a:spcAft>
              <a:buSzPct val="100000"/>
              <a:buFont typeface="+mj-lt"/>
              <a:buAutoNum type="arabicPeriod"/>
              <a:defRPr/>
            </a:pPr>
            <a:r>
              <a:rPr lang="en-US" b="1" u="sng" dirty="0">
                <a:solidFill>
                  <a:srgbClr val="FFFFCC"/>
                </a:solidFill>
              </a:rPr>
              <a:t>2:1-4 – Warning against drifting</a:t>
            </a:r>
          </a:p>
          <a:p>
            <a:pPr marL="514350" indent="-514350" algn="just" eaLnBrk="1" hangingPunct="1">
              <a:spcBef>
                <a:spcPts val="0"/>
              </a:spcBef>
              <a:spcAft>
                <a:spcPts val="2400"/>
              </a:spcAft>
              <a:buSzPct val="100000"/>
              <a:buFont typeface="+mj-lt"/>
              <a:buAutoNum type="arabicPeriod"/>
              <a:defRPr/>
            </a:pPr>
            <a:r>
              <a:rPr lang="en-US" dirty="0"/>
              <a:t>3:7–4:13 – Warning against disobedience</a:t>
            </a:r>
          </a:p>
          <a:p>
            <a:pPr marL="514350" indent="-514350" algn="just" eaLnBrk="1" hangingPunct="1">
              <a:spcBef>
                <a:spcPts val="0"/>
              </a:spcBef>
              <a:spcAft>
                <a:spcPts val="2400"/>
              </a:spcAft>
              <a:buSzPct val="100000"/>
              <a:buFont typeface="+mj-lt"/>
              <a:buAutoNum type="arabicPeriod"/>
              <a:defRPr/>
            </a:pPr>
            <a:r>
              <a:rPr lang="en-US" dirty="0"/>
              <a:t>5:10–6:20 – Warning against immaturity</a:t>
            </a:r>
          </a:p>
          <a:p>
            <a:pPr marL="514350" indent="-514350" algn="just" eaLnBrk="1" hangingPunct="1">
              <a:spcBef>
                <a:spcPts val="0"/>
              </a:spcBef>
              <a:spcAft>
                <a:spcPts val="2400"/>
              </a:spcAft>
              <a:buSzPct val="100000"/>
              <a:buFont typeface="+mj-lt"/>
              <a:buAutoNum type="arabicPeriod"/>
              <a:defRPr/>
            </a:pPr>
            <a:r>
              <a:rPr lang="en-US" dirty="0"/>
              <a:t>10:26-39 – Warning against despising the truth</a:t>
            </a:r>
          </a:p>
          <a:p>
            <a:pPr marL="514350" indent="-514350" algn="just" eaLnBrk="1" hangingPunct="1">
              <a:spcBef>
                <a:spcPts val="0"/>
              </a:spcBef>
              <a:spcAft>
                <a:spcPts val="2400"/>
              </a:spcAft>
              <a:buSzPct val="100000"/>
              <a:buFont typeface="+mj-lt"/>
              <a:buAutoNum type="arabicPeriod"/>
              <a:defRPr/>
            </a:pPr>
            <a:r>
              <a:rPr lang="en-US" dirty="0"/>
              <a:t>12:25-29 – Warning against denying the truth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71E145F6-6899-EAC3-CA86-75D4C9FAE82A}"/>
              </a:ext>
            </a:extLst>
          </p:cNvPr>
          <p:cNvSpPr>
            <a:spLocks noGrp="1" noChangeArrowheads="1"/>
          </p:cNvSpPr>
          <p:nvPr>
            <p:ph type="title"/>
          </p:nvPr>
        </p:nvSpPr>
        <p:spPr>
          <a:xfrm>
            <a:off x="914400" y="228600"/>
            <a:ext cx="10363200" cy="914400"/>
          </a:xfrm>
        </p:spPr>
        <p:txBody>
          <a:bodyPr/>
          <a:lstStyle/>
          <a:p>
            <a:pPr algn="ctr" eaLnBrk="1" hangingPunct="1"/>
            <a:r>
              <a:rPr lang="en-US" altLang="en-US" sz="3600" dirty="0"/>
              <a:t>WARNING AGAINST DRIFTING (2:1-4)</a:t>
            </a:r>
          </a:p>
        </p:txBody>
      </p:sp>
      <p:sp>
        <p:nvSpPr>
          <p:cNvPr id="6147" name="Rectangle 3">
            <a:extLst>
              <a:ext uri="{FF2B5EF4-FFF2-40B4-BE49-F238E27FC236}">
                <a16:creationId xmlns:a16="http://schemas.microsoft.com/office/drawing/2014/main" id="{963391AE-DEC0-EACE-2340-9DA94D53C3E2}"/>
              </a:ext>
            </a:extLst>
          </p:cNvPr>
          <p:cNvSpPr>
            <a:spLocks noGrp="1" noChangeArrowheads="1"/>
          </p:cNvSpPr>
          <p:nvPr>
            <p:ph type="body" idx="1"/>
          </p:nvPr>
        </p:nvSpPr>
        <p:spPr>
          <a:xfrm>
            <a:off x="533400" y="1752600"/>
            <a:ext cx="6553200" cy="1635125"/>
          </a:xfrm>
        </p:spPr>
        <p:txBody>
          <a:bodyPr/>
          <a:lstStyle/>
          <a:p>
            <a:pPr marL="457200" indent="-457200" algn="just" eaLnBrk="1" hangingPunct="1">
              <a:spcBef>
                <a:spcPts val="0"/>
              </a:spcBef>
              <a:spcAft>
                <a:spcPts val="2400"/>
              </a:spcAft>
              <a:defRPr/>
            </a:pPr>
            <a:r>
              <a:rPr lang="en-US" sz="2800" dirty="0"/>
              <a:t>Parenthesis in argument about angels</a:t>
            </a:r>
          </a:p>
          <a:p>
            <a:pPr marL="457200" indent="-457200" algn="just" eaLnBrk="1" hangingPunct="1">
              <a:spcBef>
                <a:spcPts val="0"/>
              </a:spcBef>
              <a:spcAft>
                <a:spcPts val="2400"/>
              </a:spcAft>
              <a:defRPr/>
            </a:pPr>
            <a:r>
              <a:rPr lang="en-US" sz="2800" dirty="0"/>
              <a:t>From the lesser to the greater (</a:t>
            </a:r>
            <a:r>
              <a:rPr lang="en-US" sz="2800" i="1" dirty="0"/>
              <a:t>a fortiori</a:t>
            </a:r>
            <a:r>
              <a:rPr lang="en-US" sz="2800" dirty="0"/>
              <a:t>)</a:t>
            </a:r>
          </a:p>
        </p:txBody>
      </p:sp>
      <p:pic>
        <p:nvPicPr>
          <p:cNvPr id="2" name="Picture 1">
            <a:extLst>
              <a:ext uri="{FF2B5EF4-FFF2-40B4-BE49-F238E27FC236}">
                <a16:creationId xmlns:a16="http://schemas.microsoft.com/office/drawing/2014/main" id="{46F81541-6C75-A193-0EDF-7D0C3E55EC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3083" y="1876425"/>
            <a:ext cx="4254760" cy="3609975"/>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DD2A88D-A347-4000-8512-01EE1A31668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28967" y="137160"/>
            <a:ext cx="8734067" cy="6583680"/>
          </a:xfrm>
          <a:prstGeom prst="rect">
            <a:avLst/>
          </a:prstGeom>
          <a:ln w="38100">
            <a:solidFill>
              <a:schemeClr val="tx1"/>
            </a:solidFill>
          </a:ln>
        </p:spPr>
      </p:pic>
    </p:spTree>
    <p:extLst>
      <p:ext uri="{BB962C8B-B14F-4D97-AF65-F5344CB8AC3E}">
        <p14:creationId xmlns:p14="http://schemas.microsoft.com/office/powerpoint/2010/main" val="34356707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a:xfrm>
            <a:off x="609600" y="228600"/>
            <a:ext cx="10972800" cy="914400"/>
          </a:xfrm>
        </p:spPr>
        <p:txBody>
          <a:bodyPr/>
          <a:lstStyle/>
          <a:p>
            <a:pPr algn="ctr"/>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Six Parts of a Suzerain-Vassal Treaty in Deuteronomy</a:t>
            </a:r>
          </a:p>
        </p:txBody>
      </p:sp>
      <p:sp>
        <p:nvSpPr>
          <p:cNvPr id="36867" name="Rectangle 3"/>
          <p:cNvSpPr>
            <a:spLocks noGrp="1" noChangeArrowheads="1"/>
          </p:cNvSpPr>
          <p:nvPr>
            <p:ph type="body" idx="4294967295"/>
          </p:nvPr>
        </p:nvSpPr>
        <p:spPr>
          <a:xfrm>
            <a:off x="609600" y="1371599"/>
            <a:ext cx="7543800" cy="4648201"/>
          </a:xfrm>
          <a:noFill/>
        </p:spPr>
        <p:txBody>
          <a:bodyPr/>
          <a:lstStyle/>
          <a:p>
            <a:pPr marL="457200" indent="-457200" algn="just" eaLnBrk="1" hangingPunct="1">
              <a:spcBef>
                <a:spcPts val="0"/>
              </a:spcBef>
              <a:spcAft>
                <a:spcPts val="1800"/>
              </a:spcAft>
              <a:defRPr/>
            </a:pPr>
            <a:r>
              <a:rPr lang="en-US" dirty="0"/>
              <a:t>Preamble (1:1-5)</a:t>
            </a:r>
          </a:p>
          <a:p>
            <a:pPr marL="457200" indent="-457200" algn="just" eaLnBrk="1" hangingPunct="1">
              <a:spcBef>
                <a:spcPts val="0"/>
              </a:spcBef>
              <a:spcAft>
                <a:spcPts val="1800"/>
              </a:spcAft>
              <a:defRPr/>
            </a:pPr>
            <a:r>
              <a:rPr lang="en-US" dirty="0"/>
              <a:t>Prologue (1:6–4:40)</a:t>
            </a:r>
          </a:p>
          <a:p>
            <a:pPr marL="457200" indent="-457200" algn="just" eaLnBrk="1" hangingPunct="1">
              <a:spcBef>
                <a:spcPts val="0"/>
              </a:spcBef>
              <a:spcAft>
                <a:spcPts val="1800"/>
              </a:spcAft>
              <a:defRPr/>
            </a:pPr>
            <a:r>
              <a:rPr lang="en-US" dirty="0"/>
              <a:t>Covenant obligations (5–26)</a:t>
            </a:r>
          </a:p>
          <a:p>
            <a:pPr marL="457200" indent="-457200" algn="just" eaLnBrk="1" hangingPunct="1">
              <a:spcBef>
                <a:spcPts val="0"/>
              </a:spcBef>
              <a:spcAft>
                <a:spcPts val="1800"/>
              </a:spcAft>
              <a:defRPr/>
            </a:pPr>
            <a:r>
              <a:rPr lang="en-US" dirty="0"/>
              <a:t>Storage and reading instructions (27:2-3; 31:9, 24, 26)</a:t>
            </a:r>
          </a:p>
          <a:p>
            <a:pPr marL="457200" indent="-457200" algn="just" eaLnBrk="1" hangingPunct="1">
              <a:spcBef>
                <a:spcPts val="0"/>
              </a:spcBef>
              <a:spcAft>
                <a:spcPts val="1800"/>
              </a:spcAft>
              <a:defRPr/>
            </a:pPr>
            <a:r>
              <a:rPr lang="en-US" dirty="0"/>
              <a:t>Witnesses (32:1)</a:t>
            </a:r>
          </a:p>
          <a:p>
            <a:pPr marL="457200" indent="-457200" algn="just" eaLnBrk="1" hangingPunct="1">
              <a:spcBef>
                <a:spcPts val="0"/>
              </a:spcBef>
              <a:spcAft>
                <a:spcPts val="1800"/>
              </a:spcAft>
              <a:defRPr/>
            </a:pPr>
            <a:r>
              <a:rPr lang="en-US" b="1" i="1" u="sng" dirty="0">
                <a:solidFill>
                  <a:srgbClr val="FFFFCC"/>
                </a:solidFill>
              </a:rPr>
              <a:t>Blessings and curses (28)</a:t>
            </a:r>
          </a:p>
        </p:txBody>
      </p:sp>
      <p:pic>
        <p:nvPicPr>
          <p:cNvPr id="5" name="Picture 4" descr="C:\Documents and Settings\Owner\Application Data\Microsoft\Media Catalog\Downloaded Clips\cl0\SY01462_.wmf"/>
          <p:cNvPicPr>
            <a:picLocks noChangeAspect="1" noChangeArrowheads="1"/>
          </p:cNvPicPr>
          <p:nvPr/>
        </p:nvPicPr>
        <p:blipFill>
          <a:blip r:embed="rId2" cstate="print"/>
          <a:srcRect/>
          <a:stretch>
            <a:fillRect/>
          </a:stretch>
        </p:blipFill>
        <p:spPr bwMode="auto">
          <a:xfrm>
            <a:off x="8836643" y="2057400"/>
            <a:ext cx="2669557" cy="2743200"/>
          </a:xfrm>
          <a:prstGeom prst="rect">
            <a:avLst/>
          </a:prstGeom>
          <a:noFill/>
          <a:ln w="9525">
            <a:noFill/>
            <a:miter lim="800000"/>
            <a:headEnd/>
            <a:tailEnd/>
          </a:ln>
        </p:spPr>
      </p:pic>
    </p:spTree>
    <p:extLst>
      <p:ext uri="{BB962C8B-B14F-4D97-AF65-F5344CB8AC3E}">
        <p14:creationId xmlns:p14="http://schemas.microsoft.com/office/powerpoint/2010/main" val="523914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40435E-C3A2-4487-B980-9D40B7DF1B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0"/>
            <a:ext cx="10972800" cy="3477875"/>
          </a:xfrm>
          <a:prstGeom prst="rect">
            <a:avLst/>
          </a:prstGeom>
          <a:noFill/>
          <a:ln w="28575">
            <a:noFill/>
            <a:miter lim="800000"/>
            <a:headEnd/>
            <a:tailEnd/>
          </a:ln>
        </p:spPr>
        <p:txBody>
          <a:bodyPr wrap="square">
            <a:spAutoFit/>
          </a:bodyPr>
          <a:lstStyle/>
          <a:p>
            <a:pPr algn="ctr">
              <a:spcBef>
                <a:spcPts val="0"/>
              </a:spcBef>
              <a:spcAft>
                <a:spcPts val="600"/>
              </a:spcAft>
            </a:pPr>
            <a:r>
              <a:rPr lang="en-US" altLang="en-US" sz="4000" dirty="0">
                <a:solidFill>
                  <a:srgbClr val="00FFFF"/>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Deuteronomy 28:49-50</a:t>
            </a:r>
          </a:p>
          <a:p>
            <a:pPr algn="just"/>
            <a:r>
              <a:rPr lang="en-US" sz="3350" baseline="30000" dirty="0">
                <a:effectLst>
                  <a:outerShdw blurRad="38100" dist="38100" dir="2700000" algn="tl">
                    <a:srgbClr val="000000">
                      <a:alpha val="43137"/>
                    </a:srgbClr>
                  </a:outerShdw>
                </a:effectLst>
                <a:latin typeface="Calibri" panose="020F0502020204030204" pitchFamily="34" charset="0"/>
              </a:rPr>
              <a:t>49</a:t>
            </a:r>
            <a:r>
              <a:rPr lang="en-US" sz="335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“The Lord will bring a nation against you from afar, from the end of the earth, as the eagle swoops down, a nation whose language you shall not understand, </a:t>
            </a:r>
            <a:r>
              <a:rPr lang="en-US" sz="3350" baseline="30000" dirty="0">
                <a:effectLst>
                  <a:outerShdw blurRad="38100" dist="38100" dir="2700000" algn="tl">
                    <a:srgbClr val="000000">
                      <a:alpha val="43137"/>
                    </a:srgbClr>
                  </a:outerShdw>
                </a:effectLst>
                <a:latin typeface="Calibri" panose="020F0502020204030204" pitchFamily="34" charset="0"/>
              </a:rPr>
              <a:t>50</a:t>
            </a:r>
            <a:r>
              <a:rPr lang="en-US" sz="335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 nation of fierce countenance who will have no respect for the old, nor show favor to the young.”</a:t>
            </a:r>
          </a:p>
        </p:txBody>
      </p:sp>
      <p:pic>
        <p:nvPicPr>
          <p:cNvPr id="4" name="Picture 3" descr="Jesus Dust: How to Live in the Kingdom of God">
            <a:extLst>
              <a:ext uri="{FF2B5EF4-FFF2-40B4-BE49-F238E27FC236}">
                <a16:creationId xmlns:a16="http://schemas.microsoft.com/office/drawing/2014/main" id="{28DDBE42-195E-AA71-7F94-2D5279C06F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3101" y="3048000"/>
            <a:ext cx="2465798" cy="1828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104271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2209800" y="228600"/>
            <a:ext cx="7772400" cy="914400"/>
          </a:xfrm>
        </p:spPr>
        <p:txBody>
          <a:bodyPr/>
          <a:lstStyle/>
          <a:p>
            <a:pPr algn="ctr" eaLnBrk="1" hangingPunct="1"/>
            <a:r>
              <a:rPr lang="en-US" sz="3600" dirty="0">
                <a:solidFill>
                  <a:srgbClr val="00FFFF"/>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ISRAEL'S JUDGMENTS</a:t>
            </a:r>
          </a:p>
        </p:txBody>
      </p:sp>
      <p:sp>
        <p:nvSpPr>
          <p:cNvPr id="32771" name="Rectangle 3"/>
          <p:cNvSpPr>
            <a:spLocks noGrp="1" noChangeArrowheads="1"/>
          </p:cNvSpPr>
          <p:nvPr>
            <p:ph type="body" idx="4294967295"/>
          </p:nvPr>
        </p:nvSpPr>
        <p:spPr>
          <a:xfrm>
            <a:off x="609600" y="1981201"/>
            <a:ext cx="8229600" cy="2895599"/>
          </a:xfrm>
        </p:spPr>
        <p:txBody>
          <a:bodyPr/>
          <a:lstStyle/>
          <a:p>
            <a:pPr marL="457200" indent="-457200">
              <a:lnSpc>
                <a:spcPct val="100000"/>
              </a:lnSpc>
              <a:spcBef>
                <a:spcPts val="0"/>
              </a:spcBef>
              <a:spcAft>
                <a:spcPts val="2400"/>
              </a:spcAft>
              <a:buClr>
                <a:srgbClr val="00FFFF"/>
              </a:buClr>
              <a:buSzPct val="120000"/>
              <a:buFont typeface="Wingdings" panose="05000000000000000000" pitchFamily="2" charset="2"/>
              <a:buChar char="§"/>
              <a:defRPr/>
            </a:pPr>
            <a:r>
              <a:rPr lang="en-US" sz="3200" dirty="0"/>
              <a:t>Division of the kingdom in 931 B.C. (1 Kgs. 12)</a:t>
            </a:r>
          </a:p>
          <a:p>
            <a:pPr marL="457200" indent="-457200">
              <a:lnSpc>
                <a:spcPct val="100000"/>
              </a:lnSpc>
              <a:spcBef>
                <a:spcPts val="0"/>
              </a:spcBef>
              <a:spcAft>
                <a:spcPts val="2400"/>
              </a:spcAft>
              <a:buClr>
                <a:srgbClr val="00FFFF"/>
              </a:buClr>
              <a:buSzPct val="120000"/>
              <a:buFont typeface="Wingdings" panose="05000000000000000000" pitchFamily="2" charset="2"/>
              <a:buChar char="§"/>
              <a:defRPr/>
            </a:pPr>
            <a:r>
              <a:rPr lang="en-US" sz="3200" dirty="0"/>
              <a:t>Assyrian judgment in 722 B.C. (2 Kgs. 17)</a:t>
            </a:r>
          </a:p>
          <a:p>
            <a:pPr marL="457200" indent="-457200">
              <a:lnSpc>
                <a:spcPct val="100000"/>
              </a:lnSpc>
              <a:spcBef>
                <a:spcPts val="0"/>
              </a:spcBef>
              <a:spcAft>
                <a:spcPts val="2400"/>
              </a:spcAft>
              <a:buClr>
                <a:srgbClr val="00FFFF"/>
              </a:buClr>
              <a:buSzPct val="120000"/>
              <a:buFont typeface="Wingdings" panose="05000000000000000000" pitchFamily="2" charset="2"/>
              <a:buChar char="§"/>
              <a:defRPr/>
            </a:pPr>
            <a:r>
              <a:rPr lang="en-US" sz="3200" dirty="0"/>
              <a:t>Babylonian captivity in 586 B.C. (2 Kgs. 25)</a:t>
            </a:r>
          </a:p>
          <a:p>
            <a:pPr marL="457200" indent="-457200">
              <a:lnSpc>
                <a:spcPct val="100000"/>
              </a:lnSpc>
              <a:spcBef>
                <a:spcPts val="0"/>
              </a:spcBef>
              <a:spcAft>
                <a:spcPts val="2400"/>
              </a:spcAft>
              <a:buClr>
                <a:srgbClr val="00FFFF"/>
              </a:buClr>
              <a:buSzPct val="120000"/>
              <a:buFont typeface="Wingdings" panose="05000000000000000000" pitchFamily="2" charset="2"/>
              <a:buChar char="§"/>
              <a:defRPr/>
            </a:pPr>
            <a:r>
              <a:rPr lang="en-US" sz="3200" dirty="0"/>
              <a:t>Rome </a:t>
            </a:r>
            <a:r>
              <a:rPr lang="en-US" sz="3200" i="1" dirty="0"/>
              <a:t>Diaspora</a:t>
            </a:r>
            <a:r>
              <a:rPr lang="en-US" sz="3200" dirty="0"/>
              <a:t> in A.D. 70   (Luke 19:41-44)</a:t>
            </a:r>
          </a:p>
        </p:txBody>
      </p:sp>
      <p:pic>
        <p:nvPicPr>
          <p:cNvPr id="5" name="Picture 4" descr="C:\Documents and Settings\Owner\Application Data\Microsoft\Media Catalog\Downloaded Clips\cl0\SY01462_.wmf"/>
          <p:cNvPicPr>
            <a:picLocks noChangeAspect="1" noChangeArrowheads="1"/>
          </p:cNvPicPr>
          <p:nvPr/>
        </p:nvPicPr>
        <p:blipFill>
          <a:blip r:embed="rId2" cstate="print"/>
          <a:srcRect/>
          <a:stretch>
            <a:fillRect/>
          </a:stretch>
        </p:blipFill>
        <p:spPr bwMode="auto">
          <a:xfrm>
            <a:off x="8839200" y="1981201"/>
            <a:ext cx="2743200" cy="2818875"/>
          </a:xfrm>
          <a:prstGeom prst="rect">
            <a:avLst/>
          </a:prstGeom>
          <a:noFill/>
          <a:ln w="9525">
            <a:noFill/>
            <a:miter lim="800000"/>
            <a:headEnd/>
            <a:tailEnd/>
          </a:ln>
        </p:spPr>
      </p:pic>
    </p:spTree>
    <p:extLst>
      <p:ext uri="{BB962C8B-B14F-4D97-AF65-F5344CB8AC3E}">
        <p14:creationId xmlns:p14="http://schemas.microsoft.com/office/powerpoint/2010/main" val="11029055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62A842-96F7-A6DD-0457-90E0EB14E176}"/>
            </a:ext>
          </a:extLst>
        </p:cNvPr>
        <p:cNvGrpSpPr/>
        <p:nvPr/>
      </p:nvGrpSpPr>
      <p:grpSpPr>
        <a:xfrm>
          <a:off x="0" y="0"/>
          <a:ext cx="0" cy="0"/>
          <a:chOff x="0" y="0"/>
          <a:chExt cx="0" cy="0"/>
        </a:xfrm>
      </p:grpSpPr>
      <p:sp>
        <p:nvSpPr>
          <p:cNvPr id="38914" name="Rectangle 2">
            <a:extLst>
              <a:ext uri="{FF2B5EF4-FFF2-40B4-BE49-F238E27FC236}">
                <a16:creationId xmlns:a16="http://schemas.microsoft.com/office/drawing/2014/main" id="{3AB336D0-8B9F-4395-5588-2B69DEBA80F5}"/>
              </a:ext>
            </a:extLst>
          </p:cNvPr>
          <p:cNvSpPr>
            <a:spLocks noGrp="1" noChangeArrowheads="1"/>
          </p:cNvSpPr>
          <p:nvPr>
            <p:ph type="title"/>
          </p:nvPr>
        </p:nvSpPr>
        <p:spPr>
          <a:xfrm>
            <a:off x="914400" y="228600"/>
            <a:ext cx="10363200" cy="914400"/>
          </a:xfrm>
        </p:spPr>
        <p:txBody>
          <a:bodyPr/>
          <a:lstStyle/>
          <a:p>
            <a:pPr algn="ctr" eaLnBrk="1" hangingPunct="1"/>
            <a:r>
              <a:rPr lang="en-US" altLang="en-US" sz="3600" dirty="0"/>
              <a:t>4 VIEWS ON WARNING PASSAGES</a:t>
            </a:r>
          </a:p>
        </p:txBody>
      </p:sp>
      <p:sp>
        <p:nvSpPr>
          <p:cNvPr id="9219" name="Rectangle 3">
            <a:extLst>
              <a:ext uri="{FF2B5EF4-FFF2-40B4-BE49-F238E27FC236}">
                <a16:creationId xmlns:a16="http://schemas.microsoft.com/office/drawing/2014/main" id="{4B0A6AD2-3FFD-1D8D-4157-DBAE6342685C}"/>
              </a:ext>
            </a:extLst>
          </p:cNvPr>
          <p:cNvSpPr>
            <a:spLocks noGrp="1" noChangeArrowheads="1"/>
          </p:cNvSpPr>
          <p:nvPr>
            <p:ph type="body" idx="1"/>
          </p:nvPr>
        </p:nvSpPr>
        <p:spPr>
          <a:xfrm>
            <a:off x="609600" y="1946275"/>
            <a:ext cx="4191000" cy="3082925"/>
          </a:xfrm>
        </p:spPr>
        <p:txBody>
          <a:bodyPr/>
          <a:lstStyle/>
          <a:p>
            <a:pPr marL="514350" indent="-514350" algn="just" eaLnBrk="1" hangingPunct="1">
              <a:spcBef>
                <a:spcPts val="0"/>
              </a:spcBef>
              <a:spcAft>
                <a:spcPts val="2400"/>
              </a:spcAft>
              <a:buSzPct val="100000"/>
              <a:buFont typeface="+mj-lt"/>
              <a:buAutoNum type="arabicPeriod"/>
              <a:defRPr/>
            </a:pPr>
            <a:r>
              <a:rPr lang="en-US" dirty="0"/>
              <a:t>Hypothetical</a:t>
            </a:r>
          </a:p>
          <a:p>
            <a:pPr marL="514350" indent="-514350" algn="just" eaLnBrk="1" hangingPunct="1">
              <a:spcBef>
                <a:spcPts val="0"/>
              </a:spcBef>
              <a:spcAft>
                <a:spcPts val="2400"/>
              </a:spcAft>
              <a:buSzPct val="100000"/>
              <a:buFont typeface="+mj-lt"/>
              <a:buAutoNum type="arabicPeriod"/>
              <a:defRPr/>
            </a:pPr>
            <a:r>
              <a:rPr lang="en-US" dirty="0"/>
              <a:t>Arminianism</a:t>
            </a:r>
          </a:p>
          <a:p>
            <a:pPr marL="514350" indent="-514350" algn="just" eaLnBrk="1" hangingPunct="1">
              <a:spcBef>
                <a:spcPts val="0"/>
              </a:spcBef>
              <a:spcAft>
                <a:spcPts val="2400"/>
              </a:spcAft>
              <a:buSzPct val="100000"/>
              <a:buFont typeface="+mj-lt"/>
              <a:buAutoNum type="arabicPeriod"/>
              <a:defRPr/>
            </a:pPr>
            <a:r>
              <a:rPr lang="en-US" dirty="0"/>
              <a:t>Calvinism/Reformed</a:t>
            </a:r>
          </a:p>
          <a:p>
            <a:pPr marL="514350" indent="-514350" algn="just" eaLnBrk="1" hangingPunct="1">
              <a:spcBef>
                <a:spcPts val="0"/>
              </a:spcBef>
              <a:spcAft>
                <a:spcPts val="2400"/>
              </a:spcAft>
              <a:buSzPct val="100000"/>
              <a:buFont typeface="+mj-lt"/>
              <a:buAutoNum type="arabicPeriod"/>
              <a:defRPr/>
            </a:pPr>
            <a:r>
              <a:rPr lang="en-US" b="1" u="sng" dirty="0">
                <a:solidFill>
                  <a:srgbClr val="FFFFCC"/>
                </a:solidFill>
              </a:rPr>
              <a:t>Loss of blessings</a:t>
            </a:r>
          </a:p>
        </p:txBody>
      </p:sp>
      <p:pic>
        <p:nvPicPr>
          <p:cNvPr id="2" name="Picture 1">
            <a:extLst>
              <a:ext uri="{FF2B5EF4-FFF2-40B4-BE49-F238E27FC236}">
                <a16:creationId xmlns:a16="http://schemas.microsoft.com/office/drawing/2014/main" id="{5554163A-15D0-042C-2A81-8DD76E1D25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3083" y="1876425"/>
            <a:ext cx="4254760" cy="3609975"/>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59663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86C54-0D54-D530-ABA9-7929BD51048B}"/>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F247EC47-CE3D-844A-A31A-DB41218C9450}"/>
              </a:ext>
            </a:extLst>
          </p:cNvPr>
          <p:cNvSpPr>
            <a:spLocks noGrp="1" noChangeArrowheads="1"/>
          </p:cNvSpPr>
          <p:nvPr>
            <p:ph type="body" idx="1"/>
          </p:nvPr>
        </p:nvSpPr>
        <p:spPr>
          <a:xfrm>
            <a:off x="1523999" y="1828800"/>
            <a:ext cx="6301317" cy="3543300"/>
          </a:xfrm>
        </p:spPr>
        <p:txBody>
          <a:bodyPr/>
          <a:lstStyle/>
          <a:p>
            <a:pPr marL="457200" lvl="3" indent="-457200" eaLnBrk="1" hangingPunct="1">
              <a:lnSpc>
                <a:spcPct val="100000"/>
              </a:lnSpc>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Seven OT Citations (1:4-14)</a:t>
            </a:r>
          </a:p>
          <a:p>
            <a:pPr marL="457200" lvl="3" indent="-457200">
              <a:lnSpc>
                <a:spcPct val="100000"/>
              </a:lnSpc>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Warning Against Drifting (2:1-4)</a:t>
            </a:r>
          </a:p>
          <a:p>
            <a:pPr marL="457200" lvl="3" indent="-457200">
              <a:lnSpc>
                <a:spcPct val="100000"/>
              </a:lnSpc>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Why God Became Man (2:5-18)</a:t>
            </a:r>
          </a:p>
          <a:p>
            <a:pPr marL="0" lvl="1" indent="0">
              <a:lnSpc>
                <a:spcPct val="100000"/>
              </a:lnSpc>
              <a:spcBef>
                <a:spcPts val="0"/>
              </a:spcBef>
              <a:spcAft>
                <a:spcPts val="1800"/>
              </a:spcAft>
              <a:buClr>
                <a:srgbClr val="00FF00"/>
              </a:buClr>
              <a:buNone/>
              <a:defRPr/>
            </a:pPr>
            <a:endPar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endParaRPr>
          </a:p>
        </p:txBody>
      </p:sp>
      <p:sp>
        <p:nvSpPr>
          <p:cNvPr id="4" name="Rectangle 2">
            <a:extLst>
              <a:ext uri="{FF2B5EF4-FFF2-40B4-BE49-F238E27FC236}">
                <a16:creationId xmlns:a16="http://schemas.microsoft.com/office/drawing/2014/main" id="{8534831C-B025-1A5D-5333-6221EDB26FE3}"/>
              </a:ext>
            </a:extLst>
          </p:cNvPr>
          <p:cNvSpPr txBox="1">
            <a:spLocks noChangeArrowheads="1"/>
          </p:cNvSpPr>
          <p:nvPr/>
        </p:nvSpPr>
        <p:spPr bwMode="auto">
          <a:xfrm>
            <a:off x="2738437" y="228601"/>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457200" indent="-457200" algn="ctr" defTabSz="914400" eaLnBrk="1" hangingPunct="1">
              <a:lnSpc>
                <a:spcPct val="100000"/>
              </a:lnSpc>
              <a:buClr>
                <a:srgbClr val="CC66FF"/>
              </a:buClr>
              <a:buFont typeface="+mj-lt"/>
              <a:buAutoNum type="alphaU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Hebrews 1:4‒2:18</a:t>
            </a:r>
            <a:br>
              <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2800" b="1" dirty="0">
                <a:solidFill>
                  <a:srgbClr val="FFFFCC"/>
                </a:solidFill>
                <a:latin typeface="Calibri" panose="020F0502020204030204" pitchFamily="34" charset="0"/>
                <a:ea typeface="Calibri" panose="020F0502020204030204" pitchFamily="34" charset="0"/>
                <a:cs typeface="Calibri" panose="020F0502020204030204" pitchFamily="34" charset="0"/>
              </a:rPr>
              <a:t>Christ is Superior to the Angels</a:t>
            </a:r>
            <a:endPar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EE511DBE-5932-D187-6327-D963EAE0A5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3083" y="1876425"/>
            <a:ext cx="4254760" cy="3609975"/>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74444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705050-E10A-4F40-90CC-053A375086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72207" y="524004"/>
            <a:ext cx="7047587" cy="5809992"/>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Image result for trinity"/>
          <p:cNvPicPr>
            <a:picLocks noChangeAspect="1" noChangeArrowheads="1"/>
          </p:cNvPicPr>
          <p:nvPr/>
        </p:nvPicPr>
        <p:blipFill rotWithShape="1">
          <a:blip r:embed="rId2" cstate="email">
            <a:extLst>
              <a:ext uri="{28A0092B-C50C-407E-A947-70E740481C1C}">
                <a14:useLocalDpi xmlns:a14="http://schemas.microsoft.com/office/drawing/2010/main" val="0"/>
              </a:ext>
            </a:extLst>
          </a:blip>
          <a:srcRect l="5364" t="3293" r="5364" b="3955"/>
          <a:stretch/>
        </p:blipFill>
        <p:spPr bwMode="auto">
          <a:xfrm>
            <a:off x="2936112" y="228600"/>
            <a:ext cx="6319779" cy="6400800"/>
          </a:xfrm>
          <a:prstGeom prst="rect">
            <a:avLst/>
          </a:prstGeom>
          <a:noFill/>
          <a:ln w="28575">
            <a:solidFill>
              <a:srgbClr val="FF0000"/>
            </a:solidFill>
          </a:ln>
        </p:spPr>
      </p:pic>
    </p:spTree>
    <p:extLst>
      <p:ext uri="{BB962C8B-B14F-4D97-AF65-F5344CB8AC3E}">
        <p14:creationId xmlns:p14="http://schemas.microsoft.com/office/powerpoint/2010/main" val="243593444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5D14FB6F-7B13-5384-4488-F3D6A282F7C9}"/>
              </a:ext>
            </a:extLst>
          </p:cNvPr>
          <p:cNvSpPr>
            <a:spLocks noGrp="1"/>
          </p:cNvSpPr>
          <p:nvPr>
            <p:ph type="title"/>
          </p:nvPr>
        </p:nvSpPr>
        <p:spPr>
          <a:xfrm>
            <a:off x="914400" y="228600"/>
            <a:ext cx="10363200" cy="914400"/>
          </a:xfrm>
        </p:spPr>
        <p:txBody>
          <a:bodyPr/>
          <a:lstStyle/>
          <a:p>
            <a:pPr algn="ctr"/>
            <a:r>
              <a:rPr lang="en-US" altLang="en-US" sz="3600" dirty="0">
                <a:latin typeface="Calibri" panose="020F0502020204030204" pitchFamily="34" charset="0"/>
              </a:rPr>
              <a:t>INTRODUCTORY MATTERS</a:t>
            </a:r>
          </a:p>
        </p:txBody>
      </p:sp>
      <p:sp>
        <p:nvSpPr>
          <p:cNvPr id="3" name="Content Placeholder 2">
            <a:extLst>
              <a:ext uri="{FF2B5EF4-FFF2-40B4-BE49-F238E27FC236}">
                <a16:creationId xmlns:a16="http://schemas.microsoft.com/office/drawing/2014/main" id="{5B05CD14-75A2-4967-DCAE-C53E4F039AD1}"/>
              </a:ext>
            </a:extLst>
          </p:cNvPr>
          <p:cNvSpPr>
            <a:spLocks noGrp="1"/>
          </p:cNvSpPr>
          <p:nvPr>
            <p:ph idx="1"/>
          </p:nvPr>
        </p:nvSpPr>
        <p:spPr>
          <a:xfrm>
            <a:off x="1077686" y="1148442"/>
            <a:ext cx="3048000" cy="4947557"/>
          </a:xfrm>
        </p:spPr>
        <p:txBody>
          <a:bodyPr/>
          <a:lstStyle/>
          <a:p>
            <a:pPr marL="457200" indent="-457200" eaLnBrk="1" hangingPunct="1">
              <a:spcBef>
                <a:spcPts val="0"/>
              </a:spcBef>
              <a:spcAft>
                <a:spcPts val="1800"/>
              </a:spcAft>
              <a:defRPr/>
            </a:pPr>
            <a:r>
              <a:rPr lang="en-US" dirty="0"/>
              <a:t>Authorship</a:t>
            </a:r>
          </a:p>
          <a:p>
            <a:pPr marL="457200" indent="-457200" eaLnBrk="1" hangingPunct="1">
              <a:spcBef>
                <a:spcPts val="0"/>
              </a:spcBef>
              <a:spcAft>
                <a:spcPts val="1800"/>
              </a:spcAft>
              <a:defRPr/>
            </a:pPr>
            <a:r>
              <a:rPr lang="en-US" dirty="0"/>
              <a:t>Audience</a:t>
            </a:r>
          </a:p>
          <a:p>
            <a:pPr marL="457200" indent="-457200" eaLnBrk="1" hangingPunct="1">
              <a:spcBef>
                <a:spcPts val="0"/>
              </a:spcBef>
              <a:spcAft>
                <a:spcPts val="1800"/>
              </a:spcAft>
              <a:defRPr/>
            </a:pPr>
            <a:r>
              <a:rPr lang="en-US" dirty="0"/>
              <a:t>Date</a:t>
            </a:r>
          </a:p>
          <a:p>
            <a:pPr marL="457200" indent="-457200" eaLnBrk="1" hangingPunct="1">
              <a:spcBef>
                <a:spcPts val="0"/>
              </a:spcBef>
              <a:spcAft>
                <a:spcPts val="1800"/>
              </a:spcAft>
              <a:defRPr/>
            </a:pPr>
            <a:r>
              <a:rPr lang="en-US" dirty="0"/>
              <a:t>Occasion</a:t>
            </a:r>
          </a:p>
          <a:p>
            <a:pPr marL="457200" indent="-457200" eaLnBrk="1" hangingPunct="1">
              <a:spcBef>
                <a:spcPts val="0"/>
              </a:spcBef>
              <a:spcAft>
                <a:spcPts val="1800"/>
              </a:spcAft>
              <a:defRPr/>
            </a:pPr>
            <a:r>
              <a:rPr lang="en-US" dirty="0"/>
              <a:t>Purpose</a:t>
            </a:r>
          </a:p>
          <a:p>
            <a:pPr marL="457200" indent="-457200" eaLnBrk="1" hangingPunct="1">
              <a:spcBef>
                <a:spcPts val="0"/>
              </a:spcBef>
              <a:spcAft>
                <a:spcPts val="1800"/>
              </a:spcAft>
              <a:defRPr/>
            </a:pPr>
            <a:r>
              <a:rPr lang="en-US" dirty="0"/>
              <a:t>Message</a:t>
            </a:r>
          </a:p>
          <a:p>
            <a:pPr marL="457200" indent="-457200" eaLnBrk="1" hangingPunct="1">
              <a:spcBef>
                <a:spcPts val="0"/>
              </a:spcBef>
              <a:spcAft>
                <a:spcPts val="1800"/>
              </a:spcAft>
              <a:defRPr/>
            </a:pPr>
            <a:r>
              <a:rPr lang="en-US" dirty="0"/>
              <a:t>Outline</a:t>
            </a:r>
          </a:p>
        </p:txBody>
      </p:sp>
      <p:pic>
        <p:nvPicPr>
          <p:cNvPr id="4" name="Picture 3">
            <a:extLst>
              <a:ext uri="{FF2B5EF4-FFF2-40B4-BE49-F238E27FC236}">
                <a16:creationId xmlns:a16="http://schemas.microsoft.com/office/drawing/2014/main" id="{2287B562-3DAB-E601-6226-5E91C1C7F9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3083" y="1876425"/>
            <a:ext cx="4254760" cy="3609975"/>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13835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3">
            <a:extLst>
              <a:ext uri="{FF2B5EF4-FFF2-40B4-BE49-F238E27FC236}">
                <a16:creationId xmlns:a16="http://schemas.microsoft.com/office/drawing/2014/main" id="{1E8B7BC3-D1ED-4068-815F-290A6412406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011022" y="293883"/>
            <a:ext cx="6169957" cy="6279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30A52444-55AE-44B7-8B3D-1C69D6C82ECC}"/>
              </a:ext>
            </a:extLst>
          </p:cNvPr>
          <p:cNvSpPr>
            <a:spLocks noGrp="1" noChangeArrowheads="1"/>
          </p:cNvSpPr>
          <p:nvPr>
            <p:ph type="title"/>
          </p:nvPr>
        </p:nvSpPr>
        <p:spPr>
          <a:xfrm>
            <a:off x="3619500" y="228600"/>
            <a:ext cx="4953000" cy="914400"/>
          </a:xfrm>
        </p:spPr>
        <p:txBody>
          <a:bodyPr/>
          <a:lstStyle/>
          <a:p>
            <a:pPr algn="ctr"/>
            <a:r>
              <a:rPr lang="en-US" altLang="en-US" sz="4000" dirty="0">
                <a:effectLst>
                  <a:outerShdw blurRad="38100" dist="38100" dir="2700000" algn="tl">
                    <a:srgbClr val="000000">
                      <a:alpha val="43137"/>
                    </a:srgbClr>
                  </a:outerShdw>
                </a:effectLst>
              </a:rPr>
              <a:t>An Important Doctrine</a:t>
            </a:r>
          </a:p>
        </p:txBody>
      </p:sp>
      <p:sp>
        <p:nvSpPr>
          <p:cNvPr id="3" name="Content Placeholder 2">
            <a:extLst>
              <a:ext uri="{FF2B5EF4-FFF2-40B4-BE49-F238E27FC236}">
                <a16:creationId xmlns:a16="http://schemas.microsoft.com/office/drawing/2014/main" id="{BBC7A448-C13B-44F3-895C-0B10A4283455}"/>
              </a:ext>
            </a:extLst>
          </p:cNvPr>
          <p:cNvSpPr>
            <a:spLocks noGrp="1"/>
          </p:cNvSpPr>
          <p:nvPr>
            <p:ph idx="1"/>
          </p:nvPr>
        </p:nvSpPr>
        <p:spPr>
          <a:xfrm>
            <a:off x="2133600" y="1676400"/>
            <a:ext cx="3810000" cy="3505200"/>
          </a:xfrm>
        </p:spPr>
        <p:txBody>
          <a:bodyPr/>
          <a:lstStyle/>
          <a:p>
            <a:pPr marL="457200" indent="-457200">
              <a:spcBef>
                <a:spcPts val="0"/>
              </a:spcBef>
              <a:spcAft>
                <a:spcPts val="2400"/>
              </a:spcAft>
              <a:defRPr/>
            </a:pPr>
            <a:r>
              <a:rPr lang="en-US" dirty="0">
                <a:effectLst>
                  <a:outerShdw blurRad="38100" dist="38100" dir="2700000" algn="tl">
                    <a:srgbClr val="000000">
                      <a:alpha val="43137"/>
                    </a:srgbClr>
                  </a:outerShdw>
                </a:effectLst>
                <a:latin typeface="Calibri" panose="020F0502020204030204" pitchFamily="34" charset="0"/>
              </a:rPr>
              <a:t>Incarnation</a:t>
            </a:r>
          </a:p>
          <a:p>
            <a:pPr marL="457200" indent="-457200">
              <a:spcBef>
                <a:spcPts val="0"/>
              </a:spcBef>
              <a:spcAft>
                <a:spcPts val="2400"/>
              </a:spcAft>
              <a:defRPr/>
            </a:pPr>
            <a:r>
              <a:rPr lang="en-US" dirty="0">
                <a:effectLst>
                  <a:outerShdw blurRad="38100" dist="38100" dir="2700000" algn="tl">
                    <a:srgbClr val="000000">
                      <a:alpha val="43137"/>
                    </a:srgbClr>
                  </a:outerShdw>
                </a:effectLst>
                <a:latin typeface="Calibri" panose="020F0502020204030204" pitchFamily="34" charset="0"/>
              </a:rPr>
              <a:t>Hypostatic Union</a:t>
            </a:r>
          </a:p>
          <a:p>
            <a:pPr marL="457200" indent="-457200">
              <a:spcBef>
                <a:spcPts val="0"/>
              </a:spcBef>
              <a:spcAft>
                <a:spcPts val="2400"/>
              </a:spcAft>
              <a:defRPr/>
            </a:pPr>
            <a:r>
              <a:rPr lang="en-US" dirty="0">
                <a:effectLst>
                  <a:outerShdw blurRad="38100" dist="38100" dir="2700000" algn="tl">
                    <a:srgbClr val="000000">
                      <a:alpha val="43137"/>
                    </a:srgbClr>
                  </a:outerShdw>
                </a:effectLst>
                <a:latin typeface="Calibri" panose="020F0502020204030204" pitchFamily="34" charset="0"/>
              </a:rPr>
              <a:t>100% God</a:t>
            </a:r>
          </a:p>
          <a:p>
            <a:pPr marL="457200" indent="-457200">
              <a:spcBef>
                <a:spcPts val="0"/>
              </a:spcBef>
              <a:spcAft>
                <a:spcPts val="2400"/>
              </a:spcAft>
              <a:defRPr/>
            </a:pPr>
            <a:r>
              <a:rPr lang="en-US" dirty="0">
                <a:effectLst>
                  <a:outerShdw blurRad="38100" dist="38100" dir="2700000" algn="tl">
                    <a:srgbClr val="000000">
                      <a:alpha val="43137"/>
                    </a:srgbClr>
                  </a:outerShdw>
                </a:effectLst>
                <a:latin typeface="Calibri" panose="020F0502020204030204" pitchFamily="34" charset="0"/>
              </a:rPr>
              <a:t>100 % Man</a:t>
            </a:r>
          </a:p>
          <a:p>
            <a:pPr marL="457200" indent="-457200">
              <a:spcBef>
                <a:spcPts val="0"/>
              </a:spcBef>
              <a:spcAft>
                <a:spcPts val="2400"/>
              </a:spcAft>
              <a:defRPr/>
            </a:pPr>
            <a:r>
              <a:rPr lang="en-US" dirty="0">
                <a:effectLst>
                  <a:outerShdw blurRad="38100" dist="38100" dir="2700000" algn="tl">
                    <a:srgbClr val="000000">
                      <a:alpha val="43137"/>
                    </a:srgbClr>
                  </a:outerShdw>
                </a:effectLst>
                <a:latin typeface="Calibri" panose="020F0502020204030204" pitchFamily="34" charset="0"/>
              </a:rPr>
              <a:t>Unique God-Man</a:t>
            </a:r>
          </a:p>
          <a:p>
            <a:pPr marL="457200" indent="-457200">
              <a:lnSpc>
                <a:spcPct val="200000"/>
              </a:lnSpc>
              <a:defRPr/>
            </a:pPr>
            <a:endParaRPr lang="en-US" dirty="0">
              <a:effectLst>
                <a:outerShdw blurRad="38100" dist="38100" dir="2700000" algn="tl">
                  <a:srgbClr val="000000">
                    <a:alpha val="43137"/>
                  </a:srgbClr>
                </a:outerShdw>
              </a:effectLst>
              <a:latin typeface="Calibri" panose="020F0502020204030204" pitchFamily="34" charset="0"/>
            </a:endParaRPr>
          </a:p>
        </p:txBody>
      </p:sp>
      <p:pic>
        <p:nvPicPr>
          <p:cNvPr id="19460" name="Picture 4">
            <a:extLst>
              <a:ext uri="{FF2B5EF4-FFF2-40B4-BE49-F238E27FC236}">
                <a16:creationId xmlns:a16="http://schemas.microsoft.com/office/drawing/2014/main" id="{B335A5EE-0E5B-4848-992A-A0E6E194C3DD}"/>
              </a:ext>
            </a:extLst>
          </p:cNvPr>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6164014" y="2057400"/>
            <a:ext cx="4046786" cy="2743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7F2C6E-93F0-C9A9-7116-295DD488A524}"/>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A4B84B81-180C-4D43-855E-B136D5FE019D}"/>
              </a:ext>
            </a:extLst>
          </p:cNvPr>
          <p:cNvSpPr>
            <a:spLocks noChangeArrowheads="1"/>
          </p:cNvSpPr>
          <p:nvPr/>
        </p:nvSpPr>
        <p:spPr bwMode="auto">
          <a:xfrm>
            <a:off x="609600" y="1"/>
            <a:ext cx="10972800" cy="2485296"/>
          </a:xfrm>
          <a:prstGeom prst="rect">
            <a:avLst/>
          </a:prstGeom>
          <a:noFill/>
          <a:ln w="28575">
            <a:noFill/>
            <a:miter lim="800000"/>
            <a:headEnd/>
            <a:tailEnd/>
          </a:ln>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John 1:14</a:t>
            </a:r>
          </a:p>
          <a:p>
            <a:pPr algn="just">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“And the Word became flesh, and dwelt among us, and we saw His glory, glory as of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only begotten [</a:t>
            </a:r>
            <a:r>
              <a:rPr lang="en-US" sz="3600" b="1" i="1" u="sng" dirty="0" err="1">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monogenēs</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from the Father, full of grace and truth.”</a:t>
            </a:r>
          </a:p>
        </p:txBody>
      </p:sp>
      <p:pic>
        <p:nvPicPr>
          <p:cNvPr id="2" name="Picture 1">
            <a:extLst>
              <a:ext uri="{FF2B5EF4-FFF2-40B4-BE49-F238E27FC236}">
                <a16:creationId xmlns:a16="http://schemas.microsoft.com/office/drawing/2014/main" id="{DC55455E-C712-4016-A53B-557B87DB62A8}"/>
              </a:ext>
            </a:extLst>
          </p:cNvPr>
          <p:cNvPicPr>
            <a:picLocks noChangeAspect="1"/>
          </p:cNvPicPr>
          <p:nvPr/>
        </p:nvPicPr>
        <p:blipFill>
          <a:blip r:embed="rId3"/>
          <a:stretch>
            <a:fillRect/>
          </a:stretch>
        </p:blipFill>
        <p:spPr>
          <a:xfrm>
            <a:off x="4814131" y="2971800"/>
            <a:ext cx="2563738" cy="1828800"/>
          </a:xfrm>
          <a:prstGeom prst="rect">
            <a:avLst/>
          </a:prstGeom>
          <a:ln>
            <a:solidFill>
              <a:schemeClr val="tx1"/>
            </a:solidFill>
          </a:ln>
        </p:spPr>
      </p:pic>
    </p:spTree>
    <p:extLst>
      <p:ext uri="{BB962C8B-B14F-4D97-AF65-F5344CB8AC3E}">
        <p14:creationId xmlns:p14="http://schemas.microsoft.com/office/powerpoint/2010/main" val="26640099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C40435E-C3A2-4487-B980-9D40B7DF1B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
            <a:ext cx="12192000" cy="6857999"/>
          </a:xfrm>
          <a:prstGeom prst="rect">
            <a:avLst/>
          </a:prstGeom>
        </p:spPr>
      </p:pic>
      <p:sp>
        <p:nvSpPr>
          <p:cNvPr id="134147" name="Rectangle 1"/>
          <p:cNvSpPr>
            <a:spLocks noChangeArrowheads="1"/>
          </p:cNvSpPr>
          <p:nvPr/>
        </p:nvSpPr>
        <p:spPr bwMode="auto">
          <a:xfrm>
            <a:off x="609600" y="0"/>
            <a:ext cx="10972800" cy="2462213"/>
          </a:xfrm>
          <a:prstGeom prst="rect">
            <a:avLst/>
          </a:prstGeom>
          <a:noFill/>
          <a:ln w="28575">
            <a:noFill/>
            <a:miter lim="800000"/>
            <a:headEnd/>
            <a:tailEnd/>
          </a:ln>
        </p:spPr>
        <p:txBody>
          <a:bodyPr wrap="square">
            <a:spAutoFit/>
          </a:bodyPr>
          <a:lstStyle/>
          <a:p>
            <a:pPr algn="ctr" defTabSz="685800">
              <a:spcBef>
                <a:spcPts val="0"/>
              </a:spcBef>
              <a:spcAft>
                <a:spcPts val="900"/>
              </a:spcAft>
              <a:buClr>
                <a:schemeClr val="tx2"/>
              </a:buClr>
              <a:buSzPct val="75000"/>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mj-cs"/>
              </a:rPr>
              <a:t>John 1:18</a:t>
            </a:r>
          </a:p>
          <a:p>
            <a:pPr algn="just"/>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i="0" strike="noStrike" dirty="0">
                <a:effectLst>
                  <a:outerShdw blurRad="38100" dist="38100" dir="2700000" algn="tl">
                    <a:srgbClr val="000000">
                      <a:alpha val="43137"/>
                    </a:srgbClr>
                  </a:outerShdw>
                </a:effectLst>
                <a:latin typeface="Calibri" panose="020F0502020204030204" pitchFamily="34" charset="0"/>
              </a:rPr>
              <a:t>No one has seen God</a:t>
            </a:r>
            <a:r>
              <a:rPr lang="en-US" sz="3600" b="0" i="0" u="none" strike="noStrike" dirty="0">
                <a:effectLst>
                  <a:outerShdw blurRad="38100" dist="38100" dir="2700000" algn="tl">
                    <a:srgbClr val="000000">
                      <a:alpha val="43137"/>
                    </a:srgbClr>
                  </a:outerShdw>
                </a:effectLst>
                <a:latin typeface="Calibri" panose="020F0502020204030204" pitchFamily="34" charset="0"/>
              </a:rPr>
              <a:t> at any time; </a:t>
            </a:r>
            <a:r>
              <a:rPr lang="en-US" sz="3600" i="0" strike="noStrike" dirty="0">
                <a:effectLst>
                  <a:outerShdw blurRad="38100" dist="38100" dir="2700000" algn="tl">
                    <a:srgbClr val="000000">
                      <a:alpha val="43137"/>
                    </a:srgbClr>
                  </a:outerShdw>
                </a:effectLst>
                <a:latin typeface="Calibri" panose="020F0502020204030204" pitchFamily="34" charset="0"/>
              </a:rPr>
              <a:t>the </a:t>
            </a:r>
            <a:r>
              <a:rPr lang="en-US" sz="3600" b="1" i="0" u="sng" strike="noStrike" dirty="0">
                <a:solidFill>
                  <a:srgbClr val="FFFFCC"/>
                </a:solidFill>
                <a:effectLst>
                  <a:outerShdw blurRad="38100" dist="38100" dir="2700000" algn="tl">
                    <a:srgbClr val="000000">
                      <a:alpha val="43137"/>
                    </a:srgbClr>
                  </a:outerShdw>
                </a:effectLst>
                <a:latin typeface="Calibri" panose="020F0502020204030204" pitchFamily="34" charset="0"/>
              </a:rPr>
              <a:t>only begotten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i="1" u="sng" dirty="0" err="1">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monogenēs</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0" i="0" u="none" strike="noStrike" dirty="0">
                <a:effectLst>
                  <a:outerShdw blurRad="38100" dist="38100" dir="2700000" algn="tl">
                    <a:srgbClr val="000000">
                      <a:alpha val="43137"/>
                    </a:srgbClr>
                  </a:outerShdw>
                </a:effectLst>
                <a:latin typeface="Calibri" panose="020F0502020204030204" pitchFamily="34" charset="0"/>
              </a:rPr>
              <a:t>God who is in the bosom of the Father, He has </a:t>
            </a:r>
            <a:r>
              <a:rPr lang="en-US" sz="3600" i="0" strike="noStrike" dirty="0">
                <a:effectLst>
                  <a:outerShdw blurRad="38100" dist="38100" dir="2700000" algn="tl">
                    <a:srgbClr val="000000">
                      <a:alpha val="43137"/>
                    </a:srgbClr>
                  </a:outerShdw>
                </a:effectLst>
                <a:latin typeface="Calibri" panose="020F0502020204030204" pitchFamily="34" charset="0"/>
              </a:rPr>
              <a:t>explained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ex</a:t>
            </a:r>
            <a:r>
              <a:rPr lang="en-US" sz="3600" i="1" dirty="0" err="1">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ēgeomai</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0" i="1" dirty="0">
                <a:effectLst>
                  <a:outerShdw blurRad="38100" dist="38100" dir="2700000" algn="tl">
                    <a:srgbClr val="000000">
                      <a:alpha val="43137"/>
                    </a:srgbClr>
                  </a:outerShdw>
                </a:effectLst>
                <a:latin typeface="Calibri" panose="020F0502020204030204" pitchFamily="34" charset="0"/>
              </a:rPr>
              <a:t>Him</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3" name="Picture 2">
            <a:extLst>
              <a:ext uri="{FF2B5EF4-FFF2-40B4-BE49-F238E27FC236}">
                <a16:creationId xmlns:a16="http://schemas.microsoft.com/office/drawing/2014/main" id="{54F6ABF8-639B-4229-82EC-679EE90DE06E}"/>
              </a:ext>
            </a:extLst>
          </p:cNvPr>
          <p:cNvPicPr>
            <a:picLocks noChangeAspect="1"/>
          </p:cNvPicPr>
          <p:nvPr/>
        </p:nvPicPr>
        <p:blipFill rotWithShape="1">
          <a:blip r:embed="rId3"/>
          <a:srcRect t="10000" r="10556"/>
          <a:stretch/>
        </p:blipFill>
        <p:spPr>
          <a:xfrm>
            <a:off x="4483279" y="2971800"/>
            <a:ext cx="3225442" cy="1828800"/>
          </a:xfrm>
          <a:prstGeom prst="rect">
            <a:avLst/>
          </a:prstGeom>
          <a:ln>
            <a:solidFill>
              <a:schemeClr val="tx1"/>
            </a:solidFill>
          </a:ln>
        </p:spPr>
      </p:pic>
    </p:spTree>
    <p:extLst>
      <p:ext uri="{BB962C8B-B14F-4D97-AF65-F5344CB8AC3E}">
        <p14:creationId xmlns:p14="http://schemas.microsoft.com/office/powerpoint/2010/main" val="3519371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7CF9A0-3757-4327-8EBB-FBA9488F541C}"/>
              </a:ext>
            </a:extLst>
          </p:cNvPr>
          <p:cNvSpPr/>
          <p:nvPr/>
        </p:nvSpPr>
        <p:spPr>
          <a:xfrm>
            <a:off x="609600" y="1724025"/>
            <a:ext cx="10972800" cy="2554545"/>
          </a:xfrm>
          <a:prstGeom prst="rect">
            <a:avLst/>
          </a:prstGeom>
        </p:spPr>
        <p:txBody>
          <a:bodyPr wrap="square">
            <a:spAutoFit/>
          </a:bodyPr>
          <a:lstStyle/>
          <a:p>
            <a:pPr algn="just">
              <a:defRPr/>
            </a:pPr>
            <a:r>
              <a:rPr lang="en-US" sz="3200" dirty="0">
                <a:effectLst>
                  <a:outerShdw blurRad="38100" dist="38100" dir="2700000" algn="tl">
                    <a:srgbClr val="000000">
                      <a:alpha val="43137"/>
                    </a:srgbClr>
                  </a:outerShdw>
                </a:effectLst>
                <a:latin typeface="Calibri" panose="020F0502020204030204" pitchFamily="34" charset="0"/>
                <a:cs typeface="+mn-cs"/>
              </a:rPr>
              <a:t>“The act of </a:t>
            </a:r>
            <a:r>
              <a:rPr lang="en-US" sz="3200" b="1" i="1" u="sng" dirty="0">
                <a:solidFill>
                  <a:srgbClr val="FFFFCC"/>
                </a:solidFill>
                <a:effectLst>
                  <a:outerShdw blurRad="38100" dist="38100" dir="2700000" algn="tl">
                    <a:srgbClr val="000000">
                      <a:alpha val="43137"/>
                    </a:srgbClr>
                  </a:outerShdw>
                </a:effectLst>
                <a:latin typeface="Calibri" panose="020F0502020204030204" pitchFamily="34" charset="0"/>
                <a:cs typeface="+mn-cs"/>
              </a:rPr>
              <a:t>kenosis</a:t>
            </a:r>
            <a:r>
              <a:rPr lang="en-US" sz="3200" dirty="0">
                <a:effectLst>
                  <a:outerShdw blurRad="38100" dist="38100" dir="2700000" algn="tl">
                    <a:srgbClr val="000000">
                      <a:alpha val="43137"/>
                    </a:srgbClr>
                  </a:outerShdw>
                </a:effectLst>
                <a:latin typeface="Calibri" panose="020F0502020204030204" pitchFamily="34" charset="0"/>
                <a:cs typeface="+mn-cs"/>
              </a:rPr>
              <a:t> </a:t>
            </a:r>
            <a:r>
              <a:rPr lang="en-US" sz="3200" b="1" dirty="0">
                <a:solidFill>
                  <a:srgbClr val="FFFFCC"/>
                </a:solidFill>
                <a:effectLst>
                  <a:outerShdw blurRad="38100" dist="38100" dir="2700000" algn="tl">
                    <a:srgbClr val="000000">
                      <a:alpha val="43137"/>
                    </a:srgbClr>
                  </a:outerShdw>
                </a:effectLst>
                <a:latin typeface="Calibri" panose="020F0502020204030204" pitchFamily="34" charset="0"/>
                <a:cs typeface="+mn-cs"/>
              </a:rPr>
              <a:t>[</a:t>
            </a:r>
            <a:r>
              <a:rPr lang="en-US" sz="3200" b="1" i="1" dirty="0">
                <a:solidFill>
                  <a:srgbClr val="FFFFCC"/>
                </a:solidFill>
                <a:effectLst>
                  <a:outerShdw blurRad="38100" dist="38100" dir="2700000" algn="tl">
                    <a:srgbClr val="000000">
                      <a:alpha val="43137"/>
                    </a:srgbClr>
                  </a:outerShdw>
                </a:effectLst>
                <a:latin typeface="Calibri" panose="020F0502020204030204" pitchFamily="34" charset="0"/>
                <a:cs typeface="+mn-cs"/>
              </a:rPr>
              <a:t>emptying</a:t>
            </a:r>
            <a:r>
              <a:rPr lang="en-US" sz="3200" b="1" dirty="0">
                <a:solidFill>
                  <a:srgbClr val="FFFFCC"/>
                </a:solidFill>
                <a:effectLst>
                  <a:outerShdw blurRad="38100" dist="38100" dir="2700000" algn="tl">
                    <a:srgbClr val="000000">
                      <a:alpha val="43137"/>
                    </a:srgbClr>
                  </a:outerShdw>
                </a:effectLst>
                <a:latin typeface="Calibri" panose="020F0502020204030204" pitchFamily="34" charset="0"/>
                <a:cs typeface="+mn-cs"/>
              </a:rPr>
              <a:t>]</a:t>
            </a:r>
            <a:r>
              <a:rPr lang="en-US" sz="3200" dirty="0">
                <a:effectLst>
                  <a:outerShdw blurRad="38100" dist="38100" dir="2700000" algn="tl">
                    <a:srgbClr val="000000">
                      <a:alpha val="43137"/>
                    </a:srgbClr>
                  </a:outerShdw>
                </a:effectLst>
                <a:latin typeface="Calibri" panose="020F0502020204030204" pitchFamily="34" charset="0"/>
                <a:cs typeface="+mn-cs"/>
              </a:rPr>
              <a:t> as stated in Philippians 2:5-8 may therefore be properly understood to mean that Christ surrendered no attribute of deity, but that He did voluntarily restrict their independent use in keeping with His purpose of living among men and their limitations.”</a:t>
            </a:r>
          </a:p>
        </p:txBody>
      </p:sp>
      <p:sp>
        <p:nvSpPr>
          <p:cNvPr id="3" name="TextBox 2">
            <a:extLst>
              <a:ext uri="{FF2B5EF4-FFF2-40B4-BE49-F238E27FC236}">
                <a16:creationId xmlns:a16="http://schemas.microsoft.com/office/drawing/2014/main" id="{35979333-E6E8-42F6-8593-F6A84ABBCFE6}"/>
              </a:ext>
            </a:extLst>
          </p:cNvPr>
          <p:cNvSpPr txBox="1"/>
          <p:nvPr/>
        </p:nvSpPr>
        <p:spPr>
          <a:xfrm>
            <a:off x="2514600" y="223838"/>
            <a:ext cx="7086600" cy="1015663"/>
          </a:xfrm>
          <a:prstGeom prst="rect">
            <a:avLst/>
          </a:prstGeom>
          <a:noFill/>
        </p:spPr>
        <p:txBody>
          <a:bodyPr>
            <a:spAutoFit/>
          </a:bodyPr>
          <a:lstStyle/>
          <a:p>
            <a:pPr algn="ctr">
              <a:defRPr/>
            </a:pPr>
            <a:r>
              <a:rPr lang="en-US" sz="360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mj-cs"/>
              </a:rPr>
              <a:t>Dr. John Walvoord</a:t>
            </a:r>
          </a:p>
          <a:p>
            <a:pPr algn="ctr">
              <a:defRPr/>
            </a:pPr>
            <a:r>
              <a:rPr lang="en-US" i="1" dirty="0">
                <a:effectLst>
                  <a:outerShdw blurRad="38100" dist="38100" dir="2700000" algn="tl">
                    <a:srgbClr val="000000">
                      <a:alpha val="43137"/>
                    </a:srgbClr>
                  </a:outerShdw>
                </a:effectLst>
                <a:latin typeface="Calibri" panose="020F0502020204030204" pitchFamily="34" charset="0"/>
                <a:cs typeface="+mn-cs"/>
              </a:rPr>
              <a:t>Jesus Christ Our Lord</a:t>
            </a:r>
            <a:r>
              <a:rPr lang="en-US" dirty="0">
                <a:effectLst>
                  <a:outerShdw blurRad="38100" dist="38100" dir="2700000" algn="tl">
                    <a:srgbClr val="000000">
                      <a:alpha val="43137"/>
                    </a:srgbClr>
                  </a:outerShdw>
                </a:effectLst>
                <a:latin typeface="Calibri" panose="020F0502020204030204" pitchFamily="34" charset="0"/>
                <a:cs typeface="+mn-cs"/>
              </a:rPr>
              <a:t>, 143-44</a:t>
            </a:r>
          </a:p>
        </p:txBody>
      </p:sp>
      <p:pic>
        <p:nvPicPr>
          <p:cNvPr id="4" name="Picture 3">
            <a:extLst>
              <a:ext uri="{FF2B5EF4-FFF2-40B4-BE49-F238E27FC236}">
                <a16:creationId xmlns:a16="http://schemas.microsoft.com/office/drawing/2014/main" id="{39C2EA43-430E-4FB0-8B66-1587410805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 y="76200"/>
            <a:ext cx="1097280" cy="1097280"/>
          </a:xfrm>
          <a:prstGeom prst="rect">
            <a:avLst/>
          </a:prstGeom>
          <a:ln w="28575">
            <a:solidFill>
              <a:schemeClr val="tx1"/>
            </a:solid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B0A02D-B470-6800-CD99-6FDD6B912369}"/>
            </a:ext>
          </a:extLst>
        </p:cNvPr>
        <p:cNvGrpSpPr/>
        <p:nvPr/>
      </p:nvGrpSpPr>
      <p:grpSpPr>
        <a:xfrm>
          <a:off x="0" y="0"/>
          <a:ext cx="0" cy="0"/>
          <a:chOff x="0" y="0"/>
          <a:chExt cx="0" cy="0"/>
        </a:xfrm>
      </p:grpSpPr>
      <p:pic>
        <p:nvPicPr>
          <p:cNvPr id="21508" name="Picture 4" descr="C:\Documents and Settings\Owner\Application Data\Microsoft\Media Catalog\Downloaded Clips\cl79\j0304869.wmf">
            <a:extLst>
              <a:ext uri="{FF2B5EF4-FFF2-40B4-BE49-F238E27FC236}">
                <a16:creationId xmlns:a16="http://schemas.microsoft.com/office/drawing/2014/main" id="{DE052C30-4133-BFA1-CA97-077646914C4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21352" y="42863"/>
            <a:ext cx="127044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EB04532-242D-B7D1-E665-00E7C2C7E070}"/>
              </a:ext>
            </a:extLst>
          </p:cNvPr>
          <p:cNvSpPr txBox="1"/>
          <p:nvPr/>
        </p:nvSpPr>
        <p:spPr>
          <a:xfrm>
            <a:off x="2133600" y="6477001"/>
            <a:ext cx="7924800" cy="307975"/>
          </a:xfrm>
          <a:prstGeom prst="rect">
            <a:avLst/>
          </a:prstGeom>
          <a:noFill/>
        </p:spPr>
        <p:txBody>
          <a:bodyPr>
            <a:spAutoFit/>
          </a:bodyPr>
          <a:lstStyle/>
          <a:p>
            <a:pPr algn="ctr">
              <a:defRPr/>
            </a:pPr>
            <a:r>
              <a:rPr lang="en-US" sz="1400" dirty="0">
                <a:effectLst>
                  <a:outerShdw blurRad="38100" dist="38100" dir="2700000" algn="tl">
                    <a:srgbClr val="000000">
                      <a:alpha val="43137"/>
                    </a:srgbClr>
                  </a:outerShdw>
                </a:effectLst>
                <a:latin typeface="Calibri" panose="020F0502020204030204" pitchFamily="34" charset="0"/>
                <a:cs typeface="+mn-cs"/>
              </a:rPr>
              <a:t>Adapted from J. Dwight Pentecost, </a:t>
            </a:r>
            <a:r>
              <a:rPr lang="en-US" sz="1400" i="1" dirty="0">
                <a:effectLst>
                  <a:outerShdw blurRad="38100" dist="38100" dir="2700000" algn="tl">
                    <a:srgbClr val="000000">
                      <a:alpha val="43137"/>
                    </a:srgbClr>
                  </a:outerShdw>
                </a:effectLst>
                <a:latin typeface="Calibri" panose="020F0502020204030204" pitchFamily="34" charset="0"/>
                <a:cs typeface="+mn-cs"/>
              </a:rPr>
              <a:t>Faith that Endures</a:t>
            </a:r>
            <a:r>
              <a:rPr lang="en-US" sz="1400" dirty="0">
                <a:effectLst>
                  <a:outerShdw blurRad="38100" dist="38100" dir="2700000" algn="tl">
                    <a:srgbClr val="000000">
                      <a:alpha val="43137"/>
                    </a:srgbClr>
                  </a:outerShdw>
                </a:effectLst>
                <a:latin typeface="Calibri" panose="020F0502020204030204" pitchFamily="34" charset="0"/>
                <a:cs typeface="+mn-cs"/>
              </a:rPr>
              <a:t> (Grand Rapids, MI: </a:t>
            </a:r>
            <a:r>
              <a:rPr lang="en-US" sz="1400" dirty="0" err="1">
                <a:effectLst>
                  <a:outerShdw blurRad="38100" dist="38100" dir="2700000" algn="tl">
                    <a:srgbClr val="000000">
                      <a:alpha val="43137"/>
                    </a:srgbClr>
                  </a:outerShdw>
                </a:effectLst>
                <a:latin typeface="Calibri" panose="020F0502020204030204" pitchFamily="34" charset="0"/>
                <a:cs typeface="+mn-cs"/>
              </a:rPr>
              <a:t>Kregel</a:t>
            </a:r>
            <a:r>
              <a:rPr lang="en-US" sz="1400" dirty="0">
                <a:effectLst>
                  <a:outerShdw blurRad="38100" dist="38100" dir="2700000" algn="tl">
                    <a:srgbClr val="000000">
                      <a:alpha val="43137"/>
                    </a:srgbClr>
                  </a:outerShdw>
                </a:effectLst>
                <a:latin typeface="Calibri" panose="020F0502020204030204" pitchFamily="34" charset="0"/>
                <a:cs typeface="+mn-cs"/>
              </a:rPr>
              <a:t>, 2000), 60-71.</a:t>
            </a:r>
          </a:p>
        </p:txBody>
      </p:sp>
      <p:sp>
        <p:nvSpPr>
          <p:cNvPr id="7" name="Rectangle 2">
            <a:extLst>
              <a:ext uri="{FF2B5EF4-FFF2-40B4-BE49-F238E27FC236}">
                <a16:creationId xmlns:a16="http://schemas.microsoft.com/office/drawing/2014/main" id="{DB0CB765-312E-E48D-5A79-EAF8DE296F6E}"/>
              </a:ext>
            </a:extLst>
          </p:cNvPr>
          <p:cNvSpPr txBox="1">
            <a:spLocks noChangeArrowheads="1"/>
          </p:cNvSpPr>
          <p:nvPr/>
        </p:nvSpPr>
        <p:spPr bwMode="auto">
          <a:xfrm>
            <a:off x="3848100" y="228600"/>
            <a:ext cx="4495800"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a:lstStyle>
          <a:p>
            <a:pPr algn="ctr">
              <a:defRPr/>
            </a:pPr>
            <a:r>
              <a:rPr lang="en-US" altLang="en-US" sz="3600" kern="0" dirty="0">
                <a:effectLst>
                  <a:outerShdw blurRad="38100" dist="38100" dir="2700000" algn="tl">
                    <a:srgbClr val="000000">
                      <a:alpha val="43137"/>
                    </a:srgbClr>
                  </a:outerShdw>
                </a:effectLst>
                <a:latin typeface="Calibri" panose="020F0502020204030204" pitchFamily="34" charset="0"/>
              </a:rPr>
              <a:t>Why God Became Man</a:t>
            </a:r>
            <a:br>
              <a:rPr lang="en-US" altLang="en-US" sz="4000" kern="0" dirty="0">
                <a:effectLst>
                  <a:outerShdw blurRad="38100" dist="38100" dir="2700000" algn="tl">
                    <a:srgbClr val="000000">
                      <a:alpha val="43137"/>
                    </a:srgbClr>
                  </a:outerShdw>
                </a:effectLst>
                <a:latin typeface="Calibri" panose="020F0502020204030204" pitchFamily="34" charset="0"/>
              </a:rPr>
            </a:br>
            <a:r>
              <a:rPr lang="en-US" altLang="en-US" sz="2400" dirty="0">
                <a:solidFill>
                  <a:schemeClr val="tx1"/>
                </a:solidFill>
                <a:effectLst>
                  <a:outerShdw blurRad="38100" dist="38100" dir="2700000" algn="tl">
                    <a:srgbClr val="000000">
                      <a:alpha val="43137"/>
                    </a:srgbClr>
                  </a:outerShdw>
                </a:effectLst>
                <a:latin typeface="Calibri" panose="020F0502020204030204" pitchFamily="34" charset="0"/>
                <a:ea typeface="+mn-ea"/>
                <a:cs typeface="+mn-cs"/>
              </a:rPr>
              <a:t>(Heb. 2:5-18)</a:t>
            </a:r>
          </a:p>
        </p:txBody>
      </p:sp>
      <p:sp>
        <p:nvSpPr>
          <p:cNvPr id="9" name="Rectangle 3">
            <a:extLst>
              <a:ext uri="{FF2B5EF4-FFF2-40B4-BE49-F238E27FC236}">
                <a16:creationId xmlns:a16="http://schemas.microsoft.com/office/drawing/2014/main" id="{46C0205A-0636-D7D1-40CA-A3A3664448AE}"/>
              </a:ext>
            </a:extLst>
          </p:cNvPr>
          <p:cNvSpPr txBox="1">
            <a:spLocks noChangeArrowheads="1"/>
          </p:cNvSpPr>
          <p:nvPr/>
        </p:nvSpPr>
        <p:spPr bwMode="auto">
          <a:xfrm>
            <a:off x="1771650" y="1447800"/>
            <a:ext cx="8648700" cy="48339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restore God’s original purpose for man (5-8)</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taste death for every man (9) </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bring many to glory (10-13)</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break Satan’s rule over humanity (14)</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remove the fear of death (15)</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become our merciful high priest (16-17a)</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make a complete purification for sin (17b)</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sympathize with those tested (18)</a:t>
            </a:r>
          </a:p>
        </p:txBody>
      </p:sp>
    </p:spTree>
    <p:extLst>
      <p:ext uri="{BB962C8B-B14F-4D97-AF65-F5344CB8AC3E}">
        <p14:creationId xmlns:p14="http://schemas.microsoft.com/office/powerpoint/2010/main" val="35655956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Documents and Settings\Owner\Application Data\Microsoft\Media Catalog\Downloaded Clips\cl79\j0304869.wmf">
            <a:extLst>
              <a:ext uri="{FF2B5EF4-FFF2-40B4-BE49-F238E27FC236}">
                <a16:creationId xmlns:a16="http://schemas.microsoft.com/office/drawing/2014/main" id="{4A5733E1-1C4F-4247-ACEA-9B7EFAC325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21352" y="42863"/>
            <a:ext cx="127044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A89C46E-DBE5-4EC6-B362-9DF6C1264D88}"/>
              </a:ext>
            </a:extLst>
          </p:cNvPr>
          <p:cNvSpPr txBox="1"/>
          <p:nvPr/>
        </p:nvSpPr>
        <p:spPr>
          <a:xfrm>
            <a:off x="2133600" y="6477001"/>
            <a:ext cx="7924800" cy="307975"/>
          </a:xfrm>
          <a:prstGeom prst="rect">
            <a:avLst/>
          </a:prstGeom>
          <a:noFill/>
        </p:spPr>
        <p:txBody>
          <a:bodyPr>
            <a:spAutoFit/>
          </a:bodyPr>
          <a:lstStyle/>
          <a:p>
            <a:pPr algn="ctr">
              <a:defRPr/>
            </a:pPr>
            <a:r>
              <a:rPr lang="en-US" sz="1400" dirty="0">
                <a:effectLst>
                  <a:outerShdw blurRad="38100" dist="38100" dir="2700000" algn="tl">
                    <a:srgbClr val="000000">
                      <a:alpha val="43137"/>
                    </a:srgbClr>
                  </a:outerShdw>
                </a:effectLst>
                <a:latin typeface="Calibri" panose="020F0502020204030204" pitchFamily="34" charset="0"/>
                <a:cs typeface="+mn-cs"/>
              </a:rPr>
              <a:t>Adapted from J. Dwight Pentecost, </a:t>
            </a:r>
            <a:r>
              <a:rPr lang="en-US" sz="1400" i="1" dirty="0">
                <a:effectLst>
                  <a:outerShdw blurRad="38100" dist="38100" dir="2700000" algn="tl">
                    <a:srgbClr val="000000">
                      <a:alpha val="43137"/>
                    </a:srgbClr>
                  </a:outerShdw>
                </a:effectLst>
                <a:latin typeface="Calibri" panose="020F0502020204030204" pitchFamily="34" charset="0"/>
                <a:cs typeface="+mn-cs"/>
              </a:rPr>
              <a:t>Faith that Endures</a:t>
            </a:r>
            <a:r>
              <a:rPr lang="en-US" sz="1400" dirty="0">
                <a:effectLst>
                  <a:outerShdw blurRad="38100" dist="38100" dir="2700000" algn="tl">
                    <a:srgbClr val="000000">
                      <a:alpha val="43137"/>
                    </a:srgbClr>
                  </a:outerShdw>
                </a:effectLst>
                <a:latin typeface="Calibri" panose="020F0502020204030204" pitchFamily="34" charset="0"/>
                <a:cs typeface="+mn-cs"/>
              </a:rPr>
              <a:t> (Grand Rapids, MI: </a:t>
            </a:r>
            <a:r>
              <a:rPr lang="en-US" sz="1400" dirty="0" err="1">
                <a:effectLst>
                  <a:outerShdw blurRad="38100" dist="38100" dir="2700000" algn="tl">
                    <a:srgbClr val="000000">
                      <a:alpha val="43137"/>
                    </a:srgbClr>
                  </a:outerShdw>
                </a:effectLst>
                <a:latin typeface="Calibri" panose="020F0502020204030204" pitchFamily="34" charset="0"/>
                <a:cs typeface="+mn-cs"/>
              </a:rPr>
              <a:t>Kregel</a:t>
            </a:r>
            <a:r>
              <a:rPr lang="en-US" sz="1400" dirty="0">
                <a:effectLst>
                  <a:outerShdw blurRad="38100" dist="38100" dir="2700000" algn="tl">
                    <a:srgbClr val="000000">
                      <a:alpha val="43137"/>
                    </a:srgbClr>
                  </a:outerShdw>
                </a:effectLst>
                <a:latin typeface="Calibri" panose="020F0502020204030204" pitchFamily="34" charset="0"/>
                <a:cs typeface="+mn-cs"/>
              </a:rPr>
              <a:t>, 2000), 60-71.</a:t>
            </a:r>
          </a:p>
        </p:txBody>
      </p:sp>
      <p:sp>
        <p:nvSpPr>
          <p:cNvPr id="7" name="Rectangle 2">
            <a:extLst>
              <a:ext uri="{FF2B5EF4-FFF2-40B4-BE49-F238E27FC236}">
                <a16:creationId xmlns:a16="http://schemas.microsoft.com/office/drawing/2014/main" id="{9BE134BE-91C5-475E-AF77-E8BFFF533C7F}"/>
              </a:ext>
            </a:extLst>
          </p:cNvPr>
          <p:cNvSpPr txBox="1">
            <a:spLocks noChangeArrowheads="1"/>
          </p:cNvSpPr>
          <p:nvPr/>
        </p:nvSpPr>
        <p:spPr bwMode="auto">
          <a:xfrm>
            <a:off x="3848100" y="228600"/>
            <a:ext cx="4495800"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a:lstStyle>
          <a:p>
            <a:pPr algn="ctr">
              <a:defRPr/>
            </a:pPr>
            <a:r>
              <a:rPr lang="en-US" altLang="en-US" sz="3600" kern="0" dirty="0">
                <a:effectLst>
                  <a:outerShdw blurRad="38100" dist="38100" dir="2700000" algn="tl">
                    <a:srgbClr val="000000">
                      <a:alpha val="43137"/>
                    </a:srgbClr>
                  </a:outerShdw>
                </a:effectLst>
                <a:latin typeface="Calibri" panose="020F0502020204030204" pitchFamily="34" charset="0"/>
              </a:rPr>
              <a:t>Why God Became Man</a:t>
            </a:r>
            <a:br>
              <a:rPr lang="en-US" altLang="en-US" sz="4000" kern="0" dirty="0">
                <a:effectLst>
                  <a:outerShdw blurRad="38100" dist="38100" dir="2700000" algn="tl">
                    <a:srgbClr val="000000">
                      <a:alpha val="43137"/>
                    </a:srgbClr>
                  </a:outerShdw>
                </a:effectLst>
                <a:latin typeface="Calibri" panose="020F0502020204030204" pitchFamily="34" charset="0"/>
              </a:rPr>
            </a:br>
            <a:r>
              <a:rPr lang="en-US" altLang="en-US" sz="2400" dirty="0">
                <a:solidFill>
                  <a:schemeClr val="tx1"/>
                </a:solidFill>
                <a:effectLst>
                  <a:outerShdw blurRad="38100" dist="38100" dir="2700000" algn="tl">
                    <a:srgbClr val="000000">
                      <a:alpha val="43137"/>
                    </a:srgbClr>
                  </a:outerShdw>
                </a:effectLst>
                <a:latin typeface="Calibri" panose="020F0502020204030204" pitchFamily="34" charset="0"/>
                <a:ea typeface="+mn-ea"/>
                <a:cs typeface="+mn-cs"/>
              </a:rPr>
              <a:t>(Heb. 2:5-18)</a:t>
            </a:r>
          </a:p>
        </p:txBody>
      </p:sp>
      <p:sp>
        <p:nvSpPr>
          <p:cNvPr id="9" name="Rectangle 3">
            <a:extLst>
              <a:ext uri="{FF2B5EF4-FFF2-40B4-BE49-F238E27FC236}">
                <a16:creationId xmlns:a16="http://schemas.microsoft.com/office/drawing/2014/main" id="{3E1E0182-A32A-41DE-8491-C308514E2FFE}"/>
              </a:ext>
            </a:extLst>
          </p:cNvPr>
          <p:cNvSpPr txBox="1">
            <a:spLocks noChangeArrowheads="1"/>
          </p:cNvSpPr>
          <p:nvPr/>
        </p:nvSpPr>
        <p:spPr bwMode="auto">
          <a:xfrm>
            <a:off x="1771650" y="1447800"/>
            <a:ext cx="8648700" cy="48339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457200" indent="-457200">
              <a:spcBef>
                <a:spcPts val="0"/>
              </a:spcBef>
              <a:spcAft>
                <a:spcPts val="1200"/>
              </a:spcAft>
              <a:buSzPct val="100000"/>
              <a:buFont typeface="+mj-lt"/>
              <a:buAutoNum type="arabicPeriod"/>
              <a:defRPr/>
            </a:pPr>
            <a:r>
              <a:rPr lang="en-US" sz="3000" b="1" u="sng" dirty="0">
                <a:solidFill>
                  <a:srgbClr val="FFFFCC"/>
                </a:solidFill>
                <a:effectLst>
                  <a:outerShdw blurRad="38100" dist="38100" dir="2700000" algn="tl">
                    <a:srgbClr val="000000">
                      <a:alpha val="43137"/>
                    </a:srgbClr>
                  </a:outerShdw>
                </a:effectLst>
              </a:rPr>
              <a:t>To restore God’s original purpose for man (5-8)</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taste death for every man (9) </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bring many to glory (10-13)</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break Satan’s rule over humanity (14)</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remove the fear of death (15)</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become our merciful high priest (16-17a)</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make a complete purification for sin (17b)</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sympathize with those tested (18)</a:t>
            </a:r>
          </a:p>
        </p:txBody>
      </p:sp>
    </p:spTree>
    <p:extLst>
      <p:ext uri="{BB962C8B-B14F-4D97-AF65-F5344CB8AC3E}">
        <p14:creationId xmlns:p14="http://schemas.microsoft.com/office/powerpoint/2010/main" val="2649960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A55CFFB-3180-0028-9423-8B6C9116BD76}"/>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4B16F356-FC16-4B20-A141-F050897C59F4}"/>
              </a:ext>
            </a:extLst>
          </p:cNvPr>
          <p:cNvSpPr>
            <a:spLocks noChangeArrowheads="1"/>
          </p:cNvSpPr>
          <p:nvPr/>
        </p:nvSpPr>
        <p:spPr bwMode="auto">
          <a:xfrm>
            <a:off x="609600" y="0"/>
            <a:ext cx="10972800" cy="5078313"/>
          </a:xfrm>
          <a:prstGeom prst="rect">
            <a:avLst/>
          </a:prstGeom>
          <a:noFill/>
          <a:ln w="28575">
            <a:noFill/>
            <a:miter lim="800000"/>
            <a:headEnd/>
            <a:tailEnd/>
          </a:ln>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Genesis 1:26-28</a:t>
            </a:r>
          </a:p>
          <a:p>
            <a:pPr algn="just">
              <a:defRPr/>
            </a:pPr>
            <a:r>
              <a:rPr lang="en-US" sz="3100" baseline="30000" dirty="0">
                <a:effectLst>
                  <a:outerShdw blurRad="38100" dist="38100" dir="2700000" algn="tl">
                    <a:srgbClr val="000000">
                      <a:alpha val="43137"/>
                    </a:srgbClr>
                  </a:outerShdw>
                </a:effectLst>
                <a:latin typeface="Calibri" panose="020F0502020204030204" pitchFamily="34" charset="0"/>
              </a:rPr>
              <a:t>26 </a:t>
            </a:r>
            <a:r>
              <a:rPr lang="en-US" sz="3100" dirty="0">
                <a:effectLst>
                  <a:outerShdw blurRad="38100" dist="38100" dir="2700000" algn="tl">
                    <a:srgbClr val="000000">
                      <a:alpha val="43137"/>
                    </a:srgbClr>
                  </a:outerShdw>
                </a:effectLst>
                <a:latin typeface="Calibri" panose="020F0502020204030204" pitchFamily="34" charset="0"/>
              </a:rPr>
              <a:t>Then God said, “Let Us make man in Our image, according to Our likeness; and let </a:t>
            </a:r>
            <a:r>
              <a:rPr lang="en-US" sz="3100" b="1" u="sng" dirty="0">
                <a:solidFill>
                  <a:srgbClr val="FFFFCC"/>
                </a:solidFill>
                <a:effectLst>
                  <a:outerShdw blurRad="38100" dist="38100" dir="2700000" algn="tl">
                    <a:srgbClr val="000000">
                      <a:alpha val="43137"/>
                    </a:srgbClr>
                  </a:outerShdw>
                </a:effectLst>
                <a:latin typeface="Calibri" panose="020F0502020204030204" pitchFamily="34" charset="0"/>
              </a:rPr>
              <a:t>them rule over the fish of the sea and over the birds of the sky and over the cattle and over all the earth, and over every creeping thing that creeps on the earth</a:t>
            </a:r>
            <a:r>
              <a:rPr lang="en-US" sz="3100" dirty="0">
                <a:effectLst>
                  <a:outerShdw blurRad="38100" dist="38100" dir="2700000" algn="tl">
                    <a:srgbClr val="000000">
                      <a:alpha val="43137"/>
                    </a:srgbClr>
                  </a:outerShdw>
                </a:effectLst>
                <a:latin typeface="Calibri" panose="020F0502020204030204" pitchFamily="34" charset="0"/>
              </a:rPr>
              <a:t>.” </a:t>
            </a:r>
            <a:r>
              <a:rPr lang="en-US" sz="3100" baseline="30000" dirty="0">
                <a:effectLst>
                  <a:outerShdw blurRad="38100" dist="38100" dir="2700000" algn="tl">
                    <a:srgbClr val="000000">
                      <a:alpha val="43137"/>
                    </a:srgbClr>
                  </a:outerShdw>
                </a:effectLst>
                <a:latin typeface="Calibri" panose="020F0502020204030204" pitchFamily="34" charset="0"/>
              </a:rPr>
              <a:t>27 </a:t>
            </a:r>
            <a:r>
              <a:rPr lang="en-US" sz="3100" dirty="0">
                <a:effectLst>
                  <a:outerShdw blurRad="38100" dist="38100" dir="2700000" algn="tl">
                    <a:srgbClr val="000000">
                      <a:alpha val="43137"/>
                    </a:srgbClr>
                  </a:outerShdw>
                </a:effectLst>
                <a:latin typeface="Calibri" panose="020F0502020204030204" pitchFamily="34" charset="0"/>
              </a:rPr>
              <a:t>God created man in His own image, in the image of God He created him; male and female He created them. </a:t>
            </a:r>
            <a:r>
              <a:rPr lang="en-US" sz="3100" baseline="30000" dirty="0">
                <a:effectLst>
                  <a:outerShdw blurRad="38100" dist="38100" dir="2700000" algn="tl">
                    <a:srgbClr val="000000">
                      <a:alpha val="43137"/>
                    </a:srgbClr>
                  </a:outerShdw>
                </a:effectLst>
                <a:latin typeface="Calibri" panose="020F0502020204030204" pitchFamily="34" charset="0"/>
              </a:rPr>
              <a:t>28 </a:t>
            </a:r>
            <a:r>
              <a:rPr lang="en-US" sz="3100" dirty="0">
                <a:effectLst>
                  <a:outerShdw blurRad="38100" dist="38100" dir="2700000" algn="tl">
                    <a:srgbClr val="000000">
                      <a:alpha val="43137"/>
                    </a:srgbClr>
                  </a:outerShdw>
                </a:effectLst>
                <a:latin typeface="Calibri" panose="020F0502020204030204" pitchFamily="34" charset="0"/>
              </a:rPr>
              <a:t>God blessed them; and God said to them, “Be fruitful and multiply, and fill the earth, and </a:t>
            </a:r>
            <a:r>
              <a:rPr lang="en-US" sz="3100" b="1" u="sng" dirty="0">
                <a:solidFill>
                  <a:srgbClr val="FFFFCC"/>
                </a:solidFill>
                <a:effectLst>
                  <a:outerShdw blurRad="38100" dist="38100" dir="2700000" algn="tl">
                    <a:srgbClr val="000000">
                      <a:alpha val="43137"/>
                    </a:srgbClr>
                  </a:outerShdw>
                </a:effectLst>
                <a:latin typeface="Calibri" panose="020F0502020204030204" pitchFamily="34" charset="0"/>
              </a:rPr>
              <a:t>subdue it; and rule over the fish of the sea and over the birds of the sky and over every living thing that moves on the earth</a:t>
            </a:r>
            <a:r>
              <a:rPr lang="en-US" sz="3100" dirty="0">
                <a:effectLst>
                  <a:outerShdw blurRad="38100" dist="38100" dir="2700000" algn="tl">
                    <a:srgbClr val="000000">
                      <a:alpha val="43137"/>
                    </a:srgbClr>
                  </a:outerShdw>
                </a:effectLst>
                <a:latin typeface="Calibri" panose="020F0502020204030204" pitchFamily="34" charset="0"/>
              </a:rPr>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a:extLst>
              <a:ext uri="{FF2B5EF4-FFF2-40B4-BE49-F238E27FC236}">
                <a16:creationId xmlns:a16="http://schemas.microsoft.com/office/drawing/2014/main" id="{693BBF61-C2A0-47A8-914D-63766DD4084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209800" y="228600"/>
            <a:ext cx="7772400"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C1AD1E5-FF2B-3C89-6CD2-DD561AA7F9A2}"/>
            </a:ext>
          </a:extLst>
        </p:cNvPr>
        <p:cNvGrpSpPr/>
        <p:nvPr/>
      </p:nvGrpSpPr>
      <p:grpSpPr>
        <a:xfrm>
          <a:off x="0" y="0"/>
          <a:ext cx="0" cy="0"/>
          <a:chOff x="0" y="0"/>
          <a:chExt cx="0" cy="0"/>
        </a:xfrm>
      </p:grpSpPr>
      <p:sp>
        <p:nvSpPr>
          <p:cNvPr id="28674" name="Rectangle 2">
            <a:extLst>
              <a:ext uri="{FF2B5EF4-FFF2-40B4-BE49-F238E27FC236}">
                <a16:creationId xmlns:a16="http://schemas.microsoft.com/office/drawing/2014/main" id="{00EF5761-9551-D36B-600B-766AAA70CC7A}"/>
              </a:ext>
            </a:extLst>
          </p:cNvPr>
          <p:cNvSpPr>
            <a:spLocks noGrp="1" noChangeArrowheads="1"/>
          </p:cNvSpPr>
          <p:nvPr>
            <p:ph type="title"/>
          </p:nvPr>
        </p:nvSpPr>
        <p:spPr>
          <a:xfrm>
            <a:off x="3086100" y="228600"/>
            <a:ext cx="6019800" cy="1447800"/>
          </a:xfrm>
        </p:spPr>
        <p:txBody>
          <a:bodyPr/>
          <a:lstStyle/>
          <a:p>
            <a:pPr algn="ctr" eaLnBrk="1" hangingPunct="1"/>
            <a:r>
              <a:rPr lang="en-US" altLang="en-US" sz="3200" dirty="0">
                <a:effectLst>
                  <a:outerShdw blurRad="38100" dist="38100" dir="2700000" algn="tl">
                    <a:srgbClr val="000000">
                      <a:alpha val="43137"/>
                    </a:srgbClr>
                  </a:outerShdw>
                </a:effectLst>
                <a:cs typeface="Calibri" panose="020F0502020204030204" pitchFamily="34" charset="0"/>
              </a:rPr>
              <a:t>Names &amp; Titles Demonstrating Satan’s Post-Fall, Earthly Authority </a:t>
            </a:r>
            <a:br>
              <a:rPr lang="en-US" altLang="en-US" sz="2800" dirty="0">
                <a:effectLst>
                  <a:outerShdw blurRad="38100" dist="38100" dir="2700000" algn="tl">
                    <a:srgbClr val="000000">
                      <a:alpha val="43137"/>
                    </a:srgbClr>
                  </a:outerShdw>
                </a:effectLst>
                <a:cs typeface="Calibri" panose="020F0502020204030204" pitchFamily="34" charset="0"/>
              </a:rPr>
            </a:br>
            <a:r>
              <a:rPr lang="en-US" altLang="en-US" sz="2400" dirty="0">
                <a:solidFill>
                  <a:schemeClr val="tx1"/>
                </a:solidFill>
                <a:effectLst>
                  <a:outerShdw blurRad="38100" dist="38100" dir="2700000" algn="tl">
                    <a:srgbClr val="000000">
                      <a:alpha val="43137"/>
                    </a:srgbClr>
                  </a:outerShdw>
                </a:effectLst>
                <a:ea typeface="+mn-ea"/>
                <a:cs typeface="Calibri" panose="020F0502020204030204" pitchFamily="34" charset="0"/>
              </a:rPr>
              <a:t>(Job 1:7; 2:2; Luke 4:5-8; Rom. 8:19-22)</a:t>
            </a:r>
            <a:endParaRPr lang="en-US" altLang="en-US" sz="2800" dirty="0">
              <a:solidFill>
                <a:schemeClr val="tx1"/>
              </a:solidFill>
              <a:effectLst>
                <a:outerShdw blurRad="38100" dist="38100" dir="2700000" algn="tl">
                  <a:srgbClr val="000000">
                    <a:alpha val="43137"/>
                  </a:srgbClr>
                </a:outerShdw>
              </a:effectLst>
              <a:ea typeface="+mn-ea"/>
              <a:cs typeface="Calibri" panose="020F0502020204030204" pitchFamily="34" charset="0"/>
            </a:endParaRPr>
          </a:p>
        </p:txBody>
      </p:sp>
      <p:sp>
        <p:nvSpPr>
          <p:cNvPr id="6147" name="Rectangle 3">
            <a:extLst>
              <a:ext uri="{FF2B5EF4-FFF2-40B4-BE49-F238E27FC236}">
                <a16:creationId xmlns:a16="http://schemas.microsoft.com/office/drawing/2014/main" id="{8A9CBAB8-36E1-A685-DE4A-1471A63DD4EC}"/>
              </a:ext>
            </a:extLst>
          </p:cNvPr>
          <p:cNvSpPr>
            <a:spLocks noGrp="1" noChangeArrowheads="1"/>
          </p:cNvSpPr>
          <p:nvPr>
            <p:ph type="body" idx="1"/>
          </p:nvPr>
        </p:nvSpPr>
        <p:spPr>
          <a:xfrm>
            <a:off x="4000500" y="2057400"/>
            <a:ext cx="7353300" cy="4114800"/>
          </a:xfrm>
        </p:spPr>
        <p:txBody>
          <a:bodyPr/>
          <a:lstStyle/>
          <a:p>
            <a:pPr marL="461963" indent="-461963">
              <a:spcBef>
                <a:spcPts val="0"/>
              </a:spcBef>
              <a:spcAft>
                <a:spcPts val="2400"/>
              </a:spcAft>
              <a:defRPr/>
            </a:pPr>
            <a:r>
              <a:rPr lang="en-US" sz="2800" dirty="0">
                <a:effectLst>
                  <a:outerShdw blurRad="38100" dist="38100" dir="2700000" algn="tl">
                    <a:srgbClr val="000000">
                      <a:alpha val="43137"/>
                    </a:srgbClr>
                  </a:outerShdw>
                </a:effectLst>
                <a:cs typeface="Calibri" panose="020F0502020204030204" pitchFamily="34" charset="0"/>
              </a:rPr>
              <a:t>Prince of this world (John 12:31; 14:30; 16:11)</a:t>
            </a:r>
          </a:p>
          <a:p>
            <a:pPr marL="461963" indent="-461963">
              <a:spcBef>
                <a:spcPts val="0"/>
              </a:spcBef>
              <a:spcAft>
                <a:spcPts val="2400"/>
              </a:spcAft>
              <a:defRPr/>
            </a:pPr>
            <a:r>
              <a:rPr lang="en-US" sz="2800" dirty="0">
                <a:effectLst>
                  <a:outerShdw blurRad="38100" dist="38100" dir="2700000" algn="tl">
                    <a:srgbClr val="000000">
                      <a:alpha val="43137"/>
                    </a:srgbClr>
                  </a:outerShdw>
                </a:effectLst>
                <a:cs typeface="Calibri" panose="020F0502020204030204" pitchFamily="34" charset="0"/>
              </a:rPr>
              <a:t>God of this world (2 Cor. 4:4)</a:t>
            </a:r>
          </a:p>
          <a:p>
            <a:pPr marL="461963" indent="-461963">
              <a:spcBef>
                <a:spcPts val="0"/>
              </a:spcBef>
              <a:spcAft>
                <a:spcPts val="2400"/>
              </a:spcAft>
              <a:defRPr/>
            </a:pPr>
            <a:r>
              <a:rPr lang="en-US" sz="2800" dirty="0">
                <a:effectLst>
                  <a:outerShdw blurRad="38100" dist="38100" dir="2700000" algn="tl">
                    <a:srgbClr val="000000">
                      <a:alpha val="43137"/>
                    </a:srgbClr>
                  </a:outerShdw>
                </a:effectLst>
                <a:cs typeface="Calibri" panose="020F0502020204030204" pitchFamily="34" charset="0"/>
              </a:rPr>
              <a:t>Prince and power of the air (Eph. 2:2)</a:t>
            </a:r>
          </a:p>
          <a:p>
            <a:pPr marL="461963" indent="-461963">
              <a:spcBef>
                <a:spcPts val="0"/>
              </a:spcBef>
              <a:spcAft>
                <a:spcPts val="2400"/>
              </a:spcAft>
              <a:defRPr/>
            </a:pPr>
            <a:r>
              <a:rPr lang="en-US" sz="2800" dirty="0">
                <a:effectLst>
                  <a:outerShdw blurRad="38100" dist="38100" dir="2700000" algn="tl">
                    <a:srgbClr val="000000">
                      <a:alpha val="43137"/>
                    </a:srgbClr>
                  </a:outerShdw>
                </a:effectLst>
                <a:cs typeface="Calibri" panose="020F0502020204030204" pitchFamily="34" charset="0"/>
              </a:rPr>
              <a:t>Who the believer wrestles with (Eph. 6:12)</a:t>
            </a:r>
          </a:p>
          <a:p>
            <a:pPr marL="461963" indent="-461963">
              <a:spcBef>
                <a:spcPts val="0"/>
              </a:spcBef>
              <a:spcAft>
                <a:spcPts val="2400"/>
              </a:spcAft>
              <a:defRPr/>
            </a:pPr>
            <a:r>
              <a:rPr lang="en-US" sz="2800" dirty="0">
                <a:effectLst>
                  <a:outerShdw blurRad="38100" dist="38100" dir="2700000" algn="tl">
                    <a:srgbClr val="000000">
                      <a:alpha val="43137"/>
                    </a:srgbClr>
                  </a:outerShdw>
                </a:effectLst>
                <a:cs typeface="Calibri" panose="020F0502020204030204" pitchFamily="34" charset="0"/>
              </a:rPr>
              <a:t>Roaring lion (1 Pet. 5:8)</a:t>
            </a:r>
          </a:p>
          <a:p>
            <a:pPr marL="461963" indent="-461963">
              <a:spcBef>
                <a:spcPts val="0"/>
              </a:spcBef>
              <a:spcAft>
                <a:spcPts val="2400"/>
              </a:spcAft>
              <a:defRPr/>
            </a:pPr>
            <a:r>
              <a:rPr lang="en-US" sz="2800" dirty="0">
                <a:effectLst>
                  <a:outerShdw blurRad="38100" dist="38100" dir="2700000" algn="tl">
                    <a:srgbClr val="000000">
                      <a:alpha val="43137"/>
                    </a:srgbClr>
                  </a:outerShdw>
                </a:effectLst>
                <a:cs typeface="Calibri" panose="020F0502020204030204" pitchFamily="34" charset="0"/>
              </a:rPr>
              <a:t>Whole world lies in his power (1 John 5:19)</a:t>
            </a:r>
          </a:p>
        </p:txBody>
      </p:sp>
      <p:pic>
        <p:nvPicPr>
          <p:cNvPr id="5" name="Picture 4">
            <a:extLst>
              <a:ext uri="{FF2B5EF4-FFF2-40B4-BE49-F238E27FC236}">
                <a16:creationId xmlns:a16="http://schemas.microsoft.com/office/drawing/2014/main" id="{5775F033-D228-909C-9622-696DA6FFE19F}"/>
              </a:ext>
            </a:extLst>
          </p:cNvPr>
          <p:cNvPicPr>
            <a:picLocks noChangeAspect="1"/>
          </p:cNvPicPr>
          <p:nvPr/>
        </p:nvPicPr>
        <p:blipFill>
          <a:blip r:embed="rId2"/>
          <a:srcRect l="7143" t="8333" b="25001"/>
          <a:stretch>
            <a:fillRect/>
          </a:stretch>
        </p:blipFill>
        <p:spPr>
          <a:xfrm>
            <a:off x="609600" y="2057400"/>
            <a:ext cx="2971800" cy="4114800"/>
          </a:xfrm>
          <a:prstGeom prst="rect">
            <a:avLst/>
          </a:prstGeom>
          <a:solidFill>
            <a:srgbClr val="FFFFFF">
              <a:shade val="85000"/>
            </a:srgbClr>
          </a:solidFill>
          <a:ln w="38100" cap="sq">
            <a:solidFill>
              <a:srgbClr val="C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61261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F3A39D6D-06F7-0C24-8372-62127C0CE817}"/>
              </a:ext>
            </a:extLst>
          </p:cNvPr>
          <p:cNvSpPr>
            <a:spLocks noGrp="1" noChangeArrowheads="1"/>
          </p:cNvSpPr>
          <p:nvPr>
            <p:ph type="title"/>
          </p:nvPr>
        </p:nvSpPr>
        <p:spPr>
          <a:xfrm>
            <a:off x="914400" y="228600"/>
            <a:ext cx="10363200" cy="914400"/>
          </a:xfrm>
        </p:spPr>
        <p:txBody>
          <a:bodyPr/>
          <a:lstStyle/>
          <a:p>
            <a:pPr algn="ctr" eaLnBrk="1" hangingPunct="1"/>
            <a:r>
              <a:rPr lang="en-US" altLang="en-US" sz="3600" dirty="0"/>
              <a:t>OUTLINE</a:t>
            </a:r>
          </a:p>
        </p:txBody>
      </p:sp>
      <p:sp>
        <p:nvSpPr>
          <p:cNvPr id="11267" name="Rectangle 3">
            <a:extLst>
              <a:ext uri="{FF2B5EF4-FFF2-40B4-BE49-F238E27FC236}">
                <a16:creationId xmlns:a16="http://schemas.microsoft.com/office/drawing/2014/main" id="{972FBF75-171E-679C-C53C-81FF502E76DA}"/>
              </a:ext>
            </a:extLst>
          </p:cNvPr>
          <p:cNvSpPr>
            <a:spLocks noGrp="1" noChangeArrowheads="1"/>
          </p:cNvSpPr>
          <p:nvPr>
            <p:ph type="body" idx="1"/>
          </p:nvPr>
        </p:nvSpPr>
        <p:spPr>
          <a:xfrm>
            <a:off x="1981200" y="1143000"/>
            <a:ext cx="8229600" cy="5486400"/>
          </a:xfrm>
        </p:spPr>
        <p:txBody>
          <a:bodyPr/>
          <a:lstStyle/>
          <a:p>
            <a:pPr marL="457200" indent="-457200" eaLnBrk="1" hangingPunct="1">
              <a:lnSpc>
                <a:spcPct val="90000"/>
              </a:lnSpc>
              <a:spcBef>
                <a:spcPts val="0"/>
              </a:spcBef>
              <a:spcAft>
                <a:spcPts val="1800"/>
              </a:spcAft>
              <a:buSzPct val="100000"/>
              <a:buFont typeface="+mj-lt"/>
              <a:buAutoNum type="romanUcPeriod"/>
              <a:defRPr/>
            </a:pPr>
            <a:r>
              <a:rPr lang="en-US" sz="2800" b="1" dirty="0">
                <a:solidFill>
                  <a:srgbClr val="FFFFCC"/>
                </a:solidFill>
              </a:rPr>
              <a:t>Doctrinal section (1:1–10:18)</a:t>
            </a:r>
          </a:p>
          <a:p>
            <a:pPr marL="971550" lvl="1" indent="-514350" eaLnBrk="1" hangingPunct="1">
              <a:lnSpc>
                <a:spcPct val="90000"/>
              </a:lnSpc>
              <a:spcBef>
                <a:spcPts val="0"/>
              </a:spcBef>
              <a:spcAft>
                <a:spcPts val="1800"/>
              </a:spcAft>
              <a:buSzPct val="100000"/>
              <a:buFont typeface="+mj-lt"/>
              <a:buAutoNum type="alphaUcPeriod"/>
              <a:defRPr/>
            </a:pPr>
            <a:r>
              <a:rPr lang="en-US" sz="2800" b="1" u="sng" dirty="0">
                <a:solidFill>
                  <a:srgbClr val="FFFFCC"/>
                </a:solidFill>
                <a:ea typeface="+mn-ea"/>
                <a:cs typeface="+mn-cs"/>
              </a:rPr>
              <a:t>Christ’s attributes (1:1-3)</a:t>
            </a:r>
          </a:p>
          <a:p>
            <a:pPr marL="971550" lvl="1" indent="-514350" eaLnBrk="1" hangingPunct="1">
              <a:lnSpc>
                <a:spcPct val="90000"/>
              </a:lnSpc>
              <a:spcBef>
                <a:spcPts val="0"/>
              </a:spcBef>
              <a:spcAft>
                <a:spcPts val="1800"/>
              </a:spcAft>
              <a:buSzPct val="100000"/>
              <a:buFont typeface="+mj-lt"/>
              <a:buAutoNum type="alphaUcPeriod"/>
              <a:defRPr/>
            </a:pPr>
            <a:r>
              <a:rPr lang="en-US" sz="2800" dirty="0"/>
              <a:t>Christ is superior to the angels (1:4–2:18)</a:t>
            </a:r>
          </a:p>
          <a:p>
            <a:pPr marL="971550" lvl="1" indent="-514350" eaLnBrk="1" hangingPunct="1">
              <a:lnSpc>
                <a:spcPct val="90000"/>
              </a:lnSpc>
              <a:spcBef>
                <a:spcPts val="0"/>
              </a:spcBef>
              <a:spcAft>
                <a:spcPts val="1800"/>
              </a:spcAft>
              <a:buSzPct val="100000"/>
              <a:buFont typeface="+mj-lt"/>
              <a:buAutoNum type="alphaUcPeriod"/>
              <a:defRPr/>
            </a:pPr>
            <a:r>
              <a:rPr lang="en-US" sz="2800" dirty="0"/>
              <a:t>Christ is superior to Moses (3:1–4:13)</a:t>
            </a:r>
          </a:p>
          <a:p>
            <a:pPr marL="971550" lvl="1" indent="-514350" eaLnBrk="1" hangingPunct="1">
              <a:lnSpc>
                <a:spcPct val="90000"/>
              </a:lnSpc>
              <a:spcBef>
                <a:spcPts val="0"/>
              </a:spcBef>
              <a:spcAft>
                <a:spcPts val="1800"/>
              </a:spcAft>
              <a:buSzPct val="100000"/>
              <a:buFont typeface="+mj-lt"/>
              <a:buAutoNum type="alphaUcPeriod"/>
              <a:defRPr/>
            </a:pPr>
            <a:r>
              <a:rPr lang="en-US" sz="2800" dirty="0"/>
              <a:t>Christ is superior to Aaron (4:14–10:18)</a:t>
            </a:r>
          </a:p>
          <a:p>
            <a:pPr marL="457200" indent="-457200" eaLnBrk="1" hangingPunct="1">
              <a:lnSpc>
                <a:spcPct val="90000"/>
              </a:lnSpc>
              <a:spcBef>
                <a:spcPts val="0"/>
              </a:spcBef>
              <a:spcAft>
                <a:spcPts val="1800"/>
              </a:spcAft>
              <a:buSzPct val="100000"/>
              <a:buFont typeface="+mj-lt"/>
              <a:buAutoNum type="romanUcPeriod"/>
              <a:defRPr/>
            </a:pPr>
            <a:r>
              <a:rPr lang="en-US" sz="2800" dirty="0"/>
              <a:t>Practical section (10:19–13:25)</a:t>
            </a:r>
          </a:p>
          <a:p>
            <a:pPr marL="971550" lvl="1" indent="-514350" eaLnBrk="1" hangingPunct="1">
              <a:lnSpc>
                <a:spcPct val="90000"/>
              </a:lnSpc>
              <a:spcBef>
                <a:spcPts val="0"/>
              </a:spcBef>
              <a:spcAft>
                <a:spcPts val="1800"/>
              </a:spcAft>
              <a:buSzPct val="100000"/>
              <a:buFont typeface="+mj-lt"/>
              <a:buAutoNum type="alphaUcPeriod"/>
              <a:defRPr/>
            </a:pPr>
            <a:r>
              <a:rPr lang="en-US" sz="2800" dirty="0"/>
              <a:t>Exhortations and pastoral reminders (10, 12, 13)</a:t>
            </a:r>
          </a:p>
          <a:p>
            <a:pPr marL="971550" lvl="1" indent="-514350" eaLnBrk="1" hangingPunct="1">
              <a:lnSpc>
                <a:spcPct val="90000"/>
              </a:lnSpc>
              <a:spcBef>
                <a:spcPts val="0"/>
              </a:spcBef>
              <a:spcAft>
                <a:spcPts val="1800"/>
              </a:spcAft>
              <a:buSzPct val="100000"/>
              <a:buFont typeface="+mj-lt"/>
              <a:buAutoNum type="alphaUcPeriod"/>
              <a:defRPr/>
            </a:pPr>
            <a:r>
              <a:rPr lang="en-US" sz="2800" dirty="0"/>
              <a:t>Hall of faith (11)</a:t>
            </a:r>
          </a:p>
          <a:p>
            <a:pPr marL="971550" lvl="1" indent="-514350" eaLnBrk="1" hangingPunct="1">
              <a:lnSpc>
                <a:spcPct val="90000"/>
              </a:lnSpc>
              <a:spcBef>
                <a:spcPts val="0"/>
              </a:spcBef>
              <a:spcAft>
                <a:spcPts val="1800"/>
              </a:spcAft>
              <a:buSzPct val="100000"/>
              <a:buFont typeface="+mj-lt"/>
              <a:buAutoNum type="alphaUcPeriod"/>
              <a:defRPr/>
            </a:pPr>
            <a:r>
              <a:rPr lang="en-US" sz="2800" dirty="0"/>
              <a:t>Benediction (13:20-25)</a:t>
            </a:r>
          </a:p>
        </p:txBody>
      </p:sp>
    </p:spTree>
    <p:extLst>
      <p:ext uri="{BB962C8B-B14F-4D97-AF65-F5344CB8AC3E}">
        <p14:creationId xmlns:p14="http://schemas.microsoft.com/office/powerpoint/2010/main" val="35701745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4E2557B-665E-467E-BAC3-6DF224DF024B}"/>
              </a:ext>
            </a:extLst>
          </p:cNvPr>
          <p:cNvSpPr>
            <a:spLocks noGrp="1" noChangeArrowheads="1"/>
          </p:cNvSpPr>
          <p:nvPr>
            <p:ph type="title"/>
          </p:nvPr>
        </p:nvSpPr>
        <p:spPr>
          <a:xfrm>
            <a:off x="2476500" y="228600"/>
            <a:ext cx="7239000" cy="914400"/>
          </a:xfrm>
        </p:spPr>
        <p:txBody>
          <a:bodyPr/>
          <a:lstStyle/>
          <a:p>
            <a:pPr algn="ctr"/>
            <a:r>
              <a:rPr lang="en-US" altLang="en-US" sz="3600" dirty="0">
                <a:effectLst>
                  <a:outerShdw blurRad="38100" dist="38100" dir="2700000" algn="tl">
                    <a:srgbClr val="000000">
                      <a:alpha val="43137"/>
                    </a:srgbClr>
                  </a:outerShdw>
                </a:effectLst>
              </a:rPr>
              <a:t>To Reverse Man’s Sinful Condition</a:t>
            </a:r>
          </a:p>
        </p:txBody>
      </p:sp>
      <p:sp>
        <p:nvSpPr>
          <p:cNvPr id="5123" name="Rectangle 3">
            <a:extLst>
              <a:ext uri="{FF2B5EF4-FFF2-40B4-BE49-F238E27FC236}">
                <a16:creationId xmlns:a16="http://schemas.microsoft.com/office/drawing/2014/main" id="{25E518DF-B5B2-4638-B8C2-4881D3CBAFFD}"/>
              </a:ext>
            </a:extLst>
          </p:cNvPr>
          <p:cNvSpPr>
            <a:spLocks noGrp="1" noChangeArrowheads="1"/>
          </p:cNvSpPr>
          <p:nvPr>
            <p:ph type="body" idx="1"/>
          </p:nvPr>
        </p:nvSpPr>
        <p:spPr>
          <a:xfrm>
            <a:off x="1981200" y="1562100"/>
            <a:ext cx="6096000" cy="3733800"/>
          </a:xfrm>
        </p:spPr>
        <p:txBody>
          <a:bodyPr/>
          <a:lstStyle/>
          <a:p>
            <a:pPr marL="457200" indent="-457200">
              <a:spcBef>
                <a:spcPts val="0"/>
              </a:spcBef>
              <a:spcAft>
                <a:spcPts val="3600"/>
              </a:spcAft>
              <a:defRPr/>
            </a:pPr>
            <a:r>
              <a:rPr lang="en-US" dirty="0">
                <a:effectLst>
                  <a:outerShdw blurRad="38100" dist="38100" dir="2700000" algn="tl">
                    <a:srgbClr val="000000">
                      <a:alpha val="43137"/>
                    </a:srgbClr>
                  </a:outerShdw>
                </a:effectLst>
                <a:latin typeface="Calibri" panose="020F0502020204030204" pitchFamily="34" charset="0"/>
              </a:rPr>
              <a:t>Adam’s disobedience affected all</a:t>
            </a:r>
          </a:p>
          <a:p>
            <a:pPr marL="457200" indent="-457200">
              <a:spcBef>
                <a:spcPts val="0"/>
              </a:spcBef>
              <a:spcAft>
                <a:spcPts val="3600"/>
              </a:spcAft>
              <a:defRPr/>
            </a:pPr>
            <a:r>
              <a:rPr lang="en-US" dirty="0">
                <a:effectLst>
                  <a:outerShdw blurRad="38100" dist="38100" dir="2700000" algn="tl">
                    <a:srgbClr val="000000">
                      <a:alpha val="43137"/>
                    </a:srgbClr>
                  </a:outerShdw>
                </a:effectLst>
                <a:latin typeface="Calibri" panose="020F0502020204030204" pitchFamily="34" charset="0"/>
              </a:rPr>
              <a:t>Christ’s obedience blessed all</a:t>
            </a:r>
          </a:p>
          <a:p>
            <a:pPr marL="457200" indent="-457200">
              <a:spcBef>
                <a:spcPts val="0"/>
              </a:spcBef>
              <a:spcAft>
                <a:spcPts val="3600"/>
              </a:spcAft>
              <a:defRPr/>
            </a:pPr>
            <a:r>
              <a:rPr lang="en-US" dirty="0">
                <a:effectLst>
                  <a:outerShdw blurRad="38100" dist="38100" dir="2700000" algn="tl">
                    <a:srgbClr val="000000">
                      <a:alpha val="43137"/>
                    </a:srgbClr>
                  </a:outerShdw>
                </a:effectLst>
                <a:latin typeface="Calibri" panose="020F0502020204030204" pitchFamily="34" charset="0"/>
              </a:rPr>
              <a:t>Christ is the last Adam</a:t>
            </a:r>
          </a:p>
          <a:p>
            <a:pPr marL="914400" lvl="1" indent="-457200">
              <a:spcBef>
                <a:spcPts val="0"/>
              </a:spcBef>
              <a:spcAft>
                <a:spcPts val="3600"/>
              </a:spcAft>
              <a:defRPr/>
            </a:pPr>
            <a:r>
              <a:rPr lang="en-US">
                <a:effectLst>
                  <a:outerShdw blurRad="38100" dist="38100" dir="2700000" algn="tl">
                    <a:srgbClr val="000000">
                      <a:alpha val="43137"/>
                    </a:srgbClr>
                  </a:outerShdw>
                </a:effectLst>
                <a:latin typeface="Calibri" panose="020F0502020204030204" pitchFamily="34" charset="0"/>
              </a:rPr>
              <a:t>Rom. </a:t>
            </a:r>
            <a:r>
              <a:rPr lang="en-US" dirty="0">
                <a:effectLst>
                  <a:outerShdw blurRad="38100" dist="38100" dir="2700000" algn="tl">
                    <a:srgbClr val="000000">
                      <a:alpha val="43137"/>
                    </a:srgbClr>
                  </a:outerShdw>
                </a:effectLst>
                <a:latin typeface="Calibri" panose="020F0502020204030204" pitchFamily="34" charset="0"/>
              </a:rPr>
              <a:t>5:18-19; 1 </a:t>
            </a:r>
            <a:r>
              <a:rPr lang="en-US" dirty="0" err="1">
                <a:effectLst>
                  <a:outerShdw blurRad="38100" dist="38100" dir="2700000" algn="tl">
                    <a:srgbClr val="000000">
                      <a:alpha val="43137"/>
                    </a:srgbClr>
                  </a:outerShdw>
                </a:effectLst>
                <a:latin typeface="Calibri" panose="020F0502020204030204" pitchFamily="34" charset="0"/>
              </a:rPr>
              <a:t>Cor</a:t>
            </a:r>
            <a:r>
              <a:rPr lang="en-US" dirty="0">
                <a:effectLst>
                  <a:outerShdw blurRad="38100" dist="38100" dir="2700000" algn="tl">
                    <a:srgbClr val="000000">
                      <a:alpha val="43137"/>
                    </a:srgbClr>
                  </a:outerShdw>
                </a:effectLst>
                <a:latin typeface="Calibri" panose="020F0502020204030204" pitchFamily="34" charset="0"/>
              </a:rPr>
              <a:t>. 15:45</a:t>
            </a:r>
          </a:p>
        </p:txBody>
      </p:sp>
      <p:pic>
        <p:nvPicPr>
          <p:cNvPr id="33796" name="Picture 4" descr="C:\Documents and Settings\Owner\Application Data\Microsoft\Media Catalog\Downloaded Clips\cl3\PE07654_.wmf">
            <a:extLst>
              <a:ext uri="{FF2B5EF4-FFF2-40B4-BE49-F238E27FC236}">
                <a16:creationId xmlns:a16="http://schemas.microsoft.com/office/drawing/2014/main" id="{45BC6C5D-0334-48E9-BE92-EEAE53B8E3E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28014" y="1695450"/>
            <a:ext cx="2058987"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4D802F9-1D32-4E74-9F52-90909A6235D2}"/>
              </a:ext>
            </a:extLst>
          </p:cNvPr>
          <p:cNvGraphicFramePr>
            <a:graphicFrameLocks noGrp="1"/>
          </p:cNvGraphicFramePr>
          <p:nvPr>
            <p:ph idx="4294967295"/>
          </p:nvPr>
        </p:nvGraphicFramePr>
        <p:xfrm>
          <a:off x="1752600" y="640075"/>
          <a:ext cx="8686800" cy="5577850"/>
        </p:xfrm>
        <a:graphic>
          <a:graphicData uri="http://schemas.openxmlformats.org/drawingml/2006/table">
            <a:tbl>
              <a:tblPr firstRow="1" bandRow="1">
                <a:tableStyleId>{073A0DAA-6AF3-43AB-8588-CEC1D06C72B9}</a:tableStyleId>
              </a:tblPr>
              <a:tblGrid>
                <a:gridCol w="3352800">
                  <a:extLst>
                    <a:ext uri="{9D8B030D-6E8A-4147-A177-3AD203B41FA5}">
                      <a16:colId xmlns:a16="http://schemas.microsoft.com/office/drawing/2014/main" val="2874076819"/>
                    </a:ext>
                  </a:extLst>
                </a:gridCol>
                <a:gridCol w="2667000">
                  <a:extLst>
                    <a:ext uri="{9D8B030D-6E8A-4147-A177-3AD203B41FA5}">
                      <a16:colId xmlns:a16="http://schemas.microsoft.com/office/drawing/2014/main" val="1105460845"/>
                    </a:ext>
                  </a:extLst>
                </a:gridCol>
                <a:gridCol w="2667000">
                  <a:extLst>
                    <a:ext uri="{9D8B030D-6E8A-4147-A177-3AD203B41FA5}">
                      <a16:colId xmlns:a16="http://schemas.microsoft.com/office/drawing/2014/main" val="3370307505"/>
                    </a:ext>
                  </a:extLst>
                </a:gridCol>
              </a:tblGrid>
              <a:tr h="502973">
                <a:tc gridSpan="3">
                  <a:txBody>
                    <a:bodyPr/>
                    <a:lstStyle/>
                    <a:p>
                      <a:pPr algn="ctr"/>
                      <a:r>
                        <a:rPr kumimoji="0" lang="en-US" altLang="en-US" sz="3600" b="0" i="0" u="none" strike="noStrike" kern="0" cap="none" spc="0" normalizeH="0" baseline="0" noProof="0" dirty="0">
                          <a:ln>
                            <a:noFill/>
                          </a:ln>
                          <a:solidFill>
                            <a:srgbClr val="00FFFF"/>
                          </a:solidFill>
                          <a:effectLst>
                            <a:outerShdw blurRad="38100" dist="38100" dir="2700000" algn="tl">
                              <a:srgbClr val="000000">
                                <a:alpha val="43137"/>
                              </a:srgbClr>
                            </a:outerShdw>
                          </a:effectLst>
                          <a:uLnTx/>
                          <a:uFillTx/>
                          <a:latin typeface="Calibri" panose="020F0502020204030204" pitchFamily="34" charset="0"/>
                          <a:ea typeface="+mj-ea"/>
                          <a:cs typeface="+mj-cs"/>
                        </a:rPr>
                        <a:t>The Two Most Influential </a:t>
                      </a:r>
                    </a:p>
                    <a:p>
                      <a:pPr algn="ctr"/>
                      <a:r>
                        <a:rPr kumimoji="0" lang="en-US" altLang="en-US" sz="3600" b="0" i="0" u="none" strike="noStrike" kern="0" cap="none" spc="0" normalizeH="0" baseline="0" noProof="0" dirty="0">
                          <a:ln>
                            <a:noFill/>
                          </a:ln>
                          <a:solidFill>
                            <a:srgbClr val="00FFFF"/>
                          </a:solidFill>
                          <a:effectLst>
                            <a:outerShdw blurRad="38100" dist="38100" dir="2700000" algn="tl">
                              <a:srgbClr val="000000">
                                <a:alpha val="43137"/>
                              </a:srgbClr>
                            </a:outerShdw>
                          </a:effectLst>
                          <a:uLnTx/>
                          <a:uFillTx/>
                          <a:latin typeface="Calibri" panose="020F0502020204030204" pitchFamily="34" charset="0"/>
                          <a:ea typeface="+mj-ea"/>
                          <a:cs typeface="+mj-cs"/>
                        </a:rPr>
                        <a:t>Men in World History</a:t>
                      </a:r>
                      <a:endParaRPr lang="en-US" sz="2700" dirty="0">
                        <a:latin typeface="Calibri" panose="020F0502020204030204" pitchFamily="34" charset="0"/>
                        <a:cs typeface="Calibri" panose="020F0502020204030204" pitchFamily="34" charset="0"/>
                      </a:endParaRPr>
                    </a:p>
                  </a:txBody>
                  <a:tcPr marT="45725" marB="45725"/>
                </a:tc>
                <a:tc hMerge="1">
                  <a:txBody>
                    <a:bodyPr/>
                    <a:lstStyle/>
                    <a:p>
                      <a:endParaRPr lang="en-US" sz="2700" dirty="0">
                        <a:latin typeface="Calibri" panose="020F0502020204030204" pitchFamily="34" charset="0"/>
                        <a:cs typeface="Calibri" panose="020F0502020204030204" pitchFamily="34" charset="0"/>
                      </a:endParaRPr>
                    </a:p>
                  </a:txBody>
                  <a:tcPr marT="45725" marB="45725"/>
                </a:tc>
                <a:tc hMerge="1">
                  <a:txBody>
                    <a:bodyPr/>
                    <a:lstStyle/>
                    <a:p>
                      <a:endParaRPr lang="en-US" sz="2700" dirty="0">
                        <a:latin typeface="Calibri" panose="020F0502020204030204" pitchFamily="34" charset="0"/>
                        <a:cs typeface="Calibri" panose="020F0502020204030204" pitchFamily="34" charset="0"/>
                      </a:endParaRPr>
                    </a:p>
                  </a:txBody>
                  <a:tcPr marT="45725" marB="45725"/>
                </a:tc>
                <a:extLst>
                  <a:ext uri="{0D108BD9-81ED-4DB2-BD59-A6C34878D82A}">
                    <a16:rowId xmlns:a16="http://schemas.microsoft.com/office/drawing/2014/main" val="1580196793"/>
                  </a:ext>
                </a:extLst>
              </a:tr>
              <a:tr h="731520">
                <a:tc>
                  <a:txBody>
                    <a:bodyPr/>
                    <a:lstStyle/>
                    <a:p>
                      <a:pPr algn="ctr"/>
                      <a:endParaRPr lang="en-US" sz="3200" dirty="0">
                        <a:latin typeface="Calibri" panose="020F0502020204030204" pitchFamily="34" charset="0"/>
                        <a:cs typeface="Calibri" panose="020F0502020204030204" pitchFamily="34" charset="0"/>
                      </a:endParaRPr>
                    </a:p>
                  </a:txBody>
                  <a:tcPr marT="45725" marB="45725"/>
                </a:tc>
                <a:tc>
                  <a:txBody>
                    <a:bodyPr/>
                    <a:lstStyle/>
                    <a:p>
                      <a:pPr algn="ctr"/>
                      <a:r>
                        <a:rPr lang="en-US" sz="3200" b="1" dirty="0">
                          <a:solidFill>
                            <a:srgbClr val="C00000"/>
                          </a:solidFill>
                          <a:latin typeface="Calibri" panose="020F0502020204030204" pitchFamily="34" charset="0"/>
                          <a:cs typeface="Calibri" panose="020F0502020204030204" pitchFamily="34" charset="0"/>
                        </a:rPr>
                        <a:t>ADAM</a:t>
                      </a:r>
                    </a:p>
                  </a:txBody>
                  <a:tcPr marT="45725" marB="45725"/>
                </a:tc>
                <a:tc>
                  <a:txBody>
                    <a:bodyPr/>
                    <a:lstStyle/>
                    <a:p>
                      <a:pPr algn="ctr"/>
                      <a:r>
                        <a:rPr lang="en-US" sz="3200" b="1" dirty="0">
                          <a:solidFill>
                            <a:srgbClr val="0000CC"/>
                          </a:solidFill>
                          <a:latin typeface="Calibri" panose="020F0502020204030204" pitchFamily="34" charset="0"/>
                          <a:cs typeface="Calibri" panose="020F0502020204030204" pitchFamily="34" charset="0"/>
                        </a:rPr>
                        <a:t>JESUS</a:t>
                      </a:r>
                    </a:p>
                  </a:txBody>
                  <a:tcPr marT="45725" marB="45725"/>
                </a:tc>
                <a:extLst>
                  <a:ext uri="{0D108BD9-81ED-4DB2-BD59-A6C34878D82A}">
                    <a16:rowId xmlns:a16="http://schemas.microsoft.com/office/drawing/2014/main" val="2650612370"/>
                  </a:ext>
                </a:extLst>
              </a:tr>
              <a:tr h="731520">
                <a:tc>
                  <a:txBody>
                    <a:bodyPr/>
                    <a:lstStyle/>
                    <a:p>
                      <a:r>
                        <a:rPr lang="en-US" sz="3200" b="1" dirty="0">
                          <a:latin typeface="Calibri" panose="020F0502020204030204" pitchFamily="34" charset="0"/>
                          <a:cs typeface="Calibri" panose="020F0502020204030204" pitchFamily="34" charset="0"/>
                        </a:rPr>
                        <a:t>Single action</a:t>
                      </a:r>
                    </a:p>
                  </a:txBody>
                  <a:tcPr marT="45725" marB="45725"/>
                </a:tc>
                <a:tc>
                  <a:txBody>
                    <a:bodyPr/>
                    <a:lstStyle/>
                    <a:p>
                      <a:pPr algn="ctr"/>
                      <a:r>
                        <a:rPr lang="en-US" sz="3200" b="1" kern="1200" dirty="0">
                          <a:solidFill>
                            <a:srgbClr val="C00000"/>
                          </a:solidFill>
                          <a:latin typeface="Calibri" panose="020F0502020204030204" pitchFamily="34" charset="0"/>
                          <a:ea typeface="+mn-ea"/>
                          <a:cs typeface="Calibri" panose="020F0502020204030204" pitchFamily="34" charset="0"/>
                        </a:rPr>
                        <a:t>Disobedience</a:t>
                      </a:r>
                    </a:p>
                  </a:txBody>
                  <a:tcPr marT="45725" marB="45725"/>
                </a:tc>
                <a:tc>
                  <a:txBody>
                    <a:bodyPr/>
                    <a:lstStyle/>
                    <a:p>
                      <a:pPr algn="ctr"/>
                      <a:r>
                        <a:rPr lang="en-US" sz="3200" b="1" kern="1200" dirty="0">
                          <a:solidFill>
                            <a:srgbClr val="0000CC"/>
                          </a:solidFill>
                          <a:latin typeface="Calibri" panose="020F0502020204030204" pitchFamily="34" charset="0"/>
                          <a:ea typeface="+mn-ea"/>
                          <a:cs typeface="Calibri" panose="020F0502020204030204" pitchFamily="34" charset="0"/>
                        </a:rPr>
                        <a:t>Obedience</a:t>
                      </a:r>
                    </a:p>
                  </a:txBody>
                  <a:tcPr marT="45725" marB="45725"/>
                </a:tc>
                <a:extLst>
                  <a:ext uri="{0D108BD9-81ED-4DB2-BD59-A6C34878D82A}">
                    <a16:rowId xmlns:a16="http://schemas.microsoft.com/office/drawing/2014/main" val="885684907"/>
                  </a:ext>
                </a:extLst>
              </a:tr>
              <a:tr h="731520">
                <a:tc>
                  <a:txBody>
                    <a:bodyPr/>
                    <a:lstStyle/>
                    <a:p>
                      <a:r>
                        <a:rPr lang="en-US" sz="3200" b="1" dirty="0">
                          <a:latin typeface="Calibri" panose="020F0502020204030204" pitchFamily="34" charset="0"/>
                          <a:cs typeface="Calibri" panose="020F0502020204030204" pitchFamily="34" charset="0"/>
                        </a:rPr>
                        <a:t>Tree</a:t>
                      </a:r>
                    </a:p>
                  </a:txBody>
                  <a:tcPr marT="45725" marB="45725"/>
                </a:tc>
                <a:tc>
                  <a:txBody>
                    <a:bodyPr/>
                    <a:lstStyle/>
                    <a:p>
                      <a:pPr algn="ctr"/>
                      <a:r>
                        <a:rPr lang="en-US" sz="3200" b="1" kern="1200" dirty="0">
                          <a:solidFill>
                            <a:srgbClr val="C00000"/>
                          </a:solidFill>
                          <a:latin typeface="Calibri" panose="020F0502020204030204" pitchFamily="34" charset="0"/>
                          <a:ea typeface="+mn-ea"/>
                          <a:cs typeface="Calibri" panose="020F0502020204030204" pitchFamily="34" charset="0"/>
                        </a:rPr>
                        <a:t>Knowledge</a:t>
                      </a:r>
                    </a:p>
                  </a:txBody>
                  <a:tcPr marT="45725" marB="45725"/>
                </a:tc>
                <a:tc>
                  <a:txBody>
                    <a:bodyPr/>
                    <a:lstStyle/>
                    <a:p>
                      <a:pPr algn="ctr"/>
                      <a:r>
                        <a:rPr lang="en-US" sz="3200" b="1" kern="1200" dirty="0">
                          <a:solidFill>
                            <a:srgbClr val="0000CC"/>
                          </a:solidFill>
                          <a:latin typeface="Calibri" panose="020F0502020204030204" pitchFamily="34" charset="0"/>
                          <a:ea typeface="+mn-ea"/>
                          <a:cs typeface="Calibri" panose="020F0502020204030204" pitchFamily="34" charset="0"/>
                        </a:rPr>
                        <a:t>Cross</a:t>
                      </a:r>
                    </a:p>
                  </a:txBody>
                  <a:tcPr marT="45725" marB="45725"/>
                </a:tc>
                <a:extLst>
                  <a:ext uri="{0D108BD9-81ED-4DB2-BD59-A6C34878D82A}">
                    <a16:rowId xmlns:a16="http://schemas.microsoft.com/office/drawing/2014/main" val="2049782286"/>
                  </a:ext>
                </a:extLst>
              </a:tr>
              <a:tr h="731520">
                <a:tc>
                  <a:txBody>
                    <a:bodyPr/>
                    <a:lstStyle/>
                    <a:p>
                      <a:r>
                        <a:rPr lang="en-US" sz="3200" b="1" dirty="0">
                          <a:latin typeface="Calibri" panose="020F0502020204030204" pitchFamily="34" charset="0"/>
                          <a:cs typeface="Calibri" panose="020F0502020204030204" pitchFamily="34" charset="0"/>
                        </a:rPr>
                        <a:t>Universal impact</a:t>
                      </a:r>
                    </a:p>
                  </a:txBody>
                  <a:tcPr marT="45725" marB="45725"/>
                </a:tc>
                <a:tc>
                  <a:txBody>
                    <a:bodyPr/>
                    <a:lstStyle/>
                    <a:p>
                      <a:pPr algn="ctr"/>
                      <a:r>
                        <a:rPr lang="en-US" sz="3200" b="1" kern="1200" dirty="0">
                          <a:solidFill>
                            <a:srgbClr val="C00000"/>
                          </a:solidFill>
                          <a:latin typeface="Calibri" panose="020F0502020204030204" pitchFamily="34" charset="0"/>
                          <a:ea typeface="+mn-ea"/>
                          <a:cs typeface="Calibri" panose="020F0502020204030204" pitchFamily="34" charset="0"/>
                        </a:rPr>
                        <a:t>Curse</a:t>
                      </a:r>
                    </a:p>
                  </a:txBody>
                  <a:tcPr marT="45725" marB="45725"/>
                </a:tc>
                <a:tc>
                  <a:txBody>
                    <a:bodyPr/>
                    <a:lstStyle/>
                    <a:p>
                      <a:pPr algn="ctr"/>
                      <a:r>
                        <a:rPr lang="en-US" sz="3200" b="1" kern="1200" dirty="0">
                          <a:solidFill>
                            <a:srgbClr val="0000CC"/>
                          </a:solidFill>
                          <a:latin typeface="Calibri" panose="020F0502020204030204" pitchFamily="34" charset="0"/>
                          <a:ea typeface="+mn-ea"/>
                          <a:cs typeface="Calibri" panose="020F0502020204030204" pitchFamily="34" charset="0"/>
                        </a:rPr>
                        <a:t>Blessing</a:t>
                      </a:r>
                    </a:p>
                  </a:txBody>
                  <a:tcPr marT="45725" marB="45725"/>
                </a:tc>
                <a:extLst>
                  <a:ext uri="{0D108BD9-81ED-4DB2-BD59-A6C34878D82A}">
                    <a16:rowId xmlns:a16="http://schemas.microsoft.com/office/drawing/2014/main" val="4258487401"/>
                  </a:ext>
                </a:extLst>
              </a:tr>
              <a:tr h="731520">
                <a:tc>
                  <a:txBody>
                    <a:bodyPr/>
                    <a:lstStyle/>
                    <a:p>
                      <a:r>
                        <a:rPr lang="en-US" sz="3200" b="1" dirty="0">
                          <a:latin typeface="Calibri" panose="020F0502020204030204" pitchFamily="34" charset="0"/>
                          <a:cs typeface="Calibri" panose="020F0502020204030204" pitchFamily="34" charset="0"/>
                        </a:rPr>
                        <a:t>Birth</a:t>
                      </a:r>
                    </a:p>
                  </a:txBody>
                  <a:tcPr marT="45725" marB="45725"/>
                </a:tc>
                <a:tc>
                  <a:txBody>
                    <a:bodyPr/>
                    <a:lstStyle/>
                    <a:p>
                      <a:pPr algn="ctr"/>
                      <a:r>
                        <a:rPr lang="en-US" sz="3200" b="1" kern="1200" dirty="0">
                          <a:solidFill>
                            <a:srgbClr val="C00000"/>
                          </a:solidFill>
                          <a:latin typeface="Calibri" panose="020F0502020204030204" pitchFamily="34" charset="0"/>
                          <a:ea typeface="+mn-ea"/>
                          <a:cs typeface="Calibri" panose="020F0502020204030204" pitchFamily="34" charset="0"/>
                        </a:rPr>
                        <a:t>Physical</a:t>
                      </a:r>
                    </a:p>
                  </a:txBody>
                  <a:tcPr marT="45725" marB="45725"/>
                </a:tc>
                <a:tc>
                  <a:txBody>
                    <a:bodyPr/>
                    <a:lstStyle/>
                    <a:p>
                      <a:pPr algn="ctr"/>
                      <a:r>
                        <a:rPr lang="en-US" sz="3200" b="1" kern="1200" dirty="0">
                          <a:solidFill>
                            <a:srgbClr val="0000CC"/>
                          </a:solidFill>
                          <a:latin typeface="Calibri" panose="020F0502020204030204" pitchFamily="34" charset="0"/>
                          <a:ea typeface="+mn-ea"/>
                          <a:cs typeface="Calibri" panose="020F0502020204030204" pitchFamily="34" charset="0"/>
                        </a:rPr>
                        <a:t>Spiritual</a:t>
                      </a:r>
                    </a:p>
                  </a:txBody>
                  <a:tcPr marT="45725" marB="45725"/>
                </a:tc>
                <a:extLst>
                  <a:ext uri="{0D108BD9-81ED-4DB2-BD59-A6C34878D82A}">
                    <a16:rowId xmlns:a16="http://schemas.microsoft.com/office/drawing/2014/main" val="3192554384"/>
                  </a:ext>
                </a:extLst>
              </a:tr>
              <a:tr h="731520">
                <a:tc>
                  <a:txBody>
                    <a:bodyPr/>
                    <a:lstStyle/>
                    <a:p>
                      <a:r>
                        <a:rPr lang="en-US" sz="3200" b="1" dirty="0">
                          <a:latin typeface="Calibri" panose="020F0502020204030204" pitchFamily="34" charset="0"/>
                          <a:cs typeface="Calibri" panose="020F0502020204030204" pitchFamily="34" charset="0"/>
                        </a:rPr>
                        <a:t>Adam</a:t>
                      </a:r>
                    </a:p>
                  </a:txBody>
                  <a:tcPr marT="45725" marB="45725"/>
                </a:tc>
                <a:tc>
                  <a:txBody>
                    <a:bodyPr/>
                    <a:lstStyle/>
                    <a:p>
                      <a:pPr algn="ctr"/>
                      <a:r>
                        <a:rPr lang="en-US" sz="3200" b="1" kern="1200" dirty="0">
                          <a:solidFill>
                            <a:srgbClr val="C00000"/>
                          </a:solidFill>
                          <a:latin typeface="Calibri" panose="020F0502020204030204" pitchFamily="34" charset="0"/>
                          <a:ea typeface="+mn-ea"/>
                          <a:cs typeface="Calibri" panose="020F0502020204030204" pitchFamily="34" charset="0"/>
                        </a:rPr>
                        <a:t>First</a:t>
                      </a:r>
                    </a:p>
                  </a:txBody>
                  <a:tcPr marT="45725" marB="45725"/>
                </a:tc>
                <a:tc>
                  <a:txBody>
                    <a:bodyPr/>
                    <a:lstStyle/>
                    <a:p>
                      <a:pPr algn="ctr"/>
                      <a:r>
                        <a:rPr lang="en-US" sz="3200" b="1" kern="1200" dirty="0">
                          <a:solidFill>
                            <a:srgbClr val="0000CC"/>
                          </a:solidFill>
                          <a:latin typeface="Calibri" panose="020F0502020204030204" pitchFamily="34" charset="0"/>
                          <a:ea typeface="+mn-ea"/>
                          <a:cs typeface="Calibri" panose="020F0502020204030204" pitchFamily="34" charset="0"/>
                        </a:rPr>
                        <a:t>Last</a:t>
                      </a:r>
                    </a:p>
                  </a:txBody>
                  <a:tcPr marT="45725" marB="45725"/>
                </a:tc>
                <a:extLst>
                  <a:ext uri="{0D108BD9-81ED-4DB2-BD59-A6C34878D82A}">
                    <a16:rowId xmlns:a16="http://schemas.microsoft.com/office/drawing/2014/main" val="634148708"/>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743540-944F-6BA3-0353-37D8A72CCB37}"/>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972624A7-20E3-4DA9-A466-8A9F888B1F46}"/>
              </a:ext>
            </a:extLst>
          </p:cNvPr>
          <p:cNvSpPr>
            <a:spLocks noChangeArrowheads="1"/>
          </p:cNvSpPr>
          <p:nvPr/>
        </p:nvSpPr>
        <p:spPr bwMode="auto">
          <a:xfrm>
            <a:off x="609600" y="1"/>
            <a:ext cx="10972800" cy="5478423"/>
          </a:xfrm>
          <a:prstGeom prst="rect">
            <a:avLst/>
          </a:prstGeom>
          <a:noFill/>
          <a:ln w="28575">
            <a:noFill/>
            <a:miter lim="800000"/>
            <a:headEnd/>
            <a:tailEnd/>
          </a:ln>
        </p:spPr>
        <p:txBody>
          <a:bodyPr wrap="square">
            <a:spAutoFit/>
          </a:bodyPr>
          <a:lstStyle/>
          <a:p>
            <a:pPr algn="ctr">
              <a:spcAft>
                <a:spcPts val="900"/>
              </a:spcAft>
              <a:defRPr/>
            </a:pPr>
            <a:r>
              <a:rPr lang="en-US" sz="27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200" b="1" dirty="0">
                <a:solidFill>
                  <a:schemeClr val="tx2"/>
                </a:solidFill>
                <a:effectLst>
                  <a:outerShdw blurRad="38100" dist="38100" dir="2700000" algn="tl">
                    <a:srgbClr val="000000">
                      <a:alpha val="43137"/>
                    </a:srgbClr>
                  </a:outerShdw>
                </a:effectLst>
                <a:latin typeface="Calibri" panose="020F0502020204030204" pitchFamily="34" charset="0"/>
                <a:ea typeface="+mj-ea"/>
                <a:cs typeface="Calibri" panose="020F0502020204030204" pitchFamily="34" charset="0"/>
              </a:rPr>
              <a:t> </a:t>
            </a: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Romans 8:19-23</a:t>
            </a:r>
          </a:p>
          <a:p>
            <a:pPr algn="just">
              <a:defRPr/>
            </a:pPr>
            <a:r>
              <a:rPr lang="en-US" sz="29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19</a:t>
            </a:r>
            <a:r>
              <a:rPr lang="en-US" sz="2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“For the anxious longing of the creation waits eagerly for the revealing of the sons of God. </a:t>
            </a:r>
            <a:r>
              <a:rPr lang="en-US" sz="29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20</a:t>
            </a:r>
            <a:r>
              <a:rPr lang="en-US" sz="2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For the creation was subjected to futility, not willingly, but because of Him who subjected it, in hope </a:t>
            </a:r>
            <a:r>
              <a:rPr lang="en-US" sz="29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21</a:t>
            </a:r>
            <a:r>
              <a:rPr lang="en-US" sz="2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that the creation itself also will be set free from its slavery to corruption into the freedom of the glory of the children of God. </a:t>
            </a:r>
            <a:r>
              <a:rPr lang="en-US" sz="29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22</a:t>
            </a:r>
            <a:r>
              <a:rPr lang="en-US" sz="2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For we know that </a:t>
            </a:r>
            <a:r>
              <a:rPr lang="en-US" sz="29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whole creation groans </a:t>
            </a:r>
            <a:r>
              <a:rPr lang="en-US" sz="2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and suffers the pains of childbirth together until now.</a:t>
            </a:r>
            <a:r>
              <a:rPr lang="en-US" sz="29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9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23</a:t>
            </a:r>
            <a:r>
              <a:rPr lang="en-US" sz="29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2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And not only this, but also we ourselves, having the first fruits of the Spirit, even </a:t>
            </a:r>
            <a:r>
              <a:rPr lang="en-US" sz="29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we ourselves groan</a:t>
            </a:r>
            <a:r>
              <a:rPr lang="en-US" sz="2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within ourselves, waiting eagerly for our adoption as sons, the redemption of </a:t>
            </a:r>
            <a:r>
              <a:rPr lang="en-US" sz="29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our body</a:t>
            </a:r>
            <a:r>
              <a:rPr lang="en-US" sz="29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1257257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Picture 6">
            <a:extLst>
              <a:ext uri="{FF2B5EF4-FFF2-40B4-BE49-F238E27FC236}">
                <a16:creationId xmlns:a16="http://schemas.microsoft.com/office/drawing/2014/main" id="{B724DC9A-8723-4D60-AEED-52C2A45607C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33650" y="293689"/>
            <a:ext cx="7124700" cy="6270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46758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2209800" y="226578"/>
            <a:ext cx="7772400" cy="1097280"/>
          </a:xfrm>
        </p:spPr>
        <p:txBody>
          <a:bodyPr/>
          <a:lstStyle/>
          <a:p>
            <a:pPr algn="ctr"/>
            <a:r>
              <a:rPr lang="en-US" sz="3600" dirty="0">
                <a:effectLst>
                  <a:outerShdw blurRad="38100" dist="38100" dir="2700000" algn="tl">
                    <a:srgbClr val="000000">
                      <a:alpha val="43137"/>
                    </a:srgbClr>
                  </a:outerShdw>
                </a:effectLst>
              </a:rPr>
              <a:t>Ultimate Exodus </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rPr>
              <a:t>(Rev 11:15)</a:t>
            </a:r>
            <a:endParaRPr lang="en-US" sz="3600" dirty="0">
              <a:solidFill>
                <a:schemeClr val="tx1"/>
              </a:solidFill>
              <a:effectLst>
                <a:outerShdw blurRad="38100" dist="38100" dir="2700000" algn="tl">
                  <a:srgbClr val="000000">
                    <a:alpha val="43137"/>
                  </a:srgbClr>
                </a:outerShdw>
              </a:effectLst>
            </a:endParaRPr>
          </a:p>
        </p:txBody>
      </p:sp>
      <p:sp>
        <p:nvSpPr>
          <p:cNvPr id="72707" name="Rectangle 3"/>
          <p:cNvSpPr>
            <a:spLocks noGrp="1" noChangeArrowheads="1"/>
          </p:cNvSpPr>
          <p:nvPr>
            <p:ph type="body" idx="1"/>
          </p:nvPr>
        </p:nvSpPr>
        <p:spPr>
          <a:xfrm>
            <a:off x="1028700" y="1558926"/>
            <a:ext cx="10134600" cy="4537075"/>
          </a:xfrm>
        </p:spPr>
        <p:txBody>
          <a:bodyPr/>
          <a:lstStyle/>
          <a:p>
            <a:pPr marL="465138" indent="-465138" eaLnBrk="1" hangingPunct="1">
              <a:spcBef>
                <a:spcPts val="0"/>
              </a:spcBef>
              <a:spcAft>
                <a:spcPts val="2400"/>
              </a:spcAft>
              <a:defRPr/>
            </a:pPr>
            <a:r>
              <a:rPr lang="en-US" sz="3000" b="1" u="sng" dirty="0">
                <a:solidFill>
                  <a:srgbClr val="FFFFCC"/>
                </a:solidFill>
                <a:effectLst>
                  <a:outerShdw blurRad="38100" dist="38100" dir="2700000" algn="tl">
                    <a:srgbClr val="000000">
                      <a:alpha val="43137"/>
                    </a:srgbClr>
                  </a:outerShdw>
                </a:effectLst>
              </a:rPr>
              <a:t>Sores</a:t>
            </a:r>
            <a:r>
              <a:rPr lang="en-US" sz="3000" dirty="0">
                <a:effectLst>
                  <a:outerShdw blurRad="38100" dist="38100" dir="2700000" algn="tl">
                    <a:srgbClr val="000000">
                      <a:alpha val="43137"/>
                    </a:srgbClr>
                  </a:outerShdw>
                </a:effectLst>
              </a:rPr>
              <a:t>: 6</a:t>
            </a:r>
            <a:r>
              <a:rPr lang="en-US" sz="3000" baseline="30000" dirty="0">
                <a:effectLst>
                  <a:outerShdw blurRad="38100" dist="38100" dir="2700000" algn="tl">
                    <a:srgbClr val="000000">
                      <a:alpha val="43137"/>
                    </a:srgbClr>
                  </a:outerShdw>
                </a:effectLst>
              </a:rPr>
              <a:t>th</a:t>
            </a:r>
            <a:r>
              <a:rPr lang="en-US" sz="3000" dirty="0">
                <a:effectLst>
                  <a:outerShdw blurRad="38100" dist="38100" dir="2700000" algn="tl">
                    <a:srgbClr val="000000">
                      <a:alpha val="43137"/>
                    </a:srgbClr>
                  </a:outerShdw>
                </a:effectLst>
              </a:rPr>
              <a:t> plague (Ex 9:8-12), 1</a:t>
            </a:r>
            <a:r>
              <a:rPr lang="en-US" sz="3000" baseline="30000" dirty="0">
                <a:effectLst>
                  <a:outerShdw blurRad="38100" dist="38100" dir="2700000" algn="tl">
                    <a:srgbClr val="000000">
                      <a:alpha val="43137"/>
                    </a:srgbClr>
                  </a:outerShdw>
                </a:effectLst>
              </a:rPr>
              <a:t>st</a:t>
            </a:r>
            <a:r>
              <a:rPr lang="en-US" sz="3000" dirty="0">
                <a:effectLst>
                  <a:outerShdw blurRad="38100" dist="38100" dir="2700000" algn="tl">
                    <a:srgbClr val="000000">
                      <a:alpha val="43137"/>
                    </a:srgbClr>
                  </a:outerShdw>
                </a:effectLst>
              </a:rPr>
              <a:t> bowl (Rev 16:1-2)</a:t>
            </a:r>
          </a:p>
          <a:p>
            <a:pPr marL="465138" indent="-465138" eaLnBrk="1" hangingPunct="1">
              <a:spcBef>
                <a:spcPts val="0"/>
              </a:spcBef>
              <a:spcAft>
                <a:spcPts val="2400"/>
              </a:spcAft>
              <a:defRPr/>
            </a:pPr>
            <a:r>
              <a:rPr lang="en-US" sz="3000" b="1" u="sng" dirty="0">
                <a:solidFill>
                  <a:srgbClr val="FFFFCC"/>
                </a:solidFill>
                <a:effectLst>
                  <a:outerShdw blurRad="38100" dist="38100" dir="2700000" algn="tl">
                    <a:srgbClr val="000000">
                      <a:alpha val="43137"/>
                    </a:srgbClr>
                  </a:outerShdw>
                </a:effectLst>
              </a:rPr>
              <a:t>Rivers to blood</a:t>
            </a:r>
            <a:r>
              <a:rPr lang="en-US" sz="3000" dirty="0">
                <a:effectLst>
                  <a:outerShdw blurRad="38100" dist="38100" dir="2700000" algn="tl">
                    <a:srgbClr val="000000">
                      <a:alpha val="43137"/>
                    </a:srgbClr>
                  </a:outerShdw>
                </a:effectLst>
              </a:rPr>
              <a:t>: 1</a:t>
            </a:r>
            <a:r>
              <a:rPr lang="en-US" sz="3000" baseline="30000" dirty="0">
                <a:effectLst>
                  <a:outerShdw blurRad="38100" dist="38100" dir="2700000" algn="tl">
                    <a:srgbClr val="000000">
                      <a:alpha val="43137"/>
                    </a:srgbClr>
                  </a:outerShdw>
                </a:effectLst>
              </a:rPr>
              <a:t>st</a:t>
            </a:r>
            <a:r>
              <a:rPr lang="en-US" sz="3000" dirty="0">
                <a:effectLst>
                  <a:outerShdw blurRad="38100" dist="38100" dir="2700000" algn="tl">
                    <a:srgbClr val="000000">
                      <a:alpha val="43137"/>
                    </a:srgbClr>
                  </a:outerShdw>
                </a:effectLst>
              </a:rPr>
              <a:t> plague (Ex 7:19-21), 3</a:t>
            </a:r>
            <a:r>
              <a:rPr lang="en-US" sz="3000" baseline="30000" dirty="0">
                <a:effectLst>
                  <a:outerShdw blurRad="38100" dist="38100" dir="2700000" algn="tl">
                    <a:srgbClr val="000000">
                      <a:alpha val="43137"/>
                    </a:srgbClr>
                  </a:outerShdw>
                </a:effectLst>
              </a:rPr>
              <a:t>rd</a:t>
            </a:r>
            <a:r>
              <a:rPr lang="en-US" sz="3000" dirty="0">
                <a:effectLst>
                  <a:outerShdw blurRad="38100" dist="38100" dir="2700000" algn="tl">
                    <a:srgbClr val="000000">
                      <a:alpha val="43137"/>
                    </a:srgbClr>
                  </a:outerShdw>
                </a:effectLst>
              </a:rPr>
              <a:t> bowl (Rev 16:4-7)</a:t>
            </a:r>
          </a:p>
          <a:p>
            <a:pPr marL="465138" indent="-465138" eaLnBrk="1" hangingPunct="1">
              <a:spcBef>
                <a:spcPts val="0"/>
              </a:spcBef>
              <a:spcAft>
                <a:spcPts val="2400"/>
              </a:spcAft>
              <a:defRPr/>
            </a:pPr>
            <a:r>
              <a:rPr lang="en-US" sz="3000" b="1" u="sng" dirty="0">
                <a:solidFill>
                  <a:srgbClr val="FFFFCC"/>
                </a:solidFill>
                <a:effectLst>
                  <a:outerShdw blurRad="38100" dist="38100" dir="2700000" algn="tl">
                    <a:srgbClr val="000000">
                      <a:alpha val="43137"/>
                    </a:srgbClr>
                  </a:outerShdw>
                </a:effectLst>
              </a:rPr>
              <a:t>Darkness</a:t>
            </a:r>
            <a:r>
              <a:rPr lang="en-US" sz="3000" dirty="0">
                <a:effectLst>
                  <a:outerShdw blurRad="38100" dist="38100" dir="2700000" algn="tl">
                    <a:srgbClr val="000000">
                      <a:alpha val="43137"/>
                    </a:srgbClr>
                  </a:outerShdw>
                </a:effectLst>
              </a:rPr>
              <a:t>: 9</a:t>
            </a:r>
            <a:r>
              <a:rPr lang="en-US" sz="3000" baseline="30000" dirty="0">
                <a:effectLst>
                  <a:outerShdw blurRad="38100" dist="38100" dir="2700000" algn="tl">
                    <a:srgbClr val="000000">
                      <a:alpha val="43137"/>
                    </a:srgbClr>
                  </a:outerShdw>
                </a:effectLst>
              </a:rPr>
              <a:t>th</a:t>
            </a:r>
            <a:r>
              <a:rPr lang="en-US" sz="3000" dirty="0">
                <a:effectLst>
                  <a:outerShdw blurRad="38100" dist="38100" dir="2700000" algn="tl">
                    <a:srgbClr val="000000">
                      <a:alpha val="43137"/>
                    </a:srgbClr>
                  </a:outerShdw>
                </a:effectLst>
              </a:rPr>
              <a:t> plague (Ex 10:21-23), 5</a:t>
            </a:r>
            <a:r>
              <a:rPr lang="en-US" sz="3000" baseline="30000" dirty="0">
                <a:effectLst>
                  <a:outerShdw blurRad="38100" dist="38100" dir="2700000" algn="tl">
                    <a:srgbClr val="000000">
                      <a:alpha val="43137"/>
                    </a:srgbClr>
                  </a:outerShdw>
                </a:effectLst>
              </a:rPr>
              <a:t>th</a:t>
            </a:r>
            <a:r>
              <a:rPr lang="en-US" sz="3000" dirty="0">
                <a:effectLst>
                  <a:outerShdw blurRad="38100" dist="38100" dir="2700000" algn="tl">
                    <a:srgbClr val="000000">
                      <a:alpha val="43137"/>
                    </a:srgbClr>
                  </a:outerShdw>
                </a:effectLst>
              </a:rPr>
              <a:t> bowl (Rev 16:10-11)</a:t>
            </a:r>
          </a:p>
          <a:p>
            <a:pPr marL="465138" indent="-465138" eaLnBrk="1" hangingPunct="1">
              <a:spcBef>
                <a:spcPts val="0"/>
              </a:spcBef>
              <a:spcAft>
                <a:spcPts val="2400"/>
              </a:spcAft>
              <a:defRPr/>
            </a:pPr>
            <a:r>
              <a:rPr lang="en-US" sz="3000" b="1" u="sng" dirty="0">
                <a:solidFill>
                  <a:srgbClr val="FFFFCC"/>
                </a:solidFill>
                <a:effectLst>
                  <a:outerShdw blurRad="38100" dist="38100" dir="2700000" algn="tl">
                    <a:srgbClr val="000000">
                      <a:alpha val="43137"/>
                    </a:srgbClr>
                  </a:outerShdw>
                </a:effectLst>
              </a:rPr>
              <a:t>Frogs</a:t>
            </a:r>
            <a:r>
              <a:rPr lang="en-US" sz="3000" dirty="0">
                <a:effectLst>
                  <a:outerShdw blurRad="38100" dist="38100" dir="2700000" algn="tl">
                    <a:srgbClr val="000000">
                      <a:alpha val="43137"/>
                    </a:srgbClr>
                  </a:outerShdw>
                </a:effectLst>
              </a:rPr>
              <a:t>: 2</a:t>
            </a:r>
            <a:r>
              <a:rPr lang="en-US" sz="3000" baseline="30000" dirty="0">
                <a:effectLst>
                  <a:outerShdw blurRad="38100" dist="38100" dir="2700000" algn="tl">
                    <a:srgbClr val="000000">
                      <a:alpha val="43137"/>
                    </a:srgbClr>
                  </a:outerShdw>
                </a:effectLst>
              </a:rPr>
              <a:t>nd</a:t>
            </a:r>
            <a:r>
              <a:rPr lang="en-US" sz="3000" dirty="0">
                <a:effectLst>
                  <a:outerShdw blurRad="38100" dist="38100" dir="2700000" algn="tl">
                    <a:srgbClr val="000000">
                      <a:alpha val="43137"/>
                    </a:srgbClr>
                  </a:outerShdw>
                </a:effectLst>
              </a:rPr>
              <a:t> plague (Ex 7:25</a:t>
            </a:r>
            <a:r>
              <a:rPr lang="en-US" sz="3000" dirty="0">
                <a:effectLst>
                  <a:outerShdw blurRad="38100" dist="38100" dir="2700000" algn="tl">
                    <a:srgbClr val="000000">
                      <a:alpha val="43137"/>
                    </a:srgbClr>
                  </a:outerShdw>
                </a:effectLst>
                <a:cs typeface="Calibri" panose="020F0502020204030204" pitchFamily="34" charset="0"/>
              </a:rPr>
              <a:t>‒8:15), 6</a:t>
            </a:r>
            <a:r>
              <a:rPr lang="en-US" sz="3000" baseline="30000" dirty="0">
                <a:effectLst>
                  <a:outerShdw blurRad="38100" dist="38100" dir="2700000" algn="tl">
                    <a:srgbClr val="000000">
                      <a:alpha val="43137"/>
                    </a:srgbClr>
                  </a:outerShdw>
                </a:effectLst>
                <a:cs typeface="Calibri" panose="020F0502020204030204" pitchFamily="34" charset="0"/>
              </a:rPr>
              <a:t>th</a:t>
            </a:r>
            <a:r>
              <a:rPr lang="en-US" sz="3000" dirty="0">
                <a:effectLst>
                  <a:outerShdw blurRad="38100" dist="38100" dir="2700000" algn="tl">
                    <a:srgbClr val="000000">
                      <a:alpha val="43137"/>
                    </a:srgbClr>
                  </a:outerShdw>
                </a:effectLst>
                <a:cs typeface="Calibri" panose="020F0502020204030204" pitchFamily="34" charset="0"/>
              </a:rPr>
              <a:t> bowl (Rev 16:13)</a:t>
            </a:r>
            <a:endParaRPr lang="en-US" sz="3000" dirty="0">
              <a:effectLst>
                <a:outerShdw blurRad="38100" dist="38100" dir="2700000" algn="tl">
                  <a:srgbClr val="000000">
                    <a:alpha val="43137"/>
                  </a:srgbClr>
                </a:outerShdw>
              </a:effectLst>
            </a:endParaRPr>
          </a:p>
          <a:p>
            <a:pPr marL="465138" indent="-465138" eaLnBrk="1" hangingPunct="1">
              <a:spcBef>
                <a:spcPts val="0"/>
              </a:spcBef>
              <a:spcAft>
                <a:spcPts val="2400"/>
              </a:spcAft>
              <a:defRPr/>
            </a:pPr>
            <a:r>
              <a:rPr lang="en-US" sz="3000" b="1" u="sng" dirty="0">
                <a:solidFill>
                  <a:srgbClr val="FFFFCC"/>
                </a:solidFill>
                <a:effectLst>
                  <a:outerShdw blurRad="38100" dist="38100" dir="2700000" algn="tl">
                    <a:srgbClr val="000000">
                      <a:alpha val="43137"/>
                    </a:srgbClr>
                  </a:outerShdw>
                </a:effectLst>
              </a:rPr>
              <a:t>Hail</a:t>
            </a:r>
            <a:r>
              <a:rPr lang="en-US" sz="3000" dirty="0">
                <a:effectLst>
                  <a:outerShdw blurRad="38100" dist="38100" dir="2700000" algn="tl">
                    <a:srgbClr val="000000">
                      <a:alpha val="43137"/>
                    </a:srgbClr>
                  </a:outerShdw>
                </a:effectLst>
              </a:rPr>
              <a:t>: 7</a:t>
            </a:r>
            <a:r>
              <a:rPr lang="en-US" sz="3000" baseline="30000" dirty="0">
                <a:effectLst>
                  <a:outerShdw blurRad="38100" dist="38100" dir="2700000" algn="tl">
                    <a:srgbClr val="000000">
                      <a:alpha val="43137"/>
                    </a:srgbClr>
                  </a:outerShdw>
                </a:effectLst>
              </a:rPr>
              <a:t>th</a:t>
            </a:r>
            <a:r>
              <a:rPr lang="en-US" sz="3000" dirty="0">
                <a:effectLst>
                  <a:outerShdw blurRad="38100" dist="38100" dir="2700000" algn="tl">
                    <a:srgbClr val="000000">
                      <a:alpha val="43137"/>
                    </a:srgbClr>
                  </a:outerShdw>
                </a:effectLst>
              </a:rPr>
              <a:t> plague (Ex 9:22-26), 7</a:t>
            </a:r>
            <a:r>
              <a:rPr lang="en-US" sz="3000" baseline="30000" dirty="0">
                <a:effectLst>
                  <a:outerShdw blurRad="38100" dist="38100" dir="2700000" algn="tl">
                    <a:srgbClr val="000000">
                      <a:alpha val="43137"/>
                    </a:srgbClr>
                  </a:outerShdw>
                </a:effectLst>
              </a:rPr>
              <a:t>th</a:t>
            </a:r>
            <a:r>
              <a:rPr lang="en-US" sz="3000" dirty="0">
                <a:effectLst>
                  <a:outerShdw blurRad="38100" dist="38100" dir="2700000" algn="tl">
                    <a:srgbClr val="000000">
                      <a:alpha val="43137"/>
                    </a:srgbClr>
                  </a:outerShdw>
                </a:effectLst>
              </a:rPr>
              <a:t> bowl (Rev 16:17-21)</a:t>
            </a:r>
          </a:p>
        </p:txBody>
      </p:sp>
    </p:spTree>
    <p:extLst>
      <p:ext uri="{BB962C8B-B14F-4D97-AF65-F5344CB8AC3E}">
        <p14:creationId xmlns:p14="http://schemas.microsoft.com/office/powerpoint/2010/main" val="39316519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155244-29D6-691D-4C5A-2558B6671DC8}"/>
              </a:ext>
            </a:extLst>
          </p:cNvPr>
          <p:cNvPicPr>
            <a:picLocks noChangeAspect="1"/>
          </p:cNvPicPr>
          <p:nvPr/>
        </p:nvPicPr>
        <p:blipFill>
          <a:blip r:embed="rId2"/>
          <a:stretch>
            <a:fillRect/>
          </a:stretch>
        </p:blipFill>
        <p:spPr>
          <a:xfrm>
            <a:off x="0" y="0"/>
            <a:ext cx="12192000" cy="6857999"/>
          </a:xfrm>
          <a:prstGeom prst="rect">
            <a:avLst/>
          </a:prstGeom>
        </p:spPr>
      </p:pic>
      <p:sp>
        <p:nvSpPr>
          <p:cNvPr id="134147" name="Rectangle 1"/>
          <p:cNvSpPr>
            <a:spLocks noChangeArrowheads="1"/>
          </p:cNvSpPr>
          <p:nvPr/>
        </p:nvSpPr>
        <p:spPr bwMode="auto">
          <a:xfrm>
            <a:off x="609600" y="0"/>
            <a:ext cx="10972800" cy="3039294"/>
          </a:xfrm>
          <a:prstGeom prst="rect">
            <a:avLst/>
          </a:prstGeom>
          <a:noFill/>
          <a:ln w="28575">
            <a:noFill/>
            <a:miter lim="800000"/>
            <a:headEnd/>
            <a:tailEnd/>
          </a:ln>
        </p:spPr>
        <p:txBody>
          <a:bodyPr wrap="square">
            <a:spAutoFit/>
          </a:bodyPr>
          <a:lstStyle/>
          <a:p>
            <a:pPr algn="ctr">
              <a:spcBef>
                <a:spcPts val="0"/>
              </a:spcBef>
              <a:spcAft>
                <a:spcPts val="900"/>
              </a:spcAft>
            </a:pPr>
            <a:r>
              <a:rPr lang="en-US" altLang="en-US" sz="4000" kern="0" dirty="0">
                <a:solidFill>
                  <a:srgbClr val="00FFFF"/>
                </a:solidFill>
                <a:effectLst>
                  <a:outerShdw blurRad="38100" dist="38100" dir="2700000" algn="tl">
                    <a:srgbClr val="000000">
                      <a:alpha val="43137"/>
                    </a:srgbClr>
                  </a:outerShdw>
                </a:effectLst>
                <a:latin typeface="Calibri" panose="020F0502020204030204" pitchFamily="34" charset="0"/>
              </a:rPr>
              <a:t>Revelation 11:15</a:t>
            </a:r>
          </a:p>
          <a:p>
            <a:pPr algn="just"/>
            <a:r>
              <a:rPr lang="en-US" altLang="en-US" sz="3600" kern="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15 </a:t>
            </a:r>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Then the seventh angel sounded; and there were loud voices in heaven, saying,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kingdom of the world has become the kingdom of our Lord and of His Christ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He will reign forever and ever.’”</a:t>
            </a:r>
          </a:p>
        </p:txBody>
      </p:sp>
      <p:pic>
        <p:nvPicPr>
          <p:cNvPr id="3" name="Picture 2">
            <a:extLst>
              <a:ext uri="{FF2B5EF4-FFF2-40B4-BE49-F238E27FC236}">
                <a16:creationId xmlns:a16="http://schemas.microsoft.com/office/drawing/2014/main" id="{7A3367C7-EAC3-94B8-93DA-301730013992}"/>
              </a:ext>
            </a:extLst>
          </p:cNvPr>
          <p:cNvPicPr>
            <a:picLocks noChangeAspect="1"/>
          </p:cNvPicPr>
          <p:nvPr/>
        </p:nvPicPr>
        <p:blipFill>
          <a:blip r:embed="rId3"/>
          <a:stretch>
            <a:fillRect/>
          </a:stretch>
        </p:blipFill>
        <p:spPr>
          <a:xfrm>
            <a:off x="4130040" y="3048000"/>
            <a:ext cx="3931920" cy="182880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127180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B41FFE8-86D2-3D36-1771-9B9B3CFF2DC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11179" y="228600"/>
            <a:ext cx="9769643" cy="6400800"/>
          </a:xfrm>
          <a:prstGeom prst="rect">
            <a:avLst/>
          </a:prstGeom>
          <a:ln>
            <a:solidFill>
              <a:srgbClr val="FFFFCC"/>
            </a:solidFill>
          </a:ln>
        </p:spPr>
      </p:pic>
    </p:spTree>
    <p:extLst>
      <p:ext uri="{BB962C8B-B14F-4D97-AF65-F5344CB8AC3E}">
        <p14:creationId xmlns:p14="http://schemas.microsoft.com/office/powerpoint/2010/main" val="518181188"/>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Documents and Settings\Owner\Application Data\Microsoft\Media Catalog\Downloaded Clips\cl79\j0304869.wmf">
            <a:extLst>
              <a:ext uri="{FF2B5EF4-FFF2-40B4-BE49-F238E27FC236}">
                <a16:creationId xmlns:a16="http://schemas.microsoft.com/office/drawing/2014/main" id="{4A5733E1-1C4F-4247-ACEA-9B7EFAC325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21352" y="42863"/>
            <a:ext cx="127044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A89C46E-DBE5-4EC6-B362-9DF6C1264D88}"/>
              </a:ext>
            </a:extLst>
          </p:cNvPr>
          <p:cNvSpPr txBox="1"/>
          <p:nvPr/>
        </p:nvSpPr>
        <p:spPr>
          <a:xfrm>
            <a:off x="2133600" y="6477001"/>
            <a:ext cx="7924800" cy="307975"/>
          </a:xfrm>
          <a:prstGeom prst="rect">
            <a:avLst/>
          </a:prstGeom>
          <a:noFill/>
        </p:spPr>
        <p:txBody>
          <a:bodyPr>
            <a:spAutoFit/>
          </a:bodyPr>
          <a:lstStyle/>
          <a:p>
            <a:pPr algn="ctr">
              <a:defRPr/>
            </a:pPr>
            <a:r>
              <a:rPr lang="en-US" sz="1400" dirty="0">
                <a:effectLst>
                  <a:outerShdw blurRad="38100" dist="38100" dir="2700000" algn="tl">
                    <a:srgbClr val="000000">
                      <a:alpha val="43137"/>
                    </a:srgbClr>
                  </a:outerShdw>
                </a:effectLst>
                <a:latin typeface="Calibri" panose="020F0502020204030204" pitchFamily="34" charset="0"/>
                <a:cs typeface="+mn-cs"/>
              </a:rPr>
              <a:t>Adapted from J. Dwight Pentecost, </a:t>
            </a:r>
            <a:r>
              <a:rPr lang="en-US" sz="1400" i="1" dirty="0">
                <a:effectLst>
                  <a:outerShdw blurRad="38100" dist="38100" dir="2700000" algn="tl">
                    <a:srgbClr val="000000">
                      <a:alpha val="43137"/>
                    </a:srgbClr>
                  </a:outerShdw>
                </a:effectLst>
                <a:latin typeface="Calibri" panose="020F0502020204030204" pitchFamily="34" charset="0"/>
                <a:cs typeface="+mn-cs"/>
              </a:rPr>
              <a:t>Faith that Endures</a:t>
            </a:r>
            <a:r>
              <a:rPr lang="en-US" sz="1400" dirty="0">
                <a:effectLst>
                  <a:outerShdw blurRad="38100" dist="38100" dir="2700000" algn="tl">
                    <a:srgbClr val="000000">
                      <a:alpha val="43137"/>
                    </a:srgbClr>
                  </a:outerShdw>
                </a:effectLst>
                <a:latin typeface="Calibri" panose="020F0502020204030204" pitchFamily="34" charset="0"/>
                <a:cs typeface="+mn-cs"/>
              </a:rPr>
              <a:t> (Grand Rapids, MI: </a:t>
            </a:r>
            <a:r>
              <a:rPr lang="en-US" sz="1400" dirty="0" err="1">
                <a:effectLst>
                  <a:outerShdw blurRad="38100" dist="38100" dir="2700000" algn="tl">
                    <a:srgbClr val="000000">
                      <a:alpha val="43137"/>
                    </a:srgbClr>
                  </a:outerShdw>
                </a:effectLst>
                <a:latin typeface="Calibri" panose="020F0502020204030204" pitchFamily="34" charset="0"/>
                <a:cs typeface="+mn-cs"/>
              </a:rPr>
              <a:t>Kregel</a:t>
            </a:r>
            <a:r>
              <a:rPr lang="en-US" sz="1400" dirty="0">
                <a:effectLst>
                  <a:outerShdw blurRad="38100" dist="38100" dir="2700000" algn="tl">
                    <a:srgbClr val="000000">
                      <a:alpha val="43137"/>
                    </a:srgbClr>
                  </a:outerShdw>
                </a:effectLst>
                <a:latin typeface="Calibri" panose="020F0502020204030204" pitchFamily="34" charset="0"/>
                <a:cs typeface="+mn-cs"/>
              </a:rPr>
              <a:t>, 2000), 60-71.</a:t>
            </a:r>
          </a:p>
        </p:txBody>
      </p:sp>
      <p:sp>
        <p:nvSpPr>
          <p:cNvPr id="7" name="Rectangle 2">
            <a:extLst>
              <a:ext uri="{FF2B5EF4-FFF2-40B4-BE49-F238E27FC236}">
                <a16:creationId xmlns:a16="http://schemas.microsoft.com/office/drawing/2014/main" id="{9BE134BE-91C5-475E-AF77-E8BFFF533C7F}"/>
              </a:ext>
            </a:extLst>
          </p:cNvPr>
          <p:cNvSpPr txBox="1">
            <a:spLocks noChangeArrowheads="1"/>
          </p:cNvSpPr>
          <p:nvPr/>
        </p:nvSpPr>
        <p:spPr bwMode="auto">
          <a:xfrm>
            <a:off x="3848100" y="228600"/>
            <a:ext cx="4495800"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a:lstStyle>
          <a:p>
            <a:pPr algn="ctr">
              <a:defRPr/>
            </a:pPr>
            <a:r>
              <a:rPr lang="en-US" altLang="en-US" sz="3600" kern="0" dirty="0">
                <a:effectLst>
                  <a:outerShdw blurRad="38100" dist="38100" dir="2700000" algn="tl">
                    <a:srgbClr val="000000">
                      <a:alpha val="43137"/>
                    </a:srgbClr>
                  </a:outerShdw>
                </a:effectLst>
                <a:latin typeface="Calibri" panose="020F0502020204030204" pitchFamily="34" charset="0"/>
              </a:rPr>
              <a:t>Why God Became Man</a:t>
            </a:r>
            <a:br>
              <a:rPr lang="en-US" altLang="en-US" sz="4000" kern="0" dirty="0">
                <a:effectLst>
                  <a:outerShdw blurRad="38100" dist="38100" dir="2700000" algn="tl">
                    <a:srgbClr val="000000">
                      <a:alpha val="43137"/>
                    </a:srgbClr>
                  </a:outerShdw>
                </a:effectLst>
                <a:latin typeface="Calibri" panose="020F0502020204030204" pitchFamily="34" charset="0"/>
              </a:rPr>
            </a:br>
            <a:r>
              <a:rPr lang="en-US" altLang="en-US" sz="2400" dirty="0">
                <a:solidFill>
                  <a:schemeClr val="tx1"/>
                </a:solidFill>
                <a:effectLst>
                  <a:outerShdw blurRad="38100" dist="38100" dir="2700000" algn="tl">
                    <a:srgbClr val="000000">
                      <a:alpha val="43137"/>
                    </a:srgbClr>
                  </a:outerShdw>
                </a:effectLst>
                <a:latin typeface="Calibri" panose="020F0502020204030204" pitchFamily="34" charset="0"/>
                <a:ea typeface="+mn-ea"/>
                <a:cs typeface="+mn-cs"/>
              </a:rPr>
              <a:t>(Heb. 2:5-18)</a:t>
            </a:r>
          </a:p>
        </p:txBody>
      </p:sp>
      <p:sp>
        <p:nvSpPr>
          <p:cNvPr id="9" name="Rectangle 3">
            <a:extLst>
              <a:ext uri="{FF2B5EF4-FFF2-40B4-BE49-F238E27FC236}">
                <a16:creationId xmlns:a16="http://schemas.microsoft.com/office/drawing/2014/main" id="{3E1E0182-A32A-41DE-8491-C308514E2FFE}"/>
              </a:ext>
            </a:extLst>
          </p:cNvPr>
          <p:cNvSpPr txBox="1">
            <a:spLocks noChangeArrowheads="1"/>
          </p:cNvSpPr>
          <p:nvPr/>
        </p:nvSpPr>
        <p:spPr bwMode="auto">
          <a:xfrm>
            <a:off x="1771650" y="1447800"/>
            <a:ext cx="8648700" cy="48339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restore God’s original purpose for man (5-8)</a:t>
            </a:r>
          </a:p>
          <a:p>
            <a:pPr marL="457200" indent="-457200">
              <a:spcBef>
                <a:spcPts val="0"/>
              </a:spcBef>
              <a:spcAft>
                <a:spcPts val="1200"/>
              </a:spcAft>
              <a:buSzPct val="100000"/>
              <a:buFont typeface="+mj-lt"/>
              <a:buAutoNum type="arabicPeriod"/>
              <a:defRPr/>
            </a:pPr>
            <a:r>
              <a:rPr lang="en-US" sz="3000" b="1" u="sng" dirty="0">
                <a:solidFill>
                  <a:srgbClr val="FFFFCC"/>
                </a:solidFill>
                <a:effectLst>
                  <a:outerShdw blurRad="38100" dist="38100" dir="2700000" algn="tl">
                    <a:srgbClr val="000000">
                      <a:alpha val="43137"/>
                    </a:srgbClr>
                  </a:outerShdw>
                </a:effectLst>
              </a:rPr>
              <a:t>To taste death for every man (9) </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bring many to glory (10-13)</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break Satan’s rule over humanity (14)</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remove the fear of death (15)</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become our merciful high priest (16-17a)</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make a complete purification for sin (17b)</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sympathize with those tested (18)</a:t>
            </a:r>
          </a:p>
        </p:txBody>
      </p:sp>
    </p:spTree>
    <p:extLst>
      <p:ext uri="{BB962C8B-B14F-4D97-AF65-F5344CB8AC3E}">
        <p14:creationId xmlns:p14="http://schemas.microsoft.com/office/powerpoint/2010/main" val="14355038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300101-CE71-0E46-5FFF-A4605A175E89}"/>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A4B84B81-180C-4D43-855E-B136D5FE019D}"/>
              </a:ext>
            </a:extLst>
          </p:cNvPr>
          <p:cNvSpPr>
            <a:spLocks noChangeArrowheads="1"/>
          </p:cNvSpPr>
          <p:nvPr/>
        </p:nvSpPr>
        <p:spPr bwMode="auto">
          <a:xfrm>
            <a:off x="609600" y="1"/>
            <a:ext cx="10972800" cy="3039294"/>
          </a:xfrm>
          <a:prstGeom prst="rect">
            <a:avLst/>
          </a:prstGeom>
          <a:noFill/>
          <a:ln w="28575">
            <a:noFill/>
            <a:miter lim="800000"/>
            <a:headEnd/>
            <a:tailEnd/>
          </a:ln>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Hebrews 2:9</a:t>
            </a:r>
          </a:p>
          <a:p>
            <a:pPr algn="just">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“But we do see Him who was made for a little while lower than the angels,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namely</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Jesus, because of the suffering of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death</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crowned with glory and honor, so that by the grace of God He might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taste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death</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for everyone.”</a:t>
            </a:r>
          </a:p>
        </p:txBody>
      </p:sp>
      <p:pic>
        <p:nvPicPr>
          <p:cNvPr id="4" name="Picture 3">
            <a:extLst>
              <a:ext uri="{FF2B5EF4-FFF2-40B4-BE49-F238E27FC236}">
                <a16:creationId xmlns:a16="http://schemas.microsoft.com/office/drawing/2014/main" id="{4B500BD5-ED75-4B81-BCD4-EC9D0DAAD2C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1860" y="3413760"/>
            <a:ext cx="2428280" cy="1463040"/>
          </a:xfrm>
          <a:prstGeom prst="rect">
            <a:avLst/>
          </a:prstGeom>
          <a:ln w="19050">
            <a:solidFill>
              <a:schemeClr val="tx1"/>
            </a:solidFill>
          </a:ln>
        </p:spPr>
      </p:pic>
    </p:spTree>
    <p:extLst>
      <p:ext uri="{BB962C8B-B14F-4D97-AF65-F5344CB8AC3E}">
        <p14:creationId xmlns:p14="http://schemas.microsoft.com/office/powerpoint/2010/main" val="6690306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3C5347-A404-EE9D-3BA7-3A7B2FA44ED3}"/>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38914" name="Rectangle 3"/>
          <p:cNvSpPr>
            <a:spLocks noChangeArrowheads="1"/>
          </p:cNvSpPr>
          <p:nvPr/>
        </p:nvSpPr>
        <p:spPr bwMode="auto">
          <a:xfrm>
            <a:off x="609600" y="1"/>
            <a:ext cx="10972800" cy="307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ctr" defTabSz="685800">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Genesis 2:16-17</a:t>
            </a:r>
          </a:p>
          <a:p>
            <a:pPr algn="just">
              <a:spcAft>
                <a:spcPts val="1000"/>
              </a:spcAft>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16</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The Lord God commanded the man, saying, ‘From any tree of the garden you may eat freely;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17</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but from the tree of the knowledge of good and evil you shall not eat, for in the day that you eat from it you will surely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die (</a:t>
            </a:r>
            <a:r>
              <a:rPr lang="en-US" sz="3600" b="1" i="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muwth</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4" name="Picture 3">
            <a:extLst>
              <a:ext uri="{FF2B5EF4-FFF2-40B4-BE49-F238E27FC236}">
                <a16:creationId xmlns:a16="http://schemas.microsoft.com/office/drawing/2014/main" id="{1C016ECA-A9AE-466C-94D2-0F5849CBCF1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922521" y="3230880"/>
            <a:ext cx="2346961" cy="1645920"/>
          </a:xfrm>
          <a:prstGeom prst="rect">
            <a:avLst/>
          </a:prstGeom>
        </p:spPr>
      </p:pic>
    </p:spTree>
    <p:extLst>
      <p:ext uri="{BB962C8B-B14F-4D97-AF65-F5344CB8AC3E}">
        <p14:creationId xmlns:p14="http://schemas.microsoft.com/office/powerpoint/2010/main" val="2100436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111611C6-FE1B-FC9A-CC07-E64D44869257}"/>
              </a:ext>
            </a:extLst>
          </p:cNvPr>
          <p:cNvSpPr>
            <a:spLocks noGrp="1" noChangeArrowheads="1"/>
          </p:cNvSpPr>
          <p:nvPr>
            <p:ph type="title"/>
          </p:nvPr>
        </p:nvSpPr>
        <p:spPr>
          <a:xfrm>
            <a:off x="792480" y="228600"/>
            <a:ext cx="10607040" cy="914400"/>
          </a:xfrm>
        </p:spPr>
        <p:txBody>
          <a:bodyPr/>
          <a:lstStyle/>
          <a:p>
            <a:pPr algn="ctr" eaLnBrk="1" hangingPunct="1"/>
            <a:r>
              <a:rPr lang="en-US" altLang="en-US" sz="3600" dirty="0"/>
              <a:t>CHRIST IS SUPERIOR TO PREVIOUS REVELATION (1:1-2A)</a:t>
            </a:r>
          </a:p>
        </p:txBody>
      </p:sp>
      <p:sp>
        <p:nvSpPr>
          <p:cNvPr id="3075" name="Rectangle 3">
            <a:extLst>
              <a:ext uri="{FF2B5EF4-FFF2-40B4-BE49-F238E27FC236}">
                <a16:creationId xmlns:a16="http://schemas.microsoft.com/office/drawing/2014/main" id="{4A32D487-90D3-7DAD-6680-5F5D3EC8D4C3}"/>
              </a:ext>
            </a:extLst>
          </p:cNvPr>
          <p:cNvSpPr>
            <a:spLocks noGrp="1" noChangeArrowheads="1"/>
          </p:cNvSpPr>
          <p:nvPr>
            <p:ph type="body" idx="1"/>
          </p:nvPr>
        </p:nvSpPr>
        <p:spPr>
          <a:xfrm>
            <a:off x="533400" y="1946275"/>
            <a:ext cx="6629400" cy="1787525"/>
          </a:xfrm>
        </p:spPr>
        <p:txBody>
          <a:bodyPr/>
          <a:lstStyle/>
          <a:p>
            <a:pPr marL="457200" indent="-457200" algn="just" eaLnBrk="1" hangingPunct="1">
              <a:spcBef>
                <a:spcPts val="0"/>
              </a:spcBef>
              <a:spcAft>
                <a:spcPts val="3600"/>
              </a:spcAft>
              <a:defRPr/>
            </a:pPr>
            <a:r>
              <a:rPr lang="en-US" sz="3000" dirty="0"/>
              <a:t>OT – Indirect, incomplete, temporary</a:t>
            </a:r>
          </a:p>
          <a:p>
            <a:pPr marL="457200" indent="-457200" algn="just" eaLnBrk="1" hangingPunct="1">
              <a:spcBef>
                <a:spcPts val="0"/>
              </a:spcBef>
              <a:spcAft>
                <a:spcPts val="3600"/>
              </a:spcAft>
              <a:defRPr/>
            </a:pPr>
            <a:r>
              <a:rPr lang="en-US" sz="3000" dirty="0"/>
              <a:t>Christ – Direct, complete, permanent</a:t>
            </a:r>
          </a:p>
        </p:txBody>
      </p:sp>
      <p:pic>
        <p:nvPicPr>
          <p:cNvPr id="2" name="Picture 1">
            <a:extLst>
              <a:ext uri="{FF2B5EF4-FFF2-40B4-BE49-F238E27FC236}">
                <a16:creationId xmlns:a16="http://schemas.microsoft.com/office/drawing/2014/main" id="{2353E3AD-9C78-E455-DF34-1EFB228342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33083" y="1876425"/>
            <a:ext cx="4254760" cy="3609975"/>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5888806A-43E8-4897-B389-FB11B1F6697D}"/>
              </a:ext>
            </a:extLst>
          </p:cNvPr>
          <p:cNvSpPr>
            <a:spLocks noGrp="1" noChangeArrowheads="1"/>
          </p:cNvSpPr>
          <p:nvPr>
            <p:ph type="title"/>
          </p:nvPr>
        </p:nvSpPr>
        <p:spPr>
          <a:xfrm>
            <a:off x="2590800" y="228600"/>
            <a:ext cx="7010400" cy="762000"/>
          </a:xfrm>
        </p:spPr>
        <p:txBody>
          <a:bodyPr/>
          <a:lstStyle/>
          <a:p>
            <a:pPr algn="ctr"/>
            <a:r>
              <a:rPr lang="en-US" altLang="en-US" sz="3600" dirty="0">
                <a:effectLst>
                  <a:outerShdw blurRad="38100" dist="38100" dir="2700000" algn="tl">
                    <a:srgbClr val="000000">
                      <a:alpha val="43137"/>
                    </a:srgbClr>
                  </a:outerShdw>
                </a:effectLst>
              </a:rPr>
              <a:t>To Pay the Penalty for Man’s Sin</a:t>
            </a:r>
          </a:p>
        </p:txBody>
      </p:sp>
      <p:pic>
        <p:nvPicPr>
          <p:cNvPr id="39939" name="Picture 7" descr="C:\Documents and Settings\Owner\Application Data\Microsoft\Media Catalog\Downloaded Clips\cl3\BD07737_.wmf">
            <a:extLst>
              <a:ext uri="{FF2B5EF4-FFF2-40B4-BE49-F238E27FC236}">
                <a16:creationId xmlns:a16="http://schemas.microsoft.com/office/drawing/2014/main" id="{79C806B9-47D7-4021-8851-0C8BDFAFAB3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867401" y="1447800"/>
            <a:ext cx="3449417"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D4A475D7-A3D1-44CC-B7B8-2913FB039F7C}"/>
              </a:ext>
            </a:extLst>
          </p:cNvPr>
          <p:cNvSpPr>
            <a:spLocks noGrp="1"/>
          </p:cNvSpPr>
          <p:nvPr>
            <p:ph idx="1"/>
          </p:nvPr>
        </p:nvSpPr>
        <p:spPr>
          <a:xfrm>
            <a:off x="2438400" y="1523999"/>
            <a:ext cx="3429000" cy="4419600"/>
          </a:xfrm>
        </p:spPr>
        <p:txBody>
          <a:bodyPr/>
          <a:lstStyle/>
          <a:p>
            <a:pPr marL="457200" indent="-457200">
              <a:spcBef>
                <a:spcPts val="0"/>
              </a:spcBef>
              <a:spcAft>
                <a:spcPts val="3600"/>
              </a:spcAft>
              <a:defRPr/>
            </a:pPr>
            <a:r>
              <a:rPr lang="en-US" dirty="0">
                <a:effectLst>
                  <a:outerShdw blurRad="38100" dist="38100" dir="2700000" algn="tl">
                    <a:srgbClr val="000000">
                      <a:alpha val="43137"/>
                    </a:srgbClr>
                  </a:outerShdw>
                </a:effectLst>
                <a:latin typeface="Calibri" panose="020F0502020204030204" pitchFamily="34" charset="0"/>
              </a:rPr>
              <a:t>Gen. 2:17</a:t>
            </a:r>
          </a:p>
          <a:p>
            <a:pPr marL="457200" indent="-457200">
              <a:spcBef>
                <a:spcPts val="0"/>
              </a:spcBef>
              <a:spcAft>
                <a:spcPts val="3600"/>
              </a:spcAft>
              <a:defRPr/>
            </a:pPr>
            <a:r>
              <a:rPr lang="en-US" dirty="0">
                <a:effectLst>
                  <a:outerShdw blurRad="38100" dist="38100" dir="2700000" algn="tl">
                    <a:srgbClr val="000000">
                      <a:alpha val="43137"/>
                    </a:srgbClr>
                  </a:outerShdw>
                </a:effectLst>
                <a:latin typeface="Calibri" panose="020F0502020204030204" pitchFamily="34" charset="0"/>
              </a:rPr>
              <a:t>Gen. 3:21</a:t>
            </a:r>
          </a:p>
          <a:p>
            <a:pPr marL="457200" indent="-457200">
              <a:spcBef>
                <a:spcPts val="0"/>
              </a:spcBef>
              <a:spcAft>
                <a:spcPts val="3600"/>
              </a:spcAft>
              <a:defRPr/>
            </a:pPr>
            <a:r>
              <a:rPr lang="en-US" dirty="0">
                <a:effectLst>
                  <a:outerShdw blurRad="38100" dist="38100" dir="2700000" algn="tl">
                    <a:srgbClr val="000000">
                      <a:alpha val="43137"/>
                    </a:srgbClr>
                  </a:outerShdw>
                </a:effectLst>
                <a:latin typeface="Calibri" panose="020F0502020204030204" pitchFamily="34" charset="0"/>
              </a:rPr>
              <a:t>Ezek. 18:20</a:t>
            </a:r>
          </a:p>
          <a:p>
            <a:pPr marL="457200" indent="-457200">
              <a:spcBef>
                <a:spcPts val="0"/>
              </a:spcBef>
              <a:spcAft>
                <a:spcPts val="3600"/>
              </a:spcAft>
              <a:defRPr/>
            </a:pPr>
            <a:r>
              <a:rPr lang="en-US" dirty="0">
                <a:effectLst>
                  <a:outerShdw blurRad="38100" dist="38100" dir="2700000" algn="tl">
                    <a:srgbClr val="000000">
                      <a:alpha val="43137"/>
                    </a:srgbClr>
                  </a:outerShdw>
                </a:effectLst>
                <a:latin typeface="Calibri" panose="020F0502020204030204" pitchFamily="34" charset="0"/>
              </a:rPr>
              <a:t>Rom. 6:23</a:t>
            </a:r>
          </a:p>
          <a:p>
            <a:pPr marL="457200" indent="-457200">
              <a:spcBef>
                <a:spcPts val="0"/>
              </a:spcBef>
              <a:spcAft>
                <a:spcPts val="3600"/>
              </a:spcAft>
              <a:defRPr/>
            </a:pPr>
            <a:r>
              <a:rPr lang="en-US" dirty="0">
                <a:effectLst>
                  <a:outerShdw blurRad="38100" dist="38100" dir="2700000" algn="tl">
                    <a:srgbClr val="000000">
                      <a:alpha val="43137"/>
                    </a:srgbClr>
                  </a:outerShdw>
                </a:effectLst>
                <a:latin typeface="Calibri" panose="020F0502020204030204" pitchFamily="34" charset="0"/>
              </a:rPr>
              <a:t>Hebrews 2:9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09C960-4FC8-BC36-52AF-AADF91FBB66B}"/>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A4B84B81-180C-4D43-855E-B136D5FE019D}"/>
              </a:ext>
            </a:extLst>
          </p:cNvPr>
          <p:cNvSpPr>
            <a:spLocks noChangeArrowheads="1"/>
          </p:cNvSpPr>
          <p:nvPr/>
        </p:nvSpPr>
        <p:spPr bwMode="auto">
          <a:xfrm>
            <a:off x="609600" y="1"/>
            <a:ext cx="10972800" cy="3039294"/>
          </a:xfrm>
          <a:prstGeom prst="rect">
            <a:avLst/>
          </a:prstGeom>
          <a:noFill/>
          <a:ln w="28575">
            <a:noFill/>
            <a:miter lim="800000"/>
            <a:headEnd/>
            <a:tailEnd/>
          </a:ln>
        </p:spPr>
        <p:txBody>
          <a:bodyPr wrap="square">
            <a:spAutoFit/>
          </a:bodyPr>
          <a:lstStyle/>
          <a:p>
            <a:pPr algn="ctr" defTabSz="685800">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Hebrews 2:9</a:t>
            </a:r>
          </a:p>
          <a:p>
            <a:pPr algn="just">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“But we do see Him who was made for a little while lower than the angels,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namely</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Jesus, because of the suffering of death crowned with glory and honor, so that by the grace of God He might taste death for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everyone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4" name="Picture 3">
            <a:extLst>
              <a:ext uri="{FF2B5EF4-FFF2-40B4-BE49-F238E27FC236}">
                <a16:creationId xmlns:a16="http://schemas.microsoft.com/office/drawing/2014/main" id="{E12018B0-D302-45D9-B5D4-13B4691DC8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8325" y="3048000"/>
            <a:ext cx="3035350" cy="1828800"/>
          </a:xfrm>
          <a:prstGeom prst="rect">
            <a:avLst/>
          </a:prstGeom>
          <a:ln w="19050">
            <a:solidFill>
              <a:schemeClr val="tx1"/>
            </a:solidFill>
          </a:ln>
        </p:spPr>
      </p:pic>
    </p:spTree>
    <p:extLst>
      <p:ext uri="{BB962C8B-B14F-4D97-AF65-F5344CB8AC3E}">
        <p14:creationId xmlns:p14="http://schemas.microsoft.com/office/powerpoint/2010/main" val="16442833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30D8041-C4E9-43C4-91A8-934E7133E539}"/>
              </a:ext>
            </a:extLst>
          </p:cNvPr>
          <p:cNvSpPr txBox="1"/>
          <p:nvPr/>
        </p:nvSpPr>
        <p:spPr>
          <a:xfrm>
            <a:off x="3083719" y="228600"/>
            <a:ext cx="6024562" cy="1015663"/>
          </a:xfrm>
          <a:prstGeom prst="rect">
            <a:avLst/>
          </a:prstGeom>
          <a:noFill/>
        </p:spPr>
        <p:txBody>
          <a:bodyPr>
            <a:spAutoFit/>
          </a:bodyPr>
          <a:lstStyle/>
          <a:p>
            <a:pPr algn="ctr">
              <a:defRPr/>
            </a:pPr>
            <a:r>
              <a:rPr lang="en-US" sz="3600" kern="0" dirty="0">
                <a:solidFill>
                  <a:schemeClr val="tx2"/>
                </a:solidFill>
                <a:effectLst>
                  <a:outerShdw blurRad="38100" dist="38100" dir="2700000" algn="tl">
                    <a:srgbClr val="000000">
                      <a:alpha val="43137"/>
                    </a:srgbClr>
                  </a:outerShdw>
                </a:effectLst>
                <a:latin typeface="Calibri" panose="020F0502020204030204" pitchFamily="34" charset="0"/>
                <a:ea typeface="+mj-ea"/>
                <a:cs typeface="+mj-cs"/>
              </a:rPr>
              <a:t>Jay Adams </a:t>
            </a:r>
          </a:p>
          <a:p>
            <a:pPr algn="ctr">
              <a:defRPr/>
            </a:pPr>
            <a:r>
              <a:rPr lang="en-US"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Competent to Counsel</a:t>
            </a:r>
            <a:r>
              <a:rPr lang="en-US"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70. </a:t>
            </a:r>
          </a:p>
        </p:txBody>
      </p:sp>
      <p:pic>
        <p:nvPicPr>
          <p:cNvPr id="3" name="Picture 2">
            <a:extLst>
              <a:ext uri="{FF2B5EF4-FFF2-40B4-BE49-F238E27FC236}">
                <a16:creationId xmlns:a16="http://schemas.microsoft.com/office/drawing/2014/main" id="{5E37B89F-1448-4262-8EA8-2FC706805B8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1627" y="121920"/>
            <a:ext cx="1094773" cy="1097280"/>
          </a:xfrm>
          <a:prstGeom prst="rect">
            <a:avLst/>
          </a:prstGeom>
          <a:solidFill>
            <a:srgbClr val="FFFFFF">
              <a:shade val="85000"/>
            </a:srgbClr>
          </a:solidFill>
          <a:ln w="381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a16="http://schemas.microsoft.com/office/drawing/2014/main" id="{3A646BFF-B9C9-4B47-A327-A1635B2F8A0F}"/>
              </a:ext>
            </a:extLst>
          </p:cNvPr>
          <p:cNvSpPr/>
          <p:nvPr/>
        </p:nvSpPr>
        <p:spPr>
          <a:xfrm>
            <a:off x="609600" y="1371600"/>
            <a:ext cx="10972800" cy="5170646"/>
          </a:xfrm>
          <a:prstGeom prst="rect">
            <a:avLst/>
          </a:prstGeom>
        </p:spPr>
        <p:txBody>
          <a:bodyPr wrap="square">
            <a:spAutoFit/>
          </a:bodyPr>
          <a:lstStyle/>
          <a:p>
            <a:pPr algn="just">
              <a:defRPr/>
            </a:pPr>
            <a:r>
              <a:rPr lang="en-US" sz="3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“But counselors, as Christians, are obligated to present the claims of Christ. They must present the good news that Christ Jesus died on the cross in the place of His own, that He bore the guilt and suffered the penalty for their sins. He died that all whom the Father had given to Him might come unto Him and have life everlasting. As a reformed Christian, the writer believes that counselors must not tell any unsaved counselee that Christ </a:t>
            </a:r>
            <a:r>
              <a:rPr lang="en-US" sz="3200"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died for him, </a:t>
            </a:r>
            <a:r>
              <a:rPr lang="en-US" sz="32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THEY CANNOT SAY THAT</a:t>
            </a:r>
            <a:r>
              <a:rPr lang="en-US" sz="3200" dirty="0">
                <a:solidFill>
                  <a:prstClr val="white"/>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No man knows except Christ Himself who are His elect for whom He died." [emphasis mine]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Documents and Settings\Owner\Application Data\Microsoft\Media Catalog\Downloaded Clips\cl79\j0304869.wmf">
            <a:extLst>
              <a:ext uri="{FF2B5EF4-FFF2-40B4-BE49-F238E27FC236}">
                <a16:creationId xmlns:a16="http://schemas.microsoft.com/office/drawing/2014/main" id="{4A5733E1-1C4F-4247-ACEA-9B7EFAC325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21352" y="42863"/>
            <a:ext cx="127044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A89C46E-DBE5-4EC6-B362-9DF6C1264D88}"/>
              </a:ext>
            </a:extLst>
          </p:cNvPr>
          <p:cNvSpPr txBox="1"/>
          <p:nvPr/>
        </p:nvSpPr>
        <p:spPr>
          <a:xfrm>
            <a:off x="2133600" y="6477001"/>
            <a:ext cx="7924800" cy="307975"/>
          </a:xfrm>
          <a:prstGeom prst="rect">
            <a:avLst/>
          </a:prstGeom>
          <a:noFill/>
        </p:spPr>
        <p:txBody>
          <a:bodyPr>
            <a:spAutoFit/>
          </a:bodyPr>
          <a:lstStyle/>
          <a:p>
            <a:pPr algn="ctr">
              <a:defRPr/>
            </a:pPr>
            <a:r>
              <a:rPr lang="en-US" sz="1400" dirty="0">
                <a:effectLst>
                  <a:outerShdw blurRad="38100" dist="38100" dir="2700000" algn="tl">
                    <a:srgbClr val="000000">
                      <a:alpha val="43137"/>
                    </a:srgbClr>
                  </a:outerShdw>
                </a:effectLst>
                <a:latin typeface="Calibri" panose="020F0502020204030204" pitchFamily="34" charset="0"/>
                <a:cs typeface="+mn-cs"/>
              </a:rPr>
              <a:t>Adapted from J. Dwight Pentecost, </a:t>
            </a:r>
            <a:r>
              <a:rPr lang="en-US" sz="1400" i="1" dirty="0">
                <a:effectLst>
                  <a:outerShdw blurRad="38100" dist="38100" dir="2700000" algn="tl">
                    <a:srgbClr val="000000">
                      <a:alpha val="43137"/>
                    </a:srgbClr>
                  </a:outerShdw>
                </a:effectLst>
                <a:latin typeface="Calibri" panose="020F0502020204030204" pitchFamily="34" charset="0"/>
                <a:cs typeface="+mn-cs"/>
              </a:rPr>
              <a:t>Faith that Endures</a:t>
            </a:r>
            <a:r>
              <a:rPr lang="en-US" sz="1400" dirty="0">
                <a:effectLst>
                  <a:outerShdw blurRad="38100" dist="38100" dir="2700000" algn="tl">
                    <a:srgbClr val="000000">
                      <a:alpha val="43137"/>
                    </a:srgbClr>
                  </a:outerShdw>
                </a:effectLst>
                <a:latin typeface="Calibri" panose="020F0502020204030204" pitchFamily="34" charset="0"/>
                <a:cs typeface="+mn-cs"/>
              </a:rPr>
              <a:t> (Grand Rapids, MI: </a:t>
            </a:r>
            <a:r>
              <a:rPr lang="en-US" sz="1400" dirty="0" err="1">
                <a:effectLst>
                  <a:outerShdw blurRad="38100" dist="38100" dir="2700000" algn="tl">
                    <a:srgbClr val="000000">
                      <a:alpha val="43137"/>
                    </a:srgbClr>
                  </a:outerShdw>
                </a:effectLst>
                <a:latin typeface="Calibri" panose="020F0502020204030204" pitchFamily="34" charset="0"/>
                <a:cs typeface="+mn-cs"/>
              </a:rPr>
              <a:t>Kregel</a:t>
            </a:r>
            <a:r>
              <a:rPr lang="en-US" sz="1400" dirty="0">
                <a:effectLst>
                  <a:outerShdw blurRad="38100" dist="38100" dir="2700000" algn="tl">
                    <a:srgbClr val="000000">
                      <a:alpha val="43137"/>
                    </a:srgbClr>
                  </a:outerShdw>
                </a:effectLst>
                <a:latin typeface="Calibri" panose="020F0502020204030204" pitchFamily="34" charset="0"/>
                <a:cs typeface="+mn-cs"/>
              </a:rPr>
              <a:t>, 2000), 60-71.</a:t>
            </a:r>
          </a:p>
        </p:txBody>
      </p:sp>
      <p:sp>
        <p:nvSpPr>
          <p:cNvPr id="7" name="Rectangle 2">
            <a:extLst>
              <a:ext uri="{FF2B5EF4-FFF2-40B4-BE49-F238E27FC236}">
                <a16:creationId xmlns:a16="http://schemas.microsoft.com/office/drawing/2014/main" id="{9BE134BE-91C5-475E-AF77-E8BFFF533C7F}"/>
              </a:ext>
            </a:extLst>
          </p:cNvPr>
          <p:cNvSpPr txBox="1">
            <a:spLocks noChangeArrowheads="1"/>
          </p:cNvSpPr>
          <p:nvPr/>
        </p:nvSpPr>
        <p:spPr bwMode="auto">
          <a:xfrm>
            <a:off x="3848100" y="228600"/>
            <a:ext cx="4495800"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a:lstStyle>
          <a:p>
            <a:pPr algn="ctr">
              <a:defRPr/>
            </a:pPr>
            <a:r>
              <a:rPr lang="en-US" altLang="en-US" sz="3600" kern="0" dirty="0">
                <a:effectLst>
                  <a:outerShdw blurRad="38100" dist="38100" dir="2700000" algn="tl">
                    <a:srgbClr val="000000">
                      <a:alpha val="43137"/>
                    </a:srgbClr>
                  </a:outerShdw>
                </a:effectLst>
                <a:latin typeface="Calibri" panose="020F0502020204030204" pitchFamily="34" charset="0"/>
              </a:rPr>
              <a:t>Why God Became Man</a:t>
            </a:r>
            <a:br>
              <a:rPr lang="en-US" altLang="en-US" sz="4000" kern="0" dirty="0">
                <a:effectLst>
                  <a:outerShdw blurRad="38100" dist="38100" dir="2700000" algn="tl">
                    <a:srgbClr val="000000">
                      <a:alpha val="43137"/>
                    </a:srgbClr>
                  </a:outerShdw>
                </a:effectLst>
                <a:latin typeface="Calibri" panose="020F0502020204030204" pitchFamily="34" charset="0"/>
              </a:rPr>
            </a:br>
            <a:r>
              <a:rPr lang="en-US" altLang="en-US" sz="2400" dirty="0">
                <a:solidFill>
                  <a:schemeClr val="tx1"/>
                </a:solidFill>
                <a:effectLst>
                  <a:outerShdw blurRad="38100" dist="38100" dir="2700000" algn="tl">
                    <a:srgbClr val="000000">
                      <a:alpha val="43137"/>
                    </a:srgbClr>
                  </a:outerShdw>
                </a:effectLst>
                <a:latin typeface="Calibri" panose="020F0502020204030204" pitchFamily="34" charset="0"/>
                <a:ea typeface="+mn-ea"/>
                <a:cs typeface="+mn-cs"/>
              </a:rPr>
              <a:t>(Heb. 2:5-18)</a:t>
            </a:r>
          </a:p>
        </p:txBody>
      </p:sp>
      <p:sp>
        <p:nvSpPr>
          <p:cNvPr id="9" name="Rectangle 3">
            <a:extLst>
              <a:ext uri="{FF2B5EF4-FFF2-40B4-BE49-F238E27FC236}">
                <a16:creationId xmlns:a16="http://schemas.microsoft.com/office/drawing/2014/main" id="{3E1E0182-A32A-41DE-8491-C308514E2FFE}"/>
              </a:ext>
            </a:extLst>
          </p:cNvPr>
          <p:cNvSpPr txBox="1">
            <a:spLocks noChangeArrowheads="1"/>
          </p:cNvSpPr>
          <p:nvPr/>
        </p:nvSpPr>
        <p:spPr bwMode="auto">
          <a:xfrm>
            <a:off x="1771650" y="1447800"/>
            <a:ext cx="8648700" cy="48339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restore God’s original purpose for man (5-8)</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taste death for every man (9) </a:t>
            </a:r>
          </a:p>
          <a:p>
            <a:pPr marL="457200" indent="-457200">
              <a:spcBef>
                <a:spcPts val="0"/>
              </a:spcBef>
              <a:spcAft>
                <a:spcPts val="1200"/>
              </a:spcAft>
              <a:buSzPct val="100000"/>
              <a:buFont typeface="+mj-lt"/>
              <a:buAutoNum type="arabicPeriod"/>
              <a:defRPr/>
            </a:pPr>
            <a:r>
              <a:rPr lang="en-US" sz="3000" b="1" u="sng" dirty="0">
                <a:solidFill>
                  <a:srgbClr val="FFFFCC"/>
                </a:solidFill>
                <a:effectLst>
                  <a:outerShdw blurRad="38100" dist="38100" dir="2700000" algn="tl">
                    <a:srgbClr val="000000">
                      <a:alpha val="43137"/>
                    </a:srgbClr>
                  </a:outerShdw>
                </a:effectLst>
              </a:rPr>
              <a:t>To bring many to glory (10-13)</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break Satan’s rule over humanity (14)</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remove the fear of death (15)</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become our merciful high priest (16-17a)</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make a complete purification for sin (17b)</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sympathize with those tested (18)</a:t>
            </a:r>
          </a:p>
        </p:txBody>
      </p:sp>
    </p:spTree>
    <p:extLst>
      <p:ext uri="{BB962C8B-B14F-4D97-AF65-F5344CB8AC3E}">
        <p14:creationId xmlns:p14="http://schemas.microsoft.com/office/powerpoint/2010/main" val="34817188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69F468-29DF-9128-267F-A4C1AF40F88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4147" name="Rectangle 1"/>
          <p:cNvSpPr>
            <a:spLocks noChangeArrowheads="1"/>
          </p:cNvSpPr>
          <p:nvPr/>
        </p:nvSpPr>
        <p:spPr bwMode="auto">
          <a:xfrm>
            <a:off x="609600" y="0"/>
            <a:ext cx="10972800" cy="2008242"/>
          </a:xfrm>
          <a:prstGeom prst="rect">
            <a:avLst/>
          </a:prstGeom>
          <a:noFill/>
          <a:ln w="28575">
            <a:noFill/>
            <a:miter lim="800000"/>
            <a:headEnd/>
            <a:tailEnd/>
          </a:ln>
        </p:spPr>
        <p:txBody>
          <a:bodyPr wrap="square">
            <a:spAutoFit/>
          </a:bodyPr>
          <a:lstStyle/>
          <a:p>
            <a:pPr algn="ctr">
              <a:spcBef>
                <a:spcPts val="0"/>
              </a:spcBef>
              <a:spcAft>
                <a:spcPts val="900"/>
              </a:spcAft>
            </a:pPr>
            <a:r>
              <a:rPr lang="en-US" altLang="en-US" sz="4000" dirty="0">
                <a:solidFill>
                  <a:srgbClr val="00FFFF"/>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Galatians 4:7</a:t>
            </a:r>
          </a:p>
          <a:p>
            <a:pPr algn="just">
              <a:spcBef>
                <a:spcPts val="0"/>
              </a:spcBef>
              <a:spcAft>
                <a:spcPts val="0"/>
              </a:spcAft>
            </a:pPr>
            <a:r>
              <a:rPr lang="en-US" sz="3200" baseline="30000" dirty="0">
                <a:effectLst>
                  <a:outerShdw blurRad="38100" dist="38100" dir="2700000" algn="tl">
                    <a:srgbClr val="000000">
                      <a:alpha val="43137"/>
                    </a:srgbClr>
                  </a:outerShdw>
                </a:effectLst>
                <a:latin typeface="Calibri" panose="020F0502020204030204" pitchFamily="34" charset="0"/>
              </a:rPr>
              <a:t> </a:t>
            </a:r>
            <a:r>
              <a:rPr lang="en-US" sz="3600" dirty="0">
                <a:effectLst>
                  <a:outerShdw blurRad="38100" dist="38100" dir="2700000" algn="tl">
                    <a:srgbClr val="000000">
                      <a:alpha val="43137"/>
                    </a:srgbClr>
                  </a:outerShdw>
                </a:effectLst>
                <a:latin typeface="Calibri" panose="020F0502020204030204" pitchFamily="34" charset="0"/>
              </a:rPr>
              <a:t>“Therefore you are no longer a slave, but a son; and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mn-cs"/>
              </a:rPr>
              <a:t>if a son, then an heir</a:t>
            </a:r>
            <a:r>
              <a:rPr lang="en-US" sz="3600" dirty="0">
                <a:effectLst>
                  <a:outerShdw blurRad="38100" dist="38100" dir="2700000" algn="tl">
                    <a:srgbClr val="000000">
                      <a:alpha val="43137"/>
                    </a:srgbClr>
                  </a:outerShdw>
                </a:effectLst>
                <a:latin typeface="Calibri" panose="020F0502020204030204" pitchFamily="34" charset="0"/>
              </a:rPr>
              <a:t> through God</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6D6ED76B-CB5B-A1E0-651C-41E3DA0A0550}"/>
              </a:ext>
            </a:extLst>
          </p:cNvPr>
          <p:cNvPicPr>
            <a:picLocks noChangeAspect="1"/>
          </p:cNvPicPr>
          <p:nvPr/>
        </p:nvPicPr>
        <p:blipFill>
          <a:blip r:embed="rId3"/>
          <a:stretch>
            <a:fillRect/>
          </a:stretch>
        </p:blipFill>
        <p:spPr>
          <a:xfrm>
            <a:off x="2657097" y="2971800"/>
            <a:ext cx="6877806" cy="1828800"/>
          </a:xfrm>
          <a:prstGeom prst="rect">
            <a:avLst/>
          </a:prstGeom>
          <a:ln w="28575">
            <a:solidFill>
              <a:srgbClr val="FF0000"/>
            </a:solidFill>
          </a:ln>
        </p:spPr>
      </p:pic>
    </p:spTree>
    <p:extLst>
      <p:ext uri="{BB962C8B-B14F-4D97-AF65-F5344CB8AC3E}">
        <p14:creationId xmlns:p14="http://schemas.microsoft.com/office/powerpoint/2010/main" val="3485323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AB870B-EE94-A280-DD70-37607C91718A}"/>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8435" name="Rectangle 3">
            <a:extLst>
              <a:ext uri="{FF2B5EF4-FFF2-40B4-BE49-F238E27FC236}">
                <a16:creationId xmlns:a16="http://schemas.microsoft.com/office/drawing/2014/main" id="{CAE6DD28-FEBE-44ED-ABDF-5340F80283F5}"/>
              </a:ext>
            </a:extLst>
          </p:cNvPr>
          <p:cNvSpPr>
            <a:spLocks noGrp="1" noChangeArrowheads="1"/>
          </p:cNvSpPr>
          <p:nvPr>
            <p:ph type="body" idx="4294967295"/>
          </p:nvPr>
        </p:nvSpPr>
        <p:spPr>
          <a:xfrm>
            <a:off x="1981200" y="1447800"/>
            <a:ext cx="8458200" cy="3886200"/>
          </a:xfrm>
        </p:spPr>
        <p:txBody>
          <a:bodyPr/>
          <a:lstStyle/>
          <a:p>
            <a:pPr eaLnBrk="1" hangingPunct="1">
              <a:lnSpc>
                <a:spcPct val="200000"/>
              </a:lnSpc>
              <a:buFont typeface="Arial" charset="0"/>
              <a:buNone/>
              <a:defRPr/>
            </a:pPr>
            <a:endParaRPr lang="en-US">
              <a:effectLst>
                <a:outerShdw blurRad="38100" dist="38100" dir="2700000" algn="tl">
                  <a:srgbClr val="FFFFFF"/>
                </a:outerShdw>
              </a:effectLst>
            </a:endParaRPr>
          </a:p>
          <a:p>
            <a:pPr eaLnBrk="1" hangingPunct="1">
              <a:lnSpc>
                <a:spcPct val="90000"/>
              </a:lnSpc>
              <a:defRPr/>
            </a:pPr>
            <a:endParaRPr lang="en-US">
              <a:effectLst>
                <a:outerShdw blurRad="38100" dist="38100" dir="2700000" algn="tl">
                  <a:srgbClr val="FFFFFF"/>
                </a:outerShdw>
              </a:effectLst>
            </a:endParaRPr>
          </a:p>
        </p:txBody>
      </p:sp>
      <p:sp>
        <p:nvSpPr>
          <p:cNvPr id="6" name="TextBox 5">
            <a:extLst>
              <a:ext uri="{FF2B5EF4-FFF2-40B4-BE49-F238E27FC236}">
                <a16:creationId xmlns:a16="http://schemas.microsoft.com/office/drawing/2014/main" id="{C82387D6-B367-42D1-8435-D7184293D2D3}"/>
              </a:ext>
            </a:extLst>
          </p:cNvPr>
          <p:cNvSpPr txBox="1"/>
          <p:nvPr/>
        </p:nvSpPr>
        <p:spPr>
          <a:xfrm>
            <a:off x="609600" y="1"/>
            <a:ext cx="10972800" cy="4147289"/>
          </a:xfrm>
          <a:prstGeom prst="rect">
            <a:avLst/>
          </a:prstGeom>
          <a:noFill/>
        </p:spPr>
        <p:txBody>
          <a:bodyPr wrap="square">
            <a:spAutoFit/>
          </a:bodyPr>
          <a:lstStyle/>
          <a:p>
            <a:pPr algn="ctr" defTabSz="685800">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Romans 8:29–30 </a:t>
            </a:r>
          </a:p>
          <a:p>
            <a:pPr algn="just">
              <a:spcBef>
                <a:spcPts val="0"/>
              </a:spcBef>
              <a:spcAft>
                <a:spcPts val="1000"/>
              </a:spcAft>
            </a:pPr>
            <a:r>
              <a:rPr lang="en-US" sz="3600" baseline="30000" dirty="0">
                <a:effectLst>
                  <a:outerShdw blurRad="38100" dist="38100" dir="2700000" algn="tl">
                    <a:srgbClr val="000000">
                      <a:alpha val="43137"/>
                    </a:srgbClr>
                  </a:outerShdw>
                </a:effectLst>
                <a:latin typeface="Calibri" panose="020F0502020204030204" pitchFamily="34" charset="0"/>
              </a:rPr>
              <a:t>29</a:t>
            </a:r>
            <a:r>
              <a:rPr lang="en-US" sz="3600" dirty="0">
                <a:effectLst>
                  <a:outerShdw blurRad="38100" dist="38100" dir="2700000" algn="tl">
                    <a:srgbClr val="000000">
                      <a:alpha val="43137"/>
                    </a:srgbClr>
                  </a:outerShdw>
                </a:effectLst>
                <a:latin typeface="Calibri" panose="020F0502020204030204" pitchFamily="34" charset="0"/>
              </a:rPr>
              <a:t> “For those whom He foreknew, He also predestined </a:t>
            </a:r>
            <a:r>
              <a:rPr lang="en-US" sz="3600" i="1" dirty="0">
                <a:effectLst>
                  <a:outerShdw blurRad="38100" dist="38100" dir="2700000" algn="tl">
                    <a:srgbClr val="000000">
                      <a:alpha val="43137"/>
                    </a:srgbClr>
                  </a:outerShdw>
                </a:effectLst>
                <a:latin typeface="Calibri" panose="020F0502020204030204" pitchFamily="34" charset="0"/>
              </a:rPr>
              <a:t>to become</a:t>
            </a:r>
            <a:r>
              <a:rPr lang="en-US" sz="3600" dirty="0">
                <a:effectLst>
                  <a:outerShdw blurRad="38100" dist="38100" dir="2700000" algn="tl">
                    <a:srgbClr val="000000">
                      <a:alpha val="43137"/>
                    </a:srgbClr>
                  </a:outerShdw>
                </a:effectLst>
                <a:latin typeface="Calibri" panose="020F0502020204030204" pitchFamily="34" charset="0"/>
              </a:rPr>
              <a:t> conformed to the image of His Son, so that He would be the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firstborn among many brethren</a:t>
            </a:r>
            <a:r>
              <a:rPr lang="en-US" sz="3600" dirty="0">
                <a:effectLst>
                  <a:outerShdw blurRad="38100" dist="38100" dir="2700000" algn="tl">
                    <a:srgbClr val="000000">
                      <a:alpha val="43137"/>
                    </a:srgbClr>
                  </a:outerShdw>
                </a:effectLst>
                <a:latin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rPr>
              <a:t>30</a:t>
            </a:r>
            <a:r>
              <a:rPr lang="en-US" sz="3600" dirty="0">
                <a:effectLst>
                  <a:outerShdw blurRad="38100" dist="38100" dir="2700000" algn="tl">
                    <a:srgbClr val="000000">
                      <a:alpha val="43137"/>
                    </a:srgbClr>
                  </a:outerShdw>
                </a:effectLst>
                <a:latin typeface="Calibri" panose="020F0502020204030204" pitchFamily="34" charset="0"/>
              </a:rPr>
              <a:t> and these whom He predestined, He also called; and these whom He called, He also justified; and these whom He justified, He also glorified.”</a:t>
            </a:r>
          </a:p>
        </p:txBody>
      </p:sp>
    </p:spTree>
    <p:extLst>
      <p:ext uri="{BB962C8B-B14F-4D97-AF65-F5344CB8AC3E}">
        <p14:creationId xmlns:p14="http://schemas.microsoft.com/office/powerpoint/2010/main" val="33308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AB870B-EE94-A280-DD70-37607C91718A}"/>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8435" name="Rectangle 3">
            <a:extLst>
              <a:ext uri="{FF2B5EF4-FFF2-40B4-BE49-F238E27FC236}">
                <a16:creationId xmlns:a16="http://schemas.microsoft.com/office/drawing/2014/main" id="{CAE6DD28-FEBE-44ED-ABDF-5340F80283F5}"/>
              </a:ext>
            </a:extLst>
          </p:cNvPr>
          <p:cNvSpPr>
            <a:spLocks noGrp="1" noChangeArrowheads="1"/>
          </p:cNvSpPr>
          <p:nvPr>
            <p:ph type="body" idx="4294967295"/>
          </p:nvPr>
        </p:nvSpPr>
        <p:spPr>
          <a:xfrm>
            <a:off x="1981200" y="1447800"/>
            <a:ext cx="8458200" cy="3886200"/>
          </a:xfrm>
        </p:spPr>
        <p:txBody>
          <a:bodyPr/>
          <a:lstStyle/>
          <a:p>
            <a:pPr eaLnBrk="1" hangingPunct="1">
              <a:lnSpc>
                <a:spcPct val="200000"/>
              </a:lnSpc>
              <a:buFont typeface="Arial" charset="0"/>
              <a:buNone/>
              <a:defRPr/>
            </a:pPr>
            <a:endParaRPr lang="en-US">
              <a:effectLst>
                <a:outerShdw blurRad="38100" dist="38100" dir="2700000" algn="tl">
                  <a:srgbClr val="FFFFFF"/>
                </a:outerShdw>
              </a:effectLst>
            </a:endParaRPr>
          </a:p>
          <a:p>
            <a:pPr eaLnBrk="1" hangingPunct="1">
              <a:lnSpc>
                <a:spcPct val="90000"/>
              </a:lnSpc>
              <a:defRPr/>
            </a:pPr>
            <a:endParaRPr lang="en-US">
              <a:effectLst>
                <a:outerShdw blurRad="38100" dist="38100" dir="2700000" algn="tl">
                  <a:srgbClr val="FFFFFF"/>
                </a:outerShdw>
              </a:effectLst>
            </a:endParaRPr>
          </a:p>
        </p:txBody>
      </p:sp>
      <p:sp>
        <p:nvSpPr>
          <p:cNvPr id="6" name="TextBox 5">
            <a:extLst>
              <a:ext uri="{FF2B5EF4-FFF2-40B4-BE49-F238E27FC236}">
                <a16:creationId xmlns:a16="http://schemas.microsoft.com/office/drawing/2014/main" id="{C82387D6-B367-42D1-8435-D7184293D2D3}"/>
              </a:ext>
            </a:extLst>
          </p:cNvPr>
          <p:cNvSpPr txBox="1"/>
          <p:nvPr/>
        </p:nvSpPr>
        <p:spPr>
          <a:xfrm>
            <a:off x="609600" y="1"/>
            <a:ext cx="10972800" cy="4714111"/>
          </a:xfrm>
          <a:prstGeom prst="rect">
            <a:avLst/>
          </a:prstGeom>
          <a:noFill/>
        </p:spPr>
        <p:txBody>
          <a:bodyPr wrap="square">
            <a:spAutoFit/>
          </a:bodyPr>
          <a:lstStyle/>
          <a:p>
            <a:pPr algn="ctr" defTabSz="685800">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Romans 8:29–30 </a:t>
            </a:r>
          </a:p>
          <a:p>
            <a:pPr algn="just">
              <a:spcBef>
                <a:spcPts val="0"/>
              </a:spcBef>
              <a:spcAft>
                <a:spcPts val="1000"/>
              </a:spcAft>
            </a:pPr>
            <a:r>
              <a:rPr lang="en-US" sz="3600" baseline="30000" dirty="0">
                <a:effectLst>
                  <a:outerShdw blurRad="38100" dist="38100" dir="2700000" algn="tl">
                    <a:srgbClr val="000000">
                      <a:alpha val="43137"/>
                    </a:srgbClr>
                  </a:outerShdw>
                </a:effectLst>
                <a:latin typeface="Calibri" panose="020F0502020204030204" pitchFamily="34" charset="0"/>
              </a:rPr>
              <a:t>29</a:t>
            </a:r>
            <a:r>
              <a:rPr lang="en-US" sz="3600" dirty="0">
                <a:effectLst>
                  <a:outerShdw blurRad="38100" dist="38100" dir="2700000" algn="tl">
                    <a:srgbClr val="000000">
                      <a:alpha val="43137"/>
                    </a:srgbClr>
                  </a:outerShdw>
                </a:effectLst>
                <a:latin typeface="Calibri" panose="020F0502020204030204" pitchFamily="34" charset="0"/>
              </a:rPr>
              <a:t> “For those whom 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foreknew</a:t>
            </a:r>
            <a:r>
              <a:rPr lang="en-US" sz="3600" dirty="0">
                <a:effectLst>
                  <a:outerShdw blurRad="38100" dist="38100" dir="2700000" algn="tl">
                    <a:srgbClr val="000000">
                      <a:alpha val="43137"/>
                    </a:srgbClr>
                  </a:outerShdw>
                </a:effectLst>
                <a:latin typeface="Calibri" panose="020F0502020204030204" pitchFamily="34" charset="0"/>
              </a:rPr>
              <a:t>, He also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predestined</a:t>
            </a:r>
            <a:r>
              <a:rPr lang="en-US" sz="3600" dirty="0">
                <a:effectLst>
                  <a:outerShdw blurRad="38100" dist="38100" dir="2700000" algn="tl">
                    <a:srgbClr val="000000">
                      <a:alpha val="43137"/>
                    </a:srgbClr>
                  </a:outerShdw>
                </a:effectLst>
                <a:latin typeface="Calibri" panose="020F0502020204030204" pitchFamily="34" charset="0"/>
              </a:rPr>
              <a:t> </a:t>
            </a:r>
            <a:r>
              <a:rPr lang="en-US" sz="3600" i="1" dirty="0">
                <a:effectLst>
                  <a:outerShdw blurRad="38100" dist="38100" dir="2700000" algn="tl">
                    <a:srgbClr val="000000">
                      <a:alpha val="43137"/>
                    </a:srgbClr>
                  </a:outerShdw>
                </a:effectLst>
                <a:latin typeface="Calibri" panose="020F0502020204030204" pitchFamily="34" charset="0"/>
              </a:rPr>
              <a:t>to become</a:t>
            </a:r>
            <a:r>
              <a:rPr lang="en-US" sz="3600" dirty="0">
                <a:effectLst>
                  <a:outerShdw blurRad="38100" dist="38100" dir="2700000" algn="tl">
                    <a:srgbClr val="000000">
                      <a:alpha val="43137"/>
                    </a:srgbClr>
                  </a:outerShdw>
                </a:effectLst>
                <a:latin typeface="Calibri" panose="020F0502020204030204" pitchFamily="34" charset="0"/>
              </a:rPr>
              <a:t> conformed to the image of His Son, so that He would be the firstborn among many brethren; </a:t>
            </a:r>
            <a:r>
              <a:rPr lang="en-US" sz="3600" baseline="30000" dirty="0">
                <a:effectLst>
                  <a:outerShdw blurRad="38100" dist="38100" dir="2700000" algn="tl">
                    <a:srgbClr val="000000">
                      <a:alpha val="43137"/>
                    </a:srgbClr>
                  </a:outerShdw>
                </a:effectLst>
                <a:latin typeface="Calibri" panose="020F0502020204030204" pitchFamily="34" charset="0"/>
              </a:rPr>
              <a:t>30</a:t>
            </a:r>
            <a:r>
              <a:rPr lang="en-US" sz="3600" dirty="0">
                <a:effectLst>
                  <a:outerShdw blurRad="38100" dist="38100" dir="2700000" algn="tl">
                    <a:srgbClr val="000000">
                      <a:alpha val="43137"/>
                    </a:srgbClr>
                  </a:outerShdw>
                </a:effectLst>
                <a:latin typeface="Calibri" panose="020F0502020204030204" pitchFamily="34" charset="0"/>
              </a:rPr>
              <a:t> and these whom He predestined, He also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called</a:t>
            </a:r>
            <a:r>
              <a:rPr lang="en-US" sz="3600" dirty="0">
                <a:effectLst>
                  <a:outerShdw blurRad="38100" dist="38100" dir="2700000" algn="tl">
                    <a:srgbClr val="000000">
                      <a:alpha val="43137"/>
                    </a:srgbClr>
                  </a:outerShdw>
                </a:effectLst>
                <a:latin typeface="Calibri" panose="020F0502020204030204" pitchFamily="34" charset="0"/>
              </a:rPr>
              <a:t>; and these whom He called, He also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justified</a:t>
            </a:r>
            <a:r>
              <a:rPr lang="en-US" sz="3600" dirty="0">
                <a:effectLst>
                  <a:outerShdw blurRad="38100" dist="38100" dir="2700000" algn="tl">
                    <a:srgbClr val="000000">
                      <a:alpha val="43137"/>
                    </a:srgbClr>
                  </a:outerShdw>
                </a:effectLst>
                <a:latin typeface="Calibri" panose="020F0502020204030204" pitchFamily="34" charset="0"/>
              </a:rPr>
              <a:t>; and these whom He justified, He also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glorified</a:t>
            </a:r>
            <a:r>
              <a:rPr lang="en-US" sz="3600" dirty="0">
                <a:effectLst>
                  <a:outerShdw blurRad="38100" dist="38100" dir="2700000" algn="tl">
                    <a:srgbClr val="000000">
                      <a:alpha val="43137"/>
                    </a:srgbClr>
                  </a:outerShdw>
                </a:effectLst>
                <a:latin typeface="Calibri" panose="020F0502020204030204" pitchFamily="34" charset="0"/>
              </a:rPr>
              <a: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Documents and Settings\Owner\Application Data\Microsoft\Media Catalog\Downloaded Clips\cl79\j0304869.wmf">
            <a:extLst>
              <a:ext uri="{FF2B5EF4-FFF2-40B4-BE49-F238E27FC236}">
                <a16:creationId xmlns:a16="http://schemas.microsoft.com/office/drawing/2014/main" id="{4A5733E1-1C4F-4247-ACEA-9B7EFAC325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21352" y="42863"/>
            <a:ext cx="127044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A89C46E-DBE5-4EC6-B362-9DF6C1264D88}"/>
              </a:ext>
            </a:extLst>
          </p:cNvPr>
          <p:cNvSpPr txBox="1"/>
          <p:nvPr/>
        </p:nvSpPr>
        <p:spPr>
          <a:xfrm>
            <a:off x="2133600" y="6477001"/>
            <a:ext cx="7924800" cy="307975"/>
          </a:xfrm>
          <a:prstGeom prst="rect">
            <a:avLst/>
          </a:prstGeom>
          <a:noFill/>
        </p:spPr>
        <p:txBody>
          <a:bodyPr>
            <a:spAutoFit/>
          </a:bodyPr>
          <a:lstStyle/>
          <a:p>
            <a:pPr algn="ctr">
              <a:defRPr/>
            </a:pPr>
            <a:r>
              <a:rPr lang="en-US" sz="1400" dirty="0">
                <a:effectLst>
                  <a:outerShdw blurRad="38100" dist="38100" dir="2700000" algn="tl">
                    <a:srgbClr val="000000">
                      <a:alpha val="43137"/>
                    </a:srgbClr>
                  </a:outerShdw>
                </a:effectLst>
                <a:latin typeface="Calibri" panose="020F0502020204030204" pitchFamily="34" charset="0"/>
                <a:cs typeface="+mn-cs"/>
              </a:rPr>
              <a:t>Adapted from J. Dwight Pentecost, </a:t>
            </a:r>
            <a:r>
              <a:rPr lang="en-US" sz="1400" i="1" dirty="0">
                <a:effectLst>
                  <a:outerShdw blurRad="38100" dist="38100" dir="2700000" algn="tl">
                    <a:srgbClr val="000000">
                      <a:alpha val="43137"/>
                    </a:srgbClr>
                  </a:outerShdw>
                </a:effectLst>
                <a:latin typeface="Calibri" panose="020F0502020204030204" pitchFamily="34" charset="0"/>
                <a:cs typeface="+mn-cs"/>
              </a:rPr>
              <a:t>Faith that Endures</a:t>
            </a:r>
            <a:r>
              <a:rPr lang="en-US" sz="1400" dirty="0">
                <a:effectLst>
                  <a:outerShdw blurRad="38100" dist="38100" dir="2700000" algn="tl">
                    <a:srgbClr val="000000">
                      <a:alpha val="43137"/>
                    </a:srgbClr>
                  </a:outerShdw>
                </a:effectLst>
                <a:latin typeface="Calibri" panose="020F0502020204030204" pitchFamily="34" charset="0"/>
                <a:cs typeface="+mn-cs"/>
              </a:rPr>
              <a:t> (Grand Rapids, MI: </a:t>
            </a:r>
            <a:r>
              <a:rPr lang="en-US" sz="1400" dirty="0" err="1">
                <a:effectLst>
                  <a:outerShdw blurRad="38100" dist="38100" dir="2700000" algn="tl">
                    <a:srgbClr val="000000">
                      <a:alpha val="43137"/>
                    </a:srgbClr>
                  </a:outerShdw>
                </a:effectLst>
                <a:latin typeface="Calibri" panose="020F0502020204030204" pitchFamily="34" charset="0"/>
                <a:cs typeface="+mn-cs"/>
              </a:rPr>
              <a:t>Kregel</a:t>
            </a:r>
            <a:r>
              <a:rPr lang="en-US" sz="1400" dirty="0">
                <a:effectLst>
                  <a:outerShdw blurRad="38100" dist="38100" dir="2700000" algn="tl">
                    <a:srgbClr val="000000">
                      <a:alpha val="43137"/>
                    </a:srgbClr>
                  </a:outerShdw>
                </a:effectLst>
                <a:latin typeface="Calibri" panose="020F0502020204030204" pitchFamily="34" charset="0"/>
                <a:cs typeface="+mn-cs"/>
              </a:rPr>
              <a:t>, 2000), 60-71.</a:t>
            </a:r>
          </a:p>
        </p:txBody>
      </p:sp>
      <p:sp>
        <p:nvSpPr>
          <p:cNvPr id="7" name="Rectangle 2">
            <a:extLst>
              <a:ext uri="{FF2B5EF4-FFF2-40B4-BE49-F238E27FC236}">
                <a16:creationId xmlns:a16="http://schemas.microsoft.com/office/drawing/2014/main" id="{9BE134BE-91C5-475E-AF77-E8BFFF533C7F}"/>
              </a:ext>
            </a:extLst>
          </p:cNvPr>
          <p:cNvSpPr txBox="1">
            <a:spLocks noChangeArrowheads="1"/>
          </p:cNvSpPr>
          <p:nvPr/>
        </p:nvSpPr>
        <p:spPr bwMode="auto">
          <a:xfrm>
            <a:off x="3848100" y="228600"/>
            <a:ext cx="4495800"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a:lstStyle>
          <a:p>
            <a:pPr algn="ctr">
              <a:defRPr/>
            </a:pPr>
            <a:r>
              <a:rPr lang="en-US" altLang="en-US" sz="3600" kern="0" dirty="0">
                <a:effectLst>
                  <a:outerShdw blurRad="38100" dist="38100" dir="2700000" algn="tl">
                    <a:srgbClr val="000000">
                      <a:alpha val="43137"/>
                    </a:srgbClr>
                  </a:outerShdw>
                </a:effectLst>
                <a:latin typeface="Calibri" panose="020F0502020204030204" pitchFamily="34" charset="0"/>
              </a:rPr>
              <a:t>Why God Became Man</a:t>
            </a:r>
            <a:br>
              <a:rPr lang="en-US" altLang="en-US" sz="4000" kern="0" dirty="0">
                <a:effectLst>
                  <a:outerShdw blurRad="38100" dist="38100" dir="2700000" algn="tl">
                    <a:srgbClr val="000000">
                      <a:alpha val="43137"/>
                    </a:srgbClr>
                  </a:outerShdw>
                </a:effectLst>
                <a:latin typeface="Calibri" panose="020F0502020204030204" pitchFamily="34" charset="0"/>
              </a:rPr>
            </a:br>
            <a:r>
              <a:rPr lang="en-US" altLang="en-US" sz="2400" dirty="0">
                <a:solidFill>
                  <a:schemeClr val="tx1"/>
                </a:solidFill>
                <a:effectLst>
                  <a:outerShdw blurRad="38100" dist="38100" dir="2700000" algn="tl">
                    <a:srgbClr val="000000">
                      <a:alpha val="43137"/>
                    </a:srgbClr>
                  </a:outerShdw>
                </a:effectLst>
                <a:latin typeface="Calibri" panose="020F0502020204030204" pitchFamily="34" charset="0"/>
                <a:ea typeface="+mn-ea"/>
                <a:cs typeface="+mn-cs"/>
              </a:rPr>
              <a:t>(Heb. 2:5-18)</a:t>
            </a:r>
          </a:p>
        </p:txBody>
      </p:sp>
      <p:sp>
        <p:nvSpPr>
          <p:cNvPr id="9" name="Rectangle 3">
            <a:extLst>
              <a:ext uri="{FF2B5EF4-FFF2-40B4-BE49-F238E27FC236}">
                <a16:creationId xmlns:a16="http://schemas.microsoft.com/office/drawing/2014/main" id="{3E1E0182-A32A-41DE-8491-C308514E2FFE}"/>
              </a:ext>
            </a:extLst>
          </p:cNvPr>
          <p:cNvSpPr txBox="1">
            <a:spLocks noChangeArrowheads="1"/>
          </p:cNvSpPr>
          <p:nvPr/>
        </p:nvSpPr>
        <p:spPr bwMode="auto">
          <a:xfrm>
            <a:off x="1771650" y="1447800"/>
            <a:ext cx="8648700" cy="48339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restore God’s original purpose for man (5-8)</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taste death for every man (9) </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bring many to glory (10-13)</a:t>
            </a:r>
          </a:p>
          <a:p>
            <a:pPr marL="457200" indent="-457200">
              <a:spcBef>
                <a:spcPts val="0"/>
              </a:spcBef>
              <a:spcAft>
                <a:spcPts val="1200"/>
              </a:spcAft>
              <a:buSzPct val="100000"/>
              <a:buFont typeface="+mj-lt"/>
              <a:buAutoNum type="arabicPeriod"/>
              <a:defRPr/>
            </a:pPr>
            <a:r>
              <a:rPr lang="en-US" sz="3000" b="1" u="sng" dirty="0">
                <a:solidFill>
                  <a:srgbClr val="FFFFCC"/>
                </a:solidFill>
                <a:effectLst>
                  <a:outerShdw blurRad="38100" dist="38100" dir="2700000" algn="tl">
                    <a:srgbClr val="000000">
                      <a:alpha val="43137"/>
                    </a:srgbClr>
                  </a:outerShdw>
                </a:effectLst>
              </a:rPr>
              <a:t>To break Satan’s rule over humanity (14)</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remove the fear of death (15)</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become our merciful high priest (16-17a)</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make a complete purification for sin (17b)</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sympathize with those tested (18)</a:t>
            </a:r>
          </a:p>
        </p:txBody>
      </p:sp>
    </p:spTree>
    <p:extLst>
      <p:ext uri="{BB962C8B-B14F-4D97-AF65-F5344CB8AC3E}">
        <p14:creationId xmlns:p14="http://schemas.microsoft.com/office/powerpoint/2010/main" val="27598871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A88FF35-544F-97A0-8100-DB55817C362F}"/>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3391D193-E7CF-4BC4-820B-8AC9F5BBDE72}"/>
              </a:ext>
            </a:extLst>
          </p:cNvPr>
          <p:cNvSpPr>
            <a:spLocks noChangeArrowheads="1"/>
          </p:cNvSpPr>
          <p:nvPr/>
        </p:nvSpPr>
        <p:spPr bwMode="auto">
          <a:xfrm>
            <a:off x="609600" y="1"/>
            <a:ext cx="10972800" cy="3039294"/>
          </a:xfrm>
          <a:prstGeom prst="rect">
            <a:avLst/>
          </a:prstGeom>
          <a:noFill/>
          <a:ln w="28575">
            <a:noFill/>
            <a:miter lim="800000"/>
            <a:headEnd/>
            <a:tailEnd/>
          </a:ln>
        </p:spPr>
        <p:txBody>
          <a:bodyPr wrap="square">
            <a:spAutoFit/>
          </a:bodyPr>
          <a:lstStyle/>
          <a:p>
            <a:pPr algn="ctr" defTabSz="685800">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Hebrews 2:14</a:t>
            </a:r>
          </a:p>
          <a:p>
            <a:pPr algn="just">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“Therefore, since the children share in flesh and blood, He Himself likewise also partook of the same, that through death He might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render powerless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him who had the power of death, that is,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devil</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BBC3D1F9-9854-404A-904F-3975F23423E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37355" y="3230880"/>
            <a:ext cx="2517290" cy="1645920"/>
          </a:xfrm>
          <a:prstGeom prst="rect">
            <a:avLst/>
          </a:prstGeom>
          <a:ln w="19050">
            <a:solidFill>
              <a:schemeClr val="tx1"/>
            </a:solidFill>
          </a:ln>
        </p:spPr>
      </p:pic>
    </p:spTree>
    <p:extLst>
      <p:ext uri="{BB962C8B-B14F-4D97-AF65-F5344CB8AC3E}">
        <p14:creationId xmlns:p14="http://schemas.microsoft.com/office/powerpoint/2010/main" val="410203064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C1AD1E5-FF2B-3C89-6CD2-DD561AA7F9A2}"/>
            </a:ext>
          </a:extLst>
        </p:cNvPr>
        <p:cNvGrpSpPr/>
        <p:nvPr/>
      </p:nvGrpSpPr>
      <p:grpSpPr>
        <a:xfrm>
          <a:off x="0" y="0"/>
          <a:ext cx="0" cy="0"/>
          <a:chOff x="0" y="0"/>
          <a:chExt cx="0" cy="0"/>
        </a:xfrm>
      </p:grpSpPr>
      <p:sp>
        <p:nvSpPr>
          <p:cNvPr id="28674" name="Rectangle 2">
            <a:extLst>
              <a:ext uri="{FF2B5EF4-FFF2-40B4-BE49-F238E27FC236}">
                <a16:creationId xmlns:a16="http://schemas.microsoft.com/office/drawing/2014/main" id="{00EF5761-9551-D36B-600B-766AAA70CC7A}"/>
              </a:ext>
            </a:extLst>
          </p:cNvPr>
          <p:cNvSpPr>
            <a:spLocks noGrp="1" noChangeArrowheads="1"/>
          </p:cNvSpPr>
          <p:nvPr>
            <p:ph type="title"/>
          </p:nvPr>
        </p:nvSpPr>
        <p:spPr>
          <a:xfrm>
            <a:off x="3086100" y="228600"/>
            <a:ext cx="6019800" cy="1447800"/>
          </a:xfrm>
        </p:spPr>
        <p:txBody>
          <a:bodyPr/>
          <a:lstStyle/>
          <a:p>
            <a:pPr algn="ctr" eaLnBrk="1" hangingPunct="1"/>
            <a:r>
              <a:rPr lang="en-US" altLang="en-US" sz="3200" dirty="0">
                <a:effectLst>
                  <a:outerShdw blurRad="38100" dist="38100" dir="2700000" algn="tl">
                    <a:srgbClr val="000000">
                      <a:alpha val="43137"/>
                    </a:srgbClr>
                  </a:outerShdw>
                </a:effectLst>
                <a:cs typeface="Calibri" panose="020F0502020204030204" pitchFamily="34" charset="0"/>
              </a:rPr>
              <a:t>Names &amp; Titles Demonstrating Satan’s Post-Fall, Earthly Authority </a:t>
            </a:r>
            <a:br>
              <a:rPr lang="en-US" altLang="en-US" sz="2800" dirty="0">
                <a:effectLst>
                  <a:outerShdw blurRad="38100" dist="38100" dir="2700000" algn="tl">
                    <a:srgbClr val="000000">
                      <a:alpha val="43137"/>
                    </a:srgbClr>
                  </a:outerShdw>
                </a:effectLst>
                <a:cs typeface="Calibri" panose="020F0502020204030204" pitchFamily="34" charset="0"/>
              </a:rPr>
            </a:br>
            <a:r>
              <a:rPr lang="en-US" altLang="en-US" sz="2400" dirty="0">
                <a:solidFill>
                  <a:schemeClr val="tx1"/>
                </a:solidFill>
                <a:effectLst>
                  <a:outerShdw blurRad="38100" dist="38100" dir="2700000" algn="tl">
                    <a:srgbClr val="000000">
                      <a:alpha val="43137"/>
                    </a:srgbClr>
                  </a:outerShdw>
                </a:effectLst>
                <a:ea typeface="+mn-ea"/>
                <a:cs typeface="Calibri" panose="020F0502020204030204" pitchFamily="34" charset="0"/>
              </a:rPr>
              <a:t>(Job 1:7; 2:2; Luke 4:5-8; Rom. 8:19-22)</a:t>
            </a:r>
            <a:endParaRPr lang="en-US" altLang="en-US" sz="2800" dirty="0">
              <a:solidFill>
                <a:schemeClr val="tx1"/>
              </a:solidFill>
              <a:effectLst>
                <a:outerShdw blurRad="38100" dist="38100" dir="2700000" algn="tl">
                  <a:srgbClr val="000000">
                    <a:alpha val="43137"/>
                  </a:srgbClr>
                </a:outerShdw>
              </a:effectLst>
              <a:ea typeface="+mn-ea"/>
              <a:cs typeface="Calibri" panose="020F0502020204030204" pitchFamily="34" charset="0"/>
            </a:endParaRPr>
          </a:p>
        </p:txBody>
      </p:sp>
      <p:sp>
        <p:nvSpPr>
          <p:cNvPr id="6147" name="Rectangle 3">
            <a:extLst>
              <a:ext uri="{FF2B5EF4-FFF2-40B4-BE49-F238E27FC236}">
                <a16:creationId xmlns:a16="http://schemas.microsoft.com/office/drawing/2014/main" id="{8A9CBAB8-36E1-A685-DE4A-1471A63DD4EC}"/>
              </a:ext>
            </a:extLst>
          </p:cNvPr>
          <p:cNvSpPr>
            <a:spLocks noGrp="1" noChangeArrowheads="1"/>
          </p:cNvSpPr>
          <p:nvPr>
            <p:ph type="body" idx="1"/>
          </p:nvPr>
        </p:nvSpPr>
        <p:spPr>
          <a:xfrm>
            <a:off x="4000500" y="2057400"/>
            <a:ext cx="7353300" cy="4114800"/>
          </a:xfrm>
        </p:spPr>
        <p:txBody>
          <a:bodyPr/>
          <a:lstStyle/>
          <a:p>
            <a:pPr marL="461963" indent="-461963">
              <a:spcBef>
                <a:spcPts val="0"/>
              </a:spcBef>
              <a:spcAft>
                <a:spcPts val="2400"/>
              </a:spcAft>
              <a:defRPr/>
            </a:pPr>
            <a:r>
              <a:rPr lang="en-US" sz="2800" dirty="0">
                <a:effectLst>
                  <a:outerShdw blurRad="38100" dist="38100" dir="2700000" algn="tl">
                    <a:srgbClr val="000000">
                      <a:alpha val="43137"/>
                    </a:srgbClr>
                  </a:outerShdw>
                </a:effectLst>
                <a:cs typeface="Calibri" panose="020F0502020204030204" pitchFamily="34" charset="0"/>
              </a:rPr>
              <a:t>Prince of this world (John 12:31; 14:30; 16:11)</a:t>
            </a:r>
          </a:p>
          <a:p>
            <a:pPr marL="461963" indent="-461963">
              <a:spcBef>
                <a:spcPts val="0"/>
              </a:spcBef>
              <a:spcAft>
                <a:spcPts val="2400"/>
              </a:spcAft>
              <a:defRPr/>
            </a:pPr>
            <a:r>
              <a:rPr lang="en-US" sz="2800" dirty="0">
                <a:effectLst>
                  <a:outerShdw blurRad="38100" dist="38100" dir="2700000" algn="tl">
                    <a:srgbClr val="000000">
                      <a:alpha val="43137"/>
                    </a:srgbClr>
                  </a:outerShdw>
                </a:effectLst>
                <a:cs typeface="Calibri" panose="020F0502020204030204" pitchFamily="34" charset="0"/>
              </a:rPr>
              <a:t>God of this world (2 Cor. 4:4)</a:t>
            </a:r>
          </a:p>
          <a:p>
            <a:pPr marL="461963" indent="-461963">
              <a:spcBef>
                <a:spcPts val="0"/>
              </a:spcBef>
              <a:spcAft>
                <a:spcPts val="2400"/>
              </a:spcAft>
              <a:defRPr/>
            </a:pPr>
            <a:r>
              <a:rPr lang="en-US" sz="2800" dirty="0">
                <a:effectLst>
                  <a:outerShdw blurRad="38100" dist="38100" dir="2700000" algn="tl">
                    <a:srgbClr val="000000">
                      <a:alpha val="43137"/>
                    </a:srgbClr>
                  </a:outerShdw>
                </a:effectLst>
                <a:cs typeface="Calibri" panose="020F0502020204030204" pitchFamily="34" charset="0"/>
              </a:rPr>
              <a:t>Prince and power of the air (Eph. 2:2)</a:t>
            </a:r>
          </a:p>
          <a:p>
            <a:pPr marL="461963" indent="-461963">
              <a:spcBef>
                <a:spcPts val="0"/>
              </a:spcBef>
              <a:spcAft>
                <a:spcPts val="2400"/>
              </a:spcAft>
              <a:defRPr/>
            </a:pPr>
            <a:r>
              <a:rPr lang="en-US" sz="2800" dirty="0">
                <a:effectLst>
                  <a:outerShdw blurRad="38100" dist="38100" dir="2700000" algn="tl">
                    <a:srgbClr val="000000">
                      <a:alpha val="43137"/>
                    </a:srgbClr>
                  </a:outerShdw>
                </a:effectLst>
                <a:cs typeface="Calibri" panose="020F0502020204030204" pitchFamily="34" charset="0"/>
              </a:rPr>
              <a:t>Who the believer wrestles with (Eph. 6:12)</a:t>
            </a:r>
          </a:p>
          <a:p>
            <a:pPr marL="461963" indent="-461963">
              <a:spcBef>
                <a:spcPts val="0"/>
              </a:spcBef>
              <a:spcAft>
                <a:spcPts val="2400"/>
              </a:spcAft>
              <a:defRPr/>
            </a:pPr>
            <a:r>
              <a:rPr lang="en-US" sz="2800" dirty="0">
                <a:effectLst>
                  <a:outerShdw blurRad="38100" dist="38100" dir="2700000" algn="tl">
                    <a:srgbClr val="000000">
                      <a:alpha val="43137"/>
                    </a:srgbClr>
                  </a:outerShdw>
                </a:effectLst>
                <a:cs typeface="Calibri" panose="020F0502020204030204" pitchFamily="34" charset="0"/>
              </a:rPr>
              <a:t>Roaring lion (1 Pet. 5:8)</a:t>
            </a:r>
          </a:p>
          <a:p>
            <a:pPr marL="461963" indent="-461963">
              <a:spcBef>
                <a:spcPts val="0"/>
              </a:spcBef>
              <a:spcAft>
                <a:spcPts val="2400"/>
              </a:spcAft>
              <a:defRPr/>
            </a:pPr>
            <a:r>
              <a:rPr lang="en-US" sz="2800" dirty="0">
                <a:effectLst>
                  <a:outerShdw blurRad="38100" dist="38100" dir="2700000" algn="tl">
                    <a:srgbClr val="000000">
                      <a:alpha val="43137"/>
                    </a:srgbClr>
                  </a:outerShdw>
                </a:effectLst>
                <a:cs typeface="Calibri" panose="020F0502020204030204" pitchFamily="34" charset="0"/>
              </a:rPr>
              <a:t>Whole world lies in his power (1 John 5:19)</a:t>
            </a:r>
          </a:p>
        </p:txBody>
      </p:sp>
      <p:pic>
        <p:nvPicPr>
          <p:cNvPr id="5" name="Picture 4">
            <a:extLst>
              <a:ext uri="{FF2B5EF4-FFF2-40B4-BE49-F238E27FC236}">
                <a16:creationId xmlns:a16="http://schemas.microsoft.com/office/drawing/2014/main" id="{5775F033-D228-909C-9622-696DA6FFE19F}"/>
              </a:ext>
            </a:extLst>
          </p:cNvPr>
          <p:cNvPicPr>
            <a:picLocks noChangeAspect="1"/>
          </p:cNvPicPr>
          <p:nvPr/>
        </p:nvPicPr>
        <p:blipFill>
          <a:blip r:embed="rId2"/>
          <a:srcRect l="7143" t="8333" b="25001"/>
          <a:stretch>
            <a:fillRect/>
          </a:stretch>
        </p:blipFill>
        <p:spPr>
          <a:xfrm>
            <a:off x="609600" y="2057400"/>
            <a:ext cx="2971800" cy="4114800"/>
          </a:xfrm>
          <a:prstGeom prst="rect">
            <a:avLst/>
          </a:prstGeom>
          <a:solidFill>
            <a:srgbClr val="FFFFFF">
              <a:shade val="85000"/>
            </a:srgbClr>
          </a:solidFill>
          <a:ln w="38100" cap="sq">
            <a:solidFill>
              <a:srgbClr val="C0000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774526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091AF076-3852-8199-CD3F-54957BBFDD25}"/>
              </a:ext>
            </a:extLst>
          </p:cNvPr>
          <p:cNvSpPr>
            <a:spLocks noGrp="1" noChangeArrowheads="1"/>
          </p:cNvSpPr>
          <p:nvPr>
            <p:ph type="title"/>
          </p:nvPr>
        </p:nvSpPr>
        <p:spPr>
          <a:xfrm>
            <a:off x="609600" y="228600"/>
            <a:ext cx="10972800" cy="914400"/>
          </a:xfrm>
        </p:spPr>
        <p:txBody>
          <a:bodyPr/>
          <a:lstStyle/>
          <a:p>
            <a:pPr algn="ctr" eaLnBrk="1" hangingPunct="1"/>
            <a:r>
              <a:rPr lang="en-US" altLang="en-US" sz="3600" dirty="0"/>
              <a:t>CHRIST’S 7 ATTRIBUTES SHOWING HIS FINALITY (1:2B-3)</a:t>
            </a:r>
          </a:p>
        </p:txBody>
      </p:sp>
      <p:sp>
        <p:nvSpPr>
          <p:cNvPr id="4099" name="Rectangle 3">
            <a:extLst>
              <a:ext uri="{FF2B5EF4-FFF2-40B4-BE49-F238E27FC236}">
                <a16:creationId xmlns:a16="http://schemas.microsoft.com/office/drawing/2014/main" id="{C68DA7D6-70E4-046D-F49D-8C1B418B5095}"/>
              </a:ext>
            </a:extLst>
          </p:cNvPr>
          <p:cNvSpPr>
            <a:spLocks noGrp="1" noChangeArrowheads="1"/>
          </p:cNvSpPr>
          <p:nvPr>
            <p:ph type="body" idx="1"/>
          </p:nvPr>
        </p:nvSpPr>
        <p:spPr>
          <a:xfrm>
            <a:off x="914400" y="1524000"/>
            <a:ext cx="7010400" cy="4937760"/>
          </a:xfrm>
        </p:spPr>
        <p:txBody>
          <a:bodyPr/>
          <a:lstStyle/>
          <a:p>
            <a:pPr marL="457200" indent="-457200" algn="just" eaLnBrk="1" hangingPunct="1">
              <a:spcBef>
                <a:spcPts val="0"/>
              </a:spcBef>
              <a:spcAft>
                <a:spcPts val="1800"/>
              </a:spcAft>
              <a:defRPr/>
            </a:pPr>
            <a:r>
              <a:rPr lang="en-US" sz="3000" dirty="0"/>
              <a:t>Heir of all things</a:t>
            </a:r>
          </a:p>
          <a:p>
            <a:pPr marL="457200" indent="-457200" algn="just" eaLnBrk="1" hangingPunct="1">
              <a:spcBef>
                <a:spcPts val="0"/>
              </a:spcBef>
              <a:spcAft>
                <a:spcPts val="1800"/>
              </a:spcAft>
              <a:defRPr/>
            </a:pPr>
            <a:r>
              <a:rPr lang="en-US" sz="3000" dirty="0"/>
              <a:t>Maker of all things</a:t>
            </a:r>
          </a:p>
          <a:p>
            <a:pPr marL="457200" indent="-457200" algn="just" eaLnBrk="1" hangingPunct="1">
              <a:spcBef>
                <a:spcPts val="0"/>
              </a:spcBef>
              <a:spcAft>
                <a:spcPts val="1800"/>
              </a:spcAft>
              <a:defRPr/>
            </a:pPr>
            <a:r>
              <a:rPr lang="en-US" sz="3000" dirty="0"/>
              <a:t>Brightness of the Father’s glory</a:t>
            </a:r>
          </a:p>
          <a:p>
            <a:pPr marL="457200" indent="-457200" algn="just" eaLnBrk="1" hangingPunct="1">
              <a:spcBef>
                <a:spcPts val="0"/>
              </a:spcBef>
              <a:spcAft>
                <a:spcPts val="1800"/>
              </a:spcAft>
              <a:defRPr/>
            </a:pPr>
            <a:r>
              <a:rPr lang="en-US" sz="3000" dirty="0"/>
              <a:t>Express image of the Father</a:t>
            </a:r>
          </a:p>
          <a:p>
            <a:pPr marL="457200" indent="-457200" algn="just" eaLnBrk="1" hangingPunct="1">
              <a:spcBef>
                <a:spcPts val="0"/>
              </a:spcBef>
              <a:spcAft>
                <a:spcPts val="1800"/>
              </a:spcAft>
              <a:defRPr/>
            </a:pPr>
            <a:r>
              <a:rPr lang="en-US" sz="3000" dirty="0"/>
              <a:t>Upholds all things</a:t>
            </a:r>
          </a:p>
          <a:p>
            <a:pPr marL="457200" indent="-457200" algn="just" eaLnBrk="1" hangingPunct="1">
              <a:spcBef>
                <a:spcPts val="0"/>
              </a:spcBef>
              <a:spcAft>
                <a:spcPts val="1800"/>
              </a:spcAft>
              <a:defRPr/>
            </a:pPr>
            <a:r>
              <a:rPr lang="en-US" sz="3000" dirty="0"/>
              <a:t>Made complete purification for sins</a:t>
            </a:r>
          </a:p>
          <a:p>
            <a:pPr marL="457200" indent="-457200" algn="just" eaLnBrk="1" hangingPunct="1">
              <a:spcBef>
                <a:spcPts val="0"/>
              </a:spcBef>
              <a:spcAft>
                <a:spcPts val="1800"/>
              </a:spcAft>
              <a:defRPr/>
            </a:pPr>
            <a:r>
              <a:rPr lang="en-US" sz="3000" dirty="0"/>
              <a:t>Sat down at the Father’s right hand</a:t>
            </a:r>
          </a:p>
        </p:txBody>
      </p:sp>
      <p:pic>
        <p:nvPicPr>
          <p:cNvPr id="3" name="Picture 2">
            <a:extLst>
              <a:ext uri="{FF2B5EF4-FFF2-40B4-BE49-F238E27FC236}">
                <a16:creationId xmlns:a16="http://schemas.microsoft.com/office/drawing/2014/main" id="{608D7B15-573A-425F-7407-715B5B2503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3083" y="1876425"/>
            <a:ext cx="4254760" cy="3609975"/>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8543829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A013ACED-49D4-41BA-8E49-E9FCA1BB788C}"/>
              </a:ext>
            </a:extLst>
          </p:cNvPr>
          <p:cNvSpPr>
            <a:spLocks noGrp="1" noChangeArrowheads="1"/>
          </p:cNvSpPr>
          <p:nvPr>
            <p:ph type="title" idx="4294967295"/>
          </p:nvPr>
        </p:nvSpPr>
        <p:spPr>
          <a:xfrm>
            <a:off x="2514600" y="228601"/>
            <a:ext cx="7162800" cy="652463"/>
          </a:xfrm>
        </p:spPr>
        <p:txBody>
          <a:bodyPr/>
          <a:lstStyle/>
          <a:p>
            <a:pPr algn="ctr"/>
            <a:r>
              <a:rPr lang="en-US" altLang="en-US" sz="3600" dirty="0">
                <a:effectLst>
                  <a:outerShdw blurRad="38100" dist="38100" dir="2700000" algn="tl">
                    <a:srgbClr val="000000">
                      <a:alpha val="43137"/>
                    </a:srgbClr>
                  </a:outerShdw>
                </a:effectLst>
              </a:rPr>
              <a:t>God’s Role in Redemption (Rev 5)</a:t>
            </a:r>
          </a:p>
        </p:txBody>
      </p:sp>
      <p:sp>
        <p:nvSpPr>
          <p:cNvPr id="56323" name="Rectangle 3">
            <a:extLst>
              <a:ext uri="{FF2B5EF4-FFF2-40B4-BE49-F238E27FC236}">
                <a16:creationId xmlns:a16="http://schemas.microsoft.com/office/drawing/2014/main" id="{62FADFAE-9AB1-4826-84A5-D255027174D3}"/>
              </a:ext>
            </a:extLst>
          </p:cNvPr>
          <p:cNvSpPr>
            <a:spLocks noGrp="1" noChangeArrowheads="1"/>
          </p:cNvSpPr>
          <p:nvPr>
            <p:ph type="body" idx="4294967295"/>
          </p:nvPr>
        </p:nvSpPr>
        <p:spPr>
          <a:xfrm>
            <a:off x="609600" y="1600200"/>
            <a:ext cx="7772400" cy="3657600"/>
          </a:xfrm>
        </p:spPr>
        <p:txBody>
          <a:bodyPr/>
          <a:lstStyle/>
          <a:p>
            <a:pPr marL="461963" indent="-461963">
              <a:lnSpc>
                <a:spcPct val="90000"/>
              </a:lnSpc>
              <a:spcBef>
                <a:spcPts val="1200"/>
              </a:spcBef>
              <a:spcAft>
                <a:spcPts val="1200"/>
              </a:spcAft>
              <a:defRPr/>
            </a:pPr>
            <a:r>
              <a:rPr lang="en-US" b="1" u="sng" dirty="0">
                <a:solidFill>
                  <a:srgbClr val="FFFFCC"/>
                </a:solidFill>
                <a:effectLst>
                  <a:outerShdw blurRad="38100" dist="38100" dir="2700000" algn="tl">
                    <a:srgbClr val="000000">
                      <a:alpha val="43137"/>
                    </a:srgbClr>
                  </a:outerShdw>
                </a:effectLst>
                <a:latin typeface="Calibri" panose="020F0502020204030204" pitchFamily="34" charset="0"/>
              </a:rPr>
              <a:t>Seven sealed scroll (5:1)</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John weeps (5:2-4)</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Christ is qualified to open the scroll (5:5-6)</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Christ takes the scroll (5:7)</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Christ praised by various entities (5:8-14)</a:t>
            </a:r>
          </a:p>
        </p:txBody>
      </p:sp>
      <p:pic>
        <p:nvPicPr>
          <p:cNvPr id="52229" name="Picture 6">
            <a:extLst>
              <a:ext uri="{FF2B5EF4-FFF2-40B4-BE49-F238E27FC236}">
                <a16:creationId xmlns:a16="http://schemas.microsoft.com/office/drawing/2014/main" id="{92746537-BC36-45F9-9B31-3241808115DF}"/>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5800" y="238540"/>
            <a:ext cx="1274763" cy="914400"/>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2" descr="The Emerald Throne">
            <a:extLst>
              <a:ext uri="{FF2B5EF4-FFF2-40B4-BE49-F238E27FC236}">
                <a16:creationId xmlns:a16="http://schemas.microsoft.com/office/drawing/2014/main" id="{1C82F138-3786-DA4F-5E1E-D9B642E3300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505094" y="1664074"/>
            <a:ext cx="3077306" cy="352985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FF084-5B39-B3C8-AE81-9B1E79A11AB3}"/>
            </a:ext>
          </a:extLst>
        </p:cNvPr>
        <p:cNvGrpSpPr/>
        <p:nvPr/>
      </p:nvGrpSpPr>
      <p:grpSpPr>
        <a:xfrm>
          <a:off x="0" y="0"/>
          <a:ext cx="0" cy="0"/>
          <a:chOff x="0" y="0"/>
          <a:chExt cx="0" cy="0"/>
        </a:xfrm>
      </p:grpSpPr>
      <p:sp>
        <p:nvSpPr>
          <p:cNvPr id="52226" name="Rectangle 2">
            <a:extLst>
              <a:ext uri="{FF2B5EF4-FFF2-40B4-BE49-F238E27FC236}">
                <a16:creationId xmlns:a16="http://schemas.microsoft.com/office/drawing/2014/main" id="{57A7EC25-378B-D7DA-9C02-780943D76D38}"/>
              </a:ext>
            </a:extLst>
          </p:cNvPr>
          <p:cNvSpPr>
            <a:spLocks noGrp="1" noChangeArrowheads="1"/>
          </p:cNvSpPr>
          <p:nvPr>
            <p:ph type="title" idx="4294967295"/>
          </p:nvPr>
        </p:nvSpPr>
        <p:spPr>
          <a:xfrm>
            <a:off x="2514600" y="228601"/>
            <a:ext cx="7162800" cy="652463"/>
          </a:xfrm>
        </p:spPr>
        <p:txBody>
          <a:bodyPr/>
          <a:lstStyle/>
          <a:p>
            <a:pPr algn="ctr"/>
            <a:r>
              <a:rPr lang="en-US" altLang="en-US" sz="3600" dirty="0">
                <a:effectLst>
                  <a:outerShdw blurRad="38100" dist="38100" dir="2700000" algn="tl">
                    <a:srgbClr val="000000">
                      <a:alpha val="43137"/>
                    </a:srgbClr>
                  </a:outerShdw>
                </a:effectLst>
              </a:rPr>
              <a:t>God’s Role in Redemption (Rev 5)</a:t>
            </a:r>
          </a:p>
        </p:txBody>
      </p:sp>
      <p:sp>
        <p:nvSpPr>
          <p:cNvPr id="56323" name="Rectangle 3">
            <a:extLst>
              <a:ext uri="{FF2B5EF4-FFF2-40B4-BE49-F238E27FC236}">
                <a16:creationId xmlns:a16="http://schemas.microsoft.com/office/drawing/2014/main" id="{F3416CB6-9A5E-E5CC-3708-3D820203CC8E}"/>
              </a:ext>
            </a:extLst>
          </p:cNvPr>
          <p:cNvSpPr>
            <a:spLocks noGrp="1" noChangeArrowheads="1"/>
          </p:cNvSpPr>
          <p:nvPr>
            <p:ph type="body" idx="4294967295"/>
          </p:nvPr>
        </p:nvSpPr>
        <p:spPr>
          <a:xfrm>
            <a:off x="609600" y="1600200"/>
            <a:ext cx="7863840" cy="3657600"/>
          </a:xfrm>
        </p:spPr>
        <p:txBody>
          <a:bodyPr/>
          <a:lstStyle/>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rPr>
              <a:t>Seven sealed scroll (5:1)</a:t>
            </a:r>
          </a:p>
          <a:p>
            <a:pPr marL="461963" indent="-461963">
              <a:lnSpc>
                <a:spcPct val="90000"/>
              </a:lnSpc>
              <a:spcBef>
                <a:spcPts val="1200"/>
              </a:spcBef>
              <a:spcAft>
                <a:spcPts val="1200"/>
              </a:spcAft>
              <a:defRPr/>
            </a:pPr>
            <a:r>
              <a:rPr lang="en-US" b="1" u="sng" dirty="0">
                <a:solidFill>
                  <a:srgbClr val="FFFFCC"/>
                </a:solidFill>
                <a:effectLst>
                  <a:outerShdw blurRad="38100" dist="38100" dir="2700000" algn="tl">
                    <a:srgbClr val="000000">
                      <a:alpha val="43137"/>
                    </a:srgbClr>
                  </a:outerShdw>
                </a:effectLst>
              </a:rPr>
              <a:t>John weeps (5:2-4)</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rPr>
              <a:t>Christ is qualified to open the scroll (5:5-6)</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Christ takes the scroll (5:7)</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Christ praised by various entities (5:8-14)</a:t>
            </a:r>
          </a:p>
        </p:txBody>
      </p:sp>
      <p:pic>
        <p:nvPicPr>
          <p:cNvPr id="52229" name="Picture 6">
            <a:extLst>
              <a:ext uri="{FF2B5EF4-FFF2-40B4-BE49-F238E27FC236}">
                <a16:creationId xmlns:a16="http://schemas.microsoft.com/office/drawing/2014/main" id="{3050EEDB-A74C-04E2-3D90-65CEFFCF138D}"/>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5800" y="238540"/>
            <a:ext cx="1274763" cy="914400"/>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2" descr="The Emerald Throne">
            <a:extLst>
              <a:ext uri="{FF2B5EF4-FFF2-40B4-BE49-F238E27FC236}">
                <a16:creationId xmlns:a16="http://schemas.microsoft.com/office/drawing/2014/main" id="{90282100-D205-7F11-5D88-EABDC766025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505094" y="1664074"/>
            <a:ext cx="3077306" cy="3529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291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9698" name="Picture 6">
            <a:extLst>
              <a:ext uri="{FF2B5EF4-FFF2-40B4-BE49-F238E27FC236}">
                <a16:creationId xmlns:a16="http://schemas.microsoft.com/office/drawing/2014/main" id="{B724DC9A-8723-4D60-AEED-52C2A45607C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33650" y="293689"/>
            <a:ext cx="7124700" cy="62706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51711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78C19-E95D-60A9-0A70-FA4A705579B2}"/>
            </a:ext>
          </a:extLst>
        </p:cNvPr>
        <p:cNvGrpSpPr/>
        <p:nvPr/>
      </p:nvGrpSpPr>
      <p:grpSpPr>
        <a:xfrm>
          <a:off x="0" y="0"/>
          <a:ext cx="0" cy="0"/>
          <a:chOff x="0" y="0"/>
          <a:chExt cx="0" cy="0"/>
        </a:xfrm>
      </p:grpSpPr>
      <p:sp>
        <p:nvSpPr>
          <p:cNvPr id="52226" name="Rectangle 2">
            <a:extLst>
              <a:ext uri="{FF2B5EF4-FFF2-40B4-BE49-F238E27FC236}">
                <a16:creationId xmlns:a16="http://schemas.microsoft.com/office/drawing/2014/main" id="{090F66B8-D1ED-6C61-24E9-960F7D4ADC73}"/>
              </a:ext>
            </a:extLst>
          </p:cNvPr>
          <p:cNvSpPr>
            <a:spLocks noGrp="1" noChangeArrowheads="1"/>
          </p:cNvSpPr>
          <p:nvPr>
            <p:ph type="title" idx="4294967295"/>
          </p:nvPr>
        </p:nvSpPr>
        <p:spPr>
          <a:xfrm>
            <a:off x="2514600" y="228601"/>
            <a:ext cx="7162800" cy="652463"/>
          </a:xfrm>
        </p:spPr>
        <p:txBody>
          <a:bodyPr/>
          <a:lstStyle/>
          <a:p>
            <a:pPr algn="ctr"/>
            <a:r>
              <a:rPr lang="en-US" altLang="en-US" sz="3600" dirty="0">
                <a:effectLst>
                  <a:outerShdw blurRad="38100" dist="38100" dir="2700000" algn="tl">
                    <a:srgbClr val="000000">
                      <a:alpha val="43137"/>
                    </a:srgbClr>
                  </a:outerShdw>
                </a:effectLst>
              </a:rPr>
              <a:t>God’s Role in Redemption (Rev 5)</a:t>
            </a:r>
          </a:p>
        </p:txBody>
      </p:sp>
      <p:sp>
        <p:nvSpPr>
          <p:cNvPr id="56323" name="Rectangle 3">
            <a:extLst>
              <a:ext uri="{FF2B5EF4-FFF2-40B4-BE49-F238E27FC236}">
                <a16:creationId xmlns:a16="http://schemas.microsoft.com/office/drawing/2014/main" id="{615DBFBD-5538-7420-30E1-958140088C89}"/>
              </a:ext>
            </a:extLst>
          </p:cNvPr>
          <p:cNvSpPr>
            <a:spLocks noGrp="1" noChangeArrowheads="1"/>
          </p:cNvSpPr>
          <p:nvPr>
            <p:ph type="body" idx="4294967295"/>
          </p:nvPr>
        </p:nvSpPr>
        <p:spPr>
          <a:xfrm>
            <a:off x="609600" y="1600200"/>
            <a:ext cx="7863840" cy="3657600"/>
          </a:xfrm>
        </p:spPr>
        <p:txBody>
          <a:bodyPr/>
          <a:lstStyle/>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rPr>
              <a:t>Seven sealed scroll (5:1)</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rPr>
              <a:t>John weeps (5:2-4)</a:t>
            </a:r>
          </a:p>
          <a:p>
            <a:pPr marL="461963" indent="-461963">
              <a:lnSpc>
                <a:spcPct val="90000"/>
              </a:lnSpc>
              <a:spcBef>
                <a:spcPts val="1200"/>
              </a:spcBef>
              <a:spcAft>
                <a:spcPts val="1200"/>
              </a:spcAft>
              <a:defRPr/>
            </a:pPr>
            <a:r>
              <a:rPr lang="en-US" b="1" u="sng" dirty="0">
                <a:solidFill>
                  <a:srgbClr val="FFFFCC"/>
                </a:solidFill>
                <a:effectLst>
                  <a:outerShdw blurRad="38100" dist="38100" dir="2700000" algn="tl">
                    <a:srgbClr val="000000">
                      <a:alpha val="43137"/>
                    </a:srgbClr>
                  </a:outerShdw>
                </a:effectLst>
              </a:rPr>
              <a:t>Christ is qualified to open the scroll (5:5-6)</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Christ takes the scroll (5:7)</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Christ praised by various entities (5:8-14)</a:t>
            </a:r>
          </a:p>
        </p:txBody>
      </p:sp>
      <p:pic>
        <p:nvPicPr>
          <p:cNvPr id="52229" name="Picture 6">
            <a:extLst>
              <a:ext uri="{FF2B5EF4-FFF2-40B4-BE49-F238E27FC236}">
                <a16:creationId xmlns:a16="http://schemas.microsoft.com/office/drawing/2014/main" id="{26CFBF71-9A5D-52FA-3A4D-3A06941DA7E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5800" y="238540"/>
            <a:ext cx="1274763" cy="914400"/>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2" descr="The Emerald Throne">
            <a:extLst>
              <a:ext uri="{FF2B5EF4-FFF2-40B4-BE49-F238E27FC236}">
                <a16:creationId xmlns:a16="http://schemas.microsoft.com/office/drawing/2014/main" id="{DEC3E4B8-920D-DB85-BCF0-FFD03B44AF13}"/>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505094" y="1664074"/>
            <a:ext cx="3077306" cy="3529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1501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A7EC12-727A-29E1-3FCE-5301FB2C0779}"/>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p:cNvSpPr>
            <a:spLocks noChangeArrowheads="1"/>
          </p:cNvSpPr>
          <p:nvPr/>
        </p:nvSpPr>
        <p:spPr bwMode="auto">
          <a:xfrm>
            <a:off x="609600" y="0"/>
            <a:ext cx="10972800" cy="2485296"/>
          </a:xfrm>
          <a:prstGeom prst="rect">
            <a:avLst/>
          </a:prstGeom>
          <a:noFill/>
          <a:ln w="28575">
            <a:noFill/>
            <a:miter lim="800000"/>
            <a:headEnd/>
            <a:tailEnd/>
          </a:ln>
        </p:spPr>
        <p:txBody>
          <a:bodyPr wrap="square">
            <a:spAutoFit/>
          </a:bodyPr>
          <a:lstStyle/>
          <a:p>
            <a:pPr algn="ctr" defTabSz="685800">
              <a:spcAft>
                <a:spcPts val="900"/>
              </a:spcAft>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Revelation 5:5</a:t>
            </a:r>
          </a:p>
          <a:p>
            <a:pPr algn="just"/>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and one of the elders said to me,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Stop weeping</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behold, the Lion that is from the tribe of Judah, the Root of David, has overcome so as to open the book and its seven seals.”</a:t>
            </a:r>
          </a:p>
        </p:txBody>
      </p:sp>
      <p:pic>
        <p:nvPicPr>
          <p:cNvPr id="4" name="Picture 3">
            <a:extLst>
              <a:ext uri="{FF2B5EF4-FFF2-40B4-BE49-F238E27FC236}">
                <a16:creationId xmlns:a16="http://schemas.microsoft.com/office/drawing/2014/main" id="{9EB5A54F-3FEE-2842-D64E-887E7A8A77C5}"/>
              </a:ext>
            </a:extLst>
          </p:cNvPr>
          <p:cNvPicPr>
            <a:picLocks noChangeAspect="1"/>
          </p:cNvPicPr>
          <p:nvPr/>
        </p:nvPicPr>
        <p:blipFill>
          <a:blip r:embed="rId3"/>
          <a:srcRect b="5862"/>
          <a:stretch>
            <a:fillRect/>
          </a:stretch>
        </p:blipFill>
        <p:spPr>
          <a:xfrm>
            <a:off x="4881824" y="2523008"/>
            <a:ext cx="2428352" cy="228600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0368842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A7EC12-727A-29E1-3FCE-5301FB2C0779}"/>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p:cNvSpPr>
            <a:spLocks noChangeArrowheads="1"/>
          </p:cNvSpPr>
          <p:nvPr/>
        </p:nvSpPr>
        <p:spPr bwMode="auto">
          <a:xfrm>
            <a:off x="609600" y="0"/>
            <a:ext cx="10972800" cy="2485296"/>
          </a:xfrm>
          <a:prstGeom prst="rect">
            <a:avLst/>
          </a:prstGeom>
          <a:noFill/>
          <a:ln w="28575">
            <a:noFill/>
            <a:miter lim="800000"/>
            <a:headEnd/>
            <a:tailEnd/>
          </a:ln>
        </p:spPr>
        <p:txBody>
          <a:bodyPr wrap="square">
            <a:spAutoFit/>
          </a:bodyPr>
          <a:lstStyle/>
          <a:p>
            <a:pPr algn="ctr" defTabSz="685800">
              <a:spcAft>
                <a:spcPts val="900"/>
              </a:spcAft>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Revelation 5:5</a:t>
            </a:r>
          </a:p>
          <a:p>
            <a:pPr algn="just"/>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and one of the elders said to me, “Stop weeping; behold, the Lion that is from the tribe of Judah, the Root of David, has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overcome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so as to open the book and its seven seals.”</a:t>
            </a:r>
          </a:p>
        </p:txBody>
      </p:sp>
      <p:pic>
        <p:nvPicPr>
          <p:cNvPr id="4" name="Picture 3">
            <a:extLst>
              <a:ext uri="{FF2B5EF4-FFF2-40B4-BE49-F238E27FC236}">
                <a16:creationId xmlns:a16="http://schemas.microsoft.com/office/drawing/2014/main" id="{9EB5A54F-3FEE-2842-D64E-887E7A8A77C5}"/>
              </a:ext>
            </a:extLst>
          </p:cNvPr>
          <p:cNvPicPr>
            <a:picLocks noChangeAspect="1"/>
          </p:cNvPicPr>
          <p:nvPr/>
        </p:nvPicPr>
        <p:blipFill>
          <a:blip r:embed="rId3"/>
          <a:srcRect b="5862"/>
          <a:stretch>
            <a:fillRect/>
          </a:stretch>
        </p:blipFill>
        <p:spPr>
          <a:xfrm>
            <a:off x="4881824" y="2523008"/>
            <a:ext cx="2428352" cy="228600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9928736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A7EC12-727A-29E1-3FCE-5301FB2C0779}"/>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p:cNvSpPr>
            <a:spLocks noChangeArrowheads="1"/>
          </p:cNvSpPr>
          <p:nvPr/>
        </p:nvSpPr>
        <p:spPr bwMode="auto">
          <a:xfrm>
            <a:off x="609600" y="0"/>
            <a:ext cx="10972800" cy="3039294"/>
          </a:xfrm>
          <a:prstGeom prst="rect">
            <a:avLst/>
          </a:prstGeom>
          <a:noFill/>
          <a:ln w="28575">
            <a:noFill/>
            <a:miter lim="800000"/>
            <a:headEnd/>
            <a:tailEnd/>
          </a:ln>
        </p:spPr>
        <p:txBody>
          <a:bodyPr wrap="square">
            <a:spAutoFit/>
          </a:bodyPr>
          <a:lstStyle/>
          <a:p>
            <a:pPr algn="ctr" defTabSz="685800">
              <a:spcAft>
                <a:spcPts val="900"/>
              </a:spcAft>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Revelation 5:5</a:t>
            </a:r>
          </a:p>
          <a:p>
            <a:pPr algn="just"/>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and one of the elders said to me, “Stop weeping; behold, the Lion that is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from the tribe of Judah, the Root of David</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has overcome so as to open the book and its seven seals.”</a:t>
            </a:r>
          </a:p>
        </p:txBody>
      </p:sp>
      <p:pic>
        <p:nvPicPr>
          <p:cNvPr id="4" name="Picture 3">
            <a:extLst>
              <a:ext uri="{FF2B5EF4-FFF2-40B4-BE49-F238E27FC236}">
                <a16:creationId xmlns:a16="http://schemas.microsoft.com/office/drawing/2014/main" id="{9EB5A54F-3FEE-2842-D64E-887E7A8A77C5}"/>
              </a:ext>
            </a:extLst>
          </p:cNvPr>
          <p:cNvPicPr>
            <a:picLocks noChangeAspect="1"/>
          </p:cNvPicPr>
          <p:nvPr/>
        </p:nvPicPr>
        <p:blipFill>
          <a:blip r:embed="rId3"/>
          <a:srcRect b="5862"/>
          <a:stretch>
            <a:fillRect/>
          </a:stretch>
        </p:blipFill>
        <p:spPr>
          <a:xfrm>
            <a:off x="4881824" y="2523008"/>
            <a:ext cx="2428352" cy="228600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191229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6E9F3-6E97-24D0-B5CD-F20A1C0A85BD}"/>
            </a:ext>
          </a:extLst>
        </p:cNvPr>
        <p:cNvGrpSpPr/>
        <p:nvPr/>
      </p:nvGrpSpPr>
      <p:grpSpPr>
        <a:xfrm>
          <a:off x="0" y="0"/>
          <a:ext cx="0" cy="0"/>
          <a:chOff x="0" y="0"/>
          <a:chExt cx="0" cy="0"/>
        </a:xfrm>
      </p:grpSpPr>
      <p:sp>
        <p:nvSpPr>
          <p:cNvPr id="52226" name="Rectangle 2">
            <a:extLst>
              <a:ext uri="{FF2B5EF4-FFF2-40B4-BE49-F238E27FC236}">
                <a16:creationId xmlns:a16="http://schemas.microsoft.com/office/drawing/2014/main" id="{EC7B9BA1-AEE5-2772-CB1E-386C1048E135}"/>
              </a:ext>
            </a:extLst>
          </p:cNvPr>
          <p:cNvSpPr>
            <a:spLocks noGrp="1" noChangeArrowheads="1"/>
          </p:cNvSpPr>
          <p:nvPr>
            <p:ph type="title" idx="4294967295"/>
          </p:nvPr>
        </p:nvSpPr>
        <p:spPr>
          <a:xfrm>
            <a:off x="2514600" y="228601"/>
            <a:ext cx="7162800" cy="652463"/>
          </a:xfrm>
        </p:spPr>
        <p:txBody>
          <a:bodyPr/>
          <a:lstStyle/>
          <a:p>
            <a:pPr algn="ctr"/>
            <a:r>
              <a:rPr lang="en-US" altLang="en-US" sz="3600" dirty="0">
                <a:effectLst>
                  <a:outerShdw blurRad="38100" dist="38100" dir="2700000" algn="tl">
                    <a:srgbClr val="000000">
                      <a:alpha val="43137"/>
                    </a:srgbClr>
                  </a:outerShdw>
                </a:effectLst>
              </a:rPr>
              <a:t>God’s Role in Redemption (Rev 5)</a:t>
            </a:r>
          </a:p>
        </p:txBody>
      </p:sp>
      <p:sp>
        <p:nvSpPr>
          <p:cNvPr id="56323" name="Rectangle 3">
            <a:extLst>
              <a:ext uri="{FF2B5EF4-FFF2-40B4-BE49-F238E27FC236}">
                <a16:creationId xmlns:a16="http://schemas.microsoft.com/office/drawing/2014/main" id="{F62F07BD-A2BB-B09B-83E4-9C587E20872C}"/>
              </a:ext>
            </a:extLst>
          </p:cNvPr>
          <p:cNvSpPr>
            <a:spLocks noGrp="1" noChangeArrowheads="1"/>
          </p:cNvSpPr>
          <p:nvPr>
            <p:ph type="body" idx="4294967295"/>
          </p:nvPr>
        </p:nvSpPr>
        <p:spPr>
          <a:xfrm>
            <a:off x="609600" y="1600200"/>
            <a:ext cx="7863840" cy="3657600"/>
          </a:xfrm>
        </p:spPr>
        <p:txBody>
          <a:bodyPr/>
          <a:lstStyle/>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rPr>
              <a:t>Seven sealed scroll (5:1)</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rPr>
              <a:t>John weeps (5:2-4)</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rPr>
              <a:t>Christ is qualified to open the scroll (5:5-6)</a:t>
            </a:r>
          </a:p>
          <a:p>
            <a:pPr marL="461963" indent="-461963">
              <a:lnSpc>
                <a:spcPct val="90000"/>
              </a:lnSpc>
              <a:spcBef>
                <a:spcPts val="1200"/>
              </a:spcBef>
              <a:spcAft>
                <a:spcPts val="1200"/>
              </a:spcAft>
              <a:defRPr/>
            </a:pPr>
            <a:r>
              <a:rPr lang="en-US" b="1" u="sng" dirty="0">
                <a:solidFill>
                  <a:srgbClr val="FFFFCC"/>
                </a:solidFill>
                <a:effectLst>
                  <a:outerShdw blurRad="38100" dist="38100" dir="2700000" algn="tl">
                    <a:srgbClr val="000000">
                      <a:alpha val="43137"/>
                    </a:srgbClr>
                  </a:outerShdw>
                </a:effectLst>
                <a:latin typeface="Calibri" panose="020F0502020204030204" pitchFamily="34" charset="0"/>
              </a:rPr>
              <a:t>Christ takes the scroll (5:7)</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Christ praised by various entities (5:8-14)</a:t>
            </a:r>
          </a:p>
        </p:txBody>
      </p:sp>
      <p:pic>
        <p:nvPicPr>
          <p:cNvPr id="52229" name="Picture 6">
            <a:extLst>
              <a:ext uri="{FF2B5EF4-FFF2-40B4-BE49-F238E27FC236}">
                <a16:creationId xmlns:a16="http://schemas.microsoft.com/office/drawing/2014/main" id="{CBE86694-5753-6702-1683-8BACCC58EC8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5800" y="238540"/>
            <a:ext cx="1274763" cy="914400"/>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2" descr="The Emerald Throne">
            <a:extLst>
              <a:ext uri="{FF2B5EF4-FFF2-40B4-BE49-F238E27FC236}">
                <a16:creationId xmlns:a16="http://schemas.microsoft.com/office/drawing/2014/main" id="{4B046C09-3A72-1FA6-13D7-63CB78EB49A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505094" y="1664074"/>
            <a:ext cx="3077306" cy="3529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82686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6E9F3-6E97-24D0-B5CD-F20A1C0A85BD}"/>
            </a:ext>
          </a:extLst>
        </p:cNvPr>
        <p:cNvGrpSpPr/>
        <p:nvPr/>
      </p:nvGrpSpPr>
      <p:grpSpPr>
        <a:xfrm>
          <a:off x="0" y="0"/>
          <a:ext cx="0" cy="0"/>
          <a:chOff x="0" y="0"/>
          <a:chExt cx="0" cy="0"/>
        </a:xfrm>
      </p:grpSpPr>
      <p:sp>
        <p:nvSpPr>
          <p:cNvPr id="52226" name="Rectangle 2">
            <a:extLst>
              <a:ext uri="{FF2B5EF4-FFF2-40B4-BE49-F238E27FC236}">
                <a16:creationId xmlns:a16="http://schemas.microsoft.com/office/drawing/2014/main" id="{EC7B9BA1-AEE5-2772-CB1E-386C1048E135}"/>
              </a:ext>
            </a:extLst>
          </p:cNvPr>
          <p:cNvSpPr>
            <a:spLocks noGrp="1" noChangeArrowheads="1"/>
          </p:cNvSpPr>
          <p:nvPr>
            <p:ph type="title" idx="4294967295"/>
          </p:nvPr>
        </p:nvSpPr>
        <p:spPr>
          <a:xfrm>
            <a:off x="2514600" y="228601"/>
            <a:ext cx="7162800" cy="652463"/>
          </a:xfrm>
        </p:spPr>
        <p:txBody>
          <a:bodyPr/>
          <a:lstStyle/>
          <a:p>
            <a:pPr algn="ctr"/>
            <a:r>
              <a:rPr lang="en-US" altLang="en-US" sz="3600" dirty="0">
                <a:effectLst>
                  <a:outerShdw blurRad="38100" dist="38100" dir="2700000" algn="tl">
                    <a:srgbClr val="000000">
                      <a:alpha val="43137"/>
                    </a:srgbClr>
                  </a:outerShdw>
                </a:effectLst>
              </a:rPr>
              <a:t>God’s Role in Redemption (Rev 5)</a:t>
            </a:r>
          </a:p>
        </p:txBody>
      </p:sp>
      <p:sp>
        <p:nvSpPr>
          <p:cNvPr id="56323" name="Rectangle 3">
            <a:extLst>
              <a:ext uri="{FF2B5EF4-FFF2-40B4-BE49-F238E27FC236}">
                <a16:creationId xmlns:a16="http://schemas.microsoft.com/office/drawing/2014/main" id="{F62F07BD-A2BB-B09B-83E4-9C587E20872C}"/>
              </a:ext>
            </a:extLst>
          </p:cNvPr>
          <p:cNvSpPr>
            <a:spLocks noGrp="1" noChangeArrowheads="1"/>
          </p:cNvSpPr>
          <p:nvPr>
            <p:ph type="body" idx="4294967295"/>
          </p:nvPr>
        </p:nvSpPr>
        <p:spPr>
          <a:xfrm>
            <a:off x="609600" y="1600200"/>
            <a:ext cx="7863840" cy="3657600"/>
          </a:xfrm>
        </p:spPr>
        <p:txBody>
          <a:bodyPr/>
          <a:lstStyle/>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rPr>
              <a:t>Seven sealed scroll (5:1)</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rPr>
              <a:t>John weeps (5:2-4)</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rPr>
              <a:t>Christ is qualified to open the scroll (5:5-6)</a:t>
            </a:r>
          </a:p>
          <a:p>
            <a:pPr marL="461963" indent="-461963">
              <a:lnSpc>
                <a:spcPct val="90000"/>
              </a:lnSpc>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Christ takes the scroll (5:7)</a:t>
            </a:r>
          </a:p>
          <a:p>
            <a:pPr marL="461963" indent="-461963">
              <a:lnSpc>
                <a:spcPct val="90000"/>
              </a:lnSpc>
              <a:spcBef>
                <a:spcPts val="1200"/>
              </a:spcBef>
              <a:spcAft>
                <a:spcPts val="1200"/>
              </a:spcAft>
              <a:defRPr/>
            </a:pPr>
            <a:r>
              <a:rPr lang="en-US" b="1" u="sng" dirty="0">
                <a:solidFill>
                  <a:srgbClr val="FFFFCC"/>
                </a:solidFill>
                <a:effectLst>
                  <a:outerShdw blurRad="38100" dist="38100" dir="2700000" algn="tl">
                    <a:srgbClr val="000000">
                      <a:alpha val="43137"/>
                    </a:srgbClr>
                  </a:outerShdw>
                </a:effectLst>
                <a:latin typeface="Calibri" panose="020F0502020204030204" pitchFamily="34" charset="0"/>
              </a:rPr>
              <a:t>Christ praised by various entities (5:8-14)</a:t>
            </a:r>
          </a:p>
        </p:txBody>
      </p:sp>
      <p:pic>
        <p:nvPicPr>
          <p:cNvPr id="52229" name="Picture 6">
            <a:extLst>
              <a:ext uri="{FF2B5EF4-FFF2-40B4-BE49-F238E27FC236}">
                <a16:creationId xmlns:a16="http://schemas.microsoft.com/office/drawing/2014/main" id="{CBE86694-5753-6702-1683-8BACCC58EC8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5800" y="238540"/>
            <a:ext cx="1274763" cy="914400"/>
          </a:xfrm>
          <a:prstGeom prst="rect">
            <a:avLst/>
          </a:prstGeom>
          <a:noFill/>
          <a:ln w="63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2" descr="The Emerald Throne">
            <a:extLst>
              <a:ext uri="{FF2B5EF4-FFF2-40B4-BE49-F238E27FC236}">
                <a16:creationId xmlns:a16="http://schemas.microsoft.com/office/drawing/2014/main" id="{4B046C09-3A72-1FA6-13D7-63CB78EB49A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8505094" y="1664074"/>
            <a:ext cx="3077306" cy="3529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091059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24FC54-3C5F-D87B-3403-58B0B6608D5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28967" y="137160"/>
            <a:ext cx="8734067" cy="6583680"/>
          </a:xfrm>
          <a:prstGeom prst="rect">
            <a:avLst/>
          </a:prstGeom>
          <a:ln w="38100">
            <a:solidFill>
              <a:schemeClr val="tx1"/>
            </a:solidFill>
          </a:ln>
        </p:spPr>
      </p:pic>
    </p:spTree>
    <p:extLst>
      <p:ext uri="{BB962C8B-B14F-4D97-AF65-F5344CB8AC3E}">
        <p14:creationId xmlns:p14="http://schemas.microsoft.com/office/powerpoint/2010/main" val="2249856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F3A39D6D-06F7-0C24-8372-62127C0CE817}"/>
              </a:ext>
            </a:extLst>
          </p:cNvPr>
          <p:cNvSpPr>
            <a:spLocks noGrp="1" noChangeArrowheads="1"/>
          </p:cNvSpPr>
          <p:nvPr>
            <p:ph type="title"/>
          </p:nvPr>
        </p:nvSpPr>
        <p:spPr>
          <a:xfrm>
            <a:off x="914400" y="228600"/>
            <a:ext cx="10363200" cy="914400"/>
          </a:xfrm>
        </p:spPr>
        <p:txBody>
          <a:bodyPr/>
          <a:lstStyle/>
          <a:p>
            <a:pPr algn="ctr" eaLnBrk="1" hangingPunct="1"/>
            <a:r>
              <a:rPr lang="en-US" altLang="en-US" sz="3600" dirty="0"/>
              <a:t>OUTLINE</a:t>
            </a:r>
            <a:endParaRPr lang="en-US" altLang="en-US" sz="4000" dirty="0"/>
          </a:p>
        </p:txBody>
      </p:sp>
      <p:sp>
        <p:nvSpPr>
          <p:cNvPr id="11267" name="Rectangle 3">
            <a:extLst>
              <a:ext uri="{FF2B5EF4-FFF2-40B4-BE49-F238E27FC236}">
                <a16:creationId xmlns:a16="http://schemas.microsoft.com/office/drawing/2014/main" id="{972FBF75-171E-679C-C53C-81FF502E76DA}"/>
              </a:ext>
            </a:extLst>
          </p:cNvPr>
          <p:cNvSpPr>
            <a:spLocks noGrp="1" noChangeArrowheads="1"/>
          </p:cNvSpPr>
          <p:nvPr>
            <p:ph type="body" idx="1"/>
          </p:nvPr>
        </p:nvSpPr>
        <p:spPr>
          <a:xfrm>
            <a:off x="1981200" y="1143000"/>
            <a:ext cx="8229600" cy="5486400"/>
          </a:xfrm>
        </p:spPr>
        <p:txBody>
          <a:bodyPr/>
          <a:lstStyle/>
          <a:p>
            <a:pPr marL="457200" indent="-457200" eaLnBrk="1" hangingPunct="1">
              <a:lnSpc>
                <a:spcPct val="90000"/>
              </a:lnSpc>
              <a:spcBef>
                <a:spcPts val="0"/>
              </a:spcBef>
              <a:spcAft>
                <a:spcPts val="1800"/>
              </a:spcAft>
              <a:buSzPct val="100000"/>
              <a:buFont typeface="+mj-lt"/>
              <a:buAutoNum type="romanUcPeriod"/>
              <a:defRPr/>
            </a:pPr>
            <a:r>
              <a:rPr lang="en-US" sz="2800" b="1" dirty="0">
                <a:solidFill>
                  <a:srgbClr val="FFFFCC"/>
                </a:solidFill>
              </a:rPr>
              <a:t>Doctrinal section (1:1–10:18)</a:t>
            </a:r>
          </a:p>
          <a:p>
            <a:pPr marL="971550" lvl="1" indent="-514350" eaLnBrk="1" hangingPunct="1">
              <a:lnSpc>
                <a:spcPct val="90000"/>
              </a:lnSpc>
              <a:spcBef>
                <a:spcPts val="0"/>
              </a:spcBef>
              <a:spcAft>
                <a:spcPts val="1800"/>
              </a:spcAft>
              <a:buSzPct val="100000"/>
              <a:buFont typeface="+mj-lt"/>
              <a:buAutoNum type="alphaUcPeriod"/>
              <a:defRPr/>
            </a:pPr>
            <a:r>
              <a:rPr lang="en-US" sz="2800" dirty="0"/>
              <a:t>Christ’s attributes (1:1-3)</a:t>
            </a:r>
          </a:p>
          <a:p>
            <a:pPr marL="971550" lvl="1" indent="-514350" eaLnBrk="1" hangingPunct="1">
              <a:lnSpc>
                <a:spcPct val="90000"/>
              </a:lnSpc>
              <a:spcBef>
                <a:spcPts val="0"/>
              </a:spcBef>
              <a:spcAft>
                <a:spcPts val="1800"/>
              </a:spcAft>
              <a:buSzPct val="100000"/>
              <a:buFont typeface="+mj-lt"/>
              <a:buAutoNum type="alphaUcPeriod"/>
              <a:defRPr/>
            </a:pPr>
            <a:r>
              <a:rPr lang="en-US" sz="2800" b="1" u="sng" dirty="0">
                <a:solidFill>
                  <a:srgbClr val="FFFFCC"/>
                </a:solidFill>
                <a:ea typeface="+mn-ea"/>
                <a:cs typeface="+mn-cs"/>
              </a:rPr>
              <a:t>Christ is superior to the angels (1:4–2:18)</a:t>
            </a:r>
          </a:p>
          <a:p>
            <a:pPr marL="971550" lvl="1" indent="-514350" eaLnBrk="1" hangingPunct="1">
              <a:lnSpc>
                <a:spcPct val="90000"/>
              </a:lnSpc>
              <a:spcBef>
                <a:spcPts val="0"/>
              </a:spcBef>
              <a:spcAft>
                <a:spcPts val="1800"/>
              </a:spcAft>
              <a:buSzPct val="100000"/>
              <a:buFont typeface="+mj-lt"/>
              <a:buAutoNum type="alphaUcPeriod"/>
              <a:defRPr/>
            </a:pPr>
            <a:r>
              <a:rPr lang="en-US" sz="2800" dirty="0"/>
              <a:t>Christ is superior to Moses (3:1–4:13)</a:t>
            </a:r>
          </a:p>
          <a:p>
            <a:pPr marL="971550" lvl="1" indent="-514350" eaLnBrk="1" hangingPunct="1">
              <a:lnSpc>
                <a:spcPct val="90000"/>
              </a:lnSpc>
              <a:spcBef>
                <a:spcPts val="0"/>
              </a:spcBef>
              <a:spcAft>
                <a:spcPts val="1800"/>
              </a:spcAft>
              <a:buSzPct val="100000"/>
              <a:buFont typeface="+mj-lt"/>
              <a:buAutoNum type="alphaUcPeriod"/>
              <a:defRPr/>
            </a:pPr>
            <a:r>
              <a:rPr lang="en-US" sz="2800" dirty="0"/>
              <a:t>Christ is superior to Aaron (4:14–10:18)</a:t>
            </a:r>
          </a:p>
          <a:p>
            <a:pPr marL="457200" indent="-457200" eaLnBrk="1" hangingPunct="1">
              <a:lnSpc>
                <a:spcPct val="90000"/>
              </a:lnSpc>
              <a:spcBef>
                <a:spcPts val="0"/>
              </a:spcBef>
              <a:spcAft>
                <a:spcPts val="1800"/>
              </a:spcAft>
              <a:buSzPct val="100000"/>
              <a:buFont typeface="+mj-lt"/>
              <a:buAutoNum type="romanUcPeriod"/>
              <a:defRPr/>
            </a:pPr>
            <a:r>
              <a:rPr lang="en-US" sz="2800" dirty="0"/>
              <a:t>Practical section (10:19–13:25)</a:t>
            </a:r>
          </a:p>
          <a:p>
            <a:pPr marL="971550" lvl="1" indent="-514350" eaLnBrk="1" hangingPunct="1">
              <a:lnSpc>
                <a:spcPct val="90000"/>
              </a:lnSpc>
              <a:spcBef>
                <a:spcPts val="0"/>
              </a:spcBef>
              <a:spcAft>
                <a:spcPts val="1800"/>
              </a:spcAft>
              <a:buSzPct val="100000"/>
              <a:buFont typeface="+mj-lt"/>
              <a:buAutoNum type="alphaUcPeriod"/>
              <a:defRPr/>
            </a:pPr>
            <a:r>
              <a:rPr lang="en-US" sz="2800" dirty="0"/>
              <a:t>Exhortations and pastoral reminders (10, 12, 13)</a:t>
            </a:r>
          </a:p>
          <a:p>
            <a:pPr marL="971550" lvl="1" indent="-514350" eaLnBrk="1" hangingPunct="1">
              <a:lnSpc>
                <a:spcPct val="90000"/>
              </a:lnSpc>
              <a:spcBef>
                <a:spcPts val="0"/>
              </a:spcBef>
              <a:spcAft>
                <a:spcPts val="1800"/>
              </a:spcAft>
              <a:buSzPct val="100000"/>
              <a:buFont typeface="+mj-lt"/>
              <a:buAutoNum type="alphaUcPeriod"/>
              <a:defRPr/>
            </a:pPr>
            <a:r>
              <a:rPr lang="en-US" sz="2800" dirty="0"/>
              <a:t>Hall of faith (11)</a:t>
            </a:r>
          </a:p>
          <a:p>
            <a:pPr marL="971550" lvl="1" indent="-514350" eaLnBrk="1" hangingPunct="1">
              <a:lnSpc>
                <a:spcPct val="90000"/>
              </a:lnSpc>
              <a:spcBef>
                <a:spcPts val="0"/>
              </a:spcBef>
              <a:spcAft>
                <a:spcPts val="1800"/>
              </a:spcAft>
              <a:buSzPct val="100000"/>
              <a:buFont typeface="+mj-lt"/>
              <a:buAutoNum type="alphaUcPeriod"/>
              <a:defRPr/>
            </a:pPr>
            <a:r>
              <a:rPr lang="en-US" sz="2800" dirty="0"/>
              <a:t>Benediction (13:20-25)</a:t>
            </a:r>
          </a:p>
        </p:txBody>
      </p:sp>
    </p:spTree>
    <p:extLst>
      <p:ext uri="{BB962C8B-B14F-4D97-AF65-F5344CB8AC3E}">
        <p14:creationId xmlns:p14="http://schemas.microsoft.com/office/powerpoint/2010/main" val="35667802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2209800" y="226578"/>
            <a:ext cx="7772400" cy="1145023"/>
          </a:xfrm>
        </p:spPr>
        <p:txBody>
          <a:bodyPr/>
          <a:lstStyle/>
          <a:p>
            <a:pPr algn="ctr"/>
            <a:r>
              <a:rPr lang="en-US" sz="3600" dirty="0">
                <a:effectLst>
                  <a:outerShdw blurRad="38100" dist="38100" dir="2700000" algn="tl">
                    <a:srgbClr val="000000">
                      <a:alpha val="43137"/>
                    </a:srgbClr>
                  </a:outerShdw>
                </a:effectLst>
              </a:rPr>
              <a:t>Ultimate Exodus </a:t>
            </a:r>
            <a:br>
              <a:rPr lang="en-US" sz="3600" dirty="0">
                <a:effectLst>
                  <a:outerShdw blurRad="38100" dist="38100" dir="2700000" algn="tl">
                    <a:srgbClr val="000000">
                      <a:alpha val="43137"/>
                    </a:srgbClr>
                  </a:outerShdw>
                </a:effectLst>
              </a:rPr>
            </a:br>
            <a:r>
              <a:rPr lang="en-US" sz="2800" dirty="0">
                <a:solidFill>
                  <a:schemeClr val="tx1"/>
                </a:solidFill>
                <a:effectLst>
                  <a:outerShdw blurRad="38100" dist="38100" dir="2700000" algn="tl">
                    <a:srgbClr val="000000">
                      <a:alpha val="43137"/>
                    </a:srgbClr>
                  </a:outerShdw>
                </a:effectLst>
              </a:rPr>
              <a:t>(Rev 11:15)</a:t>
            </a:r>
            <a:endParaRPr lang="en-US" sz="3600" dirty="0">
              <a:solidFill>
                <a:schemeClr val="tx1"/>
              </a:solidFill>
              <a:effectLst>
                <a:outerShdw blurRad="38100" dist="38100" dir="2700000" algn="tl">
                  <a:srgbClr val="000000">
                    <a:alpha val="43137"/>
                  </a:srgbClr>
                </a:outerShdw>
              </a:effectLst>
            </a:endParaRPr>
          </a:p>
        </p:txBody>
      </p:sp>
      <p:sp>
        <p:nvSpPr>
          <p:cNvPr id="72707" name="Rectangle 3"/>
          <p:cNvSpPr>
            <a:spLocks noGrp="1" noChangeArrowheads="1"/>
          </p:cNvSpPr>
          <p:nvPr>
            <p:ph type="body" idx="1"/>
          </p:nvPr>
        </p:nvSpPr>
        <p:spPr>
          <a:xfrm>
            <a:off x="609600" y="1558926"/>
            <a:ext cx="10972800" cy="4537075"/>
          </a:xfrm>
        </p:spPr>
        <p:txBody>
          <a:bodyPr/>
          <a:lstStyle/>
          <a:p>
            <a:pPr marL="465138" indent="-465138" eaLnBrk="1" hangingPunct="1">
              <a:spcBef>
                <a:spcPts val="0"/>
              </a:spcBef>
              <a:spcAft>
                <a:spcPts val="2400"/>
              </a:spcAft>
              <a:defRPr/>
            </a:pPr>
            <a:r>
              <a:rPr lang="en-US" b="1" u="sng" dirty="0">
                <a:solidFill>
                  <a:srgbClr val="FFFFCC"/>
                </a:solidFill>
                <a:effectLst>
                  <a:outerShdw blurRad="38100" dist="38100" dir="2700000" algn="tl">
                    <a:srgbClr val="000000">
                      <a:alpha val="43137"/>
                    </a:srgbClr>
                  </a:outerShdw>
                </a:effectLst>
              </a:rPr>
              <a:t>Sores</a:t>
            </a:r>
            <a:r>
              <a:rPr lang="en-US" dirty="0">
                <a:effectLst>
                  <a:outerShdw blurRad="38100" dist="38100" dir="2700000" algn="tl">
                    <a:srgbClr val="000000">
                      <a:alpha val="43137"/>
                    </a:srgbClr>
                  </a:outerShdw>
                </a:effectLst>
              </a:rPr>
              <a:t>: 6</a:t>
            </a:r>
            <a:r>
              <a:rPr lang="en-US" baseline="30000" dirty="0">
                <a:effectLst>
                  <a:outerShdw blurRad="38100" dist="38100" dir="2700000" algn="tl">
                    <a:srgbClr val="000000">
                      <a:alpha val="43137"/>
                    </a:srgbClr>
                  </a:outerShdw>
                </a:effectLst>
              </a:rPr>
              <a:t>th</a:t>
            </a:r>
            <a:r>
              <a:rPr lang="en-US" dirty="0">
                <a:effectLst>
                  <a:outerShdw blurRad="38100" dist="38100" dir="2700000" algn="tl">
                    <a:srgbClr val="000000">
                      <a:alpha val="43137"/>
                    </a:srgbClr>
                  </a:outerShdw>
                </a:effectLst>
              </a:rPr>
              <a:t> plague (Ex 9:8-12), 1</a:t>
            </a:r>
            <a:r>
              <a:rPr lang="en-US" baseline="30000" dirty="0">
                <a:effectLst>
                  <a:outerShdw blurRad="38100" dist="38100" dir="2700000" algn="tl">
                    <a:srgbClr val="000000">
                      <a:alpha val="43137"/>
                    </a:srgbClr>
                  </a:outerShdw>
                </a:effectLst>
              </a:rPr>
              <a:t>st</a:t>
            </a:r>
            <a:r>
              <a:rPr lang="en-US" dirty="0">
                <a:effectLst>
                  <a:outerShdw blurRad="38100" dist="38100" dir="2700000" algn="tl">
                    <a:srgbClr val="000000">
                      <a:alpha val="43137"/>
                    </a:srgbClr>
                  </a:outerShdw>
                </a:effectLst>
              </a:rPr>
              <a:t> bowl (Rev 16:1-2)</a:t>
            </a:r>
          </a:p>
          <a:p>
            <a:pPr marL="465138" indent="-465138" eaLnBrk="1" hangingPunct="1">
              <a:spcBef>
                <a:spcPts val="0"/>
              </a:spcBef>
              <a:spcAft>
                <a:spcPts val="2400"/>
              </a:spcAft>
              <a:defRPr/>
            </a:pPr>
            <a:r>
              <a:rPr lang="en-US" b="1" u="sng" dirty="0">
                <a:solidFill>
                  <a:srgbClr val="FFFFCC"/>
                </a:solidFill>
                <a:effectLst>
                  <a:outerShdw blurRad="38100" dist="38100" dir="2700000" algn="tl">
                    <a:srgbClr val="000000">
                      <a:alpha val="43137"/>
                    </a:srgbClr>
                  </a:outerShdw>
                </a:effectLst>
              </a:rPr>
              <a:t>Rivers to blood</a:t>
            </a:r>
            <a:r>
              <a:rPr lang="en-US" dirty="0">
                <a:effectLst>
                  <a:outerShdw blurRad="38100" dist="38100" dir="2700000" algn="tl">
                    <a:srgbClr val="000000">
                      <a:alpha val="43137"/>
                    </a:srgbClr>
                  </a:outerShdw>
                </a:effectLst>
              </a:rPr>
              <a:t>: 1</a:t>
            </a:r>
            <a:r>
              <a:rPr lang="en-US" baseline="30000" dirty="0">
                <a:effectLst>
                  <a:outerShdw blurRad="38100" dist="38100" dir="2700000" algn="tl">
                    <a:srgbClr val="000000">
                      <a:alpha val="43137"/>
                    </a:srgbClr>
                  </a:outerShdw>
                </a:effectLst>
              </a:rPr>
              <a:t>st</a:t>
            </a:r>
            <a:r>
              <a:rPr lang="en-US" dirty="0">
                <a:effectLst>
                  <a:outerShdw blurRad="38100" dist="38100" dir="2700000" algn="tl">
                    <a:srgbClr val="000000">
                      <a:alpha val="43137"/>
                    </a:srgbClr>
                  </a:outerShdw>
                </a:effectLst>
              </a:rPr>
              <a:t> plague (Ex 7:19-21), 3</a:t>
            </a:r>
            <a:r>
              <a:rPr lang="en-US" baseline="30000" dirty="0">
                <a:effectLst>
                  <a:outerShdw blurRad="38100" dist="38100" dir="2700000" algn="tl">
                    <a:srgbClr val="000000">
                      <a:alpha val="43137"/>
                    </a:srgbClr>
                  </a:outerShdw>
                </a:effectLst>
              </a:rPr>
              <a:t>rd</a:t>
            </a:r>
            <a:r>
              <a:rPr lang="en-US" dirty="0">
                <a:effectLst>
                  <a:outerShdw blurRad="38100" dist="38100" dir="2700000" algn="tl">
                    <a:srgbClr val="000000">
                      <a:alpha val="43137"/>
                    </a:srgbClr>
                  </a:outerShdw>
                </a:effectLst>
              </a:rPr>
              <a:t> bowl (Rev 16:4-7)</a:t>
            </a:r>
          </a:p>
          <a:p>
            <a:pPr marL="465138" indent="-465138" eaLnBrk="1" hangingPunct="1">
              <a:spcBef>
                <a:spcPts val="0"/>
              </a:spcBef>
              <a:spcAft>
                <a:spcPts val="2400"/>
              </a:spcAft>
              <a:defRPr/>
            </a:pPr>
            <a:r>
              <a:rPr lang="en-US" b="1" u="sng" dirty="0">
                <a:solidFill>
                  <a:srgbClr val="FFFFCC"/>
                </a:solidFill>
                <a:effectLst>
                  <a:outerShdw blurRad="38100" dist="38100" dir="2700000" algn="tl">
                    <a:srgbClr val="000000">
                      <a:alpha val="43137"/>
                    </a:srgbClr>
                  </a:outerShdw>
                </a:effectLst>
              </a:rPr>
              <a:t>Darkness</a:t>
            </a:r>
            <a:r>
              <a:rPr lang="en-US" dirty="0">
                <a:effectLst>
                  <a:outerShdw blurRad="38100" dist="38100" dir="2700000" algn="tl">
                    <a:srgbClr val="000000">
                      <a:alpha val="43137"/>
                    </a:srgbClr>
                  </a:outerShdw>
                </a:effectLst>
              </a:rPr>
              <a:t>: 9</a:t>
            </a:r>
            <a:r>
              <a:rPr lang="en-US" baseline="30000" dirty="0">
                <a:effectLst>
                  <a:outerShdw blurRad="38100" dist="38100" dir="2700000" algn="tl">
                    <a:srgbClr val="000000">
                      <a:alpha val="43137"/>
                    </a:srgbClr>
                  </a:outerShdw>
                </a:effectLst>
              </a:rPr>
              <a:t>th</a:t>
            </a:r>
            <a:r>
              <a:rPr lang="en-US" dirty="0">
                <a:effectLst>
                  <a:outerShdw blurRad="38100" dist="38100" dir="2700000" algn="tl">
                    <a:srgbClr val="000000">
                      <a:alpha val="43137"/>
                    </a:srgbClr>
                  </a:outerShdw>
                </a:effectLst>
              </a:rPr>
              <a:t> plague (Ex 10:21-23), 5</a:t>
            </a:r>
            <a:r>
              <a:rPr lang="en-US" baseline="30000" dirty="0">
                <a:effectLst>
                  <a:outerShdw blurRad="38100" dist="38100" dir="2700000" algn="tl">
                    <a:srgbClr val="000000">
                      <a:alpha val="43137"/>
                    </a:srgbClr>
                  </a:outerShdw>
                </a:effectLst>
              </a:rPr>
              <a:t>th</a:t>
            </a:r>
            <a:r>
              <a:rPr lang="en-US" dirty="0">
                <a:effectLst>
                  <a:outerShdw blurRad="38100" dist="38100" dir="2700000" algn="tl">
                    <a:srgbClr val="000000">
                      <a:alpha val="43137"/>
                    </a:srgbClr>
                  </a:outerShdw>
                </a:effectLst>
              </a:rPr>
              <a:t> bowl (Rev 16:10-11)</a:t>
            </a:r>
          </a:p>
          <a:p>
            <a:pPr marL="465138" indent="-465138" eaLnBrk="1" hangingPunct="1">
              <a:spcBef>
                <a:spcPts val="0"/>
              </a:spcBef>
              <a:spcAft>
                <a:spcPts val="2400"/>
              </a:spcAft>
              <a:defRPr/>
            </a:pPr>
            <a:r>
              <a:rPr lang="en-US" b="1" u="sng" dirty="0">
                <a:solidFill>
                  <a:srgbClr val="FFFFCC"/>
                </a:solidFill>
                <a:effectLst>
                  <a:outerShdw blurRad="38100" dist="38100" dir="2700000" algn="tl">
                    <a:srgbClr val="000000">
                      <a:alpha val="43137"/>
                    </a:srgbClr>
                  </a:outerShdw>
                </a:effectLst>
              </a:rPr>
              <a:t>Frogs</a:t>
            </a:r>
            <a:r>
              <a:rPr lang="en-US" dirty="0">
                <a:effectLst>
                  <a:outerShdw blurRad="38100" dist="38100" dir="2700000" algn="tl">
                    <a:srgbClr val="000000">
                      <a:alpha val="43137"/>
                    </a:srgbClr>
                  </a:outerShdw>
                </a:effectLst>
              </a:rPr>
              <a:t>: 2</a:t>
            </a:r>
            <a:r>
              <a:rPr lang="en-US" baseline="30000" dirty="0">
                <a:effectLst>
                  <a:outerShdw blurRad="38100" dist="38100" dir="2700000" algn="tl">
                    <a:srgbClr val="000000">
                      <a:alpha val="43137"/>
                    </a:srgbClr>
                  </a:outerShdw>
                </a:effectLst>
              </a:rPr>
              <a:t>nd</a:t>
            </a:r>
            <a:r>
              <a:rPr lang="en-US" dirty="0">
                <a:effectLst>
                  <a:outerShdw blurRad="38100" dist="38100" dir="2700000" algn="tl">
                    <a:srgbClr val="000000">
                      <a:alpha val="43137"/>
                    </a:srgbClr>
                  </a:outerShdw>
                </a:effectLst>
              </a:rPr>
              <a:t> plague (Ex 7:25</a:t>
            </a:r>
            <a:r>
              <a:rPr lang="en-US" dirty="0">
                <a:effectLst>
                  <a:outerShdw blurRad="38100" dist="38100" dir="2700000" algn="tl">
                    <a:srgbClr val="000000">
                      <a:alpha val="43137"/>
                    </a:srgbClr>
                  </a:outerShdw>
                </a:effectLst>
                <a:cs typeface="Calibri" panose="020F0502020204030204" pitchFamily="34" charset="0"/>
              </a:rPr>
              <a:t>‒8:15), 6</a:t>
            </a:r>
            <a:r>
              <a:rPr lang="en-US" baseline="30000" dirty="0">
                <a:effectLst>
                  <a:outerShdw blurRad="38100" dist="38100" dir="2700000" algn="tl">
                    <a:srgbClr val="000000">
                      <a:alpha val="43137"/>
                    </a:srgbClr>
                  </a:outerShdw>
                </a:effectLst>
                <a:cs typeface="Calibri" panose="020F0502020204030204" pitchFamily="34" charset="0"/>
              </a:rPr>
              <a:t>th</a:t>
            </a:r>
            <a:r>
              <a:rPr lang="en-US" dirty="0">
                <a:effectLst>
                  <a:outerShdw blurRad="38100" dist="38100" dir="2700000" algn="tl">
                    <a:srgbClr val="000000">
                      <a:alpha val="43137"/>
                    </a:srgbClr>
                  </a:outerShdw>
                </a:effectLst>
                <a:cs typeface="Calibri" panose="020F0502020204030204" pitchFamily="34" charset="0"/>
              </a:rPr>
              <a:t> bowl (Rev 16:13)</a:t>
            </a:r>
            <a:endParaRPr lang="en-US" dirty="0">
              <a:effectLst>
                <a:outerShdw blurRad="38100" dist="38100" dir="2700000" algn="tl">
                  <a:srgbClr val="000000">
                    <a:alpha val="43137"/>
                  </a:srgbClr>
                </a:outerShdw>
              </a:effectLst>
            </a:endParaRPr>
          </a:p>
          <a:p>
            <a:pPr marL="465138" indent="-465138" eaLnBrk="1" hangingPunct="1">
              <a:spcBef>
                <a:spcPts val="0"/>
              </a:spcBef>
              <a:spcAft>
                <a:spcPts val="2400"/>
              </a:spcAft>
              <a:defRPr/>
            </a:pPr>
            <a:r>
              <a:rPr lang="en-US" b="1" u="sng" dirty="0">
                <a:solidFill>
                  <a:srgbClr val="FFFFCC"/>
                </a:solidFill>
                <a:effectLst>
                  <a:outerShdw blurRad="38100" dist="38100" dir="2700000" algn="tl">
                    <a:srgbClr val="000000">
                      <a:alpha val="43137"/>
                    </a:srgbClr>
                  </a:outerShdw>
                </a:effectLst>
              </a:rPr>
              <a:t>Hail</a:t>
            </a:r>
            <a:r>
              <a:rPr lang="en-US" dirty="0">
                <a:effectLst>
                  <a:outerShdw blurRad="38100" dist="38100" dir="2700000" algn="tl">
                    <a:srgbClr val="000000">
                      <a:alpha val="43137"/>
                    </a:srgbClr>
                  </a:outerShdw>
                </a:effectLst>
              </a:rPr>
              <a:t>: 7</a:t>
            </a:r>
            <a:r>
              <a:rPr lang="en-US" baseline="30000" dirty="0">
                <a:effectLst>
                  <a:outerShdw blurRad="38100" dist="38100" dir="2700000" algn="tl">
                    <a:srgbClr val="000000">
                      <a:alpha val="43137"/>
                    </a:srgbClr>
                  </a:outerShdw>
                </a:effectLst>
              </a:rPr>
              <a:t>th</a:t>
            </a:r>
            <a:r>
              <a:rPr lang="en-US" dirty="0">
                <a:effectLst>
                  <a:outerShdw blurRad="38100" dist="38100" dir="2700000" algn="tl">
                    <a:srgbClr val="000000">
                      <a:alpha val="43137"/>
                    </a:srgbClr>
                  </a:outerShdw>
                </a:effectLst>
              </a:rPr>
              <a:t> plague (Ex 9:22-26), 7</a:t>
            </a:r>
            <a:r>
              <a:rPr lang="en-US" baseline="30000" dirty="0">
                <a:effectLst>
                  <a:outerShdw blurRad="38100" dist="38100" dir="2700000" algn="tl">
                    <a:srgbClr val="000000">
                      <a:alpha val="43137"/>
                    </a:srgbClr>
                  </a:outerShdw>
                </a:effectLst>
              </a:rPr>
              <a:t>th</a:t>
            </a:r>
            <a:r>
              <a:rPr lang="en-US" dirty="0">
                <a:effectLst>
                  <a:outerShdw blurRad="38100" dist="38100" dir="2700000" algn="tl">
                    <a:srgbClr val="000000">
                      <a:alpha val="43137"/>
                    </a:srgbClr>
                  </a:outerShdw>
                </a:effectLst>
              </a:rPr>
              <a:t> bowl (Rev 16:17-21)</a:t>
            </a:r>
          </a:p>
        </p:txBody>
      </p:sp>
    </p:spTree>
    <p:extLst>
      <p:ext uri="{BB962C8B-B14F-4D97-AF65-F5344CB8AC3E}">
        <p14:creationId xmlns:p14="http://schemas.microsoft.com/office/powerpoint/2010/main" val="6565609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86A2DA5-D947-E931-1195-F43253DCF179}"/>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p:cNvSpPr>
            <a:spLocks noChangeArrowheads="1"/>
          </p:cNvSpPr>
          <p:nvPr/>
        </p:nvSpPr>
        <p:spPr bwMode="auto">
          <a:xfrm>
            <a:off x="609600" y="0"/>
            <a:ext cx="10972800" cy="2392963"/>
          </a:xfrm>
          <a:prstGeom prst="rect">
            <a:avLst/>
          </a:prstGeom>
          <a:noFill/>
          <a:ln w="28575">
            <a:noFill/>
            <a:miter lim="800000"/>
            <a:headEnd/>
            <a:tailEnd/>
          </a:ln>
        </p:spPr>
        <p:txBody>
          <a:bodyPr wrap="square">
            <a:spAutoFit/>
          </a:bodyPr>
          <a:lstStyle/>
          <a:p>
            <a:pPr algn="ctr" defTabSz="685800">
              <a:spcAft>
                <a:spcPts val="900"/>
              </a:spcAft>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John 16:33</a:t>
            </a:r>
          </a:p>
          <a:p>
            <a:pPr algn="just" eaLnBrk="1" fontAlgn="auto" hangingPunct="1">
              <a:spcBef>
                <a:spcPts val="0"/>
              </a:spcBef>
              <a:spcAft>
                <a:spcPts val="0"/>
              </a:spcAft>
              <a:defRPr/>
            </a:pPr>
            <a:r>
              <a:rPr lang="en-US" altLang="en-US" sz="34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These things I have spoken to you, so that in Me you may have peace. In the world you have tribulation, but </a:t>
            </a:r>
            <a:r>
              <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take courage</a:t>
            </a:r>
            <a:r>
              <a:rPr 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 have </a:t>
            </a:r>
            <a:r>
              <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overcome</a:t>
            </a:r>
            <a:r>
              <a:rPr lang="en-US" sz="3400"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4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400" b="1" i="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nikaō; </a:t>
            </a:r>
            <a:r>
              <a:rPr lang="en-US" sz="34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perfect tense]</a:t>
            </a:r>
            <a:r>
              <a:rPr 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the world.”</a:t>
            </a:r>
            <a:endParaRPr lang="en-US" alt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53B50C49-15CE-4596-A935-7D1BAE0C120B}"/>
              </a:ext>
            </a:extLst>
          </p:cNvPr>
          <p:cNvPicPr>
            <a:picLocks noChangeAspect="1"/>
          </p:cNvPicPr>
          <p:nvPr/>
        </p:nvPicPr>
        <p:blipFill>
          <a:blip r:embed="rId3"/>
          <a:stretch>
            <a:fillRect/>
          </a:stretch>
        </p:blipFill>
        <p:spPr>
          <a:xfrm>
            <a:off x="4629759" y="3124200"/>
            <a:ext cx="2932485" cy="1737360"/>
          </a:xfrm>
          <a:prstGeom prst="rect">
            <a:avLst/>
          </a:prstGeom>
          <a:ln>
            <a:solidFill>
              <a:schemeClr val="tx1"/>
            </a:solidFill>
          </a:ln>
        </p:spPr>
      </p:pic>
    </p:spTree>
    <p:extLst>
      <p:ext uri="{BB962C8B-B14F-4D97-AF65-F5344CB8AC3E}">
        <p14:creationId xmlns:p14="http://schemas.microsoft.com/office/powerpoint/2010/main" val="3262830948"/>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128C88-B63B-880F-DCE3-5DD13C00448D}"/>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p:cNvSpPr>
            <a:spLocks noChangeArrowheads="1"/>
          </p:cNvSpPr>
          <p:nvPr/>
        </p:nvSpPr>
        <p:spPr bwMode="auto">
          <a:xfrm>
            <a:off x="609600" y="0"/>
            <a:ext cx="10972800" cy="2485296"/>
          </a:xfrm>
          <a:prstGeom prst="rect">
            <a:avLst/>
          </a:prstGeom>
          <a:noFill/>
          <a:ln w="28575">
            <a:noFill/>
            <a:miter lim="800000"/>
            <a:headEnd/>
            <a:tailEnd/>
          </a:ln>
        </p:spPr>
        <p:txBody>
          <a:bodyPr wrap="square">
            <a:spAutoFit/>
          </a:bodyPr>
          <a:lstStyle/>
          <a:p>
            <a:pPr algn="ctr" defTabSz="685800">
              <a:spcAft>
                <a:spcPts val="900"/>
              </a:spcAft>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1 John 4:4</a:t>
            </a:r>
          </a:p>
          <a:p>
            <a:pPr algn="just" eaLnBrk="1" fontAlgn="auto" hangingPunct="1">
              <a:spcBef>
                <a:spcPts val="0"/>
              </a:spcBef>
              <a:spcAft>
                <a:spcPts val="0"/>
              </a:spcAft>
              <a:defRPr/>
            </a:pPr>
            <a:r>
              <a:rPr lang="en-US" alt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You are from God, little children, and have </a:t>
            </a:r>
            <a:r>
              <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overcome</a:t>
            </a:r>
            <a:r>
              <a:rPr 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4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400" b="1" i="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nikaō; </a:t>
            </a:r>
            <a:r>
              <a:rPr lang="en-US" sz="34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perfect tense] </a:t>
            </a:r>
            <a:r>
              <a:rPr 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them; because </a:t>
            </a:r>
            <a:r>
              <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greater is He who is in you than he who is in the world</a:t>
            </a:r>
            <a:r>
              <a:rPr 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endParaRPr lang="en-US" alt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53B50C49-15CE-4596-A935-7D1BAE0C120B}"/>
              </a:ext>
            </a:extLst>
          </p:cNvPr>
          <p:cNvPicPr>
            <a:picLocks noChangeAspect="1"/>
          </p:cNvPicPr>
          <p:nvPr/>
        </p:nvPicPr>
        <p:blipFill>
          <a:blip r:embed="rId3"/>
          <a:stretch>
            <a:fillRect/>
          </a:stretch>
        </p:blipFill>
        <p:spPr>
          <a:xfrm>
            <a:off x="4629759" y="3124200"/>
            <a:ext cx="2932485" cy="1737360"/>
          </a:xfrm>
          <a:prstGeom prst="rect">
            <a:avLst/>
          </a:prstGeom>
          <a:ln>
            <a:solidFill>
              <a:schemeClr val="tx1"/>
            </a:solidFill>
          </a:ln>
        </p:spPr>
      </p:pic>
    </p:spTree>
    <p:extLst>
      <p:ext uri="{BB962C8B-B14F-4D97-AF65-F5344CB8AC3E}">
        <p14:creationId xmlns:p14="http://schemas.microsoft.com/office/powerpoint/2010/main" val="668563777"/>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5C9AC0-A598-8970-1C0C-7243109B1876}"/>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p:cNvSpPr>
            <a:spLocks noChangeArrowheads="1"/>
          </p:cNvSpPr>
          <p:nvPr/>
        </p:nvSpPr>
        <p:spPr bwMode="auto">
          <a:xfrm>
            <a:off x="609600" y="0"/>
            <a:ext cx="10972800" cy="2916183"/>
          </a:xfrm>
          <a:prstGeom prst="rect">
            <a:avLst/>
          </a:prstGeom>
          <a:noFill/>
          <a:ln w="28575">
            <a:noFill/>
            <a:miter lim="800000"/>
            <a:headEnd/>
            <a:tailEnd/>
          </a:ln>
        </p:spPr>
        <p:txBody>
          <a:bodyPr wrap="square">
            <a:spAutoFit/>
          </a:bodyPr>
          <a:lstStyle/>
          <a:p>
            <a:pPr algn="ctr" defTabSz="685800">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1 John 5:4-5</a:t>
            </a:r>
          </a:p>
          <a:p>
            <a:pPr algn="just"/>
            <a:r>
              <a:rPr lang="en-US" sz="34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“4 </a:t>
            </a:r>
            <a:r>
              <a:rPr 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whatever is </a:t>
            </a:r>
            <a:r>
              <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born of God overcomes</a:t>
            </a:r>
            <a:r>
              <a:rPr 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the world; and this is the victory that has overcome the world—our faith. </a:t>
            </a:r>
            <a:r>
              <a:rPr lang="en-US" sz="34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5</a:t>
            </a:r>
            <a:r>
              <a:rPr lang="en-US" sz="3400" b="1"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Who is the one who </a:t>
            </a:r>
            <a:r>
              <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overcomes</a:t>
            </a:r>
            <a:r>
              <a:rPr 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the world, but he who </a:t>
            </a:r>
            <a:r>
              <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believes</a:t>
            </a:r>
            <a:r>
              <a:rPr lang="en-US" sz="34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that Jesus is the Son of God?”</a:t>
            </a:r>
          </a:p>
        </p:txBody>
      </p:sp>
      <p:pic>
        <p:nvPicPr>
          <p:cNvPr id="3" name="Picture 2">
            <a:extLst>
              <a:ext uri="{FF2B5EF4-FFF2-40B4-BE49-F238E27FC236}">
                <a16:creationId xmlns:a16="http://schemas.microsoft.com/office/drawing/2014/main" id="{BB940E1E-1CB7-4BBD-9EA4-606D32C21C0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53878" y="2865120"/>
            <a:ext cx="1884247" cy="2011680"/>
          </a:xfrm>
          <a:prstGeom prst="rect">
            <a:avLst/>
          </a:prstGeom>
          <a:ln>
            <a:solidFill>
              <a:schemeClr val="tx1"/>
            </a:solidFill>
          </a:ln>
        </p:spPr>
      </p:pic>
    </p:spTree>
    <p:extLst>
      <p:ext uri="{BB962C8B-B14F-4D97-AF65-F5344CB8AC3E}">
        <p14:creationId xmlns:p14="http://schemas.microsoft.com/office/powerpoint/2010/main" val="132069721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6C178A-C705-5690-F7E5-3470D23FC03F}"/>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p:cNvSpPr>
            <a:spLocks noChangeArrowheads="1"/>
          </p:cNvSpPr>
          <p:nvPr/>
        </p:nvSpPr>
        <p:spPr bwMode="auto">
          <a:xfrm>
            <a:off x="609600" y="0"/>
            <a:ext cx="10972800" cy="2485296"/>
          </a:xfrm>
          <a:prstGeom prst="rect">
            <a:avLst/>
          </a:prstGeom>
          <a:noFill/>
          <a:ln w="28575">
            <a:noFill/>
            <a:miter lim="800000"/>
            <a:headEnd/>
            <a:tailEnd/>
          </a:ln>
        </p:spPr>
        <p:txBody>
          <a:bodyPr wrap="square">
            <a:spAutoFit/>
          </a:bodyPr>
          <a:lstStyle/>
          <a:p>
            <a:pPr algn="ctr" defTabSz="685800">
              <a:spcAft>
                <a:spcPts val="900"/>
              </a:spcAft>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Romans 8:37</a:t>
            </a:r>
          </a:p>
          <a:p>
            <a:pPr algn="just" eaLnBrk="1" fontAlgn="auto" hangingPunct="1">
              <a:spcBef>
                <a:spcPts val="0"/>
              </a:spcBef>
              <a:spcAft>
                <a:spcPts val="0"/>
              </a:spcAft>
              <a:defRPr/>
            </a:pPr>
            <a:r>
              <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But in all these things we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overwhelmingly conquer</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1" i="1" dirty="0" err="1">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hypernikaō</a:t>
            </a:r>
            <a:r>
              <a:rPr lang="en-US" sz="36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 present tense]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through Him who loved us.”</a:t>
            </a:r>
            <a:endParaRPr lang="en-US" alt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2335E7CF-0C59-40A4-BFA7-3DC1DC5180B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6614" y="2514600"/>
            <a:ext cx="3038775" cy="2286000"/>
          </a:xfrm>
          <a:prstGeom prst="rect">
            <a:avLst/>
          </a:prstGeom>
          <a:ln>
            <a:solidFill>
              <a:schemeClr val="tx1"/>
            </a:solidFill>
          </a:ln>
        </p:spPr>
      </p:pic>
    </p:spTree>
    <p:extLst>
      <p:ext uri="{BB962C8B-B14F-4D97-AF65-F5344CB8AC3E}">
        <p14:creationId xmlns:p14="http://schemas.microsoft.com/office/powerpoint/2010/main" val="4149858598"/>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Documents and Settings\Owner\Application Data\Microsoft\Media Catalog\Downloaded Clips\cl79\j0304869.wmf">
            <a:extLst>
              <a:ext uri="{FF2B5EF4-FFF2-40B4-BE49-F238E27FC236}">
                <a16:creationId xmlns:a16="http://schemas.microsoft.com/office/drawing/2014/main" id="{4A5733E1-1C4F-4247-ACEA-9B7EFAC325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21352" y="42863"/>
            <a:ext cx="127044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A89C46E-DBE5-4EC6-B362-9DF6C1264D88}"/>
              </a:ext>
            </a:extLst>
          </p:cNvPr>
          <p:cNvSpPr txBox="1"/>
          <p:nvPr/>
        </p:nvSpPr>
        <p:spPr>
          <a:xfrm>
            <a:off x="2133600" y="6477001"/>
            <a:ext cx="7924800" cy="307975"/>
          </a:xfrm>
          <a:prstGeom prst="rect">
            <a:avLst/>
          </a:prstGeom>
          <a:noFill/>
        </p:spPr>
        <p:txBody>
          <a:bodyPr>
            <a:spAutoFit/>
          </a:bodyPr>
          <a:lstStyle/>
          <a:p>
            <a:pPr algn="ctr">
              <a:defRPr/>
            </a:pPr>
            <a:r>
              <a:rPr lang="en-US" sz="1400" dirty="0">
                <a:effectLst>
                  <a:outerShdw blurRad="38100" dist="38100" dir="2700000" algn="tl">
                    <a:srgbClr val="000000">
                      <a:alpha val="43137"/>
                    </a:srgbClr>
                  </a:outerShdw>
                </a:effectLst>
                <a:latin typeface="Calibri" panose="020F0502020204030204" pitchFamily="34" charset="0"/>
                <a:cs typeface="+mn-cs"/>
              </a:rPr>
              <a:t>Adapted from J. Dwight Pentecost, </a:t>
            </a:r>
            <a:r>
              <a:rPr lang="en-US" sz="1400" i="1" dirty="0">
                <a:effectLst>
                  <a:outerShdw blurRad="38100" dist="38100" dir="2700000" algn="tl">
                    <a:srgbClr val="000000">
                      <a:alpha val="43137"/>
                    </a:srgbClr>
                  </a:outerShdw>
                </a:effectLst>
                <a:latin typeface="Calibri" panose="020F0502020204030204" pitchFamily="34" charset="0"/>
                <a:cs typeface="+mn-cs"/>
              </a:rPr>
              <a:t>Faith that Endures</a:t>
            </a:r>
            <a:r>
              <a:rPr lang="en-US" sz="1400" dirty="0">
                <a:effectLst>
                  <a:outerShdw blurRad="38100" dist="38100" dir="2700000" algn="tl">
                    <a:srgbClr val="000000">
                      <a:alpha val="43137"/>
                    </a:srgbClr>
                  </a:outerShdw>
                </a:effectLst>
                <a:latin typeface="Calibri" panose="020F0502020204030204" pitchFamily="34" charset="0"/>
                <a:cs typeface="+mn-cs"/>
              </a:rPr>
              <a:t> (Grand Rapids, MI: </a:t>
            </a:r>
            <a:r>
              <a:rPr lang="en-US" sz="1400" dirty="0" err="1">
                <a:effectLst>
                  <a:outerShdw blurRad="38100" dist="38100" dir="2700000" algn="tl">
                    <a:srgbClr val="000000">
                      <a:alpha val="43137"/>
                    </a:srgbClr>
                  </a:outerShdw>
                </a:effectLst>
                <a:latin typeface="Calibri" panose="020F0502020204030204" pitchFamily="34" charset="0"/>
                <a:cs typeface="+mn-cs"/>
              </a:rPr>
              <a:t>Kregel</a:t>
            </a:r>
            <a:r>
              <a:rPr lang="en-US" sz="1400" dirty="0">
                <a:effectLst>
                  <a:outerShdw blurRad="38100" dist="38100" dir="2700000" algn="tl">
                    <a:srgbClr val="000000">
                      <a:alpha val="43137"/>
                    </a:srgbClr>
                  </a:outerShdw>
                </a:effectLst>
                <a:latin typeface="Calibri" panose="020F0502020204030204" pitchFamily="34" charset="0"/>
                <a:cs typeface="+mn-cs"/>
              </a:rPr>
              <a:t>, 2000), 60-71.</a:t>
            </a:r>
          </a:p>
        </p:txBody>
      </p:sp>
      <p:sp>
        <p:nvSpPr>
          <p:cNvPr id="7" name="Rectangle 2">
            <a:extLst>
              <a:ext uri="{FF2B5EF4-FFF2-40B4-BE49-F238E27FC236}">
                <a16:creationId xmlns:a16="http://schemas.microsoft.com/office/drawing/2014/main" id="{9BE134BE-91C5-475E-AF77-E8BFFF533C7F}"/>
              </a:ext>
            </a:extLst>
          </p:cNvPr>
          <p:cNvSpPr txBox="1">
            <a:spLocks noChangeArrowheads="1"/>
          </p:cNvSpPr>
          <p:nvPr/>
        </p:nvSpPr>
        <p:spPr bwMode="auto">
          <a:xfrm>
            <a:off x="3848100" y="228600"/>
            <a:ext cx="4495800"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a:lstStyle>
          <a:p>
            <a:pPr algn="ctr">
              <a:defRPr/>
            </a:pPr>
            <a:r>
              <a:rPr lang="en-US" altLang="en-US" sz="3600" kern="0" dirty="0">
                <a:effectLst>
                  <a:outerShdw blurRad="38100" dist="38100" dir="2700000" algn="tl">
                    <a:srgbClr val="000000">
                      <a:alpha val="43137"/>
                    </a:srgbClr>
                  </a:outerShdw>
                </a:effectLst>
                <a:latin typeface="Calibri" panose="020F0502020204030204" pitchFamily="34" charset="0"/>
              </a:rPr>
              <a:t>Why God Became Man</a:t>
            </a:r>
            <a:br>
              <a:rPr lang="en-US" altLang="en-US" sz="4000" kern="0" dirty="0">
                <a:effectLst>
                  <a:outerShdw blurRad="38100" dist="38100" dir="2700000" algn="tl">
                    <a:srgbClr val="000000">
                      <a:alpha val="43137"/>
                    </a:srgbClr>
                  </a:outerShdw>
                </a:effectLst>
                <a:latin typeface="Calibri" panose="020F0502020204030204" pitchFamily="34" charset="0"/>
              </a:rPr>
            </a:br>
            <a:r>
              <a:rPr lang="en-US" altLang="en-US" sz="2400" dirty="0">
                <a:solidFill>
                  <a:schemeClr val="tx1"/>
                </a:solidFill>
                <a:effectLst>
                  <a:outerShdw blurRad="38100" dist="38100" dir="2700000" algn="tl">
                    <a:srgbClr val="000000">
                      <a:alpha val="43137"/>
                    </a:srgbClr>
                  </a:outerShdw>
                </a:effectLst>
                <a:latin typeface="Calibri" panose="020F0502020204030204" pitchFamily="34" charset="0"/>
                <a:ea typeface="+mn-ea"/>
                <a:cs typeface="+mn-cs"/>
              </a:rPr>
              <a:t>(Heb. 2:5-18)</a:t>
            </a:r>
          </a:p>
        </p:txBody>
      </p:sp>
      <p:sp>
        <p:nvSpPr>
          <p:cNvPr id="9" name="Rectangle 3">
            <a:extLst>
              <a:ext uri="{FF2B5EF4-FFF2-40B4-BE49-F238E27FC236}">
                <a16:creationId xmlns:a16="http://schemas.microsoft.com/office/drawing/2014/main" id="{3E1E0182-A32A-41DE-8491-C308514E2FFE}"/>
              </a:ext>
            </a:extLst>
          </p:cNvPr>
          <p:cNvSpPr txBox="1">
            <a:spLocks noChangeArrowheads="1"/>
          </p:cNvSpPr>
          <p:nvPr/>
        </p:nvSpPr>
        <p:spPr bwMode="auto">
          <a:xfrm>
            <a:off x="1771650" y="1447800"/>
            <a:ext cx="8648700" cy="48339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restore God’s original purpose for man (5-8)</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taste death for every man (9) </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bring many to glory (10-13)</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break Satan’s rule over humanity (14)</a:t>
            </a:r>
          </a:p>
          <a:p>
            <a:pPr marL="457200" indent="-457200">
              <a:spcBef>
                <a:spcPts val="0"/>
              </a:spcBef>
              <a:spcAft>
                <a:spcPts val="1200"/>
              </a:spcAft>
              <a:buSzPct val="100000"/>
              <a:buFont typeface="+mj-lt"/>
              <a:buAutoNum type="arabicPeriod"/>
              <a:defRPr/>
            </a:pPr>
            <a:r>
              <a:rPr lang="en-US" sz="3000" b="1" u="sng" dirty="0">
                <a:solidFill>
                  <a:srgbClr val="FFFFCC"/>
                </a:solidFill>
                <a:effectLst>
                  <a:outerShdw blurRad="38100" dist="38100" dir="2700000" algn="tl">
                    <a:srgbClr val="000000">
                      <a:alpha val="43137"/>
                    </a:srgbClr>
                  </a:outerShdw>
                </a:effectLst>
              </a:rPr>
              <a:t>To remove the fear of death (15)</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become our merciful high priest (16-17a)</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make a complete purification for sin (17b)</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sympathize with those tested (18)</a:t>
            </a:r>
          </a:p>
        </p:txBody>
      </p:sp>
    </p:spTree>
    <p:extLst>
      <p:ext uri="{BB962C8B-B14F-4D97-AF65-F5344CB8AC3E}">
        <p14:creationId xmlns:p14="http://schemas.microsoft.com/office/powerpoint/2010/main" val="11868320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518355C-EF5B-6F79-0BB2-724A40CB0DB0}"/>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EF9759FB-6BB3-4FAE-B7EE-FA7B02B688E3}"/>
              </a:ext>
            </a:extLst>
          </p:cNvPr>
          <p:cNvSpPr>
            <a:spLocks noChangeArrowheads="1"/>
          </p:cNvSpPr>
          <p:nvPr/>
        </p:nvSpPr>
        <p:spPr bwMode="auto">
          <a:xfrm>
            <a:off x="1524000" y="0"/>
            <a:ext cx="9144000" cy="1931298"/>
          </a:xfrm>
          <a:prstGeom prst="rect">
            <a:avLst/>
          </a:prstGeom>
          <a:noFill/>
          <a:ln w="28575">
            <a:noFill/>
            <a:miter lim="800000"/>
            <a:headEnd/>
            <a:tailEnd/>
          </a:ln>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Hebrews 2:15</a:t>
            </a:r>
          </a:p>
          <a:p>
            <a:pPr algn="just">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“and release those who through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fear of death</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were all their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lifetime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subject to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bondage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pic>
        <p:nvPicPr>
          <p:cNvPr id="4" name="Picture 3">
            <a:extLst>
              <a:ext uri="{FF2B5EF4-FFF2-40B4-BE49-F238E27FC236}">
                <a16:creationId xmlns:a16="http://schemas.microsoft.com/office/drawing/2014/main" id="{03512773-C46E-4361-97D8-CBC90AA29ED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75766" y="2514600"/>
            <a:ext cx="3440468" cy="2286000"/>
          </a:xfrm>
          <a:prstGeom prst="rect">
            <a:avLst/>
          </a:prstGeom>
          <a:ln>
            <a:solidFill>
              <a:schemeClr val="tx1"/>
            </a:solidFill>
          </a:ln>
        </p:spPr>
      </p:pic>
    </p:spTree>
    <p:extLst>
      <p:ext uri="{BB962C8B-B14F-4D97-AF65-F5344CB8AC3E}">
        <p14:creationId xmlns:p14="http://schemas.microsoft.com/office/powerpoint/2010/main" val="38073769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B25087-2136-DD58-9364-A1C7A0BC3BAC}"/>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8435" name="Rectangle 3">
            <a:extLst>
              <a:ext uri="{FF2B5EF4-FFF2-40B4-BE49-F238E27FC236}">
                <a16:creationId xmlns:a16="http://schemas.microsoft.com/office/drawing/2014/main" id="{CAE6DD28-FEBE-44ED-ABDF-5340F80283F5}"/>
              </a:ext>
            </a:extLst>
          </p:cNvPr>
          <p:cNvSpPr>
            <a:spLocks noGrp="1" noChangeArrowheads="1"/>
          </p:cNvSpPr>
          <p:nvPr>
            <p:ph type="body" idx="4294967295"/>
          </p:nvPr>
        </p:nvSpPr>
        <p:spPr>
          <a:xfrm>
            <a:off x="1981200" y="1447800"/>
            <a:ext cx="8458200" cy="3886200"/>
          </a:xfrm>
        </p:spPr>
        <p:txBody>
          <a:bodyPr/>
          <a:lstStyle/>
          <a:p>
            <a:pPr eaLnBrk="1" hangingPunct="1">
              <a:lnSpc>
                <a:spcPct val="200000"/>
              </a:lnSpc>
              <a:buFont typeface="Arial" charset="0"/>
              <a:buNone/>
              <a:defRPr/>
            </a:pPr>
            <a:endParaRPr lang="en-US">
              <a:effectLst>
                <a:outerShdw blurRad="38100" dist="38100" dir="2700000" algn="tl">
                  <a:srgbClr val="FFFFFF"/>
                </a:outerShdw>
              </a:effectLst>
            </a:endParaRPr>
          </a:p>
          <a:p>
            <a:pPr eaLnBrk="1" hangingPunct="1">
              <a:lnSpc>
                <a:spcPct val="90000"/>
              </a:lnSpc>
              <a:defRPr/>
            </a:pPr>
            <a:endParaRPr lang="en-US">
              <a:effectLst>
                <a:outerShdw blurRad="38100" dist="38100" dir="2700000" algn="tl">
                  <a:srgbClr val="FFFFFF"/>
                </a:outerShdw>
              </a:effectLst>
            </a:endParaRPr>
          </a:p>
        </p:txBody>
      </p:sp>
      <p:sp>
        <p:nvSpPr>
          <p:cNvPr id="6" name="TextBox 5">
            <a:extLst>
              <a:ext uri="{FF2B5EF4-FFF2-40B4-BE49-F238E27FC236}">
                <a16:creationId xmlns:a16="http://schemas.microsoft.com/office/drawing/2014/main" id="{C82387D6-B367-42D1-8435-D7184293D2D3}"/>
              </a:ext>
            </a:extLst>
          </p:cNvPr>
          <p:cNvSpPr txBox="1"/>
          <p:nvPr/>
        </p:nvSpPr>
        <p:spPr>
          <a:xfrm>
            <a:off x="609600" y="1"/>
            <a:ext cx="10972800" cy="4714111"/>
          </a:xfrm>
          <a:prstGeom prst="rect">
            <a:avLst/>
          </a:prstGeom>
          <a:noFill/>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Romans 8:29–30</a:t>
            </a:r>
          </a:p>
          <a:p>
            <a:pPr algn="just">
              <a:spcBef>
                <a:spcPts val="0"/>
              </a:spcBef>
              <a:spcAft>
                <a:spcPts val="1000"/>
              </a:spcAft>
            </a:pPr>
            <a:r>
              <a:rPr lang="en-US" sz="3600" baseline="30000" dirty="0">
                <a:effectLst>
                  <a:outerShdw blurRad="38100" dist="38100" dir="2700000" algn="tl">
                    <a:srgbClr val="000000">
                      <a:alpha val="43137"/>
                    </a:srgbClr>
                  </a:outerShdw>
                </a:effectLst>
                <a:latin typeface="Calibri" panose="020F0502020204030204" pitchFamily="34" charset="0"/>
              </a:rPr>
              <a:t>29</a:t>
            </a:r>
            <a:r>
              <a:rPr lang="en-US" sz="3600" dirty="0">
                <a:effectLst>
                  <a:outerShdw blurRad="38100" dist="38100" dir="2700000" algn="tl">
                    <a:srgbClr val="000000">
                      <a:alpha val="43137"/>
                    </a:srgbClr>
                  </a:outerShdw>
                </a:effectLst>
                <a:latin typeface="Calibri" panose="020F0502020204030204" pitchFamily="34" charset="0"/>
              </a:rPr>
              <a:t> “For those whom He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foreknew</a:t>
            </a:r>
            <a:r>
              <a:rPr lang="en-US" sz="3600" dirty="0">
                <a:effectLst>
                  <a:outerShdw blurRad="38100" dist="38100" dir="2700000" algn="tl">
                    <a:srgbClr val="000000">
                      <a:alpha val="43137"/>
                    </a:srgbClr>
                  </a:outerShdw>
                </a:effectLst>
                <a:latin typeface="Calibri" panose="020F0502020204030204" pitchFamily="34" charset="0"/>
              </a:rPr>
              <a:t>, He also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predestined</a:t>
            </a:r>
            <a:r>
              <a:rPr lang="en-US" sz="3600" dirty="0">
                <a:effectLst>
                  <a:outerShdw blurRad="38100" dist="38100" dir="2700000" algn="tl">
                    <a:srgbClr val="000000">
                      <a:alpha val="43137"/>
                    </a:srgbClr>
                  </a:outerShdw>
                </a:effectLst>
                <a:latin typeface="Calibri" panose="020F0502020204030204" pitchFamily="34" charset="0"/>
              </a:rPr>
              <a:t> </a:t>
            </a:r>
            <a:r>
              <a:rPr lang="en-US" sz="3600" i="1" dirty="0">
                <a:effectLst>
                  <a:outerShdw blurRad="38100" dist="38100" dir="2700000" algn="tl">
                    <a:srgbClr val="000000">
                      <a:alpha val="43137"/>
                    </a:srgbClr>
                  </a:outerShdw>
                </a:effectLst>
                <a:latin typeface="Calibri" panose="020F0502020204030204" pitchFamily="34" charset="0"/>
              </a:rPr>
              <a:t>to become</a:t>
            </a:r>
            <a:r>
              <a:rPr lang="en-US" sz="3600" dirty="0">
                <a:effectLst>
                  <a:outerShdw blurRad="38100" dist="38100" dir="2700000" algn="tl">
                    <a:srgbClr val="000000">
                      <a:alpha val="43137"/>
                    </a:srgbClr>
                  </a:outerShdw>
                </a:effectLst>
                <a:latin typeface="Calibri" panose="020F0502020204030204" pitchFamily="34" charset="0"/>
              </a:rPr>
              <a:t> conformed to the image of His Son, so that He would be the firstborn among many brethren; </a:t>
            </a:r>
            <a:r>
              <a:rPr lang="en-US" sz="3600" baseline="30000" dirty="0">
                <a:effectLst>
                  <a:outerShdw blurRad="38100" dist="38100" dir="2700000" algn="tl">
                    <a:srgbClr val="000000">
                      <a:alpha val="43137"/>
                    </a:srgbClr>
                  </a:outerShdw>
                </a:effectLst>
                <a:latin typeface="Calibri" panose="020F0502020204030204" pitchFamily="34" charset="0"/>
              </a:rPr>
              <a:t>30</a:t>
            </a:r>
            <a:r>
              <a:rPr lang="en-US" sz="3600" dirty="0">
                <a:effectLst>
                  <a:outerShdw blurRad="38100" dist="38100" dir="2700000" algn="tl">
                    <a:srgbClr val="000000">
                      <a:alpha val="43137"/>
                    </a:srgbClr>
                  </a:outerShdw>
                </a:effectLst>
                <a:latin typeface="Calibri" panose="020F0502020204030204" pitchFamily="34" charset="0"/>
              </a:rPr>
              <a:t> and these whom He predestined, He also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called</a:t>
            </a:r>
            <a:r>
              <a:rPr lang="en-US" sz="3600" dirty="0">
                <a:effectLst>
                  <a:outerShdw blurRad="38100" dist="38100" dir="2700000" algn="tl">
                    <a:srgbClr val="000000">
                      <a:alpha val="43137"/>
                    </a:srgbClr>
                  </a:outerShdw>
                </a:effectLst>
                <a:latin typeface="Calibri" panose="020F0502020204030204" pitchFamily="34" charset="0"/>
              </a:rPr>
              <a:t>; and these whom He called, He also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justified</a:t>
            </a:r>
            <a:r>
              <a:rPr lang="en-US" sz="3600" dirty="0">
                <a:effectLst>
                  <a:outerShdw blurRad="38100" dist="38100" dir="2700000" algn="tl">
                    <a:srgbClr val="000000">
                      <a:alpha val="43137"/>
                    </a:srgbClr>
                  </a:outerShdw>
                </a:effectLst>
                <a:latin typeface="Calibri" panose="020F0502020204030204" pitchFamily="34" charset="0"/>
              </a:rPr>
              <a:t>; and these whom He justified, He also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rPr>
              <a:t>glorified</a:t>
            </a:r>
            <a:r>
              <a:rPr lang="en-US" sz="3600" dirty="0">
                <a:effectLst>
                  <a:outerShdw blurRad="38100" dist="38100" dir="2700000" algn="tl">
                    <a:srgbClr val="000000">
                      <a:alpha val="43137"/>
                    </a:srgbClr>
                  </a:outerShdw>
                </a:effectLst>
                <a:latin typeface="Calibri" panose="020F0502020204030204" pitchFamily="34" charset="0"/>
              </a:rPr>
              <a:t>.”</a:t>
            </a:r>
          </a:p>
        </p:txBody>
      </p:sp>
    </p:spTree>
    <p:extLst>
      <p:ext uri="{BB962C8B-B14F-4D97-AF65-F5344CB8AC3E}">
        <p14:creationId xmlns:p14="http://schemas.microsoft.com/office/powerpoint/2010/main" val="29153009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14B547-2F99-F8A0-90CC-9C6038DFE078}"/>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B0163926-A01E-43D7-8B96-491ABEA1531D}"/>
              </a:ext>
            </a:extLst>
          </p:cNvPr>
          <p:cNvSpPr>
            <a:spLocks noChangeArrowheads="1"/>
          </p:cNvSpPr>
          <p:nvPr/>
        </p:nvSpPr>
        <p:spPr bwMode="auto">
          <a:xfrm>
            <a:off x="609600" y="0"/>
            <a:ext cx="10972800" cy="2485296"/>
          </a:xfrm>
          <a:prstGeom prst="rect">
            <a:avLst/>
          </a:prstGeom>
          <a:noFill/>
          <a:ln w="28575">
            <a:noFill/>
            <a:miter lim="800000"/>
            <a:headEnd/>
            <a:tailEnd/>
          </a:ln>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2 Corinthians 5:8</a:t>
            </a:r>
          </a:p>
          <a:p>
            <a:pPr algn="just">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“we are of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good courage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 say, and prefer rather to be absent from the body and to be at home with the Lord.”</a:t>
            </a:r>
          </a:p>
        </p:txBody>
      </p:sp>
      <p:pic>
        <p:nvPicPr>
          <p:cNvPr id="4" name="Picture 3">
            <a:extLst>
              <a:ext uri="{FF2B5EF4-FFF2-40B4-BE49-F238E27FC236}">
                <a16:creationId xmlns:a16="http://schemas.microsoft.com/office/drawing/2014/main" id="{C2E106CE-112B-2A04-FE7E-4FA5E0D9936D}"/>
              </a:ext>
            </a:extLst>
          </p:cNvPr>
          <p:cNvPicPr>
            <a:picLocks noChangeAspect="1"/>
          </p:cNvPicPr>
          <p:nvPr/>
        </p:nvPicPr>
        <p:blipFill>
          <a:blip r:embed="rId3"/>
          <a:srcRect r="8017" b="6477"/>
          <a:stretch>
            <a:fillRect/>
          </a:stretch>
        </p:blipFill>
        <p:spPr>
          <a:xfrm>
            <a:off x="4098125" y="2514600"/>
            <a:ext cx="3995751" cy="2286000"/>
          </a:xfrm>
          <a:prstGeom prst="rect">
            <a:avLst/>
          </a:prstGeom>
          <a:solidFill>
            <a:srgbClr val="FFFFFF">
              <a:shade val="85000"/>
            </a:srgbClr>
          </a:solidFill>
          <a:ln w="285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7A82C5C-51FC-75C3-CCDE-CE2F9B58ED1B}"/>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8BAAA252-D10E-4F13-9F70-8181A386F1ED}"/>
              </a:ext>
            </a:extLst>
          </p:cNvPr>
          <p:cNvSpPr>
            <a:spLocks noChangeArrowheads="1"/>
          </p:cNvSpPr>
          <p:nvPr/>
        </p:nvSpPr>
        <p:spPr bwMode="auto">
          <a:xfrm>
            <a:off x="609600" y="1"/>
            <a:ext cx="10972800" cy="4147289"/>
          </a:xfrm>
          <a:prstGeom prst="rect">
            <a:avLst/>
          </a:prstGeom>
          <a:noFill/>
          <a:ln w="28575">
            <a:noFill/>
            <a:miter lim="800000"/>
            <a:headEnd/>
            <a:tailEnd/>
          </a:ln>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Philippians 1:21-24</a:t>
            </a:r>
          </a:p>
          <a:p>
            <a:pPr algn="just">
              <a:defRPr/>
            </a:pP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21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to me, to live is Christ and to die is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gain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22 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But if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 am</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to live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in the flesh, this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will mean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fruitful labor for me; and I do not know which to choose.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23 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But I am hard-pressed from both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directions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having the desire to depart and be with Christ, for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that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is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very much better</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24 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yet to remain on in the flesh is more necessary for your sake.”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FD7B1-5E66-1A79-D034-80BDEAF76703}"/>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A93BC7C2-77C7-F5B6-1861-7D0A4626F5B6}"/>
              </a:ext>
            </a:extLst>
          </p:cNvPr>
          <p:cNvSpPr>
            <a:spLocks noGrp="1" noChangeArrowheads="1"/>
          </p:cNvSpPr>
          <p:nvPr>
            <p:ph type="body" idx="1"/>
          </p:nvPr>
        </p:nvSpPr>
        <p:spPr>
          <a:xfrm>
            <a:off x="1523999" y="1828800"/>
            <a:ext cx="6301317" cy="3543300"/>
          </a:xfrm>
        </p:spPr>
        <p:txBody>
          <a:bodyPr/>
          <a:lstStyle/>
          <a:p>
            <a:pPr marL="457200" lvl="3" indent="-457200" eaLnBrk="1" hangingPunct="1">
              <a:lnSpc>
                <a:spcPct val="100000"/>
              </a:lnSpc>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Seven OT Citations (1:4-14)</a:t>
            </a:r>
          </a:p>
          <a:p>
            <a:pPr marL="457200" lvl="3" indent="-457200">
              <a:lnSpc>
                <a:spcPct val="100000"/>
              </a:lnSpc>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Warning Against Drifting</a:t>
            </a:r>
            <a:r>
              <a:rPr lang="en-US" sz="2800" dirty="0">
                <a:effectLst>
                  <a:outerShdw blurRad="38100" dist="38100" dir="2700000" algn="tl">
                    <a:srgbClr val="000000">
                      <a:alpha val="43137"/>
                    </a:srgbClr>
                  </a:outerShdw>
                </a:effectLst>
                <a:latin typeface="Calibri" panose="020F0502020204030204" pitchFamily="34" charset="0"/>
              </a:rPr>
              <a:t> (</a:t>
            </a:r>
            <a:r>
              <a:rPr lang="en-US" sz="2800" dirty="0">
                <a:effectLst>
                  <a:outerShdw blurRad="38100" dist="38100" dir="2700000" algn="tl">
                    <a:srgbClr val="000000">
                      <a:alpha val="43137"/>
                    </a:srgbClr>
                  </a:outerShdw>
                </a:effectLst>
              </a:rPr>
              <a:t>2:1-4</a:t>
            </a:r>
            <a:r>
              <a:rPr lang="en-US" sz="2800" dirty="0">
                <a:effectLst>
                  <a:outerShdw blurRad="38100" dist="38100" dir="2700000" algn="tl">
                    <a:srgbClr val="000000">
                      <a:alpha val="43137"/>
                    </a:srgbClr>
                  </a:outerShdw>
                </a:effectLst>
                <a:latin typeface="Calibri" panose="020F0502020204030204" pitchFamily="34" charset="0"/>
              </a:rPr>
              <a:t>)</a:t>
            </a:r>
          </a:p>
          <a:p>
            <a:pPr marL="457200" lvl="3" indent="-457200">
              <a:lnSpc>
                <a:spcPct val="100000"/>
              </a:lnSpc>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Why God Became Man</a:t>
            </a:r>
            <a:r>
              <a:rPr lang="en-US" sz="2800" dirty="0">
                <a:effectLst>
                  <a:outerShdw blurRad="38100" dist="38100" dir="2700000" algn="tl">
                    <a:srgbClr val="000000">
                      <a:alpha val="43137"/>
                    </a:srgbClr>
                  </a:outerShdw>
                </a:effectLst>
                <a:latin typeface="Calibri" panose="020F0502020204030204" pitchFamily="34" charset="0"/>
              </a:rPr>
              <a:t> (2:5-18)</a:t>
            </a:r>
          </a:p>
          <a:p>
            <a:pPr marL="0" lvl="1" indent="0">
              <a:lnSpc>
                <a:spcPct val="100000"/>
              </a:lnSpc>
              <a:spcBef>
                <a:spcPts val="0"/>
              </a:spcBef>
              <a:spcAft>
                <a:spcPts val="1800"/>
              </a:spcAft>
              <a:buClr>
                <a:srgbClr val="00FF00"/>
              </a:buClr>
              <a:buNone/>
              <a:defRPr/>
            </a:pPr>
            <a:endPar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endParaRPr>
          </a:p>
        </p:txBody>
      </p:sp>
      <p:sp>
        <p:nvSpPr>
          <p:cNvPr id="4" name="Rectangle 2">
            <a:extLst>
              <a:ext uri="{FF2B5EF4-FFF2-40B4-BE49-F238E27FC236}">
                <a16:creationId xmlns:a16="http://schemas.microsoft.com/office/drawing/2014/main" id="{F8C96377-57BC-B246-4EA8-E04A3FA8B71D}"/>
              </a:ext>
            </a:extLst>
          </p:cNvPr>
          <p:cNvSpPr txBox="1">
            <a:spLocks noChangeArrowheads="1"/>
          </p:cNvSpPr>
          <p:nvPr/>
        </p:nvSpPr>
        <p:spPr bwMode="auto">
          <a:xfrm>
            <a:off x="2738437" y="228601"/>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457200" indent="-457200" algn="ctr" defTabSz="914400" eaLnBrk="1" hangingPunct="1">
              <a:lnSpc>
                <a:spcPct val="100000"/>
              </a:lnSpc>
              <a:buClr>
                <a:srgbClr val="CC66FF"/>
              </a:buClr>
              <a:buFont typeface="+mj-lt"/>
              <a:buAutoNum type="alphaU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Hebrews 1:4‒2:18</a:t>
            </a:r>
            <a:br>
              <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2800" b="1" dirty="0">
                <a:solidFill>
                  <a:srgbClr val="FFFFCC"/>
                </a:solidFill>
                <a:latin typeface="Calibri" panose="020F0502020204030204" pitchFamily="34" charset="0"/>
                <a:ea typeface="Calibri" panose="020F0502020204030204" pitchFamily="34" charset="0"/>
                <a:cs typeface="Calibri" panose="020F0502020204030204" pitchFamily="34" charset="0"/>
              </a:rPr>
              <a:t>Christ is Superior to the Angels</a:t>
            </a:r>
            <a:endPar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85CA5E20-0791-CB05-C97B-E16F8CFEAF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3083" y="1876425"/>
            <a:ext cx="4254760" cy="3609975"/>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2491353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Documents and Settings\Owner\Application Data\Microsoft\Media Catalog\Downloaded Clips\cl79\j0304869.wmf">
            <a:extLst>
              <a:ext uri="{FF2B5EF4-FFF2-40B4-BE49-F238E27FC236}">
                <a16:creationId xmlns:a16="http://schemas.microsoft.com/office/drawing/2014/main" id="{4A5733E1-1C4F-4247-ACEA-9B7EFAC325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21352" y="42863"/>
            <a:ext cx="127044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A89C46E-DBE5-4EC6-B362-9DF6C1264D88}"/>
              </a:ext>
            </a:extLst>
          </p:cNvPr>
          <p:cNvSpPr txBox="1"/>
          <p:nvPr/>
        </p:nvSpPr>
        <p:spPr>
          <a:xfrm>
            <a:off x="2133600" y="6477001"/>
            <a:ext cx="7924800" cy="307975"/>
          </a:xfrm>
          <a:prstGeom prst="rect">
            <a:avLst/>
          </a:prstGeom>
          <a:noFill/>
        </p:spPr>
        <p:txBody>
          <a:bodyPr>
            <a:spAutoFit/>
          </a:bodyPr>
          <a:lstStyle/>
          <a:p>
            <a:pPr algn="ctr">
              <a:defRPr/>
            </a:pPr>
            <a:r>
              <a:rPr lang="en-US" sz="1400" dirty="0">
                <a:effectLst>
                  <a:outerShdw blurRad="38100" dist="38100" dir="2700000" algn="tl">
                    <a:srgbClr val="000000">
                      <a:alpha val="43137"/>
                    </a:srgbClr>
                  </a:outerShdw>
                </a:effectLst>
                <a:latin typeface="Calibri" panose="020F0502020204030204" pitchFamily="34" charset="0"/>
                <a:cs typeface="+mn-cs"/>
              </a:rPr>
              <a:t>Adapted from J. Dwight Pentecost, </a:t>
            </a:r>
            <a:r>
              <a:rPr lang="en-US" sz="1400" i="1" dirty="0">
                <a:effectLst>
                  <a:outerShdw blurRad="38100" dist="38100" dir="2700000" algn="tl">
                    <a:srgbClr val="000000">
                      <a:alpha val="43137"/>
                    </a:srgbClr>
                  </a:outerShdw>
                </a:effectLst>
                <a:latin typeface="Calibri" panose="020F0502020204030204" pitchFamily="34" charset="0"/>
                <a:cs typeface="+mn-cs"/>
              </a:rPr>
              <a:t>Faith that Endures</a:t>
            </a:r>
            <a:r>
              <a:rPr lang="en-US" sz="1400" dirty="0">
                <a:effectLst>
                  <a:outerShdw blurRad="38100" dist="38100" dir="2700000" algn="tl">
                    <a:srgbClr val="000000">
                      <a:alpha val="43137"/>
                    </a:srgbClr>
                  </a:outerShdw>
                </a:effectLst>
                <a:latin typeface="Calibri" panose="020F0502020204030204" pitchFamily="34" charset="0"/>
                <a:cs typeface="+mn-cs"/>
              </a:rPr>
              <a:t> (Grand Rapids, MI: </a:t>
            </a:r>
            <a:r>
              <a:rPr lang="en-US" sz="1400" dirty="0" err="1">
                <a:effectLst>
                  <a:outerShdw blurRad="38100" dist="38100" dir="2700000" algn="tl">
                    <a:srgbClr val="000000">
                      <a:alpha val="43137"/>
                    </a:srgbClr>
                  </a:outerShdw>
                </a:effectLst>
                <a:latin typeface="Calibri" panose="020F0502020204030204" pitchFamily="34" charset="0"/>
                <a:cs typeface="+mn-cs"/>
              </a:rPr>
              <a:t>Kregel</a:t>
            </a:r>
            <a:r>
              <a:rPr lang="en-US" sz="1400" dirty="0">
                <a:effectLst>
                  <a:outerShdw blurRad="38100" dist="38100" dir="2700000" algn="tl">
                    <a:srgbClr val="000000">
                      <a:alpha val="43137"/>
                    </a:srgbClr>
                  </a:outerShdw>
                </a:effectLst>
                <a:latin typeface="Calibri" panose="020F0502020204030204" pitchFamily="34" charset="0"/>
                <a:cs typeface="+mn-cs"/>
              </a:rPr>
              <a:t>, 2000), 60-71.</a:t>
            </a:r>
          </a:p>
        </p:txBody>
      </p:sp>
      <p:sp>
        <p:nvSpPr>
          <p:cNvPr id="7" name="Rectangle 2">
            <a:extLst>
              <a:ext uri="{FF2B5EF4-FFF2-40B4-BE49-F238E27FC236}">
                <a16:creationId xmlns:a16="http://schemas.microsoft.com/office/drawing/2014/main" id="{9BE134BE-91C5-475E-AF77-E8BFFF533C7F}"/>
              </a:ext>
            </a:extLst>
          </p:cNvPr>
          <p:cNvSpPr txBox="1">
            <a:spLocks noChangeArrowheads="1"/>
          </p:cNvSpPr>
          <p:nvPr/>
        </p:nvSpPr>
        <p:spPr bwMode="auto">
          <a:xfrm>
            <a:off x="3848100" y="228600"/>
            <a:ext cx="4495800"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a:lstStyle>
          <a:p>
            <a:pPr algn="ctr">
              <a:defRPr/>
            </a:pPr>
            <a:r>
              <a:rPr lang="en-US" altLang="en-US" sz="3600" kern="0" dirty="0">
                <a:effectLst>
                  <a:outerShdw blurRad="38100" dist="38100" dir="2700000" algn="tl">
                    <a:srgbClr val="000000">
                      <a:alpha val="43137"/>
                    </a:srgbClr>
                  </a:outerShdw>
                </a:effectLst>
                <a:latin typeface="Calibri" panose="020F0502020204030204" pitchFamily="34" charset="0"/>
              </a:rPr>
              <a:t>Why God Became Man</a:t>
            </a:r>
            <a:br>
              <a:rPr lang="en-US" altLang="en-US" sz="4000" kern="0" dirty="0">
                <a:effectLst>
                  <a:outerShdw blurRad="38100" dist="38100" dir="2700000" algn="tl">
                    <a:srgbClr val="000000">
                      <a:alpha val="43137"/>
                    </a:srgbClr>
                  </a:outerShdw>
                </a:effectLst>
                <a:latin typeface="Calibri" panose="020F0502020204030204" pitchFamily="34" charset="0"/>
              </a:rPr>
            </a:br>
            <a:r>
              <a:rPr lang="en-US" altLang="en-US" sz="2400" dirty="0">
                <a:solidFill>
                  <a:schemeClr val="tx1"/>
                </a:solidFill>
                <a:effectLst>
                  <a:outerShdw blurRad="38100" dist="38100" dir="2700000" algn="tl">
                    <a:srgbClr val="000000">
                      <a:alpha val="43137"/>
                    </a:srgbClr>
                  </a:outerShdw>
                </a:effectLst>
                <a:latin typeface="Calibri" panose="020F0502020204030204" pitchFamily="34" charset="0"/>
                <a:ea typeface="+mn-ea"/>
                <a:cs typeface="+mn-cs"/>
              </a:rPr>
              <a:t>(Heb. 2:5-18)</a:t>
            </a:r>
          </a:p>
        </p:txBody>
      </p:sp>
      <p:sp>
        <p:nvSpPr>
          <p:cNvPr id="9" name="Rectangle 3">
            <a:extLst>
              <a:ext uri="{FF2B5EF4-FFF2-40B4-BE49-F238E27FC236}">
                <a16:creationId xmlns:a16="http://schemas.microsoft.com/office/drawing/2014/main" id="{3E1E0182-A32A-41DE-8491-C308514E2FFE}"/>
              </a:ext>
            </a:extLst>
          </p:cNvPr>
          <p:cNvSpPr txBox="1">
            <a:spLocks noChangeArrowheads="1"/>
          </p:cNvSpPr>
          <p:nvPr/>
        </p:nvSpPr>
        <p:spPr bwMode="auto">
          <a:xfrm>
            <a:off x="1771650" y="1447800"/>
            <a:ext cx="8648700" cy="48339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restore God’s original purpose for man (5-8)</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taste death for every man (9) </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bring many to glory (10-13)</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break Satan’s rule over humanity (14)</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remove the fear of death (15)</a:t>
            </a:r>
          </a:p>
          <a:p>
            <a:pPr marL="457200" indent="-457200">
              <a:spcBef>
                <a:spcPts val="0"/>
              </a:spcBef>
              <a:spcAft>
                <a:spcPts val="1200"/>
              </a:spcAft>
              <a:buSzPct val="100000"/>
              <a:buFont typeface="+mj-lt"/>
              <a:buAutoNum type="arabicPeriod"/>
              <a:defRPr/>
            </a:pPr>
            <a:r>
              <a:rPr lang="en-US" sz="3000" b="1" u="sng" dirty="0">
                <a:solidFill>
                  <a:srgbClr val="FFFFCC"/>
                </a:solidFill>
                <a:effectLst>
                  <a:outerShdw blurRad="38100" dist="38100" dir="2700000" algn="tl">
                    <a:srgbClr val="000000">
                      <a:alpha val="43137"/>
                    </a:srgbClr>
                  </a:outerShdw>
                </a:effectLst>
              </a:rPr>
              <a:t>To become our merciful high priest (16-17a)</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make a complete purification for sin (17b)</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sympathize with those tested (18)</a:t>
            </a:r>
          </a:p>
        </p:txBody>
      </p:sp>
    </p:spTree>
    <p:extLst>
      <p:ext uri="{BB962C8B-B14F-4D97-AF65-F5344CB8AC3E}">
        <p14:creationId xmlns:p14="http://schemas.microsoft.com/office/powerpoint/2010/main" val="400879437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CE0717F-963F-075F-BD1E-128304A756C2}"/>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86821A67-2DD3-46C7-8670-35BA77497A61}"/>
              </a:ext>
            </a:extLst>
          </p:cNvPr>
          <p:cNvSpPr>
            <a:spLocks noChangeArrowheads="1"/>
          </p:cNvSpPr>
          <p:nvPr/>
        </p:nvSpPr>
        <p:spPr bwMode="auto">
          <a:xfrm>
            <a:off x="609600" y="1"/>
            <a:ext cx="10972800" cy="3039294"/>
          </a:xfrm>
          <a:prstGeom prst="rect">
            <a:avLst/>
          </a:prstGeom>
          <a:noFill/>
          <a:ln w="28575">
            <a:noFill/>
            <a:miter lim="800000"/>
            <a:headEnd/>
            <a:tailEnd/>
          </a:ln>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Hebrews 2:17</a:t>
            </a:r>
          </a:p>
          <a:p>
            <a:pPr algn="just">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“Therefore, in all things He had to be made like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His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brethren, that He might be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 merciful and faithful High Priest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in things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pertaining</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to God, to make propitiation for the sins of the people.”</a:t>
            </a:r>
          </a:p>
        </p:txBody>
      </p:sp>
      <p:pic>
        <p:nvPicPr>
          <p:cNvPr id="2" name="Picture 1">
            <a:extLst>
              <a:ext uri="{FF2B5EF4-FFF2-40B4-BE49-F238E27FC236}">
                <a16:creationId xmlns:a16="http://schemas.microsoft.com/office/drawing/2014/main" id="{DE47CBB0-C14C-42A2-B9C1-13BC71431F6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25087" y="3048000"/>
            <a:ext cx="2741829" cy="1828800"/>
          </a:xfrm>
          <a:prstGeom prst="rect">
            <a:avLst/>
          </a:prstGeom>
          <a:ln>
            <a:solidFill>
              <a:schemeClr val="tx1"/>
            </a:solidFill>
          </a:ln>
        </p:spPr>
      </p:pic>
    </p:spTree>
    <p:extLst>
      <p:ext uri="{BB962C8B-B14F-4D97-AF65-F5344CB8AC3E}">
        <p14:creationId xmlns:p14="http://schemas.microsoft.com/office/powerpoint/2010/main" val="203572519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F5758C45-605C-4FF6-A112-474D142B4846}"/>
              </a:ext>
            </a:extLst>
          </p:cNvPr>
          <p:cNvSpPr>
            <a:spLocks noGrp="1" noChangeArrowheads="1"/>
          </p:cNvSpPr>
          <p:nvPr>
            <p:ph type="title"/>
          </p:nvPr>
        </p:nvSpPr>
        <p:spPr>
          <a:xfrm>
            <a:off x="2057400" y="228600"/>
            <a:ext cx="8077200" cy="838200"/>
          </a:xfrm>
        </p:spPr>
        <p:txBody>
          <a:bodyPr/>
          <a:lstStyle/>
          <a:p>
            <a:pPr algn="ctr"/>
            <a:r>
              <a:rPr lang="en-US" altLang="en-US" sz="3600" dirty="0">
                <a:effectLst>
                  <a:outerShdw blurRad="38100" dist="38100" dir="2700000" algn="tl">
                    <a:srgbClr val="000000">
                      <a:alpha val="43137"/>
                    </a:srgbClr>
                  </a:outerShdw>
                </a:effectLst>
              </a:rPr>
              <a:t>To Become Man’s Merciful High Priest</a:t>
            </a:r>
          </a:p>
        </p:txBody>
      </p:sp>
      <p:sp>
        <p:nvSpPr>
          <p:cNvPr id="9219" name="Rectangle 3">
            <a:extLst>
              <a:ext uri="{FF2B5EF4-FFF2-40B4-BE49-F238E27FC236}">
                <a16:creationId xmlns:a16="http://schemas.microsoft.com/office/drawing/2014/main" id="{E168A7F5-0A0E-4488-856E-BC2A44116BFF}"/>
              </a:ext>
            </a:extLst>
          </p:cNvPr>
          <p:cNvSpPr>
            <a:spLocks noGrp="1" noChangeArrowheads="1"/>
          </p:cNvSpPr>
          <p:nvPr>
            <p:ph type="body" idx="1"/>
          </p:nvPr>
        </p:nvSpPr>
        <p:spPr>
          <a:xfrm>
            <a:off x="1066800" y="1600200"/>
            <a:ext cx="6172200" cy="2209800"/>
          </a:xfrm>
        </p:spPr>
        <p:txBody>
          <a:bodyPr/>
          <a:lstStyle/>
          <a:p>
            <a:pPr marL="457200" indent="-457200">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Definition of a priest</a:t>
            </a:r>
          </a:p>
          <a:p>
            <a:pPr marL="457200" indent="-457200">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Job’s cry (Job 9:32-33)</a:t>
            </a:r>
          </a:p>
          <a:p>
            <a:pPr marL="457200" indent="-457200">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One mediator (1 Timothy 2:5)</a:t>
            </a:r>
          </a:p>
        </p:txBody>
      </p:sp>
      <p:pic>
        <p:nvPicPr>
          <p:cNvPr id="2" name="Picture 1">
            <a:extLst>
              <a:ext uri="{FF2B5EF4-FFF2-40B4-BE49-F238E27FC236}">
                <a16:creationId xmlns:a16="http://schemas.microsoft.com/office/drawing/2014/main" id="{54B34631-7A45-4B03-A4BB-78C7B0F2F45D}"/>
              </a:ext>
            </a:extLst>
          </p:cNvPr>
          <p:cNvPicPr>
            <a:picLocks noChangeAspect="1"/>
          </p:cNvPicPr>
          <p:nvPr/>
        </p:nvPicPr>
        <p:blipFill>
          <a:blip r:embed="rId2"/>
          <a:stretch>
            <a:fillRect/>
          </a:stretch>
        </p:blipFill>
        <p:spPr>
          <a:xfrm>
            <a:off x="8458200" y="1600200"/>
            <a:ext cx="3090672" cy="4572000"/>
          </a:xfrm>
          <a:prstGeom prst="rect">
            <a:avLst/>
          </a:prstGeom>
          <a:ln>
            <a:solidFill>
              <a:schemeClr val="tx1"/>
            </a:solid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F5758C45-605C-4FF6-A112-474D142B4846}"/>
              </a:ext>
            </a:extLst>
          </p:cNvPr>
          <p:cNvSpPr>
            <a:spLocks noGrp="1" noChangeArrowheads="1"/>
          </p:cNvSpPr>
          <p:nvPr>
            <p:ph type="title"/>
          </p:nvPr>
        </p:nvSpPr>
        <p:spPr>
          <a:xfrm>
            <a:off x="2057400" y="228600"/>
            <a:ext cx="8077200" cy="838200"/>
          </a:xfrm>
        </p:spPr>
        <p:txBody>
          <a:bodyPr/>
          <a:lstStyle/>
          <a:p>
            <a:pPr algn="ctr"/>
            <a:r>
              <a:rPr lang="en-US" altLang="en-US" sz="3600" dirty="0">
                <a:effectLst>
                  <a:outerShdw blurRad="38100" dist="38100" dir="2700000" algn="tl">
                    <a:srgbClr val="000000">
                      <a:alpha val="43137"/>
                    </a:srgbClr>
                  </a:outerShdw>
                </a:effectLst>
              </a:rPr>
              <a:t>To Become Man’s Merciful High Priest</a:t>
            </a:r>
          </a:p>
        </p:txBody>
      </p:sp>
      <p:sp>
        <p:nvSpPr>
          <p:cNvPr id="9219" name="Rectangle 3">
            <a:extLst>
              <a:ext uri="{FF2B5EF4-FFF2-40B4-BE49-F238E27FC236}">
                <a16:creationId xmlns:a16="http://schemas.microsoft.com/office/drawing/2014/main" id="{E168A7F5-0A0E-4488-856E-BC2A44116BFF}"/>
              </a:ext>
            </a:extLst>
          </p:cNvPr>
          <p:cNvSpPr>
            <a:spLocks noGrp="1" noChangeArrowheads="1"/>
          </p:cNvSpPr>
          <p:nvPr>
            <p:ph type="body" idx="1"/>
          </p:nvPr>
        </p:nvSpPr>
        <p:spPr>
          <a:xfrm>
            <a:off x="1066800" y="1600200"/>
            <a:ext cx="6172200" cy="2209800"/>
          </a:xfrm>
        </p:spPr>
        <p:txBody>
          <a:bodyPr/>
          <a:lstStyle/>
          <a:p>
            <a:pPr marL="457200" indent="-457200">
              <a:spcBef>
                <a:spcPts val="1200"/>
              </a:spcBef>
              <a:spcAft>
                <a:spcPts val="1200"/>
              </a:spcAft>
              <a:defRPr/>
            </a:pPr>
            <a:r>
              <a:rPr lang="en-US" b="1" u="sng" dirty="0">
                <a:solidFill>
                  <a:srgbClr val="FFFFCC"/>
                </a:solidFill>
                <a:effectLst>
                  <a:outerShdw blurRad="38100" dist="38100" dir="2700000" algn="tl">
                    <a:srgbClr val="000000">
                      <a:alpha val="43137"/>
                    </a:srgbClr>
                  </a:outerShdw>
                </a:effectLst>
                <a:latin typeface="Calibri" panose="020F0502020204030204" pitchFamily="34" charset="0"/>
              </a:rPr>
              <a:t>Definition of a priest</a:t>
            </a:r>
          </a:p>
          <a:p>
            <a:pPr marL="457200" indent="-457200">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Job’s cry (Job 9:32-33)</a:t>
            </a:r>
          </a:p>
          <a:p>
            <a:pPr marL="457200" indent="-457200">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One mediator (1 Timothy 2:5)</a:t>
            </a:r>
          </a:p>
        </p:txBody>
      </p:sp>
      <p:pic>
        <p:nvPicPr>
          <p:cNvPr id="2" name="Picture 1">
            <a:extLst>
              <a:ext uri="{FF2B5EF4-FFF2-40B4-BE49-F238E27FC236}">
                <a16:creationId xmlns:a16="http://schemas.microsoft.com/office/drawing/2014/main" id="{54B34631-7A45-4B03-A4BB-78C7B0F2F45D}"/>
              </a:ext>
            </a:extLst>
          </p:cNvPr>
          <p:cNvPicPr>
            <a:picLocks noChangeAspect="1"/>
          </p:cNvPicPr>
          <p:nvPr/>
        </p:nvPicPr>
        <p:blipFill>
          <a:blip r:embed="rId2"/>
          <a:stretch>
            <a:fillRect/>
          </a:stretch>
        </p:blipFill>
        <p:spPr>
          <a:xfrm>
            <a:off x="8458200" y="1600200"/>
            <a:ext cx="3090672" cy="4572000"/>
          </a:xfrm>
          <a:prstGeom prst="rect">
            <a:avLst/>
          </a:prstGeom>
          <a:ln>
            <a:solidFill>
              <a:schemeClr val="tx1"/>
            </a:solidFill>
          </a:ln>
        </p:spPr>
      </p:pic>
    </p:spTree>
    <p:extLst>
      <p:ext uri="{BB962C8B-B14F-4D97-AF65-F5344CB8AC3E}">
        <p14:creationId xmlns:p14="http://schemas.microsoft.com/office/powerpoint/2010/main" val="484939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F5758C45-605C-4FF6-A112-474D142B4846}"/>
              </a:ext>
            </a:extLst>
          </p:cNvPr>
          <p:cNvSpPr>
            <a:spLocks noGrp="1" noChangeArrowheads="1"/>
          </p:cNvSpPr>
          <p:nvPr>
            <p:ph type="title"/>
          </p:nvPr>
        </p:nvSpPr>
        <p:spPr>
          <a:xfrm>
            <a:off x="2057400" y="228600"/>
            <a:ext cx="8077200" cy="838200"/>
          </a:xfrm>
        </p:spPr>
        <p:txBody>
          <a:bodyPr/>
          <a:lstStyle/>
          <a:p>
            <a:pPr algn="ctr"/>
            <a:r>
              <a:rPr lang="en-US" altLang="en-US" sz="3600" dirty="0">
                <a:effectLst>
                  <a:outerShdw blurRad="38100" dist="38100" dir="2700000" algn="tl">
                    <a:srgbClr val="000000">
                      <a:alpha val="43137"/>
                    </a:srgbClr>
                  </a:outerShdw>
                </a:effectLst>
              </a:rPr>
              <a:t>To Become Man’s Merciful High Priest</a:t>
            </a:r>
          </a:p>
        </p:txBody>
      </p:sp>
      <p:sp>
        <p:nvSpPr>
          <p:cNvPr id="9219" name="Rectangle 3">
            <a:extLst>
              <a:ext uri="{FF2B5EF4-FFF2-40B4-BE49-F238E27FC236}">
                <a16:creationId xmlns:a16="http://schemas.microsoft.com/office/drawing/2014/main" id="{E168A7F5-0A0E-4488-856E-BC2A44116BFF}"/>
              </a:ext>
            </a:extLst>
          </p:cNvPr>
          <p:cNvSpPr>
            <a:spLocks noGrp="1" noChangeArrowheads="1"/>
          </p:cNvSpPr>
          <p:nvPr>
            <p:ph type="body" idx="1"/>
          </p:nvPr>
        </p:nvSpPr>
        <p:spPr>
          <a:xfrm>
            <a:off x="1066800" y="1600200"/>
            <a:ext cx="6172200" cy="2209800"/>
          </a:xfrm>
        </p:spPr>
        <p:txBody>
          <a:bodyPr/>
          <a:lstStyle/>
          <a:p>
            <a:pPr marL="457200" indent="-457200">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Definition of a priest</a:t>
            </a:r>
          </a:p>
          <a:p>
            <a:pPr marL="457200" indent="-457200">
              <a:spcBef>
                <a:spcPts val="1200"/>
              </a:spcBef>
              <a:spcAft>
                <a:spcPts val="1200"/>
              </a:spcAft>
              <a:defRPr/>
            </a:pPr>
            <a:r>
              <a:rPr lang="en-US" b="1" u="sng" dirty="0">
                <a:solidFill>
                  <a:srgbClr val="FFFFCC"/>
                </a:solidFill>
                <a:effectLst>
                  <a:outerShdw blurRad="38100" dist="38100" dir="2700000" algn="tl">
                    <a:srgbClr val="000000">
                      <a:alpha val="43137"/>
                    </a:srgbClr>
                  </a:outerShdw>
                </a:effectLst>
                <a:latin typeface="Calibri" panose="020F0502020204030204" pitchFamily="34" charset="0"/>
              </a:rPr>
              <a:t>Job’s cry (Job 9:32-33)</a:t>
            </a:r>
          </a:p>
          <a:p>
            <a:pPr marL="457200" indent="-457200">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One mediator (1 Timothy 2:5)</a:t>
            </a:r>
          </a:p>
        </p:txBody>
      </p:sp>
      <p:pic>
        <p:nvPicPr>
          <p:cNvPr id="2" name="Picture 1">
            <a:extLst>
              <a:ext uri="{FF2B5EF4-FFF2-40B4-BE49-F238E27FC236}">
                <a16:creationId xmlns:a16="http://schemas.microsoft.com/office/drawing/2014/main" id="{54B34631-7A45-4B03-A4BB-78C7B0F2F45D}"/>
              </a:ext>
            </a:extLst>
          </p:cNvPr>
          <p:cNvPicPr>
            <a:picLocks noChangeAspect="1"/>
          </p:cNvPicPr>
          <p:nvPr/>
        </p:nvPicPr>
        <p:blipFill>
          <a:blip r:embed="rId2"/>
          <a:stretch>
            <a:fillRect/>
          </a:stretch>
        </p:blipFill>
        <p:spPr>
          <a:xfrm>
            <a:off x="8458200" y="1600200"/>
            <a:ext cx="3090672" cy="4572000"/>
          </a:xfrm>
          <a:prstGeom prst="rect">
            <a:avLst/>
          </a:prstGeom>
          <a:ln>
            <a:solidFill>
              <a:schemeClr val="tx1"/>
            </a:solidFill>
          </a:ln>
        </p:spPr>
      </p:pic>
    </p:spTree>
    <p:extLst>
      <p:ext uri="{BB962C8B-B14F-4D97-AF65-F5344CB8AC3E}">
        <p14:creationId xmlns:p14="http://schemas.microsoft.com/office/powerpoint/2010/main" val="8773863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277FDA6-5ECD-9E0E-2A15-661A58B2A0BE}"/>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BB0859C0-F474-4DEE-9C0F-DC7405B76D05}"/>
              </a:ext>
            </a:extLst>
          </p:cNvPr>
          <p:cNvSpPr>
            <a:spLocks noChangeArrowheads="1"/>
          </p:cNvSpPr>
          <p:nvPr/>
        </p:nvSpPr>
        <p:spPr bwMode="auto">
          <a:xfrm>
            <a:off x="609600" y="1"/>
            <a:ext cx="10972800" cy="3039294"/>
          </a:xfrm>
          <a:prstGeom prst="rect">
            <a:avLst/>
          </a:prstGeom>
          <a:noFill/>
          <a:ln w="28575">
            <a:noFill/>
            <a:miter lim="800000"/>
            <a:headEnd/>
            <a:tailEnd/>
          </a:ln>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Job 9:32-33</a:t>
            </a:r>
          </a:p>
          <a:p>
            <a:pPr algn="just">
              <a:defRPr/>
            </a:pP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32 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He is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not a man as I am that I may answer Him, That we may go to court together.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33 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There is no umpire between us, Who may lay his hand upon us both.”</a:t>
            </a:r>
          </a:p>
        </p:txBody>
      </p:sp>
      <p:pic>
        <p:nvPicPr>
          <p:cNvPr id="6" name="Picture 5">
            <a:extLst>
              <a:ext uri="{FF2B5EF4-FFF2-40B4-BE49-F238E27FC236}">
                <a16:creationId xmlns:a16="http://schemas.microsoft.com/office/drawing/2014/main" id="{D8771BE6-81F5-4B72-9AF3-B0A2B06890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36932" y="2590800"/>
            <a:ext cx="3718136" cy="2286000"/>
          </a:xfrm>
          <a:prstGeom prst="rect">
            <a:avLst/>
          </a:prstGeom>
          <a:ln>
            <a:solidFill>
              <a:schemeClr val="tx1"/>
            </a:solid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F5758C45-605C-4FF6-A112-474D142B4846}"/>
              </a:ext>
            </a:extLst>
          </p:cNvPr>
          <p:cNvSpPr>
            <a:spLocks noGrp="1" noChangeArrowheads="1"/>
          </p:cNvSpPr>
          <p:nvPr>
            <p:ph type="title"/>
          </p:nvPr>
        </p:nvSpPr>
        <p:spPr>
          <a:xfrm>
            <a:off x="2057400" y="228600"/>
            <a:ext cx="8077200" cy="838200"/>
          </a:xfrm>
        </p:spPr>
        <p:txBody>
          <a:bodyPr/>
          <a:lstStyle/>
          <a:p>
            <a:pPr algn="ctr"/>
            <a:r>
              <a:rPr lang="en-US" altLang="en-US" sz="3600" dirty="0">
                <a:effectLst>
                  <a:outerShdw blurRad="38100" dist="38100" dir="2700000" algn="tl">
                    <a:srgbClr val="000000">
                      <a:alpha val="43137"/>
                    </a:srgbClr>
                  </a:outerShdw>
                </a:effectLst>
              </a:rPr>
              <a:t>To Become Man’s Merciful High Priest</a:t>
            </a:r>
          </a:p>
        </p:txBody>
      </p:sp>
      <p:sp>
        <p:nvSpPr>
          <p:cNvPr id="9219" name="Rectangle 3">
            <a:extLst>
              <a:ext uri="{FF2B5EF4-FFF2-40B4-BE49-F238E27FC236}">
                <a16:creationId xmlns:a16="http://schemas.microsoft.com/office/drawing/2014/main" id="{E168A7F5-0A0E-4488-856E-BC2A44116BFF}"/>
              </a:ext>
            </a:extLst>
          </p:cNvPr>
          <p:cNvSpPr>
            <a:spLocks noGrp="1" noChangeArrowheads="1"/>
          </p:cNvSpPr>
          <p:nvPr>
            <p:ph type="body" idx="1"/>
          </p:nvPr>
        </p:nvSpPr>
        <p:spPr>
          <a:xfrm>
            <a:off x="1066800" y="1600200"/>
            <a:ext cx="6172200" cy="2209800"/>
          </a:xfrm>
        </p:spPr>
        <p:txBody>
          <a:bodyPr/>
          <a:lstStyle/>
          <a:p>
            <a:pPr marL="457200" indent="-457200">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Definition of a priest</a:t>
            </a:r>
          </a:p>
          <a:p>
            <a:pPr marL="457200" indent="-457200">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Job’s cry (Job 9:32-33)</a:t>
            </a:r>
          </a:p>
          <a:p>
            <a:pPr marL="457200" indent="-457200">
              <a:spcBef>
                <a:spcPts val="1200"/>
              </a:spcBef>
              <a:spcAft>
                <a:spcPts val="1200"/>
              </a:spcAft>
              <a:defRPr/>
            </a:pPr>
            <a:r>
              <a:rPr lang="en-US" b="1" u="sng" dirty="0">
                <a:solidFill>
                  <a:srgbClr val="FFFFCC"/>
                </a:solidFill>
                <a:effectLst>
                  <a:outerShdw blurRad="38100" dist="38100" dir="2700000" algn="tl">
                    <a:srgbClr val="000000">
                      <a:alpha val="43137"/>
                    </a:srgbClr>
                  </a:outerShdw>
                </a:effectLst>
                <a:latin typeface="Calibri" panose="020F0502020204030204" pitchFamily="34" charset="0"/>
              </a:rPr>
              <a:t>One mediator (1 Timothy 2:5)</a:t>
            </a:r>
          </a:p>
        </p:txBody>
      </p:sp>
      <p:pic>
        <p:nvPicPr>
          <p:cNvPr id="2" name="Picture 1">
            <a:extLst>
              <a:ext uri="{FF2B5EF4-FFF2-40B4-BE49-F238E27FC236}">
                <a16:creationId xmlns:a16="http://schemas.microsoft.com/office/drawing/2014/main" id="{54B34631-7A45-4B03-A4BB-78C7B0F2F45D}"/>
              </a:ext>
            </a:extLst>
          </p:cNvPr>
          <p:cNvPicPr>
            <a:picLocks noChangeAspect="1"/>
          </p:cNvPicPr>
          <p:nvPr/>
        </p:nvPicPr>
        <p:blipFill>
          <a:blip r:embed="rId2"/>
          <a:stretch>
            <a:fillRect/>
          </a:stretch>
        </p:blipFill>
        <p:spPr>
          <a:xfrm>
            <a:off x="8458200" y="1600200"/>
            <a:ext cx="3090672" cy="4572000"/>
          </a:xfrm>
          <a:prstGeom prst="rect">
            <a:avLst/>
          </a:prstGeom>
          <a:ln>
            <a:solidFill>
              <a:schemeClr val="tx1"/>
            </a:solidFill>
          </a:ln>
        </p:spPr>
      </p:pic>
    </p:spTree>
    <p:extLst>
      <p:ext uri="{BB962C8B-B14F-4D97-AF65-F5344CB8AC3E}">
        <p14:creationId xmlns:p14="http://schemas.microsoft.com/office/powerpoint/2010/main" val="1409638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85BD7DF-0D45-59B9-A2CB-36B06C718988}"/>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B056F34B-CB53-45A3-8DAB-59CEC6BB4043}"/>
              </a:ext>
            </a:extLst>
          </p:cNvPr>
          <p:cNvSpPr>
            <a:spLocks noChangeArrowheads="1"/>
          </p:cNvSpPr>
          <p:nvPr/>
        </p:nvSpPr>
        <p:spPr bwMode="auto">
          <a:xfrm>
            <a:off x="1524000" y="0"/>
            <a:ext cx="9144000" cy="2008242"/>
          </a:xfrm>
          <a:prstGeom prst="rect">
            <a:avLst/>
          </a:prstGeom>
          <a:noFill/>
          <a:ln w="28575">
            <a:noFill/>
            <a:miter lim="800000"/>
            <a:headEnd/>
            <a:tailEnd/>
          </a:ln>
        </p:spPr>
        <p:txBody>
          <a:bodyPr wrap="square">
            <a:spAutoFit/>
          </a:bodyPr>
          <a:lstStyle/>
          <a:p>
            <a:pPr algn="ctr">
              <a:spcAft>
                <a:spcPts val="900"/>
              </a:spcAft>
              <a:defRPr/>
            </a:pPr>
            <a:r>
              <a:rPr lang="en-US" alt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1 Timothy 2:5</a:t>
            </a:r>
          </a:p>
          <a:p>
            <a:pPr algn="just">
              <a:spcBef>
                <a:spcPts val="0"/>
              </a:spcBef>
              <a:spcAft>
                <a:spcPts val="0"/>
              </a:spcAft>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there is one God,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and</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one mediator</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also between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God and men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man Christ Jesus.”</a:t>
            </a:r>
            <a:endParaRPr lang="en-US" altLang="en-US" sz="3600" kern="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AC9CB4E-742E-4E84-A5D5-DDAADA2166C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36932" y="2590800"/>
            <a:ext cx="3718136" cy="2286000"/>
          </a:xfrm>
          <a:prstGeom prst="rect">
            <a:avLst/>
          </a:prstGeom>
          <a:ln>
            <a:solidFill>
              <a:schemeClr val="tx1"/>
            </a:solid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Documents and Settings\Owner\Application Data\Microsoft\Media Catalog\Downloaded Clips\cl79\j0304869.wmf">
            <a:extLst>
              <a:ext uri="{FF2B5EF4-FFF2-40B4-BE49-F238E27FC236}">
                <a16:creationId xmlns:a16="http://schemas.microsoft.com/office/drawing/2014/main" id="{4A5733E1-1C4F-4247-ACEA-9B7EFAC325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21352" y="42863"/>
            <a:ext cx="127044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A89C46E-DBE5-4EC6-B362-9DF6C1264D88}"/>
              </a:ext>
            </a:extLst>
          </p:cNvPr>
          <p:cNvSpPr txBox="1"/>
          <p:nvPr/>
        </p:nvSpPr>
        <p:spPr>
          <a:xfrm>
            <a:off x="2133600" y="6477001"/>
            <a:ext cx="7924800" cy="307975"/>
          </a:xfrm>
          <a:prstGeom prst="rect">
            <a:avLst/>
          </a:prstGeom>
          <a:noFill/>
        </p:spPr>
        <p:txBody>
          <a:bodyPr>
            <a:spAutoFit/>
          </a:bodyPr>
          <a:lstStyle/>
          <a:p>
            <a:pPr algn="ctr">
              <a:defRPr/>
            </a:pPr>
            <a:r>
              <a:rPr lang="en-US" sz="1400" dirty="0">
                <a:effectLst>
                  <a:outerShdw blurRad="38100" dist="38100" dir="2700000" algn="tl">
                    <a:srgbClr val="000000">
                      <a:alpha val="43137"/>
                    </a:srgbClr>
                  </a:outerShdw>
                </a:effectLst>
                <a:latin typeface="Calibri" panose="020F0502020204030204" pitchFamily="34" charset="0"/>
                <a:cs typeface="+mn-cs"/>
              </a:rPr>
              <a:t>Adapted from J. Dwight Pentecost, </a:t>
            </a:r>
            <a:r>
              <a:rPr lang="en-US" sz="1400" i="1" dirty="0">
                <a:effectLst>
                  <a:outerShdw blurRad="38100" dist="38100" dir="2700000" algn="tl">
                    <a:srgbClr val="000000">
                      <a:alpha val="43137"/>
                    </a:srgbClr>
                  </a:outerShdw>
                </a:effectLst>
                <a:latin typeface="Calibri" panose="020F0502020204030204" pitchFamily="34" charset="0"/>
                <a:cs typeface="+mn-cs"/>
              </a:rPr>
              <a:t>Faith that Endures</a:t>
            </a:r>
            <a:r>
              <a:rPr lang="en-US" sz="1400" dirty="0">
                <a:effectLst>
                  <a:outerShdw blurRad="38100" dist="38100" dir="2700000" algn="tl">
                    <a:srgbClr val="000000">
                      <a:alpha val="43137"/>
                    </a:srgbClr>
                  </a:outerShdw>
                </a:effectLst>
                <a:latin typeface="Calibri" panose="020F0502020204030204" pitchFamily="34" charset="0"/>
                <a:cs typeface="+mn-cs"/>
              </a:rPr>
              <a:t> (Grand Rapids, MI: </a:t>
            </a:r>
            <a:r>
              <a:rPr lang="en-US" sz="1400" dirty="0" err="1">
                <a:effectLst>
                  <a:outerShdw blurRad="38100" dist="38100" dir="2700000" algn="tl">
                    <a:srgbClr val="000000">
                      <a:alpha val="43137"/>
                    </a:srgbClr>
                  </a:outerShdw>
                </a:effectLst>
                <a:latin typeface="Calibri" panose="020F0502020204030204" pitchFamily="34" charset="0"/>
                <a:cs typeface="+mn-cs"/>
              </a:rPr>
              <a:t>Kregel</a:t>
            </a:r>
            <a:r>
              <a:rPr lang="en-US" sz="1400" dirty="0">
                <a:effectLst>
                  <a:outerShdw blurRad="38100" dist="38100" dir="2700000" algn="tl">
                    <a:srgbClr val="000000">
                      <a:alpha val="43137"/>
                    </a:srgbClr>
                  </a:outerShdw>
                </a:effectLst>
                <a:latin typeface="Calibri" panose="020F0502020204030204" pitchFamily="34" charset="0"/>
                <a:cs typeface="+mn-cs"/>
              </a:rPr>
              <a:t>, 2000), 60-71.</a:t>
            </a:r>
          </a:p>
        </p:txBody>
      </p:sp>
      <p:sp>
        <p:nvSpPr>
          <p:cNvPr id="7" name="Rectangle 2">
            <a:extLst>
              <a:ext uri="{FF2B5EF4-FFF2-40B4-BE49-F238E27FC236}">
                <a16:creationId xmlns:a16="http://schemas.microsoft.com/office/drawing/2014/main" id="{9BE134BE-91C5-475E-AF77-E8BFFF533C7F}"/>
              </a:ext>
            </a:extLst>
          </p:cNvPr>
          <p:cNvSpPr txBox="1">
            <a:spLocks noChangeArrowheads="1"/>
          </p:cNvSpPr>
          <p:nvPr/>
        </p:nvSpPr>
        <p:spPr bwMode="auto">
          <a:xfrm>
            <a:off x="3848100" y="228600"/>
            <a:ext cx="4495800"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a:lstStyle>
          <a:p>
            <a:pPr algn="ctr">
              <a:defRPr/>
            </a:pPr>
            <a:r>
              <a:rPr lang="en-US" altLang="en-US" sz="3600" kern="0" dirty="0">
                <a:effectLst>
                  <a:outerShdw blurRad="38100" dist="38100" dir="2700000" algn="tl">
                    <a:srgbClr val="000000">
                      <a:alpha val="43137"/>
                    </a:srgbClr>
                  </a:outerShdw>
                </a:effectLst>
                <a:latin typeface="Calibri" panose="020F0502020204030204" pitchFamily="34" charset="0"/>
              </a:rPr>
              <a:t>Why God Became Man</a:t>
            </a:r>
            <a:br>
              <a:rPr lang="en-US" altLang="en-US" sz="4000" kern="0" dirty="0">
                <a:effectLst>
                  <a:outerShdw blurRad="38100" dist="38100" dir="2700000" algn="tl">
                    <a:srgbClr val="000000">
                      <a:alpha val="43137"/>
                    </a:srgbClr>
                  </a:outerShdw>
                </a:effectLst>
                <a:latin typeface="Calibri" panose="020F0502020204030204" pitchFamily="34" charset="0"/>
              </a:rPr>
            </a:br>
            <a:r>
              <a:rPr lang="en-US" altLang="en-US" sz="2400" dirty="0">
                <a:solidFill>
                  <a:schemeClr val="tx1"/>
                </a:solidFill>
                <a:effectLst>
                  <a:outerShdw blurRad="38100" dist="38100" dir="2700000" algn="tl">
                    <a:srgbClr val="000000">
                      <a:alpha val="43137"/>
                    </a:srgbClr>
                  </a:outerShdw>
                </a:effectLst>
                <a:latin typeface="Calibri" panose="020F0502020204030204" pitchFamily="34" charset="0"/>
                <a:ea typeface="+mn-ea"/>
                <a:cs typeface="+mn-cs"/>
              </a:rPr>
              <a:t>(Heb. 2:5-18)</a:t>
            </a:r>
          </a:p>
        </p:txBody>
      </p:sp>
      <p:sp>
        <p:nvSpPr>
          <p:cNvPr id="9" name="Rectangle 3">
            <a:extLst>
              <a:ext uri="{FF2B5EF4-FFF2-40B4-BE49-F238E27FC236}">
                <a16:creationId xmlns:a16="http://schemas.microsoft.com/office/drawing/2014/main" id="{3E1E0182-A32A-41DE-8491-C308514E2FFE}"/>
              </a:ext>
            </a:extLst>
          </p:cNvPr>
          <p:cNvSpPr txBox="1">
            <a:spLocks noChangeArrowheads="1"/>
          </p:cNvSpPr>
          <p:nvPr/>
        </p:nvSpPr>
        <p:spPr bwMode="auto">
          <a:xfrm>
            <a:off x="1771650" y="1447800"/>
            <a:ext cx="8648700" cy="48339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restore God’s original purpose for man (5-8)</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taste death for every man (9) </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bring many to glory (10-13)</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break Satan’s rule over humanity (14)</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remove the fear of death (15)</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become our merciful high priest (16-17a)</a:t>
            </a:r>
          </a:p>
          <a:p>
            <a:pPr marL="457200" indent="-457200">
              <a:spcBef>
                <a:spcPts val="0"/>
              </a:spcBef>
              <a:spcAft>
                <a:spcPts val="1200"/>
              </a:spcAft>
              <a:buSzPct val="100000"/>
              <a:buFont typeface="+mj-lt"/>
              <a:buAutoNum type="arabicPeriod"/>
              <a:defRPr/>
            </a:pPr>
            <a:r>
              <a:rPr lang="en-US" sz="3000" b="1" u="sng" dirty="0">
                <a:solidFill>
                  <a:srgbClr val="FFFFCC"/>
                </a:solidFill>
                <a:effectLst>
                  <a:outerShdw blurRad="38100" dist="38100" dir="2700000" algn="tl">
                    <a:srgbClr val="000000">
                      <a:alpha val="43137"/>
                    </a:srgbClr>
                  </a:outerShdw>
                </a:effectLst>
              </a:rPr>
              <a:t>To make a complete purification for sin (17b)</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sympathize with those tested (18)</a:t>
            </a:r>
          </a:p>
        </p:txBody>
      </p:sp>
    </p:spTree>
    <p:extLst>
      <p:ext uri="{BB962C8B-B14F-4D97-AF65-F5344CB8AC3E}">
        <p14:creationId xmlns:p14="http://schemas.microsoft.com/office/powerpoint/2010/main" val="404065512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BA805E-7969-0601-F7F4-5411B823381C}"/>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76141455-A691-4678-B372-0D1BFCF18F0F}"/>
              </a:ext>
            </a:extLst>
          </p:cNvPr>
          <p:cNvSpPr>
            <a:spLocks noChangeArrowheads="1"/>
          </p:cNvSpPr>
          <p:nvPr/>
        </p:nvSpPr>
        <p:spPr bwMode="auto">
          <a:xfrm>
            <a:off x="609600" y="1"/>
            <a:ext cx="10972800" cy="3039294"/>
          </a:xfrm>
          <a:prstGeom prst="rect">
            <a:avLst/>
          </a:prstGeom>
          <a:noFill/>
          <a:ln w="28575">
            <a:noFill/>
            <a:miter lim="800000"/>
            <a:headEnd/>
            <a:tailEnd/>
          </a:ln>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Hebrews 2:17</a:t>
            </a:r>
          </a:p>
          <a:p>
            <a:pPr algn="just">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“Therefore, in all things He had to be made like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His</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brethren, that He might be a merciful and faithful High Priest in things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pertaining</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to God, to make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propitiation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1" i="1" dirty="0" err="1">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hilasmos</a:t>
            </a:r>
            <a:r>
              <a:rPr lang="en-US" sz="36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i="1" dirty="0" err="1">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hilaskomai</a:t>
            </a:r>
            <a:r>
              <a:rPr lang="en-US" sz="3600" b="1"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for the sins of the people.”</a:t>
            </a:r>
          </a:p>
        </p:txBody>
      </p:sp>
      <p:pic>
        <p:nvPicPr>
          <p:cNvPr id="4" name="Picture 3">
            <a:extLst>
              <a:ext uri="{FF2B5EF4-FFF2-40B4-BE49-F238E27FC236}">
                <a16:creationId xmlns:a16="http://schemas.microsoft.com/office/drawing/2014/main" id="{540BB492-7130-4521-8C21-8CDCB474B09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25087" y="3048000"/>
            <a:ext cx="2741829" cy="1828800"/>
          </a:xfrm>
          <a:prstGeom prst="rect">
            <a:avLst/>
          </a:prstGeom>
          <a:ln>
            <a:solidFill>
              <a:schemeClr val="tx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EA24EEEB-954C-3C82-03CB-814F3D201740}"/>
              </a:ext>
            </a:extLst>
          </p:cNvPr>
          <p:cNvSpPr>
            <a:spLocks noGrp="1" noChangeArrowheads="1"/>
          </p:cNvSpPr>
          <p:nvPr>
            <p:ph type="title"/>
          </p:nvPr>
        </p:nvSpPr>
        <p:spPr>
          <a:xfrm>
            <a:off x="609600" y="228600"/>
            <a:ext cx="10972800" cy="1143000"/>
          </a:xfrm>
        </p:spPr>
        <p:txBody>
          <a:bodyPr/>
          <a:lstStyle/>
          <a:p>
            <a:pPr marL="460375" indent="-460375" algn="ctr" eaLnBrk="1" hangingPunct="1">
              <a:buClr>
                <a:srgbClr val="00FF00"/>
              </a:buClr>
              <a:buFont typeface="+mj-lt"/>
              <a:buAutoNum type="arabicPeriod"/>
            </a:pPr>
            <a:r>
              <a:rPr lang="en-US" altLang="en-US" sz="3600" dirty="0"/>
              <a:t>7 OT CITATIONS DEMONSTRATING CHRIST’S </a:t>
            </a:r>
            <a:br>
              <a:rPr lang="en-US" altLang="en-US" sz="3600" dirty="0"/>
            </a:br>
            <a:r>
              <a:rPr lang="en-US" altLang="en-US" sz="3600" dirty="0"/>
              <a:t>SUPERIORITY TO THE ANGELS (1:4-14)</a:t>
            </a:r>
          </a:p>
        </p:txBody>
      </p:sp>
      <p:sp>
        <p:nvSpPr>
          <p:cNvPr id="5123" name="Rectangle 3">
            <a:extLst>
              <a:ext uri="{FF2B5EF4-FFF2-40B4-BE49-F238E27FC236}">
                <a16:creationId xmlns:a16="http://schemas.microsoft.com/office/drawing/2014/main" id="{B4E76021-0795-13B9-A4D4-209C69D17EC5}"/>
              </a:ext>
            </a:extLst>
          </p:cNvPr>
          <p:cNvSpPr>
            <a:spLocks noGrp="1" noChangeArrowheads="1"/>
          </p:cNvSpPr>
          <p:nvPr>
            <p:ph type="body" idx="1"/>
          </p:nvPr>
        </p:nvSpPr>
        <p:spPr>
          <a:xfrm>
            <a:off x="604157" y="1458716"/>
            <a:ext cx="4800600" cy="4606925"/>
          </a:xfrm>
        </p:spPr>
        <p:txBody>
          <a:bodyPr/>
          <a:lstStyle/>
          <a:p>
            <a:pPr marL="514350" lvl="3" indent="-514350" eaLnBrk="1" hangingPunct="1">
              <a:spcBef>
                <a:spcPts val="0"/>
              </a:spcBef>
              <a:spcAft>
                <a:spcPts val="1800"/>
              </a:spcAft>
              <a:buClr>
                <a:srgbClr val="FFC000"/>
              </a:buClr>
              <a:buFont typeface="+mj-lt"/>
              <a:buAutoNum type="alphaLcParenR"/>
              <a:defRPr/>
            </a:pPr>
            <a:r>
              <a:rPr lang="en-US" dirty="0">
                <a:effectLst>
                  <a:outerShdw blurRad="38100" dist="38100" dir="2700000" algn="tl">
                    <a:srgbClr val="000000">
                      <a:alpha val="43137"/>
                    </a:srgbClr>
                  </a:outerShdw>
                </a:effectLst>
              </a:rPr>
              <a:t>vs. 5a – Ps 2:7</a:t>
            </a:r>
          </a:p>
          <a:p>
            <a:pPr marL="514350" lvl="3" indent="-514350" eaLnBrk="1" hangingPunct="1">
              <a:spcBef>
                <a:spcPts val="0"/>
              </a:spcBef>
              <a:spcAft>
                <a:spcPts val="1800"/>
              </a:spcAft>
              <a:buClr>
                <a:srgbClr val="FFC000"/>
              </a:buClr>
              <a:buFont typeface="+mj-lt"/>
              <a:buAutoNum type="alphaLcParenR"/>
              <a:defRPr/>
            </a:pPr>
            <a:r>
              <a:rPr lang="en-US" dirty="0">
                <a:effectLst>
                  <a:outerShdw blurRad="38100" dist="38100" dir="2700000" algn="tl">
                    <a:srgbClr val="000000">
                      <a:alpha val="43137"/>
                    </a:srgbClr>
                  </a:outerShdw>
                </a:effectLst>
              </a:rPr>
              <a:t>vs. 5b – 2 Sam 7:14</a:t>
            </a:r>
          </a:p>
          <a:p>
            <a:pPr marL="514350" lvl="3" indent="-514350" eaLnBrk="1" hangingPunct="1">
              <a:spcBef>
                <a:spcPts val="0"/>
              </a:spcBef>
              <a:spcAft>
                <a:spcPts val="1800"/>
              </a:spcAft>
              <a:buClr>
                <a:srgbClr val="FFC000"/>
              </a:buClr>
              <a:buFont typeface="+mj-lt"/>
              <a:buAutoNum type="alphaLcParenR"/>
              <a:defRPr/>
            </a:pPr>
            <a:r>
              <a:rPr lang="en-US" dirty="0">
                <a:effectLst>
                  <a:outerShdw blurRad="38100" dist="38100" dir="2700000" algn="tl">
                    <a:srgbClr val="000000">
                      <a:alpha val="43137"/>
                    </a:srgbClr>
                  </a:outerShdw>
                </a:effectLst>
              </a:rPr>
              <a:t>vs. 6 – Ps 97:7</a:t>
            </a:r>
          </a:p>
          <a:p>
            <a:pPr marL="514350" lvl="3" indent="-514350" eaLnBrk="1" hangingPunct="1">
              <a:spcBef>
                <a:spcPts val="0"/>
              </a:spcBef>
              <a:spcAft>
                <a:spcPts val="1800"/>
              </a:spcAft>
              <a:buClr>
                <a:srgbClr val="FFC000"/>
              </a:buClr>
              <a:buFont typeface="+mj-lt"/>
              <a:buAutoNum type="alphaLcParenR"/>
              <a:defRPr/>
            </a:pPr>
            <a:r>
              <a:rPr lang="en-US" dirty="0">
                <a:effectLst>
                  <a:outerShdw blurRad="38100" dist="38100" dir="2700000" algn="tl">
                    <a:srgbClr val="000000">
                      <a:alpha val="43137"/>
                    </a:srgbClr>
                  </a:outerShdw>
                </a:effectLst>
              </a:rPr>
              <a:t>vs. 7 – Ps 104:4</a:t>
            </a:r>
          </a:p>
          <a:p>
            <a:pPr marL="514350" lvl="3" indent="-514350" eaLnBrk="1" hangingPunct="1">
              <a:spcBef>
                <a:spcPts val="0"/>
              </a:spcBef>
              <a:spcAft>
                <a:spcPts val="1800"/>
              </a:spcAft>
              <a:buClr>
                <a:srgbClr val="FFC000"/>
              </a:buClr>
              <a:buFont typeface="+mj-lt"/>
              <a:buAutoNum type="alphaLcParenR"/>
              <a:defRPr/>
            </a:pPr>
            <a:r>
              <a:rPr lang="en-US" dirty="0">
                <a:effectLst>
                  <a:outerShdw blurRad="38100" dist="38100" dir="2700000" algn="tl">
                    <a:srgbClr val="000000">
                      <a:alpha val="43137"/>
                    </a:srgbClr>
                  </a:outerShdw>
                </a:effectLst>
              </a:rPr>
              <a:t>vs. 8-9 – Ps 45:6-7</a:t>
            </a:r>
          </a:p>
          <a:p>
            <a:pPr marL="514350" lvl="3" indent="-514350" eaLnBrk="1" hangingPunct="1">
              <a:spcBef>
                <a:spcPts val="0"/>
              </a:spcBef>
              <a:spcAft>
                <a:spcPts val="1800"/>
              </a:spcAft>
              <a:buClr>
                <a:srgbClr val="FFC000"/>
              </a:buClr>
              <a:buFont typeface="+mj-lt"/>
              <a:buAutoNum type="alphaLcParenR"/>
              <a:defRPr/>
            </a:pPr>
            <a:r>
              <a:rPr lang="en-US" dirty="0">
                <a:effectLst>
                  <a:outerShdw blurRad="38100" dist="38100" dir="2700000" algn="tl">
                    <a:srgbClr val="000000">
                      <a:alpha val="43137"/>
                    </a:srgbClr>
                  </a:outerShdw>
                </a:effectLst>
              </a:rPr>
              <a:t>vs. 10-12 – Ps 102:25-7</a:t>
            </a:r>
          </a:p>
          <a:p>
            <a:pPr marL="514350" lvl="3" indent="-514350" eaLnBrk="1" hangingPunct="1">
              <a:spcBef>
                <a:spcPts val="0"/>
              </a:spcBef>
              <a:spcAft>
                <a:spcPts val="1800"/>
              </a:spcAft>
              <a:buClr>
                <a:srgbClr val="FFC000"/>
              </a:buClr>
              <a:buFont typeface="+mj-lt"/>
              <a:buAutoNum type="alphaLcParenR"/>
              <a:defRPr/>
            </a:pPr>
            <a:r>
              <a:rPr lang="en-US" dirty="0">
                <a:effectLst>
                  <a:outerShdw blurRad="38100" dist="38100" dir="2700000" algn="tl">
                    <a:srgbClr val="000000">
                      <a:alpha val="43137"/>
                    </a:srgbClr>
                  </a:outerShdw>
                </a:effectLst>
              </a:rPr>
              <a:t>vs. 13 – Ps 110:1</a:t>
            </a:r>
          </a:p>
        </p:txBody>
      </p:sp>
      <p:pic>
        <p:nvPicPr>
          <p:cNvPr id="3" name="Picture 2">
            <a:extLst>
              <a:ext uri="{FF2B5EF4-FFF2-40B4-BE49-F238E27FC236}">
                <a16:creationId xmlns:a16="http://schemas.microsoft.com/office/drawing/2014/main" id="{4E1E6062-C0DD-56B1-2836-5BCFFDBC95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3083" y="1876425"/>
            <a:ext cx="4254760" cy="3609975"/>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C2FFD0C3-1E7E-4ADE-B3FE-542028534A76}"/>
              </a:ext>
            </a:extLst>
          </p:cNvPr>
          <p:cNvSpPr>
            <a:spLocks noGrp="1" noChangeArrowheads="1"/>
          </p:cNvSpPr>
          <p:nvPr>
            <p:ph type="title" idx="4294967295"/>
          </p:nvPr>
        </p:nvSpPr>
        <p:spPr>
          <a:xfrm>
            <a:off x="3886200" y="76200"/>
            <a:ext cx="4419600" cy="762000"/>
          </a:xfrm>
        </p:spPr>
        <p:txBody>
          <a:bodyPr/>
          <a:lstStyle/>
          <a:p>
            <a:pPr algn="ctr"/>
            <a:r>
              <a:rPr lang="en-US" altLang="en-US" sz="4000" dirty="0">
                <a:effectLst>
                  <a:outerShdw blurRad="38100" dist="38100" dir="2700000" algn="tl">
                    <a:srgbClr val="000000">
                      <a:alpha val="43137"/>
                    </a:srgbClr>
                  </a:outerShdw>
                </a:effectLst>
              </a:rPr>
              <a:t>Tabernacle Diagram</a:t>
            </a:r>
          </a:p>
        </p:txBody>
      </p:sp>
      <p:pic>
        <p:nvPicPr>
          <p:cNvPr id="77827" name="Picture 1">
            <a:extLst>
              <a:ext uri="{FF2B5EF4-FFF2-40B4-BE49-F238E27FC236}">
                <a16:creationId xmlns:a16="http://schemas.microsoft.com/office/drawing/2014/main" id="{D6C77864-D394-4D98-BDD6-9D8651AB4C28}"/>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3086100" y="857250"/>
            <a:ext cx="6019800" cy="569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F3DE7ED5-AFF7-4C5A-A0F9-D93DF23E6BC9}"/>
              </a:ext>
            </a:extLst>
          </p:cNvPr>
          <p:cNvSpPr>
            <a:spLocks noGrp="1" noChangeArrowheads="1"/>
          </p:cNvSpPr>
          <p:nvPr>
            <p:ph type="title"/>
          </p:nvPr>
        </p:nvSpPr>
        <p:spPr>
          <a:xfrm>
            <a:off x="3848100" y="152400"/>
            <a:ext cx="4495800" cy="685800"/>
          </a:xfrm>
        </p:spPr>
        <p:txBody>
          <a:bodyPr/>
          <a:lstStyle/>
          <a:p>
            <a:pPr algn="ctr"/>
            <a:r>
              <a:rPr lang="en-US" altLang="en-US" sz="4000" dirty="0">
                <a:effectLst>
                  <a:outerShdw blurRad="38100" dist="38100" dir="2700000" algn="tl">
                    <a:srgbClr val="000000">
                      <a:alpha val="43137"/>
                    </a:srgbClr>
                  </a:outerShdw>
                </a:effectLst>
              </a:rPr>
              <a:t>Ark of the Covenant</a:t>
            </a:r>
          </a:p>
        </p:txBody>
      </p:sp>
      <p:pic>
        <p:nvPicPr>
          <p:cNvPr id="78851" name="Picture 3">
            <a:extLst>
              <a:ext uri="{FF2B5EF4-FFF2-40B4-BE49-F238E27FC236}">
                <a16:creationId xmlns:a16="http://schemas.microsoft.com/office/drawing/2014/main" id="{F067996B-6B22-46BB-BB19-0DFFEEE3EE0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324100" y="1066801"/>
            <a:ext cx="7543800" cy="504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B23975-DD17-21C6-4616-AF85E1CEF867}"/>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6D55D789-6B2F-4D6E-A6E1-485A379A8347}"/>
              </a:ext>
            </a:extLst>
          </p:cNvPr>
          <p:cNvSpPr>
            <a:spLocks noChangeArrowheads="1"/>
          </p:cNvSpPr>
          <p:nvPr/>
        </p:nvSpPr>
        <p:spPr bwMode="auto">
          <a:xfrm>
            <a:off x="609600" y="1"/>
            <a:ext cx="10972800" cy="4739759"/>
          </a:xfrm>
          <a:prstGeom prst="rect">
            <a:avLst/>
          </a:prstGeom>
          <a:noFill/>
          <a:ln w="28575">
            <a:noFill/>
            <a:miter lim="800000"/>
            <a:headEnd/>
            <a:tailEnd/>
          </a:ln>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Hebrews 10:5-7</a:t>
            </a:r>
          </a:p>
          <a:p>
            <a:pPr algn="just">
              <a:defRPr/>
            </a:pP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5 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Therefore, when He comes into the world, He says, “</a:t>
            </a:r>
            <a:r>
              <a:rPr lang="en-US" sz="3600" cap="small"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Sacrifice and offering You have not desired</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cap="small"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But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cap="small"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 body You have prepared for Me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6 </a:t>
            </a:r>
            <a:r>
              <a:rPr lang="en-US" sz="3600" b="1" u="sng" cap="small"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 whole burnt offerings and</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i="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sacrifices</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b="1" u="sng" cap="small"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sin You have taken no pleasure</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7 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cap="small"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Then I said, ‘Behold</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I </a:t>
            </a:r>
            <a:r>
              <a:rPr lang="en-US" sz="3600" cap="small"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have come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cap="small"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cap="small"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 scroll of the book it is written of Me</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r>
              <a:rPr lang="en-US" sz="3600" cap="small"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To do Your will</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O </a:t>
            </a:r>
            <a:r>
              <a:rPr lang="en-US" sz="3600" cap="small"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God</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42402384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8DE284-7FA7-9B93-5F97-415C4E937FF6}"/>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67589035-B7E5-483C-BCEF-379C3D74D32A}"/>
              </a:ext>
            </a:extLst>
          </p:cNvPr>
          <p:cNvSpPr>
            <a:spLocks noChangeArrowheads="1"/>
          </p:cNvSpPr>
          <p:nvPr/>
        </p:nvSpPr>
        <p:spPr bwMode="auto">
          <a:xfrm>
            <a:off x="609600" y="0"/>
            <a:ext cx="10972800" cy="2523768"/>
          </a:xfrm>
          <a:prstGeom prst="rect">
            <a:avLst/>
          </a:prstGeom>
          <a:noFill/>
          <a:ln w="28575">
            <a:noFill/>
            <a:miter lim="800000"/>
            <a:headEnd/>
            <a:tailEnd/>
          </a:ln>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John 19:30</a:t>
            </a:r>
          </a:p>
          <a:p>
            <a:pPr algn="just">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Therefore when Jesus had received the sour wine, He said, “</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It is finished!” [</a:t>
            </a:r>
            <a:r>
              <a:rPr lang="en-US" sz="3600" b="1" i="1" u="sng" dirty="0" err="1">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tetelestai</a:t>
            </a:r>
            <a:r>
              <a:rPr lang="en-US" sz="3600" b="1" u="sng" dirty="0">
                <a:solidFill>
                  <a:srgbClr val="FFFFCC"/>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And He bowed His head and gave up His spirit.</a:t>
            </a:r>
          </a:p>
        </p:txBody>
      </p:sp>
      <p:pic>
        <p:nvPicPr>
          <p:cNvPr id="5" name="Picture 4">
            <a:extLst>
              <a:ext uri="{FF2B5EF4-FFF2-40B4-BE49-F238E27FC236}">
                <a16:creationId xmlns:a16="http://schemas.microsoft.com/office/drawing/2014/main" id="{F0ACCB76-A46A-4FFE-95E4-7F0DA0985A5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81190" y="2514600"/>
            <a:ext cx="2829623" cy="2286000"/>
          </a:xfrm>
          <a:prstGeom prst="rect">
            <a:avLst/>
          </a:prstGeom>
          <a:ln>
            <a:solidFill>
              <a:schemeClr val="tx1"/>
            </a:solid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1" name="Picture 2">
            <a:extLst>
              <a:ext uri="{FF2B5EF4-FFF2-40B4-BE49-F238E27FC236}">
                <a16:creationId xmlns:a16="http://schemas.microsoft.com/office/drawing/2014/main" id="{DC26034D-8BDA-4A02-8114-F3172751BD03}"/>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2605061" y="152400"/>
            <a:ext cx="6981878" cy="6400800"/>
          </a:xfrm>
          <a:prstGeom prst="rect">
            <a:avLst/>
          </a:prstGeom>
          <a:solidFill>
            <a:srgbClr val="FFFFFF">
              <a:shade val="85000"/>
            </a:srgbClr>
          </a:solidFill>
          <a:ln w="38100">
            <a:solidFill>
              <a:schemeClr val="tx1"/>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3970" name="TextBox 2">
            <a:extLst>
              <a:ext uri="{FF2B5EF4-FFF2-40B4-BE49-F238E27FC236}">
                <a16:creationId xmlns:a16="http://schemas.microsoft.com/office/drawing/2014/main" id="{104B5A06-45EB-4DBB-B373-48091E2BBB4A}"/>
              </a:ext>
            </a:extLst>
          </p:cNvPr>
          <p:cNvSpPr txBox="1">
            <a:spLocks noChangeArrowheads="1"/>
          </p:cNvSpPr>
          <p:nvPr/>
        </p:nvSpPr>
        <p:spPr bwMode="auto">
          <a:xfrm>
            <a:off x="4724400" y="6096000"/>
            <a:ext cx="2743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tx2"/>
              </a:buClr>
              <a:buSzPct val="75000"/>
              <a:buFont typeface="Wingdings" panose="05000000000000000000" pitchFamily="2" charset="2"/>
              <a:buChar char="n"/>
              <a:defRPr sz="3200">
                <a:solidFill>
                  <a:schemeClr val="tx1"/>
                </a:solidFill>
                <a:latin typeface="Times New Roman" panose="02020603050405020304" pitchFamily="18" charset="0"/>
              </a:defRPr>
            </a:lvl1pPr>
            <a:lvl2pPr marL="742950" indent="-285750">
              <a:spcBef>
                <a:spcPct val="20000"/>
              </a:spcBef>
              <a:buClr>
                <a:schemeClr val="folHlink"/>
              </a:buClr>
              <a:buSzPct val="60000"/>
              <a:buFont typeface="Wingdings" panose="05000000000000000000" pitchFamily="2" charset="2"/>
              <a:buChar char="u"/>
              <a:defRPr sz="3200">
                <a:solidFill>
                  <a:schemeClr val="tx1"/>
                </a:solidFill>
                <a:latin typeface="Times New Roman" panose="02020603050405020304" pitchFamily="18" charset="0"/>
              </a:defRPr>
            </a:lvl2pPr>
            <a:lvl3pPr marL="1143000" indent="-228600">
              <a:spcBef>
                <a:spcPct val="20000"/>
              </a:spcBef>
              <a:buClr>
                <a:schemeClr val="tx2"/>
              </a:buClr>
              <a:buSzPct val="60000"/>
              <a:buFont typeface="Wingdings" panose="05000000000000000000" pitchFamily="2" charset="2"/>
              <a:buChar char="t"/>
              <a:defRPr sz="3200">
                <a:solidFill>
                  <a:schemeClr val="tx1"/>
                </a:solidFill>
                <a:latin typeface="Times New Roman" panose="02020603050405020304" pitchFamily="18" charset="0"/>
              </a:defRPr>
            </a:lvl3pPr>
            <a:lvl4pPr marL="1600200" indent="-228600">
              <a:spcBef>
                <a:spcPct val="20000"/>
              </a:spcBef>
              <a:buClr>
                <a:schemeClr val="tx1"/>
              </a:buClr>
              <a:buSzPct val="100000"/>
              <a:buChar char="•"/>
              <a:defRPr sz="3200">
                <a:solidFill>
                  <a:schemeClr val="tx1"/>
                </a:solidFill>
                <a:latin typeface="Times New Roman" panose="02020603050405020304" pitchFamily="18" charset="0"/>
              </a:defRPr>
            </a:lvl4pPr>
            <a:lvl5pPr marL="2057400" indent="-228600">
              <a:spcBef>
                <a:spcPct val="20000"/>
              </a:spcBef>
              <a:buClr>
                <a:schemeClr val="tx1"/>
              </a:buClr>
              <a:buSzPct val="100000"/>
              <a:buChar char="–"/>
              <a:defRPr sz="3200">
                <a:solidFill>
                  <a:schemeClr val="tx1"/>
                </a:solidFill>
                <a:latin typeface="Times New Roman" panose="02020603050405020304" pitchFamily="18" charset="0"/>
              </a:defRPr>
            </a:lvl5pPr>
            <a:lvl6pPr marL="25146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6pPr>
            <a:lvl7pPr marL="29718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7pPr>
            <a:lvl8pPr marL="34290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8pPr>
            <a:lvl9pPr marL="3886200" indent="-228600" eaLnBrk="0" fontAlgn="base" hangingPunct="0">
              <a:spcBef>
                <a:spcPct val="20000"/>
              </a:spcBef>
              <a:spcAft>
                <a:spcPct val="0"/>
              </a:spcAft>
              <a:buClr>
                <a:schemeClr val="tx1"/>
              </a:buClr>
              <a:buSzPct val="100000"/>
              <a:buChar char="–"/>
              <a:defRPr sz="3200">
                <a:solidFill>
                  <a:schemeClr val="tx1"/>
                </a:solidFill>
                <a:latin typeface="Times New Roman" panose="02020603050405020304" pitchFamily="18" charset="0"/>
              </a:defRPr>
            </a:lvl9pPr>
          </a:lstStyle>
          <a:p>
            <a:pPr algn="ctr">
              <a:spcBef>
                <a:spcPct val="0"/>
              </a:spcBef>
              <a:buClrTx/>
              <a:buSzTx/>
              <a:buFontTx/>
              <a:buNone/>
            </a:pPr>
            <a:r>
              <a:rPr lang="en-US" altLang="en-US" sz="1400" dirty="0">
                <a:latin typeface="Calibri" panose="020F0502020204030204" pitchFamily="34" charset="0"/>
              </a:rPr>
              <a:t>Chart courtesy of Thomas Stegall</a:t>
            </a:r>
            <a:r>
              <a:rPr lang="en-US" altLang="en-US" sz="2400" dirty="0">
                <a:latin typeface="Calibri" panose="020F0502020204030204" pitchFamily="34" charset="0"/>
              </a:rPr>
              <a:t> </a:t>
            </a:r>
          </a:p>
        </p:txBody>
      </p:sp>
    </p:spTree>
  </p:cSld>
  <p:clrMapOvr>
    <a:masterClrMapping/>
  </p:clrMapOvr>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Documents and Settings\Owner\Application Data\Microsoft\Media Catalog\Downloaded Clips\cl79\j0304869.wmf">
            <a:extLst>
              <a:ext uri="{FF2B5EF4-FFF2-40B4-BE49-F238E27FC236}">
                <a16:creationId xmlns:a16="http://schemas.microsoft.com/office/drawing/2014/main" id="{4A5733E1-1C4F-4247-ACEA-9B7EFAC325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21352" y="42863"/>
            <a:ext cx="127044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A89C46E-DBE5-4EC6-B362-9DF6C1264D88}"/>
              </a:ext>
            </a:extLst>
          </p:cNvPr>
          <p:cNvSpPr txBox="1"/>
          <p:nvPr/>
        </p:nvSpPr>
        <p:spPr>
          <a:xfrm>
            <a:off x="2133600" y="6477001"/>
            <a:ext cx="7924800" cy="307975"/>
          </a:xfrm>
          <a:prstGeom prst="rect">
            <a:avLst/>
          </a:prstGeom>
          <a:noFill/>
        </p:spPr>
        <p:txBody>
          <a:bodyPr>
            <a:spAutoFit/>
          </a:bodyPr>
          <a:lstStyle/>
          <a:p>
            <a:pPr algn="ctr">
              <a:defRPr/>
            </a:pPr>
            <a:r>
              <a:rPr lang="en-US" sz="1400" dirty="0">
                <a:effectLst>
                  <a:outerShdw blurRad="38100" dist="38100" dir="2700000" algn="tl">
                    <a:srgbClr val="000000">
                      <a:alpha val="43137"/>
                    </a:srgbClr>
                  </a:outerShdw>
                </a:effectLst>
                <a:latin typeface="Calibri" panose="020F0502020204030204" pitchFamily="34" charset="0"/>
                <a:cs typeface="+mn-cs"/>
              </a:rPr>
              <a:t>Adapted from J. Dwight Pentecost, </a:t>
            </a:r>
            <a:r>
              <a:rPr lang="en-US" sz="1400" i="1" dirty="0">
                <a:effectLst>
                  <a:outerShdw blurRad="38100" dist="38100" dir="2700000" algn="tl">
                    <a:srgbClr val="000000">
                      <a:alpha val="43137"/>
                    </a:srgbClr>
                  </a:outerShdw>
                </a:effectLst>
                <a:latin typeface="Calibri" panose="020F0502020204030204" pitchFamily="34" charset="0"/>
                <a:cs typeface="+mn-cs"/>
              </a:rPr>
              <a:t>Faith that Endures</a:t>
            </a:r>
            <a:r>
              <a:rPr lang="en-US" sz="1400" dirty="0">
                <a:effectLst>
                  <a:outerShdw blurRad="38100" dist="38100" dir="2700000" algn="tl">
                    <a:srgbClr val="000000">
                      <a:alpha val="43137"/>
                    </a:srgbClr>
                  </a:outerShdw>
                </a:effectLst>
                <a:latin typeface="Calibri" panose="020F0502020204030204" pitchFamily="34" charset="0"/>
                <a:cs typeface="+mn-cs"/>
              </a:rPr>
              <a:t> (Grand Rapids, MI: </a:t>
            </a:r>
            <a:r>
              <a:rPr lang="en-US" sz="1400" dirty="0" err="1">
                <a:effectLst>
                  <a:outerShdw blurRad="38100" dist="38100" dir="2700000" algn="tl">
                    <a:srgbClr val="000000">
                      <a:alpha val="43137"/>
                    </a:srgbClr>
                  </a:outerShdw>
                </a:effectLst>
                <a:latin typeface="Calibri" panose="020F0502020204030204" pitchFamily="34" charset="0"/>
                <a:cs typeface="+mn-cs"/>
              </a:rPr>
              <a:t>Kregel</a:t>
            </a:r>
            <a:r>
              <a:rPr lang="en-US" sz="1400" dirty="0">
                <a:effectLst>
                  <a:outerShdw blurRad="38100" dist="38100" dir="2700000" algn="tl">
                    <a:srgbClr val="000000">
                      <a:alpha val="43137"/>
                    </a:srgbClr>
                  </a:outerShdw>
                </a:effectLst>
                <a:latin typeface="Calibri" panose="020F0502020204030204" pitchFamily="34" charset="0"/>
                <a:cs typeface="+mn-cs"/>
              </a:rPr>
              <a:t>, 2000), 60-71.</a:t>
            </a:r>
          </a:p>
        </p:txBody>
      </p:sp>
      <p:sp>
        <p:nvSpPr>
          <p:cNvPr id="7" name="Rectangle 2">
            <a:extLst>
              <a:ext uri="{FF2B5EF4-FFF2-40B4-BE49-F238E27FC236}">
                <a16:creationId xmlns:a16="http://schemas.microsoft.com/office/drawing/2014/main" id="{9BE134BE-91C5-475E-AF77-E8BFFF533C7F}"/>
              </a:ext>
            </a:extLst>
          </p:cNvPr>
          <p:cNvSpPr txBox="1">
            <a:spLocks noChangeArrowheads="1"/>
          </p:cNvSpPr>
          <p:nvPr/>
        </p:nvSpPr>
        <p:spPr bwMode="auto">
          <a:xfrm>
            <a:off x="3848100" y="228600"/>
            <a:ext cx="4495800"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a:lstStyle>
          <a:p>
            <a:pPr algn="ctr">
              <a:defRPr/>
            </a:pPr>
            <a:r>
              <a:rPr lang="en-US" altLang="en-US" sz="3600" kern="0" dirty="0">
                <a:effectLst>
                  <a:outerShdw blurRad="38100" dist="38100" dir="2700000" algn="tl">
                    <a:srgbClr val="000000">
                      <a:alpha val="43137"/>
                    </a:srgbClr>
                  </a:outerShdw>
                </a:effectLst>
                <a:latin typeface="Calibri" panose="020F0502020204030204" pitchFamily="34" charset="0"/>
              </a:rPr>
              <a:t>Why God Became Man</a:t>
            </a:r>
            <a:br>
              <a:rPr lang="en-US" altLang="en-US" sz="4000" kern="0" dirty="0">
                <a:effectLst>
                  <a:outerShdw blurRad="38100" dist="38100" dir="2700000" algn="tl">
                    <a:srgbClr val="000000">
                      <a:alpha val="43137"/>
                    </a:srgbClr>
                  </a:outerShdw>
                </a:effectLst>
                <a:latin typeface="Calibri" panose="020F0502020204030204" pitchFamily="34" charset="0"/>
              </a:rPr>
            </a:br>
            <a:r>
              <a:rPr lang="en-US" altLang="en-US" sz="2400" dirty="0">
                <a:solidFill>
                  <a:schemeClr val="tx1"/>
                </a:solidFill>
                <a:effectLst>
                  <a:outerShdw blurRad="38100" dist="38100" dir="2700000" algn="tl">
                    <a:srgbClr val="000000">
                      <a:alpha val="43137"/>
                    </a:srgbClr>
                  </a:outerShdw>
                </a:effectLst>
                <a:latin typeface="Calibri" panose="020F0502020204030204" pitchFamily="34" charset="0"/>
                <a:ea typeface="+mn-ea"/>
                <a:cs typeface="+mn-cs"/>
              </a:rPr>
              <a:t>(Heb. 2:5-18)</a:t>
            </a:r>
          </a:p>
        </p:txBody>
      </p:sp>
      <p:sp>
        <p:nvSpPr>
          <p:cNvPr id="9" name="Rectangle 3">
            <a:extLst>
              <a:ext uri="{FF2B5EF4-FFF2-40B4-BE49-F238E27FC236}">
                <a16:creationId xmlns:a16="http://schemas.microsoft.com/office/drawing/2014/main" id="{3E1E0182-A32A-41DE-8491-C308514E2FFE}"/>
              </a:ext>
            </a:extLst>
          </p:cNvPr>
          <p:cNvSpPr txBox="1">
            <a:spLocks noChangeArrowheads="1"/>
          </p:cNvSpPr>
          <p:nvPr/>
        </p:nvSpPr>
        <p:spPr bwMode="auto">
          <a:xfrm>
            <a:off x="1771650" y="1447800"/>
            <a:ext cx="8648700" cy="48339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restore God’s original purpose for man (5-8)</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taste death for every man (9) </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bring many to glory (10-13)</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break Satan’s rule over humanity (14)</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remove the fear of death (15)</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become our merciful high priest (16-17a)</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make a complete purification for sin (17b)</a:t>
            </a:r>
          </a:p>
          <a:p>
            <a:pPr marL="457200" indent="-457200">
              <a:spcBef>
                <a:spcPts val="0"/>
              </a:spcBef>
              <a:spcAft>
                <a:spcPts val="1200"/>
              </a:spcAft>
              <a:buSzPct val="100000"/>
              <a:buFont typeface="+mj-lt"/>
              <a:buAutoNum type="arabicPeriod"/>
              <a:defRPr/>
            </a:pPr>
            <a:r>
              <a:rPr lang="en-US" sz="3000" b="1" u="sng" dirty="0">
                <a:solidFill>
                  <a:srgbClr val="FFFFCC"/>
                </a:solidFill>
                <a:effectLst>
                  <a:outerShdw blurRad="38100" dist="38100" dir="2700000" algn="tl">
                    <a:srgbClr val="000000">
                      <a:alpha val="43137"/>
                    </a:srgbClr>
                  </a:outerShdw>
                </a:effectLst>
              </a:rPr>
              <a:t>To sympathize with those tested (18)</a:t>
            </a:r>
          </a:p>
        </p:txBody>
      </p:sp>
    </p:spTree>
    <p:extLst>
      <p:ext uri="{BB962C8B-B14F-4D97-AF65-F5344CB8AC3E}">
        <p14:creationId xmlns:p14="http://schemas.microsoft.com/office/powerpoint/2010/main" val="1465457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F0E59C6-C570-8803-2587-429F286BAF56}"/>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8E5C590A-D180-4D7F-B04A-7470CC04B9A7}"/>
              </a:ext>
            </a:extLst>
          </p:cNvPr>
          <p:cNvSpPr>
            <a:spLocks noChangeArrowheads="1"/>
          </p:cNvSpPr>
          <p:nvPr/>
        </p:nvSpPr>
        <p:spPr bwMode="auto">
          <a:xfrm>
            <a:off x="838200" y="0"/>
            <a:ext cx="10515600" cy="2485296"/>
          </a:xfrm>
          <a:prstGeom prst="rect">
            <a:avLst/>
          </a:prstGeom>
          <a:noFill/>
          <a:ln w="28575">
            <a:noFill/>
            <a:miter lim="800000"/>
            <a:headEnd/>
            <a:tailEnd/>
          </a:ln>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Hebrews 2:18</a:t>
            </a:r>
          </a:p>
          <a:p>
            <a:pPr algn="just">
              <a:defRPr/>
            </a:pP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since He Himself was tempted in that which He has suffered, He is able to come to the aid of those who are tempted.”</a:t>
            </a:r>
          </a:p>
        </p:txBody>
      </p:sp>
      <p:pic>
        <p:nvPicPr>
          <p:cNvPr id="3" name="Picture 2">
            <a:extLst>
              <a:ext uri="{FF2B5EF4-FFF2-40B4-BE49-F238E27FC236}">
                <a16:creationId xmlns:a16="http://schemas.microsoft.com/office/drawing/2014/main" id="{F36F3C3F-CA4B-42D1-9A46-4D1CBF5A5EB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07044" y="2514600"/>
            <a:ext cx="3777915" cy="2286000"/>
          </a:xfrm>
          <a:prstGeom prst="rect">
            <a:avLst/>
          </a:prstGeom>
          <a:ln>
            <a:solidFill>
              <a:schemeClr val="tx1"/>
            </a:solidFill>
          </a:ln>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BF9A2-1D5C-E91A-0FDF-5187A5079AFD}"/>
            </a:ext>
          </a:extLst>
        </p:cNvPr>
        <p:cNvGrpSpPr/>
        <p:nvPr/>
      </p:nvGrpSpPr>
      <p:grpSpPr>
        <a:xfrm>
          <a:off x="0" y="0"/>
          <a:ext cx="0" cy="0"/>
          <a:chOff x="0" y="0"/>
          <a:chExt cx="0" cy="0"/>
        </a:xfrm>
      </p:grpSpPr>
      <p:sp>
        <p:nvSpPr>
          <p:cNvPr id="70658" name="Rectangle 2">
            <a:extLst>
              <a:ext uri="{FF2B5EF4-FFF2-40B4-BE49-F238E27FC236}">
                <a16:creationId xmlns:a16="http://schemas.microsoft.com/office/drawing/2014/main" id="{A5D55C8E-E0A8-F218-F78E-E9A316EC1FA9}"/>
              </a:ext>
            </a:extLst>
          </p:cNvPr>
          <p:cNvSpPr>
            <a:spLocks noGrp="1" noChangeArrowheads="1"/>
          </p:cNvSpPr>
          <p:nvPr>
            <p:ph type="title"/>
          </p:nvPr>
        </p:nvSpPr>
        <p:spPr>
          <a:xfrm>
            <a:off x="2057400" y="228600"/>
            <a:ext cx="8077200" cy="838200"/>
          </a:xfrm>
        </p:spPr>
        <p:txBody>
          <a:bodyPr/>
          <a:lstStyle/>
          <a:p>
            <a:pPr algn="ctr"/>
            <a:r>
              <a:rPr lang="en-US" altLang="en-US" sz="3600" dirty="0">
                <a:effectLst>
                  <a:outerShdw blurRad="38100" dist="38100" dir="2700000" algn="tl">
                    <a:srgbClr val="000000">
                      <a:alpha val="43137"/>
                    </a:srgbClr>
                  </a:outerShdw>
                </a:effectLst>
              </a:rPr>
              <a:t>To Become Man’s Merciful High Priest</a:t>
            </a:r>
          </a:p>
        </p:txBody>
      </p:sp>
      <p:sp>
        <p:nvSpPr>
          <p:cNvPr id="9219" name="Rectangle 3">
            <a:extLst>
              <a:ext uri="{FF2B5EF4-FFF2-40B4-BE49-F238E27FC236}">
                <a16:creationId xmlns:a16="http://schemas.microsoft.com/office/drawing/2014/main" id="{CFDCD60D-85BF-D727-8BE5-72585B07C713}"/>
              </a:ext>
            </a:extLst>
          </p:cNvPr>
          <p:cNvSpPr>
            <a:spLocks noGrp="1" noChangeArrowheads="1"/>
          </p:cNvSpPr>
          <p:nvPr>
            <p:ph type="body" idx="1"/>
          </p:nvPr>
        </p:nvSpPr>
        <p:spPr>
          <a:xfrm>
            <a:off x="1066800" y="1600200"/>
            <a:ext cx="6172200" cy="2209800"/>
          </a:xfrm>
        </p:spPr>
        <p:txBody>
          <a:bodyPr/>
          <a:lstStyle/>
          <a:p>
            <a:pPr marL="457200" indent="-457200">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Definition of a priest</a:t>
            </a:r>
          </a:p>
          <a:p>
            <a:pPr marL="457200" indent="-457200">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Job’s cry (Job 9:32-33)</a:t>
            </a:r>
          </a:p>
          <a:p>
            <a:pPr marL="457200" indent="-457200">
              <a:spcBef>
                <a:spcPts val="1200"/>
              </a:spcBef>
              <a:spcAft>
                <a:spcPts val="1200"/>
              </a:spcAft>
              <a:defRPr/>
            </a:pPr>
            <a:r>
              <a:rPr lang="en-US" dirty="0">
                <a:effectLst>
                  <a:outerShdw blurRad="38100" dist="38100" dir="2700000" algn="tl">
                    <a:srgbClr val="000000">
                      <a:alpha val="43137"/>
                    </a:srgbClr>
                  </a:outerShdw>
                </a:effectLst>
                <a:latin typeface="Calibri" panose="020F0502020204030204" pitchFamily="34" charset="0"/>
              </a:rPr>
              <a:t>One mediator (1 Timothy 2:5)</a:t>
            </a:r>
          </a:p>
        </p:txBody>
      </p:sp>
      <p:pic>
        <p:nvPicPr>
          <p:cNvPr id="4" name="Picture 3">
            <a:extLst>
              <a:ext uri="{FF2B5EF4-FFF2-40B4-BE49-F238E27FC236}">
                <a16:creationId xmlns:a16="http://schemas.microsoft.com/office/drawing/2014/main" id="{229578E3-CD95-E89C-2DE8-09FAC7885479}"/>
              </a:ext>
            </a:extLst>
          </p:cNvPr>
          <p:cNvPicPr>
            <a:picLocks noChangeAspect="1"/>
          </p:cNvPicPr>
          <p:nvPr/>
        </p:nvPicPr>
        <p:blipFill>
          <a:blip r:embed="rId2"/>
          <a:stretch>
            <a:fillRect/>
          </a:stretch>
        </p:blipFill>
        <p:spPr>
          <a:xfrm>
            <a:off x="7467600" y="1752600"/>
            <a:ext cx="4114800" cy="2750778"/>
          </a:xfrm>
          <a:prstGeom prst="rect">
            <a:avLst/>
          </a:prstGeom>
        </p:spPr>
      </p:pic>
    </p:spTree>
    <p:extLst>
      <p:ext uri="{BB962C8B-B14F-4D97-AF65-F5344CB8AC3E}">
        <p14:creationId xmlns:p14="http://schemas.microsoft.com/office/powerpoint/2010/main" val="2305020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A0CF40-0214-455C-765A-26DD3F9B0715}"/>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p:spPr>
      </p:pic>
      <p:sp>
        <p:nvSpPr>
          <p:cNvPr id="134147" name="Rectangle 1">
            <a:extLst>
              <a:ext uri="{FF2B5EF4-FFF2-40B4-BE49-F238E27FC236}">
                <a16:creationId xmlns:a16="http://schemas.microsoft.com/office/drawing/2014/main" id="{A1994361-9F2D-4D4C-8E7E-8723025A3285}"/>
              </a:ext>
            </a:extLst>
          </p:cNvPr>
          <p:cNvSpPr>
            <a:spLocks noChangeArrowheads="1"/>
          </p:cNvSpPr>
          <p:nvPr/>
        </p:nvSpPr>
        <p:spPr bwMode="auto">
          <a:xfrm>
            <a:off x="609600" y="1"/>
            <a:ext cx="10972800" cy="4739759"/>
          </a:xfrm>
          <a:prstGeom prst="rect">
            <a:avLst/>
          </a:prstGeom>
          <a:noFill/>
          <a:ln w="28575">
            <a:noFill/>
            <a:miter lim="800000"/>
            <a:headEnd/>
            <a:tailEnd/>
          </a:ln>
        </p:spPr>
        <p:txBody>
          <a:bodyPr wrap="square">
            <a:spAutoFit/>
          </a:bodyPr>
          <a:lstStyle/>
          <a:p>
            <a:pPr algn="ctr">
              <a:spcAft>
                <a:spcPts val="900"/>
              </a:spcAft>
              <a:defRPr/>
            </a:pPr>
            <a:r>
              <a:rPr lang="en-US" sz="4000" dirty="0">
                <a:solidFill>
                  <a:schemeClr val="tx2"/>
                </a:solidFill>
                <a:effectLst>
                  <a:outerShdw blurRad="38100" dist="38100" dir="2700000" algn="tl">
                    <a:srgbClr val="000000"/>
                  </a:outerShdw>
                </a:effectLst>
                <a:latin typeface="Calibri" panose="020F0502020204030204" pitchFamily="34" charset="0"/>
                <a:ea typeface="+mj-ea"/>
                <a:cs typeface="Calibri" panose="020F0502020204030204" pitchFamily="34" charset="0"/>
              </a:rPr>
              <a:t>Hebrews 4:15-16</a:t>
            </a:r>
          </a:p>
          <a:p>
            <a:pPr algn="just">
              <a:defRPr/>
            </a:pP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15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For we do not have a high priest who cannot sympathize with our weaknesses, but One who has been tempted in all things as </a:t>
            </a:r>
            <a:r>
              <a:rPr lang="en-US" sz="3600" i="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we are, yet</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without sin. </a:t>
            </a:r>
            <a:r>
              <a:rPr lang="en-US" sz="3600" baseline="300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16 </a:t>
            </a:r>
            <a:r>
              <a:rPr lang="en-US" sz="36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Therefore let us draw near with confidence to the throne of grace, so that we may receive mercy and find grace to help in time of need.”</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a:extLst>
              <a:ext uri="{FF2B5EF4-FFF2-40B4-BE49-F238E27FC236}">
                <a16:creationId xmlns:a16="http://schemas.microsoft.com/office/drawing/2014/main" id="{9FE1277F-4881-4CC6-BEE6-E15D57B8EB89}"/>
              </a:ext>
            </a:extLst>
          </p:cNvPr>
          <p:cNvSpPr>
            <a:spLocks noGrp="1" noChangeArrowheads="1"/>
          </p:cNvSpPr>
          <p:nvPr>
            <p:ph type="title"/>
          </p:nvPr>
        </p:nvSpPr>
        <p:spPr>
          <a:xfrm>
            <a:off x="3124200" y="228600"/>
            <a:ext cx="5943600" cy="685800"/>
          </a:xfrm>
        </p:spPr>
        <p:txBody>
          <a:bodyPr/>
          <a:lstStyle/>
          <a:p>
            <a:pPr algn="ctr"/>
            <a:r>
              <a:rPr lang="en-US" altLang="en-US" sz="3600" dirty="0">
                <a:effectLst>
                  <a:outerShdw blurRad="38100" dist="38100" dir="2700000" algn="tl">
                    <a:srgbClr val="000000">
                      <a:alpha val="43137"/>
                    </a:srgbClr>
                  </a:outerShdw>
                </a:effectLst>
              </a:rPr>
              <a:t>Christ’s Human Experiences</a:t>
            </a:r>
          </a:p>
        </p:txBody>
      </p:sp>
      <p:sp>
        <p:nvSpPr>
          <p:cNvPr id="3" name="Content Placeholder 2">
            <a:extLst>
              <a:ext uri="{FF2B5EF4-FFF2-40B4-BE49-F238E27FC236}">
                <a16:creationId xmlns:a16="http://schemas.microsoft.com/office/drawing/2014/main" id="{1F14ECF8-D4B8-4181-A644-621C49024406}"/>
              </a:ext>
            </a:extLst>
          </p:cNvPr>
          <p:cNvSpPr>
            <a:spLocks noGrp="1"/>
          </p:cNvSpPr>
          <p:nvPr>
            <p:ph idx="1"/>
          </p:nvPr>
        </p:nvSpPr>
        <p:spPr>
          <a:xfrm>
            <a:off x="1828800" y="1143000"/>
            <a:ext cx="6019800" cy="5334000"/>
          </a:xfrm>
        </p:spPr>
        <p:txBody>
          <a:bodyPr/>
          <a:lstStyle/>
          <a:p>
            <a:pPr marL="457200" indent="-457200">
              <a:spcBef>
                <a:spcPts val="600"/>
              </a:spcBef>
              <a:spcAft>
                <a:spcPts val="600"/>
              </a:spcAft>
              <a:defRPr/>
            </a:pPr>
            <a:r>
              <a:rPr lang="en-US" sz="2800" dirty="0">
                <a:effectLst>
                  <a:outerShdw blurRad="38100" dist="38100" dir="2700000" algn="tl">
                    <a:srgbClr val="000000">
                      <a:alpha val="43137"/>
                    </a:srgbClr>
                  </a:outerShdw>
                </a:effectLst>
              </a:rPr>
              <a:t>Labor (Mark 6:3)</a:t>
            </a:r>
          </a:p>
          <a:p>
            <a:pPr marL="457200" indent="-457200">
              <a:spcBef>
                <a:spcPts val="600"/>
              </a:spcBef>
              <a:spcAft>
                <a:spcPts val="600"/>
              </a:spcAft>
              <a:defRPr/>
            </a:pPr>
            <a:r>
              <a:rPr lang="en-US" sz="2800" dirty="0">
                <a:effectLst>
                  <a:outerShdw blurRad="38100" dist="38100" dir="2700000" algn="tl">
                    <a:srgbClr val="000000">
                      <a:alpha val="43137"/>
                    </a:srgbClr>
                  </a:outerShdw>
                </a:effectLst>
              </a:rPr>
              <a:t>Distress (Luke 22:44)</a:t>
            </a:r>
          </a:p>
          <a:p>
            <a:pPr marL="457200" indent="-457200">
              <a:spcBef>
                <a:spcPts val="600"/>
              </a:spcBef>
              <a:spcAft>
                <a:spcPts val="600"/>
              </a:spcAft>
              <a:defRPr/>
            </a:pPr>
            <a:r>
              <a:rPr lang="en-US" sz="2800" dirty="0">
                <a:effectLst>
                  <a:outerShdw blurRad="38100" dist="38100" dir="2700000" algn="tl">
                    <a:srgbClr val="000000">
                      <a:alpha val="43137"/>
                    </a:srgbClr>
                  </a:outerShdw>
                </a:effectLst>
              </a:rPr>
              <a:t>Being troubled (John 12:27)</a:t>
            </a:r>
          </a:p>
          <a:p>
            <a:pPr marL="457200" indent="-457200">
              <a:spcBef>
                <a:spcPts val="600"/>
              </a:spcBef>
              <a:spcAft>
                <a:spcPts val="600"/>
              </a:spcAft>
              <a:defRPr/>
            </a:pPr>
            <a:r>
              <a:rPr lang="en-US" sz="2800" dirty="0">
                <a:effectLst>
                  <a:outerShdw blurRad="38100" dist="38100" dir="2700000" algn="tl">
                    <a:srgbClr val="000000">
                      <a:alpha val="43137"/>
                    </a:srgbClr>
                  </a:outerShdw>
                </a:effectLst>
              </a:rPr>
              <a:t>Thirst (John 19:28)</a:t>
            </a:r>
          </a:p>
          <a:p>
            <a:pPr marL="457200" indent="-457200">
              <a:spcBef>
                <a:spcPts val="600"/>
              </a:spcBef>
              <a:spcAft>
                <a:spcPts val="600"/>
              </a:spcAft>
              <a:defRPr/>
            </a:pPr>
            <a:r>
              <a:rPr lang="en-US" sz="2800" dirty="0">
                <a:effectLst>
                  <a:outerShdw blurRad="38100" dist="38100" dir="2700000" algn="tl">
                    <a:srgbClr val="000000">
                      <a:alpha val="43137"/>
                    </a:srgbClr>
                  </a:outerShdw>
                </a:effectLst>
              </a:rPr>
              <a:t>Hunger (Matt 4:2)</a:t>
            </a:r>
          </a:p>
          <a:p>
            <a:pPr marL="457200" indent="-457200">
              <a:spcBef>
                <a:spcPts val="600"/>
              </a:spcBef>
              <a:spcAft>
                <a:spcPts val="600"/>
              </a:spcAft>
              <a:defRPr/>
            </a:pPr>
            <a:r>
              <a:rPr lang="en-US" sz="2800" dirty="0">
                <a:effectLst>
                  <a:outerShdw blurRad="38100" dist="38100" dir="2700000" algn="tl">
                    <a:srgbClr val="000000">
                      <a:alpha val="43137"/>
                    </a:srgbClr>
                  </a:outerShdw>
                </a:effectLst>
              </a:rPr>
              <a:t>Fatigue (John 4:6)</a:t>
            </a:r>
          </a:p>
          <a:p>
            <a:pPr marL="457200" indent="-457200">
              <a:spcBef>
                <a:spcPts val="600"/>
              </a:spcBef>
              <a:spcAft>
                <a:spcPts val="600"/>
              </a:spcAft>
              <a:defRPr/>
            </a:pPr>
            <a:r>
              <a:rPr lang="en-US" sz="2800" dirty="0">
                <a:effectLst>
                  <a:outerShdw blurRad="38100" dist="38100" dir="2700000" algn="tl">
                    <a:srgbClr val="000000">
                      <a:alpha val="43137"/>
                    </a:srgbClr>
                  </a:outerShdw>
                </a:effectLst>
              </a:rPr>
              <a:t>Sadness (John 11:35)</a:t>
            </a:r>
          </a:p>
          <a:p>
            <a:pPr marL="457200" indent="-457200">
              <a:spcBef>
                <a:spcPts val="600"/>
              </a:spcBef>
              <a:spcAft>
                <a:spcPts val="600"/>
              </a:spcAft>
              <a:defRPr/>
            </a:pPr>
            <a:r>
              <a:rPr lang="en-US" sz="2800" dirty="0">
                <a:effectLst>
                  <a:outerShdw blurRad="38100" dist="38100" dir="2700000" algn="tl">
                    <a:srgbClr val="000000">
                      <a:alpha val="43137"/>
                    </a:srgbClr>
                  </a:outerShdw>
                </a:effectLst>
              </a:rPr>
              <a:t>Lack of understanding (Matt 24:36)</a:t>
            </a:r>
          </a:p>
          <a:p>
            <a:pPr marL="457200" indent="-457200">
              <a:spcBef>
                <a:spcPts val="600"/>
              </a:spcBef>
              <a:spcAft>
                <a:spcPts val="600"/>
              </a:spcAft>
              <a:defRPr/>
            </a:pPr>
            <a:r>
              <a:rPr lang="en-US" sz="2800" dirty="0">
                <a:effectLst>
                  <a:outerShdw blurRad="38100" dist="38100" dir="2700000" algn="tl">
                    <a:srgbClr val="000000">
                      <a:alpha val="43137"/>
                    </a:srgbClr>
                  </a:outerShdw>
                </a:effectLst>
              </a:rPr>
              <a:t>Temptation (Luke 4:1-13; Heb. 4:15)</a:t>
            </a:r>
          </a:p>
        </p:txBody>
      </p:sp>
      <p:pic>
        <p:nvPicPr>
          <p:cNvPr id="2" name="Picture 1">
            <a:extLst>
              <a:ext uri="{FF2B5EF4-FFF2-40B4-BE49-F238E27FC236}">
                <a16:creationId xmlns:a16="http://schemas.microsoft.com/office/drawing/2014/main" id="{E08B3341-DC05-4FB1-B0C6-393612F7C49E}"/>
              </a:ext>
            </a:extLst>
          </p:cNvPr>
          <p:cNvPicPr>
            <a:picLocks noChangeAspect="1"/>
          </p:cNvPicPr>
          <p:nvPr/>
        </p:nvPicPr>
        <p:blipFill>
          <a:blip r:embed="rId2"/>
          <a:stretch>
            <a:fillRect/>
          </a:stretch>
        </p:blipFill>
        <p:spPr>
          <a:xfrm>
            <a:off x="6934200" y="1524000"/>
            <a:ext cx="3652684" cy="3200400"/>
          </a:xfrm>
          <a:prstGeom prst="ellipse">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E6141-8A37-8FA6-B614-7632A532992E}"/>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CD2AA153-78D7-31C0-B9EA-7E99F78B0FE6}"/>
              </a:ext>
            </a:extLst>
          </p:cNvPr>
          <p:cNvSpPr>
            <a:spLocks noGrp="1" noChangeArrowheads="1"/>
          </p:cNvSpPr>
          <p:nvPr>
            <p:ph type="body" idx="1"/>
          </p:nvPr>
        </p:nvSpPr>
        <p:spPr>
          <a:xfrm>
            <a:off x="1523999" y="1828800"/>
            <a:ext cx="6301317" cy="3543300"/>
          </a:xfrm>
        </p:spPr>
        <p:txBody>
          <a:bodyPr/>
          <a:lstStyle/>
          <a:p>
            <a:pPr marL="457200" lvl="3" indent="-457200" eaLnBrk="1" hangingPunct="1">
              <a:lnSpc>
                <a:spcPct val="100000"/>
              </a:lnSpc>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Seven OT Citations (1:4-14)</a:t>
            </a:r>
          </a:p>
          <a:p>
            <a:pPr marL="457200" lvl="3" indent="-457200">
              <a:lnSpc>
                <a:spcPct val="100000"/>
              </a:lnSpc>
              <a:spcBef>
                <a:spcPts val="0"/>
              </a:spcBef>
              <a:spcAft>
                <a:spcPts val="1800"/>
              </a:spcAft>
              <a:buClr>
                <a:srgbClr val="00FF00"/>
              </a:buClr>
              <a:buFont typeface="+mj-lt"/>
              <a:buAutoNum type="arabicPeriod"/>
              <a:defRPr/>
            </a:pPr>
            <a:r>
              <a:rPr lang="en-US" sz="2800" b="1" u="sng" dirty="0">
                <a:solidFill>
                  <a:srgbClr val="FFFFCC"/>
                </a:solidFill>
                <a:effectLst>
                  <a:outerShdw blurRad="38100" dist="38100" dir="2700000" algn="tl">
                    <a:srgbClr val="000000">
                      <a:alpha val="43137"/>
                    </a:srgbClr>
                  </a:outerShdw>
                </a:effectLst>
              </a:rPr>
              <a:t>Warning Against Drifting (2:1-4)</a:t>
            </a:r>
          </a:p>
          <a:p>
            <a:pPr marL="457200" lvl="3" indent="-457200">
              <a:lnSpc>
                <a:spcPct val="100000"/>
              </a:lnSpc>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Why God Became Man</a:t>
            </a:r>
            <a:r>
              <a:rPr lang="en-US" sz="2800" dirty="0">
                <a:effectLst>
                  <a:outerShdw blurRad="38100" dist="38100" dir="2700000" algn="tl">
                    <a:srgbClr val="000000">
                      <a:alpha val="43137"/>
                    </a:srgbClr>
                  </a:outerShdw>
                </a:effectLst>
                <a:latin typeface="Calibri" panose="020F0502020204030204" pitchFamily="34" charset="0"/>
              </a:rPr>
              <a:t> (2:5-18)</a:t>
            </a:r>
          </a:p>
          <a:p>
            <a:pPr marL="0" lvl="1" indent="0">
              <a:lnSpc>
                <a:spcPct val="100000"/>
              </a:lnSpc>
              <a:spcBef>
                <a:spcPts val="0"/>
              </a:spcBef>
              <a:spcAft>
                <a:spcPts val="1800"/>
              </a:spcAft>
              <a:buClr>
                <a:srgbClr val="00FF00"/>
              </a:buClr>
              <a:buNone/>
              <a:defRPr/>
            </a:pPr>
            <a:endPar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endParaRPr>
          </a:p>
        </p:txBody>
      </p:sp>
      <p:sp>
        <p:nvSpPr>
          <p:cNvPr id="4" name="Rectangle 2">
            <a:extLst>
              <a:ext uri="{FF2B5EF4-FFF2-40B4-BE49-F238E27FC236}">
                <a16:creationId xmlns:a16="http://schemas.microsoft.com/office/drawing/2014/main" id="{EEE6CCBA-0B75-A5EF-6F59-D59DA8B0FB9E}"/>
              </a:ext>
            </a:extLst>
          </p:cNvPr>
          <p:cNvSpPr txBox="1">
            <a:spLocks noChangeArrowheads="1"/>
          </p:cNvSpPr>
          <p:nvPr/>
        </p:nvSpPr>
        <p:spPr bwMode="auto">
          <a:xfrm>
            <a:off x="2738437" y="228601"/>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457200" indent="-457200" algn="ctr" defTabSz="914400" eaLnBrk="1" hangingPunct="1">
              <a:lnSpc>
                <a:spcPct val="100000"/>
              </a:lnSpc>
              <a:buClr>
                <a:srgbClr val="CC66FF"/>
              </a:buClr>
              <a:buFont typeface="+mj-lt"/>
              <a:buAutoNum type="alphaU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Hebrews 1:4‒2:18</a:t>
            </a:r>
            <a:br>
              <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2800" b="1" dirty="0">
                <a:solidFill>
                  <a:srgbClr val="FFFFCC"/>
                </a:solidFill>
                <a:latin typeface="Calibri" panose="020F0502020204030204" pitchFamily="34" charset="0"/>
                <a:ea typeface="Calibri" panose="020F0502020204030204" pitchFamily="34" charset="0"/>
                <a:cs typeface="Calibri" panose="020F0502020204030204" pitchFamily="34" charset="0"/>
              </a:rPr>
              <a:t>Christ is Superior to the Angels</a:t>
            </a:r>
            <a:endPar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104DFF78-3B31-7E89-6894-673946C0F5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3083" y="1876425"/>
            <a:ext cx="4254760" cy="3609975"/>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21861112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idx="4294967295"/>
          </p:nvPr>
        </p:nvSpPr>
        <p:spPr>
          <a:xfrm>
            <a:off x="2209800" y="2857500"/>
            <a:ext cx="7772400" cy="1143000"/>
          </a:xfrm>
        </p:spPr>
        <p:txBody>
          <a:bodyPr/>
          <a:lstStyle/>
          <a:p>
            <a:pPr algn="ctr"/>
            <a:r>
              <a:rPr lang="en-US" altLang="en-US" sz="6000" dirty="0">
                <a:effectLst>
                  <a:outerShdw blurRad="38100" dist="38100" dir="2700000" algn="tl">
                    <a:srgbClr val="000000">
                      <a:alpha val="43137"/>
                    </a:srgbClr>
                  </a:outerShdw>
                </a:effectLst>
                <a:latin typeface="Calibri" panose="020F0502020204030204" pitchFamily="34" charset="0"/>
              </a:rPr>
              <a:t>Conclusion</a:t>
            </a:r>
          </a:p>
        </p:txBody>
      </p:sp>
    </p:spTree>
    <p:extLst>
      <p:ext uri="{BB962C8B-B14F-4D97-AF65-F5344CB8AC3E}">
        <p14:creationId xmlns:p14="http://schemas.microsoft.com/office/powerpoint/2010/main" val="3355597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8" name="Picture 4" descr="C:\Documents and Settings\Owner\Application Data\Microsoft\Media Catalog\Downloaded Clips\cl79\j0304869.wmf">
            <a:extLst>
              <a:ext uri="{FF2B5EF4-FFF2-40B4-BE49-F238E27FC236}">
                <a16:creationId xmlns:a16="http://schemas.microsoft.com/office/drawing/2014/main" id="{4A5733E1-1C4F-4247-ACEA-9B7EFAC325B5}"/>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321352" y="42863"/>
            <a:ext cx="127044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A89C46E-DBE5-4EC6-B362-9DF6C1264D88}"/>
              </a:ext>
            </a:extLst>
          </p:cNvPr>
          <p:cNvSpPr txBox="1"/>
          <p:nvPr/>
        </p:nvSpPr>
        <p:spPr>
          <a:xfrm>
            <a:off x="2133600" y="6477001"/>
            <a:ext cx="7924800" cy="307975"/>
          </a:xfrm>
          <a:prstGeom prst="rect">
            <a:avLst/>
          </a:prstGeom>
          <a:noFill/>
        </p:spPr>
        <p:txBody>
          <a:bodyPr>
            <a:spAutoFit/>
          </a:bodyPr>
          <a:lstStyle/>
          <a:p>
            <a:pPr algn="ctr">
              <a:defRPr/>
            </a:pPr>
            <a:r>
              <a:rPr lang="en-US" sz="1400" dirty="0">
                <a:effectLst>
                  <a:outerShdw blurRad="38100" dist="38100" dir="2700000" algn="tl">
                    <a:srgbClr val="000000">
                      <a:alpha val="43137"/>
                    </a:srgbClr>
                  </a:outerShdw>
                </a:effectLst>
                <a:latin typeface="Calibri" panose="020F0502020204030204" pitchFamily="34" charset="0"/>
                <a:cs typeface="+mn-cs"/>
              </a:rPr>
              <a:t>Adapted from J. Dwight Pentecost, </a:t>
            </a:r>
            <a:r>
              <a:rPr lang="en-US" sz="1400" i="1" dirty="0">
                <a:effectLst>
                  <a:outerShdw blurRad="38100" dist="38100" dir="2700000" algn="tl">
                    <a:srgbClr val="000000">
                      <a:alpha val="43137"/>
                    </a:srgbClr>
                  </a:outerShdw>
                </a:effectLst>
                <a:latin typeface="Calibri" panose="020F0502020204030204" pitchFamily="34" charset="0"/>
                <a:cs typeface="+mn-cs"/>
              </a:rPr>
              <a:t>Faith that Endures</a:t>
            </a:r>
            <a:r>
              <a:rPr lang="en-US" sz="1400" dirty="0">
                <a:effectLst>
                  <a:outerShdw blurRad="38100" dist="38100" dir="2700000" algn="tl">
                    <a:srgbClr val="000000">
                      <a:alpha val="43137"/>
                    </a:srgbClr>
                  </a:outerShdw>
                </a:effectLst>
                <a:latin typeface="Calibri" panose="020F0502020204030204" pitchFamily="34" charset="0"/>
                <a:cs typeface="+mn-cs"/>
              </a:rPr>
              <a:t> (Grand Rapids, MI: </a:t>
            </a:r>
            <a:r>
              <a:rPr lang="en-US" sz="1400" dirty="0" err="1">
                <a:effectLst>
                  <a:outerShdw blurRad="38100" dist="38100" dir="2700000" algn="tl">
                    <a:srgbClr val="000000">
                      <a:alpha val="43137"/>
                    </a:srgbClr>
                  </a:outerShdw>
                </a:effectLst>
                <a:latin typeface="Calibri" panose="020F0502020204030204" pitchFamily="34" charset="0"/>
                <a:cs typeface="+mn-cs"/>
              </a:rPr>
              <a:t>Kregel</a:t>
            </a:r>
            <a:r>
              <a:rPr lang="en-US" sz="1400" dirty="0">
                <a:effectLst>
                  <a:outerShdw blurRad="38100" dist="38100" dir="2700000" algn="tl">
                    <a:srgbClr val="000000">
                      <a:alpha val="43137"/>
                    </a:srgbClr>
                  </a:outerShdw>
                </a:effectLst>
                <a:latin typeface="Calibri" panose="020F0502020204030204" pitchFamily="34" charset="0"/>
                <a:cs typeface="+mn-cs"/>
              </a:rPr>
              <a:t>, 2000), 60-71.</a:t>
            </a:r>
          </a:p>
        </p:txBody>
      </p:sp>
      <p:sp>
        <p:nvSpPr>
          <p:cNvPr id="7" name="Rectangle 2">
            <a:extLst>
              <a:ext uri="{FF2B5EF4-FFF2-40B4-BE49-F238E27FC236}">
                <a16:creationId xmlns:a16="http://schemas.microsoft.com/office/drawing/2014/main" id="{9BE134BE-91C5-475E-AF77-E8BFFF533C7F}"/>
              </a:ext>
            </a:extLst>
          </p:cNvPr>
          <p:cNvSpPr txBox="1">
            <a:spLocks noChangeArrowheads="1"/>
          </p:cNvSpPr>
          <p:nvPr/>
        </p:nvSpPr>
        <p:spPr bwMode="auto">
          <a:xfrm>
            <a:off x="3848100" y="228600"/>
            <a:ext cx="4495800" cy="957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a:lstStyle>
          <a:p>
            <a:pPr algn="ctr">
              <a:defRPr/>
            </a:pPr>
            <a:r>
              <a:rPr lang="en-US" altLang="en-US" sz="3600" kern="0" dirty="0">
                <a:effectLst>
                  <a:outerShdw blurRad="38100" dist="38100" dir="2700000" algn="tl">
                    <a:srgbClr val="000000">
                      <a:alpha val="43137"/>
                    </a:srgbClr>
                  </a:outerShdw>
                </a:effectLst>
                <a:latin typeface="Calibri" panose="020F0502020204030204" pitchFamily="34" charset="0"/>
              </a:rPr>
              <a:t>Why God Became Man</a:t>
            </a:r>
            <a:br>
              <a:rPr lang="en-US" altLang="en-US" sz="4000" kern="0" dirty="0">
                <a:effectLst>
                  <a:outerShdw blurRad="38100" dist="38100" dir="2700000" algn="tl">
                    <a:srgbClr val="000000">
                      <a:alpha val="43137"/>
                    </a:srgbClr>
                  </a:outerShdw>
                </a:effectLst>
                <a:latin typeface="Calibri" panose="020F0502020204030204" pitchFamily="34" charset="0"/>
              </a:rPr>
            </a:br>
            <a:r>
              <a:rPr lang="en-US" altLang="en-US" sz="2400" dirty="0">
                <a:solidFill>
                  <a:schemeClr val="tx1"/>
                </a:solidFill>
                <a:effectLst>
                  <a:outerShdw blurRad="38100" dist="38100" dir="2700000" algn="tl">
                    <a:srgbClr val="000000">
                      <a:alpha val="43137"/>
                    </a:srgbClr>
                  </a:outerShdw>
                </a:effectLst>
                <a:latin typeface="Calibri" panose="020F0502020204030204" pitchFamily="34" charset="0"/>
                <a:ea typeface="+mn-ea"/>
                <a:cs typeface="+mn-cs"/>
              </a:rPr>
              <a:t>(Heb. 2:5-18)</a:t>
            </a:r>
          </a:p>
        </p:txBody>
      </p:sp>
      <p:sp>
        <p:nvSpPr>
          <p:cNvPr id="9" name="Rectangle 3">
            <a:extLst>
              <a:ext uri="{FF2B5EF4-FFF2-40B4-BE49-F238E27FC236}">
                <a16:creationId xmlns:a16="http://schemas.microsoft.com/office/drawing/2014/main" id="{3E1E0182-A32A-41DE-8491-C308514E2FFE}"/>
              </a:ext>
            </a:extLst>
          </p:cNvPr>
          <p:cNvSpPr txBox="1">
            <a:spLocks noChangeArrowheads="1"/>
          </p:cNvSpPr>
          <p:nvPr/>
        </p:nvSpPr>
        <p:spPr bwMode="auto">
          <a:xfrm>
            <a:off x="1771650" y="1447800"/>
            <a:ext cx="8648700" cy="48339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2"/>
              </a:buClr>
              <a:buSzPct val="75000"/>
              <a:buFont typeface="Wingdings" panose="05000000000000000000" pitchFamily="2" charset="2"/>
              <a:buChar char="n"/>
              <a:defRPr sz="3200">
                <a:solidFill>
                  <a:schemeClr val="tx1"/>
                </a:solidFill>
                <a:effectLst>
                  <a:outerShdw blurRad="38100" dist="38100" dir="2700000" algn="tl">
                    <a:srgbClr val="000000"/>
                  </a:outerShdw>
                </a:effectLst>
                <a:latin typeface="Calibri" panose="020F0502020204030204" pitchFamily="34" charset="0"/>
                <a:ea typeface="+mn-ea"/>
                <a:cs typeface="+mn-cs"/>
              </a:defRPr>
            </a:lvl1pPr>
            <a:lvl2pPr marL="742950" indent="-285750" algn="l" rtl="0" eaLnBrk="0" fontAlgn="base" hangingPunct="0">
              <a:spcBef>
                <a:spcPct val="20000"/>
              </a:spcBef>
              <a:spcAft>
                <a:spcPct val="0"/>
              </a:spcAft>
              <a:buClr>
                <a:schemeClr val="folHlink"/>
              </a:buClr>
              <a:buSzPct val="60000"/>
              <a:buFont typeface="Wingdings" panose="05000000000000000000" pitchFamily="2" charset="2"/>
              <a:buChar char="u"/>
              <a:defRPr sz="3200">
                <a:solidFill>
                  <a:schemeClr val="tx1"/>
                </a:solidFill>
                <a:effectLst>
                  <a:outerShdw blurRad="38100" dist="38100" dir="2700000" algn="tl">
                    <a:srgbClr val="000000"/>
                  </a:outerShdw>
                </a:effectLst>
                <a:latin typeface="Calibri" panose="020F0502020204030204" pitchFamily="34" charset="0"/>
              </a:defRPr>
            </a:lvl2pPr>
            <a:lvl3pPr marL="1143000" indent="-228600" algn="l" rtl="0" eaLnBrk="0" fontAlgn="base" hangingPunct="0">
              <a:spcBef>
                <a:spcPct val="20000"/>
              </a:spcBef>
              <a:spcAft>
                <a:spcPct val="0"/>
              </a:spcAft>
              <a:buClr>
                <a:schemeClr val="tx2"/>
              </a:buClr>
              <a:buSzPct val="60000"/>
              <a:buFont typeface="Wingdings" panose="05000000000000000000" pitchFamily="2" charset="2"/>
              <a:buChar char="t"/>
              <a:defRPr sz="3200">
                <a:solidFill>
                  <a:schemeClr val="tx1"/>
                </a:solidFill>
                <a:effectLst>
                  <a:outerShdw blurRad="38100" dist="38100" dir="2700000" algn="tl">
                    <a:srgbClr val="000000"/>
                  </a:outerShdw>
                </a:effectLst>
                <a:latin typeface="Calibri" panose="020F0502020204030204" pitchFamily="34" charset="0"/>
              </a:defRPr>
            </a:lvl3pPr>
            <a:lvl4pPr marL="16002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4pPr>
            <a:lvl5pPr marL="2057400" indent="-228600" algn="l" rtl="0" eaLnBrk="0" fontAlgn="base" hangingPunct="0">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Calibri" panose="020F0502020204030204" pitchFamily="34" charset="0"/>
              </a:defRPr>
            </a:lvl5pPr>
            <a:lvl6pPr marL="25146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1"/>
              </a:buClr>
              <a:buSzPct val="100000"/>
              <a:buChar char="–"/>
              <a:defRPr sz="3200">
                <a:solidFill>
                  <a:schemeClr val="tx1"/>
                </a:solidFill>
                <a:effectLst>
                  <a:outerShdw blurRad="38100" dist="38100" dir="2700000" algn="tl">
                    <a:srgbClr val="000000"/>
                  </a:outerShdw>
                </a:effectLst>
                <a:latin typeface="+mn-lt"/>
              </a:defRPr>
            </a:lvl9pPr>
          </a:lstStyle>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restore God’s original purpose for man (5-8)</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taste death for every man (9) </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bring many to glory (10-13)</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break Satan’s rule over humanity (14)</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remove the fear of death (15)</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become our merciful high priest (16-17a)</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make a complete purification for sin (17b)</a:t>
            </a:r>
          </a:p>
          <a:p>
            <a:pPr marL="457200" indent="-457200">
              <a:spcBef>
                <a:spcPts val="0"/>
              </a:spcBef>
              <a:spcAft>
                <a:spcPts val="1200"/>
              </a:spcAft>
              <a:buSzPct val="100000"/>
              <a:buFont typeface="+mj-lt"/>
              <a:buAutoNum type="arabicPeriod"/>
              <a:defRPr/>
            </a:pPr>
            <a:r>
              <a:rPr lang="en-US" sz="3000" kern="0" dirty="0">
                <a:effectLst>
                  <a:outerShdw blurRad="38100" dist="38100" dir="2700000" algn="tl">
                    <a:srgbClr val="000000">
                      <a:alpha val="43137"/>
                    </a:srgbClr>
                  </a:outerShdw>
                </a:effectLst>
              </a:rPr>
              <a:t>To sympathize with those tested (18)</a:t>
            </a:r>
          </a:p>
        </p:txBody>
      </p:sp>
    </p:spTree>
    <p:extLst>
      <p:ext uri="{BB962C8B-B14F-4D97-AF65-F5344CB8AC3E}">
        <p14:creationId xmlns:p14="http://schemas.microsoft.com/office/powerpoint/2010/main" val="318042529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86C54-0D54-D530-ABA9-7929BD51048B}"/>
            </a:ext>
          </a:extLst>
        </p:cNvPr>
        <p:cNvGrpSpPr/>
        <p:nvPr/>
      </p:nvGrpSpPr>
      <p:grpSpPr>
        <a:xfrm>
          <a:off x="0" y="0"/>
          <a:ext cx="0" cy="0"/>
          <a:chOff x="0" y="0"/>
          <a:chExt cx="0" cy="0"/>
        </a:xfrm>
      </p:grpSpPr>
      <p:sp>
        <p:nvSpPr>
          <p:cNvPr id="161795" name="Rectangle 3">
            <a:extLst>
              <a:ext uri="{FF2B5EF4-FFF2-40B4-BE49-F238E27FC236}">
                <a16:creationId xmlns:a16="http://schemas.microsoft.com/office/drawing/2014/main" id="{F247EC47-CE3D-844A-A31A-DB41218C9450}"/>
              </a:ext>
            </a:extLst>
          </p:cNvPr>
          <p:cNvSpPr>
            <a:spLocks noGrp="1" noChangeArrowheads="1"/>
          </p:cNvSpPr>
          <p:nvPr>
            <p:ph type="body" idx="1"/>
          </p:nvPr>
        </p:nvSpPr>
        <p:spPr>
          <a:xfrm>
            <a:off x="1523999" y="1828800"/>
            <a:ext cx="6301317" cy="3543300"/>
          </a:xfrm>
        </p:spPr>
        <p:txBody>
          <a:bodyPr/>
          <a:lstStyle/>
          <a:p>
            <a:pPr marL="457200" lvl="3" indent="-457200" eaLnBrk="1" hangingPunct="1">
              <a:lnSpc>
                <a:spcPct val="100000"/>
              </a:lnSpc>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Seven OT Citations (1:4-14)</a:t>
            </a:r>
          </a:p>
          <a:p>
            <a:pPr marL="457200" lvl="3" indent="-457200">
              <a:lnSpc>
                <a:spcPct val="100000"/>
              </a:lnSpc>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Warning Against Drifting (2:1-4)</a:t>
            </a:r>
          </a:p>
          <a:p>
            <a:pPr marL="457200" lvl="3" indent="-457200">
              <a:lnSpc>
                <a:spcPct val="100000"/>
              </a:lnSpc>
              <a:spcBef>
                <a:spcPts val="0"/>
              </a:spcBef>
              <a:spcAft>
                <a:spcPts val="1800"/>
              </a:spcAft>
              <a:buClr>
                <a:srgbClr val="00FF00"/>
              </a:buClr>
              <a:buFont typeface="+mj-lt"/>
              <a:buAutoNum type="arabicPeriod"/>
              <a:defRPr/>
            </a:pPr>
            <a:r>
              <a:rPr lang="en-US" sz="2800" dirty="0">
                <a:effectLst>
                  <a:outerShdw blurRad="38100" dist="38100" dir="2700000" algn="tl">
                    <a:srgbClr val="000000">
                      <a:alpha val="43137"/>
                    </a:srgbClr>
                  </a:outerShdw>
                </a:effectLst>
              </a:rPr>
              <a:t>Why God Became Man (2:5-18)</a:t>
            </a:r>
          </a:p>
          <a:p>
            <a:pPr marL="0" lvl="1" indent="0">
              <a:lnSpc>
                <a:spcPct val="100000"/>
              </a:lnSpc>
              <a:spcBef>
                <a:spcPts val="0"/>
              </a:spcBef>
              <a:spcAft>
                <a:spcPts val="1800"/>
              </a:spcAft>
              <a:buClr>
                <a:srgbClr val="00FF00"/>
              </a:buClr>
              <a:buNone/>
              <a:defRPr/>
            </a:pPr>
            <a:endParaRPr lang="en-US" sz="3400" b="1" u="sng" dirty="0">
              <a:solidFill>
                <a:srgbClr val="FFFFCC"/>
              </a:solidFill>
              <a:effectLst>
                <a:outerShdw blurRad="38100" dist="38100" dir="2700000" algn="tl">
                  <a:srgbClr val="000000">
                    <a:alpha val="43137"/>
                  </a:srgbClr>
                </a:outerShdw>
              </a:effectLst>
              <a:latin typeface="Calibri" panose="020F0502020204030204" pitchFamily="34" charset="0"/>
            </a:endParaRPr>
          </a:p>
        </p:txBody>
      </p:sp>
      <p:sp>
        <p:nvSpPr>
          <p:cNvPr id="4" name="Rectangle 2">
            <a:extLst>
              <a:ext uri="{FF2B5EF4-FFF2-40B4-BE49-F238E27FC236}">
                <a16:creationId xmlns:a16="http://schemas.microsoft.com/office/drawing/2014/main" id="{8534831C-B025-1A5D-5333-6221EDB26FE3}"/>
              </a:ext>
            </a:extLst>
          </p:cNvPr>
          <p:cNvSpPr txBox="1">
            <a:spLocks noChangeArrowheads="1"/>
          </p:cNvSpPr>
          <p:nvPr/>
        </p:nvSpPr>
        <p:spPr bwMode="auto">
          <a:xfrm>
            <a:off x="2738437" y="228601"/>
            <a:ext cx="6715125" cy="1097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marL="457200" indent="-457200" algn="ctr" defTabSz="914400" eaLnBrk="1" hangingPunct="1">
              <a:lnSpc>
                <a:spcPct val="100000"/>
              </a:lnSpc>
              <a:buClr>
                <a:srgbClr val="CC66FF"/>
              </a:buClr>
              <a:buFont typeface="+mj-lt"/>
              <a:buAutoNum type="alphaUcPeriod" startAt="2"/>
            </a:pPr>
            <a:r>
              <a:rPr lang="en-US" sz="3600" dirty="0">
                <a:solidFill>
                  <a:srgbClr val="00FFFF"/>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Hebrews 1:4‒2:18</a:t>
            </a:r>
            <a:br>
              <a:rPr lang="en-US" sz="3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br>
            <a:r>
              <a:rPr lang="en-US" sz="2800" b="1" dirty="0">
                <a:solidFill>
                  <a:srgbClr val="FFFFCC"/>
                </a:solidFill>
                <a:latin typeface="Calibri" panose="020F0502020204030204" pitchFamily="34" charset="0"/>
                <a:ea typeface="Calibri" panose="020F0502020204030204" pitchFamily="34" charset="0"/>
                <a:cs typeface="Calibri" panose="020F0502020204030204" pitchFamily="34" charset="0"/>
              </a:rPr>
              <a:t>Christ is Superior to the Angels</a:t>
            </a:r>
            <a:endParaRPr lang="en-US" sz="2800" dirty="0">
              <a:solidFill>
                <a:srgbClr val="FFFFCC"/>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EE511DBE-5932-D187-6327-D963EAE0A5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3083" y="1876425"/>
            <a:ext cx="4254760" cy="3609975"/>
          </a:xfrm>
          <a:prstGeom prst="rect">
            <a:avLst/>
          </a:prstGeom>
          <a:solidFill>
            <a:srgbClr val="FFFFFF">
              <a:shade val="85000"/>
            </a:srgbClr>
          </a:solidFill>
          <a:ln w="571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67414005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VIOUS_ACTIVE_SLIDE" val="357"/>
</p:tagLst>
</file>

<file path=ppt/theme/theme1.xml><?xml version="1.0" encoding="utf-8"?>
<a:theme xmlns:a="http://schemas.openxmlformats.org/drawingml/2006/main" name="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zure">
  <a:themeElements>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fontScheme name="Azur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Azure 1">
        <a:dk1>
          <a:srgbClr val="000000"/>
        </a:dk1>
        <a:lt1>
          <a:srgbClr val="FFFFFF"/>
        </a:lt1>
        <a:dk2>
          <a:srgbClr val="3333FF"/>
        </a:dk2>
        <a:lt2>
          <a:srgbClr val="00FFFF"/>
        </a:lt2>
        <a:accent1>
          <a:srgbClr val="00CCCC"/>
        </a:accent1>
        <a:accent2>
          <a:srgbClr val="6666FF"/>
        </a:accent2>
        <a:accent3>
          <a:srgbClr val="ADADFF"/>
        </a:accent3>
        <a:accent4>
          <a:srgbClr val="DADADA"/>
        </a:accent4>
        <a:accent5>
          <a:srgbClr val="AAE2E2"/>
        </a:accent5>
        <a:accent6>
          <a:srgbClr val="5C5CE7"/>
        </a:accent6>
        <a:hlink>
          <a:srgbClr val="CCCCFF"/>
        </a:hlink>
        <a:folHlink>
          <a:srgbClr val="CC99FF"/>
        </a:folHlink>
      </a:clrScheme>
      <a:clrMap bg1="dk2" tx1="lt1" bg2="dk1" tx2="lt2" accent1="accent1" accent2="accent2" accent3="accent3" accent4="accent4" accent5="accent5" accent6="accent6" hlink="hlink" folHlink="folHlink"/>
    </a:extraClrScheme>
    <a:extraClrScheme>
      <a:clrScheme name="Azure 2">
        <a:dk1>
          <a:srgbClr val="000000"/>
        </a:dk1>
        <a:lt1>
          <a:srgbClr val="CCECFF"/>
        </a:lt1>
        <a:dk2>
          <a:srgbClr val="330099"/>
        </a:dk2>
        <a:lt2>
          <a:srgbClr val="0099CC"/>
        </a:lt2>
        <a:accent1>
          <a:srgbClr val="009999"/>
        </a:accent1>
        <a:accent2>
          <a:srgbClr val="FF99CC"/>
        </a:accent2>
        <a:accent3>
          <a:srgbClr val="E2F4FF"/>
        </a:accent3>
        <a:accent4>
          <a:srgbClr val="000000"/>
        </a:accent4>
        <a:accent5>
          <a:srgbClr val="AACACA"/>
        </a:accent5>
        <a:accent6>
          <a:srgbClr val="E78AB9"/>
        </a:accent6>
        <a:hlink>
          <a:srgbClr val="6600CC"/>
        </a:hlink>
        <a:folHlink>
          <a:srgbClr val="3366FF"/>
        </a:folHlink>
      </a:clrScheme>
      <a:clrMap bg1="lt1" tx1="dk1" bg2="lt2" tx2="dk2" accent1="accent1" accent2="accent2" accent3="accent3" accent4="accent4" accent5="accent5" accent6="accent6" hlink="hlink" folHlink="folHlink"/>
    </a:extraClrScheme>
    <a:extraClrScheme>
      <a:clrScheme name="Azure 3">
        <a:dk1>
          <a:srgbClr val="000000"/>
        </a:dk1>
        <a:lt1>
          <a:srgbClr val="FFFFFF"/>
        </a:lt1>
        <a:dk2>
          <a:srgbClr val="000000"/>
        </a:dk2>
        <a:lt2>
          <a:srgbClr val="CBCBCB"/>
        </a:lt2>
        <a:accent1>
          <a:srgbClr val="B2B2B2"/>
        </a:accent1>
        <a:accent2>
          <a:srgbClr val="DDDDDD"/>
        </a:accent2>
        <a:accent3>
          <a:srgbClr val="FFFFFF"/>
        </a:accent3>
        <a:accent4>
          <a:srgbClr val="000000"/>
        </a:accent4>
        <a:accent5>
          <a:srgbClr val="D5D5D5"/>
        </a:accent5>
        <a:accent6>
          <a:srgbClr val="C8C8C8"/>
        </a:accent6>
        <a:hlink>
          <a:srgbClr val="5F5F5F"/>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Designs\Azure.pot</Template>
  <TotalTime>1792</TotalTime>
  <Words>4518</Words>
  <Application>Microsoft Office PowerPoint</Application>
  <PresentationFormat>Widescreen</PresentationFormat>
  <Paragraphs>423</Paragraphs>
  <Slides>92</Slides>
  <Notes>12</Notes>
  <HiddenSlides>0</HiddenSlides>
  <MMClips>0</MMClips>
  <ScaleCrop>false</ScaleCrop>
  <HeadingPairs>
    <vt:vector size="4" baseType="variant">
      <vt:variant>
        <vt:lpstr>Theme</vt:lpstr>
      </vt:variant>
      <vt:variant>
        <vt:i4>2</vt:i4>
      </vt:variant>
      <vt:variant>
        <vt:lpstr>Slide Titles</vt:lpstr>
      </vt:variant>
      <vt:variant>
        <vt:i4>92</vt:i4>
      </vt:variant>
    </vt:vector>
  </HeadingPairs>
  <TitlesOfParts>
    <vt:vector size="94" baseType="lpstr">
      <vt:lpstr>Azure</vt:lpstr>
      <vt:lpstr>1_Azure</vt:lpstr>
      <vt:lpstr>PowerPoint Presentation</vt:lpstr>
      <vt:lpstr>INTRODUCTORY MATTERS</vt:lpstr>
      <vt:lpstr>OUTLINE</vt:lpstr>
      <vt:lpstr>CHRIST IS SUPERIOR TO PREVIOUS REVELATION (1:1-2A)</vt:lpstr>
      <vt:lpstr>CHRIST’S 7 ATTRIBUTES SHOWING HIS FINALITY (1:2B-3)</vt:lpstr>
      <vt:lpstr>OUTLINE</vt:lpstr>
      <vt:lpstr>PowerPoint Presentation</vt:lpstr>
      <vt:lpstr>7 OT CITATIONS DEMONSTRATING CHRIST’S  SUPERIORITY TO THE ANGELS (1:4-14)</vt:lpstr>
      <vt:lpstr>PowerPoint Presentation</vt:lpstr>
      <vt:lpstr>FIVE WARNINGS</vt:lpstr>
      <vt:lpstr>WARNING AGAINST DRIFTING (2:1-4)</vt:lpstr>
      <vt:lpstr>PowerPoint Presentation</vt:lpstr>
      <vt:lpstr>Six Parts of a Suzerain-Vassal Treaty in Deuteronomy</vt:lpstr>
      <vt:lpstr>PowerPoint Presentation</vt:lpstr>
      <vt:lpstr>ISRAEL'S JUDGMENTS</vt:lpstr>
      <vt:lpstr>4 VIEWS ON WARNING PASSAGES</vt:lpstr>
      <vt:lpstr>PowerPoint Presentation</vt:lpstr>
      <vt:lpstr>PowerPoint Presentation</vt:lpstr>
      <vt:lpstr>PowerPoint Presentation</vt:lpstr>
      <vt:lpstr>PowerPoint Presentation</vt:lpstr>
      <vt:lpstr>An Important Doctrine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Names &amp; Titles Demonstrating Satan’s Post-Fall, Earthly Authority  (Job 1:7; 2:2; Luke 4:5-8; Rom. 8:19-22)</vt:lpstr>
      <vt:lpstr>To Reverse Man’s Sinful Condition</vt:lpstr>
      <vt:lpstr>PowerPoint Presentation</vt:lpstr>
      <vt:lpstr>PowerPoint Presentation</vt:lpstr>
      <vt:lpstr>PowerPoint Presentation</vt:lpstr>
      <vt:lpstr>Ultimate Exodus  (Rev 11:15)</vt:lpstr>
      <vt:lpstr>PowerPoint Presentation</vt:lpstr>
      <vt:lpstr>PowerPoint Presentation</vt:lpstr>
      <vt:lpstr>PowerPoint Presentation</vt:lpstr>
      <vt:lpstr>PowerPoint Presentation</vt:lpstr>
      <vt:lpstr>PowerPoint Presentation</vt:lpstr>
      <vt:lpstr>To Pay the Penalty for Man’s Sin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Names &amp; Titles Demonstrating Satan’s Post-Fall, Earthly Authority  (Job 1:7; 2:2; Luke 4:5-8; Rom. 8:19-22)</vt:lpstr>
      <vt:lpstr>God’s Role in Redemption (Rev 5)</vt:lpstr>
      <vt:lpstr>God’s Role in Redemption (Rev 5)</vt:lpstr>
      <vt:lpstr>PowerPoint Presentation</vt:lpstr>
      <vt:lpstr>God’s Role in Redemption (Rev 5)</vt:lpstr>
      <vt:lpstr>PowerPoint Presentation</vt:lpstr>
      <vt:lpstr>PowerPoint Presentation</vt:lpstr>
      <vt:lpstr>PowerPoint Presentation</vt:lpstr>
      <vt:lpstr>God’s Role in Redemption (Rev 5)</vt:lpstr>
      <vt:lpstr>God’s Role in Redemption (Rev 5)</vt:lpstr>
      <vt:lpstr>PowerPoint Presentation</vt:lpstr>
      <vt:lpstr>Ultimate Exodus  (Rev 11:15)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To Become Man’s Merciful High Priest</vt:lpstr>
      <vt:lpstr>To Become Man’s Merciful High Priest</vt:lpstr>
      <vt:lpstr>To Become Man’s Merciful High Priest</vt:lpstr>
      <vt:lpstr>PowerPoint Presentation</vt:lpstr>
      <vt:lpstr>To Become Man’s Merciful High Priest</vt:lpstr>
      <vt:lpstr>PowerPoint Presentation</vt:lpstr>
      <vt:lpstr>PowerPoint Presentation</vt:lpstr>
      <vt:lpstr>PowerPoint Presentation</vt:lpstr>
      <vt:lpstr>Tabernacle Diagram</vt:lpstr>
      <vt:lpstr>Ark of the Covenant</vt:lpstr>
      <vt:lpstr>PowerPoint Presentation</vt:lpstr>
      <vt:lpstr>PowerPoint Presentation</vt:lpstr>
      <vt:lpstr>PowerPoint Presentation</vt:lpstr>
      <vt:lpstr>PowerPoint Presentation</vt:lpstr>
      <vt:lpstr>PowerPoint Presentation</vt:lpstr>
      <vt:lpstr>To Become Man’s Merciful High Priest</vt:lpstr>
      <vt:lpstr>PowerPoint Presentation</vt:lpstr>
      <vt:lpstr>Christ’s Human Experiences</vt:lpstr>
      <vt:lpstr>Conclusion</vt:lpstr>
      <vt:lpstr>PowerPoint Presentation</vt:lpstr>
      <vt:lpstr>PowerPoint Presentation</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006 - Hebrews 16x9 - 2v1-18</dc:title>
  <dc:subject>Book of Hebrews</dc:subject>
  <dc:creator>A. Woods</dc:creator>
  <cp:lastModifiedBy>awoods@slbc.org</cp:lastModifiedBy>
  <cp:revision>195</cp:revision>
  <dcterms:created xsi:type="dcterms:W3CDTF">2009-01-15T02:12:45Z</dcterms:created>
  <dcterms:modified xsi:type="dcterms:W3CDTF">2026-09-04T23:12:21Z</dcterms:modified>
</cp:coreProperties>
</file>