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83" r:id="rId2"/>
  </p:sldMasterIdLst>
  <p:notesMasterIdLst>
    <p:notesMasterId r:id="rId100"/>
  </p:notesMasterIdLst>
  <p:handoutMasterIdLst>
    <p:handoutMasterId r:id="rId101"/>
  </p:handoutMasterIdLst>
  <p:sldIdLst>
    <p:sldId id="286" r:id="rId3"/>
    <p:sldId id="357" r:id="rId4"/>
    <p:sldId id="359" r:id="rId5"/>
    <p:sldId id="267" r:id="rId6"/>
    <p:sldId id="28179" r:id="rId7"/>
    <p:sldId id="360" r:id="rId8"/>
    <p:sldId id="28707" r:id="rId9"/>
    <p:sldId id="269" r:id="rId10"/>
    <p:sldId id="28716" r:id="rId11"/>
    <p:sldId id="270" r:id="rId12"/>
    <p:sldId id="272" r:id="rId13"/>
    <p:sldId id="9590" r:id="rId14"/>
    <p:sldId id="9602" r:id="rId15"/>
    <p:sldId id="9591" r:id="rId16"/>
    <p:sldId id="7379" r:id="rId17"/>
    <p:sldId id="28719" r:id="rId18"/>
    <p:sldId id="28720" r:id="rId19"/>
    <p:sldId id="9848" r:id="rId20"/>
    <p:sldId id="28730" r:id="rId21"/>
    <p:sldId id="9829" r:id="rId22"/>
    <p:sldId id="9609" r:id="rId23"/>
    <p:sldId id="9830" r:id="rId24"/>
    <p:sldId id="6020" r:id="rId25"/>
    <p:sldId id="5760" r:id="rId26"/>
    <p:sldId id="5436" r:id="rId27"/>
    <p:sldId id="28721" r:id="rId28"/>
    <p:sldId id="28717" r:id="rId29"/>
    <p:sldId id="1338" r:id="rId30"/>
    <p:sldId id="6566" r:id="rId31"/>
    <p:sldId id="1232" r:id="rId32"/>
    <p:sldId id="1345" r:id="rId33"/>
    <p:sldId id="6577" r:id="rId34"/>
    <p:sldId id="28704" r:id="rId35"/>
    <p:sldId id="1346" r:id="rId36"/>
    <p:sldId id="28722" r:id="rId37"/>
    <p:sldId id="6588" r:id="rId38"/>
    <p:sldId id="1378" r:id="rId39"/>
    <p:sldId id="1348" r:id="rId40"/>
    <p:sldId id="28457" r:id="rId41"/>
    <p:sldId id="1327" r:id="rId42"/>
    <p:sldId id="1376" r:id="rId43"/>
    <p:sldId id="1379" r:id="rId44"/>
    <p:sldId id="28723" r:id="rId45"/>
    <p:sldId id="28604" r:id="rId46"/>
    <p:sldId id="28606" r:id="rId47"/>
    <p:sldId id="28512" r:id="rId48"/>
    <p:sldId id="6589" r:id="rId49"/>
    <p:sldId id="1389" r:id="rId50"/>
    <p:sldId id="6551" r:id="rId51"/>
    <p:sldId id="1326" r:id="rId52"/>
    <p:sldId id="1390" r:id="rId53"/>
    <p:sldId id="1347" r:id="rId54"/>
    <p:sldId id="6590" r:id="rId55"/>
    <p:sldId id="1319" r:id="rId56"/>
    <p:sldId id="6591" r:id="rId57"/>
    <p:sldId id="1393" r:id="rId58"/>
    <p:sldId id="28724" r:id="rId59"/>
    <p:sldId id="1340" r:id="rId60"/>
    <p:sldId id="28726" r:id="rId61"/>
    <p:sldId id="28725" r:id="rId62"/>
    <p:sldId id="28727" r:id="rId63"/>
    <p:sldId id="4837" r:id="rId64"/>
    <p:sldId id="28728" r:id="rId65"/>
    <p:sldId id="6600" r:id="rId66"/>
    <p:sldId id="5179" r:id="rId67"/>
    <p:sldId id="1448" r:id="rId68"/>
    <p:sldId id="4504" r:id="rId69"/>
    <p:sldId id="4213" r:id="rId70"/>
    <p:sldId id="1439" r:id="rId71"/>
    <p:sldId id="6592" r:id="rId72"/>
    <p:sldId id="1402" r:id="rId73"/>
    <p:sldId id="6597" r:id="rId74"/>
    <p:sldId id="1368" r:id="rId75"/>
    <p:sldId id="1367" r:id="rId76"/>
    <p:sldId id="6593" r:id="rId77"/>
    <p:sldId id="6602" r:id="rId78"/>
    <p:sldId id="1328" r:id="rId79"/>
    <p:sldId id="28731" r:id="rId80"/>
    <p:sldId id="28732" r:id="rId81"/>
    <p:sldId id="1370" r:id="rId82"/>
    <p:sldId id="28733" r:id="rId83"/>
    <p:sldId id="1369" r:id="rId84"/>
    <p:sldId id="6594" r:id="rId85"/>
    <p:sldId id="1353" r:id="rId86"/>
    <p:sldId id="1322" r:id="rId87"/>
    <p:sldId id="1323" r:id="rId88"/>
    <p:sldId id="1405" r:id="rId89"/>
    <p:sldId id="1386" r:id="rId90"/>
    <p:sldId id="1343" r:id="rId91"/>
    <p:sldId id="6595" r:id="rId92"/>
    <p:sldId id="1373" r:id="rId93"/>
    <p:sldId id="28729" r:id="rId94"/>
    <p:sldId id="1374" r:id="rId95"/>
    <p:sldId id="1371" r:id="rId96"/>
    <p:sldId id="28513" r:id="rId97"/>
    <p:sldId id="6596" r:id="rId98"/>
    <p:sldId id="28718" r:id="rId99"/>
  </p:sldIdLst>
  <p:sldSz cx="12192000" cy="6858000"/>
  <p:notesSz cx="6858000" cy="9144000"/>
  <p:custDataLst>
    <p:tags r:id="rId102"/>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3333FF"/>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77" autoAdjust="0"/>
    <p:restoredTop sz="97394" autoAdjust="0"/>
  </p:normalViewPr>
  <p:slideViewPr>
    <p:cSldViewPr>
      <p:cViewPr varScale="1">
        <p:scale>
          <a:sx n="119" d="100"/>
          <a:sy n="119" d="100"/>
        </p:scale>
        <p:origin x="215" y="99"/>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93" d="100"/>
          <a:sy n="93" d="100"/>
        </p:scale>
        <p:origin x="4158" y="73"/>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microsoft.com/office/2016/11/relationships/changesInfo" Target="changesInfos/changesInfo1.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tags" Target="tags/tag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notesMaster" Target="notesMasters/notesMaster1.xml"/><Relationship Id="rId105"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9C25796A-7B39-4A71-8A01-5B1771AE4BD7}"/>
    <pc:docChg chg="undo custSel addSld delSld modSld sldOrd modHandout">
      <pc:chgData name="Jim McGowan" userId="e2c7446dd3aca506" providerId="LiveId" clId="{9C25796A-7B39-4A71-8A01-5B1771AE4BD7}" dt="2026-05-30T18:12:40.417" v="349" actId="2710"/>
      <pc:docMkLst>
        <pc:docMk/>
      </pc:docMkLst>
      <pc:sldChg chg="modSp mod">
        <pc:chgData name="Jim McGowan" userId="e2c7446dd3aca506" providerId="LiveId" clId="{9C25796A-7B39-4A71-8A01-5B1771AE4BD7}" dt="2026-05-23T22:39:44.544" v="277" actId="948"/>
        <pc:sldMkLst>
          <pc:docMk/>
          <pc:sldMk cId="0" sldId="269"/>
        </pc:sldMkLst>
        <pc:spChg chg="mod">
          <ac:chgData name="Jim McGowan" userId="e2c7446dd3aca506" providerId="LiveId" clId="{9C25796A-7B39-4A71-8A01-5B1771AE4BD7}" dt="2026-05-23T22:39:44.544" v="277" actId="948"/>
          <ac:spMkLst>
            <pc:docMk/>
            <pc:sldMk cId="0" sldId="269"/>
            <ac:spMk id="5123" creationId="{B4E76021-0795-13B9-A4D4-209C69D17EC5}"/>
          </ac:spMkLst>
        </pc:spChg>
        <pc:spChg chg="mod">
          <ac:chgData name="Jim McGowan" userId="e2c7446dd3aca506" providerId="LiveId" clId="{9C25796A-7B39-4A71-8A01-5B1771AE4BD7}" dt="2026-05-09T21:24:01.692" v="196" actId="179"/>
          <ac:spMkLst>
            <pc:docMk/>
            <pc:sldMk cId="0" sldId="269"/>
            <ac:spMk id="36866" creationId="{EA24EEEB-954C-3C82-03CB-814F3D201740}"/>
          </ac:spMkLst>
        </pc:spChg>
      </pc:sldChg>
      <pc:sldChg chg="modSp mod">
        <pc:chgData name="Jim McGowan" userId="e2c7446dd3aca506" providerId="LiveId" clId="{9C25796A-7B39-4A71-8A01-5B1771AE4BD7}" dt="2026-05-23T22:54:22.548" v="347" actId="20577"/>
        <pc:sldMkLst>
          <pc:docMk/>
          <pc:sldMk cId="613835663" sldId="357"/>
        </pc:sldMkLst>
        <pc:spChg chg="mod">
          <ac:chgData name="Jim McGowan" userId="e2c7446dd3aca506" providerId="LiveId" clId="{9C25796A-7B39-4A71-8A01-5B1771AE4BD7}" dt="2026-05-23T22:54:22.548" v="347" actId="20577"/>
          <ac:spMkLst>
            <pc:docMk/>
            <pc:sldMk cId="613835663" sldId="357"/>
            <ac:spMk id="3" creationId="{5B05CD14-75A2-4967-DCAE-C53E4F039AD1}"/>
          </ac:spMkLst>
        </pc:spChg>
      </pc:sldChg>
      <pc:sldChg chg="modSp mod">
        <pc:chgData name="Jim McGowan" userId="e2c7446dd3aca506" providerId="LiveId" clId="{9C25796A-7B39-4A71-8A01-5B1771AE4BD7}" dt="2026-05-30T18:12:24.863" v="348" actId="6549"/>
        <pc:sldMkLst>
          <pc:docMk/>
          <pc:sldMk cId="2664009995" sldId="6577"/>
        </pc:sldMkLst>
        <pc:spChg chg="mod">
          <ac:chgData name="Jim McGowan" userId="e2c7446dd3aca506" providerId="LiveId" clId="{9C25796A-7B39-4A71-8A01-5B1771AE4BD7}" dt="2026-05-30T18:12:24.863" v="348" actId="6549"/>
          <ac:spMkLst>
            <pc:docMk/>
            <pc:sldMk cId="2664009995" sldId="6577"/>
            <ac:spMk id="134147" creationId="{A4B84B81-180C-4D43-855E-B136D5FE019D}"/>
          </ac:spMkLst>
        </pc:spChg>
      </pc:sldChg>
      <pc:sldChg chg="modSp mod">
        <pc:chgData name="Jim McGowan" userId="e2c7446dd3aca506" providerId="LiveId" clId="{9C25796A-7B39-4A71-8A01-5B1771AE4BD7}" dt="2026-05-23T22:46:26.342" v="307" actId="11"/>
        <pc:sldMkLst>
          <pc:docMk/>
          <pc:sldMk cId="3185438292" sldId="28179"/>
        </pc:sldMkLst>
        <pc:spChg chg="mod">
          <ac:chgData name="Jim McGowan" userId="e2c7446dd3aca506" providerId="LiveId" clId="{9C25796A-7B39-4A71-8A01-5B1771AE4BD7}" dt="2026-05-23T22:46:26.342" v="307" actId="11"/>
          <ac:spMkLst>
            <pc:docMk/>
            <pc:sldMk cId="3185438292" sldId="28179"/>
            <ac:spMk id="4099" creationId="{C68DA7D6-70E4-046D-F49D-8C1B418B5095}"/>
          </ac:spMkLst>
        </pc:spChg>
      </pc:sldChg>
      <pc:sldChg chg="modSp mod">
        <pc:chgData name="Jim McGowan" userId="e2c7446dd3aca506" providerId="LiveId" clId="{9C25796A-7B39-4A71-8A01-5B1771AE4BD7}" dt="2026-05-30T18:12:40.417" v="349" actId="2710"/>
        <pc:sldMkLst>
          <pc:docMk/>
          <pc:sldMk cId="351937149" sldId="28704"/>
        </pc:sldMkLst>
        <pc:spChg chg="mod">
          <ac:chgData name="Jim McGowan" userId="e2c7446dd3aca506" providerId="LiveId" clId="{9C25796A-7B39-4A71-8A01-5B1771AE4BD7}" dt="2026-05-30T18:12:40.417" v="349" actId="2710"/>
          <ac:spMkLst>
            <pc:docMk/>
            <pc:sldMk cId="351937149" sldId="28704"/>
            <ac:spMk id="134147" creationId="{00000000-0000-0000-0000-000000000000}"/>
          </ac:spMkLst>
        </pc:spChg>
      </pc:sldChg>
      <pc:sldChg chg="addSp delSp modSp add mod">
        <pc:chgData name="Jim McGowan" userId="e2c7446dd3aca506" providerId="LiveId" clId="{9C25796A-7B39-4A71-8A01-5B1771AE4BD7}" dt="2026-05-09T21:20:25.790" v="189"/>
        <pc:sldMkLst>
          <pc:docMk/>
          <pc:sldMk cId="1824913532" sldId="28707"/>
        </pc:sldMkLst>
        <pc:spChg chg="mod">
          <ac:chgData name="Jim McGowan" userId="e2c7446dd3aca506" providerId="LiveId" clId="{9C25796A-7B39-4A71-8A01-5B1771AE4BD7}" dt="2026-05-09T21:19:57.494" v="186" actId="108"/>
          <ac:spMkLst>
            <pc:docMk/>
            <pc:sldMk cId="1824913532" sldId="28707"/>
            <ac:spMk id="161795" creationId="{A93BC7C2-77C7-F5B6-1861-7D0A4626F5B6}"/>
          </ac:spMkLst>
        </pc:spChg>
        <pc:picChg chg="add mod">
          <ac:chgData name="Jim McGowan" userId="e2c7446dd3aca506" providerId="LiveId" clId="{9C25796A-7B39-4A71-8A01-5B1771AE4BD7}" dt="2026-05-09T21:20:25.790" v="189"/>
          <ac:picMkLst>
            <pc:docMk/>
            <pc:sldMk cId="1824913532" sldId="28707"/>
            <ac:picMk id="2" creationId="{85CA5E20-0791-CB05-C97B-E16F8CFEAFA5}"/>
          </ac:picMkLst>
        </pc:picChg>
      </pc:sldChg>
      <pc:sldChg chg="modSp add mod">
        <pc:chgData name="Jim McGowan" userId="e2c7446dd3aca506" providerId="LiveId" clId="{9C25796A-7B39-4A71-8A01-5B1771AE4BD7}" dt="2026-05-09T21:34:56.599" v="257" actId="108"/>
        <pc:sldMkLst>
          <pc:docMk/>
          <pc:sldMk cId="3218611125" sldId="28716"/>
        </pc:sldMkLst>
        <pc:spChg chg="mod">
          <ac:chgData name="Jim McGowan" userId="e2c7446dd3aca506" providerId="LiveId" clId="{9C25796A-7B39-4A71-8A01-5B1771AE4BD7}" dt="2026-05-09T21:34:56.599" v="257" actId="108"/>
          <ac:spMkLst>
            <pc:docMk/>
            <pc:sldMk cId="3218611125" sldId="28716"/>
            <ac:spMk id="161795" creationId="{CD2AA153-78D7-31C0-B9EA-7E99F78B0FE6}"/>
          </ac:spMkLst>
        </pc:spChg>
      </pc:sldChg>
      <pc:sldChg chg="modSp add mod">
        <pc:chgData name="Jim McGowan" userId="e2c7446dd3aca506" providerId="LiveId" clId="{9C25796A-7B39-4A71-8A01-5B1771AE4BD7}" dt="2026-05-09T21:35:17.940" v="261" actId="108"/>
        <pc:sldMkLst>
          <pc:docMk/>
          <pc:sldMk cId="77444432" sldId="28717"/>
        </pc:sldMkLst>
        <pc:spChg chg="mod">
          <ac:chgData name="Jim McGowan" userId="e2c7446dd3aca506" providerId="LiveId" clId="{9C25796A-7B39-4A71-8A01-5B1771AE4BD7}" dt="2026-05-09T21:35:17.940" v="261" actId="108"/>
          <ac:spMkLst>
            <pc:docMk/>
            <pc:sldMk cId="77444432" sldId="28717"/>
            <ac:spMk id="161795" creationId="{F247EC47-CE3D-844A-A31A-DB41218C9450}"/>
          </ac:spMkLst>
        </pc:spChg>
      </pc:sldChg>
    </pc:docChg>
  </pc:docChgLst>
  <pc:docChgLst>
    <pc:chgData name="Jim McGowan" userId="7cd36c50-75f2-4725-a6b3-0fe31ea99fa6" providerId="ADAL" clId="{449CE0BA-7942-4027-A788-A2C5851605C8}"/>
    <pc:docChg chg="undo custSel addSld delSld modSld sldOrd">
      <pc:chgData name="Jim McGowan" userId="7cd36c50-75f2-4725-a6b3-0fe31ea99fa6" providerId="ADAL" clId="{449CE0BA-7942-4027-A788-A2C5851605C8}" dt="2026-05-29T14:40:24.636" v="184" actId="1076"/>
      <pc:docMkLst>
        <pc:docMk/>
      </pc:docMkLst>
      <pc:sldChg chg="modSp mod">
        <pc:chgData name="Jim McGowan" userId="7cd36c50-75f2-4725-a6b3-0fe31ea99fa6" providerId="ADAL" clId="{449CE0BA-7942-4027-A788-A2C5851605C8}" dt="2026-05-29T14:04:04.916" v="1" actId="948"/>
        <pc:sldMkLst>
          <pc:docMk/>
          <pc:sldMk cId="0" sldId="269"/>
        </pc:sldMkLst>
        <pc:spChg chg="mod">
          <ac:chgData name="Jim McGowan" userId="7cd36c50-75f2-4725-a6b3-0fe31ea99fa6" providerId="ADAL" clId="{449CE0BA-7942-4027-A788-A2C5851605C8}" dt="2026-05-29T14:04:04.916" v="1" actId="948"/>
          <ac:spMkLst>
            <pc:docMk/>
            <pc:sldMk cId="0" sldId="269"/>
            <ac:spMk id="5123" creationId="{B4E76021-0795-13B9-A4D4-209C69D17EC5}"/>
          </ac:spMkLst>
        </pc:spChg>
      </pc:sldChg>
      <pc:sldChg chg="modSp mod">
        <pc:chgData name="Jim McGowan" userId="7cd36c50-75f2-4725-a6b3-0fe31ea99fa6" providerId="ADAL" clId="{449CE0BA-7942-4027-A788-A2C5851605C8}" dt="2026-05-29T14:04:32.714" v="3" actId="255"/>
        <pc:sldMkLst>
          <pc:docMk/>
          <pc:sldMk cId="0" sldId="272"/>
        </pc:sldMkLst>
        <pc:spChg chg="mod">
          <ac:chgData name="Jim McGowan" userId="7cd36c50-75f2-4725-a6b3-0fe31ea99fa6" providerId="ADAL" clId="{449CE0BA-7942-4027-A788-A2C5851605C8}" dt="2026-05-29T14:04:32.714" v="3" actId="255"/>
          <ac:spMkLst>
            <pc:docMk/>
            <pc:sldMk cId="0" sldId="272"/>
            <ac:spMk id="6147" creationId="{963391AE-DEC0-EACE-2340-9DA94D53C3E2}"/>
          </ac:spMkLst>
        </pc:spChg>
      </pc:sldChg>
      <pc:sldChg chg="modSp">
        <pc:chgData name="Jim McGowan" userId="7cd36c50-75f2-4725-a6b3-0fe31ea99fa6" providerId="ADAL" clId="{449CE0BA-7942-4027-A788-A2C5851605C8}" dt="2026-05-29T14:13:10.759" v="28" actId="1036"/>
        <pc:sldMkLst>
          <pc:docMk/>
          <pc:sldMk cId="0" sldId="1326"/>
        </pc:sldMkLst>
        <pc:spChg chg="mod">
          <ac:chgData name="Jim McGowan" userId="7cd36c50-75f2-4725-a6b3-0fe31ea99fa6" providerId="ADAL" clId="{449CE0BA-7942-4027-A788-A2C5851605C8}" dt="2026-05-29T14:13:10.759" v="28" actId="1036"/>
          <ac:spMkLst>
            <pc:docMk/>
            <pc:sldMk cId="0" sldId="1326"/>
            <ac:spMk id="3" creationId="{D4A475D7-A3D1-44CC-B7B8-2913FB039F7C}"/>
          </ac:spMkLst>
        </pc:spChg>
        <pc:picChg chg="mod">
          <ac:chgData name="Jim McGowan" userId="7cd36c50-75f2-4725-a6b3-0fe31ea99fa6" providerId="ADAL" clId="{449CE0BA-7942-4027-A788-A2C5851605C8}" dt="2026-05-29T14:13:10.759" v="28" actId="1036"/>
          <ac:picMkLst>
            <pc:docMk/>
            <pc:sldMk cId="0" sldId="1326"/>
            <ac:picMk id="39939" creationId="{79C806B9-47D7-4021-8851-0C8BDFAFAB35}"/>
          </ac:picMkLst>
        </pc:picChg>
      </pc:sldChg>
      <pc:sldChg chg="modSp mod">
        <pc:chgData name="Jim McGowan" userId="7cd36c50-75f2-4725-a6b3-0fe31ea99fa6" providerId="ADAL" clId="{449CE0BA-7942-4027-A788-A2C5851605C8}" dt="2026-05-29T14:30:06.787" v="158" actId="14100"/>
        <pc:sldMkLst>
          <pc:docMk/>
          <pc:sldMk cId="0" sldId="1328"/>
        </pc:sldMkLst>
        <pc:spChg chg="mod">
          <ac:chgData name="Jim McGowan" userId="7cd36c50-75f2-4725-a6b3-0fe31ea99fa6" providerId="ADAL" clId="{449CE0BA-7942-4027-A788-A2C5851605C8}" dt="2026-05-29T14:30:06.787" v="158" actId="14100"/>
          <ac:spMkLst>
            <pc:docMk/>
            <pc:sldMk cId="0" sldId="1328"/>
            <ac:spMk id="9219" creationId="{E168A7F5-0A0E-4488-856E-BC2A44116BFF}"/>
          </ac:spMkLst>
        </pc:spChg>
        <pc:picChg chg="mod">
          <ac:chgData name="Jim McGowan" userId="7cd36c50-75f2-4725-a6b3-0fe31ea99fa6" providerId="ADAL" clId="{449CE0BA-7942-4027-A788-A2C5851605C8}" dt="2026-05-29T14:25:52.592" v="93" actId="208"/>
          <ac:picMkLst>
            <pc:docMk/>
            <pc:sldMk cId="0" sldId="1328"/>
            <ac:picMk id="2" creationId="{54B34631-7A45-4B03-A4BB-78C7B0F2F45D}"/>
          </ac:picMkLst>
        </pc:picChg>
      </pc:sldChg>
      <pc:sldChg chg="addSp delSp modSp mod">
        <pc:chgData name="Jim McGowan" userId="7cd36c50-75f2-4725-a6b3-0fe31ea99fa6" providerId="ADAL" clId="{449CE0BA-7942-4027-A788-A2C5851605C8}" dt="2026-05-29T14:19:00.960" v="57" actId="12788"/>
        <pc:sldMkLst>
          <pc:docMk/>
          <pc:sldMk cId="0" sldId="1340"/>
        </pc:sldMkLst>
        <pc:spChg chg="mod">
          <ac:chgData name="Jim McGowan" userId="7cd36c50-75f2-4725-a6b3-0fe31ea99fa6" providerId="ADAL" clId="{449CE0BA-7942-4027-A788-A2C5851605C8}" dt="2026-05-29T14:19:00.960" v="57" actId="12788"/>
          <ac:spMkLst>
            <pc:docMk/>
            <pc:sldMk cId="0" sldId="1340"/>
            <ac:spMk id="52226" creationId="{A013ACED-49D4-41BA-8E49-E9FCA1BB788C}"/>
          </ac:spMkLst>
        </pc:spChg>
        <pc:spChg chg="mod">
          <ac:chgData name="Jim McGowan" userId="7cd36c50-75f2-4725-a6b3-0fe31ea99fa6" providerId="ADAL" clId="{449CE0BA-7942-4027-A788-A2C5851605C8}" dt="2026-05-29T14:16:52.864" v="48" actId="14100"/>
          <ac:spMkLst>
            <pc:docMk/>
            <pc:sldMk cId="0" sldId="1340"/>
            <ac:spMk id="56323" creationId="{62FADFAE-9AB1-4826-84A5-D255027174D3}"/>
          </ac:spMkLst>
        </pc:spChg>
        <pc:picChg chg="add mod">
          <ac:chgData name="Jim McGowan" userId="7cd36c50-75f2-4725-a6b3-0fe31ea99fa6" providerId="ADAL" clId="{449CE0BA-7942-4027-A788-A2C5851605C8}" dt="2026-05-29T14:17:58.758" v="55"/>
          <ac:picMkLst>
            <pc:docMk/>
            <pc:sldMk cId="0" sldId="1340"/>
            <ac:picMk id="2" creationId="{1C82F138-3786-DA4F-5E1E-D9B642E33007}"/>
          </ac:picMkLst>
        </pc:picChg>
        <pc:picChg chg="del mod">
          <ac:chgData name="Jim McGowan" userId="7cd36c50-75f2-4725-a6b3-0fe31ea99fa6" providerId="ADAL" clId="{449CE0BA-7942-4027-A788-A2C5851605C8}" dt="2026-05-29T14:17:57.794" v="54" actId="478"/>
          <ac:picMkLst>
            <pc:docMk/>
            <pc:sldMk cId="0" sldId="1340"/>
            <ac:picMk id="6" creationId="{2CC14CD6-DA02-4ECA-B82C-D7ADD383702A}"/>
          </ac:picMkLst>
        </pc:picChg>
        <pc:picChg chg="mod">
          <ac:chgData name="Jim McGowan" userId="7cd36c50-75f2-4725-a6b3-0fe31ea99fa6" providerId="ADAL" clId="{449CE0BA-7942-4027-A788-A2C5851605C8}" dt="2026-05-29T14:16:42.366" v="46" actId="1582"/>
          <ac:picMkLst>
            <pc:docMk/>
            <pc:sldMk cId="0" sldId="1340"/>
            <ac:picMk id="52229" creationId="{92746537-BC36-45F9-9B31-3241808115DF}"/>
          </ac:picMkLst>
        </pc:picChg>
      </pc:sldChg>
      <pc:sldChg chg="modSp mod">
        <pc:chgData name="Jim McGowan" userId="7cd36c50-75f2-4725-a6b3-0fe31ea99fa6" providerId="ADAL" clId="{449CE0BA-7942-4027-A788-A2C5851605C8}" dt="2026-05-29T14:32:28.946" v="164" actId="208"/>
        <pc:sldMkLst>
          <pc:docMk/>
          <pc:sldMk cId="0" sldId="1345"/>
        </pc:sldMkLst>
        <pc:spChg chg="mod">
          <ac:chgData name="Jim McGowan" userId="7cd36c50-75f2-4725-a6b3-0fe31ea99fa6" providerId="ADAL" clId="{449CE0BA-7942-4027-A788-A2C5851605C8}" dt="2026-05-29T14:32:16.531" v="162" actId="948"/>
          <ac:spMkLst>
            <pc:docMk/>
            <pc:sldMk cId="0" sldId="1345"/>
            <ac:spMk id="3" creationId="{BBC7A448-C13B-44F3-895C-0B10A4283455}"/>
          </ac:spMkLst>
        </pc:spChg>
        <pc:picChg chg="mod">
          <ac:chgData name="Jim McGowan" userId="7cd36c50-75f2-4725-a6b3-0fe31ea99fa6" providerId="ADAL" clId="{449CE0BA-7942-4027-A788-A2C5851605C8}" dt="2026-05-29T14:32:28.946" v="164" actId="208"/>
          <ac:picMkLst>
            <pc:docMk/>
            <pc:sldMk cId="0" sldId="1345"/>
            <ac:picMk id="19460" creationId="{B335A5EE-0E5B-4848-992A-A0E6E194C3DD}"/>
          </ac:picMkLst>
        </pc:picChg>
      </pc:sldChg>
      <pc:sldChg chg="modSp mod">
        <pc:chgData name="Jim McGowan" userId="7cd36c50-75f2-4725-a6b3-0fe31ea99fa6" providerId="ADAL" clId="{449CE0BA-7942-4027-A788-A2C5851605C8}" dt="2026-05-29T14:13:55.935" v="36" actId="1035"/>
        <pc:sldMkLst>
          <pc:docMk/>
          <pc:sldMk cId="0" sldId="1347"/>
        </pc:sldMkLst>
        <pc:spChg chg="mod">
          <ac:chgData name="Jim McGowan" userId="7cd36c50-75f2-4725-a6b3-0fe31ea99fa6" providerId="ADAL" clId="{449CE0BA-7942-4027-A788-A2C5851605C8}" dt="2026-05-29T14:13:55.935" v="36" actId="1035"/>
          <ac:spMkLst>
            <pc:docMk/>
            <pc:sldMk cId="0" sldId="1347"/>
            <ac:spMk id="5" creationId="{B30D8041-C4E9-43C4-91A8-934E7133E539}"/>
          </ac:spMkLst>
        </pc:spChg>
      </pc:sldChg>
      <pc:sldChg chg="modSp mod">
        <pc:chgData name="Jim McGowan" userId="7cd36c50-75f2-4725-a6b3-0fe31ea99fa6" providerId="ADAL" clId="{449CE0BA-7942-4027-A788-A2C5851605C8}" dt="2026-05-29T14:26:57.823" v="99" actId="208"/>
        <pc:sldMkLst>
          <pc:docMk/>
          <pc:sldMk cId="0" sldId="1353"/>
        </pc:sldMkLst>
        <pc:picChg chg="mod">
          <ac:chgData name="Jim McGowan" userId="7cd36c50-75f2-4725-a6b3-0fe31ea99fa6" providerId="ADAL" clId="{449CE0BA-7942-4027-A788-A2C5851605C8}" dt="2026-05-29T14:26:57.823" v="99" actId="208"/>
          <ac:picMkLst>
            <pc:docMk/>
            <pc:sldMk cId="0" sldId="1353"/>
            <ac:picMk id="4" creationId="{540BB492-7130-4521-8C21-8CDCB474B095}"/>
          </ac:picMkLst>
        </pc:picChg>
      </pc:sldChg>
      <pc:sldChg chg="modSp mod">
        <pc:chgData name="Jim McGowan" userId="7cd36c50-75f2-4725-a6b3-0fe31ea99fa6" providerId="ADAL" clId="{449CE0BA-7942-4027-A788-A2C5851605C8}" dt="2026-05-29T14:26:29.823" v="97" actId="1036"/>
        <pc:sldMkLst>
          <pc:docMk/>
          <pc:sldMk cId="0" sldId="1369"/>
        </pc:sldMkLst>
        <pc:picChg chg="mod">
          <ac:chgData name="Jim McGowan" userId="7cd36c50-75f2-4725-a6b3-0fe31ea99fa6" providerId="ADAL" clId="{449CE0BA-7942-4027-A788-A2C5851605C8}" dt="2026-05-29T14:26:29.823" v="97" actId="1036"/>
          <ac:picMkLst>
            <pc:docMk/>
            <pc:sldMk cId="0" sldId="1369"/>
            <ac:picMk id="5" creationId="{1AC9CB4E-742E-4E84-A5D5-DDAADA2166CD}"/>
          </ac:picMkLst>
        </pc:picChg>
      </pc:sldChg>
      <pc:sldChg chg="modSp mod">
        <pc:chgData name="Jim McGowan" userId="7cd36c50-75f2-4725-a6b3-0fe31ea99fa6" providerId="ADAL" clId="{449CE0BA-7942-4027-A788-A2C5851605C8}" dt="2026-05-29T14:26:13.663" v="95" actId="1036"/>
        <pc:sldMkLst>
          <pc:docMk/>
          <pc:sldMk cId="0" sldId="1370"/>
        </pc:sldMkLst>
        <pc:picChg chg="mod">
          <ac:chgData name="Jim McGowan" userId="7cd36c50-75f2-4725-a6b3-0fe31ea99fa6" providerId="ADAL" clId="{449CE0BA-7942-4027-A788-A2C5851605C8}" dt="2026-05-29T14:26:13.663" v="95" actId="1036"/>
          <ac:picMkLst>
            <pc:docMk/>
            <pc:sldMk cId="0" sldId="1370"/>
            <ac:picMk id="6" creationId="{D8771BE6-81F5-4B72-9AF3-B0A2B068901B}"/>
          </ac:picMkLst>
        </pc:picChg>
      </pc:sldChg>
      <pc:sldChg chg="modSp del mod">
        <pc:chgData name="Jim McGowan" userId="7cd36c50-75f2-4725-a6b3-0fe31ea99fa6" providerId="ADAL" clId="{449CE0BA-7942-4027-A788-A2C5851605C8}" dt="2026-05-29T14:29:41.491" v="157" actId="47"/>
        <pc:sldMkLst>
          <pc:docMk/>
          <pc:sldMk cId="0" sldId="1372"/>
        </pc:sldMkLst>
        <pc:picChg chg="mod">
          <ac:chgData name="Jim McGowan" userId="7cd36c50-75f2-4725-a6b3-0fe31ea99fa6" providerId="ADAL" clId="{449CE0BA-7942-4027-A788-A2C5851605C8}" dt="2026-05-29T14:28:30.294" v="107" actId="208"/>
          <ac:picMkLst>
            <pc:docMk/>
            <pc:sldMk cId="0" sldId="1372"/>
            <ac:picMk id="5" creationId="{64307371-3227-46BB-8E6D-60B87DF5B4D2}"/>
          </ac:picMkLst>
        </pc:picChg>
      </pc:sldChg>
      <pc:sldChg chg="modSp mod">
        <pc:chgData name="Jim McGowan" userId="7cd36c50-75f2-4725-a6b3-0fe31ea99fa6" providerId="ADAL" clId="{449CE0BA-7942-4027-A788-A2C5851605C8}" dt="2026-05-29T14:37:56.163" v="181" actId="12788"/>
        <pc:sldMkLst>
          <pc:docMk/>
          <pc:sldMk cId="0" sldId="1373"/>
        </pc:sldMkLst>
        <pc:spChg chg="mod">
          <ac:chgData name="Jim McGowan" userId="7cd36c50-75f2-4725-a6b3-0fe31ea99fa6" providerId="ADAL" clId="{449CE0BA-7942-4027-A788-A2C5851605C8}" dt="2026-05-29T14:37:56.163" v="181" actId="12788"/>
          <ac:spMkLst>
            <pc:docMk/>
            <pc:sldMk cId="0" sldId="1373"/>
            <ac:spMk id="134147" creationId="{8E5C590A-D180-4D7F-B04A-7470CC04B9A7}"/>
          </ac:spMkLst>
        </pc:spChg>
        <pc:picChg chg="mod">
          <ac:chgData name="Jim McGowan" userId="7cd36c50-75f2-4725-a6b3-0fe31ea99fa6" providerId="ADAL" clId="{449CE0BA-7942-4027-A788-A2C5851605C8}" dt="2026-05-29T14:27:49.107" v="102" actId="208"/>
          <ac:picMkLst>
            <pc:docMk/>
            <pc:sldMk cId="0" sldId="1373"/>
            <ac:picMk id="3" creationId="{F36F3C3F-CA4B-42D1-9A46-4D1CBF5A5EBC}"/>
          </ac:picMkLst>
        </pc:picChg>
      </pc:sldChg>
      <pc:sldChg chg="modSp mod">
        <pc:chgData name="Jim McGowan" userId="7cd36c50-75f2-4725-a6b3-0fe31ea99fa6" providerId="ADAL" clId="{449CE0BA-7942-4027-A788-A2C5851605C8}" dt="2026-05-29T14:10:56.641" v="22" actId="108"/>
        <pc:sldMkLst>
          <pc:docMk/>
          <pc:sldMk cId="1125725749" sldId="1379"/>
        </pc:sldMkLst>
        <pc:spChg chg="mod">
          <ac:chgData name="Jim McGowan" userId="7cd36c50-75f2-4725-a6b3-0fe31ea99fa6" providerId="ADAL" clId="{449CE0BA-7942-4027-A788-A2C5851605C8}" dt="2026-05-29T14:10:56.641" v="22" actId="108"/>
          <ac:spMkLst>
            <pc:docMk/>
            <pc:sldMk cId="1125725749" sldId="1379"/>
            <ac:spMk id="134147" creationId="{972624A7-20E3-4DA9-A466-8A9F888B1F46}"/>
          </ac:spMkLst>
        </pc:spChg>
      </pc:sldChg>
      <pc:sldChg chg="modSp mod">
        <pc:chgData name="Jim McGowan" userId="7cd36c50-75f2-4725-a6b3-0fe31ea99fa6" providerId="ADAL" clId="{449CE0BA-7942-4027-A788-A2C5851605C8}" dt="2026-05-29T14:27:19.032" v="100" actId="208"/>
        <pc:sldMkLst>
          <pc:docMk/>
          <pc:sldMk cId="0" sldId="1386"/>
        </pc:sldMkLst>
        <pc:picChg chg="mod">
          <ac:chgData name="Jim McGowan" userId="7cd36c50-75f2-4725-a6b3-0fe31ea99fa6" providerId="ADAL" clId="{449CE0BA-7942-4027-A788-A2C5851605C8}" dt="2026-05-29T14:27:19.032" v="100" actId="208"/>
          <ac:picMkLst>
            <pc:docMk/>
            <pc:sldMk cId="0" sldId="1386"/>
            <ac:picMk id="5" creationId="{F0ACCB76-A46A-4FFE-95E4-7F0DA0985A58}"/>
          </ac:picMkLst>
        </pc:picChg>
      </pc:sldChg>
      <pc:sldChg chg="modSp mod">
        <pc:chgData name="Jim McGowan" userId="7cd36c50-75f2-4725-a6b3-0fe31ea99fa6" providerId="ADAL" clId="{449CE0BA-7942-4027-A788-A2C5851605C8}" dt="2026-05-29T14:13:31.777" v="35" actId="1035"/>
        <pc:sldMkLst>
          <pc:docMk/>
          <pc:sldMk cId="1644283396" sldId="1390"/>
        </pc:sldMkLst>
        <pc:picChg chg="mod">
          <ac:chgData name="Jim McGowan" userId="7cd36c50-75f2-4725-a6b3-0fe31ea99fa6" providerId="ADAL" clId="{449CE0BA-7942-4027-A788-A2C5851605C8}" dt="2026-05-29T14:13:31.777" v="35" actId="1035"/>
          <ac:picMkLst>
            <pc:docMk/>
            <pc:sldMk cId="1644283396" sldId="1390"/>
            <ac:picMk id="4" creationId="{E12018B0-D302-45D9-B5D4-13B4691DC857}"/>
          </ac:picMkLst>
        </pc:picChg>
      </pc:sldChg>
      <pc:sldChg chg="del">
        <pc:chgData name="Jim McGowan" userId="7cd36c50-75f2-4725-a6b3-0fe31ea99fa6" providerId="ADAL" clId="{449CE0BA-7942-4027-A788-A2C5851605C8}" dt="2026-05-29T14:19:56.602" v="66" actId="47"/>
        <pc:sldMkLst>
          <pc:docMk/>
          <pc:sldMk cId="1516064552" sldId="1397"/>
        </pc:sldMkLst>
      </pc:sldChg>
      <pc:sldChg chg="modSp mod">
        <pc:chgData name="Jim McGowan" userId="7cd36c50-75f2-4725-a6b3-0fe31ea99fa6" providerId="ADAL" clId="{449CE0BA-7942-4027-A788-A2C5851605C8}" dt="2026-05-29T14:36:11.494" v="176" actId="208"/>
        <pc:sldMkLst>
          <pc:docMk/>
          <pc:sldMk cId="3807376916" sldId="1402"/>
        </pc:sldMkLst>
        <pc:picChg chg="mod">
          <ac:chgData name="Jim McGowan" userId="7cd36c50-75f2-4725-a6b3-0fe31ea99fa6" providerId="ADAL" clId="{449CE0BA-7942-4027-A788-A2C5851605C8}" dt="2026-05-29T14:36:11.494" v="176" actId="208"/>
          <ac:picMkLst>
            <pc:docMk/>
            <pc:sldMk cId="3807376916" sldId="1402"/>
            <ac:picMk id="4" creationId="{03512773-C46E-4361-97D8-CBC90AA29EDD}"/>
          </ac:picMkLst>
        </pc:picChg>
      </pc:sldChg>
      <pc:sldChg chg="modSp mod">
        <pc:chgData name="Jim McGowan" userId="7cd36c50-75f2-4725-a6b3-0fe31ea99fa6" providerId="ADAL" clId="{449CE0BA-7942-4027-A788-A2C5851605C8}" dt="2026-05-29T14:35:47.104" v="173" actId="208"/>
        <pc:sldMkLst>
          <pc:docMk/>
          <pc:sldMk cId="4149858598" sldId="1439"/>
        </pc:sldMkLst>
        <pc:picChg chg="mod">
          <ac:chgData name="Jim McGowan" userId="7cd36c50-75f2-4725-a6b3-0fe31ea99fa6" providerId="ADAL" clId="{449CE0BA-7942-4027-A788-A2C5851605C8}" dt="2026-05-29T14:35:47.104" v="173" actId="208"/>
          <ac:picMkLst>
            <pc:docMk/>
            <pc:sldMk cId="4149858598" sldId="1439"/>
            <ac:picMk id="2" creationId="{2335E7CF-0C59-40A4-BFA7-3DC1DC5180B4}"/>
          </ac:picMkLst>
        </pc:picChg>
      </pc:sldChg>
      <pc:sldChg chg="modSp mod">
        <pc:chgData name="Jim McGowan" userId="7cd36c50-75f2-4725-a6b3-0fe31ea99fa6" providerId="ADAL" clId="{449CE0BA-7942-4027-A788-A2C5851605C8}" dt="2026-05-29T14:22:37.203" v="79" actId="12788"/>
        <pc:sldMkLst>
          <pc:docMk/>
          <pc:sldMk cId="3262830948" sldId="1448"/>
        </pc:sldMkLst>
        <pc:spChg chg="mod">
          <ac:chgData name="Jim McGowan" userId="7cd36c50-75f2-4725-a6b3-0fe31ea99fa6" providerId="ADAL" clId="{449CE0BA-7942-4027-A788-A2C5851605C8}" dt="2026-05-29T14:22:37.203" v="79" actId="12788"/>
          <ac:spMkLst>
            <pc:docMk/>
            <pc:sldMk cId="3262830948" sldId="1448"/>
            <ac:spMk id="134147" creationId="{00000000-0000-0000-0000-000000000000}"/>
          </ac:spMkLst>
        </pc:spChg>
        <pc:picChg chg="mod">
          <ac:chgData name="Jim McGowan" userId="7cd36c50-75f2-4725-a6b3-0fe31ea99fa6" providerId="ADAL" clId="{449CE0BA-7942-4027-A788-A2C5851605C8}" dt="2026-05-29T14:21:29.370" v="72" actId="208"/>
          <ac:picMkLst>
            <pc:docMk/>
            <pc:sldMk cId="3262830948" sldId="1448"/>
            <ac:picMk id="3" creationId="{53B50C49-15CE-4596-A935-7D1BAE0C120B}"/>
          </ac:picMkLst>
        </pc:picChg>
      </pc:sldChg>
      <pc:sldChg chg="modSp mod">
        <pc:chgData name="Jim McGowan" userId="7cd36c50-75f2-4725-a6b3-0fe31ea99fa6" providerId="ADAL" clId="{449CE0BA-7942-4027-A788-A2C5851605C8}" dt="2026-05-29T14:35:34.455" v="171" actId="1036"/>
        <pc:sldMkLst>
          <pc:docMk/>
          <pc:sldMk cId="1320697211" sldId="4213"/>
        </pc:sldMkLst>
        <pc:picChg chg="mod">
          <ac:chgData name="Jim McGowan" userId="7cd36c50-75f2-4725-a6b3-0fe31ea99fa6" providerId="ADAL" clId="{449CE0BA-7942-4027-A788-A2C5851605C8}" dt="2026-05-29T14:35:34.455" v="171" actId="1036"/>
          <ac:picMkLst>
            <pc:docMk/>
            <pc:sldMk cId="1320697211" sldId="4213"/>
            <ac:picMk id="3" creationId="{BB940E1E-1CB7-4BBD-9EA4-606D32C21C03}"/>
          </ac:picMkLst>
        </pc:picChg>
      </pc:sldChg>
      <pc:sldChg chg="modSp mod">
        <pc:chgData name="Jim McGowan" userId="7cd36c50-75f2-4725-a6b3-0fe31ea99fa6" providerId="ADAL" clId="{449CE0BA-7942-4027-A788-A2C5851605C8}" dt="2026-05-29T14:22:28.921" v="78" actId="255"/>
        <pc:sldMkLst>
          <pc:docMk/>
          <pc:sldMk cId="668563777" sldId="4504"/>
        </pc:sldMkLst>
        <pc:spChg chg="mod">
          <ac:chgData name="Jim McGowan" userId="7cd36c50-75f2-4725-a6b3-0fe31ea99fa6" providerId="ADAL" clId="{449CE0BA-7942-4027-A788-A2C5851605C8}" dt="2026-05-29T14:22:28.921" v="78" actId="255"/>
          <ac:spMkLst>
            <pc:docMk/>
            <pc:sldMk cId="668563777" sldId="4504"/>
            <ac:spMk id="134147" creationId="{00000000-0000-0000-0000-000000000000}"/>
          </ac:spMkLst>
        </pc:spChg>
        <pc:picChg chg="mod">
          <ac:chgData name="Jim McGowan" userId="7cd36c50-75f2-4725-a6b3-0fe31ea99fa6" providerId="ADAL" clId="{449CE0BA-7942-4027-A788-A2C5851605C8}" dt="2026-05-29T14:21:37.602" v="73" actId="208"/>
          <ac:picMkLst>
            <pc:docMk/>
            <pc:sldMk cId="668563777" sldId="4504"/>
            <ac:picMk id="3" creationId="{53B50C49-15CE-4596-A935-7D1BAE0C120B}"/>
          </ac:picMkLst>
        </pc:picChg>
      </pc:sldChg>
      <pc:sldChg chg="ord">
        <pc:chgData name="Jim McGowan" userId="7cd36c50-75f2-4725-a6b3-0fe31ea99fa6" providerId="ADAL" clId="{449CE0BA-7942-4027-A788-A2C5851605C8}" dt="2026-05-29T14:20:28.323" v="69"/>
        <pc:sldMkLst>
          <pc:docMk/>
          <pc:sldMk cId="2036884226" sldId="4837"/>
        </pc:sldMkLst>
      </pc:sldChg>
      <pc:sldChg chg="modSp">
        <pc:chgData name="Jim McGowan" userId="7cd36c50-75f2-4725-a6b3-0fe31ea99fa6" providerId="ADAL" clId="{449CE0BA-7942-4027-A788-A2C5851605C8}" dt="2026-05-29T14:07:53.502" v="11"/>
        <pc:sldMkLst>
          <pc:docMk/>
          <pc:sldMk cId="2664009995" sldId="6577"/>
        </pc:sldMkLst>
        <pc:spChg chg="mod">
          <ac:chgData name="Jim McGowan" userId="7cd36c50-75f2-4725-a6b3-0fe31ea99fa6" providerId="ADAL" clId="{449CE0BA-7942-4027-A788-A2C5851605C8}" dt="2026-05-29T14:07:53.502" v="11"/>
          <ac:spMkLst>
            <pc:docMk/>
            <pc:sldMk cId="2664009995" sldId="6577"/>
            <ac:spMk id="134147" creationId="{A4B84B81-180C-4D43-855E-B136D5FE019D}"/>
          </ac:spMkLst>
        </pc:spChg>
      </pc:sldChg>
      <pc:sldChg chg="modSp mod">
        <pc:chgData name="Jim McGowan" userId="7cd36c50-75f2-4725-a6b3-0fe31ea99fa6" providerId="ADAL" clId="{449CE0BA-7942-4027-A788-A2C5851605C8}" dt="2026-05-29T14:32:55.304" v="166" actId="1035"/>
        <pc:sldMkLst>
          <pc:docMk/>
          <pc:sldMk cId="2649960851" sldId="6588"/>
        </pc:sldMkLst>
        <pc:spChg chg="mod">
          <ac:chgData name="Jim McGowan" userId="7cd36c50-75f2-4725-a6b3-0fe31ea99fa6" providerId="ADAL" clId="{449CE0BA-7942-4027-A788-A2C5851605C8}" dt="2026-05-29T14:32:55.304" v="166" actId="1035"/>
          <ac:spMkLst>
            <pc:docMk/>
            <pc:sldMk cId="2649960851" sldId="6588"/>
            <ac:spMk id="7" creationId="{9BE134BE-91C5-475E-AF77-E8BFFF533C7F}"/>
          </ac:spMkLst>
        </pc:spChg>
      </pc:sldChg>
      <pc:sldChg chg="modSp mod">
        <pc:chgData name="Jim McGowan" userId="7cd36c50-75f2-4725-a6b3-0fe31ea99fa6" providerId="ADAL" clId="{449CE0BA-7942-4027-A788-A2C5851605C8}" dt="2026-05-29T14:34:01.799" v="167" actId="1035"/>
        <pc:sldMkLst>
          <pc:docMk/>
          <pc:sldMk cId="1435503864" sldId="6589"/>
        </pc:sldMkLst>
        <pc:spChg chg="mod">
          <ac:chgData name="Jim McGowan" userId="7cd36c50-75f2-4725-a6b3-0fe31ea99fa6" providerId="ADAL" clId="{449CE0BA-7942-4027-A788-A2C5851605C8}" dt="2026-05-29T14:34:01.799" v="167" actId="1035"/>
          <ac:spMkLst>
            <pc:docMk/>
            <pc:sldMk cId="1435503864" sldId="6589"/>
            <ac:spMk id="7" creationId="{9BE134BE-91C5-475E-AF77-E8BFFF533C7F}"/>
          </ac:spMkLst>
        </pc:spChg>
      </pc:sldChg>
      <pc:sldChg chg="modSp mod">
        <pc:chgData name="Jim McGowan" userId="7cd36c50-75f2-4725-a6b3-0fe31ea99fa6" providerId="ADAL" clId="{449CE0BA-7942-4027-A788-A2C5851605C8}" dt="2026-05-29T14:34:27.023" v="168" actId="1035"/>
        <pc:sldMkLst>
          <pc:docMk/>
          <pc:sldMk cId="3481718845" sldId="6590"/>
        </pc:sldMkLst>
        <pc:spChg chg="mod">
          <ac:chgData name="Jim McGowan" userId="7cd36c50-75f2-4725-a6b3-0fe31ea99fa6" providerId="ADAL" clId="{449CE0BA-7942-4027-A788-A2C5851605C8}" dt="2026-05-29T14:34:27.023" v="168" actId="1035"/>
          <ac:spMkLst>
            <pc:docMk/>
            <pc:sldMk cId="3481718845" sldId="6590"/>
            <ac:spMk id="7" creationId="{9BE134BE-91C5-475E-AF77-E8BFFF533C7F}"/>
          </ac:spMkLst>
        </pc:spChg>
      </pc:sldChg>
      <pc:sldChg chg="modSp mod">
        <pc:chgData name="Jim McGowan" userId="7cd36c50-75f2-4725-a6b3-0fe31ea99fa6" providerId="ADAL" clId="{449CE0BA-7942-4027-A788-A2C5851605C8}" dt="2026-05-29T14:34:35.895" v="169" actId="1035"/>
        <pc:sldMkLst>
          <pc:docMk/>
          <pc:sldMk cId="2759887150" sldId="6591"/>
        </pc:sldMkLst>
        <pc:spChg chg="mod">
          <ac:chgData name="Jim McGowan" userId="7cd36c50-75f2-4725-a6b3-0fe31ea99fa6" providerId="ADAL" clId="{449CE0BA-7942-4027-A788-A2C5851605C8}" dt="2026-05-29T14:34:35.895" v="169" actId="1035"/>
          <ac:spMkLst>
            <pc:docMk/>
            <pc:sldMk cId="2759887150" sldId="6591"/>
            <ac:spMk id="7" creationId="{9BE134BE-91C5-475E-AF77-E8BFFF533C7F}"/>
          </ac:spMkLst>
        </pc:spChg>
      </pc:sldChg>
      <pc:sldChg chg="modSp mod">
        <pc:chgData name="Jim McGowan" userId="7cd36c50-75f2-4725-a6b3-0fe31ea99fa6" providerId="ADAL" clId="{449CE0BA-7942-4027-A788-A2C5851605C8}" dt="2026-05-29T14:36:00.831" v="174" actId="1035"/>
        <pc:sldMkLst>
          <pc:docMk/>
          <pc:sldMk cId="1186832099" sldId="6592"/>
        </pc:sldMkLst>
        <pc:spChg chg="mod">
          <ac:chgData name="Jim McGowan" userId="7cd36c50-75f2-4725-a6b3-0fe31ea99fa6" providerId="ADAL" clId="{449CE0BA-7942-4027-A788-A2C5851605C8}" dt="2026-05-29T14:36:00.831" v="174" actId="1035"/>
          <ac:spMkLst>
            <pc:docMk/>
            <pc:sldMk cId="1186832099" sldId="6592"/>
            <ac:spMk id="7" creationId="{9BE134BE-91C5-475E-AF77-E8BFFF533C7F}"/>
          </ac:spMkLst>
        </pc:spChg>
      </pc:sldChg>
      <pc:sldChg chg="modSp mod">
        <pc:chgData name="Jim McGowan" userId="7cd36c50-75f2-4725-a6b3-0fe31ea99fa6" providerId="ADAL" clId="{449CE0BA-7942-4027-A788-A2C5851605C8}" dt="2026-05-29T14:36:29.199" v="177" actId="1035"/>
        <pc:sldMkLst>
          <pc:docMk/>
          <pc:sldMk cId="4008794378" sldId="6593"/>
        </pc:sldMkLst>
        <pc:spChg chg="mod">
          <ac:chgData name="Jim McGowan" userId="7cd36c50-75f2-4725-a6b3-0fe31ea99fa6" providerId="ADAL" clId="{449CE0BA-7942-4027-A788-A2C5851605C8}" dt="2026-05-29T14:36:29.199" v="177" actId="1035"/>
          <ac:spMkLst>
            <pc:docMk/>
            <pc:sldMk cId="4008794378" sldId="6593"/>
            <ac:spMk id="7" creationId="{9BE134BE-91C5-475E-AF77-E8BFFF533C7F}"/>
          </ac:spMkLst>
        </pc:spChg>
      </pc:sldChg>
      <pc:sldChg chg="modSp mod">
        <pc:chgData name="Jim McGowan" userId="7cd36c50-75f2-4725-a6b3-0fe31ea99fa6" providerId="ADAL" clId="{449CE0BA-7942-4027-A788-A2C5851605C8}" dt="2026-05-29T14:36:51.416" v="178" actId="1035"/>
        <pc:sldMkLst>
          <pc:docMk/>
          <pc:sldMk cId="4040655122" sldId="6594"/>
        </pc:sldMkLst>
        <pc:spChg chg="mod">
          <ac:chgData name="Jim McGowan" userId="7cd36c50-75f2-4725-a6b3-0fe31ea99fa6" providerId="ADAL" clId="{449CE0BA-7942-4027-A788-A2C5851605C8}" dt="2026-05-29T14:36:51.416" v="178" actId="1035"/>
          <ac:spMkLst>
            <pc:docMk/>
            <pc:sldMk cId="4040655122" sldId="6594"/>
            <ac:spMk id="7" creationId="{9BE134BE-91C5-475E-AF77-E8BFFF533C7F}"/>
          </ac:spMkLst>
        </pc:spChg>
      </pc:sldChg>
      <pc:sldChg chg="modSp mod">
        <pc:chgData name="Jim McGowan" userId="7cd36c50-75f2-4725-a6b3-0fe31ea99fa6" providerId="ADAL" clId="{449CE0BA-7942-4027-A788-A2C5851605C8}" dt="2026-05-29T14:37:19.727" v="179" actId="1035"/>
        <pc:sldMkLst>
          <pc:docMk/>
          <pc:sldMk cId="14654571" sldId="6595"/>
        </pc:sldMkLst>
        <pc:spChg chg="mod">
          <ac:chgData name="Jim McGowan" userId="7cd36c50-75f2-4725-a6b3-0fe31ea99fa6" providerId="ADAL" clId="{449CE0BA-7942-4027-A788-A2C5851605C8}" dt="2026-05-29T14:37:19.727" v="179" actId="1035"/>
          <ac:spMkLst>
            <pc:docMk/>
            <pc:sldMk cId="14654571" sldId="6595"/>
            <ac:spMk id="7" creationId="{9BE134BE-91C5-475E-AF77-E8BFFF533C7F}"/>
          </ac:spMkLst>
        </pc:spChg>
      </pc:sldChg>
      <pc:sldChg chg="modSp mod">
        <pc:chgData name="Jim McGowan" userId="7cd36c50-75f2-4725-a6b3-0fe31ea99fa6" providerId="ADAL" clId="{449CE0BA-7942-4027-A788-A2C5851605C8}" dt="2026-05-29T14:38:32.263" v="182" actId="1035"/>
        <pc:sldMkLst>
          <pc:docMk/>
          <pc:sldMk cId="3180425297" sldId="6596"/>
        </pc:sldMkLst>
        <pc:spChg chg="mod">
          <ac:chgData name="Jim McGowan" userId="7cd36c50-75f2-4725-a6b3-0fe31ea99fa6" providerId="ADAL" clId="{449CE0BA-7942-4027-A788-A2C5851605C8}" dt="2026-05-29T14:38:32.263" v="182" actId="1035"/>
          <ac:spMkLst>
            <pc:docMk/>
            <pc:sldMk cId="3180425297" sldId="6596"/>
            <ac:spMk id="7" creationId="{9BE134BE-91C5-475E-AF77-E8BFFF533C7F}"/>
          </ac:spMkLst>
        </pc:spChg>
      </pc:sldChg>
      <pc:sldChg chg="del">
        <pc:chgData name="Jim McGowan" userId="7cd36c50-75f2-4725-a6b3-0fe31ea99fa6" providerId="ADAL" clId="{449CE0BA-7942-4027-A788-A2C5851605C8}" dt="2026-05-29T14:20:45.455" v="71" actId="47"/>
        <pc:sldMkLst>
          <pc:docMk/>
          <pc:sldMk cId="2847946318" sldId="6598"/>
        </pc:sldMkLst>
      </pc:sldChg>
      <pc:sldChg chg="del">
        <pc:chgData name="Jim McGowan" userId="7cd36c50-75f2-4725-a6b3-0fe31ea99fa6" providerId="ADAL" clId="{449CE0BA-7942-4027-A788-A2C5851605C8}" dt="2026-05-29T14:19:26.548" v="60" actId="47"/>
        <pc:sldMkLst>
          <pc:docMk/>
          <pc:sldMk cId="118019923" sldId="6601"/>
        </pc:sldMkLst>
      </pc:sldChg>
      <pc:sldChg chg="modSp mod">
        <pc:chgData name="Jim McGowan" userId="7cd36c50-75f2-4725-a6b3-0fe31ea99fa6" providerId="ADAL" clId="{449CE0BA-7942-4027-A788-A2C5851605C8}" dt="2026-05-29T14:24:33.034" v="82" actId="208"/>
        <pc:sldMkLst>
          <pc:docMk/>
          <pc:sldMk cId="2035725199" sldId="6602"/>
        </pc:sldMkLst>
        <pc:picChg chg="mod">
          <ac:chgData name="Jim McGowan" userId="7cd36c50-75f2-4725-a6b3-0fe31ea99fa6" providerId="ADAL" clId="{449CE0BA-7942-4027-A788-A2C5851605C8}" dt="2026-05-29T14:24:33.034" v="82" actId="208"/>
          <ac:picMkLst>
            <pc:docMk/>
            <pc:sldMk cId="2035725199" sldId="6602"/>
            <ac:picMk id="2" creationId="{DE47CBB0-C14C-42A2-B9C1-13BC71431F60}"/>
          </ac:picMkLst>
        </pc:picChg>
      </pc:sldChg>
      <pc:sldChg chg="modSp mod">
        <pc:chgData name="Jim McGowan" userId="7cd36c50-75f2-4725-a6b3-0fe31ea99fa6" providerId="ADAL" clId="{449CE0BA-7942-4027-A788-A2C5851605C8}" dt="2026-05-29T14:05:10.375" v="4" actId="948"/>
        <pc:sldMkLst>
          <pc:docMk/>
          <pc:sldMk cId="3521042712" sldId="9591"/>
        </pc:sldMkLst>
        <pc:spChg chg="mod">
          <ac:chgData name="Jim McGowan" userId="7cd36c50-75f2-4725-a6b3-0fe31ea99fa6" providerId="ADAL" clId="{449CE0BA-7942-4027-A788-A2C5851605C8}" dt="2026-05-29T14:05:10.375" v="4" actId="948"/>
          <ac:spMkLst>
            <pc:docMk/>
            <pc:sldMk cId="3521042712" sldId="9591"/>
            <ac:spMk id="134147" creationId="{00000000-0000-0000-0000-000000000000}"/>
          </ac:spMkLst>
        </pc:spChg>
      </pc:sldChg>
      <pc:sldChg chg="modSp mod">
        <pc:chgData name="Jim McGowan" userId="7cd36c50-75f2-4725-a6b3-0fe31ea99fa6" providerId="ADAL" clId="{449CE0BA-7942-4027-A788-A2C5851605C8}" dt="2026-05-29T14:31:38.270" v="161" actId="948"/>
        <pc:sldMkLst>
          <pc:docMk/>
          <pc:sldMk cId="523914155" sldId="9602"/>
        </pc:sldMkLst>
        <pc:spChg chg="mod">
          <ac:chgData name="Jim McGowan" userId="7cd36c50-75f2-4725-a6b3-0fe31ea99fa6" providerId="ADAL" clId="{449CE0BA-7942-4027-A788-A2C5851605C8}" dt="2026-05-29T14:31:38.270" v="161" actId="948"/>
          <ac:spMkLst>
            <pc:docMk/>
            <pc:sldMk cId="523914155" sldId="9602"/>
            <ac:spMk id="36867" creationId="{00000000-0000-0000-0000-000000000000}"/>
          </ac:spMkLst>
        </pc:spChg>
      </pc:sldChg>
      <pc:sldChg chg="modSp mod">
        <pc:chgData name="Jim McGowan" userId="7cd36c50-75f2-4725-a6b3-0fe31ea99fa6" providerId="ADAL" clId="{449CE0BA-7942-4027-A788-A2C5851605C8}" dt="2026-05-29T14:10:24.576" v="21" actId="20577"/>
        <pc:sldMkLst>
          <pc:docMk/>
          <pc:sldMk cId="3931651915" sldId="28604"/>
        </pc:sldMkLst>
        <pc:spChg chg="mod">
          <ac:chgData name="Jim McGowan" userId="7cd36c50-75f2-4725-a6b3-0fe31ea99fa6" providerId="ADAL" clId="{449CE0BA-7942-4027-A788-A2C5851605C8}" dt="2026-05-29T14:10:24.576" v="21" actId="20577"/>
          <ac:spMkLst>
            <pc:docMk/>
            <pc:sldMk cId="3931651915" sldId="28604"/>
            <ac:spMk id="72707" creationId="{00000000-0000-0000-0000-000000000000}"/>
          </ac:spMkLst>
        </pc:spChg>
      </pc:sldChg>
      <pc:sldChg chg="modSp mod">
        <pc:chgData name="Jim McGowan" userId="7cd36c50-75f2-4725-a6b3-0fe31ea99fa6" providerId="ADAL" clId="{449CE0BA-7942-4027-A788-A2C5851605C8}" dt="2026-05-29T14:32:42.751" v="165" actId="1035"/>
        <pc:sldMkLst>
          <pc:docMk/>
          <pc:sldMk cId="3565595657" sldId="28722"/>
        </pc:sldMkLst>
        <pc:spChg chg="mod">
          <ac:chgData name="Jim McGowan" userId="7cd36c50-75f2-4725-a6b3-0fe31ea99fa6" providerId="ADAL" clId="{449CE0BA-7942-4027-A788-A2C5851605C8}" dt="2026-05-29T14:32:42.751" v="165" actId="1035"/>
          <ac:spMkLst>
            <pc:docMk/>
            <pc:sldMk cId="3565595657" sldId="28722"/>
            <ac:spMk id="7" creationId="{DB0CB765-312E-E48D-5A79-EAF8DE296F6E}"/>
          </ac:spMkLst>
        </pc:spChg>
      </pc:sldChg>
      <pc:sldChg chg="ord">
        <pc:chgData name="Jim McGowan" userId="7cd36c50-75f2-4725-a6b3-0fe31ea99fa6" providerId="ADAL" clId="{449CE0BA-7942-4027-A788-A2C5851605C8}" dt="2026-05-29T14:19:33.239" v="63"/>
        <pc:sldMkLst>
          <pc:docMk/>
          <pc:sldMk cId="2225171190" sldId="28725"/>
        </pc:sldMkLst>
      </pc:sldChg>
      <pc:sldChg chg="modSp add mod">
        <pc:chgData name="Jim McGowan" userId="7cd36c50-75f2-4725-a6b3-0fe31ea99fa6" providerId="ADAL" clId="{449CE0BA-7942-4027-A788-A2C5851605C8}" dt="2026-05-29T14:19:21.519" v="59" actId="108"/>
        <pc:sldMkLst>
          <pc:docMk/>
          <pc:sldMk cId="167329116" sldId="28726"/>
        </pc:sldMkLst>
        <pc:spChg chg="mod">
          <ac:chgData name="Jim McGowan" userId="7cd36c50-75f2-4725-a6b3-0fe31ea99fa6" providerId="ADAL" clId="{449CE0BA-7942-4027-A788-A2C5851605C8}" dt="2026-05-29T14:19:21.519" v="59" actId="108"/>
          <ac:spMkLst>
            <pc:docMk/>
            <pc:sldMk cId="167329116" sldId="28726"/>
            <ac:spMk id="56323" creationId="{F3416CB6-9A5E-E5CC-3708-3D820203CC8E}"/>
          </ac:spMkLst>
        </pc:spChg>
        <pc:picChg chg="mod">
          <ac:chgData name="Jim McGowan" userId="7cd36c50-75f2-4725-a6b3-0fe31ea99fa6" providerId="ADAL" clId="{449CE0BA-7942-4027-A788-A2C5851605C8}" dt="2026-05-29T14:17:42.159" v="52" actId="1038"/>
          <ac:picMkLst>
            <pc:docMk/>
            <pc:sldMk cId="167329116" sldId="28726"/>
            <ac:picMk id="6" creationId="{90282100-D205-7F11-5D88-EABDC766025C}"/>
          </ac:picMkLst>
        </pc:picChg>
      </pc:sldChg>
      <pc:sldChg chg="modSp add mod">
        <pc:chgData name="Jim McGowan" userId="7cd36c50-75f2-4725-a6b3-0fe31ea99fa6" providerId="ADAL" clId="{449CE0BA-7942-4027-A788-A2C5851605C8}" dt="2026-05-29T14:19:44.793" v="65" actId="108"/>
        <pc:sldMkLst>
          <pc:docMk/>
          <pc:sldMk cId="3302150145" sldId="28727"/>
        </pc:sldMkLst>
        <pc:spChg chg="mod">
          <ac:chgData name="Jim McGowan" userId="7cd36c50-75f2-4725-a6b3-0fe31ea99fa6" providerId="ADAL" clId="{449CE0BA-7942-4027-A788-A2C5851605C8}" dt="2026-05-29T14:19:44.793" v="65" actId="108"/>
          <ac:spMkLst>
            <pc:docMk/>
            <pc:sldMk cId="3302150145" sldId="28727"/>
            <ac:spMk id="56323" creationId="{615DBFBD-5538-7420-30E1-958140088C89}"/>
          </ac:spMkLst>
        </pc:spChg>
      </pc:sldChg>
      <pc:sldChg chg="modSp add mod">
        <pc:chgData name="Jim McGowan" userId="7cd36c50-75f2-4725-a6b3-0fe31ea99fa6" providerId="ADAL" clId="{449CE0BA-7942-4027-A788-A2C5851605C8}" dt="2026-05-29T14:20:41.568" v="70" actId="108"/>
        <pc:sldMkLst>
          <pc:docMk/>
          <pc:sldMk cId="2548268687" sldId="28728"/>
        </pc:sldMkLst>
        <pc:spChg chg="mod">
          <ac:chgData name="Jim McGowan" userId="7cd36c50-75f2-4725-a6b3-0fe31ea99fa6" providerId="ADAL" clId="{449CE0BA-7942-4027-A788-A2C5851605C8}" dt="2026-05-29T14:20:41.568" v="70" actId="108"/>
          <ac:spMkLst>
            <pc:docMk/>
            <pc:sldMk cId="2548268687" sldId="28728"/>
            <ac:spMk id="56323" creationId="{F62F07BD-A2BB-B09B-83E4-9C587E20872C}"/>
          </ac:spMkLst>
        </pc:spChg>
      </pc:sldChg>
      <pc:sldChg chg="addSp delSp modSp add mod">
        <pc:chgData name="Jim McGowan" userId="7cd36c50-75f2-4725-a6b3-0fe31ea99fa6" providerId="ADAL" clId="{449CE0BA-7942-4027-A788-A2C5851605C8}" dt="2026-05-29T14:40:24.636" v="184" actId="1076"/>
        <pc:sldMkLst>
          <pc:docMk/>
          <pc:sldMk cId="230502066" sldId="28729"/>
        </pc:sldMkLst>
        <pc:spChg chg="mod">
          <ac:chgData name="Jim McGowan" userId="7cd36c50-75f2-4725-a6b3-0fe31ea99fa6" providerId="ADAL" clId="{449CE0BA-7942-4027-A788-A2C5851605C8}" dt="2026-05-29T14:30:17.755" v="159" actId="14100"/>
          <ac:spMkLst>
            <pc:docMk/>
            <pc:sldMk cId="230502066" sldId="28729"/>
            <ac:spMk id="9219" creationId="{CFDCD60D-85BF-D727-8BE5-72585B07C713}"/>
          </ac:spMkLst>
        </pc:spChg>
        <pc:picChg chg="del">
          <ac:chgData name="Jim McGowan" userId="7cd36c50-75f2-4725-a6b3-0fe31ea99fa6" providerId="ADAL" clId="{449CE0BA-7942-4027-A788-A2C5851605C8}" dt="2026-05-29T14:29:03.084" v="109" actId="478"/>
          <ac:picMkLst>
            <pc:docMk/>
            <pc:sldMk cId="230502066" sldId="28729"/>
            <ac:picMk id="2" creationId="{40AB9F70-DEFB-8173-5140-363798C8F596}"/>
          </ac:picMkLst>
        </pc:picChg>
        <pc:picChg chg="add mod">
          <ac:chgData name="Jim McGowan" userId="7cd36c50-75f2-4725-a6b3-0fe31ea99fa6" providerId="ADAL" clId="{449CE0BA-7942-4027-A788-A2C5851605C8}" dt="2026-05-29T14:40:24.636" v="184" actId="1076"/>
          <ac:picMkLst>
            <pc:docMk/>
            <pc:sldMk cId="230502066" sldId="28729"/>
            <ac:picMk id="4" creationId="{229578E3-CD95-E89C-2DE8-09FAC788547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BA39F1E-F5AD-ABF1-57DF-E58A523E572F}"/>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Times New Roman" pitchFamily="18" charset="0"/>
              </a:defRPr>
            </a:lvl1pPr>
          </a:lstStyle>
          <a:p>
            <a:pPr>
              <a:defRPr/>
            </a:pPr>
            <a:r>
              <a:rPr lang="en-US" sz="1400" dirty="0">
                <a:latin typeface="Calibri" panose="020F0502020204030204" pitchFamily="34" charset="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92F33C33-86B2-AF2A-6705-982B6AD39858}"/>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3E9D20C2-2682-4B84-81FC-3E8CE476EA6A}" type="slidenum">
              <a:rPr lang="en-US" altLang="en-US" sz="1400">
                <a:latin typeface="Calibri" panose="020F0502020204030204" pitchFamily="34" charset="0"/>
                <a:cs typeface="Calibri" panose="020F0502020204030204" pitchFamily="34" charset="0"/>
              </a:rPr>
              <a:pPr/>
              <a:t>‹#›</a:t>
            </a:fld>
            <a:endParaRPr lang="en-US" altLang="en-US" sz="1400" dirty="0">
              <a:latin typeface="Calibri" panose="020F0502020204030204" pitchFamily="34" charset="0"/>
              <a:cs typeface="Calibri" panose="020F0502020204030204" pitchFamily="34" charset="0"/>
            </a:endParaRPr>
          </a:p>
        </p:txBody>
      </p:sp>
      <p:sp>
        <p:nvSpPr>
          <p:cNvPr id="6" name="Header Placeholder 1">
            <a:extLst>
              <a:ext uri="{FF2B5EF4-FFF2-40B4-BE49-F238E27FC236}">
                <a16:creationId xmlns:a16="http://schemas.microsoft.com/office/drawing/2014/main" id="{06682424-EA5D-6674-5CAC-43F658EA8136}"/>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006 Hebrews 2vv. 1-18</a:t>
            </a:r>
          </a:p>
          <a:p>
            <a:pPr>
              <a:defRPr/>
            </a:pPr>
            <a:r>
              <a:rPr lang="en-US" sz="1400" dirty="0"/>
              <a:t>05-31-2026</a:t>
            </a:r>
          </a:p>
        </p:txBody>
      </p:sp>
    </p:spTree>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1-08T16:35:49.788"/>
    </inkml:context>
    <inkml:brush xml:id="br0">
      <inkml:brushProperty name="width" value="0.0265" units="cm"/>
      <inkml:brushProperty name="height" value="0.0265" units="cm"/>
    </inkml:brush>
  </inkml:definitions>
  <inkml:trace contextRef="#ctx0" brushRef="#br0">9862 6192 6784,'-33'-33'2528,"33"33"-1344,33 0-3776,-33 0-704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635965-C01F-47E9-98B6-B10446FF05E8}" type="datetimeFigureOut">
              <a:rPr lang="en-US" smtClean="0"/>
              <a:t>5/30/2026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AC1843-68DD-4B28-800C-F449DCFD7C21}" type="slidenum">
              <a:rPr lang="en-US" smtClean="0"/>
              <a:t>‹#›</a:t>
            </a:fld>
            <a:endParaRPr lang="en-US"/>
          </a:p>
        </p:txBody>
      </p:sp>
    </p:spTree>
    <p:extLst>
      <p:ext uri="{BB962C8B-B14F-4D97-AF65-F5344CB8AC3E}">
        <p14:creationId xmlns:p14="http://schemas.microsoft.com/office/powerpoint/2010/main" val="935527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Preparation / manifestation / propagation / explanation / </a:t>
            </a:r>
            <a:r>
              <a:rPr lang="en-US" dirty="0" err="1"/>
              <a:t>consumation</a:t>
            </a:r>
            <a:endParaRPr lang="en-US" dirty="0"/>
          </a:p>
        </p:txBody>
      </p:sp>
      <p:sp>
        <p:nvSpPr>
          <p:cNvPr id="4" name="Slide Number Placeholder 3"/>
          <p:cNvSpPr>
            <a:spLocks noGrp="1"/>
          </p:cNvSpPr>
          <p:nvPr>
            <p:ph type="sldNum" sz="quarter" idx="5"/>
          </p:nvPr>
        </p:nvSpPr>
        <p:spPr/>
        <p:txBody>
          <a:bodyPr/>
          <a:lstStyle/>
          <a:p>
            <a:fld id="{65AC1843-68DD-4B28-800C-F449DCFD7C21}" type="slidenum">
              <a:rPr lang="en-US" smtClean="0"/>
              <a:t>4</a:t>
            </a:fld>
            <a:endParaRPr lang="en-US"/>
          </a:p>
        </p:txBody>
      </p:sp>
    </p:spTree>
    <p:extLst>
      <p:ext uri="{BB962C8B-B14F-4D97-AF65-F5344CB8AC3E}">
        <p14:creationId xmlns:p14="http://schemas.microsoft.com/office/powerpoint/2010/main" val="1979070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Text Box 2">
            <a:extLst>
              <a:ext uri="{FF2B5EF4-FFF2-40B4-BE49-F238E27FC236}">
                <a16:creationId xmlns:a16="http://schemas.microsoft.com/office/drawing/2014/main" id="{C0BA375F-C33D-4E6A-855A-3571C693A2E5}"/>
              </a:ext>
            </a:extLst>
          </p:cNvPr>
          <p:cNvSpPr txBox="1">
            <a:spLocks noChangeArrowheads="1"/>
          </p:cNvSpPr>
          <p:nvPr/>
        </p:nvSpPr>
        <p:spPr bwMode="auto">
          <a:xfrm>
            <a:off x="2286528" y="729600"/>
            <a:ext cx="2742145" cy="3600450"/>
          </a:xfrm>
          <a:prstGeom prst="rect">
            <a:avLst/>
          </a:prstGeom>
          <a:solidFill>
            <a:srgbClr val="FFFFFF"/>
          </a:solidFill>
          <a:ln w="9525">
            <a:solidFill>
              <a:srgbClr val="000000"/>
            </a:solidFill>
            <a:miter lim="800000"/>
            <a:headEnd/>
            <a:tailEnd/>
          </a:ln>
        </p:spPr>
        <p:txBody>
          <a:bodyPr wrap="none" lIns="96659" tIns="48330" rIns="96659" bIns="48330"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dirty="0">
              <a:latin typeface="Calibri" panose="020F0502020204030204" pitchFamily="34" charset="0"/>
            </a:endParaRPr>
          </a:p>
        </p:txBody>
      </p:sp>
      <p:sp>
        <p:nvSpPr>
          <p:cNvPr id="84995" name="Rectangle 3">
            <a:extLst>
              <a:ext uri="{FF2B5EF4-FFF2-40B4-BE49-F238E27FC236}">
                <a16:creationId xmlns:a16="http://schemas.microsoft.com/office/drawing/2014/main" id="{B16A0BFA-BD84-47AC-A524-F12795AC0971}"/>
              </a:ext>
            </a:extLst>
          </p:cNvPr>
          <p:cNvSpPr>
            <a:spLocks noGrp="1" noChangeArrowheads="1"/>
          </p:cNvSpPr>
          <p:nvPr>
            <p:ph type="body"/>
          </p:nvPr>
        </p:nvSpPr>
        <p:spPr>
          <a:xfrm>
            <a:off x="732364" y="4561226"/>
            <a:ext cx="5848785" cy="4320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7390" tIns="48696" rIns="97390" bIns="48696" anchor="ctr"/>
          <a:lstStyle/>
          <a:p>
            <a:r>
              <a:rPr lang="en-US" altLang="en-US" dirty="0"/>
              <a:t>Pay, pray, and obey!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723AE1EC-DC16-4C04-913F-B6D679805BE4}"/>
              </a:ext>
            </a:extLst>
          </p:cNvPr>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9AE71195-D2CF-4686-8C53-22B8FE71BD4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2532" name="Slide Number Placeholder 3">
            <a:extLst>
              <a:ext uri="{FF2B5EF4-FFF2-40B4-BE49-F238E27FC236}">
                <a16:creationId xmlns:a16="http://schemas.microsoft.com/office/drawing/2014/main" id="{73A9FD15-97A0-4213-A3F9-7B126EA4BCB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579">
              <a:defRPr sz="2500">
                <a:solidFill>
                  <a:schemeClr val="tx1"/>
                </a:solidFill>
                <a:latin typeface="Times New Roman" panose="02020603050405020304" pitchFamily="18" charset="0"/>
                <a:cs typeface="Arial" panose="020B0604020202020204" pitchFamily="34" charset="0"/>
              </a:defRPr>
            </a:lvl1pPr>
            <a:lvl2pPr marL="776829" indent="-298780" defTabSz="919579">
              <a:defRPr sz="2500">
                <a:solidFill>
                  <a:schemeClr val="tx1"/>
                </a:solidFill>
                <a:latin typeface="Times New Roman" panose="02020603050405020304" pitchFamily="18" charset="0"/>
                <a:cs typeface="Arial" panose="020B0604020202020204" pitchFamily="34" charset="0"/>
              </a:defRPr>
            </a:lvl2pPr>
            <a:lvl3pPr marL="1195121" indent="-239024" defTabSz="919579">
              <a:defRPr sz="2500">
                <a:solidFill>
                  <a:schemeClr val="tx1"/>
                </a:solidFill>
                <a:latin typeface="Times New Roman" panose="02020603050405020304" pitchFamily="18" charset="0"/>
                <a:cs typeface="Arial" panose="020B0604020202020204" pitchFamily="34" charset="0"/>
              </a:defRPr>
            </a:lvl3pPr>
            <a:lvl4pPr marL="1673169" indent="-239024" defTabSz="919579">
              <a:defRPr sz="2500">
                <a:solidFill>
                  <a:schemeClr val="tx1"/>
                </a:solidFill>
                <a:latin typeface="Times New Roman" panose="02020603050405020304" pitchFamily="18" charset="0"/>
                <a:cs typeface="Arial" panose="020B0604020202020204" pitchFamily="34" charset="0"/>
              </a:defRPr>
            </a:lvl4pPr>
            <a:lvl5pPr marL="2151217" indent="-239024" defTabSz="919579">
              <a:defRPr sz="2500">
                <a:solidFill>
                  <a:schemeClr val="tx1"/>
                </a:solidFill>
                <a:latin typeface="Times New Roman" panose="02020603050405020304" pitchFamily="18" charset="0"/>
                <a:cs typeface="Arial" panose="020B0604020202020204" pitchFamily="34" charset="0"/>
              </a:defRPr>
            </a:lvl5pPr>
            <a:lvl6pPr marL="2629266" indent="-239024" defTabSz="9195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107314" indent="-239024" defTabSz="9195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85362" indent="-239024" defTabSz="9195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63411" indent="-239024" defTabSz="9195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fld id="{08431645-F3B0-4269-A78C-02D4BFD16CAE}" type="slidenum">
              <a:rPr lang="en-US" altLang="en-US" sz="1400">
                <a:latin typeface="Calibri" panose="020F0502020204030204" pitchFamily="34" charset="0"/>
              </a:rPr>
              <a:pPr/>
              <a:t>90</a:t>
            </a:fld>
            <a:endParaRPr lang="en-US" altLang="en-US" sz="1400" dirty="0">
              <a:latin typeface="Calibri" panose="020F0502020204030204" pitchFamily="34" charset="0"/>
            </a:endParaRPr>
          </a:p>
        </p:txBody>
      </p:sp>
    </p:spTree>
    <p:extLst>
      <p:ext uri="{BB962C8B-B14F-4D97-AF65-F5344CB8AC3E}">
        <p14:creationId xmlns:p14="http://schemas.microsoft.com/office/powerpoint/2010/main" val="3202614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723AE1EC-DC16-4C04-913F-B6D679805BE4}"/>
              </a:ext>
            </a:extLst>
          </p:cNvPr>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9AE71195-D2CF-4686-8C53-22B8FE71BD4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2532" name="Slide Number Placeholder 3">
            <a:extLst>
              <a:ext uri="{FF2B5EF4-FFF2-40B4-BE49-F238E27FC236}">
                <a16:creationId xmlns:a16="http://schemas.microsoft.com/office/drawing/2014/main" id="{73A9FD15-97A0-4213-A3F9-7B126EA4BCB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579">
              <a:defRPr sz="2500">
                <a:solidFill>
                  <a:schemeClr val="tx1"/>
                </a:solidFill>
                <a:latin typeface="Times New Roman" panose="02020603050405020304" pitchFamily="18" charset="0"/>
                <a:cs typeface="Arial" panose="020B0604020202020204" pitchFamily="34" charset="0"/>
              </a:defRPr>
            </a:lvl1pPr>
            <a:lvl2pPr marL="776829" indent="-298780" defTabSz="919579">
              <a:defRPr sz="2500">
                <a:solidFill>
                  <a:schemeClr val="tx1"/>
                </a:solidFill>
                <a:latin typeface="Times New Roman" panose="02020603050405020304" pitchFamily="18" charset="0"/>
                <a:cs typeface="Arial" panose="020B0604020202020204" pitchFamily="34" charset="0"/>
              </a:defRPr>
            </a:lvl2pPr>
            <a:lvl3pPr marL="1195121" indent="-239024" defTabSz="919579">
              <a:defRPr sz="2500">
                <a:solidFill>
                  <a:schemeClr val="tx1"/>
                </a:solidFill>
                <a:latin typeface="Times New Roman" panose="02020603050405020304" pitchFamily="18" charset="0"/>
                <a:cs typeface="Arial" panose="020B0604020202020204" pitchFamily="34" charset="0"/>
              </a:defRPr>
            </a:lvl3pPr>
            <a:lvl4pPr marL="1673169" indent="-239024" defTabSz="919579">
              <a:defRPr sz="2500">
                <a:solidFill>
                  <a:schemeClr val="tx1"/>
                </a:solidFill>
                <a:latin typeface="Times New Roman" panose="02020603050405020304" pitchFamily="18" charset="0"/>
                <a:cs typeface="Arial" panose="020B0604020202020204" pitchFamily="34" charset="0"/>
              </a:defRPr>
            </a:lvl4pPr>
            <a:lvl5pPr marL="2151217" indent="-239024" defTabSz="919579">
              <a:defRPr sz="2500">
                <a:solidFill>
                  <a:schemeClr val="tx1"/>
                </a:solidFill>
                <a:latin typeface="Times New Roman" panose="02020603050405020304" pitchFamily="18" charset="0"/>
                <a:cs typeface="Arial" panose="020B0604020202020204" pitchFamily="34" charset="0"/>
              </a:defRPr>
            </a:lvl5pPr>
            <a:lvl6pPr marL="2629266" indent="-239024" defTabSz="9195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107314" indent="-239024" defTabSz="9195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85362" indent="-239024" defTabSz="9195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63411" indent="-239024" defTabSz="9195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fld id="{08431645-F3B0-4269-A78C-02D4BFD16CAE}" type="slidenum">
              <a:rPr lang="en-US" altLang="en-US" sz="1400">
                <a:latin typeface="Calibri" panose="020F0502020204030204" pitchFamily="34" charset="0"/>
              </a:rPr>
              <a:pPr/>
              <a:t>96</a:t>
            </a:fld>
            <a:endParaRPr lang="en-US" altLang="en-US" sz="1400" dirty="0">
              <a:latin typeface="Calibri" panose="020F0502020204030204" pitchFamily="34" charset="0"/>
            </a:endParaRPr>
          </a:p>
        </p:txBody>
      </p:sp>
    </p:spTree>
    <p:extLst>
      <p:ext uri="{BB962C8B-B14F-4D97-AF65-F5344CB8AC3E}">
        <p14:creationId xmlns:p14="http://schemas.microsoft.com/office/powerpoint/2010/main" val="3813138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8F76A-6E37-124B-4C37-9008F41244E7}"/>
            </a:ext>
          </a:extLst>
        </p:cNvPr>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6DA80F5A-EFB2-9CB8-75A8-C48E9409BFB9}"/>
              </a:ext>
            </a:extLst>
          </p:cNvPr>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5F7B5935-D73C-E43C-A8BA-82BD8F7A93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2532" name="Slide Number Placeholder 3">
            <a:extLst>
              <a:ext uri="{FF2B5EF4-FFF2-40B4-BE49-F238E27FC236}">
                <a16:creationId xmlns:a16="http://schemas.microsoft.com/office/drawing/2014/main" id="{9D6535CC-80ED-A486-4965-278891BE515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579">
              <a:defRPr sz="2500">
                <a:solidFill>
                  <a:schemeClr val="tx1"/>
                </a:solidFill>
                <a:latin typeface="Times New Roman" panose="02020603050405020304" pitchFamily="18" charset="0"/>
                <a:cs typeface="Arial" panose="020B0604020202020204" pitchFamily="34" charset="0"/>
              </a:defRPr>
            </a:lvl1pPr>
            <a:lvl2pPr marL="776829" indent="-298780" defTabSz="919579">
              <a:defRPr sz="2500">
                <a:solidFill>
                  <a:schemeClr val="tx1"/>
                </a:solidFill>
                <a:latin typeface="Times New Roman" panose="02020603050405020304" pitchFamily="18" charset="0"/>
                <a:cs typeface="Arial" panose="020B0604020202020204" pitchFamily="34" charset="0"/>
              </a:defRPr>
            </a:lvl2pPr>
            <a:lvl3pPr marL="1195121" indent="-239024" defTabSz="919579">
              <a:defRPr sz="2500">
                <a:solidFill>
                  <a:schemeClr val="tx1"/>
                </a:solidFill>
                <a:latin typeface="Times New Roman" panose="02020603050405020304" pitchFamily="18" charset="0"/>
                <a:cs typeface="Arial" panose="020B0604020202020204" pitchFamily="34" charset="0"/>
              </a:defRPr>
            </a:lvl3pPr>
            <a:lvl4pPr marL="1673169" indent="-239024" defTabSz="919579">
              <a:defRPr sz="2500">
                <a:solidFill>
                  <a:schemeClr val="tx1"/>
                </a:solidFill>
                <a:latin typeface="Times New Roman" panose="02020603050405020304" pitchFamily="18" charset="0"/>
                <a:cs typeface="Arial" panose="020B0604020202020204" pitchFamily="34" charset="0"/>
              </a:defRPr>
            </a:lvl4pPr>
            <a:lvl5pPr marL="2151217" indent="-239024" defTabSz="919579">
              <a:defRPr sz="2500">
                <a:solidFill>
                  <a:schemeClr val="tx1"/>
                </a:solidFill>
                <a:latin typeface="Times New Roman" panose="02020603050405020304" pitchFamily="18" charset="0"/>
                <a:cs typeface="Arial" panose="020B0604020202020204" pitchFamily="34" charset="0"/>
              </a:defRPr>
            </a:lvl5pPr>
            <a:lvl6pPr marL="2629266" indent="-239024" defTabSz="9195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107314" indent="-239024" defTabSz="9195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85362" indent="-239024" defTabSz="9195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63411" indent="-239024" defTabSz="9195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fld id="{08431645-F3B0-4269-A78C-02D4BFD16CAE}" type="slidenum">
              <a:rPr lang="en-US" altLang="en-US" sz="1400">
                <a:latin typeface="Calibri" panose="020F0502020204030204" pitchFamily="34" charset="0"/>
              </a:rPr>
              <a:pPr/>
              <a:t>35</a:t>
            </a:fld>
            <a:endParaRPr lang="en-US" altLang="en-US" sz="1400" dirty="0">
              <a:latin typeface="Calibri" panose="020F0502020204030204" pitchFamily="34" charset="0"/>
            </a:endParaRPr>
          </a:p>
        </p:txBody>
      </p:sp>
    </p:spTree>
    <p:extLst>
      <p:ext uri="{BB962C8B-B14F-4D97-AF65-F5344CB8AC3E}">
        <p14:creationId xmlns:p14="http://schemas.microsoft.com/office/powerpoint/2010/main" val="2814924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723AE1EC-DC16-4C04-913F-B6D679805BE4}"/>
              </a:ext>
            </a:extLst>
          </p:cNvPr>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9AE71195-D2CF-4686-8C53-22B8FE71BD4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2532" name="Slide Number Placeholder 3">
            <a:extLst>
              <a:ext uri="{FF2B5EF4-FFF2-40B4-BE49-F238E27FC236}">
                <a16:creationId xmlns:a16="http://schemas.microsoft.com/office/drawing/2014/main" id="{73A9FD15-97A0-4213-A3F9-7B126EA4BCB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579">
              <a:defRPr sz="2500">
                <a:solidFill>
                  <a:schemeClr val="tx1"/>
                </a:solidFill>
                <a:latin typeface="Times New Roman" panose="02020603050405020304" pitchFamily="18" charset="0"/>
                <a:cs typeface="Arial" panose="020B0604020202020204" pitchFamily="34" charset="0"/>
              </a:defRPr>
            </a:lvl1pPr>
            <a:lvl2pPr marL="776829" indent="-298780" defTabSz="919579">
              <a:defRPr sz="2500">
                <a:solidFill>
                  <a:schemeClr val="tx1"/>
                </a:solidFill>
                <a:latin typeface="Times New Roman" panose="02020603050405020304" pitchFamily="18" charset="0"/>
                <a:cs typeface="Arial" panose="020B0604020202020204" pitchFamily="34" charset="0"/>
              </a:defRPr>
            </a:lvl2pPr>
            <a:lvl3pPr marL="1195121" indent="-239024" defTabSz="919579">
              <a:defRPr sz="2500">
                <a:solidFill>
                  <a:schemeClr val="tx1"/>
                </a:solidFill>
                <a:latin typeface="Times New Roman" panose="02020603050405020304" pitchFamily="18" charset="0"/>
                <a:cs typeface="Arial" panose="020B0604020202020204" pitchFamily="34" charset="0"/>
              </a:defRPr>
            </a:lvl3pPr>
            <a:lvl4pPr marL="1673169" indent="-239024" defTabSz="919579">
              <a:defRPr sz="2500">
                <a:solidFill>
                  <a:schemeClr val="tx1"/>
                </a:solidFill>
                <a:latin typeface="Times New Roman" panose="02020603050405020304" pitchFamily="18" charset="0"/>
                <a:cs typeface="Arial" panose="020B0604020202020204" pitchFamily="34" charset="0"/>
              </a:defRPr>
            </a:lvl4pPr>
            <a:lvl5pPr marL="2151217" indent="-239024" defTabSz="919579">
              <a:defRPr sz="2500">
                <a:solidFill>
                  <a:schemeClr val="tx1"/>
                </a:solidFill>
                <a:latin typeface="Times New Roman" panose="02020603050405020304" pitchFamily="18" charset="0"/>
                <a:cs typeface="Arial" panose="020B0604020202020204" pitchFamily="34" charset="0"/>
              </a:defRPr>
            </a:lvl5pPr>
            <a:lvl6pPr marL="2629266" indent="-239024" defTabSz="9195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107314" indent="-239024" defTabSz="9195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85362" indent="-239024" defTabSz="9195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63411" indent="-239024" defTabSz="9195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fld id="{08431645-F3B0-4269-A78C-02D4BFD16CAE}" type="slidenum">
              <a:rPr lang="en-US" altLang="en-US" sz="1400">
                <a:latin typeface="Calibri" panose="020F0502020204030204" pitchFamily="34" charset="0"/>
              </a:rPr>
              <a:pPr/>
              <a:t>36</a:t>
            </a:fld>
            <a:endParaRPr lang="en-US" altLang="en-US" sz="1400" dirty="0">
              <a:latin typeface="Calibri" panose="020F0502020204030204" pitchFamily="34" charset="0"/>
            </a:endParaRPr>
          </a:p>
        </p:txBody>
      </p:sp>
    </p:spTree>
    <p:extLst>
      <p:ext uri="{BB962C8B-B14F-4D97-AF65-F5344CB8AC3E}">
        <p14:creationId xmlns:p14="http://schemas.microsoft.com/office/powerpoint/2010/main" val="2886606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723AE1EC-DC16-4C04-913F-B6D679805BE4}"/>
              </a:ext>
            </a:extLst>
          </p:cNvPr>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9AE71195-D2CF-4686-8C53-22B8FE71BD4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2532" name="Slide Number Placeholder 3">
            <a:extLst>
              <a:ext uri="{FF2B5EF4-FFF2-40B4-BE49-F238E27FC236}">
                <a16:creationId xmlns:a16="http://schemas.microsoft.com/office/drawing/2014/main" id="{73A9FD15-97A0-4213-A3F9-7B126EA4BCB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579">
              <a:defRPr sz="2500">
                <a:solidFill>
                  <a:schemeClr val="tx1"/>
                </a:solidFill>
                <a:latin typeface="Times New Roman" panose="02020603050405020304" pitchFamily="18" charset="0"/>
                <a:cs typeface="Arial" panose="020B0604020202020204" pitchFamily="34" charset="0"/>
              </a:defRPr>
            </a:lvl1pPr>
            <a:lvl2pPr marL="776829" indent="-298780" defTabSz="919579">
              <a:defRPr sz="2500">
                <a:solidFill>
                  <a:schemeClr val="tx1"/>
                </a:solidFill>
                <a:latin typeface="Times New Roman" panose="02020603050405020304" pitchFamily="18" charset="0"/>
                <a:cs typeface="Arial" panose="020B0604020202020204" pitchFamily="34" charset="0"/>
              </a:defRPr>
            </a:lvl2pPr>
            <a:lvl3pPr marL="1195121" indent="-239024" defTabSz="919579">
              <a:defRPr sz="2500">
                <a:solidFill>
                  <a:schemeClr val="tx1"/>
                </a:solidFill>
                <a:latin typeface="Times New Roman" panose="02020603050405020304" pitchFamily="18" charset="0"/>
                <a:cs typeface="Arial" panose="020B0604020202020204" pitchFamily="34" charset="0"/>
              </a:defRPr>
            </a:lvl3pPr>
            <a:lvl4pPr marL="1673169" indent="-239024" defTabSz="919579">
              <a:defRPr sz="2500">
                <a:solidFill>
                  <a:schemeClr val="tx1"/>
                </a:solidFill>
                <a:latin typeface="Times New Roman" panose="02020603050405020304" pitchFamily="18" charset="0"/>
                <a:cs typeface="Arial" panose="020B0604020202020204" pitchFamily="34" charset="0"/>
              </a:defRPr>
            </a:lvl4pPr>
            <a:lvl5pPr marL="2151217" indent="-239024" defTabSz="919579">
              <a:defRPr sz="2500">
                <a:solidFill>
                  <a:schemeClr val="tx1"/>
                </a:solidFill>
                <a:latin typeface="Times New Roman" panose="02020603050405020304" pitchFamily="18" charset="0"/>
                <a:cs typeface="Arial" panose="020B0604020202020204" pitchFamily="34" charset="0"/>
              </a:defRPr>
            </a:lvl5pPr>
            <a:lvl6pPr marL="2629266" indent="-239024" defTabSz="9195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107314" indent="-239024" defTabSz="9195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85362" indent="-239024" defTabSz="9195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63411" indent="-239024" defTabSz="9195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fld id="{08431645-F3B0-4269-A78C-02D4BFD16CAE}" type="slidenum">
              <a:rPr lang="en-US" altLang="en-US" sz="1400">
                <a:latin typeface="Calibri" panose="020F0502020204030204" pitchFamily="34" charset="0"/>
              </a:rPr>
              <a:pPr/>
              <a:t>47</a:t>
            </a:fld>
            <a:endParaRPr lang="en-US" altLang="en-US" sz="1400" dirty="0">
              <a:latin typeface="Calibri" panose="020F0502020204030204" pitchFamily="34" charset="0"/>
            </a:endParaRPr>
          </a:p>
        </p:txBody>
      </p:sp>
    </p:spTree>
    <p:extLst>
      <p:ext uri="{BB962C8B-B14F-4D97-AF65-F5344CB8AC3E}">
        <p14:creationId xmlns:p14="http://schemas.microsoft.com/office/powerpoint/2010/main" val="2385134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723AE1EC-DC16-4C04-913F-B6D679805BE4}"/>
              </a:ext>
            </a:extLst>
          </p:cNvPr>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9AE71195-D2CF-4686-8C53-22B8FE71BD4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2532" name="Slide Number Placeholder 3">
            <a:extLst>
              <a:ext uri="{FF2B5EF4-FFF2-40B4-BE49-F238E27FC236}">
                <a16:creationId xmlns:a16="http://schemas.microsoft.com/office/drawing/2014/main" id="{73A9FD15-97A0-4213-A3F9-7B126EA4BCB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579">
              <a:defRPr sz="2500">
                <a:solidFill>
                  <a:schemeClr val="tx1"/>
                </a:solidFill>
                <a:latin typeface="Times New Roman" panose="02020603050405020304" pitchFamily="18" charset="0"/>
                <a:cs typeface="Arial" panose="020B0604020202020204" pitchFamily="34" charset="0"/>
              </a:defRPr>
            </a:lvl1pPr>
            <a:lvl2pPr marL="776829" indent="-298780" defTabSz="919579">
              <a:defRPr sz="2500">
                <a:solidFill>
                  <a:schemeClr val="tx1"/>
                </a:solidFill>
                <a:latin typeface="Times New Roman" panose="02020603050405020304" pitchFamily="18" charset="0"/>
                <a:cs typeface="Arial" panose="020B0604020202020204" pitchFamily="34" charset="0"/>
              </a:defRPr>
            </a:lvl2pPr>
            <a:lvl3pPr marL="1195121" indent="-239024" defTabSz="919579">
              <a:defRPr sz="2500">
                <a:solidFill>
                  <a:schemeClr val="tx1"/>
                </a:solidFill>
                <a:latin typeface="Times New Roman" panose="02020603050405020304" pitchFamily="18" charset="0"/>
                <a:cs typeface="Arial" panose="020B0604020202020204" pitchFamily="34" charset="0"/>
              </a:defRPr>
            </a:lvl3pPr>
            <a:lvl4pPr marL="1673169" indent="-239024" defTabSz="919579">
              <a:defRPr sz="2500">
                <a:solidFill>
                  <a:schemeClr val="tx1"/>
                </a:solidFill>
                <a:latin typeface="Times New Roman" panose="02020603050405020304" pitchFamily="18" charset="0"/>
                <a:cs typeface="Arial" panose="020B0604020202020204" pitchFamily="34" charset="0"/>
              </a:defRPr>
            </a:lvl4pPr>
            <a:lvl5pPr marL="2151217" indent="-239024" defTabSz="919579">
              <a:defRPr sz="2500">
                <a:solidFill>
                  <a:schemeClr val="tx1"/>
                </a:solidFill>
                <a:latin typeface="Times New Roman" panose="02020603050405020304" pitchFamily="18" charset="0"/>
                <a:cs typeface="Arial" panose="020B0604020202020204" pitchFamily="34" charset="0"/>
              </a:defRPr>
            </a:lvl5pPr>
            <a:lvl6pPr marL="2629266" indent="-239024" defTabSz="9195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107314" indent="-239024" defTabSz="9195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85362" indent="-239024" defTabSz="9195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63411" indent="-239024" defTabSz="9195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fld id="{08431645-F3B0-4269-A78C-02D4BFD16CAE}" type="slidenum">
              <a:rPr lang="en-US" altLang="en-US" sz="1400">
                <a:latin typeface="Calibri" panose="020F0502020204030204" pitchFamily="34" charset="0"/>
              </a:rPr>
              <a:pPr/>
              <a:t>53</a:t>
            </a:fld>
            <a:endParaRPr lang="en-US" altLang="en-US" sz="1400" dirty="0">
              <a:latin typeface="Calibri" panose="020F0502020204030204" pitchFamily="34" charset="0"/>
            </a:endParaRPr>
          </a:p>
        </p:txBody>
      </p:sp>
    </p:spTree>
    <p:extLst>
      <p:ext uri="{BB962C8B-B14F-4D97-AF65-F5344CB8AC3E}">
        <p14:creationId xmlns:p14="http://schemas.microsoft.com/office/powerpoint/2010/main" val="999482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723AE1EC-DC16-4C04-913F-B6D679805BE4}"/>
              </a:ext>
            </a:extLst>
          </p:cNvPr>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9AE71195-D2CF-4686-8C53-22B8FE71BD4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2532" name="Slide Number Placeholder 3">
            <a:extLst>
              <a:ext uri="{FF2B5EF4-FFF2-40B4-BE49-F238E27FC236}">
                <a16:creationId xmlns:a16="http://schemas.microsoft.com/office/drawing/2014/main" id="{73A9FD15-97A0-4213-A3F9-7B126EA4BCB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579">
              <a:defRPr sz="2500">
                <a:solidFill>
                  <a:schemeClr val="tx1"/>
                </a:solidFill>
                <a:latin typeface="Times New Roman" panose="02020603050405020304" pitchFamily="18" charset="0"/>
                <a:cs typeface="Arial" panose="020B0604020202020204" pitchFamily="34" charset="0"/>
              </a:defRPr>
            </a:lvl1pPr>
            <a:lvl2pPr marL="776829" indent="-298780" defTabSz="919579">
              <a:defRPr sz="2500">
                <a:solidFill>
                  <a:schemeClr val="tx1"/>
                </a:solidFill>
                <a:latin typeface="Times New Roman" panose="02020603050405020304" pitchFamily="18" charset="0"/>
                <a:cs typeface="Arial" panose="020B0604020202020204" pitchFamily="34" charset="0"/>
              </a:defRPr>
            </a:lvl2pPr>
            <a:lvl3pPr marL="1195121" indent="-239024" defTabSz="919579">
              <a:defRPr sz="2500">
                <a:solidFill>
                  <a:schemeClr val="tx1"/>
                </a:solidFill>
                <a:latin typeface="Times New Roman" panose="02020603050405020304" pitchFamily="18" charset="0"/>
                <a:cs typeface="Arial" panose="020B0604020202020204" pitchFamily="34" charset="0"/>
              </a:defRPr>
            </a:lvl3pPr>
            <a:lvl4pPr marL="1673169" indent="-239024" defTabSz="919579">
              <a:defRPr sz="2500">
                <a:solidFill>
                  <a:schemeClr val="tx1"/>
                </a:solidFill>
                <a:latin typeface="Times New Roman" panose="02020603050405020304" pitchFamily="18" charset="0"/>
                <a:cs typeface="Arial" panose="020B0604020202020204" pitchFamily="34" charset="0"/>
              </a:defRPr>
            </a:lvl4pPr>
            <a:lvl5pPr marL="2151217" indent="-239024" defTabSz="919579">
              <a:defRPr sz="2500">
                <a:solidFill>
                  <a:schemeClr val="tx1"/>
                </a:solidFill>
                <a:latin typeface="Times New Roman" panose="02020603050405020304" pitchFamily="18" charset="0"/>
                <a:cs typeface="Arial" panose="020B0604020202020204" pitchFamily="34" charset="0"/>
              </a:defRPr>
            </a:lvl5pPr>
            <a:lvl6pPr marL="2629266" indent="-239024" defTabSz="9195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107314" indent="-239024" defTabSz="9195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85362" indent="-239024" defTabSz="9195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63411" indent="-239024" defTabSz="9195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fld id="{08431645-F3B0-4269-A78C-02D4BFD16CAE}" type="slidenum">
              <a:rPr lang="en-US" altLang="en-US" sz="1400">
                <a:latin typeface="Calibri" panose="020F0502020204030204" pitchFamily="34" charset="0"/>
              </a:rPr>
              <a:pPr/>
              <a:t>55</a:t>
            </a:fld>
            <a:endParaRPr lang="en-US" altLang="en-US" sz="1400" dirty="0">
              <a:latin typeface="Calibri" panose="020F0502020204030204" pitchFamily="34" charset="0"/>
            </a:endParaRPr>
          </a:p>
        </p:txBody>
      </p:sp>
    </p:spTree>
    <p:extLst>
      <p:ext uri="{BB962C8B-B14F-4D97-AF65-F5344CB8AC3E}">
        <p14:creationId xmlns:p14="http://schemas.microsoft.com/office/powerpoint/2010/main" val="762614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723AE1EC-DC16-4C04-913F-B6D679805BE4}"/>
              </a:ext>
            </a:extLst>
          </p:cNvPr>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9AE71195-D2CF-4686-8C53-22B8FE71BD4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2532" name="Slide Number Placeholder 3">
            <a:extLst>
              <a:ext uri="{FF2B5EF4-FFF2-40B4-BE49-F238E27FC236}">
                <a16:creationId xmlns:a16="http://schemas.microsoft.com/office/drawing/2014/main" id="{73A9FD15-97A0-4213-A3F9-7B126EA4BCB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579">
              <a:defRPr sz="2500">
                <a:solidFill>
                  <a:schemeClr val="tx1"/>
                </a:solidFill>
                <a:latin typeface="Times New Roman" panose="02020603050405020304" pitchFamily="18" charset="0"/>
                <a:cs typeface="Arial" panose="020B0604020202020204" pitchFamily="34" charset="0"/>
              </a:defRPr>
            </a:lvl1pPr>
            <a:lvl2pPr marL="776829" indent="-298780" defTabSz="919579">
              <a:defRPr sz="2500">
                <a:solidFill>
                  <a:schemeClr val="tx1"/>
                </a:solidFill>
                <a:latin typeface="Times New Roman" panose="02020603050405020304" pitchFamily="18" charset="0"/>
                <a:cs typeface="Arial" panose="020B0604020202020204" pitchFamily="34" charset="0"/>
              </a:defRPr>
            </a:lvl2pPr>
            <a:lvl3pPr marL="1195121" indent="-239024" defTabSz="919579">
              <a:defRPr sz="2500">
                <a:solidFill>
                  <a:schemeClr val="tx1"/>
                </a:solidFill>
                <a:latin typeface="Times New Roman" panose="02020603050405020304" pitchFamily="18" charset="0"/>
                <a:cs typeface="Arial" panose="020B0604020202020204" pitchFamily="34" charset="0"/>
              </a:defRPr>
            </a:lvl3pPr>
            <a:lvl4pPr marL="1673169" indent="-239024" defTabSz="919579">
              <a:defRPr sz="2500">
                <a:solidFill>
                  <a:schemeClr val="tx1"/>
                </a:solidFill>
                <a:latin typeface="Times New Roman" panose="02020603050405020304" pitchFamily="18" charset="0"/>
                <a:cs typeface="Arial" panose="020B0604020202020204" pitchFamily="34" charset="0"/>
              </a:defRPr>
            </a:lvl4pPr>
            <a:lvl5pPr marL="2151217" indent="-239024" defTabSz="919579">
              <a:defRPr sz="2500">
                <a:solidFill>
                  <a:schemeClr val="tx1"/>
                </a:solidFill>
                <a:latin typeface="Times New Roman" panose="02020603050405020304" pitchFamily="18" charset="0"/>
                <a:cs typeface="Arial" panose="020B0604020202020204" pitchFamily="34" charset="0"/>
              </a:defRPr>
            </a:lvl5pPr>
            <a:lvl6pPr marL="2629266" indent="-239024" defTabSz="9195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107314" indent="-239024" defTabSz="9195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85362" indent="-239024" defTabSz="9195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63411" indent="-239024" defTabSz="9195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fld id="{08431645-F3B0-4269-A78C-02D4BFD16CAE}" type="slidenum">
              <a:rPr lang="en-US" altLang="en-US" sz="1400">
                <a:latin typeface="Calibri" panose="020F0502020204030204" pitchFamily="34" charset="0"/>
              </a:rPr>
              <a:pPr/>
              <a:t>70</a:t>
            </a:fld>
            <a:endParaRPr lang="en-US" altLang="en-US" sz="1400" dirty="0">
              <a:latin typeface="Calibri" panose="020F0502020204030204" pitchFamily="34" charset="0"/>
            </a:endParaRPr>
          </a:p>
        </p:txBody>
      </p:sp>
    </p:spTree>
    <p:extLst>
      <p:ext uri="{BB962C8B-B14F-4D97-AF65-F5344CB8AC3E}">
        <p14:creationId xmlns:p14="http://schemas.microsoft.com/office/powerpoint/2010/main" val="2864615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723AE1EC-DC16-4C04-913F-B6D679805BE4}"/>
              </a:ext>
            </a:extLst>
          </p:cNvPr>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9AE71195-D2CF-4686-8C53-22B8FE71BD4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2532" name="Slide Number Placeholder 3">
            <a:extLst>
              <a:ext uri="{FF2B5EF4-FFF2-40B4-BE49-F238E27FC236}">
                <a16:creationId xmlns:a16="http://schemas.microsoft.com/office/drawing/2014/main" id="{73A9FD15-97A0-4213-A3F9-7B126EA4BCB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579">
              <a:defRPr sz="2500">
                <a:solidFill>
                  <a:schemeClr val="tx1"/>
                </a:solidFill>
                <a:latin typeface="Times New Roman" panose="02020603050405020304" pitchFamily="18" charset="0"/>
                <a:cs typeface="Arial" panose="020B0604020202020204" pitchFamily="34" charset="0"/>
              </a:defRPr>
            </a:lvl1pPr>
            <a:lvl2pPr marL="776829" indent="-298780" defTabSz="919579">
              <a:defRPr sz="2500">
                <a:solidFill>
                  <a:schemeClr val="tx1"/>
                </a:solidFill>
                <a:latin typeface="Times New Roman" panose="02020603050405020304" pitchFamily="18" charset="0"/>
                <a:cs typeface="Arial" panose="020B0604020202020204" pitchFamily="34" charset="0"/>
              </a:defRPr>
            </a:lvl2pPr>
            <a:lvl3pPr marL="1195121" indent="-239024" defTabSz="919579">
              <a:defRPr sz="2500">
                <a:solidFill>
                  <a:schemeClr val="tx1"/>
                </a:solidFill>
                <a:latin typeface="Times New Roman" panose="02020603050405020304" pitchFamily="18" charset="0"/>
                <a:cs typeface="Arial" panose="020B0604020202020204" pitchFamily="34" charset="0"/>
              </a:defRPr>
            </a:lvl3pPr>
            <a:lvl4pPr marL="1673169" indent="-239024" defTabSz="919579">
              <a:defRPr sz="2500">
                <a:solidFill>
                  <a:schemeClr val="tx1"/>
                </a:solidFill>
                <a:latin typeface="Times New Roman" panose="02020603050405020304" pitchFamily="18" charset="0"/>
                <a:cs typeface="Arial" panose="020B0604020202020204" pitchFamily="34" charset="0"/>
              </a:defRPr>
            </a:lvl4pPr>
            <a:lvl5pPr marL="2151217" indent="-239024" defTabSz="919579">
              <a:defRPr sz="2500">
                <a:solidFill>
                  <a:schemeClr val="tx1"/>
                </a:solidFill>
                <a:latin typeface="Times New Roman" panose="02020603050405020304" pitchFamily="18" charset="0"/>
                <a:cs typeface="Arial" panose="020B0604020202020204" pitchFamily="34" charset="0"/>
              </a:defRPr>
            </a:lvl5pPr>
            <a:lvl6pPr marL="2629266" indent="-239024" defTabSz="9195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107314" indent="-239024" defTabSz="9195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85362" indent="-239024" defTabSz="9195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63411" indent="-239024" defTabSz="9195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fld id="{08431645-F3B0-4269-A78C-02D4BFD16CAE}" type="slidenum">
              <a:rPr lang="en-US" altLang="en-US" sz="1400">
                <a:latin typeface="Calibri" panose="020F0502020204030204" pitchFamily="34" charset="0"/>
              </a:rPr>
              <a:pPr/>
              <a:t>75</a:t>
            </a:fld>
            <a:endParaRPr lang="en-US" altLang="en-US" sz="1400" dirty="0">
              <a:latin typeface="Calibri" panose="020F0502020204030204" pitchFamily="34" charset="0"/>
            </a:endParaRPr>
          </a:p>
        </p:txBody>
      </p:sp>
    </p:spTree>
    <p:extLst>
      <p:ext uri="{BB962C8B-B14F-4D97-AF65-F5344CB8AC3E}">
        <p14:creationId xmlns:p14="http://schemas.microsoft.com/office/powerpoint/2010/main" val="3186316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723AE1EC-DC16-4C04-913F-B6D679805BE4}"/>
              </a:ext>
            </a:extLst>
          </p:cNvPr>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9AE71195-D2CF-4686-8C53-22B8FE71BD4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2532" name="Slide Number Placeholder 3">
            <a:extLst>
              <a:ext uri="{FF2B5EF4-FFF2-40B4-BE49-F238E27FC236}">
                <a16:creationId xmlns:a16="http://schemas.microsoft.com/office/drawing/2014/main" id="{73A9FD15-97A0-4213-A3F9-7B126EA4BCB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579">
              <a:defRPr sz="2500">
                <a:solidFill>
                  <a:schemeClr val="tx1"/>
                </a:solidFill>
                <a:latin typeface="Times New Roman" panose="02020603050405020304" pitchFamily="18" charset="0"/>
                <a:cs typeface="Arial" panose="020B0604020202020204" pitchFamily="34" charset="0"/>
              </a:defRPr>
            </a:lvl1pPr>
            <a:lvl2pPr marL="776829" indent="-298780" defTabSz="919579">
              <a:defRPr sz="2500">
                <a:solidFill>
                  <a:schemeClr val="tx1"/>
                </a:solidFill>
                <a:latin typeface="Times New Roman" panose="02020603050405020304" pitchFamily="18" charset="0"/>
                <a:cs typeface="Arial" panose="020B0604020202020204" pitchFamily="34" charset="0"/>
              </a:defRPr>
            </a:lvl2pPr>
            <a:lvl3pPr marL="1195121" indent="-239024" defTabSz="919579">
              <a:defRPr sz="2500">
                <a:solidFill>
                  <a:schemeClr val="tx1"/>
                </a:solidFill>
                <a:latin typeface="Times New Roman" panose="02020603050405020304" pitchFamily="18" charset="0"/>
                <a:cs typeface="Arial" panose="020B0604020202020204" pitchFamily="34" charset="0"/>
              </a:defRPr>
            </a:lvl3pPr>
            <a:lvl4pPr marL="1673169" indent="-239024" defTabSz="919579">
              <a:defRPr sz="2500">
                <a:solidFill>
                  <a:schemeClr val="tx1"/>
                </a:solidFill>
                <a:latin typeface="Times New Roman" panose="02020603050405020304" pitchFamily="18" charset="0"/>
                <a:cs typeface="Arial" panose="020B0604020202020204" pitchFamily="34" charset="0"/>
              </a:defRPr>
            </a:lvl4pPr>
            <a:lvl5pPr marL="2151217" indent="-239024" defTabSz="919579">
              <a:defRPr sz="2500">
                <a:solidFill>
                  <a:schemeClr val="tx1"/>
                </a:solidFill>
                <a:latin typeface="Times New Roman" panose="02020603050405020304" pitchFamily="18" charset="0"/>
                <a:cs typeface="Arial" panose="020B0604020202020204" pitchFamily="34" charset="0"/>
              </a:defRPr>
            </a:lvl5pPr>
            <a:lvl6pPr marL="2629266" indent="-239024" defTabSz="9195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107314" indent="-239024" defTabSz="9195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85362" indent="-239024" defTabSz="9195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63411" indent="-239024" defTabSz="9195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fld id="{08431645-F3B0-4269-A78C-02D4BFD16CAE}" type="slidenum">
              <a:rPr lang="en-US" altLang="en-US" sz="1400">
                <a:latin typeface="Calibri" panose="020F0502020204030204" pitchFamily="34" charset="0"/>
              </a:rPr>
              <a:pPr/>
              <a:t>83</a:t>
            </a:fld>
            <a:endParaRPr lang="en-US" altLang="en-US" sz="1400" dirty="0">
              <a:latin typeface="Calibri" panose="020F0502020204030204" pitchFamily="34" charset="0"/>
            </a:endParaRPr>
          </a:p>
        </p:txBody>
      </p:sp>
    </p:spTree>
    <p:extLst>
      <p:ext uri="{BB962C8B-B14F-4D97-AF65-F5344CB8AC3E}">
        <p14:creationId xmlns:p14="http://schemas.microsoft.com/office/powerpoint/2010/main" val="3269598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F7423804-CA16-AB6E-CE8F-E97A88503ED6}"/>
              </a:ext>
            </a:extLst>
          </p:cNvPr>
          <p:cNvGrpSpPr>
            <a:grpSpLocks/>
          </p:cNvGrpSpPr>
          <p:nvPr/>
        </p:nvGrpSpPr>
        <p:grpSpPr bwMode="auto">
          <a:xfrm>
            <a:off x="0" y="1"/>
            <a:ext cx="1447800" cy="6854825"/>
            <a:chOff x="0" y="0"/>
            <a:chExt cx="684" cy="4318"/>
          </a:xfrm>
        </p:grpSpPr>
        <p:sp>
          <p:nvSpPr>
            <p:cNvPr id="3" name="Rectangle 3">
              <a:extLst>
                <a:ext uri="{FF2B5EF4-FFF2-40B4-BE49-F238E27FC236}">
                  <a16:creationId xmlns:a16="http://schemas.microsoft.com/office/drawing/2014/main" id="{5D90AB54-1E1F-A63B-8E66-6F45180BAC11}"/>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grpSp>
          <p:nvGrpSpPr>
            <p:cNvPr id="4" name="Group 4">
              <a:extLst>
                <a:ext uri="{FF2B5EF4-FFF2-40B4-BE49-F238E27FC236}">
                  <a16:creationId xmlns:a16="http://schemas.microsoft.com/office/drawing/2014/main" id="{7F1FE918-308B-82E4-E9C6-2950747B6DFC}"/>
                </a:ext>
              </a:extLst>
            </p:cNvPr>
            <p:cNvGrpSpPr>
              <a:grpSpLocks/>
            </p:cNvGrpSpPr>
            <p:nvPr/>
          </p:nvGrpSpPr>
          <p:grpSpPr bwMode="auto">
            <a:xfrm>
              <a:off x="48" y="103"/>
              <a:ext cx="96" cy="4126"/>
              <a:chOff x="48" y="103"/>
              <a:chExt cx="96" cy="4126"/>
            </a:xfrm>
          </p:grpSpPr>
          <p:sp>
            <p:nvSpPr>
              <p:cNvPr id="5" name="Rectangle 5">
                <a:extLst>
                  <a:ext uri="{FF2B5EF4-FFF2-40B4-BE49-F238E27FC236}">
                    <a16:creationId xmlns:a16="http://schemas.microsoft.com/office/drawing/2014/main" id="{03422857-FC5B-4E29-12AC-F25E656FC332}"/>
                  </a:ext>
                </a:extLst>
              </p:cNvPr>
              <p:cNvSpPr>
                <a:spLocks noChangeArrowheads="1"/>
              </p:cNvSpPr>
              <p:nvPr/>
            </p:nvSpPr>
            <p:spPr bwMode="auto">
              <a:xfrm>
                <a:off x="48" y="110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6" name="Rectangle 6">
                <a:extLst>
                  <a:ext uri="{FF2B5EF4-FFF2-40B4-BE49-F238E27FC236}">
                    <a16:creationId xmlns:a16="http://schemas.microsoft.com/office/drawing/2014/main" id="{6B2A732F-F054-0CBE-0C77-43CB2B96C1C9}"/>
                  </a:ext>
                </a:extLst>
              </p:cNvPr>
              <p:cNvSpPr>
                <a:spLocks noChangeArrowheads="1"/>
              </p:cNvSpPr>
              <p:nvPr/>
            </p:nvSpPr>
            <p:spPr bwMode="auto">
              <a:xfrm>
                <a:off x="48" y="1250"/>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7" name="Rectangle 7">
                <a:extLst>
                  <a:ext uri="{FF2B5EF4-FFF2-40B4-BE49-F238E27FC236}">
                    <a16:creationId xmlns:a16="http://schemas.microsoft.com/office/drawing/2014/main" id="{6EABDC92-399B-2B50-5915-625608A07B76}"/>
                  </a:ext>
                </a:extLst>
              </p:cNvPr>
              <p:cNvSpPr>
                <a:spLocks noChangeArrowheads="1"/>
              </p:cNvSpPr>
              <p:nvPr/>
            </p:nvSpPr>
            <p:spPr bwMode="auto">
              <a:xfrm>
                <a:off x="48" y="139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8" name="Rectangle 8">
                <a:extLst>
                  <a:ext uri="{FF2B5EF4-FFF2-40B4-BE49-F238E27FC236}">
                    <a16:creationId xmlns:a16="http://schemas.microsoft.com/office/drawing/2014/main" id="{EA44E966-360C-D0C7-5CEB-A410129142CF}"/>
                  </a:ext>
                </a:extLst>
              </p:cNvPr>
              <p:cNvSpPr>
                <a:spLocks noChangeArrowheads="1"/>
              </p:cNvSpPr>
              <p:nvPr/>
            </p:nvSpPr>
            <p:spPr bwMode="auto">
              <a:xfrm>
                <a:off x="48" y="153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9" name="Rectangle 9">
                <a:extLst>
                  <a:ext uri="{FF2B5EF4-FFF2-40B4-BE49-F238E27FC236}">
                    <a16:creationId xmlns:a16="http://schemas.microsoft.com/office/drawing/2014/main" id="{604B2492-5587-248A-528A-45F09531FDFB}"/>
                  </a:ext>
                </a:extLst>
              </p:cNvPr>
              <p:cNvSpPr>
                <a:spLocks noChangeArrowheads="1"/>
              </p:cNvSpPr>
              <p:nvPr/>
            </p:nvSpPr>
            <p:spPr bwMode="auto">
              <a:xfrm>
                <a:off x="48" y="1683"/>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0" name="Rectangle 10">
                <a:extLst>
                  <a:ext uri="{FF2B5EF4-FFF2-40B4-BE49-F238E27FC236}">
                    <a16:creationId xmlns:a16="http://schemas.microsoft.com/office/drawing/2014/main" id="{559A9CF9-E1EC-96A6-688C-19B32784A9FD}"/>
                  </a:ext>
                </a:extLst>
              </p:cNvPr>
              <p:cNvSpPr>
                <a:spLocks noChangeArrowheads="1"/>
              </p:cNvSpPr>
              <p:nvPr/>
            </p:nvSpPr>
            <p:spPr bwMode="auto">
              <a:xfrm>
                <a:off x="48" y="182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1" name="Rectangle 11">
                <a:extLst>
                  <a:ext uri="{FF2B5EF4-FFF2-40B4-BE49-F238E27FC236}">
                    <a16:creationId xmlns:a16="http://schemas.microsoft.com/office/drawing/2014/main" id="{8554B163-2ED1-4EBE-71ED-D7CFA111D2A6}"/>
                  </a:ext>
                </a:extLst>
              </p:cNvPr>
              <p:cNvSpPr>
                <a:spLocks noChangeArrowheads="1"/>
              </p:cNvSpPr>
              <p:nvPr/>
            </p:nvSpPr>
            <p:spPr bwMode="auto">
              <a:xfrm>
                <a:off x="48" y="197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 name="Rectangle 12">
                <a:extLst>
                  <a:ext uri="{FF2B5EF4-FFF2-40B4-BE49-F238E27FC236}">
                    <a16:creationId xmlns:a16="http://schemas.microsoft.com/office/drawing/2014/main" id="{91256E63-21DD-6D8D-AD6E-FF6F0CF5E1C8}"/>
                  </a:ext>
                </a:extLst>
              </p:cNvPr>
              <p:cNvSpPr>
                <a:spLocks noChangeArrowheads="1"/>
              </p:cNvSpPr>
              <p:nvPr/>
            </p:nvSpPr>
            <p:spPr bwMode="auto">
              <a:xfrm>
                <a:off x="48" y="2116"/>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3" name="Rectangle 13">
                <a:extLst>
                  <a:ext uri="{FF2B5EF4-FFF2-40B4-BE49-F238E27FC236}">
                    <a16:creationId xmlns:a16="http://schemas.microsoft.com/office/drawing/2014/main" id="{A7B9AC69-AAD4-8A10-3AAD-7F2B2C9FA1D9}"/>
                  </a:ext>
                </a:extLst>
              </p:cNvPr>
              <p:cNvSpPr>
                <a:spLocks noChangeArrowheads="1"/>
              </p:cNvSpPr>
              <p:nvPr/>
            </p:nvSpPr>
            <p:spPr bwMode="auto">
              <a:xfrm>
                <a:off x="48" y="225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4" name="Rectangle 14">
                <a:extLst>
                  <a:ext uri="{FF2B5EF4-FFF2-40B4-BE49-F238E27FC236}">
                    <a16:creationId xmlns:a16="http://schemas.microsoft.com/office/drawing/2014/main" id="{5E2EFE59-B48A-0958-2C44-A6C94CE736B0}"/>
                  </a:ext>
                </a:extLst>
              </p:cNvPr>
              <p:cNvSpPr>
                <a:spLocks noChangeArrowheads="1"/>
              </p:cNvSpPr>
              <p:nvPr/>
            </p:nvSpPr>
            <p:spPr bwMode="auto">
              <a:xfrm>
                <a:off x="48" y="2404"/>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5" name="Rectangle 15">
                <a:extLst>
                  <a:ext uri="{FF2B5EF4-FFF2-40B4-BE49-F238E27FC236}">
                    <a16:creationId xmlns:a16="http://schemas.microsoft.com/office/drawing/2014/main" id="{CA776ACE-1E1B-6325-4C76-E43D60E760AF}"/>
                  </a:ext>
                </a:extLst>
              </p:cNvPr>
              <p:cNvSpPr>
                <a:spLocks noChangeArrowheads="1"/>
              </p:cNvSpPr>
              <p:nvPr/>
            </p:nvSpPr>
            <p:spPr bwMode="auto">
              <a:xfrm>
                <a:off x="48" y="2549"/>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6" name="Rectangle 16">
                <a:extLst>
                  <a:ext uri="{FF2B5EF4-FFF2-40B4-BE49-F238E27FC236}">
                    <a16:creationId xmlns:a16="http://schemas.microsoft.com/office/drawing/2014/main" id="{39B5709F-58E1-011A-30A6-4C3A575DD130}"/>
                  </a:ext>
                </a:extLst>
              </p:cNvPr>
              <p:cNvSpPr>
                <a:spLocks noChangeArrowheads="1"/>
              </p:cNvSpPr>
              <p:nvPr/>
            </p:nvSpPr>
            <p:spPr bwMode="auto">
              <a:xfrm>
                <a:off x="48" y="2691"/>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7" name="Rectangle 17">
                <a:extLst>
                  <a:ext uri="{FF2B5EF4-FFF2-40B4-BE49-F238E27FC236}">
                    <a16:creationId xmlns:a16="http://schemas.microsoft.com/office/drawing/2014/main" id="{9E81C549-0454-315A-8337-98C46BA90DF0}"/>
                  </a:ext>
                </a:extLst>
              </p:cNvPr>
              <p:cNvSpPr>
                <a:spLocks noChangeArrowheads="1"/>
              </p:cNvSpPr>
              <p:nvPr/>
            </p:nvSpPr>
            <p:spPr bwMode="auto">
              <a:xfrm>
                <a:off x="48" y="283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8" name="Rectangle 18">
                <a:extLst>
                  <a:ext uri="{FF2B5EF4-FFF2-40B4-BE49-F238E27FC236}">
                    <a16:creationId xmlns:a16="http://schemas.microsoft.com/office/drawing/2014/main" id="{2D352B21-3493-BBF9-D636-BB1BD8A0247F}"/>
                  </a:ext>
                </a:extLst>
              </p:cNvPr>
              <p:cNvSpPr>
                <a:spLocks noChangeArrowheads="1"/>
              </p:cNvSpPr>
              <p:nvPr/>
            </p:nvSpPr>
            <p:spPr bwMode="auto">
              <a:xfrm>
                <a:off x="48" y="2979"/>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9" name="Rectangle 19">
                <a:extLst>
                  <a:ext uri="{FF2B5EF4-FFF2-40B4-BE49-F238E27FC236}">
                    <a16:creationId xmlns:a16="http://schemas.microsoft.com/office/drawing/2014/main" id="{0794E91C-942D-F718-1CA1-80F5C4D74BE7}"/>
                  </a:ext>
                </a:extLst>
              </p:cNvPr>
              <p:cNvSpPr>
                <a:spLocks noChangeArrowheads="1"/>
              </p:cNvSpPr>
              <p:nvPr/>
            </p:nvSpPr>
            <p:spPr bwMode="auto">
              <a:xfrm>
                <a:off x="48" y="3124"/>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0" name="Rectangle 20">
                <a:extLst>
                  <a:ext uri="{FF2B5EF4-FFF2-40B4-BE49-F238E27FC236}">
                    <a16:creationId xmlns:a16="http://schemas.microsoft.com/office/drawing/2014/main" id="{DAC26CB2-888A-8CBB-B138-92A72AD01BC8}"/>
                  </a:ext>
                </a:extLst>
              </p:cNvPr>
              <p:cNvSpPr>
                <a:spLocks noChangeArrowheads="1"/>
              </p:cNvSpPr>
              <p:nvPr/>
            </p:nvSpPr>
            <p:spPr bwMode="auto">
              <a:xfrm>
                <a:off x="48" y="3269"/>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1" name="Rectangle 21">
                <a:extLst>
                  <a:ext uri="{FF2B5EF4-FFF2-40B4-BE49-F238E27FC236}">
                    <a16:creationId xmlns:a16="http://schemas.microsoft.com/office/drawing/2014/main" id="{BF769054-DA15-EAB4-C3D4-9EF95B37CEA8}"/>
                  </a:ext>
                </a:extLst>
              </p:cNvPr>
              <p:cNvSpPr>
                <a:spLocks noChangeArrowheads="1"/>
              </p:cNvSpPr>
              <p:nvPr/>
            </p:nvSpPr>
            <p:spPr bwMode="auto">
              <a:xfrm>
                <a:off x="48" y="3412"/>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2" name="Rectangle 22">
                <a:extLst>
                  <a:ext uri="{FF2B5EF4-FFF2-40B4-BE49-F238E27FC236}">
                    <a16:creationId xmlns:a16="http://schemas.microsoft.com/office/drawing/2014/main" id="{03ECB456-7FF0-BF03-A3F2-95845B7EA2ED}"/>
                  </a:ext>
                </a:extLst>
              </p:cNvPr>
              <p:cNvSpPr>
                <a:spLocks noChangeArrowheads="1"/>
              </p:cNvSpPr>
              <p:nvPr/>
            </p:nvSpPr>
            <p:spPr bwMode="auto">
              <a:xfrm>
                <a:off x="48" y="3557"/>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3" name="Rectangle 23">
                <a:extLst>
                  <a:ext uri="{FF2B5EF4-FFF2-40B4-BE49-F238E27FC236}">
                    <a16:creationId xmlns:a16="http://schemas.microsoft.com/office/drawing/2014/main" id="{B76D1660-A8B5-9FC5-7BA9-A8AF1498593F}"/>
                  </a:ext>
                </a:extLst>
              </p:cNvPr>
              <p:cNvSpPr>
                <a:spLocks noChangeArrowheads="1"/>
              </p:cNvSpPr>
              <p:nvPr/>
            </p:nvSpPr>
            <p:spPr bwMode="auto">
              <a:xfrm>
                <a:off x="48" y="3702"/>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4" name="Rectangle 24">
                <a:extLst>
                  <a:ext uri="{FF2B5EF4-FFF2-40B4-BE49-F238E27FC236}">
                    <a16:creationId xmlns:a16="http://schemas.microsoft.com/office/drawing/2014/main" id="{4855BB77-9CD7-2E60-F99C-F172661228FB}"/>
                  </a:ext>
                </a:extLst>
              </p:cNvPr>
              <p:cNvSpPr>
                <a:spLocks noChangeArrowheads="1"/>
              </p:cNvSpPr>
              <p:nvPr/>
            </p:nvSpPr>
            <p:spPr bwMode="auto">
              <a:xfrm>
                <a:off x="48" y="384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5" name="Rectangle 25">
                <a:extLst>
                  <a:ext uri="{FF2B5EF4-FFF2-40B4-BE49-F238E27FC236}">
                    <a16:creationId xmlns:a16="http://schemas.microsoft.com/office/drawing/2014/main" id="{7DB9B01A-FE4E-CB49-2ABD-79AC168620CF}"/>
                  </a:ext>
                </a:extLst>
              </p:cNvPr>
              <p:cNvSpPr>
                <a:spLocks noChangeArrowheads="1"/>
              </p:cNvSpPr>
              <p:nvPr/>
            </p:nvSpPr>
            <p:spPr bwMode="auto">
              <a:xfrm>
                <a:off x="48" y="399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6" name="Rectangle 26">
                <a:extLst>
                  <a:ext uri="{FF2B5EF4-FFF2-40B4-BE49-F238E27FC236}">
                    <a16:creationId xmlns:a16="http://schemas.microsoft.com/office/drawing/2014/main" id="{0B2E332A-FDE1-F77F-BCB6-49DEE57BAB9B}"/>
                  </a:ext>
                </a:extLst>
              </p:cNvPr>
              <p:cNvSpPr>
                <a:spLocks noChangeArrowheads="1"/>
              </p:cNvSpPr>
              <p:nvPr/>
            </p:nvSpPr>
            <p:spPr bwMode="auto">
              <a:xfrm>
                <a:off x="48" y="4134"/>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7" name="Rectangle 27">
                <a:extLst>
                  <a:ext uri="{FF2B5EF4-FFF2-40B4-BE49-F238E27FC236}">
                    <a16:creationId xmlns:a16="http://schemas.microsoft.com/office/drawing/2014/main" id="{8EA02551-6862-8068-4FCB-448590C5F694}"/>
                  </a:ext>
                </a:extLst>
              </p:cNvPr>
              <p:cNvSpPr>
                <a:spLocks noChangeArrowheads="1"/>
              </p:cNvSpPr>
              <p:nvPr/>
            </p:nvSpPr>
            <p:spPr bwMode="auto">
              <a:xfrm>
                <a:off x="48" y="103"/>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8" name="Rectangle 28">
                <a:extLst>
                  <a:ext uri="{FF2B5EF4-FFF2-40B4-BE49-F238E27FC236}">
                    <a16:creationId xmlns:a16="http://schemas.microsoft.com/office/drawing/2014/main" id="{BACF5275-5200-3990-276F-714C6AB9C4BF}"/>
                  </a:ext>
                </a:extLst>
              </p:cNvPr>
              <p:cNvSpPr>
                <a:spLocks noChangeArrowheads="1"/>
              </p:cNvSpPr>
              <p:nvPr/>
            </p:nvSpPr>
            <p:spPr bwMode="auto">
              <a:xfrm>
                <a:off x="48" y="24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9" name="Rectangle 29">
                <a:extLst>
                  <a:ext uri="{FF2B5EF4-FFF2-40B4-BE49-F238E27FC236}">
                    <a16:creationId xmlns:a16="http://schemas.microsoft.com/office/drawing/2014/main" id="{4EDF90D9-5E78-2627-969D-64949C47A0A9}"/>
                  </a:ext>
                </a:extLst>
              </p:cNvPr>
              <p:cNvSpPr>
                <a:spLocks noChangeArrowheads="1"/>
              </p:cNvSpPr>
              <p:nvPr/>
            </p:nvSpPr>
            <p:spPr bwMode="auto">
              <a:xfrm>
                <a:off x="48" y="39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30" name="Rectangle 30">
                <a:extLst>
                  <a:ext uri="{FF2B5EF4-FFF2-40B4-BE49-F238E27FC236}">
                    <a16:creationId xmlns:a16="http://schemas.microsoft.com/office/drawing/2014/main" id="{8CB97C39-0A04-39FF-2A38-3801388BF03F}"/>
                  </a:ext>
                </a:extLst>
              </p:cNvPr>
              <p:cNvSpPr>
                <a:spLocks noChangeArrowheads="1"/>
              </p:cNvSpPr>
              <p:nvPr/>
            </p:nvSpPr>
            <p:spPr bwMode="auto">
              <a:xfrm>
                <a:off x="48" y="535"/>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31" name="Rectangle 31">
                <a:extLst>
                  <a:ext uri="{FF2B5EF4-FFF2-40B4-BE49-F238E27FC236}">
                    <a16:creationId xmlns:a16="http://schemas.microsoft.com/office/drawing/2014/main" id="{FF9A5756-0E5C-354E-78E1-26A5009B510E}"/>
                  </a:ext>
                </a:extLst>
              </p:cNvPr>
              <p:cNvSpPr>
                <a:spLocks noChangeArrowheads="1"/>
              </p:cNvSpPr>
              <p:nvPr/>
            </p:nvSpPr>
            <p:spPr bwMode="auto">
              <a:xfrm>
                <a:off x="48" y="67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32" name="Rectangle 32">
                <a:extLst>
                  <a:ext uri="{FF2B5EF4-FFF2-40B4-BE49-F238E27FC236}">
                    <a16:creationId xmlns:a16="http://schemas.microsoft.com/office/drawing/2014/main" id="{614F8011-4B69-5E36-3839-51BE246CA77D}"/>
                  </a:ext>
                </a:extLst>
              </p:cNvPr>
              <p:cNvSpPr>
                <a:spLocks noChangeArrowheads="1"/>
              </p:cNvSpPr>
              <p:nvPr/>
            </p:nvSpPr>
            <p:spPr bwMode="auto">
              <a:xfrm>
                <a:off x="48" y="82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33" name="Rectangle 33">
                <a:extLst>
                  <a:ext uri="{FF2B5EF4-FFF2-40B4-BE49-F238E27FC236}">
                    <a16:creationId xmlns:a16="http://schemas.microsoft.com/office/drawing/2014/main" id="{1A6B8D66-5518-0B61-113E-43340527AD8A}"/>
                  </a:ext>
                </a:extLst>
              </p:cNvPr>
              <p:cNvSpPr>
                <a:spLocks noChangeArrowheads="1"/>
              </p:cNvSpPr>
              <p:nvPr/>
            </p:nvSpPr>
            <p:spPr bwMode="auto">
              <a:xfrm>
                <a:off x="48" y="96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grpSp>
      </p:grpSp>
      <p:sp>
        <p:nvSpPr>
          <p:cNvPr id="13346"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3347"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4" name="Rectangle 36">
            <a:extLst>
              <a:ext uri="{FF2B5EF4-FFF2-40B4-BE49-F238E27FC236}">
                <a16:creationId xmlns:a16="http://schemas.microsoft.com/office/drawing/2014/main" id="{6E5726BD-F7D4-3495-FC88-83C3E42E34A5}"/>
              </a:ext>
            </a:extLst>
          </p:cNvPr>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5" name="Rectangle 37">
            <a:extLst>
              <a:ext uri="{FF2B5EF4-FFF2-40B4-BE49-F238E27FC236}">
                <a16:creationId xmlns:a16="http://schemas.microsoft.com/office/drawing/2014/main" id="{50BD2AB7-5E55-FC13-2A67-4C39B9CB6426}"/>
              </a:ext>
            </a:extLst>
          </p:cNvPr>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6" name="Rectangle 38">
            <a:extLst>
              <a:ext uri="{FF2B5EF4-FFF2-40B4-BE49-F238E27FC236}">
                <a16:creationId xmlns:a16="http://schemas.microsoft.com/office/drawing/2014/main" id="{CD3F1196-4DDD-83EB-9985-B228BC34AF0B}"/>
              </a:ext>
            </a:extLst>
          </p:cNvPr>
          <p:cNvSpPr>
            <a:spLocks noGrp="1" noChangeArrowheads="1"/>
          </p:cNvSpPr>
          <p:nvPr>
            <p:ph type="sldNum" sz="quarter" idx="12"/>
          </p:nvPr>
        </p:nvSpPr>
        <p:spPr/>
        <p:txBody>
          <a:bodyPr/>
          <a:lstStyle>
            <a:lvl1pPr>
              <a:defRPr>
                <a:solidFill>
                  <a:srgbClr val="FFFFFF"/>
                </a:solidFill>
              </a:defRPr>
            </a:lvl1pPr>
          </a:lstStyle>
          <a:p>
            <a:fld id="{9F6F60D0-B2DB-4737-817A-8567E207CB83}" type="slidenum">
              <a:rPr lang="en-US" altLang="en-US"/>
              <a:pPr/>
              <a:t>‹#›</a:t>
            </a:fld>
            <a:endParaRPr lang="en-US" altLang="en-US"/>
          </a:p>
        </p:txBody>
      </p:sp>
    </p:spTree>
    <p:extLst>
      <p:ext uri="{BB962C8B-B14F-4D97-AF65-F5344CB8AC3E}">
        <p14:creationId xmlns:p14="http://schemas.microsoft.com/office/powerpoint/2010/main" val="705217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78E910AD-543D-0C36-F333-22CBA6185E20}"/>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CCD9D83D-9D27-6D16-3209-3539D5D06F0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53995B69-0C61-2401-388E-93A437A39173}"/>
              </a:ext>
            </a:extLst>
          </p:cNvPr>
          <p:cNvSpPr>
            <a:spLocks noGrp="1" noChangeArrowheads="1"/>
          </p:cNvSpPr>
          <p:nvPr>
            <p:ph type="sldNum" sz="quarter" idx="12"/>
          </p:nvPr>
        </p:nvSpPr>
        <p:spPr/>
        <p:txBody>
          <a:bodyPr/>
          <a:lstStyle>
            <a:lvl1pPr>
              <a:defRPr/>
            </a:lvl1pPr>
          </a:lstStyle>
          <a:p>
            <a:fld id="{730EDE96-74BF-45CA-B846-2576DBA14EB2}" type="slidenum">
              <a:rPr lang="en-US" altLang="en-US"/>
              <a:pPr/>
              <a:t>‹#›</a:t>
            </a:fld>
            <a:endParaRPr lang="en-US" altLang="en-US"/>
          </a:p>
        </p:txBody>
      </p:sp>
    </p:spTree>
    <p:extLst>
      <p:ext uri="{BB962C8B-B14F-4D97-AF65-F5344CB8AC3E}">
        <p14:creationId xmlns:p14="http://schemas.microsoft.com/office/powerpoint/2010/main" val="1072242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23917" y="609601"/>
            <a:ext cx="2599267"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609601"/>
            <a:ext cx="7596717"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C96B6864-F16A-67E4-A699-8C2E96A525FF}"/>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E4357B5D-2072-66FD-CAC7-898FC7186FA8}"/>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D854E22B-7BE4-9F3D-B0C5-7D95A435ACD3}"/>
              </a:ext>
            </a:extLst>
          </p:cNvPr>
          <p:cNvSpPr>
            <a:spLocks noGrp="1" noChangeArrowheads="1"/>
          </p:cNvSpPr>
          <p:nvPr>
            <p:ph type="sldNum" sz="quarter" idx="12"/>
          </p:nvPr>
        </p:nvSpPr>
        <p:spPr/>
        <p:txBody>
          <a:bodyPr/>
          <a:lstStyle>
            <a:lvl1pPr>
              <a:defRPr/>
            </a:lvl1pPr>
          </a:lstStyle>
          <a:p>
            <a:fld id="{76B7AA25-BDC4-486D-99EC-AF87AECAB8F5}" type="slidenum">
              <a:rPr lang="en-US" altLang="en-US"/>
              <a:pPr/>
              <a:t>‹#›</a:t>
            </a:fld>
            <a:endParaRPr lang="en-US" altLang="en-US"/>
          </a:p>
        </p:txBody>
      </p:sp>
    </p:spTree>
    <p:extLst>
      <p:ext uri="{BB962C8B-B14F-4D97-AF65-F5344CB8AC3E}">
        <p14:creationId xmlns:p14="http://schemas.microsoft.com/office/powerpoint/2010/main" val="2514916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8F55095-7B13-49D2-88F5-098085CC0949}"/>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8A8B0333-A612-469F-8637-7331A1B8CB1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026059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FFCBC84A-F008-BCC7-A522-5198D76D7778}"/>
              </a:ext>
            </a:extLst>
          </p:cNvPr>
          <p:cNvGrpSpPr>
            <a:grpSpLocks/>
          </p:cNvGrpSpPr>
          <p:nvPr/>
        </p:nvGrpSpPr>
        <p:grpSpPr bwMode="auto">
          <a:xfrm>
            <a:off x="0" y="1"/>
            <a:ext cx="1447800" cy="6854825"/>
            <a:chOff x="0" y="0"/>
            <a:chExt cx="684" cy="4318"/>
          </a:xfrm>
        </p:grpSpPr>
        <p:sp>
          <p:nvSpPr>
            <p:cNvPr id="3" name="Rectangle 3">
              <a:extLst>
                <a:ext uri="{FF2B5EF4-FFF2-40B4-BE49-F238E27FC236}">
                  <a16:creationId xmlns:a16="http://schemas.microsoft.com/office/drawing/2014/main" id="{A897B059-934E-E74E-F6E8-909A05B426FE}"/>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grpSp>
          <p:nvGrpSpPr>
            <p:cNvPr id="4" name="Group 4">
              <a:extLst>
                <a:ext uri="{FF2B5EF4-FFF2-40B4-BE49-F238E27FC236}">
                  <a16:creationId xmlns:a16="http://schemas.microsoft.com/office/drawing/2014/main" id="{91E6F846-71C2-BF8E-2EE2-73CC1DE7843E}"/>
                </a:ext>
              </a:extLst>
            </p:cNvPr>
            <p:cNvGrpSpPr>
              <a:grpSpLocks/>
            </p:cNvGrpSpPr>
            <p:nvPr/>
          </p:nvGrpSpPr>
          <p:grpSpPr bwMode="auto">
            <a:xfrm>
              <a:off x="48" y="103"/>
              <a:ext cx="96" cy="4126"/>
              <a:chOff x="48" y="103"/>
              <a:chExt cx="96" cy="4126"/>
            </a:xfrm>
          </p:grpSpPr>
          <p:sp>
            <p:nvSpPr>
              <p:cNvPr id="5" name="Rectangle 5">
                <a:extLst>
                  <a:ext uri="{FF2B5EF4-FFF2-40B4-BE49-F238E27FC236}">
                    <a16:creationId xmlns:a16="http://schemas.microsoft.com/office/drawing/2014/main" id="{0ED885DD-1F68-5600-22B8-F946E7538CBE}"/>
                  </a:ext>
                </a:extLst>
              </p:cNvPr>
              <p:cNvSpPr>
                <a:spLocks noChangeArrowheads="1"/>
              </p:cNvSpPr>
              <p:nvPr/>
            </p:nvSpPr>
            <p:spPr bwMode="auto">
              <a:xfrm>
                <a:off x="48" y="110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6" name="Rectangle 6">
                <a:extLst>
                  <a:ext uri="{FF2B5EF4-FFF2-40B4-BE49-F238E27FC236}">
                    <a16:creationId xmlns:a16="http://schemas.microsoft.com/office/drawing/2014/main" id="{933A390D-BBA3-DCCE-C983-511F33EBE52C}"/>
                  </a:ext>
                </a:extLst>
              </p:cNvPr>
              <p:cNvSpPr>
                <a:spLocks noChangeArrowheads="1"/>
              </p:cNvSpPr>
              <p:nvPr/>
            </p:nvSpPr>
            <p:spPr bwMode="auto">
              <a:xfrm>
                <a:off x="48" y="1250"/>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7" name="Rectangle 7">
                <a:extLst>
                  <a:ext uri="{FF2B5EF4-FFF2-40B4-BE49-F238E27FC236}">
                    <a16:creationId xmlns:a16="http://schemas.microsoft.com/office/drawing/2014/main" id="{7B28E72B-0FA2-6C38-EE1D-51A2A957ED11}"/>
                  </a:ext>
                </a:extLst>
              </p:cNvPr>
              <p:cNvSpPr>
                <a:spLocks noChangeArrowheads="1"/>
              </p:cNvSpPr>
              <p:nvPr/>
            </p:nvSpPr>
            <p:spPr bwMode="auto">
              <a:xfrm>
                <a:off x="48" y="139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8" name="Rectangle 8">
                <a:extLst>
                  <a:ext uri="{FF2B5EF4-FFF2-40B4-BE49-F238E27FC236}">
                    <a16:creationId xmlns:a16="http://schemas.microsoft.com/office/drawing/2014/main" id="{6FC121CD-3E11-5663-FA5A-F6BB07F83448}"/>
                  </a:ext>
                </a:extLst>
              </p:cNvPr>
              <p:cNvSpPr>
                <a:spLocks noChangeArrowheads="1"/>
              </p:cNvSpPr>
              <p:nvPr/>
            </p:nvSpPr>
            <p:spPr bwMode="auto">
              <a:xfrm>
                <a:off x="48" y="153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9" name="Rectangle 9">
                <a:extLst>
                  <a:ext uri="{FF2B5EF4-FFF2-40B4-BE49-F238E27FC236}">
                    <a16:creationId xmlns:a16="http://schemas.microsoft.com/office/drawing/2014/main" id="{CA94AAE3-1080-9FD7-06AD-D3492E413734}"/>
                  </a:ext>
                </a:extLst>
              </p:cNvPr>
              <p:cNvSpPr>
                <a:spLocks noChangeArrowheads="1"/>
              </p:cNvSpPr>
              <p:nvPr/>
            </p:nvSpPr>
            <p:spPr bwMode="auto">
              <a:xfrm>
                <a:off x="48" y="1683"/>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0" name="Rectangle 10">
                <a:extLst>
                  <a:ext uri="{FF2B5EF4-FFF2-40B4-BE49-F238E27FC236}">
                    <a16:creationId xmlns:a16="http://schemas.microsoft.com/office/drawing/2014/main" id="{72C9D653-9F45-8F0C-53B7-A474D513164C}"/>
                  </a:ext>
                </a:extLst>
              </p:cNvPr>
              <p:cNvSpPr>
                <a:spLocks noChangeArrowheads="1"/>
              </p:cNvSpPr>
              <p:nvPr/>
            </p:nvSpPr>
            <p:spPr bwMode="auto">
              <a:xfrm>
                <a:off x="48" y="182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1" name="Rectangle 11">
                <a:extLst>
                  <a:ext uri="{FF2B5EF4-FFF2-40B4-BE49-F238E27FC236}">
                    <a16:creationId xmlns:a16="http://schemas.microsoft.com/office/drawing/2014/main" id="{87238B05-A41C-E63F-551D-885253FF6A46}"/>
                  </a:ext>
                </a:extLst>
              </p:cNvPr>
              <p:cNvSpPr>
                <a:spLocks noChangeArrowheads="1"/>
              </p:cNvSpPr>
              <p:nvPr/>
            </p:nvSpPr>
            <p:spPr bwMode="auto">
              <a:xfrm>
                <a:off x="48" y="197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 name="Rectangle 12">
                <a:extLst>
                  <a:ext uri="{FF2B5EF4-FFF2-40B4-BE49-F238E27FC236}">
                    <a16:creationId xmlns:a16="http://schemas.microsoft.com/office/drawing/2014/main" id="{41938815-8351-63BA-963B-6E6012B92D26}"/>
                  </a:ext>
                </a:extLst>
              </p:cNvPr>
              <p:cNvSpPr>
                <a:spLocks noChangeArrowheads="1"/>
              </p:cNvSpPr>
              <p:nvPr/>
            </p:nvSpPr>
            <p:spPr bwMode="auto">
              <a:xfrm>
                <a:off x="48" y="2116"/>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3" name="Rectangle 13">
                <a:extLst>
                  <a:ext uri="{FF2B5EF4-FFF2-40B4-BE49-F238E27FC236}">
                    <a16:creationId xmlns:a16="http://schemas.microsoft.com/office/drawing/2014/main" id="{C47AD5F5-E375-ED62-BF4C-54120C243D34}"/>
                  </a:ext>
                </a:extLst>
              </p:cNvPr>
              <p:cNvSpPr>
                <a:spLocks noChangeArrowheads="1"/>
              </p:cNvSpPr>
              <p:nvPr/>
            </p:nvSpPr>
            <p:spPr bwMode="auto">
              <a:xfrm>
                <a:off x="48" y="225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4" name="Rectangle 14">
                <a:extLst>
                  <a:ext uri="{FF2B5EF4-FFF2-40B4-BE49-F238E27FC236}">
                    <a16:creationId xmlns:a16="http://schemas.microsoft.com/office/drawing/2014/main" id="{B9EBC833-9E6B-4169-3B99-1ADD11B23331}"/>
                  </a:ext>
                </a:extLst>
              </p:cNvPr>
              <p:cNvSpPr>
                <a:spLocks noChangeArrowheads="1"/>
              </p:cNvSpPr>
              <p:nvPr/>
            </p:nvSpPr>
            <p:spPr bwMode="auto">
              <a:xfrm>
                <a:off x="48" y="2404"/>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5" name="Rectangle 15">
                <a:extLst>
                  <a:ext uri="{FF2B5EF4-FFF2-40B4-BE49-F238E27FC236}">
                    <a16:creationId xmlns:a16="http://schemas.microsoft.com/office/drawing/2014/main" id="{C2F8B482-2E99-D690-77C3-33C372C6282D}"/>
                  </a:ext>
                </a:extLst>
              </p:cNvPr>
              <p:cNvSpPr>
                <a:spLocks noChangeArrowheads="1"/>
              </p:cNvSpPr>
              <p:nvPr/>
            </p:nvSpPr>
            <p:spPr bwMode="auto">
              <a:xfrm>
                <a:off x="48" y="2549"/>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6" name="Rectangle 16">
                <a:extLst>
                  <a:ext uri="{FF2B5EF4-FFF2-40B4-BE49-F238E27FC236}">
                    <a16:creationId xmlns:a16="http://schemas.microsoft.com/office/drawing/2014/main" id="{4750A5C0-6267-F4D0-C9D6-7359BC22C85B}"/>
                  </a:ext>
                </a:extLst>
              </p:cNvPr>
              <p:cNvSpPr>
                <a:spLocks noChangeArrowheads="1"/>
              </p:cNvSpPr>
              <p:nvPr/>
            </p:nvSpPr>
            <p:spPr bwMode="auto">
              <a:xfrm>
                <a:off x="48" y="2691"/>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7" name="Rectangle 17">
                <a:extLst>
                  <a:ext uri="{FF2B5EF4-FFF2-40B4-BE49-F238E27FC236}">
                    <a16:creationId xmlns:a16="http://schemas.microsoft.com/office/drawing/2014/main" id="{65D36073-D791-A565-19BB-119DA5AD6CC2}"/>
                  </a:ext>
                </a:extLst>
              </p:cNvPr>
              <p:cNvSpPr>
                <a:spLocks noChangeArrowheads="1"/>
              </p:cNvSpPr>
              <p:nvPr/>
            </p:nvSpPr>
            <p:spPr bwMode="auto">
              <a:xfrm>
                <a:off x="48" y="283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8" name="Rectangle 18">
                <a:extLst>
                  <a:ext uri="{FF2B5EF4-FFF2-40B4-BE49-F238E27FC236}">
                    <a16:creationId xmlns:a16="http://schemas.microsoft.com/office/drawing/2014/main" id="{4FEA7706-1D88-0B23-47CF-78A446C19B9C}"/>
                  </a:ext>
                </a:extLst>
              </p:cNvPr>
              <p:cNvSpPr>
                <a:spLocks noChangeArrowheads="1"/>
              </p:cNvSpPr>
              <p:nvPr/>
            </p:nvSpPr>
            <p:spPr bwMode="auto">
              <a:xfrm>
                <a:off x="48" y="2979"/>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9" name="Rectangle 19">
                <a:extLst>
                  <a:ext uri="{FF2B5EF4-FFF2-40B4-BE49-F238E27FC236}">
                    <a16:creationId xmlns:a16="http://schemas.microsoft.com/office/drawing/2014/main" id="{23BA8F76-5BD3-9F26-63BD-2CD2AC5830C8}"/>
                  </a:ext>
                </a:extLst>
              </p:cNvPr>
              <p:cNvSpPr>
                <a:spLocks noChangeArrowheads="1"/>
              </p:cNvSpPr>
              <p:nvPr/>
            </p:nvSpPr>
            <p:spPr bwMode="auto">
              <a:xfrm>
                <a:off x="48" y="3124"/>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0" name="Rectangle 20">
                <a:extLst>
                  <a:ext uri="{FF2B5EF4-FFF2-40B4-BE49-F238E27FC236}">
                    <a16:creationId xmlns:a16="http://schemas.microsoft.com/office/drawing/2014/main" id="{C30DDD61-6F39-35C1-079E-24D94D960AB9}"/>
                  </a:ext>
                </a:extLst>
              </p:cNvPr>
              <p:cNvSpPr>
                <a:spLocks noChangeArrowheads="1"/>
              </p:cNvSpPr>
              <p:nvPr/>
            </p:nvSpPr>
            <p:spPr bwMode="auto">
              <a:xfrm>
                <a:off x="48" y="3269"/>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1" name="Rectangle 21">
                <a:extLst>
                  <a:ext uri="{FF2B5EF4-FFF2-40B4-BE49-F238E27FC236}">
                    <a16:creationId xmlns:a16="http://schemas.microsoft.com/office/drawing/2014/main" id="{44466F9D-5063-8F56-C777-79C2FFAA10EE}"/>
                  </a:ext>
                </a:extLst>
              </p:cNvPr>
              <p:cNvSpPr>
                <a:spLocks noChangeArrowheads="1"/>
              </p:cNvSpPr>
              <p:nvPr/>
            </p:nvSpPr>
            <p:spPr bwMode="auto">
              <a:xfrm>
                <a:off x="48" y="3412"/>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2" name="Rectangle 22">
                <a:extLst>
                  <a:ext uri="{FF2B5EF4-FFF2-40B4-BE49-F238E27FC236}">
                    <a16:creationId xmlns:a16="http://schemas.microsoft.com/office/drawing/2014/main" id="{F3F00867-3790-56F2-FFAE-1ED8CC8DB947}"/>
                  </a:ext>
                </a:extLst>
              </p:cNvPr>
              <p:cNvSpPr>
                <a:spLocks noChangeArrowheads="1"/>
              </p:cNvSpPr>
              <p:nvPr/>
            </p:nvSpPr>
            <p:spPr bwMode="auto">
              <a:xfrm>
                <a:off x="48" y="3557"/>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3" name="Rectangle 23">
                <a:extLst>
                  <a:ext uri="{FF2B5EF4-FFF2-40B4-BE49-F238E27FC236}">
                    <a16:creationId xmlns:a16="http://schemas.microsoft.com/office/drawing/2014/main" id="{5946FC70-199E-2738-5B68-09CCE294E3A1}"/>
                  </a:ext>
                </a:extLst>
              </p:cNvPr>
              <p:cNvSpPr>
                <a:spLocks noChangeArrowheads="1"/>
              </p:cNvSpPr>
              <p:nvPr/>
            </p:nvSpPr>
            <p:spPr bwMode="auto">
              <a:xfrm>
                <a:off x="48" y="3702"/>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4" name="Rectangle 24">
                <a:extLst>
                  <a:ext uri="{FF2B5EF4-FFF2-40B4-BE49-F238E27FC236}">
                    <a16:creationId xmlns:a16="http://schemas.microsoft.com/office/drawing/2014/main" id="{5032DB0B-753B-021F-C16F-EBD3630A1FE8}"/>
                  </a:ext>
                </a:extLst>
              </p:cNvPr>
              <p:cNvSpPr>
                <a:spLocks noChangeArrowheads="1"/>
              </p:cNvSpPr>
              <p:nvPr/>
            </p:nvSpPr>
            <p:spPr bwMode="auto">
              <a:xfrm>
                <a:off x="48" y="384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5" name="Rectangle 25">
                <a:extLst>
                  <a:ext uri="{FF2B5EF4-FFF2-40B4-BE49-F238E27FC236}">
                    <a16:creationId xmlns:a16="http://schemas.microsoft.com/office/drawing/2014/main" id="{3CA83EA8-E82E-DDED-1439-709F6ABC6762}"/>
                  </a:ext>
                </a:extLst>
              </p:cNvPr>
              <p:cNvSpPr>
                <a:spLocks noChangeArrowheads="1"/>
              </p:cNvSpPr>
              <p:nvPr/>
            </p:nvSpPr>
            <p:spPr bwMode="auto">
              <a:xfrm>
                <a:off x="48" y="399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6" name="Rectangle 26">
                <a:extLst>
                  <a:ext uri="{FF2B5EF4-FFF2-40B4-BE49-F238E27FC236}">
                    <a16:creationId xmlns:a16="http://schemas.microsoft.com/office/drawing/2014/main" id="{407BCC69-839C-958F-907B-DCDEF2C8EA6F}"/>
                  </a:ext>
                </a:extLst>
              </p:cNvPr>
              <p:cNvSpPr>
                <a:spLocks noChangeArrowheads="1"/>
              </p:cNvSpPr>
              <p:nvPr/>
            </p:nvSpPr>
            <p:spPr bwMode="auto">
              <a:xfrm>
                <a:off x="48" y="4134"/>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7" name="Rectangle 27">
                <a:extLst>
                  <a:ext uri="{FF2B5EF4-FFF2-40B4-BE49-F238E27FC236}">
                    <a16:creationId xmlns:a16="http://schemas.microsoft.com/office/drawing/2014/main" id="{79CC7EE5-21FD-8644-BB07-B9DB0D9E9771}"/>
                  </a:ext>
                </a:extLst>
              </p:cNvPr>
              <p:cNvSpPr>
                <a:spLocks noChangeArrowheads="1"/>
              </p:cNvSpPr>
              <p:nvPr/>
            </p:nvSpPr>
            <p:spPr bwMode="auto">
              <a:xfrm>
                <a:off x="48" y="103"/>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8" name="Rectangle 28">
                <a:extLst>
                  <a:ext uri="{FF2B5EF4-FFF2-40B4-BE49-F238E27FC236}">
                    <a16:creationId xmlns:a16="http://schemas.microsoft.com/office/drawing/2014/main" id="{B2D91992-2588-1098-8FB3-3F0DAE8FB382}"/>
                  </a:ext>
                </a:extLst>
              </p:cNvPr>
              <p:cNvSpPr>
                <a:spLocks noChangeArrowheads="1"/>
              </p:cNvSpPr>
              <p:nvPr/>
            </p:nvSpPr>
            <p:spPr bwMode="auto">
              <a:xfrm>
                <a:off x="48" y="24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9" name="Rectangle 29">
                <a:extLst>
                  <a:ext uri="{FF2B5EF4-FFF2-40B4-BE49-F238E27FC236}">
                    <a16:creationId xmlns:a16="http://schemas.microsoft.com/office/drawing/2014/main" id="{061CABBA-27C7-5451-75F8-D38A3978B1A3}"/>
                  </a:ext>
                </a:extLst>
              </p:cNvPr>
              <p:cNvSpPr>
                <a:spLocks noChangeArrowheads="1"/>
              </p:cNvSpPr>
              <p:nvPr/>
            </p:nvSpPr>
            <p:spPr bwMode="auto">
              <a:xfrm>
                <a:off x="48" y="39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30" name="Rectangle 30">
                <a:extLst>
                  <a:ext uri="{FF2B5EF4-FFF2-40B4-BE49-F238E27FC236}">
                    <a16:creationId xmlns:a16="http://schemas.microsoft.com/office/drawing/2014/main" id="{B353197A-278C-954B-5A65-82264B901CF8}"/>
                  </a:ext>
                </a:extLst>
              </p:cNvPr>
              <p:cNvSpPr>
                <a:spLocks noChangeArrowheads="1"/>
              </p:cNvSpPr>
              <p:nvPr/>
            </p:nvSpPr>
            <p:spPr bwMode="auto">
              <a:xfrm>
                <a:off x="48" y="535"/>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31" name="Rectangle 31">
                <a:extLst>
                  <a:ext uri="{FF2B5EF4-FFF2-40B4-BE49-F238E27FC236}">
                    <a16:creationId xmlns:a16="http://schemas.microsoft.com/office/drawing/2014/main" id="{A1817926-E3C4-3F22-744D-CDED51862548}"/>
                  </a:ext>
                </a:extLst>
              </p:cNvPr>
              <p:cNvSpPr>
                <a:spLocks noChangeArrowheads="1"/>
              </p:cNvSpPr>
              <p:nvPr/>
            </p:nvSpPr>
            <p:spPr bwMode="auto">
              <a:xfrm>
                <a:off x="48" y="67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32" name="Rectangle 32">
                <a:extLst>
                  <a:ext uri="{FF2B5EF4-FFF2-40B4-BE49-F238E27FC236}">
                    <a16:creationId xmlns:a16="http://schemas.microsoft.com/office/drawing/2014/main" id="{3A2E8E4A-CA32-94B9-CE1D-FF7617D388E1}"/>
                  </a:ext>
                </a:extLst>
              </p:cNvPr>
              <p:cNvSpPr>
                <a:spLocks noChangeArrowheads="1"/>
              </p:cNvSpPr>
              <p:nvPr/>
            </p:nvSpPr>
            <p:spPr bwMode="auto">
              <a:xfrm>
                <a:off x="48" y="82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33" name="Rectangle 33">
                <a:extLst>
                  <a:ext uri="{FF2B5EF4-FFF2-40B4-BE49-F238E27FC236}">
                    <a16:creationId xmlns:a16="http://schemas.microsoft.com/office/drawing/2014/main" id="{DF4CC082-06C2-C921-3698-55871772108C}"/>
                  </a:ext>
                </a:extLst>
              </p:cNvPr>
              <p:cNvSpPr>
                <a:spLocks noChangeArrowheads="1"/>
              </p:cNvSpPr>
              <p:nvPr/>
            </p:nvSpPr>
            <p:spPr bwMode="auto">
              <a:xfrm>
                <a:off x="48" y="96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grpSp>
      </p:grpSp>
      <p:sp>
        <p:nvSpPr>
          <p:cNvPr id="3106"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3107"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4" name="Rectangle 36">
            <a:extLst>
              <a:ext uri="{FF2B5EF4-FFF2-40B4-BE49-F238E27FC236}">
                <a16:creationId xmlns:a16="http://schemas.microsoft.com/office/drawing/2014/main" id="{891FC030-E58D-DF96-D666-1B5302F68DC5}"/>
              </a:ext>
            </a:extLst>
          </p:cNvPr>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5" name="Rectangle 37">
            <a:extLst>
              <a:ext uri="{FF2B5EF4-FFF2-40B4-BE49-F238E27FC236}">
                <a16:creationId xmlns:a16="http://schemas.microsoft.com/office/drawing/2014/main" id="{681AD285-99E9-158E-0122-5D08C26BC3D5}"/>
              </a:ext>
            </a:extLst>
          </p:cNvPr>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6" name="Rectangle 38">
            <a:extLst>
              <a:ext uri="{FF2B5EF4-FFF2-40B4-BE49-F238E27FC236}">
                <a16:creationId xmlns:a16="http://schemas.microsoft.com/office/drawing/2014/main" id="{C6DCDCFA-817B-D0E9-AD12-F81C925CA679}"/>
              </a:ext>
            </a:extLst>
          </p:cNvPr>
          <p:cNvSpPr>
            <a:spLocks noGrp="1" noChangeArrowheads="1"/>
          </p:cNvSpPr>
          <p:nvPr>
            <p:ph type="sldNum" sz="quarter" idx="12"/>
          </p:nvPr>
        </p:nvSpPr>
        <p:spPr/>
        <p:txBody>
          <a:bodyPr/>
          <a:lstStyle>
            <a:lvl1pPr>
              <a:defRPr>
                <a:solidFill>
                  <a:srgbClr val="FFFFFF"/>
                </a:solidFill>
              </a:defRPr>
            </a:lvl1pPr>
          </a:lstStyle>
          <a:p>
            <a:fld id="{8DE06288-0D45-4BB6-93D8-E83898D61A38}" type="slidenum">
              <a:rPr lang="en-US" altLang="en-US"/>
              <a:pPr/>
              <a:t>‹#›</a:t>
            </a:fld>
            <a:endParaRPr lang="en-US" altLang="en-US"/>
          </a:p>
        </p:txBody>
      </p:sp>
    </p:spTree>
    <p:extLst>
      <p:ext uri="{BB962C8B-B14F-4D97-AF65-F5344CB8AC3E}">
        <p14:creationId xmlns:p14="http://schemas.microsoft.com/office/powerpoint/2010/main" val="1748749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6">
            <a:extLst>
              <a:ext uri="{FF2B5EF4-FFF2-40B4-BE49-F238E27FC236}">
                <a16:creationId xmlns:a16="http://schemas.microsoft.com/office/drawing/2014/main" id="{FE7CEDE4-9B2D-1E42-5F55-A3589360F46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BCBDC092-56C9-0E27-2C26-6BC545FF64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38">
            <a:extLst>
              <a:ext uri="{FF2B5EF4-FFF2-40B4-BE49-F238E27FC236}">
                <a16:creationId xmlns:a16="http://schemas.microsoft.com/office/drawing/2014/main" id="{B9DDEB37-CBCA-CE48-59DD-B01BEF7EDA67}"/>
              </a:ext>
            </a:extLst>
          </p:cNvPr>
          <p:cNvSpPr>
            <a:spLocks noGrp="1" noChangeArrowheads="1"/>
          </p:cNvSpPr>
          <p:nvPr>
            <p:ph type="sldNum" sz="quarter" idx="12"/>
          </p:nvPr>
        </p:nvSpPr>
        <p:spPr>
          <a:ln/>
        </p:spPr>
        <p:txBody>
          <a:bodyPr/>
          <a:lstStyle>
            <a:lvl1pPr>
              <a:defRPr/>
            </a:lvl1pPr>
          </a:lstStyle>
          <a:p>
            <a:fld id="{3ED8B834-F841-4F49-8845-2526980386AB}" type="slidenum">
              <a:rPr lang="en-US" altLang="en-US"/>
              <a:pPr/>
              <a:t>‹#›</a:t>
            </a:fld>
            <a:endParaRPr lang="en-US" altLang="en-US"/>
          </a:p>
        </p:txBody>
      </p:sp>
    </p:spTree>
    <p:extLst>
      <p:ext uri="{BB962C8B-B14F-4D97-AF65-F5344CB8AC3E}">
        <p14:creationId xmlns:p14="http://schemas.microsoft.com/office/powerpoint/2010/main" val="1594609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6">
            <a:extLst>
              <a:ext uri="{FF2B5EF4-FFF2-40B4-BE49-F238E27FC236}">
                <a16:creationId xmlns:a16="http://schemas.microsoft.com/office/drawing/2014/main" id="{7D1ABE77-E034-30AD-A25A-2E7A2C8F880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25A4C19A-D34F-7CA8-2336-6AE2679463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38">
            <a:extLst>
              <a:ext uri="{FF2B5EF4-FFF2-40B4-BE49-F238E27FC236}">
                <a16:creationId xmlns:a16="http://schemas.microsoft.com/office/drawing/2014/main" id="{632B7279-9369-7450-E015-C317D3288797}"/>
              </a:ext>
            </a:extLst>
          </p:cNvPr>
          <p:cNvSpPr>
            <a:spLocks noGrp="1" noChangeArrowheads="1"/>
          </p:cNvSpPr>
          <p:nvPr>
            <p:ph type="sldNum" sz="quarter" idx="12"/>
          </p:nvPr>
        </p:nvSpPr>
        <p:spPr>
          <a:ln/>
        </p:spPr>
        <p:txBody>
          <a:bodyPr/>
          <a:lstStyle>
            <a:lvl1pPr>
              <a:defRPr/>
            </a:lvl1pPr>
          </a:lstStyle>
          <a:p>
            <a:fld id="{C458DC48-24DD-49D1-B32D-B76D58AA03EA}" type="slidenum">
              <a:rPr lang="en-US" altLang="en-US"/>
              <a:pPr/>
              <a:t>‹#›</a:t>
            </a:fld>
            <a:endParaRPr lang="en-US" altLang="en-US"/>
          </a:p>
        </p:txBody>
      </p:sp>
    </p:spTree>
    <p:extLst>
      <p:ext uri="{BB962C8B-B14F-4D97-AF65-F5344CB8AC3E}">
        <p14:creationId xmlns:p14="http://schemas.microsoft.com/office/powerpoint/2010/main" val="112512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a:extLst>
              <a:ext uri="{FF2B5EF4-FFF2-40B4-BE49-F238E27FC236}">
                <a16:creationId xmlns:a16="http://schemas.microsoft.com/office/drawing/2014/main" id="{A3DD35EA-5510-765D-16B4-B8D2D516C71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F1B34190-B7DB-4F8A-8E4C-07F85DEC6B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3A480954-E404-9134-A261-58F5117450F6}"/>
              </a:ext>
            </a:extLst>
          </p:cNvPr>
          <p:cNvSpPr>
            <a:spLocks noGrp="1" noChangeArrowheads="1"/>
          </p:cNvSpPr>
          <p:nvPr>
            <p:ph type="sldNum" sz="quarter" idx="12"/>
          </p:nvPr>
        </p:nvSpPr>
        <p:spPr>
          <a:ln/>
        </p:spPr>
        <p:txBody>
          <a:bodyPr/>
          <a:lstStyle>
            <a:lvl1pPr>
              <a:defRPr/>
            </a:lvl1pPr>
          </a:lstStyle>
          <a:p>
            <a:fld id="{5DCA57F3-052F-4DE9-9C81-46C31DCE1D5D}" type="slidenum">
              <a:rPr lang="en-US" altLang="en-US"/>
              <a:pPr/>
              <a:t>‹#›</a:t>
            </a:fld>
            <a:endParaRPr lang="en-US" altLang="en-US"/>
          </a:p>
        </p:txBody>
      </p:sp>
    </p:spTree>
    <p:extLst>
      <p:ext uri="{BB962C8B-B14F-4D97-AF65-F5344CB8AC3E}">
        <p14:creationId xmlns:p14="http://schemas.microsoft.com/office/powerpoint/2010/main" val="7536211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6">
            <a:extLst>
              <a:ext uri="{FF2B5EF4-FFF2-40B4-BE49-F238E27FC236}">
                <a16:creationId xmlns:a16="http://schemas.microsoft.com/office/drawing/2014/main" id="{4316663E-0F6B-8822-73BB-02F756B09AF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37">
            <a:extLst>
              <a:ext uri="{FF2B5EF4-FFF2-40B4-BE49-F238E27FC236}">
                <a16:creationId xmlns:a16="http://schemas.microsoft.com/office/drawing/2014/main" id="{8AC7C54F-4DC8-AC47-36BC-90CAA3BD7C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38">
            <a:extLst>
              <a:ext uri="{FF2B5EF4-FFF2-40B4-BE49-F238E27FC236}">
                <a16:creationId xmlns:a16="http://schemas.microsoft.com/office/drawing/2014/main" id="{C48CF137-CBF5-2F88-F9AB-17E59780BB03}"/>
              </a:ext>
            </a:extLst>
          </p:cNvPr>
          <p:cNvSpPr>
            <a:spLocks noGrp="1" noChangeArrowheads="1"/>
          </p:cNvSpPr>
          <p:nvPr>
            <p:ph type="sldNum" sz="quarter" idx="12"/>
          </p:nvPr>
        </p:nvSpPr>
        <p:spPr>
          <a:ln/>
        </p:spPr>
        <p:txBody>
          <a:bodyPr/>
          <a:lstStyle>
            <a:lvl1pPr>
              <a:defRPr/>
            </a:lvl1pPr>
          </a:lstStyle>
          <a:p>
            <a:fld id="{13BADB94-16A8-4B11-88AB-011286091DF6}" type="slidenum">
              <a:rPr lang="en-US" altLang="en-US"/>
              <a:pPr/>
              <a:t>‹#›</a:t>
            </a:fld>
            <a:endParaRPr lang="en-US" altLang="en-US"/>
          </a:p>
        </p:txBody>
      </p:sp>
    </p:spTree>
    <p:extLst>
      <p:ext uri="{BB962C8B-B14F-4D97-AF65-F5344CB8AC3E}">
        <p14:creationId xmlns:p14="http://schemas.microsoft.com/office/powerpoint/2010/main" val="14057117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6">
            <a:extLst>
              <a:ext uri="{FF2B5EF4-FFF2-40B4-BE49-F238E27FC236}">
                <a16:creationId xmlns:a16="http://schemas.microsoft.com/office/drawing/2014/main" id="{6DF10BD0-B4A0-17F0-5429-7B2DF3EDB3C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37">
            <a:extLst>
              <a:ext uri="{FF2B5EF4-FFF2-40B4-BE49-F238E27FC236}">
                <a16:creationId xmlns:a16="http://schemas.microsoft.com/office/drawing/2014/main" id="{94B918FF-6EEC-5E35-A535-7EDA6BBC98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38">
            <a:extLst>
              <a:ext uri="{FF2B5EF4-FFF2-40B4-BE49-F238E27FC236}">
                <a16:creationId xmlns:a16="http://schemas.microsoft.com/office/drawing/2014/main" id="{1B5CDD77-546C-E549-F820-199FE38AE44F}"/>
              </a:ext>
            </a:extLst>
          </p:cNvPr>
          <p:cNvSpPr>
            <a:spLocks noGrp="1" noChangeArrowheads="1"/>
          </p:cNvSpPr>
          <p:nvPr>
            <p:ph type="sldNum" sz="quarter" idx="12"/>
          </p:nvPr>
        </p:nvSpPr>
        <p:spPr>
          <a:ln/>
        </p:spPr>
        <p:txBody>
          <a:bodyPr/>
          <a:lstStyle>
            <a:lvl1pPr>
              <a:defRPr/>
            </a:lvl1pPr>
          </a:lstStyle>
          <a:p>
            <a:fld id="{0218A1DA-743C-4B97-BC5C-0C79E25BD1A3}" type="slidenum">
              <a:rPr lang="en-US" altLang="en-US"/>
              <a:pPr/>
              <a:t>‹#›</a:t>
            </a:fld>
            <a:endParaRPr lang="en-US" altLang="en-US"/>
          </a:p>
        </p:txBody>
      </p:sp>
    </p:spTree>
    <p:extLst>
      <p:ext uri="{BB962C8B-B14F-4D97-AF65-F5344CB8AC3E}">
        <p14:creationId xmlns:p14="http://schemas.microsoft.com/office/powerpoint/2010/main" val="32753301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6">
            <a:extLst>
              <a:ext uri="{FF2B5EF4-FFF2-40B4-BE49-F238E27FC236}">
                <a16:creationId xmlns:a16="http://schemas.microsoft.com/office/drawing/2014/main" id="{1EADB0F1-10B7-A13A-9734-7271EAE582F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37">
            <a:extLst>
              <a:ext uri="{FF2B5EF4-FFF2-40B4-BE49-F238E27FC236}">
                <a16:creationId xmlns:a16="http://schemas.microsoft.com/office/drawing/2014/main" id="{F85A7A01-60C0-EB2E-52DC-F03D41EDE1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38">
            <a:extLst>
              <a:ext uri="{FF2B5EF4-FFF2-40B4-BE49-F238E27FC236}">
                <a16:creationId xmlns:a16="http://schemas.microsoft.com/office/drawing/2014/main" id="{D15651AA-2A8D-3D4E-8B8D-D93EDB20453B}"/>
              </a:ext>
            </a:extLst>
          </p:cNvPr>
          <p:cNvSpPr>
            <a:spLocks noGrp="1" noChangeArrowheads="1"/>
          </p:cNvSpPr>
          <p:nvPr>
            <p:ph type="sldNum" sz="quarter" idx="12"/>
          </p:nvPr>
        </p:nvSpPr>
        <p:spPr>
          <a:ln/>
        </p:spPr>
        <p:txBody>
          <a:bodyPr/>
          <a:lstStyle>
            <a:lvl1pPr>
              <a:defRPr/>
            </a:lvl1pPr>
          </a:lstStyle>
          <a:p>
            <a:fld id="{A96A0D1F-C0CE-405E-9CEF-8D435BFEF350}" type="slidenum">
              <a:rPr lang="en-US" altLang="en-US"/>
              <a:pPr/>
              <a:t>‹#›</a:t>
            </a:fld>
            <a:endParaRPr lang="en-US" altLang="en-US"/>
          </a:p>
        </p:txBody>
      </p:sp>
    </p:spTree>
    <p:extLst>
      <p:ext uri="{BB962C8B-B14F-4D97-AF65-F5344CB8AC3E}">
        <p14:creationId xmlns:p14="http://schemas.microsoft.com/office/powerpoint/2010/main" val="2819980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225EDDCA-5AC5-CA63-74F3-E05D9FFFF8BC}"/>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B59F8C42-96A4-DA75-B4F5-A389D9569054}"/>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41DB6FD3-9541-6186-2DD4-5FDF56E3D29E}"/>
              </a:ext>
            </a:extLst>
          </p:cNvPr>
          <p:cNvSpPr>
            <a:spLocks noGrp="1" noChangeArrowheads="1"/>
          </p:cNvSpPr>
          <p:nvPr>
            <p:ph type="sldNum" sz="quarter" idx="12"/>
          </p:nvPr>
        </p:nvSpPr>
        <p:spPr/>
        <p:txBody>
          <a:bodyPr/>
          <a:lstStyle>
            <a:lvl1pPr>
              <a:defRPr/>
            </a:lvl1pPr>
          </a:lstStyle>
          <a:p>
            <a:fld id="{210C0042-E2CA-49B0-B9E0-1AD1237EBDE3}" type="slidenum">
              <a:rPr lang="en-US" altLang="en-US"/>
              <a:pPr/>
              <a:t>‹#›</a:t>
            </a:fld>
            <a:endParaRPr lang="en-US" altLang="en-US"/>
          </a:p>
        </p:txBody>
      </p:sp>
    </p:spTree>
    <p:extLst>
      <p:ext uri="{BB962C8B-B14F-4D97-AF65-F5344CB8AC3E}">
        <p14:creationId xmlns:p14="http://schemas.microsoft.com/office/powerpoint/2010/main" val="29484473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6">
            <a:extLst>
              <a:ext uri="{FF2B5EF4-FFF2-40B4-BE49-F238E27FC236}">
                <a16:creationId xmlns:a16="http://schemas.microsoft.com/office/drawing/2014/main" id="{538649EF-D6E8-CAB7-E33B-38BA240A17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269702DC-F8FB-4D9B-163C-ABF57BED40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39C51985-F9D1-0D7A-F917-E92DA4A578DC}"/>
              </a:ext>
            </a:extLst>
          </p:cNvPr>
          <p:cNvSpPr>
            <a:spLocks noGrp="1" noChangeArrowheads="1"/>
          </p:cNvSpPr>
          <p:nvPr>
            <p:ph type="sldNum" sz="quarter" idx="12"/>
          </p:nvPr>
        </p:nvSpPr>
        <p:spPr>
          <a:ln/>
        </p:spPr>
        <p:txBody>
          <a:bodyPr/>
          <a:lstStyle>
            <a:lvl1pPr>
              <a:defRPr/>
            </a:lvl1pPr>
          </a:lstStyle>
          <a:p>
            <a:fld id="{FD80CD7E-8B9A-4423-B2FC-E86728C51F29}" type="slidenum">
              <a:rPr lang="en-US" altLang="en-US"/>
              <a:pPr/>
              <a:t>‹#›</a:t>
            </a:fld>
            <a:endParaRPr lang="en-US" altLang="en-US"/>
          </a:p>
        </p:txBody>
      </p:sp>
    </p:spTree>
    <p:extLst>
      <p:ext uri="{BB962C8B-B14F-4D97-AF65-F5344CB8AC3E}">
        <p14:creationId xmlns:p14="http://schemas.microsoft.com/office/powerpoint/2010/main" val="36624507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6">
            <a:extLst>
              <a:ext uri="{FF2B5EF4-FFF2-40B4-BE49-F238E27FC236}">
                <a16:creationId xmlns:a16="http://schemas.microsoft.com/office/drawing/2014/main" id="{ADF3A62D-60E2-056A-2B0D-065B5A1718D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66C298C6-7442-81D2-D893-110AE00B7A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A29DF29E-C33B-D4D0-9B40-DE215F7E96C6}"/>
              </a:ext>
            </a:extLst>
          </p:cNvPr>
          <p:cNvSpPr>
            <a:spLocks noGrp="1" noChangeArrowheads="1"/>
          </p:cNvSpPr>
          <p:nvPr>
            <p:ph type="sldNum" sz="quarter" idx="12"/>
          </p:nvPr>
        </p:nvSpPr>
        <p:spPr>
          <a:ln/>
        </p:spPr>
        <p:txBody>
          <a:bodyPr/>
          <a:lstStyle>
            <a:lvl1pPr>
              <a:defRPr/>
            </a:lvl1pPr>
          </a:lstStyle>
          <a:p>
            <a:fld id="{52801C13-FEE0-4168-ADA1-7232227976E7}" type="slidenum">
              <a:rPr lang="en-US" altLang="en-US"/>
              <a:pPr/>
              <a:t>‹#›</a:t>
            </a:fld>
            <a:endParaRPr lang="en-US" altLang="en-US"/>
          </a:p>
        </p:txBody>
      </p:sp>
    </p:spTree>
    <p:extLst>
      <p:ext uri="{BB962C8B-B14F-4D97-AF65-F5344CB8AC3E}">
        <p14:creationId xmlns:p14="http://schemas.microsoft.com/office/powerpoint/2010/main" val="9046581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6">
            <a:extLst>
              <a:ext uri="{FF2B5EF4-FFF2-40B4-BE49-F238E27FC236}">
                <a16:creationId xmlns:a16="http://schemas.microsoft.com/office/drawing/2014/main" id="{3C522792-500D-3756-D484-6E8FDD0B537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214046ED-0047-36B5-305A-6102BEC1C9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38">
            <a:extLst>
              <a:ext uri="{FF2B5EF4-FFF2-40B4-BE49-F238E27FC236}">
                <a16:creationId xmlns:a16="http://schemas.microsoft.com/office/drawing/2014/main" id="{BA2AA986-82E7-7B4F-6384-88791A096505}"/>
              </a:ext>
            </a:extLst>
          </p:cNvPr>
          <p:cNvSpPr>
            <a:spLocks noGrp="1" noChangeArrowheads="1"/>
          </p:cNvSpPr>
          <p:nvPr>
            <p:ph type="sldNum" sz="quarter" idx="12"/>
          </p:nvPr>
        </p:nvSpPr>
        <p:spPr>
          <a:ln/>
        </p:spPr>
        <p:txBody>
          <a:bodyPr/>
          <a:lstStyle>
            <a:lvl1pPr>
              <a:defRPr/>
            </a:lvl1pPr>
          </a:lstStyle>
          <a:p>
            <a:fld id="{383F854B-A665-4FF6-86CA-4A5DBF6AE307}" type="slidenum">
              <a:rPr lang="en-US" altLang="en-US"/>
              <a:pPr/>
              <a:t>‹#›</a:t>
            </a:fld>
            <a:endParaRPr lang="en-US" altLang="en-US"/>
          </a:p>
        </p:txBody>
      </p:sp>
    </p:spTree>
    <p:extLst>
      <p:ext uri="{BB962C8B-B14F-4D97-AF65-F5344CB8AC3E}">
        <p14:creationId xmlns:p14="http://schemas.microsoft.com/office/powerpoint/2010/main" val="32326983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23917" y="609601"/>
            <a:ext cx="2599267"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609601"/>
            <a:ext cx="7596717"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6">
            <a:extLst>
              <a:ext uri="{FF2B5EF4-FFF2-40B4-BE49-F238E27FC236}">
                <a16:creationId xmlns:a16="http://schemas.microsoft.com/office/drawing/2014/main" id="{14C4C431-42A9-A9A2-D1BA-34167B8BEAA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4A95165F-DEA2-DAB5-95E7-E0B1EE8422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38">
            <a:extLst>
              <a:ext uri="{FF2B5EF4-FFF2-40B4-BE49-F238E27FC236}">
                <a16:creationId xmlns:a16="http://schemas.microsoft.com/office/drawing/2014/main" id="{8EE4E0D3-D47A-8CA8-A905-F6786623CEBB}"/>
              </a:ext>
            </a:extLst>
          </p:cNvPr>
          <p:cNvSpPr>
            <a:spLocks noGrp="1" noChangeArrowheads="1"/>
          </p:cNvSpPr>
          <p:nvPr>
            <p:ph type="sldNum" sz="quarter" idx="12"/>
          </p:nvPr>
        </p:nvSpPr>
        <p:spPr>
          <a:ln/>
        </p:spPr>
        <p:txBody>
          <a:bodyPr/>
          <a:lstStyle>
            <a:lvl1pPr>
              <a:defRPr/>
            </a:lvl1pPr>
          </a:lstStyle>
          <a:p>
            <a:fld id="{C7C36716-610F-40E1-90C6-FC4E2CC94962}" type="slidenum">
              <a:rPr lang="en-US" altLang="en-US"/>
              <a:pPr/>
              <a:t>‹#›</a:t>
            </a:fld>
            <a:endParaRPr lang="en-US" altLang="en-US"/>
          </a:p>
        </p:txBody>
      </p:sp>
    </p:spTree>
    <p:extLst>
      <p:ext uri="{BB962C8B-B14F-4D97-AF65-F5344CB8AC3E}">
        <p14:creationId xmlns:p14="http://schemas.microsoft.com/office/powerpoint/2010/main" val="26363767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Rectangle 36">
            <a:extLst>
              <a:ext uri="{FF2B5EF4-FFF2-40B4-BE49-F238E27FC236}">
                <a16:creationId xmlns:a16="http://schemas.microsoft.com/office/drawing/2014/main" id="{CC5EFA7D-82E9-2365-4503-366300646D5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6849267E-0AF1-8679-B0D5-BF777E0F5A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38">
            <a:extLst>
              <a:ext uri="{FF2B5EF4-FFF2-40B4-BE49-F238E27FC236}">
                <a16:creationId xmlns:a16="http://schemas.microsoft.com/office/drawing/2014/main" id="{225ADEEA-FFB3-69FC-BB13-999E9AEAEFB1}"/>
              </a:ext>
            </a:extLst>
          </p:cNvPr>
          <p:cNvSpPr>
            <a:spLocks noGrp="1" noChangeArrowheads="1"/>
          </p:cNvSpPr>
          <p:nvPr>
            <p:ph type="sldNum" sz="quarter" idx="12"/>
          </p:nvPr>
        </p:nvSpPr>
        <p:spPr>
          <a:ln/>
        </p:spPr>
        <p:txBody>
          <a:bodyPr/>
          <a:lstStyle>
            <a:lvl1pPr>
              <a:defRPr/>
            </a:lvl1pPr>
          </a:lstStyle>
          <a:p>
            <a:fld id="{6D92BF08-B530-4290-9BC7-39F9152AF971}" type="slidenum">
              <a:rPr lang="en-US" altLang="en-US"/>
              <a:pPr/>
              <a:t>‹#›</a:t>
            </a:fld>
            <a:endParaRPr lang="en-US" altLang="en-US"/>
          </a:p>
        </p:txBody>
      </p:sp>
    </p:spTree>
    <p:extLst>
      <p:ext uri="{BB962C8B-B14F-4D97-AF65-F5344CB8AC3E}">
        <p14:creationId xmlns:p14="http://schemas.microsoft.com/office/powerpoint/2010/main" val="2116014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a:extLst>
              <a:ext uri="{FF2B5EF4-FFF2-40B4-BE49-F238E27FC236}">
                <a16:creationId xmlns:a16="http://schemas.microsoft.com/office/drawing/2014/main" id="{3FC9219A-8B80-0E9A-8F1E-8A06FB492018}"/>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834E3274-6A85-E4AA-6C92-02E25E40A0EF}"/>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0723B77F-EC0F-B329-79EF-80AF40784A83}"/>
              </a:ext>
            </a:extLst>
          </p:cNvPr>
          <p:cNvSpPr>
            <a:spLocks noGrp="1" noChangeArrowheads="1"/>
          </p:cNvSpPr>
          <p:nvPr>
            <p:ph type="sldNum" sz="quarter" idx="12"/>
          </p:nvPr>
        </p:nvSpPr>
        <p:spPr/>
        <p:txBody>
          <a:bodyPr/>
          <a:lstStyle>
            <a:lvl1pPr>
              <a:defRPr/>
            </a:lvl1pPr>
          </a:lstStyle>
          <a:p>
            <a:fld id="{FEE7B6AA-00A0-4AC6-B590-B89937A0B947}" type="slidenum">
              <a:rPr lang="en-US" altLang="en-US"/>
              <a:pPr/>
              <a:t>‹#›</a:t>
            </a:fld>
            <a:endParaRPr lang="en-US" altLang="en-US"/>
          </a:p>
        </p:txBody>
      </p:sp>
    </p:spTree>
    <p:extLst>
      <p:ext uri="{BB962C8B-B14F-4D97-AF65-F5344CB8AC3E}">
        <p14:creationId xmlns:p14="http://schemas.microsoft.com/office/powerpoint/2010/main" val="4194860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6C914C2C-8B2D-DA27-6D63-3D95E0AA2AED}"/>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6AA26690-A397-4011-DE12-1F697D5822DC}"/>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1ADBDF29-7B8D-86B1-12DF-3A2C5727FFA8}"/>
              </a:ext>
            </a:extLst>
          </p:cNvPr>
          <p:cNvSpPr>
            <a:spLocks noGrp="1" noChangeArrowheads="1"/>
          </p:cNvSpPr>
          <p:nvPr>
            <p:ph type="sldNum" sz="quarter" idx="12"/>
          </p:nvPr>
        </p:nvSpPr>
        <p:spPr/>
        <p:txBody>
          <a:bodyPr/>
          <a:lstStyle>
            <a:lvl1pPr>
              <a:defRPr/>
            </a:lvl1pPr>
          </a:lstStyle>
          <a:p>
            <a:fld id="{45FA88BC-9699-4948-B12A-0720CEB53930}" type="slidenum">
              <a:rPr lang="en-US" altLang="en-US"/>
              <a:pPr/>
              <a:t>‹#›</a:t>
            </a:fld>
            <a:endParaRPr lang="en-US" altLang="en-US"/>
          </a:p>
        </p:txBody>
      </p:sp>
    </p:spTree>
    <p:extLst>
      <p:ext uri="{BB962C8B-B14F-4D97-AF65-F5344CB8AC3E}">
        <p14:creationId xmlns:p14="http://schemas.microsoft.com/office/powerpoint/2010/main" val="1721173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a:extLst>
              <a:ext uri="{FF2B5EF4-FFF2-40B4-BE49-F238E27FC236}">
                <a16:creationId xmlns:a16="http://schemas.microsoft.com/office/drawing/2014/main" id="{81B66B4D-B69A-A36B-C726-F67A8EA38B66}"/>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36">
            <a:extLst>
              <a:ext uri="{FF2B5EF4-FFF2-40B4-BE49-F238E27FC236}">
                <a16:creationId xmlns:a16="http://schemas.microsoft.com/office/drawing/2014/main" id="{B69FA2AE-51E0-B2B5-8DF6-C676DE804AE0}"/>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37">
            <a:extLst>
              <a:ext uri="{FF2B5EF4-FFF2-40B4-BE49-F238E27FC236}">
                <a16:creationId xmlns:a16="http://schemas.microsoft.com/office/drawing/2014/main" id="{D5B05B64-8B7F-0462-8BC4-7FD617AE1212}"/>
              </a:ext>
            </a:extLst>
          </p:cNvPr>
          <p:cNvSpPr>
            <a:spLocks noGrp="1" noChangeArrowheads="1"/>
          </p:cNvSpPr>
          <p:nvPr>
            <p:ph type="sldNum" sz="quarter" idx="12"/>
          </p:nvPr>
        </p:nvSpPr>
        <p:spPr/>
        <p:txBody>
          <a:bodyPr/>
          <a:lstStyle>
            <a:lvl1pPr>
              <a:defRPr/>
            </a:lvl1pPr>
          </a:lstStyle>
          <a:p>
            <a:fld id="{B128AC09-6AF8-402A-AD8A-68273CA1B2E8}" type="slidenum">
              <a:rPr lang="en-US" altLang="en-US"/>
              <a:pPr/>
              <a:t>‹#›</a:t>
            </a:fld>
            <a:endParaRPr lang="en-US" altLang="en-US"/>
          </a:p>
        </p:txBody>
      </p:sp>
    </p:spTree>
    <p:extLst>
      <p:ext uri="{BB962C8B-B14F-4D97-AF65-F5344CB8AC3E}">
        <p14:creationId xmlns:p14="http://schemas.microsoft.com/office/powerpoint/2010/main" val="1099722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a:extLst>
              <a:ext uri="{FF2B5EF4-FFF2-40B4-BE49-F238E27FC236}">
                <a16:creationId xmlns:a16="http://schemas.microsoft.com/office/drawing/2014/main" id="{9FCB222F-9620-B39D-FFE6-91E086035818}"/>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36">
            <a:extLst>
              <a:ext uri="{FF2B5EF4-FFF2-40B4-BE49-F238E27FC236}">
                <a16:creationId xmlns:a16="http://schemas.microsoft.com/office/drawing/2014/main" id="{44BCB82D-A517-7BB2-01F3-64F379764C05}"/>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08549F0D-F391-3708-F4FE-262C23B1D991}"/>
              </a:ext>
            </a:extLst>
          </p:cNvPr>
          <p:cNvSpPr>
            <a:spLocks noGrp="1" noChangeArrowheads="1"/>
          </p:cNvSpPr>
          <p:nvPr>
            <p:ph type="sldNum" sz="quarter" idx="12"/>
          </p:nvPr>
        </p:nvSpPr>
        <p:spPr/>
        <p:txBody>
          <a:bodyPr/>
          <a:lstStyle>
            <a:lvl1pPr>
              <a:defRPr/>
            </a:lvl1pPr>
          </a:lstStyle>
          <a:p>
            <a:fld id="{DFAA71A8-AFE7-4AF1-89B2-B8D35C6A06A9}" type="slidenum">
              <a:rPr lang="en-US" altLang="en-US"/>
              <a:pPr/>
              <a:t>‹#›</a:t>
            </a:fld>
            <a:endParaRPr lang="en-US" altLang="en-US"/>
          </a:p>
        </p:txBody>
      </p:sp>
    </p:spTree>
    <p:extLst>
      <p:ext uri="{BB962C8B-B14F-4D97-AF65-F5344CB8AC3E}">
        <p14:creationId xmlns:p14="http://schemas.microsoft.com/office/powerpoint/2010/main" val="2143112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a:extLst>
              <a:ext uri="{FF2B5EF4-FFF2-40B4-BE49-F238E27FC236}">
                <a16:creationId xmlns:a16="http://schemas.microsoft.com/office/drawing/2014/main" id="{7F626A65-EECC-50C7-32F4-90C8020031D6}"/>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36">
            <a:extLst>
              <a:ext uri="{FF2B5EF4-FFF2-40B4-BE49-F238E27FC236}">
                <a16:creationId xmlns:a16="http://schemas.microsoft.com/office/drawing/2014/main" id="{1DAEBD29-10AB-8298-611C-3CC0A046B39C}"/>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37">
            <a:extLst>
              <a:ext uri="{FF2B5EF4-FFF2-40B4-BE49-F238E27FC236}">
                <a16:creationId xmlns:a16="http://schemas.microsoft.com/office/drawing/2014/main" id="{E75CA5FF-F185-803C-C4D8-6EADE843C65D}"/>
              </a:ext>
            </a:extLst>
          </p:cNvPr>
          <p:cNvSpPr>
            <a:spLocks noGrp="1" noChangeArrowheads="1"/>
          </p:cNvSpPr>
          <p:nvPr>
            <p:ph type="sldNum" sz="quarter" idx="12"/>
          </p:nvPr>
        </p:nvSpPr>
        <p:spPr/>
        <p:txBody>
          <a:bodyPr/>
          <a:lstStyle>
            <a:lvl1pPr>
              <a:defRPr/>
            </a:lvl1pPr>
          </a:lstStyle>
          <a:p>
            <a:fld id="{A32E321A-DAF6-40A5-8CF3-1BF9DE1FFBA0}" type="slidenum">
              <a:rPr lang="en-US" altLang="en-US"/>
              <a:pPr/>
              <a:t>‹#›</a:t>
            </a:fld>
            <a:endParaRPr lang="en-US" altLang="en-US"/>
          </a:p>
        </p:txBody>
      </p:sp>
    </p:spTree>
    <p:extLst>
      <p:ext uri="{BB962C8B-B14F-4D97-AF65-F5344CB8AC3E}">
        <p14:creationId xmlns:p14="http://schemas.microsoft.com/office/powerpoint/2010/main" val="2912011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a:extLst>
              <a:ext uri="{FF2B5EF4-FFF2-40B4-BE49-F238E27FC236}">
                <a16:creationId xmlns:a16="http://schemas.microsoft.com/office/drawing/2014/main" id="{2AB34F0C-10CE-3114-FCEE-6C287C6B0837}"/>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B85C3104-238D-FF9B-B8C9-1756B5FDA70D}"/>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A673487-3C9C-0DD0-B221-1509F4A5C874}"/>
              </a:ext>
            </a:extLst>
          </p:cNvPr>
          <p:cNvSpPr>
            <a:spLocks noGrp="1" noChangeArrowheads="1"/>
          </p:cNvSpPr>
          <p:nvPr>
            <p:ph type="sldNum" sz="quarter" idx="12"/>
          </p:nvPr>
        </p:nvSpPr>
        <p:spPr/>
        <p:txBody>
          <a:bodyPr/>
          <a:lstStyle>
            <a:lvl1pPr>
              <a:defRPr/>
            </a:lvl1pPr>
          </a:lstStyle>
          <a:p>
            <a:fld id="{1FBDE5D6-20E5-4CDC-9FC0-825A47389094}" type="slidenum">
              <a:rPr lang="en-US" altLang="en-US"/>
              <a:pPr/>
              <a:t>‹#›</a:t>
            </a:fld>
            <a:endParaRPr lang="en-US" altLang="en-US"/>
          </a:p>
        </p:txBody>
      </p:sp>
    </p:spTree>
    <p:extLst>
      <p:ext uri="{BB962C8B-B14F-4D97-AF65-F5344CB8AC3E}">
        <p14:creationId xmlns:p14="http://schemas.microsoft.com/office/powerpoint/2010/main" val="2388660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a:extLst>
              <a:ext uri="{FF2B5EF4-FFF2-40B4-BE49-F238E27FC236}">
                <a16:creationId xmlns:a16="http://schemas.microsoft.com/office/drawing/2014/main" id="{A1C175F8-2B71-7395-1390-08146849DC97}"/>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310B377D-F23D-B29E-3AA4-3AF1D028AF76}"/>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DF259064-CA1A-E449-2B05-F579A76BD539}"/>
              </a:ext>
            </a:extLst>
          </p:cNvPr>
          <p:cNvSpPr>
            <a:spLocks noGrp="1" noChangeArrowheads="1"/>
          </p:cNvSpPr>
          <p:nvPr>
            <p:ph type="sldNum" sz="quarter" idx="12"/>
          </p:nvPr>
        </p:nvSpPr>
        <p:spPr/>
        <p:txBody>
          <a:bodyPr/>
          <a:lstStyle>
            <a:lvl1pPr>
              <a:defRPr/>
            </a:lvl1pPr>
          </a:lstStyle>
          <a:p>
            <a:fld id="{84561F43-3F01-4546-B9C0-07D4661E0568}" type="slidenum">
              <a:rPr lang="en-US" altLang="en-US"/>
              <a:pPr/>
              <a:t>‹#›</a:t>
            </a:fld>
            <a:endParaRPr lang="en-US" altLang="en-US"/>
          </a:p>
        </p:txBody>
      </p:sp>
    </p:spTree>
    <p:extLst>
      <p:ext uri="{BB962C8B-B14F-4D97-AF65-F5344CB8AC3E}">
        <p14:creationId xmlns:p14="http://schemas.microsoft.com/office/powerpoint/2010/main" val="66487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D4C4A7B4-C3C1-A65D-8979-35DB4F6B5011}"/>
              </a:ext>
            </a:extLst>
          </p:cNvPr>
          <p:cNvGrpSpPr>
            <a:grpSpLocks/>
          </p:cNvGrpSpPr>
          <p:nvPr/>
        </p:nvGrpSpPr>
        <p:grpSpPr bwMode="auto">
          <a:xfrm>
            <a:off x="0" y="1"/>
            <a:ext cx="1447800" cy="6854825"/>
            <a:chOff x="0" y="0"/>
            <a:chExt cx="684" cy="4318"/>
          </a:xfrm>
        </p:grpSpPr>
        <p:sp>
          <p:nvSpPr>
            <p:cNvPr id="12291" name="Rectangle 3">
              <a:extLst>
                <a:ext uri="{FF2B5EF4-FFF2-40B4-BE49-F238E27FC236}">
                  <a16:creationId xmlns:a16="http://schemas.microsoft.com/office/drawing/2014/main" id="{D58EA3AD-47F6-1FAA-EA26-9FF23CB7F882}"/>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grpSp>
          <p:nvGrpSpPr>
            <p:cNvPr id="1033" name="Group 4">
              <a:extLst>
                <a:ext uri="{FF2B5EF4-FFF2-40B4-BE49-F238E27FC236}">
                  <a16:creationId xmlns:a16="http://schemas.microsoft.com/office/drawing/2014/main" id="{42DB83C3-A355-5D1B-A73E-31551583B8D7}"/>
                </a:ext>
              </a:extLst>
            </p:cNvPr>
            <p:cNvGrpSpPr>
              <a:grpSpLocks/>
            </p:cNvGrpSpPr>
            <p:nvPr/>
          </p:nvGrpSpPr>
          <p:grpSpPr bwMode="auto">
            <a:xfrm>
              <a:off x="48" y="102"/>
              <a:ext cx="96" cy="4128"/>
              <a:chOff x="48" y="102"/>
              <a:chExt cx="96" cy="4128"/>
            </a:xfrm>
          </p:grpSpPr>
          <p:sp>
            <p:nvSpPr>
              <p:cNvPr id="12293" name="Rectangle 5">
                <a:extLst>
                  <a:ext uri="{FF2B5EF4-FFF2-40B4-BE49-F238E27FC236}">
                    <a16:creationId xmlns:a16="http://schemas.microsoft.com/office/drawing/2014/main" id="{C3850D3E-BCF2-B990-1CCA-19B15A33BBB4}"/>
                  </a:ext>
                </a:extLst>
              </p:cNvPr>
              <p:cNvSpPr>
                <a:spLocks noChangeArrowheads="1"/>
              </p:cNvSpPr>
              <p:nvPr/>
            </p:nvSpPr>
            <p:spPr bwMode="auto">
              <a:xfrm>
                <a:off x="48" y="110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294" name="Rectangle 6">
                <a:extLst>
                  <a:ext uri="{FF2B5EF4-FFF2-40B4-BE49-F238E27FC236}">
                    <a16:creationId xmlns:a16="http://schemas.microsoft.com/office/drawing/2014/main" id="{2439E2C7-C39A-9715-8EED-AA300328FC22}"/>
                  </a:ext>
                </a:extLst>
              </p:cNvPr>
              <p:cNvSpPr>
                <a:spLocks noChangeArrowheads="1"/>
              </p:cNvSpPr>
              <p:nvPr/>
            </p:nvSpPr>
            <p:spPr bwMode="auto">
              <a:xfrm>
                <a:off x="48" y="125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295" name="Rectangle 7">
                <a:extLst>
                  <a:ext uri="{FF2B5EF4-FFF2-40B4-BE49-F238E27FC236}">
                    <a16:creationId xmlns:a16="http://schemas.microsoft.com/office/drawing/2014/main" id="{685ACE39-19C7-ABA4-4095-8FFE5692DEDD}"/>
                  </a:ext>
                </a:extLst>
              </p:cNvPr>
              <p:cNvSpPr>
                <a:spLocks noChangeArrowheads="1"/>
              </p:cNvSpPr>
              <p:nvPr/>
            </p:nvSpPr>
            <p:spPr bwMode="auto">
              <a:xfrm>
                <a:off x="48" y="139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296" name="Rectangle 8">
                <a:extLst>
                  <a:ext uri="{FF2B5EF4-FFF2-40B4-BE49-F238E27FC236}">
                    <a16:creationId xmlns:a16="http://schemas.microsoft.com/office/drawing/2014/main" id="{2ED9CFDA-D57D-1DF3-0136-BC0AE1A7095B}"/>
                  </a:ext>
                </a:extLst>
              </p:cNvPr>
              <p:cNvSpPr>
                <a:spLocks noChangeArrowheads="1"/>
              </p:cNvSpPr>
              <p:nvPr/>
            </p:nvSpPr>
            <p:spPr bwMode="auto">
              <a:xfrm>
                <a:off x="48" y="1538"/>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297" name="Rectangle 9">
                <a:extLst>
                  <a:ext uri="{FF2B5EF4-FFF2-40B4-BE49-F238E27FC236}">
                    <a16:creationId xmlns:a16="http://schemas.microsoft.com/office/drawing/2014/main" id="{D3B2B230-6509-61E8-06EE-6BB2A9B536EA}"/>
                  </a:ext>
                </a:extLst>
              </p:cNvPr>
              <p:cNvSpPr>
                <a:spLocks noChangeArrowheads="1"/>
              </p:cNvSpPr>
              <p:nvPr/>
            </p:nvSpPr>
            <p:spPr bwMode="auto">
              <a:xfrm>
                <a:off x="48" y="1683"/>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298" name="Rectangle 10">
                <a:extLst>
                  <a:ext uri="{FF2B5EF4-FFF2-40B4-BE49-F238E27FC236}">
                    <a16:creationId xmlns:a16="http://schemas.microsoft.com/office/drawing/2014/main" id="{76DF2111-6F38-DC1D-31F5-9608CFF53D77}"/>
                  </a:ext>
                </a:extLst>
              </p:cNvPr>
              <p:cNvSpPr>
                <a:spLocks noChangeArrowheads="1"/>
              </p:cNvSpPr>
              <p:nvPr/>
            </p:nvSpPr>
            <p:spPr bwMode="auto">
              <a:xfrm>
                <a:off x="48" y="182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299" name="Rectangle 11">
                <a:extLst>
                  <a:ext uri="{FF2B5EF4-FFF2-40B4-BE49-F238E27FC236}">
                    <a16:creationId xmlns:a16="http://schemas.microsoft.com/office/drawing/2014/main" id="{4189FAD1-23C0-C9D3-B27A-B4408B172E48}"/>
                  </a:ext>
                </a:extLst>
              </p:cNvPr>
              <p:cNvSpPr>
                <a:spLocks noChangeArrowheads="1"/>
              </p:cNvSpPr>
              <p:nvPr/>
            </p:nvSpPr>
            <p:spPr bwMode="auto">
              <a:xfrm>
                <a:off x="48" y="197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00" name="Rectangle 12">
                <a:extLst>
                  <a:ext uri="{FF2B5EF4-FFF2-40B4-BE49-F238E27FC236}">
                    <a16:creationId xmlns:a16="http://schemas.microsoft.com/office/drawing/2014/main" id="{2F18A6DC-DF45-7D8E-F1BF-DBE380F46B2E}"/>
                  </a:ext>
                </a:extLst>
              </p:cNvPr>
              <p:cNvSpPr>
                <a:spLocks noChangeArrowheads="1"/>
              </p:cNvSpPr>
              <p:nvPr/>
            </p:nvSpPr>
            <p:spPr bwMode="auto">
              <a:xfrm>
                <a:off x="48" y="2115"/>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01" name="Rectangle 13">
                <a:extLst>
                  <a:ext uri="{FF2B5EF4-FFF2-40B4-BE49-F238E27FC236}">
                    <a16:creationId xmlns:a16="http://schemas.microsoft.com/office/drawing/2014/main" id="{ECBFA5DC-6149-E2F9-29FF-37749CE48FA0}"/>
                  </a:ext>
                </a:extLst>
              </p:cNvPr>
              <p:cNvSpPr>
                <a:spLocks noChangeArrowheads="1"/>
              </p:cNvSpPr>
              <p:nvPr/>
            </p:nvSpPr>
            <p:spPr bwMode="auto">
              <a:xfrm>
                <a:off x="48" y="225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02" name="Rectangle 14">
                <a:extLst>
                  <a:ext uri="{FF2B5EF4-FFF2-40B4-BE49-F238E27FC236}">
                    <a16:creationId xmlns:a16="http://schemas.microsoft.com/office/drawing/2014/main" id="{930DA768-3B46-14A7-46CB-FF034F3341F5}"/>
                  </a:ext>
                </a:extLst>
              </p:cNvPr>
              <p:cNvSpPr>
                <a:spLocks noChangeArrowheads="1"/>
              </p:cNvSpPr>
              <p:nvPr/>
            </p:nvSpPr>
            <p:spPr bwMode="auto">
              <a:xfrm>
                <a:off x="48" y="240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03" name="Rectangle 15">
                <a:extLst>
                  <a:ext uri="{FF2B5EF4-FFF2-40B4-BE49-F238E27FC236}">
                    <a16:creationId xmlns:a16="http://schemas.microsoft.com/office/drawing/2014/main" id="{2CF175D8-64D7-A05F-3ACD-94F376AF9787}"/>
                  </a:ext>
                </a:extLst>
              </p:cNvPr>
              <p:cNvSpPr>
                <a:spLocks noChangeArrowheads="1"/>
              </p:cNvSpPr>
              <p:nvPr/>
            </p:nvSpPr>
            <p:spPr bwMode="auto">
              <a:xfrm>
                <a:off x="48" y="254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04" name="Rectangle 16">
                <a:extLst>
                  <a:ext uri="{FF2B5EF4-FFF2-40B4-BE49-F238E27FC236}">
                    <a16:creationId xmlns:a16="http://schemas.microsoft.com/office/drawing/2014/main" id="{B69FD6C8-D199-CAB7-8716-B297E77CEC9D}"/>
                  </a:ext>
                </a:extLst>
              </p:cNvPr>
              <p:cNvSpPr>
                <a:spLocks noChangeArrowheads="1"/>
              </p:cNvSpPr>
              <p:nvPr/>
            </p:nvSpPr>
            <p:spPr bwMode="auto">
              <a:xfrm>
                <a:off x="48" y="2692"/>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05" name="Rectangle 17">
                <a:extLst>
                  <a:ext uri="{FF2B5EF4-FFF2-40B4-BE49-F238E27FC236}">
                    <a16:creationId xmlns:a16="http://schemas.microsoft.com/office/drawing/2014/main" id="{A3725A9B-8636-5B77-5A1B-69705A03E2DA}"/>
                  </a:ext>
                </a:extLst>
              </p:cNvPr>
              <p:cNvSpPr>
                <a:spLocks noChangeArrowheads="1"/>
              </p:cNvSpPr>
              <p:nvPr/>
            </p:nvSpPr>
            <p:spPr bwMode="auto">
              <a:xfrm>
                <a:off x="48" y="283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06" name="Rectangle 18">
                <a:extLst>
                  <a:ext uri="{FF2B5EF4-FFF2-40B4-BE49-F238E27FC236}">
                    <a16:creationId xmlns:a16="http://schemas.microsoft.com/office/drawing/2014/main" id="{55E5C2BF-9040-407C-1672-87AF3EF0CB3F}"/>
                  </a:ext>
                </a:extLst>
              </p:cNvPr>
              <p:cNvSpPr>
                <a:spLocks noChangeArrowheads="1"/>
              </p:cNvSpPr>
              <p:nvPr/>
            </p:nvSpPr>
            <p:spPr bwMode="auto">
              <a:xfrm>
                <a:off x="48" y="298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07" name="Rectangle 19">
                <a:extLst>
                  <a:ext uri="{FF2B5EF4-FFF2-40B4-BE49-F238E27FC236}">
                    <a16:creationId xmlns:a16="http://schemas.microsoft.com/office/drawing/2014/main" id="{E85BBE16-3796-D889-DA6F-963C446B34B0}"/>
                  </a:ext>
                </a:extLst>
              </p:cNvPr>
              <p:cNvSpPr>
                <a:spLocks noChangeArrowheads="1"/>
              </p:cNvSpPr>
              <p:nvPr/>
            </p:nvSpPr>
            <p:spPr bwMode="auto">
              <a:xfrm>
                <a:off x="48" y="3124"/>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08" name="Rectangle 20">
                <a:extLst>
                  <a:ext uri="{FF2B5EF4-FFF2-40B4-BE49-F238E27FC236}">
                    <a16:creationId xmlns:a16="http://schemas.microsoft.com/office/drawing/2014/main" id="{EDA9A3D2-5513-EE4A-89D5-121154A673C8}"/>
                  </a:ext>
                </a:extLst>
              </p:cNvPr>
              <p:cNvSpPr>
                <a:spLocks noChangeArrowheads="1"/>
              </p:cNvSpPr>
              <p:nvPr/>
            </p:nvSpPr>
            <p:spPr bwMode="auto">
              <a:xfrm>
                <a:off x="48" y="3269"/>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09" name="Rectangle 21">
                <a:extLst>
                  <a:ext uri="{FF2B5EF4-FFF2-40B4-BE49-F238E27FC236}">
                    <a16:creationId xmlns:a16="http://schemas.microsoft.com/office/drawing/2014/main" id="{22170752-58AE-E8A9-3A2A-F52D816A8563}"/>
                  </a:ext>
                </a:extLst>
              </p:cNvPr>
              <p:cNvSpPr>
                <a:spLocks noChangeArrowheads="1"/>
              </p:cNvSpPr>
              <p:nvPr/>
            </p:nvSpPr>
            <p:spPr bwMode="auto">
              <a:xfrm>
                <a:off x="48" y="3412"/>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10" name="Rectangle 22">
                <a:extLst>
                  <a:ext uri="{FF2B5EF4-FFF2-40B4-BE49-F238E27FC236}">
                    <a16:creationId xmlns:a16="http://schemas.microsoft.com/office/drawing/2014/main" id="{51C13275-F372-A2C6-4620-A4F5F2943E1A}"/>
                  </a:ext>
                </a:extLst>
              </p:cNvPr>
              <p:cNvSpPr>
                <a:spLocks noChangeArrowheads="1"/>
              </p:cNvSpPr>
              <p:nvPr/>
            </p:nvSpPr>
            <p:spPr bwMode="auto">
              <a:xfrm>
                <a:off x="48" y="3557"/>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11" name="Rectangle 23">
                <a:extLst>
                  <a:ext uri="{FF2B5EF4-FFF2-40B4-BE49-F238E27FC236}">
                    <a16:creationId xmlns:a16="http://schemas.microsoft.com/office/drawing/2014/main" id="{9AB78321-CF13-F6B3-D48A-124A83FD58CA}"/>
                  </a:ext>
                </a:extLst>
              </p:cNvPr>
              <p:cNvSpPr>
                <a:spLocks noChangeArrowheads="1"/>
              </p:cNvSpPr>
              <p:nvPr/>
            </p:nvSpPr>
            <p:spPr bwMode="auto">
              <a:xfrm>
                <a:off x="48" y="3702"/>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12" name="Rectangle 24">
                <a:extLst>
                  <a:ext uri="{FF2B5EF4-FFF2-40B4-BE49-F238E27FC236}">
                    <a16:creationId xmlns:a16="http://schemas.microsoft.com/office/drawing/2014/main" id="{E093DBFA-0AB6-FE26-552E-2DCFCC5363BA}"/>
                  </a:ext>
                </a:extLst>
              </p:cNvPr>
              <p:cNvSpPr>
                <a:spLocks noChangeArrowheads="1"/>
              </p:cNvSpPr>
              <p:nvPr/>
            </p:nvSpPr>
            <p:spPr bwMode="auto">
              <a:xfrm>
                <a:off x="48" y="384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13" name="Rectangle 25">
                <a:extLst>
                  <a:ext uri="{FF2B5EF4-FFF2-40B4-BE49-F238E27FC236}">
                    <a16:creationId xmlns:a16="http://schemas.microsoft.com/office/drawing/2014/main" id="{56BEE048-5570-E0E8-C848-66EC072EF1F7}"/>
                  </a:ext>
                </a:extLst>
              </p:cNvPr>
              <p:cNvSpPr>
                <a:spLocks noChangeArrowheads="1"/>
              </p:cNvSpPr>
              <p:nvPr/>
            </p:nvSpPr>
            <p:spPr bwMode="auto">
              <a:xfrm>
                <a:off x="48" y="399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14" name="Rectangle 26">
                <a:extLst>
                  <a:ext uri="{FF2B5EF4-FFF2-40B4-BE49-F238E27FC236}">
                    <a16:creationId xmlns:a16="http://schemas.microsoft.com/office/drawing/2014/main" id="{F7F32078-6876-4384-3498-AC8FE052D2D8}"/>
                  </a:ext>
                </a:extLst>
              </p:cNvPr>
              <p:cNvSpPr>
                <a:spLocks noChangeArrowheads="1"/>
              </p:cNvSpPr>
              <p:nvPr/>
            </p:nvSpPr>
            <p:spPr bwMode="auto">
              <a:xfrm>
                <a:off x="48" y="413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15" name="Rectangle 27">
                <a:extLst>
                  <a:ext uri="{FF2B5EF4-FFF2-40B4-BE49-F238E27FC236}">
                    <a16:creationId xmlns:a16="http://schemas.microsoft.com/office/drawing/2014/main" id="{62258F66-A087-4ABB-C569-777B72A4CA8E}"/>
                  </a:ext>
                </a:extLst>
              </p:cNvPr>
              <p:cNvSpPr>
                <a:spLocks noChangeArrowheads="1"/>
              </p:cNvSpPr>
              <p:nvPr/>
            </p:nvSpPr>
            <p:spPr bwMode="auto">
              <a:xfrm>
                <a:off x="48" y="102"/>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16" name="Rectangle 28">
                <a:extLst>
                  <a:ext uri="{FF2B5EF4-FFF2-40B4-BE49-F238E27FC236}">
                    <a16:creationId xmlns:a16="http://schemas.microsoft.com/office/drawing/2014/main" id="{EC4AE467-8EC0-47C6-AB4D-E42A889ACC8C}"/>
                  </a:ext>
                </a:extLst>
              </p:cNvPr>
              <p:cNvSpPr>
                <a:spLocks noChangeArrowheads="1"/>
              </p:cNvSpPr>
              <p:nvPr/>
            </p:nvSpPr>
            <p:spPr bwMode="auto">
              <a:xfrm>
                <a:off x="48" y="24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17" name="Rectangle 29">
                <a:extLst>
                  <a:ext uri="{FF2B5EF4-FFF2-40B4-BE49-F238E27FC236}">
                    <a16:creationId xmlns:a16="http://schemas.microsoft.com/office/drawing/2014/main" id="{4C462B05-95D3-1203-8149-D6DDD212D2E3}"/>
                  </a:ext>
                </a:extLst>
              </p:cNvPr>
              <p:cNvSpPr>
                <a:spLocks noChangeArrowheads="1"/>
              </p:cNvSpPr>
              <p:nvPr/>
            </p:nvSpPr>
            <p:spPr bwMode="auto">
              <a:xfrm>
                <a:off x="48" y="39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18" name="Rectangle 30">
                <a:extLst>
                  <a:ext uri="{FF2B5EF4-FFF2-40B4-BE49-F238E27FC236}">
                    <a16:creationId xmlns:a16="http://schemas.microsoft.com/office/drawing/2014/main" id="{7EE63647-FE25-7D8C-45CB-3BFD19CC432F}"/>
                  </a:ext>
                </a:extLst>
              </p:cNvPr>
              <p:cNvSpPr>
                <a:spLocks noChangeArrowheads="1"/>
              </p:cNvSpPr>
              <p:nvPr/>
            </p:nvSpPr>
            <p:spPr bwMode="auto">
              <a:xfrm>
                <a:off x="48" y="535"/>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19" name="Rectangle 31">
                <a:extLst>
                  <a:ext uri="{FF2B5EF4-FFF2-40B4-BE49-F238E27FC236}">
                    <a16:creationId xmlns:a16="http://schemas.microsoft.com/office/drawing/2014/main" id="{0C0A94E8-0BD4-071A-0C71-78DAE1157B8D}"/>
                  </a:ext>
                </a:extLst>
              </p:cNvPr>
              <p:cNvSpPr>
                <a:spLocks noChangeArrowheads="1"/>
              </p:cNvSpPr>
              <p:nvPr/>
            </p:nvSpPr>
            <p:spPr bwMode="auto">
              <a:xfrm>
                <a:off x="48" y="67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20" name="Rectangle 32">
                <a:extLst>
                  <a:ext uri="{FF2B5EF4-FFF2-40B4-BE49-F238E27FC236}">
                    <a16:creationId xmlns:a16="http://schemas.microsoft.com/office/drawing/2014/main" id="{B32D75A4-3981-8F29-C1A8-68F8E113F813}"/>
                  </a:ext>
                </a:extLst>
              </p:cNvPr>
              <p:cNvSpPr>
                <a:spLocks noChangeArrowheads="1"/>
              </p:cNvSpPr>
              <p:nvPr/>
            </p:nvSpPr>
            <p:spPr bwMode="auto">
              <a:xfrm>
                <a:off x="48" y="82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21" name="Rectangle 33">
                <a:extLst>
                  <a:ext uri="{FF2B5EF4-FFF2-40B4-BE49-F238E27FC236}">
                    <a16:creationId xmlns:a16="http://schemas.microsoft.com/office/drawing/2014/main" id="{262175E6-AC6C-FF64-0083-56AAD55C2378}"/>
                  </a:ext>
                </a:extLst>
              </p:cNvPr>
              <p:cNvSpPr>
                <a:spLocks noChangeArrowheads="1"/>
              </p:cNvSpPr>
              <p:nvPr/>
            </p:nvSpPr>
            <p:spPr bwMode="auto">
              <a:xfrm>
                <a:off x="48" y="96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grpSp>
      </p:grpSp>
      <p:sp>
        <p:nvSpPr>
          <p:cNvPr id="1027" name="Rectangle 34">
            <a:extLst>
              <a:ext uri="{FF2B5EF4-FFF2-40B4-BE49-F238E27FC236}">
                <a16:creationId xmlns:a16="http://schemas.microsoft.com/office/drawing/2014/main" id="{44142B1A-63F5-8DE9-F3A0-477BB5185E5F}"/>
              </a:ext>
            </a:extLst>
          </p:cNvPr>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2323" name="Rectangle 35">
            <a:extLst>
              <a:ext uri="{FF2B5EF4-FFF2-40B4-BE49-F238E27FC236}">
                <a16:creationId xmlns:a16="http://schemas.microsoft.com/office/drawing/2014/main" id="{FB8D396E-5BD3-D52D-427C-0C067227BF80}"/>
              </a:ext>
            </a:extLst>
          </p:cNvPr>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defRPr>
            </a:lvl1pPr>
          </a:lstStyle>
          <a:p>
            <a:pPr>
              <a:defRPr/>
            </a:pPr>
            <a:endParaRPr lang="en-US" dirty="0"/>
          </a:p>
        </p:txBody>
      </p:sp>
      <p:sp>
        <p:nvSpPr>
          <p:cNvPr id="12324" name="Rectangle 36">
            <a:extLst>
              <a:ext uri="{FF2B5EF4-FFF2-40B4-BE49-F238E27FC236}">
                <a16:creationId xmlns:a16="http://schemas.microsoft.com/office/drawing/2014/main" id="{4CA4A9F1-4CF6-1EFF-CD49-7696D7B51AB3}"/>
              </a:ext>
            </a:extLst>
          </p:cNvPr>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defRPr>
            </a:lvl1pPr>
          </a:lstStyle>
          <a:p>
            <a:pPr>
              <a:defRPr/>
            </a:pPr>
            <a:endParaRPr lang="en-US" dirty="0"/>
          </a:p>
        </p:txBody>
      </p:sp>
      <p:sp>
        <p:nvSpPr>
          <p:cNvPr id="12325" name="Rectangle 37">
            <a:extLst>
              <a:ext uri="{FF2B5EF4-FFF2-40B4-BE49-F238E27FC236}">
                <a16:creationId xmlns:a16="http://schemas.microsoft.com/office/drawing/2014/main" id="{E45E66A5-7E8B-F1A3-3B3E-9EE5254CDC7C}"/>
              </a:ext>
            </a:extLst>
          </p:cNvPr>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EE640FE1-7A42-4D2C-99B0-51297F6AF002}" type="slidenum">
              <a:rPr lang="en-US" altLang="en-US" smtClean="0"/>
              <a:pPr/>
              <a:t>‹#›</a:t>
            </a:fld>
            <a:endParaRPr lang="en-US" altLang="en-US" dirty="0"/>
          </a:p>
        </p:txBody>
      </p:sp>
      <p:sp>
        <p:nvSpPr>
          <p:cNvPr id="12326" name="Rectangle 38">
            <a:extLst>
              <a:ext uri="{FF2B5EF4-FFF2-40B4-BE49-F238E27FC236}">
                <a16:creationId xmlns:a16="http://schemas.microsoft.com/office/drawing/2014/main" id="{4EADF82E-DD7D-9925-DC2F-97B11F65A249}"/>
              </a:ext>
            </a:extLst>
          </p:cNvPr>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96" r:id="rId12"/>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34">
            <a:extLst>
              <a:ext uri="{FF2B5EF4-FFF2-40B4-BE49-F238E27FC236}">
                <a16:creationId xmlns:a16="http://schemas.microsoft.com/office/drawing/2014/main" id="{2B1886A1-18F0-3A56-9FFB-77C61BD68268}"/>
              </a:ext>
            </a:extLst>
          </p:cNvPr>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2084" name="Rectangle 36">
            <a:extLst>
              <a:ext uri="{FF2B5EF4-FFF2-40B4-BE49-F238E27FC236}">
                <a16:creationId xmlns:a16="http://schemas.microsoft.com/office/drawing/2014/main" id="{7593A5AD-40E1-5762-6852-F37FAF9365C8}"/>
              </a:ext>
            </a:extLst>
          </p:cNvPr>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defRPr>
            </a:lvl1pPr>
          </a:lstStyle>
          <a:p>
            <a:pPr>
              <a:defRPr/>
            </a:pPr>
            <a:endParaRPr lang="en-US" dirty="0"/>
          </a:p>
        </p:txBody>
      </p:sp>
      <p:sp>
        <p:nvSpPr>
          <p:cNvPr id="2085" name="Rectangle 37">
            <a:extLst>
              <a:ext uri="{FF2B5EF4-FFF2-40B4-BE49-F238E27FC236}">
                <a16:creationId xmlns:a16="http://schemas.microsoft.com/office/drawing/2014/main" id="{122162E1-391A-BF88-A9F0-6D723E5FBC0F}"/>
              </a:ext>
            </a:extLst>
          </p:cNvPr>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defRPr>
            </a:lvl1pPr>
          </a:lstStyle>
          <a:p>
            <a:pPr>
              <a:defRPr/>
            </a:pPr>
            <a:endParaRPr lang="en-US" dirty="0"/>
          </a:p>
        </p:txBody>
      </p:sp>
      <p:sp>
        <p:nvSpPr>
          <p:cNvPr id="2086" name="Rectangle 38">
            <a:extLst>
              <a:ext uri="{FF2B5EF4-FFF2-40B4-BE49-F238E27FC236}">
                <a16:creationId xmlns:a16="http://schemas.microsoft.com/office/drawing/2014/main" id="{96F2F3B9-578C-F50E-31FB-A3357C3869B1}"/>
              </a:ext>
            </a:extLst>
          </p:cNvPr>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B931D012-9534-4A08-9EE9-7A4F03C1E08C}" type="slidenum">
              <a:rPr lang="en-US" altLang="en-US" smtClean="0"/>
              <a:pPr/>
              <a:t>‹#›</a:t>
            </a:fld>
            <a:endParaRPr lang="en-US" altLang="en-US" dirty="0"/>
          </a:p>
        </p:txBody>
      </p:sp>
      <p:sp>
        <p:nvSpPr>
          <p:cNvPr id="2087" name="Rectangle 39">
            <a:extLst>
              <a:ext uri="{FF2B5EF4-FFF2-40B4-BE49-F238E27FC236}">
                <a16:creationId xmlns:a16="http://schemas.microsoft.com/office/drawing/2014/main" id="{536C6698-1A45-6056-3686-E0B130A6FD61}"/>
              </a:ext>
            </a:extLst>
          </p:cNvPr>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1330621"/>
      </p:ext>
    </p:extLst>
  </p:cSld>
  <p:clrMap bg1="dk2" tx1="lt1" bg2="dk1" tx2="lt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6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46FA2E-86DB-88D8-2463-5DC9252E33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a:extLst>
              <a:ext uri="{FF2B5EF4-FFF2-40B4-BE49-F238E27FC236}">
                <a16:creationId xmlns:a16="http://schemas.microsoft.com/office/drawing/2014/main" id="{40DC7341-A2DB-719C-B7D9-BDA6D91EBF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657225"/>
            <a:ext cx="7772400" cy="4371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34441A3E-8D92-FAF7-629E-6EDD6FEADA51}"/>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WARNINGS</a:t>
            </a:r>
          </a:p>
        </p:txBody>
      </p:sp>
      <p:sp>
        <p:nvSpPr>
          <p:cNvPr id="8195" name="Rectangle 3">
            <a:extLst>
              <a:ext uri="{FF2B5EF4-FFF2-40B4-BE49-F238E27FC236}">
                <a16:creationId xmlns:a16="http://schemas.microsoft.com/office/drawing/2014/main" id="{60F1BA18-8223-5A6E-2A96-273F0C8E07BB}"/>
              </a:ext>
            </a:extLst>
          </p:cNvPr>
          <p:cNvSpPr>
            <a:spLocks noGrp="1" noChangeArrowheads="1"/>
          </p:cNvSpPr>
          <p:nvPr>
            <p:ph type="body" idx="1"/>
          </p:nvPr>
        </p:nvSpPr>
        <p:spPr>
          <a:xfrm>
            <a:off x="1742546" y="1468438"/>
            <a:ext cx="8706908" cy="3921125"/>
          </a:xfrm>
        </p:spPr>
        <p:txBody>
          <a:bodyPr/>
          <a:lstStyle/>
          <a:p>
            <a:pPr marL="457200" indent="-457200" algn="just" eaLnBrk="1" hangingPunct="1">
              <a:spcBef>
                <a:spcPts val="0"/>
              </a:spcBef>
              <a:spcAft>
                <a:spcPts val="2400"/>
              </a:spcAft>
              <a:defRPr/>
            </a:pPr>
            <a:r>
              <a:rPr lang="en-US" b="1" u="sng" dirty="0">
                <a:solidFill>
                  <a:srgbClr val="FFFFCC"/>
                </a:solidFill>
              </a:rPr>
              <a:t>2:1-4 – Warning against drifting</a:t>
            </a:r>
          </a:p>
          <a:p>
            <a:pPr marL="457200" indent="-457200" algn="just" eaLnBrk="1" hangingPunct="1">
              <a:spcBef>
                <a:spcPts val="0"/>
              </a:spcBef>
              <a:spcAft>
                <a:spcPts val="2400"/>
              </a:spcAft>
              <a:defRPr/>
            </a:pPr>
            <a:r>
              <a:rPr lang="en-US" dirty="0"/>
              <a:t>3:7–4:13 – Warning against disobedience</a:t>
            </a:r>
          </a:p>
          <a:p>
            <a:pPr marL="457200" indent="-457200" algn="just" eaLnBrk="1" hangingPunct="1">
              <a:spcBef>
                <a:spcPts val="0"/>
              </a:spcBef>
              <a:spcAft>
                <a:spcPts val="2400"/>
              </a:spcAft>
              <a:defRPr/>
            </a:pPr>
            <a:r>
              <a:rPr lang="en-US" dirty="0"/>
              <a:t>5:10–6:20 – Warning against immaturity</a:t>
            </a:r>
          </a:p>
          <a:p>
            <a:pPr marL="457200" indent="-457200" algn="just" eaLnBrk="1" hangingPunct="1">
              <a:spcBef>
                <a:spcPts val="0"/>
              </a:spcBef>
              <a:spcAft>
                <a:spcPts val="2400"/>
              </a:spcAft>
              <a:defRPr/>
            </a:pPr>
            <a:r>
              <a:rPr lang="en-US" dirty="0"/>
              <a:t>10:26-39 – Warning against despising the truth</a:t>
            </a:r>
          </a:p>
          <a:p>
            <a:pPr marL="457200" indent="-457200" algn="just" eaLnBrk="1" hangingPunct="1">
              <a:spcBef>
                <a:spcPts val="0"/>
              </a:spcBef>
              <a:spcAft>
                <a:spcPts val="2400"/>
              </a:spcAft>
              <a:defRPr/>
            </a:pPr>
            <a:r>
              <a:rPr lang="en-US" dirty="0"/>
              <a:t>12:25-29 – Warning against denying the truth</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71E145F6-6899-EAC3-CA86-75D4C9FAE82A}"/>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WARNING AGAINST DRIFTING (2:1-4)</a:t>
            </a:r>
          </a:p>
        </p:txBody>
      </p:sp>
      <p:sp>
        <p:nvSpPr>
          <p:cNvPr id="6147" name="Rectangle 3">
            <a:extLst>
              <a:ext uri="{FF2B5EF4-FFF2-40B4-BE49-F238E27FC236}">
                <a16:creationId xmlns:a16="http://schemas.microsoft.com/office/drawing/2014/main" id="{963391AE-DEC0-EACE-2340-9DA94D53C3E2}"/>
              </a:ext>
            </a:extLst>
          </p:cNvPr>
          <p:cNvSpPr>
            <a:spLocks noGrp="1" noChangeArrowheads="1"/>
          </p:cNvSpPr>
          <p:nvPr>
            <p:ph type="body" idx="1"/>
          </p:nvPr>
        </p:nvSpPr>
        <p:spPr>
          <a:xfrm>
            <a:off x="533400" y="1752600"/>
            <a:ext cx="6553200" cy="1635125"/>
          </a:xfrm>
        </p:spPr>
        <p:txBody>
          <a:bodyPr/>
          <a:lstStyle/>
          <a:p>
            <a:pPr marL="457200" indent="-457200" algn="just" eaLnBrk="1" hangingPunct="1">
              <a:spcBef>
                <a:spcPts val="0"/>
              </a:spcBef>
              <a:spcAft>
                <a:spcPts val="2400"/>
              </a:spcAft>
              <a:defRPr/>
            </a:pPr>
            <a:r>
              <a:rPr lang="en-US" sz="2800" dirty="0"/>
              <a:t>Parenthesis in argument about angels</a:t>
            </a:r>
          </a:p>
          <a:p>
            <a:pPr marL="457200" indent="-457200" algn="just" eaLnBrk="1" hangingPunct="1">
              <a:spcBef>
                <a:spcPts val="0"/>
              </a:spcBef>
              <a:spcAft>
                <a:spcPts val="2400"/>
              </a:spcAft>
              <a:defRPr/>
            </a:pPr>
            <a:r>
              <a:rPr lang="en-US" sz="2800" dirty="0"/>
              <a:t>From the lesser to the greater (</a:t>
            </a:r>
            <a:r>
              <a:rPr lang="en-US" sz="2800" i="1" dirty="0"/>
              <a:t>a fortiori</a:t>
            </a:r>
            <a:r>
              <a:rPr lang="en-US" sz="2800" dirty="0"/>
              <a:t>)</a:t>
            </a:r>
          </a:p>
        </p:txBody>
      </p:sp>
      <p:pic>
        <p:nvPicPr>
          <p:cNvPr id="2" name="Picture 1">
            <a:extLst>
              <a:ext uri="{FF2B5EF4-FFF2-40B4-BE49-F238E27FC236}">
                <a16:creationId xmlns:a16="http://schemas.microsoft.com/office/drawing/2014/main" id="{46F81541-6C75-A193-0EDF-7D0C3E55EC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3435670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Six Parts of a Suzerain-Vassal Treaty in Deuteronomy</a:t>
            </a:r>
          </a:p>
        </p:txBody>
      </p:sp>
      <p:sp>
        <p:nvSpPr>
          <p:cNvPr id="36867" name="Rectangle 3"/>
          <p:cNvSpPr>
            <a:spLocks noGrp="1" noChangeArrowheads="1"/>
          </p:cNvSpPr>
          <p:nvPr>
            <p:ph type="body" idx="4294967295"/>
          </p:nvPr>
        </p:nvSpPr>
        <p:spPr>
          <a:xfrm>
            <a:off x="1066800" y="1600199"/>
            <a:ext cx="6553200" cy="4419601"/>
          </a:xfrm>
          <a:noFill/>
        </p:spPr>
        <p:txBody>
          <a:bodyPr/>
          <a:lstStyle/>
          <a:p>
            <a:pPr marL="457200" indent="-457200">
              <a:spcBef>
                <a:spcPts val="0"/>
              </a:spcBef>
              <a:spcAft>
                <a:spcPts val="1800"/>
              </a:spcAft>
              <a:buClr>
                <a:srgbClr val="00FFFF"/>
              </a:buClr>
              <a:buSzPct val="120000"/>
              <a:buFont typeface="Wingdings" panose="05000000000000000000" pitchFamily="2" charset="2"/>
              <a:buChar char="§"/>
            </a:pPr>
            <a:r>
              <a:rPr lang="en-US" dirty="0">
                <a:effectLst/>
              </a:rPr>
              <a:t>Preamble (1:1-5)</a:t>
            </a:r>
          </a:p>
          <a:p>
            <a:pPr marL="457200" indent="-457200">
              <a:spcBef>
                <a:spcPts val="0"/>
              </a:spcBef>
              <a:spcAft>
                <a:spcPts val="1800"/>
              </a:spcAft>
              <a:buClr>
                <a:srgbClr val="00FFFF"/>
              </a:buClr>
              <a:buSzPct val="120000"/>
              <a:buFont typeface="Wingdings" panose="05000000000000000000" pitchFamily="2" charset="2"/>
              <a:buChar char="§"/>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1800"/>
              </a:spcAft>
              <a:buClr>
                <a:srgbClr val="00FFFF"/>
              </a:buClr>
              <a:buSzPct val="120000"/>
              <a:buFont typeface="Wingdings" panose="05000000000000000000" pitchFamily="2" charset="2"/>
              <a:buChar char="§"/>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1800"/>
              </a:spcAft>
              <a:buClr>
                <a:srgbClr val="00FFFF"/>
              </a:buClr>
              <a:buSzPct val="120000"/>
              <a:buFont typeface="Wingdings" panose="05000000000000000000" pitchFamily="2" charset="2"/>
              <a:buChar char="§"/>
            </a:pPr>
            <a:r>
              <a:rPr lang="en-US" dirty="0">
                <a:effectLst/>
              </a:rPr>
              <a:t>Storage and reading instructions (27:2-3; 31:9, 24, 26)</a:t>
            </a:r>
          </a:p>
          <a:p>
            <a:pPr marL="457200" indent="-457200">
              <a:spcBef>
                <a:spcPts val="0"/>
              </a:spcBef>
              <a:spcAft>
                <a:spcPts val="1800"/>
              </a:spcAft>
              <a:buClr>
                <a:srgbClr val="00FFFF"/>
              </a:buClr>
              <a:buSzPct val="120000"/>
              <a:buFont typeface="Wingdings" panose="05000000000000000000" pitchFamily="2" charset="2"/>
              <a:buChar char="§"/>
            </a:pPr>
            <a:r>
              <a:rPr lang="en-US" dirty="0">
                <a:effectLst/>
              </a:rPr>
              <a:t>Witnesses (32:1)</a:t>
            </a:r>
          </a:p>
          <a:p>
            <a:pPr marL="457200" indent="-457200">
              <a:spcBef>
                <a:spcPts val="0"/>
              </a:spcBef>
              <a:spcAft>
                <a:spcPts val="1800"/>
              </a:spcAft>
              <a:buClr>
                <a:srgbClr val="00FFFF"/>
              </a:buClr>
              <a:buSzPct val="120000"/>
              <a:buFont typeface="Wingdings" panose="05000000000000000000" pitchFamily="2" charset="2"/>
              <a:buChar char="§"/>
            </a:pPr>
            <a:r>
              <a:rPr lang="en-US" b="1" i="1" u="sng" dirty="0">
                <a:solidFill>
                  <a:srgbClr val="FFFFCC"/>
                </a:solidFill>
              </a:rPr>
              <a:t>Blessings and curses (28)</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455643" y="2057400"/>
            <a:ext cx="2669557" cy="2743200"/>
          </a:xfrm>
          <a:prstGeom prst="rect">
            <a:avLst/>
          </a:prstGeom>
          <a:noFill/>
          <a:ln w="9525">
            <a:noFill/>
            <a:miter lim="800000"/>
            <a:headEnd/>
            <a:tailEnd/>
          </a:ln>
        </p:spPr>
      </p:pic>
    </p:spTree>
    <p:extLst>
      <p:ext uri="{BB962C8B-B14F-4D97-AF65-F5344CB8AC3E}">
        <p14:creationId xmlns:p14="http://schemas.microsoft.com/office/powerpoint/2010/main" val="523914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477875"/>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Deuteronomy 28:49-50</a:t>
            </a:r>
          </a:p>
          <a:p>
            <a:pPr algn="just"/>
            <a:r>
              <a:rPr lang="en-US" sz="3350" baseline="30000" dirty="0">
                <a:effectLst>
                  <a:outerShdw blurRad="38100" dist="38100" dir="2700000" algn="tl">
                    <a:srgbClr val="000000">
                      <a:alpha val="43137"/>
                    </a:srgbClr>
                  </a:outerShdw>
                </a:effectLst>
                <a:latin typeface="Calibri" panose="020F0502020204030204" pitchFamily="34" charset="0"/>
              </a:rPr>
              <a:t>49</a:t>
            </a:r>
            <a:r>
              <a:rPr lang="en-US" sz="33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Lord will bring a nation against you from afar, from the end of the earth, as the eagle swoops down, a nation whose language you shall not understand, </a:t>
            </a:r>
            <a:r>
              <a:rPr lang="en-US" sz="3350" baseline="30000" dirty="0">
                <a:effectLst>
                  <a:outerShdw blurRad="38100" dist="38100" dir="2700000" algn="tl">
                    <a:srgbClr val="000000">
                      <a:alpha val="43137"/>
                    </a:srgbClr>
                  </a:outerShdw>
                </a:effectLst>
                <a:latin typeface="Calibri" panose="020F0502020204030204" pitchFamily="34" charset="0"/>
              </a:rPr>
              <a:t>50</a:t>
            </a:r>
            <a:r>
              <a:rPr lang="en-US" sz="33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nation of fierce countenance who will have no respect for the old, nor show favor to the young.”</a:t>
            </a:r>
          </a:p>
        </p:txBody>
      </p:sp>
      <p:pic>
        <p:nvPicPr>
          <p:cNvPr id="4" name="Picture 3" descr="Jesus Dust: How to Live in the Kingdom of God">
            <a:extLst>
              <a:ext uri="{FF2B5EF4-FFF2-40B4-BE49-F238E27FC236}">
                <a16:creationId xmlns:a16="http://schemas.microsoft.com/office/drawing/2014/main" id="{28DDBE42-195E-AA71-7F94-2D5279C06F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101" y="3048000"/>
            <a:ext cx="24657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04271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JUDGMENTS</a:t>
            </a:r>
          </a:p>
        </p:txBody>
      </p:sp>
      <p:sp>
        <p:nvSpPr>
          <p:cNvPr id="32771" name="Rectangle 3"/>
          <p:cNvSpPr>
            <a:spLocks noGrp="1" noChangeArrowheads="1"/>
          </p:cNvSpPr>
          <p:nvPr>
            <p:ph type="body" idx="4294967295"/>
          </p:nvPr>
        </p:nvSpPr>
        <p:spPr>
          <a:xfrm>
            <a:off x="609600" y="1981201"/>
            <a:ext cx="8229600" cy="2895599"/>
          </a:xfrm>
        </p:spPr>
        <p:txBody>
          <a:bodyPr/>
          <a:lstStyle/>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Division of the kingdom in 931 B.C. (1 Kgs. 12)</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Assyrian judgment in 722 B.C. (2 Kgs. 17)</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Babylonian captivity in 586 B.C. (2 Kgs. 25)</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Rome </a:t>
            </a:r>
            <a:r>
              <a:rPr lang="en-US" sz="3200" i="1" dirty="0"/>
              <a:t>Diaspora</a:t>
            </a:r>
            <a:r>
              <a:rPr lang="en-US" sz="3200" dirty="0"/>
              <a: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839200" y="1981201"/>
            <a:ext cx="2743200" cy="2818875"/>
          </a:xfrm>
          <a:prstGeom prst="rect">
            <a:avLst/>
          </a:prstGeom>
          <a:noFill/>
          <a:ln w="9525">
            <a:noFill/>
            <a:miter lim="800000"/>
            <a:headEnd/>
            <a:tailEnd/>
          </a:ln>
        </p:spPr>
      </p:pic>
    </p:spTree>
    <p:extLst>
      <p:ext uri="{BB962C8B-B14F-4D97-AF65-F5344CB8AC3E}">
        <p14:creationId xmlns:p14="http://schemas.microsoft.com/office/powerpoint/2010/main" val="1102905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495C5-8B47-6923-BD14-05A3E17613D0}"/>
            </a:ext>
          </a:extLst>
        </p:cNvPr>
        <p:cNvGrpSpPr/>
        <p:nvPr/>
      </p:nvGrpSpPr>
      <p:grpSpPr>
        <a:xfrm>
          <a:off x="0" y="0"/>
          <a:ext cx="0" cy="0"/>
          <a:chOff x="0" y="0"/>
          <a:chExt cx="0" cy="0"/>
        </a:xfrm>
      </p:grpSpPr>
      <p:sp>
        <p:nvSpPr>
          <p:cNvPr id="38914" name="Rectangle 2">
            <a:extLst>
              <a:ext uri="{FF2B5EF4-FFF2-40B4-BE49-F238E27FC236}">
                <a16:creationId xmlns:a16="http://schemas.microsoft.com/office/drawing/2014/main" id="{19E60CDF-1E9C-81C5-2223-B3B9527D8219}"/>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4 VIEWS ON WARNING PASSAGES</a:t>
            </a:r>
          </a:p>
        </p:txBody>
      </p:sp>
      <p:sp>
        <p:nvSpPr>
          <p:cNvPr id="9219" name="Rectangle 3">
            <a:extLst>
              <a:ext uri="{FF2B5EF4-FFF2-40B4-BE49-F238E27FC236}">
                <a16:creationId xmlns:a16="http://schemas.microsoft.com/office/drawing/2014/main" id="{14D24492-788A-9AED-1946-236514BCFBD9}"/>
              </a:ext>
            </a:extLst>
          </p:cNvPr>
          <p:cNvSpPr>
            <a:spLocks noGrp="1" noChangeArrowheads="1"/>
          </p:cNvSpPr>
          <p:nvPr>
            <p:ph type="body" idx="1"/>
          </p:nvPr>
        </p:nvSpPr>
        <p:spPr>
          <a:xfrm>
            <a:off x="609600" y="1946275"/>
            <a:ext cx="4191000" cy="3082925"/>
          </a:xfrm>
        </p:spPr>
        <p:txBody>
          <a:bodyPr/>
          <a:lstStyle/>
          <a:p>
            <a:pPr marL="457200" indent="-457200" algn="just" eaLnBrk="1" hangingPunct="1">
              <a:spcBef>
                <a:spcPts val="0"/>
              </a:spcBef>
              <a:spcAft>
                <a:spcPts val="2400"/>
              </a:spcAft>
              <a:defRPr/>
            </a:pPr>
            <a:r>
              <a:rPr lang="en-US" dirty="0"/>
              <a:t>Hypothetical</a:t>
            </a:r>
          </a:p>
          <a:p>
            <a:pPr marL="457200" indent="-457200" algn="just" eaLnBrk="1" hangingPunct="1">
              <a:spcBef>
                <a:spcPts val="0"/>
              </a:spcBef>
              <a:spcAft>
                <a:spcPts val="2400"/>
              </a:spcAft>
              <a:defRPr/>
            </a:pPr>
            <a:r>
              <a:rPr lang="en-US" dirty="0"/>
              <a:t>Arminianism</a:t>
            </a:r>
          </a:p>
          <a:p>
            <a:pPr marL="457200" indent="-457200" algn="just" eaLnBrk="1" hangingPunct="1">
              <a:spcBef>
                <a:spcPts val="0"/>
              </a:spcBef>
              <a:spcAft>
                <a:spcPts val="2400"/>
              </a:spcAft>
              <a:defRPr/>
            </a:pPr>
            <a:r>
              <a:rPr lang="en-US" dirty="0"/>
              <a:t>Calvinism/Reformed</a:t>
            </a:r>
          </a:p>
          <a:p>
            <a:pPr marL="457200" indent="-457200" algn="just" eaLnBrk="1" hangingPunct="1">
              <a:spcBef>
                <a:spcPts val="0"/>
              </a:spcBef>
              <a:spcAft>
                <a:spcPts val="2400"/>
              </a:spcAft>
              <a:defRPr/>
            </a:pPr>
            <a:r>
              <a:rPr lang="en-US" dirty="0"/>
              <a:t>Loss of blessings</a:t>
            </a:r>
          </a:p>
        </p:txBody>
      </p:sp>
      <p:pic>
        <p:nvPicPr>
          <p:cNvPr id="2" name="Picture 1">
            <a:extLst>
              <a:ext uri="{FF2B5EF4-FFF2-40B4-BE49-F238E27FC236}">
                <a16:creationId xmlns:a16="http://schemas.microsoft.com/office/drawing/2014/main" id="{09C8D6D7-DEE9-2700-43E7-68C449A97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9266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30140-E63F-B69A-119B-507955AC1575}"/>
            </a:ext>
          </a:extLst>
        </p:cNvPr>
        <p:cNvGrpSpPr/>
        <p:nvPr/>
      </p:nvGrpSpPr>
      <p:grpSpPr>
        <a:xfrm>
          <a:off x="0" y="0"/>
          <a:ext cx="0" cy="0"/>
          <a:chOff x="0" y="0"/>
          <a:chExt cx="0" cy="0"/>
        </a:xfrm>
      </p:grpSpPr>
      <p:sp>
        <p:nvSpPr>
          <p:cNvPr id="38914" name="Rectangle 2">
            <a:extLst>
              <a:ext uri="{FF2B5EF4-FFF2-40B4-BE49-F238E27FC236}">
                <a16:creationId xmlns:a16="http://schemas.microsoft.com/office/drawing/2014/main" id="{E9F89628-6684-72D7-10A5-9C3AFE799BA2}"/>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4 VIEWS ON WARNING PASSAGES</a:t>
            </a:r>
          </a:p>
        </p:txBody>
      </p:sp>
      <p:sp>
        <p:nvSpPr>
          <p:cNvPr id="9219" name="Rectangle 3">
            <a:extLst>
              <a:ext uri="{FF2B5EF4-FFF2-40B4-BE49-F238E27FC236}">
                <a16:creationId xmlns:a16="http://schemas.microsoft.com/office/drawing/2014/main" id="{6A9470CF-05F3-E874-0FE1-54C4554B27CD}"/>
              </a:ext>
            </a:extLst>
          </p:cNvPr>
          <p:cNvSpPr>
            <a:spLocks noGrp="1" noChangeArrowheads="1"/>
          </p:cNvSpPr>
          <p:nvPr>
            <p:ph type="body" idx="1"/>
          </p:nvPr>
        </p:nvSpPr>
        <p:spPr>
          <a:xfrm>
            <a:off x="609600" y="1946275"/>
            <a:ext cx="4191000" cy="3082925"/>
          </a:xfrm>
        </p:spPr>
        <p:txBody>
          <a:bodyPr/>
          <a:lstStyle/>
          <a:p>
            <a:pPr marL="457200" indent="-457200" algn="just" eaLnBrk="1" hangingPunct="1">
              <a:spcBef>
                <a:spcPts val="0"/>
              </a:spcBef>
              <a:spcAft>
                <a:spcPts val="2400"/>
              </a:spcAft>
              <a:defRPr/>
            </a:pPr>
            <a:r>
              <a:rPr lang="en-US" b="1" u="sng" dirty="0">
                <a:solidFill>
                  <a:srgbClr val="FFFFCC"/>
                </a:solidFill>
              </a:rPr>
              <a:t>Hypothetical</a:t>
            </a:r>
          </a:p>
          <a:p>
            <a:pPr marL="457200" indent="-457200" algn="just" eaLnBrk="1" hangingPunct="1">
              <a:spcBef>
                <a:spcPts val="0"/>
              </a:spcBef>
              <a:spcAft>
                <a:spcPts val="2400"/>
              </a:spcAft>
              <a:defRPr/>
            </a:pPr>
            <a:r>
              <a:rPr lang="en-US" dirty="0"/>
              <a:t>Arminianism</a:t>
            </a:r>
          </a:p>
          <a:p>
            <a:pPr marL="457200" indent="-457200" algn="just" eaLnBrk="1" hangingPunct="1">
              <a:spcBef>
                <a:spcPts val="0"/>
              </a:spcBef>
              <a:spcAft>
                <a:spcPts val="2400"/>
              </a:spcAft>
              <a:defRPr/>
            </a:pPr>
            <a:r>
              <a:rPr lang="en-US" dirty="0"/>
              <a:t>Calvinism/Reformed</a:t>
            </a:r>
          </a:p>
          <a:p>
            <a:pPr marL="457200" indent="-457200" algn="just" eaLnBrk="1" hangingPunct="1">
              <a:spcBef>
                <a:spcPts val="0"/>
              </a:spcBef>
              <a:spcAft>
                <a:spcPts val="2400"/>
              </a:spcAft>
              <a:defRPr/>
            </a:pPr>
            <a:r>
              <a:rPr lang="en-US" dirty="0"/>
              <a:t>Loss of blessings</a:t>
            </a:r>
          </a:p>
        </p:txBody>
      </p:sp>
      <p:pic>
        <p:nvPicPr>
          <p:cNvPr id="2" name="Picture 1">
            <a:extLst>
              <a:ext uri="{FF2B5EF4-FFF2-40B4-BE49-F238E27FC236}">
                <a16:creationId xmlns:a16="http://schemas.microsoft.com/office/drawing/2014/main" id="{2401F6D5-0904-B41C-AED3-0B2F549422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866386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3371850" y="228600"/>
            <a:ext cx="5448300" cy="1066800"/>
          </a:xfrm>
        </p:spPr>
        <p:txBody>
          <a:bodyPr/>
          <a:lstStyle/>
          <a:p>
            <a:pPr algn="ctr"/>
            <a:r>
              <a:rPr lang="en-US" altLang="ko-KR" sz="3600" dirty="0"/>
              <a:t>Charles Ryrie. – Threat View</a:t>
            </a:r>
            <a:br>
              <a:rPr lang="en-US" altLang="ko-KR" sz="2000" dirty="0"/>
            </a:br>
            <a:r>
              <a:rPr lang="en-US" altLang="ko-KR" sz="2000" i="1" dirty="0">
                <a:solidFill>
                  <a:schemeClr val="tx1"/>
                </a:solidFill>
              </a:rPr>
              <a:t>Ryrie Study Bible, </a:t>
            </a:r>
            <a:r>
              <a:rPr lang="en-US" altLang="ko-KR" sz="2000" dirty="0">
                <a:solidFill>
                  <a:schemeClr val="tx1"/>
                </a:solidFill>
              </a:rPr>
              <a:t>Page 1521</a:t>
            </a:r>
          </a:p>
        </p:txBody>
      </p:sp>
      <p:sp>
        <p:nvSpPr>
          <p:cNvPr id="16387" name="Rectangle 3"/>
          <p:cNvSpPr>
            <a:spLocks noGrp="1" noChangeArrowheads="1"/>
          </p:cNvSpPr>
          <p:nvPr>
            <p:ph type="body" idx="1"/>
          </p:nvPr>
        </p:nvSpPr>
        <p:spPr>
          <a:xfrm>
            <a:off x="609600" y="1600200"/>
            <a:ext cx="10972800" cy="5029200"/>
          </a:xfrm>
        </p:spPr>
        <p:txBody>
          <a:bodyPr/>
          <a:lstStyle/>
          <a:p>
            <a:pPr marL="0" indent="0" algn="just">
              <a:buNone/>
              <a:defRPr/>
            </a:pPr>
            <a:r>
              <a:rPr lang="en-US" sz="3000" b="1" dirty="0"/>
              <a:t>“</a:t>
            </a:r>
            <a:r>
              <a:rPr lang="en-US" sz="3000" dirty="0"/>
              <a:t>Others understand the passage to be a warning to genuine believers to urge them on in Christian growth and maturity. To ‘fall away’ is impossible (since, according to this view, true believers are eternally secure), but the phrase is placed in the sentence to strengthen the warning. It is similar to saying something like this to a class of students: ‘It is impossible for a student, once enrolled in this course, if he turns the clock back [</a:t>
            </a:r>
            <a:r>
              <a:rPr lang="en-US" sz="3000" b="1" u="sng" dirty="0">
                <a:solidFill>
                  <a:srgbClr val="FFFFCC"/>
                </a:solidFill>
              </a:rPr>
              <a:t>which cannot be done</a:t>
            </a:r>
            <a:r>
              <a:rPr lang="en-US" sz="3000" dirty="0"/>
              <a:t>], to start the course over. Therefore, let all students go on to deeper knowledge.’ In this view the phrases in verses 4-5 are understood to refer to the conversion experience.”</a:t>
            </a:r>
          </a:p>
        </p:txBody>
      </p:sp>
      <p:pic>
        <p:nvPicPr>
          <p:cNvPr id="84996"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2" y="76200"/>
            <a:ext cx="906781" cy="109728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2778888" y="1780958"/>
              <a:ext cx="6120" cy="6120"/>
            </p14:xfrm>
          </p:contentPart>
        </mc:Choice>
        <mc:Fallback xmlns="">
          <p:pic>
            <p:nvPicPr>
              <p:cNvPr id="3" name="Ink 2"/>
              <p:cNvPicPr/>
              <p:nvPr/>
            </p:nvPicPr>
            <p:blipFill>
              <a:blip r:embed="rId4"/>
              <a:stretch>
                <a:fillRect/>
              </a:stretch>
            </p:blipFill>
            <p:spPr>
              <a:xfrm>
                <a:off x="2776548" y="1778618"/>
                <a:ext cx="10800" cy="10800"/>
              </a:xfrm>
              <a:prstGeom prst="rect">
                <a:avLst/>
              </a:prstGeom>
            </p:spPr>
          </p:pic>
        </mc:Fallback>
      </mc:AlternateContent>
    </p:spTree>
    <p:extLst>
      <p:ext uri="{BB962C8B-B14F-4D97-AF65-F5344CB8AC3E}">
        <p14:creationId xmlns:p14="http://schemas.microsoft.com/office/powerpoint/2010/main" val="2695770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JUDGMENTS</a:t>
            </a:r>
          </a:p>
        </p:txBody>
      </p:sp>
      <p:sp>
        <p:nvSpPr>
          <p:cNvPr id="32771" name="Rectangle 3"/>
          <p:cNvSpPr>
            <a:spLocks noGrp="1" noChangeArrowheads="1"/>
          </p:cNvSpPr>
          <p:nvPr>
            <p:ph type="body" idx="4294967295"/>
          </p:nvPr>
        </p:nvSpPr>
        <p:spPr>
          <a:xfrm>
            <a:off x="609600" y="1981201"/>
            <a:ext cx="8229600" cy="2895599"/>
          </a:xfrm>
        </p:spPr>
        <p:txBody>
          <a:bodyPr/>
          <a:lstStyle/>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Division of the kingdom in 931 B.C. (1 Kgs. 12)</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Assyrian judgment in 722 B.C. (2 Kgs. 17)</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Babylonian captivity in 586 B.C. (2 Kgs. 25)</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Rome </a:t>
            </a:r>
            <a:r>
              <a:rPr lang="en-US" sz="3200" i="1" dirty="0"/>
              <a:t>Diaspora</a:t>
            </a:r>
            <a:r>
              <a:rPr lang="en-US" sz="3200" dirty="0"/>
              <a: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839200" y="1981201"/>
            <a:ext cx="2743200" cy="2818875"/>
          </a:xfrm>
          <a:prstGeom prst="rect">
            <a:avLst/>
          </a:prstGeom>
          <a:noFill/>
          <a:ln w="9525">
            <a:noFill/>
            <a:miter lim="800000"/>
            <a:headEnd/>
            <a:tailEnd/>
          </a:ln>
        </p:spPr>
      </p:pic>
    </p:spTree>
    <p:extLst>
      <p:ext uri="{BB962C8B-B14F-4D97-AF65-F5344CB8AC3E}">
        <p14:creationId xmlns:p14="http://schemas.microsoft.com/office/powerpoint/2010/main" val="1832361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5D14FB6F-7B13-5384-4488-F3D6A282F7C9}"/>
              </a:ext>
            </a:extLst>
          </p:cNvPr>
          <p:cNvSpPr>
            <a:spLocks noGrp="1"/>
          </p:cNvSpPr>
          <p:nvPr>
            <p:ph type="title"/>
          </p:nvPr>
        </p:nvSpPr>
        <p:spPr>
          <a:xfrm>
            <a:off x="914400" y="228600"/>
            <a:ext cx="10363200" cy="914400"/>
          </a:xfrm>
        </p:spPr>
        <p:txBody>
          <a:bodyPr/>
          <a:lstStyle/>
          <a:p>
            <a:pPr algn="ctr"/>
            <a:r>
              <a:rPr lang="en-US" altLang="en-US" sz="3600" dirty="0">
                <a:latin typeface="Calibri" panose="020F0502020204030204" pitchFamily="34" charset="0"/>
              </a:rPr>
              <a:t>INTRODUCTORY MATTERS</a:t>
            </a:r>
          </a:p>
        </p:txBody>
      </p:sp>
      <p:sp>
        <p:nvSpPr>
          <p:cNvPr id="3" name="Content Placeholder 2">
            <a:extLst>
              <a:ext uri="{FF2B5EF4-FFF2-40B4-BE49-F238E27FC236}">
                <a16:creationId xmlns:a16="http://schemas.microsoft.com/office/drawing/2014/main" id="{5B05CD14-75A2-4967-DCAE-C53E4F039AD1}"/>
              </a:ext>
            </a:extLst>
          </p:cNvPr>
          <p:cNvSpPr>
            <a:spLocks noGrp="1"/>
          </p:cNvSpPr>
          <p:nvPr>
            <p:ph idx="1"/>
          </p:nvPr>
        </p:nvSpPr>
        <p:spPr>
          <a:xfrm>
            <a:off x="1077686" y="1148442"/>
            <a:ext cx="3048000" cy="4947557"/>
          </a:xfrm>
        </p:spPr>
        <p:txBody>
          <a:bodyPr/>
          <a:lstStyle/>
          <a:p>
            <a:pPr marL="457200" indent="-457200" eaLnBrk="1" hangingPunct="1">
              <a:spcBef>
                <a:spcPts val="0"/>
              </a:spcBef>
              <a:spcAft>
                <a:spcPts val="1800"/>
              </a:spcAft>
              <a:defRPr/>
            </a:pPr>
            <a:r>
              <a:rPr lang="en-US" dirty="0"/>
              <a:t>Authorship</a:t>
            </a:r>
          </a:p>
          <a:p>
            <a:pPr marL="457200" indent="-457200" eaLnBrk="1" hangingPunct="1">
              <a:spcBef>
                <a:spcPts val="0"/>
              </a:spcBef>
              <a:spcAft>
                <a:spcPts val="1800"/>
              </a:spcAft>
              <a:defRPr/>
            </a:pPr>
            <a:r>
              <a:rPr lang="en-US" dirty="0"/>
              <a:t>Audience</a:t>
            </a:r>
          </a:p>
          <a:p>
            <a:pPr marL="457200" indent="-457200" eaLnBrk="1" hangingPunct="1">
              <a:spcBef>
                <a:spcPts val="0"/>
              </a:spcBef>
              <a:spcAft>
                <a:spcPts val="1800"/>
              </a:spcAft>
              <a:defRPr/>
            </a:pPr>
            <a:r>
              <a:rPr lang="en-US" dirty="0"/>
              <a:t>Date</a:t>
            </a:r>
          </a:p>
          <a:p>
            <a:pPr marL="457200" indent="-457200" eaLnBrk="1" hangingPunct="1">
              <a:spcBef>
                <a:spcPts val="0"/>
              </a:spcBef>
              <a:spcAft>
                <a:spcPts val="1800"/>
              </a:spcAft>
              <a:defRPr/>
            </a:pPr>
            <a:r>
              <a:rPr lang="en-US" dirty="0"/>
              <a:t>Occasion</a:t>
            </a:r>
          </a:p>
          <a:p>
            <a:pPr marL="457200" indent="-457200" eaLnBrk="1" hangingPunct="1">
              <a:spcBef>
                <a:spcPts val="0"/>
              </a:spcBef>
              <a:spcAft>
                <a:spcPts val="1800"/>
              </a:spcAft>
              <a:defRPr/>
            </a:pPr>
            <a:r>
              <a:rPr lang="en-US" dirty="0"/>
              <a:t>Purpose</a:t>
            </a:r>
          </a:p>
          <a:p>
            <a:pPr marL="457200" indent="-457200" eaLnBrk="1" hangingPunct="1">
              <a:spcBef>
                <a:spcPts val="0"/>
              </a:spcBef>
              <a:spcAft>
                <a:spcPts val="1800"/>
              </a:spcAft>
              <a:defRPr/>
            </a:pPr>
            <a:r>
              <a:rPr lang="en-US" dirty="0"/>
              <a:t>Message</a:t>
            </a:r>
          </a:p>
          <a:p>
            <a:pPr marL="457200" indent="-457200" eaLnBrk="1" hangingPunct="1">
              <a:spcBef>
                <a:spcPts val="0"/>
              </a:spcBef>
              <a:spcAft>
                <a:spcPts val="1800"/>
              </a:spcAft>
              <a:defRPr/>
            </a:pPr>
            <a:r>
              <a:rPr lang="en-US" dirty="0"/>
              <a:t>Outline</a:t>
            </a:r>
          </a:p>
        </p:txBody>
      </p:sp>
      <p:pic>
        <p:nvPicPr>
          <p:cNvPr id="4" name="Picture 3">
            <a:extLst>
              <a:ext uri="{FF2B5EF4-FFF2-40B4-BE49-F238E27FC236}">
                <a16:creationId xmlns:a16="http://schemas.microsoft.com/office/drawing/2014/main" id="{2287B562-3DAB-E601-6226-5E91C1C7F9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3835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FAB8F-792F-2EAE-8809-A6AE2C02804B}"/>
            </a:ext>
          </a:extLst>
        </p:cNvPr>
        <p:cNvGrpSpPr/>
        <p:nvPr/>
      </p:nvGrpSpPr>
      <p:grpSpPr>
        <a:xfrm>
          <a:off x="0" y="0"/>
          <a:ext cx="0" cy="0"/>
          <a:chOff x="0" y="0"/>
          <a:chExt cx="0" cy="0"/>
        </a:xfrm>
      </p:grpSpPr>
      <p:sp>
        <p:nvSpPr>
          <p:cNvPr id="38914" name="Rectangle 2">
            <a:extLst>
              <a:ext uri="{FF2B5EF4-FFF2-40B4-BE49-F238E27FC236}">
                <a16:creationId xmlns:a16="http://schemas.microsoft.com/office/drawing/2014/main" id="{1267E8EA-BC9F-8336-399F-C31F923F067A}"/>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4 VIEWS ON WARNING PASSAGES</a:t>
            </a:r>
          </a:p>
        </p:txBody>
      </p:sp>
      <p:sp>
        <p:nvSpPr>
          <p:cNvPr id="9219" name="Rectangle 3">
            <a:extLst>
              <a:ext uri="{FF2B5EF4-FFF2-40B4-BE49-F238E27FC236}">
                <a16:creationId xmlns:a16="http://schemas.microsoft.com/office/drawing/2014/main" id="{6246CD28-1A2E-04D2-A9D3-131EA943956A}"/>
              </a:ext>
            </a:extLst>
          </p:cNvPr>
          <p:cNvSpPr>
            <a:spLocks noGrp="1" noChangeArrowheads="1"/>
          </p:cNvSpPr>
          <p:nvPr>
            <p:ph type="body" idx="1"/>
          </p:nvPr>
        </p:nvSpPr>
        <p:spPr>
          <a:xfrm>
            <a:off x="609600" y="1946275"/>
            <a:ext cx="4191000" cy="3082925"/>
          </a:xfrm>
        </p:spPr>
        <p:txBody>
          <a:bodyPr/>
          <a:lstStyle/>
          <a:p>
            <a:pPr marL="457200" indent="-457200" algn="just" eaLnBrk="1" hangingPunct="1">
              <a:spcBef>
                <a:spcPts val="0"/>
              </a:spcBef>
              <a:spcAft>
                <a:spcPts val="2400"/>
              </a:spcAft>
              <a:defRPr/>
            </a:pPr>
            <a:r>
              <a:rPr lang="en-US" dirty="0"/>
              <a:t>Hypothetical</a:t>
            </a:r>
          </a:p>
          <a:p>
            <a:pPr marL="457200" indent="-457200" algn="just" eaLnBrk="1" hangingPunct="1">
              <a:spcBef>
                <a:spcPts val="0"/>
              </a:spcBef>
              <a:spcAft>
                <a:spcPts val="2400"/>
              </a:spcAft>
              <a:defRPr/>
            </a:pPr>
            <a:r>
              <a:rPr lang="en-US" b="1" u="sng" dirty="0">
                <a:solidFill>
                  <a:srgbClr val="FFFFCC"/>
                </a:solidFill>
              </a:rPr>
              <a:t>Arminianism</a:t>
            </a:r>
          </a:p>
          <a:p>
            <a:pPr marL="457200" indent="-457200" algn="just" eaLnBrk="1" hangingPunct="1">
              <a:spcBef>
                <a:spcPts val="0"/>
              </a:spcBef>
              <a:spcAft>
                <a:spcPts val="2400"/>
              </a:spcAft>
              <a:defRPr/>
            </a:pPr>
            <a:r>
              <a:rPr lang="en-US" dirty="0"/>
              <a:t>Calvinism/Reformed</a:t>
            </a:r>
          </a:p>
          <a:p>
            <a:pPr marL="457200" indent="-457200" algn="just" eaLnBrk="1" hangingPunct="1">
              <a:spcBef>
                <a:spcPts val="0"/>
              </a:spcBef>
              <a:spcAft>
                <a:spcPts val="2400"/>
              </a:spcAft>
              <a:defRPr/>
            </a:pPr>
            <a:r>
              <a:rPr lang="en-US" dirty="0"/>
              <a:t>Loss of blessings</a:t>
            </a:r>
          </a:p>
        </p:txBody>
      </p:sp>
      <p:pic>
        <p:nvPicPr>
          <p:cNvPr id="2" name="Picture 1">
            <a:extLst>
              <a:ext uri="{FF2B5EF4-FFF2-40B4-BE49-F238E27FC236}">
                <a16:creationId xmlns:a16="http://schemas.microsoft.com/office/drawing/2014/main" id="{27A8D083-B054-5198-4CEF-137F18DC44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56668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EABB52-3FC5-6E32-7283-5A6BCABAD307}"/>
              </a:ext>
            </a:extLst>
          </p:cNvPr>
          <p:cNvPicPr>
            <a:picLocks noChangeAspect="1"/>
          </p:cNvPicPr>
          <p:nvPr/>
        </p:nvPicPr>
        <p:blipFill>
          <a:blip r:embed="rId2"/>
          <a:stretch>
            <a:fillRect/>
          </a:stretch>
        </p:blipFill>
        <p:spPr>
          <a:xfrm>
            <a:off x="0" y="0"/>
            <a:ext cx="12192000" cy="6857999"/>
          </a:xfrm>
          <a:prstGeom prst="rect">
            <a:avLst/>
          </a:prstGeom>
        </p:spPr>
      </p:pic>
      <p:sp>
        <p:nvSpPr>
          <p:cNvPr id="198659" name="Rectangle 1"/>
          <p:cNvSpPr>
            <a:spLocks noChangeArrowheads="1"/>
          </p:cNvSpPr>
          <p:nvPr/>
        </p:nvSpPr>
        <p:spPr bwMode="auto">
          <a:xfrm>
            <a:off x="609600" y="0"/>
            <a:ext cx="10972800" cy="4001095"/>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John 10:27-29</a:t>
            </a:r>
          </a:p>
          <a:p>
            <a:pPr algn="just">
              <a:spcBef>
                <a:spcPts val="0"/>
              </a:spcBef>
              <a:spcAft>
                <a:spcPts val="0"/>
              </a:spcAft>
            </a:pPr>
            <a:r>
              <a:rPr lang="en-US" altLang="en-US" sz="3400" dirty="0">
                <a:effectLst>
                  <a:outerShdw blurRad="38100" dist="38100" dir="2700000" algn="tl">
                    <a:srgbClr val="000000">
                      <a:alpha val="43137"/>
                    </a:srgbClr>
                  </a:outerShdw>
                </a:effectLst>
                <a:latin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rPr>
              <a:t>27</a:t>
            </a:r>
            <a:r>
              <a:rPr lang="en-US" altLang="en-US" sz="3400"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My sheep hear My voice, and I know them, and they follow Me; </a:t>
            </a:r>
            <a:r>
              <a:rPr lang="en-US" sz="3400" baseline="30000" dirty="0">
                <a:effectLst>
                  <a:outerShdw blurRad="38100" dist="38100" dir="2700000" algn="tl">
                    <a:srgbClr val="000000">
                      <a:alpha val="43137"/>
                    </a:srgbClr>
                  </a:outerShdw>
                </a:effectLst>
                <a:latin typeface="Calibri" panose="020F0502020204030204" pitchFamily="34" charset="0"/>
              </a:rPr>
              <a:t>28 </a:t>
            </a:r>
            <a:r>
              <a:rPr lang="en-US" sz="3400" dirty="0">
                <a:effectLst>
                  <a:outerShdw blurRad="38100" dist="38100" dir="2700000" algn="tl">
                    <a:srgbClr val="000000">
                      <a:alpha val="43137"/>
                    </a:srgbClr>
                  </a:outerShdw>
                </a:effectLst>
                <a:latin typeface="Calibri" panose="020F0502020204030204" pitchFamily="34" charset="0"/>
              </a:rPr>
              <a:t>and I give eternal life to them, and they will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never perish</a:t>
            </a:r>
            <a:r>
              <a:rPr lang="en-US" sz="3400" dirty="0">
                <a:solidFill>
                  <a:schemeClr val="bg1"/>
                </a:solidFill>
                <a:effectLst>
                  <a:outerShdw blurRad="38100" dist="38100" dir="2700000" algn="tl">
                    <a:srgbClr val="000000">
                      <a:alpha val="43137"/>
                    </a:srgbClr>
                  </a:outerShdw>
                </a:effectLst>
                <a:latin typeface="Calibri" panose="020F0502020204030204" pitchFamily="34" charset="0"/>
              </a:rPr>
              <a:t>  </a:t>
            </a:r>
            <a:r>
              <a:rPr lang="en-US" sz="3400" b="1" dirty="0">
                <a:solidFill>
                  <a:srgbClr val="66FFFF"/>
                </a:solidFill>
                <a:effectLst>
                  <a:outerShdw blurRad="38100" dist="38100" dir="2700000" algn="tl">
                    <a:srgbClr val="000000">
                      <a:alpha val="43137"/>
                    </a:srgbClr>
                  </a:outerShdw>
                </a:effectLst>
                <a:latin typeface="Calibri" panose="020F0502020204030204" pitchFamily="34" charset="0"/>
              </a:rPr>
              <a:t>[</a:t>
            </a:r>
            <a:r>
              <a:rPr lang="en-US" sz="3400" b="1" i="1" dirty="0" err="1">
                <a:solidFill>
                  <a:srgbClr val="66FFFF"/>
                </a:solidFill>
                <a:effectLst>
                  <a:outerShdw blurRad="38100" dist="38100" dir="2700000" algn="tl">
                    <a:srgbClr val="000000">
                      <a:alpha val="43137"/>
                    </a:srgbClr>
                  </a:outerShdw>
                </a:effectLst>
                <a:latin typeface="Calibri" panose="020F0502020204030204" pitchFamily="34" charset="0"/>
              </a:rPr>
              <a:t>ou</a:t>
            </a:r>
            <a:r>
              <a:rPr lang="en-US" sz="3400" b="1" i="1" dirty="0">
                <a:solidFill>
                  <a:srgbClr val="66FFFF"/>
                </a:solidFill>
                <a:effectLst>
                  <a:outerShdw blurRad="38100" dist="38100" dir="2700000" algn="tl">
                    <a:srgbClr val="000000">
                      <a:alpha val="43137"/>
                    </a:srgbClr>
                  </a:outerShdw>
                </a:effectLst>
                <a:latin typeface="Calibri" panose="020F0502020204030204" pitchFamily="34" charset="0"/>
              </a:rPr>
              <a:t> </a:t>
            </a:r>
            <a:r>
              <a:rPr lang="en-US" sz="3400" b="1" i="1" dirty="0" err="1">
                <a:solidFill>
                  <a:srgbClr val="66FFFF"/>
                </a:solidFill>
                <a:effectLst>
                  <a:outerShdw blurRad="38100" dist="38100" dir="2700000" algn="tl">
                    <a:srgbClr val="000000">
                      <a:alpha val="43137"/>
                    </a:srgbClr>
                  </a:outerShdw>
                </a:effectLst>
                <a:latin typeface="Calibri" panose="020F0502020204030204" pitchFamily="34" charset="0"/>
              </a:rPr>
              <a:t>mē</a:t>
            </a:r>
            <a:r>
              <a:rPr lang="en-US" sz="3400" b="1" dirty="0">
                <a:solidFill>
                  <a:srgbClr val="66FFFF"/>
                </a:solidFill>
                <a:effectLst>
                  <a:outerShdw blurRad="38100" dist="38100" dir="2700000" algn="tl">
                    <a:srgbClr val="000000">
                      <a:alpha val="43137"/>
                    </a:srgbClr>
                  </a:outerShdw>
                </a:effectLst>
                <a:latin typeface="Calibri" panose="020F0502020204030204" pitchFamily="34" charset="0"/>
              </a:rPr>
              <a:t>; </a:t>
            </a:r>
            <a:r>
              <a:rPr lang="en-US" sz="3400" b="1" i="1" dirty="0" err="1">
                <a:solidFill>
                  <a:srgbClr val="66FFFF"/>
                </a:solidFill>
                <a:effectLst>
                  <a:outerShdw blurRad="38100" dist="38100" dir="2700000" algn="tl">
                    <a:srgbClr val="000000">
                      <a:alpha val="43137"/>
                    </a:srgbClr>
                  </a:outerShdw>
                </a:effectLst>
                <a:latin typeface="Calibri" panose="020F0502020204030204" pitchFamily="34" charset="0"/>
              </a:rPr>
              <a:t>aiōnia</a:t>
            </a:r>
            <a:r>
              <a:rPr lang="en-US" sz="3400" dirty="0">
                <a:effectLst>
                  <a:outerShdw blurRad="38100" dist="38100" dir="2700000" algn="tl">
                    <a:srgbClr val="000000">
                      <a:alpha val="43137"/>
                    </a:srgbClr>
                  </a:outerShdw>
                </a:effectLst>
                <a:latin typeface="Calibri" panose="020F0502020204030204" pitchFamily="34" charset="0"/>
              </a:rPr>
              <a:t>]; and no one will snatch them out of My hand. </a:t>
            </a:r>
            <a:r>
              <a:rPr lang="en-US" sz="3400" baseline="30000" dirty="0">
                <a:effectLst>
                  <a:outerShdw blurRad="38100" dist="38100" dir="2700000" algn="tl">
                    <a:srgbClr val="000000">
                      <a:alpha val="43137"/>
                    </a:srgbClr>
                  </a:outerShdw>
                </a:effectLst>
                <a:latin typeface="Calibri" panose="020F0502020204030204" pitchFamily="34" charset="0"/>
              </a:rPr>
              <a:t>29</a:t>
            </a:r>
            <a:r>
              <a:rPr lang="en-US" sz="3400" dirty="0">
                <a:effectLst>
                  <a:outerShdw blurRad="38100" dist="38100" dir="2700000" algn="tl">
                    <a:srgbClr val="000000">
                      <a:alpha val="43137"/>
                    </a:srgbClr>
                  </a:outerShdw>
                </a:effectLst>
                <a:latin typeface="Calibri" panose="020F0502020204030204" pitchFamily="34" charset="0"/>
              </a:rPr>
              <a:t> My Father, who has given them to Me, is greater than all; and</a:t>
            </a:r>
            <a:r>
              <a:rPr lang="en-US" sz="3400" dirty="0">
                <a:solidFill>
                  <a:schemeClr val="bg1"/>
                </a:solidFill>
                <a:effectLst>
                  <a:outerShdw blurRad="38100" dist="38100" dir="2700000" algn="tl">
                    <a:srgbClr val="000000">
                      <a:alpha val="43137"/>
                    </a:srgbClr>
                  </a:outerShdw>
                </a:effectLst>
                <a:latin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no one is able to snatch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rPr>
              <a:t>them</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out of the Father’s hand.”</a:t>
            </a:r>
            <a:endParaRPr lang="en-US" altLang="en-US" sz="34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A70F06C5-0759-44F1-8FDD-E91F4D3191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1546" y="3581400"/>
            <a:ext cx="1728908" cy="1371600"/>
          </a:xfrm>
          <a:prstGeom prst="ellipse">
            <a:avLst/>
          </a:prstGeom>
        </p:spPr>
      </p:pic>
    </p:spTree>
    <p:extLst>
      <p:ext uri="{BB962C8B-B14F-4D97-AF65-F5344CB8AC3E}">
        <p14:creationId xmlns:p14="http://schemas.microsoft.com/office/powerpoint/2010/main" val="1962893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C5CB6-8294-5DC6-E3F3-FEE602C4305C}"/>
            </a:ext>
          </a:extLst>
        </p:cNvPr>
        <p:cNvGrpSpPr/>
        <p:nvPr/>
      </p:nvGrpSpPr>
      <p:grpSpPr>
        <a:xfrm>
          <a:off x="0" y="0"/>
          <a:ext cx="0" cy="0"/>
          <a:chOff x="0" y="0"/>
          <a:chExt cx="0" cy="0"/>
        </a:xfrm>
      </p:grpSpPr>
      <p:sp>
        <p:nvSpPr>
          <p:cNvPr id="38914" name="Rectangle 2">
            <a:extLst>
              <a:ext uri="{FF2B5EF4-FFF2-40B4-BE49-F238E27FC236}">
                <a16:creationId xmlns:a16="http://schemas.microsoft.com/office/drawing/2014/main" id="{DA1E4846-8639-9E39-508F-7F6E572D40AD}"/>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4 VIEWS ON WARNING PASSAGES</a:t>
            </a:r>
          </a:p>
        </p:txBody>
      </p:sp>
      <p:sp>
        <p:nvSpPr>
          <p:cNvPr id="9219" name="Rectangle 3">
            <a:extLst>
              <a:ext uri="{FF2B5EF4-FFF2-40B4-BE49-F238E27FC236}">
                <a16:creationId xmlns:a16="http://schemas.microsoft.com/office/drawing/2014/main" id="{A9C08A01-E22E-4EA8-9AB0-7CD7045FC6D1}"/>
              </a:ext>
            </a:extLst>
          </p:cNvPr>
          <p:cNvSpPr>
            <a:spLocks noGrp="1" noChangeArrowheads="1"/>
          </p:cNvSpPr>
          <p:nvPr>
            <p:ph type="body" idx="1"/>
          </p:nvPr>
        </p:nvSpPr>
        <p:spPr>
          <a:xfrm>
            <a:off x="609600" y="1946275"/>
            <a:ext cx="4191000" cy="3082925"/>
          </a:xfrm>
        </p:spPr>
        <p:txBody>
          <a:bodyPr/>
          <a:lstStyle/>
          <a:p>
            <a:pPr marL="457200" indent="-457200" algn="just" eaLnBrk="1" hangingPunct="1">
              <a:spcBef>
                <a:spcPts val="0"/>
              </a:spcBef>
              <a:spcAft>
                <a:spcPts val="2400"/>
              </a:spcAft>
              <a:defRPr/>
            </a:pPr>
            <a:r>
              <a:rPr lang="en-US" dirty="0"/>
              <a:t>Hypothetical</a:t>
            </a:r>
          </a:p>
          <a:p>
            <a:pPr marL="457200" indent="-457200" algn="just" eaLnBrk="1" hangingPunct="1">
              <a:spcBef>
                <a:spcPts val="0"/>
              </a:spcBef>
              <a:spcAft>
                <a:spcPts val="2400"/>
              </a:spcAft>
              <a:defRPr/>
            </a:pPr>
            <a:r>
              <a:rPr lang="en-US" dirty="0"/>
              <a:t>Arminianism</a:t>
            </a:r>
          </a:p>
          <a:p>
            <a:pPr marL="457200" indent="-457200" algn="just" eaLnBrk="1" hangingPunct="1">
              <a:spcBef>
                <a:spcPts val="0"/>
              </a:spcBef>
              <a:spcAft>
                <a:spcPts val="2400"/>
              </a:spcAft>
              <a:defRPr/>
            </a:pPr>
            <a:r>
              <a:rPr lang="en-US" b="1" u="sng" dirty="0">
                <a:solidFill>
                  <a:srgbClr val="FFFFCC"/>
                </a:solidFill>
              </a:rPr>
              <a:t>Calvinism/Reformed</a:t>
            </a:r>
          </a:p>
          <a:p>
            <a:pPr marL="457200" indent="-457200" algn="just" eaLnBrk="1" hangingPunct="1">
              <a:spcBef>
                <a:spcPts val="0"/>
              </a:spcBef>
              <a:spcAft>
                <a:spcPts val="2400"/>
              </a:spcAft>
              <a:defRPr/>
            </a:pPr>
            <a:r>
              <a:rPr lang="en-US" dirty="0"/>
              <a:t>Loss of blessings</a:t>
            </a:r>
          </a:p>
        </p:txBody>
      </p:sp>
      <p:pic>
        <p:nvPicPr>
          <p:cNvPr id="2" name="Picture 1">
            <a:extLst>
              <a:ext uri="{FF2B5EF4-FFF2-40B4-BE49-F238E27FC236}">
                <a16:creationId xmlns:a16="http://schemas.microsoft.com/office/drawing/2014/main" id="{C193242B-299B-2E32-CE7D-44A545F57C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986627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F274F8-FDA4-4F09-B817-F4621EEC15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6800" y="457200"/>
            <a:ext cx="10058400" cy="5943600"/>
          </a:xfrm>
          <a:prstGeom prst="rect">
            <a:avLst/>
          </a:prstGeom>
        </p:spPr>
      </p:pic>
    </p:spTree>
    <p:extLst>
      <p:ext uri="{BB962C8B-B14F-4D97-AF65-F5344CB8AC3E}">
        <p14:creationId xmlns:p14="http://schemas.microsoft.com/office/powerpoint/2010/main" val="373788284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algn="ctr"/>
            <a:r>
              <a:rPr lang="en-US" sz="3600">
                <a:effectLst>
                  <a:outerShdw blurRad="38100" dist="38100" dir="2700000" algn="tl">
                    <a:srgbClr val="000000">
                      <a:alpha val="43137"/>
                    </a:srgbClr>
                  </a:outerShdw>
                </a:effectLst>
              </a:rPr>
              <a:t>Running </a:t>
            </a:r>
            <a:r>
              <a:rPr lang="en-US" sz="3600" b="1" u="sng" dirty="0">
                <a:effectLst>
                  <a:outerShdw blurRad="38100" dist="38100" dir="2700000" algn="tl">
                    <a:srgbClr val="000000">
                      <a:alpha val="43137"/>
                    </a:srgbClr>
                  </a:outerShdw>
                </a:effectLst>
              </a:rPr>
              <a:t>TULIP</a:t>
            </a:r>
            <a:r>
              <a:rPr lang="en-US" sz="3600" dirty="0">
                <a:effectLst>
                  <a:outerShdw blurRad="38100" dist="38100" dir="2700000" algn="tl">
                    <a:srgbClr val="000000">
                      <a:alpha val="43137"/>
                    </a:srgbClr>
                  </a:outerShdw>
                </a:effectLst>
              </a:rPr>
              <a:t> Through the Grid of Scripture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6019800" cy="3810000"/>
          </a:xfrm>
        </p:spPr>
        <p:txBody>
          <a:bodyPr/>
          <a:lstStyle/>
          <a:p>
            <a:pPr marL="742950" indent="-742950">
              <a:spcBef>
                <a:spcPts val="600"/>
              </a:spcBef>
              <a:spcAft>
                <a:spcPts val="1200"/>
              </a:spcAft>
              <a:buSzPct val="100000"/>
              <a:buFont typeface="+mj-lt"/>
              <a:buAutoNum type="alphaUcPeriod"/>
              <a:defRPr/>
            </a:pPr>
            <a:r>
              <a:rPr lang="en-US" b="1" u="sng" dirty="0">
                <a:solidFill>
                  <a:srgbClr val="FFFFCC"/>
                </a:solidFill>
                <a:cs typeface="Calibri" pitchFamily="34" charset="0"/>
              </a:rPr>
              <a:t>T</a:t>
            </a:r>
            <a:r>
              <a:rPr lang="en-US" dirty="0">
                <a:cs typeface="Calibri" pitchFamily="34" charset="0"/>
              </a:rPr>
              <a:t>otal Depravity</a:t>
            </a:r>
          </a:p>
          <a:p>
            <a:pPr marL="742950" indent="-742950">
              <a:spcBef>
                <a:spcPts val="600"/>
              </a:spcBef>
              <a:spcAft>
                <a:spcPts val="1200"/>
              </a:spcAft>
              <a:buSzPct val="100000"/>
              <a:buFont typeface="+mj-lt"/>
              <a:buAutoNum type="alphaUcPeriod"/>
              <a:defRPr/>
            </a:pPr>
            <a:r>
              <a:rPr lang="en-US" b="1" u="sng" dirty="0">
                <a:solidFill>
                  <a:srgbClr val="FFFFCC"/>
                </a:solidFill>
                <a:cs typeface="Calibri" pitchFamily="34" charset="0"/>
              </a:rPr>
              <a:t>U</a:t>
            </a:r>
            <a:r>
              <a:rPr lang="en-US" dirty="0">
                <a:cs typeface="Calibri" pitchFamily="34" charset="0"/>
              </a:rPr>
              <a:t>nconditional Election</a:t>
            </a:r>
          </a:p>
          <a:p>
            <a:pPr marL="742950" indent="-742950">
              <a:spcBef>
                <a:spcPts val="600"/>
              </a:spcBef>
              <a:spcAft>
                <a:spcPts val="1200"/>
              </a:spcAft>
              <a:buSzPct val="100000"/>
              <a:buFont typeface="+mj-lt"/>
              <a:buAutoNum type="alphaUcPeriod"/>
              <a:defRPr/>
            </a:pPr>
            <a:r>
              <a:rPr lang="en-US" b="1" u="sng" dirty="0">
                <a:solidFill>
                  <a:srgbClr val="FFFFCC"/>
                </a:solidFill>
                <a:cs typeface="Calibri" pitchFamily="34" charset="0"/>
              </a:rPr>
              <a:t>L</a:t>
            </a:r>
            <a:r>
              <a:rPr lang="en-US" dirty="0">
                <a:cs typeface="Calibri" pitchFamily="34" charset="0"/>
              </a:rPr>
              <a:t>imited Atonement</a:t>
            </a:r>
          </a:p>
          <a:p>
            <a:pPr marL="742950" indent="-742950">
              <a:spcBef>
                <a:spcPts val="600"/>
              </a:spcBef>
              <a:spcAft>
                <a:spcPts val="1200"/>
              </a:spcAft>
              <a:buSzPct val="100000"/>
              <a:buFont typeface="+mj-lt"/>
              <a:buAutoNum type="alphaUcPeriod"/>
              <a:defRPr/>
            </a:pPr>
            <a:r>
              <a:rPr lang="en-US" b="1" u="sng" dirty="0">
                <a:solidFill>
                  <a:srgbClr val="FFFFCC"/>
                </a:solidFill>
                <a:cs typeface="Calibri" pitchFamily="34" charset="0"/>
              </a:rPr>
              <a:t>I</a:t>
            </a:r>
            <a:r>
              <a:rPr lang="en-US" dirty="0">
                <a:cs typeface="Calibri" pitchFamily="34" charset="0"/>
              </a:rPr>
              <a:t>rresistible Grace</a:t>
            </a:r>
          </a:p>
          <a:p>
            <a:pPr marL="742950" indent="-742950">
              <a:spcBef>
                <a:spcPts val="600"/>
              </a:spcBef>
              <a:spcAft>
                <a:spcPts val="1200"/>
              </a:spcAft>
              <a:buSzPct val="100000"/>
              <a:buFont typeface="+mj-lt"/>
              <a:buAutoNum type="alphaUcPeriod"/>
              <a:defRPr/>
            </a:pPr>
            <a:r>
              <a:rPr lang="en-US" b="1" u="sng" dirty="0">
                <a:solidFill>
                  <a:srgbClr val="FFFFCC"/>
                </a:solidFill>
                <a:cs typeface="Calibri" pitchFamily="34" charset="0"/>
              </a:rPr>
              <a:t>Perseverance of the Saints</a:t>
            </a:r>
          </a:p>
        </p:txBody>
      </p:sp>
      <p:pic>
        <p:nvPicPr>
          <p:cNvPr id="5" name="Picture 4">
            <a:extLst>
              <a:ext uri="{FF2B5EF4-FFF2-40B4-BE49-F238E27FC236}">
                <a16:creationId xmlns:a16="http://schemas.microsoft.com/office/drawing/2014/main" id="{FAFFFF3B-ACC4-4388-8FD9-85D946BF1C5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71935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609599" y="228600"/>
            <a:ext cx="10929257" cy="1143000"/>
          </a:xfrm>
        </p:spPr>
        <p:txBody>
          <a:bodyPr/>
          <a:lstStyle/>
          <a:p>
            <a:pPr algn="ctr"/>
            <a:r>
              <a:rPr lang="en-US" sz="3400" dirty="0">
                <a:effectLst>
                  <a:outerShdw blurRad="38100" dist="38100" dir="2700000" algn="tl">
                    <a:srgbClr val="000000">
                      <a:alpha val="43137"/>
                    </a:srgbClr>
                  </a:outerShdw>
                </a:effectLst>
              </a:rPr>
              <a:t>Perseverance of the Saints = Perseverance in Good Works to the End of One’s Life to Prove that He is One of the Elect</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599" y="1600200"/>
            <a:ext cx="10929258" cy="3962400"/>
          </a:xfrm>
        </p:spPr>
        <p:txBody>
          <a:bodyPr/>
          <a:lstStyle/>
          <a:p>
            <a:pPr marL="0" indent="0" algn="just">
              <a:buNone/>
            </a:pPr>
            <a:r>
              <a:rPr lang="en-US" b="1" dirty="0">
                <a:solidFill>
                  <a:srgbClr val="FFFFCC"/>
                </a:solidFill>
                <a:effectLst>
                  <a:outerShdw blurRad="38100" dist="38100" dir="2700000" algn="tl">
                    <a:srgbClr val="000000">
                      <a:alpha val="43137"/>
                    </a:srgbClr>
                  </a:outerShdw>
                </a:effectLst>
              </a:rPr>
              <a:t>“P”</a:t>
            </a:r>
            <a:r>
              <a:rPr lang="en-US" dirty="0">
                <a:effectLst>
                  <a:outerShdw blurRad="38100" dist="38100" dir="2700000" algn="tl">
                    <a:srgbClr val="000000">
                      <a:alpha val="43137"/>
                    </a:srgbClr>
                  </a:outerShdw>
                </a:effectLst>
              </a:rPr>
              <a:t> stands for “Perseverance of the Saints.” This is what Calvinists say gives them the assurance of eternal security, but in actuality “the emphasis is upon the believer’s faithfulness in persevering—not upon God’s keeping power … uncertainty as to one’s ultimate salvation is, in fact, built into the very fabric of Calvinism itself.”</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5867400"/>
            <a:ext cx="9525000"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34.</a:t>
            </a:r>
          </a:p>
        </p:txBody>
      </p:sp>
    </p:spTree>
    <p:extLst>
      <p:ext uri="{BB962C8B-B14F-4D97-AF65-F5344CB8AC3E}">
        <p14:creationId xmlns:p14="http://schemas.microsoft.com/office/powerpoint/2010/main" val="208970337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69F03-5CDC-0982-2BF6-5EF20DF0234E}"/>
            </a:ext>
          </a:extLst>
        </p:cNvPr>
        <p:cNvGrpSpPr/>
        <p:nvPr/>
      </p:nvGrpSpPr>
      <p:grpSpPr>
        <a:xfrm>
          <a:off x="0" y="0"/>
          <a:ext cx="0" cy="0"/>
          <a:chOff x="0" y="0"/>
          <a:chExt cx="0" cy="0"/>
        </a:xfrm>
      </p:grpSpPr>
      <p:sp>
        <p:nvSpPr>
          <p:cNvPr id="38914" name="Rectangle 2">
            <a:extLst>
              <a:ext uri="{FF2B5EF4-FFF2-40B4-BE49-F238E27FC236}">
                <a16:creationId xmlns:a16="http://schemas.microsoft.com/office/drawing/2014/main" id="{83630838-9158-5833-E58A-4EAC74B648BE}"/>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4 VIEWS ON WARNING PASSAGES</a:t>
            </a:r>
          </a:p>
        </p:txBody>
      </p:sp>
      <p:sp>
        <p:nvSpPr>
          <p:cNvPr id="9219" name="Rectangle 3">
            <a:extLst>
              <a:ext uri="{FF2B5EF4-FFF2-40B4-BE49-F238E27FC236}">
                <a16:creationId xmlns:a16="http://schemas.microsoft.com/office/drawing/2014/main" id="{E5FAF2FB-CB92-90C7-BC36-2E3CD155280C}"/>
              </a:ext>
            </a:extLst>
          </p:cNvPr>
          <p:cNvSpPr>
            <a:spLocks noGrp="1" noChangeArrowheads="1"/>
          </p:cNvSpPr>
          <p:nvPr>
            <p:ph type="body" idx="1"/>
          </p:nvPr>
        </p:nvSpPr>
        <p:spPr>
          <a:xfrm>
            <a:off x="609600" y="1946275"/>
            <a:ext cx="4191000" cy="3082925"/>
          </a:xfrm>
        </p:spPr>
        <p:txBody>
          <a:bodyPr/>
          <a:lstStyle/>
          <a:p>
            <a:pPr marL="457200" indent="-457200" algn="just" eaLnBrk="1" hangingPunct="1">
              <a:spcBef>
                <a:spcPts val="0"/>
              </a:spcBef>
              <a:spcAft>
                <a:spcPts val="2400"/>
              </a:spcAft>
              <a:defRPr/>
            </a:pPr>
            <a:r>
              <a:rPr lang="en-US" dirty="0"/>
              <a:t>Hypothetical</a:t>
            </a:r>
          </a:p>
          <a:p>
            <a:pPr marL="457200" indent="-457200" algn="just" eaLnBrk="1" hangingPunct="1">
              <a:spcBef>
                <a:spcPts val="0"/>
              </a:spcBef>
              <a:spcAft>
                <a:spcPts val="2400"/>
              </a:spcAft>
              <a:defRPr/>
            </a:pPr>
            <a:r>
              <a:rPr lang="en-US" dirty="0"/>
              <a:t>Arminianism</a:t>
            </a:r>
          </a:p>
          <a:p>
            <a:pPr marL="457200" indent="-457200" algn="just" eaLnBrk="1" hangingPunct="1">
              <a:spcBef>
                <a:spcPts val="0"/>
              </a:spcBef>
              <a:spcAft>
                <a:spcPts val="2400"/>
              </a:spcAft>
              <a:defRPr/>
            </a:pPr>
            <a:r>
              <a:rPr lang="en-US" dirty="0"/>
              <a:t>Calvinism/Reformed</a:t>
            </a:r>
          </a:p>
          <a:p>
            <a:pPr marL="457200" indent="-457200" algn="just" eaLnBrk="1" hangingPunct="1">
              <a:spcBef>
                <a:spcPts val="0"/>
              </a:spcBef>
              <a:spcAft>
                <a:spcPts val="2400"/>
              </a:spcAft>
              <a:defRPr/>
            </a:pPr>
            <a:r>
              <a:rPr lang="en-US" b="1" u="sng" dirty="0">
                <a:solidFill>
                  <a:srgbClr val="FFFFCC"/>
                </a:solidFill>
              </a:rPr>
              <a:t>Loss of blessings</a:t>
            </a:r>
          </a:p>
        </p:txBody>
      </p:sp>
      <p:pic>
        <p:nvPicPr>
          <p:cNvPr id="2" name="Picture 1">
            <a:extLst>
              <a:ext uri="{FF2B5EF4-FFF2-40B4-BE49-F238E27FC236}">
                <a16:creationId xmlns:a16="http://schemas.microsoft.com/office/drawing/2014/main" id="{D485EF2D-41E6-3B0D-547D-0315936516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897364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86C54-0D54-D530-ABA9-7929BD51048B}"/>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247EC47-CE3D-844A-A31A-DB41218C9450}"/>
              </a:ext>
            </a:extLst>
          </p:cNvPr>
          <p:cNvSpPr>
            <a:spLocks noGrp="1" noChangeArrowheads="1"/>
          </p:cNvSpPr>
          <p:nvPr>
            <p:ph type="body" idx="1"/>
          </p:nvPr>
        </p:nvSpPr>
        <p:spPr>
          <a:xfrm>
            <a:off x="1523999" y="1828800"/>
            <a:ext cx="6301317" cy="35433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Seven OT Citations (1:4-14)</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Warning Against Drifting (2:1-4)</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Why God Became Man (2:5-18)</a:t>
            </a:r>
          </a:p>
          <a:p>
            <a:pPr marL="0" lvl="1" indent="0">
              <a:lnSpc>
                <a:spcPct val="100000"/>
              </a:lnSpc>
              <a:spcBef>
                <a:spcPts val="0"/>
              </a:spcBef>
              <a:spcAft>
                <a:spcPts val="1800"/>
              </a:spcAft>
              <a:buClr>
                <a:srgbClr val="00FF00"/>
              </a:buClr>
              <a:buNone/>
              <a:defRPr/>
            </a:pPr>
            <a:endPar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8534831C-B025-1A5D-5333-6221EDB26FE3}"/>
              </a:ext>
            </a:extLst>
          </p:cNvPr>
          <p:cNvSpPr txBox="1">
            <a:spLocks noChangeArrowheads="1"/>
          </p:cNvSpPr>
          <p:nvPr/>
        </p:nvSpPr>
        <p:spPr bwMode="auto">
          <a:xfrm>
            <a:off x="2738437" y="228601"/>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Hebrews 1:4‒2:18</a:t>
            </a:r>
            <a:b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br>
            <a:r>
              <a:rPr lang="en-US" sz="2800" b="1" dirty="0">
                <a:solidFill>
                  <a:srgbClr val="FFFFCC"/>
                </a:solidFill>
                <a:latin typeface="Calibri" panose="020F0502020204030204" pitchFamily="34" charset="0"/>
                <a:ea typeface="Calibri" panose="020F0502020204030204" pitchFamily="34" charset="0"/>
                <a:cs typeface="Calibri" panose="020F0502020204030204" pitchFamily="34" charset="0"/>
              </a:rPr>
              <a:t>Christ is Superior to the Angels</a:t>
            </a:r>
            <a:endPar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EE511DBE-5932-D187-6327-D963EAE0A5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74444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705050-E10A-4F40-90CC-053A37508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72207" y="524004"/>
            <a:ext cx="7047587" cy="5809992"/>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Image result for trinity"/>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5364" t="3293" r="5364" b="3955"/>
          <a:stretch/>
        </p:blipFill>
        <p:spPr bwMode="auto">
          <a:xfrm>
            <a:off x="2936112" y="228600"/>
            <a:ext cx="6319779" cy="6400800"/>
          </a:xfrm>
          <a:prstGeom prst="rect">
            <a:avLst/>
          </a:prstGeom>
          <a:noFill/>
          <a:ln w="28575">
            <a:solidFill>
              <a:srgbClr val="FF0000"/>
            </a:solidFill>
          </a:ln>
        </p:spPr>
      </p:pic>
    </p:spTree>
    <p:extLst>
      <p:ext uri="{BB962C8B-B14F-4D97-AF65-F5344CB8AC3E}">
        <p14:creationId xmlns:p14="http://schemas.microsoft.com/office/powerpoint/2010/main" val="243593444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F3A39D6D-06F7-0C24-8372-62127C0CE817}"/>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OUTLINE</a:t>
            </a:r>
          </a:p>
        </p:txBody>
      </p:sp>
      <p:sp>
        <p:nvSpPr>
          <p:cNvPr id="11267" name="Rectangle 3">
            <a:extLst>
              <a:ext uri="{FF2B5EF4-FFF2-40B4-BE49-F238E27FC236}">
                <a16:creationId xmlns:a16="http://schemas.microsoft.com/office/drawing/2014/main" id="{972FBF75-171E-679C-C53C-81FF502E76DA}"/>
              </a:ext>
            </a:extLst>
          </p:cNvPr>
          <p:cNvSpPr>
            <a:spLocks noGrp="1" noChangeArrowheads="1"/>
          </p:cNvSpPr>
          <p:nvPr>
            <p:ph type="body" idx="1"/>
          </p:nvPr>
        </p:nvSpPr>
        <p:spPr>
          <a:xfrm>
            <a:off x="1981200" y="1143000"/>
            <a:ext cx="8229600" cy="5486400"/>
          </a:xfrm>
        </p:spPr>
        <p:txBody>
          <a:bodyPr/>
          <a:lstStyle/>
          <a:p>
            <a:pPr marL="457200" indent="-457200" eaLnBrk="1" hangingPunct="1">
              <a:lnSpc>
                <a:spcPct val="90000"/>
              </a:lnSpc>
              <a:spcBef>
                <a:spcPts val="0"/>
              </a:spcBef>
              <a:spcAft>
                <a:spcPts val="1800"/>
              </a:spcAft>
              <a:buSzPct val="100000"/>
              <a:buFont typeface="+mj-lt"/>
              <a:buAutoNum type="romanUcPeriod"/>
              <a:defRPr/>
            </a:pPr>
            <a:r>
              <a:rPr lang="en-US" sz="2800" b="1" dirty="0">
                <a:solidFill>
                  <a:srgbClr val="FFFFCC"/>
                </a:solidFill>
              </a:rPr>
              <a:t>Doctrinal section (1:1–10:18)</a:t>
            </a:r>
          </a:p>
          <a:p>
            <a:pPr marL="971550" lvl="1" indent="-514350" eaLnBrk="1" hangingPunct="1">
              <a:lnSpc>
                <a:spcPct val="90000"/>
              </a:lnSpc>
              <a:spcBef>
                <a:spcPts val="0"/>
              </a:spcBef>
              <a:spcAft>
                <a:spcPts val="1800"/>
              </a:spcAft>
              <a:buSzPct val="100000"/>
              <a:buFont typeface="+mj-lt"/>
              <a:buAutoNum type="alphaUcPeriod"/>
              <a:defRPr/>
            </a:pPr>
            <a:r>
              <a:rPr lang="en-US" sz="2800" b="1" u="sng" dirty="0">
                <a:solidFill>
                  <a:srgbClr val="FFFFCC"/>
                </a:solidFill>
                <a:ea typeface="+mn-ea"/>
                <a:cs typeface="+mn-cs"/>
              </a:rPr>
              <a:t>Christ’s attributes (1:1-3)</a:t>
            </a:r>
          </a:p>
          <a:p>
            <a:pPr marL="971550" lvl="1" indent="-514350" eaLnBrk="1" hangingPunct="1">
              <a:lnSpc>
                <a:spcPct val="90000"/>
              </a:lnSpc>
              <a:spcBef>
                <a:spcPts val="0"/>
              </a:spcBef>
              <a:spcAft>
                <a:spcPts val="1800"/>
              </a:spcAft>
              <a:buSzPct val="100000"/>
              <a:buFont typeface="+mj-lt"/>
              <a:buAutoNum type="alphaUcPeriod"/>
              <a:defRPr/>
            </a:pPr>
            <a:r>
              <a:rPr lang="en-US" sz="2800" dirty="0"/>
              <a:t>Christ is superior to the angels (1:4–2:18)</a:t>
            </a:r>
          </a:p>
          <a:p>
            <a:pPr marL="971550" lvl="1" indent="-514350" eaLnBrk="1" hangingPunct="1">
              <a:lnSpc>
                <a:spcPct val="90000"/>
              </a:lnSpc>
              <a:spcBef>
                <a:spcPts val="0"/>
              </a:spcBef>
              <a:spcAft>
                <a:spcPts val="1800"/>
              </a:spcAft>
              <a:buSzPct val="100000"/>
              <a:buFont typeface="+mj-lt"/>
              <a:buAutoNum type="alphaUcPeriod"/>
              <a:defRPr/>
            </a:pPr>
            <a:r>
              <a:rPr lang="en-US" sz="2800" dirty="0"/>
              <a:t>Christ is superior to Moses (3:1–4:13)</a:t>
            </a:r>
          </a:p>
          <a:p>
            <a:pPr marL="971550" lvl="1" indent="-514350" eaLnBrk="1" hangingPunct="1">
              <a:lnSpc>
                <a:spcPct val="90000"/>
              </a:lnSpc>
              <a:spcBef>
                <a:spcPts val="0"/>
              </a:spcBef>
              <a:spcAft>
                <a:spcPts val="1800"/>
              </a:spcAft>
              <a:buSzPct val="100000"/>
              <a:buFont typeface="+mj-lt"/>
              <a:buAutoNum type="alphaUcPeriod"/>
              <a:defRPr/>
            </a:pPr>
            <a:r>
              <a:rPr lang="en-US" sz="2800" dirty="0"/>
              <a:t>Christ is superior to Aaron (4:14–10:18)</a:t>
            </a:r>
          </a:p>
          <a:p>
            <a:pPr marL="457200" indent="-457200" eaLnBrk="1" hangingPunct="1">
              <a:lnSpc>
                <a:spcPct val="90000"/>
              </a:lnSpc>
              <a:spcBef>
                <a:spcPts val="0"/>
              </a:spcBef>
              <a:spcAft>
                <a:spcPts val="1800"/>
              </a:spcAft>
              <a:buSzPct val="100000"/>
              <a:buFont typeface="+mj-lt"/>
              <a:buAutoNum type="romanUcPeriod"/>
              <a:defRPr/>
            </a:pPr>
            <a:r>
              <a:rPr lang="en-US" sz="2800" dirty="0"/>
              <a:t>Practical section (10:19–13:25)</a:t>
            </a:r>
          </a:p>
          <a:p>
            <a:pPr marL="971550" lvl="1" indent="-514350" eaLnBrk="1" hangingPunct="1">
              <a:lnSpc>
                <a:spcPct val="90000"/>
              </a:lnSpc>
              <a:spcBef>
                <a:spcPts val="0"/>
              </a:spcBef>
              <a:spcAft>
                <a:spcPts val="1800"/>
              </a:spcAft>
              <a:buSzPct val="100000"/>
              <a:buFont typeface="+mj-lt"/>
              <a:buAutoNum type="alphaUcPeriod"/>
              <a:defRPr/>
            </a:pPr>
            <a:r>
              <a:rPr lang="en-US" sz="2800" dirty="0"/>
              <a:t>Exhortations and pastoral reminders (10, 12, 13)</a:t>
            </a:r>
          </a:p>
          <a:p>
            <a:pPr marL="971550" lvl="1" indent="-514350" eaLnBrk="1" hangingPunct="1">
              <a:lnSpc>
                <a:spcPct val="90000"/>
              </a:lnSpc>
              <a:spcBef>
                <a:spcPts val="0"/>
              </a:spcBef>
              <a:spcAft>
                <a:spcPts val="1800"/>
              </a:spcAft>
              <a:buSzPct val="100000"/>
              <a:buFont typeface="+mj-lt"/>
              <a:buAutoNum type="alphaUcPeriod"/>
              <a:defRPr/>
            </a:pPr>
            <a:r>
              <a:rPr lang="en-US" sz="2800" dirty="0"/>
              <a:t>Hall of faith (11)</a:t>
            </a:r>
          </a:p>
          <a:p>
            <a:pPr marL="971550" lvl="1" indent="-514350" eaLnBrk="1" hangingPunct="1">
              <a:lnSpc>
                <a:spcPct val="90000"/>
              </a:lnSpc>
              <a:spcBef>
                <a:spcPts val="0"/>
              </a:spcBef>
              <a:spcAft>
                <a:spcPts val="1800"/>
              </a:spcAft>
              <a:buSzPct val="100000"/>
              <a:buFont typeface="+mj-lt"/>
              <a:buAutoNum type="alphaUcPeriod"/>
              <a:defRPr/>
            </a:pPr>
            <a:r>
              <a:rPr lang="en-US" sz="2800" dirty="0"/>
              <a:t>Benediction (13:20-25)</a:t>
            </a:r>
          </a:p>
        </p:txBody>
      </p:sp>
    </p:spTree>
    <p:extLst>
      <p:ext uri="{BB962C8B-B14F-4D97-AF65-F5344CB8AC3E}">
        <p14:creationId xmlns:p14="http://schemas.microsoft.com/office/powerpoint/2010/main" val="35701745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a:extLst>
              <a:ext uri="{FF2B5EF4-FFF2-40B4-BE49-F238E27FC236}">
                <a16:creationId xmlns:a16="http://schemas.microsoft.com/office/drawing/2014/main" id="{1E8B7BC3-D1ED-4068-815F-290A641240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11022" y="293883"/>
            <a:ext cx="6169957" cy="627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30A52444-55AE-44B7-8B3D-1C69D6C82ECC}"/>
              </a:ext>
            </a:extLst>
          </p:cNvPr>
          <p:cNvSpPr>
            <a:spLocks noGrp="1" noChangeArrowheads="1"/>
          </p:cNvSpPr>
          <p:nvPr>
            <p:ph type="title"/>
          </p:nvPr>
        </p:nvSpPr>
        <p:spPr>
          <a:xfrm>
            <a:off x="3619500" y="228600"/>
            <a:ext cx="4953000" cy="914400"/>
          </a:xfrm>
        </p:spPr>
        <p:txBody>
          <a:bodyPr/>
          <a:lstStyle/>
          <a:p>
            <a:pPr algn="ctr"/>
            <a:r>
              <a:rPr lang="en-US" altLang="en-US" sz="4000" dirty="0">
                <a:effectLst>
                  <a:outerShdw blurRad="38100" dist="38100" dir="2700000" algn="tl">
                    <a:srgbClr val="000000">
                      <a:alpha val="43137"/>
                    </a:srgbClr>
                  </a:outerShdw>
                </a:effectLst>
              </a:rPr>
              <a:t>An Important Doctrine</a:t>
            </a:r>
          </a:p>
        </p:txBody>
      </p:sp>
      <p:sp>
        <p:nvSpPr>
          <p:cNvPr id="3" name="Content Placeholder 2">
            <a:extLst>
              <a:ext uri="{FF2B5EF4-FFF2-40B4-BE49-F238E27FC236}">
                <a16:creationId xmlns:a16="http://schemas.microsoft.com/office/drawing/2014/main" id="{BBC7A448-C13B-44F3-895C-0B10A4283455}"/>
              </a:ext>
            </a:extLst>
          </p:cNvPr>
          <p:cNvSpPr>
            <a:spLocks noGrp="1"/>
          </p:cNvSpPr>
          <p:nvPr>
            <p:ph idx="1"/>
          </p:nvPr>
        </p:nvSpPr>
        <p:spPr>
          <a:xfrm>
            <a:off x="2133600" y="1676400"/>
            <a:ext cx="3810000" cy="3505200"/>
          </a:xfrm>
        </p:spPr>
        <p:txBody>
          <a:bodyPr/>
          <a:lstStyle/>
          <a:p>
            <a:pPr marL="457200" indent="-457200">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rPr>
              <a:t>Incarnation</a:t>
            </a:r>
          </a:p>
          <a:p>
            <a:pPr marL="457200" indent="-457200">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rPr>
              <a:t>Hypostatic Union</a:t>
            </a:r>
          </a:p>
          <a:p>
            <a:pPr marL="457200" indent="-457200">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rPr>
              <a:t>100% God</a:t>
            </a:r>
          </a:p>
          <a:p>
            <a:pPr marL="457200" indent="-457200">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rPr>
              <a:t>100 % Man</a:t>
            </a:r>
          </a:p>
          <a:p>
            <a:pPr marL="457200" indent="-457200">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rPr>
              <a:t>Unique God-Man</a:t>
            </a:r>
          </a:p>
          <a:p>
            <a:pPr marL="457200" indent="-457200">
              <a:lnSpc>
                <a:spcPct val="200000"/>
              </a:lnSpc>
              <a:defRPr/>
            </a:pPr>
            <a:endParaRPr lang="en-US" dirty="0">
              <a:effectLst>
                <a:outerShdw blurRad="38100" dist="38100" dir="2700000" algn="tl">
                  <a:srgbClr val="000000">
                    <a:alpha val="43137"/>
                  </a:srgbClr>
                </a:outerShdw>
              </a:effectLst>
              <a:latin typeface="Calibri" panose="020F0502020204030204" pitchFamily="34" charset="0"/>
            </a:endParaRPr>
          </a:p>
        </p:txBody>
      </p:sp>
      <p:pic>
        <p:nvPicPr>
          <p:cNvPr id="19460" name="Picture 4">
            <a:extLst>
              <a:ext uri="{FF2B5EF4-FFF2-40B4-BE49-F238E27FC236}">
                <a16:creationId xmlns:a16="http://schemas.microsoft.com/office/drawing/2014/main" id="{B335A5EE-0E5B-4848-992A-A0E6E194C3DD}"/>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6164014" y="2057400"/>
            <a:ext cx="4046786" cy="2743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7F2C6E-93F0-C9A9-7116-295DD488A524}"/>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A4B84B81-180C-4D43-855E-B136D5FE019D}"/>
              </a:ext>
            </a:extLst>
          </p:cNvPr>
          <p:cNvSpPr>
            <a:spLocks noChangeArrowheads="1"/>
          </p:cNvSpPr>
          <p:nvPr/>
        </p:nvSpPr>
        <p:spPr bwMode="auto">
          <a:xfrm>
            <a:off x="609600" y="1"/>
            <a:ext cx="10972800" cy="2485296"/>
          </a:xfrm>
          <a:prstGeom prst="rect">
            <a:avLst/>
          </a:prstGeom>
          <a:noFill/>
          <a:ln w="28575">
            <a:noFill/>
            <a:miter lim="800000"/>
            <a:headEnd/>
            <a:tailEnd/>
          </a:ln>
        </p:spPr>
        <p:txBody>
          <a:bodyPr wrap="square">
            <a:spAutoFit/>
          </a:bodyPr>
          <a:lstStyle/>
          <a:p>
            <a:pPr algn="ctr">
              <a:spcAft>
                <a:spcPts val="9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1:14</a:t>
            </a:r>
          </a:p>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Word became flesh, and dwelt among us, and we saw His glory, glory as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only begotten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monogenēs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the Father, full of grace and truth.”</a:t>
            </a:r>
          </a:p>
        </p:txBody>
      </p:sp>
      <p:pic>
        <p:nvPicPr>
          <p:cNvPr id="2" name="Picture 1">
            <a:extLst>
              <a:ext uri="{FF2B5EF4-FFF2-40B4-BE49-F238E27FC236}">
                <a16:creationId xmlns:a16="http://schemas.microsoft.com/office/drawing/2014/main" id="{DC55455E-C712-4016-A53B-557B87DB62A8}"/>
              </a:ext>
            </a:extLst>
          </p:cNvPr>
          <p:cNvPicPr>
            <a:picLocks noChangeAspect="1"/>
          </p:cNvPicPr>
          <p:nvPr/>
        </p:nvPicPr>
        <p:blipFill>
          <a:blip r:embed="rId3"/>
          <a:stretch>
            <a:fillRect/>
          </a:stretch>
        </p:blipFill>
        <p:spPr>
          <a:xfrm>
            <a:off x="4814131" y="2971800"/>
            <a:ext cx="2563738" cy="1828800"/>
          </a:xfrm>
          <a:prstGeom prst="rect">
            <a:avLst/>
          </a:prstGeom>
          <a:ln>
            <a:solidFill>
              <a:schemeClr val="tx1"/>
            </a:solidFill>
          </a:ln>
        </p:spPr>
      </p:pic>
    </p:spTree>
    <p:extLst>
      <p:ext uri="{BB962C8B-B14F-4D97-AF65-F5344CB8AC3E}">
        <p14:creationId xmlns:p14="http://schemas.microsoft.com/office/powerpoint/2010/main" val="26640099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462213"/>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John 1:18</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i="0" strike="noStrike" dirty="0">
                <a:effectLst>
                  <a:outerShdw blurRad="38100" dist="38100" dir="2700000" algn="tl">
                    <a:srgbClr val="000000">
                      <a:alpha val="43137"/>
                    </a:srgbClr>
                  </a:outerShdw>
                </a:effectLst>
                <a:latin typeface="Calibri" panose="020F0502020204030204" pitchFamily="34" charset="0"/>
              </a:rPr>
              <a:t>No one has seen God</a:t>
            </a:r>
            <a:r>
              <a:rPr lang="en-US" sz="3600" b="0" i="0" u="none" strike="noStrike" dirty="0">
                <a:effectLst>
                  <a:outerShdw blurRad="38100" dist="38100" dir="2700000" algn="tl">
                    <a:srgbClr val="000000">
                      <a:alpha val="43137"/>
                    </a:srgbClr>
                  </a:outerShdw>
                </a:effectLst>
                <a:latin typeface="Calibri" panose="020F0502020204030204" pitchFamily="34" charset="0"/>
              </a:rPr>
              <a:t> at any time; </a:t>
            </a:r>
            <a:r>
              <a:rPr lang="en-US" sz="3600" i="0" strike="noStrike" dirty="0">
                <a:effectLst>
                  <a:outerShdw blurRad="38100" dist="38100" dir="2700000" algn="tl">
                    <a:srgbClr val="000000">
                      <a:alpha val="43137"/>
                    </a:srgbClr>
                  </a:outerShdw>
                </a:effectLst>
                <a:latin typeface="Calibri" panose="020F0502020204030204" pitchFamily="34" charset="0"/>
              </a:rPr>
              <a:t>the </a:t>
            </a:r>
            <a:r>
              <a:rPr lang="en-US" sz="3600" b="1" i="0" u="sng" strike="noStrike" dirty="0">
                <a:solidFill>
                  <a:srgbClr val="FFFFCC"/>
                </a:solidFill>
                <a:effectLst>
                  <a:outerShdw blurRad="38100" dist="38100" dir="2700000" algn="tl">
                    <a:srgbClr val="000000">
                      <a:alpha val="43137"/>
                    </a:srgbClr>
                  </a:outerShdw>
                </a:effectLst>
                <a:latin typeface="Calibri" panose="020F0502020204030204" pitchFamily="34" charset="0"/>
              </a:rPr>
              <a:t>only begotten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monogenēs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0" i="0" u="none" strike="noStrike" dirty="0">
                <a:effectLst>
                  <a:outerShdw blurRad="38100" dist="38100" dir="2700000" algn="tl">
                    <a:srgbClr val="000000">
                      <a:alpha val="43137"/>
                    </a:srgbClr>
                  </a:outerShdw>
                </a:effectLst>
                <a:latin typeface="Calibri" panose="020F0502020204030204" pitchFamily="34" charset="0"/>
              </a:rPr>
              <a:t>God who is in the bosom of the Father, He has </a:t>
            </a:r>
            <a:r>
              <a:rPr lang="en-US" sz="3600" i="0" strike="noStrike" dirty="0">
                <a:effectLst>
                  <a:outerShdw blurRad="38100" dist="38100" dir="2700000" algn="tl">
                    <a:srgbClr val="000000">
                      <a:alpha val="43137"/>
                    </a:srgbClr>
                  </a:outerShdw>
                </a:effectLst>
                <a:latin typeface="Calibri" panose="020F0502020204030204" pitchFamily="34" charset="0"/>
              </a:rPr>
              <a:t>explained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a:t>
            </a:r>
            <a:r>
              <a:rPr lang="en-US" sz="36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ēgeomai</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0" i="1" dirty="0">
                <a:effectLst>
                  <a:outerShdw blurRad="38100" dist="38100" dir="2700000" algn="tl">
                    <a:srgbClr val="000000">
                      <a:alpha val="43137"/>
                    </a:srgbClr>
                  </a:outerShdw>
                </a:effectLst>
                <a:latin typeface="Calibri" panose="020F0502020204030204" pitchFamily="34" charset="0"/>
              </a:rPr>
              <a:t>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54F6ABF8-639B-4229-82EC-679EE90DE06E}"/>
              </a:ext>
            </a:extLst>
          </p:cNvPr>
          <p:cNvPicPr>
            <a:picLocks noChangeAspect="1"/>
          </p:cNvPicPr>
          <p:nvPr/>
        </p:nvPicPr>
        <p:blipFill rotWithShape="1">
          <a:blip r:embed="rId3"/>
          <a:srcRect t="10000" r="10556"/>
          <a:stretch/>
        </p:blipFill>
        <p:spPr>
          <a:xfrm>
            <a:off x="4483279" y="2971800"/>
            <a:ext cx="3225442" cy="1828800"/>
          </a:xfrm>
          <a:prstGeom prst="rect">
            <a:avLst/>
          </a:prstGeom>
          <a:ln>
            <a:solidFill>
              <a:schemeClr val="tx1"/>
            </a:solidFill>
          </a:ln>
        </p:spPr>
      </p:pic>
    </p:spTree>
    <p:extLst>
      <p:ext uri="{BB962C8B-B14F-4D97-AF65-F5344CB8AC3E}">
        <p14:creationId xmlns:p14="http://schemas.microsoft.com/office/powerpoint/2010/main" val="3519371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7CF9A0-3757-4327-8EBB-FBA9488F541C}"/>
              </a:ext>
            </a:extLst>
          </p:cNvPr>
          <p:cNvSpPr/>
          <p:nvPr/>
        </p:nvSpPr>
        <p:spPr>
          <a:xfrm>
            <a:off x="609600" y="1724025"/>
            <a:ext cx="10972800" cy="3046988"/>
          </a:xfrm>
          <a:prstGeom prst="rect">
            <a:avLst/>
          </a:prstGeom>
        </p:spPr>
        <p:txBody>
          <a:bodyPr wrap="square">
            <a:spAutoFit/>
          </a:bodyPr>
          <a:lstStyle/>
          <a:p>
            <a:pPr algn="just">
              <a:defRPr/>
            </a:pPr>
            <a:r>
              <a:rPr lang="en-US" sz="3200" dirty="0">
                <a:effectLst>
                  <a:outerShdw blurRad="38100" dist="38100" dir="2700000" algn="tl">
                    <a:srgbClr val="000000">
                      <a:alpha val="43137"/>
                    </a:srgbClr>
                  </a:outerShdw>
                </a:effectLst>
                <a:latin typeface="Calibri" panose="020F0502020204030204" pitchFamily="34" charset="0"/>
                <a:cs typeface="+mn-cs"/>
              </a:rPr>
              <a:t>“The act of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kenosis</a:t>
            </a:r>
            <a:r>
              <a:rPr lang="en-US" sz="3200" dirty="0">
                <a:effectLst>
                  <a:outerShdw blurRad="38100" dist="38100" dir="2700000" algn="tl">
                    <a:srgbClr val="000000">
                      <a:alpha val="43137"/>
                    </a:srgbClr>
                  </a:outerShdw>
                </a:effectLst>
                <a:latin typeface="Calibri" panose="020F0502020204030204" pitchFamily="34" charset="0"/>
                <a:cs typeface="+mn-cs"/>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a:t>
            </a:r>
            <a:r>
              <a:rPr lang="en-US" sz="3200" b="1" i="1" dirty="0">
                <a:solidFill>
                  <a:srgbClr val="FFFFCC"/>
                </a:solidFill>
                <a:effectLst>
                  <a:outerShdw blurRad="38100" dist="38100" dir="2700000" algn="tl">
                    <a:srgbClr val="000000">
                      <a:alpha val="43137"/>
                    </a:srgbClr>
                  </a:outerShdw>
                </a:effectLst>
                <a:latin typeface="Calibri" panose="020F0502020204030204" pitchFamily="34" charset="0"/>
                <a:cs typeface="+mn-cs"/>
              </a:rPr>
              <a:t>emptying</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a:t>
            </a:r>
            <a:r>
              <a:rPr lang="en-US" sz="3200" dirty="0">
                <a:effectLst>
                  <a:outerShdw blurRad="38100" dist="38100" dir="2700000" algn="tl">
                    <a:srgbClr val="000000">
                      <a:alpha val="43137"/>
                    </a:srgbClr>
                  </a:outerShdw>
                </a:effectLst>
                <a:latin typeface="Calibri" panose="020F0502020204030204" pitchFamily="34" charset="0"/>
                <a:cs typeface="+mn-cs"/>
              </a:rPr>
              <a:t> as stated in Philippians 2 may therefore be properly understood to mean that Christ surrendered no attribute of deity, but that He did voluntarily restrict their independent use in keeping with His purpose of living among men and their limitations.”</a:t>
            </a:r>
          </a:p>
        </p:txBody>
      </p:sp>
      <p:sp>
        <p:nvSpPr>
          <p:cNvPr id="3" name="TextBox 2">
            <a:extLst>
              <a:ext uri="{FF2B5EF4-FFF2-40B4-BE49-F238E27FC236}">
                <a16:creationId xmlns:a16="http://schemas.microsoft.com/office/drawing/2014/main" id="{35979333-E6E8-42F6-8593-F6A84ABBCFE6}"/>
              </a:ext>
            </a:extLst>
          </p:cNvPr>
          <p:cNvSpPr txBox="1"/>
          <p:nvPr/>
        </p:nvSpPr>
        <p:spPr>
          <a:xfrm>
            <a:off x="2514600" y="223838"/>
            <a:ext cx="7086600" cy="1015663"/>
          </a:xfrm>
          <a:prstGeom prst="rect">
            <a:avLst/>
          </a:prstGeom>
          <a:noFill/>
        </p:spPr>
        <p:txBody>
          <a:bodyPr>
            <a:spAutoFit/>
          </a:bodyPr>
          <a:lstStyle/>
          <a:p>
            <a:pPr algn="ctr">
              <a:defRPr/>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John Walvoord</a:t>
            </a:r>
          </a:p>
          <a:p>
            <a:pPr algn="ctr">
              <a:defRPr/>
            </a:pPr>
            <a:r>
              <a:rPr lang="en-US" i="1" dirty="0">
                <a:effectLst>
                  <a:outerShdw blurRad="38100" dist="38100" dir="2700000" algn="tl">
                    <a:srgbClr val="000000">
                      <a:alpha val="43137"/>
                    </a:srgbClr>
                  </a:outerShdw>
                </a:effectLst>
                <a:latin typeface="Calibri" panose="020F0502020204030204" pitchFamily="34" charset="0"/>
                <a:cs typeface="+mn-cs"/>
              </a:rPr>
              <a:t>Jesus Christ Our Lord</a:t>
            </a:r>
            <a:r>
              <a:rPr lang="en-US" dirty="0">
                <a:effectLst>
                  <a:outerShdw blurRad="38100" dist="38100" dir="2700000" algn="tl">
                    <a:srgbClr val="000000">
                      <a:alpha val="43137"/>
                    </a:srgbClr>
                  </a:outerShdw>
                </a:effectLst>
                <a:latin typeface="Calibri" panose="020F0502020204030204" pitchFamily="34" charset="0"/>
                <a:cs typeface="+mn-cs"/>
              </a:rPr>
              <a:t>, 143-44</a:t>
            </a:r>
          </a:p>
        </p:txBody>
      </p:sp>
      <p:pic>
        <p:nvPicPr>
          <p:cNvPr id="4" name="Picture 3">
            <a:extLst>
              <a:ext uri="{FF2B5EF4-FFF2-40B4-BE49-F238E27FC236}">
                <a16:creationId xmlns:a16="http://schemas.microsoft.com/office/drawing/2014/main" id="{39C2EA43-430E-4FB0-8B66-15874108057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1097280" cy="1097280"/>
          </a:xfrm>
          <a:prstGeom prst="rect">
            <a:avLst/>
          </a:prstGeom>
          <a:ln w="28575">
            <a:solidFill>
              <a:schemeClr val="tx1"/>
            </a:solid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0A02D-B470-6800-CD99-6FDD6B912369}"/>
            </a:ext>
          </a:extLst>
        </p:cNvPr>
        <p:cNvGrpSpPr/>
        <p:nvPr/>
      </p:nvGrpSpPr>
      <p:grpSpPr>
        <a:xfrm>
          <a:off x="0" y="0"/>
          <a:ext cx="0" cy="0"/>
          <a:chOff x="0" y="0"/>
          <a:chExt cx="0" cy="0"/>
        </a:xfrm>
      </p:grpSpPr>
      <p:pic>
        <p:nvPicPr>
          <p:cNvPr id="21508" name="Picture 4" descr="C:\Documents and Settings\Owner\Application Data\Microsoft\Media Catalog\Downloaded Clips\cl79\j0304869.wmf">
            <a:extLst>
              <a:ext uri="{FF2B5EF4-FFF2-40B4-BE49-F238E27FC236}">
                <a16:creationId xmlns:a16="http://schemas.microsoft.com/office/drawing/2014/main" id="{DE052C30-4133-BFA1-CA97-077646914C4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321352" y="42863"/>
            <a:ext cx="127044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EB04532-242D-B7D1-E665-00E7C2C7E070}"/>
              </a:ext>
            </a:extLst>
          </p:cNvPr>
          <p:cNvSpPr txBox="1"/>
          <p:nvPr/>
        </p:nvSpPr>
        <p:spPr>
          <a:xfrm>
            <a:off x="2133600" y="6477001"/>
            <a:ext cx="7924800" cy="307975"/>
          </a:xfrm>
          <a:prstGeom prst="rect">
            <a:avLst/>
          </a:prstGeom>
          <a:noFill/>
        </p:spPr>
        <p:txBody>
          <a:bodyPr>
            <a:spAutoFit/>
          </a:bodyPr>
          <a:lstStyle/>
          <a:p>
            <a:pPr algn="ctr">
              <a:defRPr/>
            </a:pPr>
            <a:r>
              <a:rPr lang="en-US" sz="1400" dirty="0">
                <a:effectLst>
                  <a:outerShdw blurRad="38100" dist="38100" dir="2700000" algn="tl">
                    <a:srgbClr val="000000">
                      <a:alpha val="43137"/>
                    </a:srgbClr>
                  </a:outerShdw>
                </a:effectLst>
                <a:latin typeface="Calibri" panose="020F0502020204030204" pitchFamily="34" charset="0"/>
                <a:cs typeface="+mn-cs"/>
              </a:rPr>
              <a:t>Adapted from J. Dwight Pentecost, </a:t>
            </a:r>
            <a:r>
              <a:rPr lang="en-US" sz="1400" i="1" dirty="0">
                <a:effectLst>
                  <a:outerShdw blurRad="38100" dist="38100" dir="2700000" algn="tl">
                    <a:srgbClr val="000000">
                      <a:alpha val="43137"/>
                    </a:srgbClr>
                  </a:outerShdw>
                </a:effectLst>
                <a:latin typeface="Calibri" panose="020F0502020204030204" pitchFamily="34" charset="0"/>
                <a:cs typeface="+mn-cs"/>
              </a:rPr>
              <a:t>Faith that Endures</a:t>
            </a:r>
            <a:r>
              <a:rPr lang="en-US" sz="1400" dirty="0">
                <a:effectLst>
                  <a:outerShdw blurRad="38100" dist="38100" dir="2700000" algn="tl">
                    <a:srgbClr val="000000">
                      <a:alpha val="43137"/>
                    </a:srgbClr>
                  </a:outerShdw>
                </a:effectLst>
                <a:latin typeface="Calibri" panose="020F0502020204030204" pitchFamily="34" charset="0"/>
                <a:cs typeface="+mn-cs"/>
              </a:rPr>
              <a:t> (Grand Rapids, MI: </a:t>
            </a:r>
            <a:r>
              <a:rPr lang="en-US" sz="1400" dirty="0" err="1">
                <a:effectLst>
                  <a:outerShdw blurRad="38100" dist="38100" dir="2700000" algn="tl">
                    <a:srgbClr val="000000">
                      <a:alpha val="43137"/>
                    </a:srgbClr>
                  </a:outerShdw>
                </a:effectLst>
                <a:latin typeface="Calibri" panose="020F0502020204030204" pitchFamily="34" charset="0"/>
                <a:cs typeface="+mn-cs"/>
              </a:rPr>
              <a:t>Kregel</a:t>
            </a:r>
            <a:r>
              <a:rPr lang="en-US" sz="1400" dirty="0">
                <a:effectLst>
                  <a:outerShdw blurRad="38100" dist="38100" dir="2700000" algn="tl">
                    <a:srgbClr val="000000">
                      <a:alpha val="43137"/>
                    </a:srgbClr>
                  </a:outerShdw>
                </a:effectLst>
                <a:latin typeface="Calibri" panose="020F0502020204030204" pitchFamily="34" charset="0"/>
                <a:cs typeface="+mn-cs"/>
              </a:rPr>
              <a:t>, 2000), 60-71.</a:t>
            </a:r>
          </a:p>
        </p:txBody>
      </p:sp>
      <p:sp>
        <p:nvSpPr>
          <p:cNvPr id="7" name="Rectangle 2">
            <a:extLst>
              <a:ext uri="{FF2B5EF4-FFF2-40B4-BE49-F238E27FC236}">
                <a16:creationId xmlns:a16="http://schemas.microsoft.com/office/drawing/2014/main" id="{DB0CB765-312E-E48D-5A79-EAF8DE296F6E}"/>
              </a:ext>
            </a:extLst>
          </p:cNvPr>
          <p:cNvSpPr txBox="1">
            <a:spLocks noChangeArrowheads="1"/>
          </p:cNvSpPr>
          <p:nvPr/>
        </p:nvSpPr>
        <p:spPr bwMode="auto">
          <a:xfrm>
            <a:off x="3848100" y="228600"/>
            <a:ext cx="4495800"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defRPr/>
            </a:pPr>
            <a:r>
              <a:rPr lang="en-US" altLang="en-US" sz="3600" kern="0" dirty="0">
                <a:effectLst>
                  <a:outerShdw blurRad="38100" dist="38100" dir="2700000" algn="tl">
                    <a:srgbClr val="000000">
                      <a:alpha val="43137"/>
                    </a:srgbClr>
                  </a:outerShdw>
                </a:effectLst>
                <a:latin typeface="Calibri" panose="020F0502020204030204" pitchFamily="34" charset="0"/>
              </a:rPr>
              <a:t>Why God Became Man</a:t>
            </a:r>
            <a:br>
              <a:rPr lang="en-US" altLang="en-US" sz="4000" kern="0" dirty="0">
                <a:effectLst>
                  <a:outerShdw blurRad="38100" dist="38100" dir="2700000" algn="tl">
                    <a:srgbClr val="000000">
                      <a:alpha val="43137"/>
                    </a:srgbClr>
                  </a:outerShdw>
                </a:effectLst>
                <a:latin typeface="Calibri" panose="020F0502020204030204" pitchFamily="34" charset="0"/>
              </a:rPr>
            </a:br>
            <a:r>
              <a:rPr lang="en-US" altLang="en-US" sz="24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(Heb. 2:5-18)</a:t>
            </a:r>
          </a:p>
        </p:txBody>
      </p:sp>
      <p:sp>
        <p:nvSpPr>
          <p:cNvPr id="9" name="Rectangle 3">
            <a:extLst>
              <a:ext uri="{FF2B5EF4-FFF2-40B4-BE49-F238E27FC236}">
                <a16:creationId xmlns:a16="http://schemas.microsoft.com/office/drawing/2014/main" id="{46C0205A-0636-D7D1-40CA-A3A3664448AE}"/>
              </a:ext>
            </a:extLst>
          </p:cNvPr>
          <p:cNvSpPr txBox="1">
            <a:spLocks noChangeArrowheads="1"/>
          </p:cNvSpPr>
          <p:nvPr/>
        </p:nvSpPr>
        <p:spPr bwMode="auto">
          <a:xfrm>
            <a:off x="1771650" y="1447800"/>
            <a:ext cx="8648700" cy="483393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restore God’s original purpose for man (5-8)</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taste death for every man (9) </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bring many to glory (10-13)</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break Satan’s rule over humanity (14)</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remove the fear of death (15)</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become our merciful high priest (16-17a)</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make a complete purification for sin (17b)</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sympathize with those tested (18)</a:t>
            </a:r>
          </a:p>
        </p:txBody>
      </p:sp>
    </p:spTree>
    <p:extLst>
      <p:ext uri="{BB962C8B-B14F-4D97-AF65-F5344CB8AC3E}">
        <p14:creationId xmlns:p14="http://schemas.microsoft.com/office/powerpoint/2010/main" val="35655956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C:\Documents and Settings\Owner\Application Data\Microsoft\Media Catalog\Downloaded Clips\cl79\j0304869.wmf">
            <a:extLst>
              <a:ext uri="{FF2B5EF4-FFF2-40B4-BE49-F238E27FC236}">
                <a16:creationId xmlns:a16="http://schemas.microsoft.com/office/drawing/2014/main" id="{4A5733E1-1C4F-4247-ACEA-9B7EFAC325B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321352" y="42863"/>
            <a:ext cx="127044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A89C46E-DBE5-4EC6-B362-9DF6C1264D88}"/>
              </a:ext>
            </a:extLst>
          </p:cNvPr>
          <p:cNvSpPr txBox="1"/>
          <p:nvPr/>
        </p:nvSpPr>
        <p:spPr>
          <a:xfrm>
            <a:off x="2133600" y="6477001"/>
            <a:ext cx="7924800" cy="307975"/>
          </a:xfrm>
          <a:prstGeom prst="rect">
            <a:avLst/>
          </a:prstGeom>
          <a:noFill/>
        </p:spPr>
        <p:txBody>
          <a:bodyPr>
            <a:spAutoFit/>
          </a:bodyPr>
          <a:lstStyle/>
          <a:p>
            <a:pPr algn="ctr">
              <a:defRPr/>
            </a:pPr>
            <a:r>
              <a:rPr lang="en-US" sz="1400" dirty="0">
                <a:effectLst>
                  <a:outerShdw blurRad="38100" dist="38100" dir="2700000" algn="tl">
                    <a:srgbClr val="000000">
                      <a:alpha val="43137"/>
                    </a:srgbClr>
                  </a:outerShdw>
                </a:effectLst>
                <a:latin typeface="Calibri" panose="020F0502020204030204" pitchFamily="34" charset="0"/>
                <a:cs typeface="+mn-cs"/>
              </a:rPr>
              <a:t>Adapted from J. Dwight Pentecost, </a:t>
            </a:r>
            <a:r>
              <a:rPr lang="en-US" sz="1400" i="1" dirty="0">
                <a:effectLst>
                  <a:outerShdw blurRad="38100" dist="38100" dir="2700000" algn="tl">
                    <a:srgbClr val="000000">
                      <a:alpha val="43137"/>
                    </a:srgbClr>
                  </a:outerShdw>
                </a:effectLst>
                <a:latin typeface="Calibri" panose="020F0502020204030204" pitchFamily="34" charset="0"/>
                <a:cs typeface="+mn-cs"/>
              </a:rPr>
              <a:t>Faith that Endures</a:t>
            </a:r>
            <a:r>
              <a:rPr lang="en-US" sz="1400" dirty="0">
                <a:effectLst>
                  <a:outerShdw blurRad="38100" dist="38100" dir="2700000" algn="tl">
                    <a:srgbClr val="000000">
                      <a:alpha val="43137"/>
                    </a:srgbClr>
                  </a:outerShdw>
                </a:effectLst>
                <a:latin typeface="Calibri" panose="020F0502020204030204" pitchFamily="34" charset="0"/>
                <a:cs typeface="+mn-cs"/>
              </a:rPr>
              <a:t> (Grand Rapids, MI: </a:t>
            </a:r>
            <a:r>
              <a:rPr lang="en-US" sz="1400" dirty="0" err="1">
                <a:effectLst>
                  <a:outerShdw blurRad="38100" dist="38100" dir="2700000" algn="tl">
                    <a:srgbClr val="000000">
                      <a:alpha val="43137"/>
                    </a:srgbClr>
                  </a:outerShdw>
                </a:effectLst>
                <a:latin typeface="Calibri" panose="020F0502020204030204" pitchFamily="34" charset="0"/>
                <a:cs typeface="+mn-cs"/>
              </a:rPr>
              <a:t>Kregel</a:t>
            </a:r>
            <a:r>
              <a:rPr lang="en-US" sz="1400" dirty="0">
                <a:effectLst>
                  <a:outerShdw blurRad="38100" dist="38100" dir="2700000" algn="tl">
                    <a:srgbClr val="000000">
                      <a:alpha val="43137"/>
                    </a:srgbClr>
                  </a:outerShdw>
                </a:effectLst>
                <a:latin typeface="Calibri" panose="020F0502020204030204" pitchFamily="34" charset="0"/>
                <a:cs typeface="+mn-cs"/>
              </a:rPr>
              <a:t>, 2000), 60-71.</a:t>
            </a:r>
          </a:p>
        </p:txBody>
      </p:sp>
      <p:sp>
        <p:nvSpPr>
          <p:cNvPr id="7" name="Rectangle 2">
            <a:extLst>
              <a:ext uri="{FF2B5EF4-FFF2-40B4-BE49-F238E27FC236}">
                <a16:creationId xmlns:a16="http://schemas.microsoft.com/office/drawing/2014/main" id="{9BE134BE-91C5-475E-AF77-E8BFFF533C7F}"/>
              </a:ext>
            </a:extLst>
          </p:cNvPr>
          <p:cNvSpPr txBox="1">
            <a:spLocks noChangeArrowheads="1"/>
          </p:cNvSpPr>
          <p:nvPr/>
        </p:nvSpPr>
        <p:spPr bwMode="auto">
          <a:xfrm>
            <a:off x="3848100" y="228600"/>
            <a:ext cx="4495800"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defRPr/>
            </a:pPr>
            <a:r>
              <a:rPr lang="en-US" altLang="en-US" sz="3600" kern="0" dirty="0">
                <a:effectLst>
                  <a:outerShdw blurRad="38100" dist="38100" dir="2700000" algn="tl">
                    <a:srgbClr val="000000">
                      <a:alpha val="43137"/>
                    </a:srgbClr>
                  </a:outerShdw>
                </a:effectLst>
                <a:latin typeface="Calibri" panose="020F0502020204030204" pitchFamily="34" charset="0"/>
              </a:rPr>
              <a:t>Why God Became Man</a:t>
            </a:r>
            <a:br>
              <a:rPr lang="en-US" altLang="en-US" sz="4000" kern="0" dirty="0">
                <a:effectLst>
                  <a:outerShdw blurRad="38100" dist="38100" dir="2700000" algn="tl">
                    <a:srgbClr val="000000">
                      <a:alpha val="43137"/>
                    </a:srgbClr>
                  </a:outerShdw>
                </a:effectLst>
                <a:latin typeface="Calibri" panose="020F0502020204030204" pitchFamily="34" charset="0"/>
              </a:rPr>
            </a:br>
            <a:r>
              <a:rPr lang="en-US" altLang="en-US" sz="24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(Heb. 2:5-18)</a:t>
            </a:r>
          </a:p>
        </p:txBody>
      </p:sp>
      <p:sp>
        <p:nvSpPr>
          <p:cNvPr id="9" name="Rectangle 3">
            <a:extLst>
              <a:ext uri="{FF2B5EF4-FFF2-40B4-BE49-F238E27FC236}">
                <a16:creationId xmlns:a16="http://schemas.microsoft.com/office/drawing/2014/main" id="{3E1E0182-A32A-41DE-8491-C308514E2FFE}"/>
              </a:ext>
            </a:extLst>
          </p:cNvPr>
          <p:cNvSpPr txBox="1">
            <a:spLocks noChangeArrowheads="1"/>
          </p:cNvSpPr>
          <p:nvPr/>
        </p:nvSpPr>
        <p:spPr bwMode="auto">
          <a:xfrm>
            <a:off x="1771650" y="1447800"/>
            <a:ext cx="8648700" cy="483393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indent="-457200">
              <a:spcBef>
                <a:spcPts val="0"/>
              </a:spcBef>
              <a:spcAft>
                <a:spcPts val="1200"/>
              </a:spcAft>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rPr>
              <a:t>To restore God’s original purpose for man (5-8)</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taste death for every man (9) </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bring many to glory (10-13)</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break Satan’s rule over humanity (14)</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remove the fear of death (15)</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become our merciful high priest (16-17a)</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make a complete purification for sin (17b)</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sympathize with those tested (18)</a:t>
            </a:r>
          </a:p>
        </p:txBody>
      </p:sp>
    </p:spTree>
    <p:extLst>
      <p:ext uri="{BB962C8B-B14F-4D97-AF65-F5344CB8AC3E}">
        <p14:creationId xmlns:p14="http://schemas.microsoft.com/office/powerpoint/2010/main" val="26499608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55CFFB-3180-0028-9423-8B6C9116BD76}"/>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4B16F356-FC16-4B20-A141-F050897C59F4}"/>
              </a:ext>
            </a:extLst>
          </p:cNvPr>
          <p:cNvSpPr>
            <a:spLocks noChangeArrowheads="1"/>
          </p:cNvSpPr>
          <p:nvPr/>
        </p:nvSpPr>
        <p:spPr bwMode="auto">
          <a:xfrm>
            <a:off x="609600" y="0"/>
            <a:ext cx="10972800" cy="5078313"/>
          </a:xfrm>
          <a:prstGeom prst="rect">
            <a:avLst/>
          </a:prstGeom>
          <a:noFill/>
          <a:ln w="28575">
            <a:noFill/>
            <a:miter lim="800000"/>
            <a:headEnd/>
            <a:tailEnd/>
          </a:ln>
        </p:spPr>
        <p:txBody>
          <a:bodyPr wrap="square">
            <a:spAutoFit/>
          </a:bodyPr>
          <a:lstStyle/>
          <a:p>
            <a:pPr algn="ctr">
              <a:spcAft>
                <a:spcPts val="9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1:26-28</a:t>
            </a:r>
          </a:p>
          <a:p>
            <a:pPr algn="just">
              <a:defRPr/>
            </a:pPr>
            <a:r>
              <a:rPr lang="en-US" sz="3100" baseline="30000" dirty="0">
                <a:effectLst>
                  <a:outerShdw blurRad="38100" dist="38100" dir="2700000" algn="tl">
                    <a:srgbClr val="000000">
                      <a:alpha val="43137"/>
                    </a:srgbClr>
                  </a:outerShdw>
                </a:effectLst>
                <a:latin typeface="Calibri" panose="020F0502020204030204" pitchFamily="34" charset="0"/>
              </a:rPr>
              <a:t>26 </a:t>
            </a:r>
            <a:r>
              <a:rPr lang="en-US" sz="3100" dirty="0">
                <a:effectLst>
                  <a:outerShdw blurRad="38100" dist="38100" dir="2700000" algn="tl">
                    <a:srgbClr val="000000">
                      <a:alpha val="43137"/>
                    </a:srgbClr>
                  </a:outerShdw>
                </a:effectLst>
                <a:latin typeface="Calibri" panose="020F0502020204030204" pitchFamily="34" charset="0"/>
              </a:rPr>
              <a:t>Then God said, “Let Us make man in Our image, according to Our likeness; and let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them rule over the fish of the sea and over the birds of the sky and over the cattle and over all the earth, and over every creeping thing that creeps on the earth</a:t>
            </a:r>
            <a:r>
              <a:rPr lang="en-US" sz="3100" dirty="0">
                <a:effectLst>
                  <a:outerShdw blurRad="38100" dist="38100" dir="2700000" algn="tl">
                    <a:srgbClr val="000000">
                      <a:alpha val="43137"/>
                    </a:srgbClr>
                  </a:outerShdw>
                </a:effectLst>
                <a:latin typeface="Calibri" panose="020F0502020204030204" pitchFamily="34" charset="0"/>
              </a:rPr>
              <a:t>.” </a:t>
            </a:r>
            <a:r>
              <a:rPr lang="en-US" sz="3100" baseline="30000" dirty="0">
                <a:effectLst>
                  <a:outerShdw blurRad="38100" dist="38100" dir="2700000" algn="tl">
                    <a:srgbClr val="000000">
                      <a:alpha val="43137"/>
                    </a:srgbClr>
                  </a:outerShdw>
                </a:effectLst>
                <a:latin typeface="Calibri" panose="020F0502020204030204" pitchFamily="34" charset="0"/>
              </a:rPr>
              <a:t>27 </a:t>
            </a:r>
            <a:r>
              <a:rPr lang="en-US" sz="3100" dirty="0">
                <a:effectLst>
                  <a:outerShdw blurRad="38100" dist="38100" dir="2700000" algn="tl">
                    <a:srgbClr val="000000">
                      <a:alpha val="43137"/>
                    </a:srgbClr>
                  </a:outerShdw>
                </a:effectLst>
                <a:latin typeface="Calibri" panose="020F0502020204030204" pitchFamily="34" charset="0"/>
              </a:rPr>
              <a:t>God created man in His own image, in the image of God He created him; male and female He created them. </a:t>
            </a:r>
            <a:r>
              <a:rPr lang="en-US" sz="3100" baseline="30000" dirty="0">
                <a:effectLst>
                  <a:outerShdw blurRad="38100" dist="38100" dir="2700000" algn="tl">
                    <a:srgbClr val="000000">
                      <a:alpha val="43137"/>
                    </a:srgbClr>
                  </a:outerShdw>
                </a:effectLst>
                <a:latin typeface="Calibri" panose="020F0502020204030204" pitchFamily="34" charset="0"/>
              </a:rPr>
              <a:t>28 </a:t>
            </a:r>
            <a:r>
              <a:rPr lang="en-US" sz="3100" dirty="0">
                <a:effectLst>
                  <a:outerShdw blurRad="38100" dist="38100" dir="2700000" algn="tl">
                    <a:srgbClr val="000000">
                      <a:alpha val="43137"/>
                    </a:srgbClr>
                  </a:outerShdw>
                </a:effectLst>
                <a:latin typeface="Calibri" panose="020F0502020204030204" pitchFamily="34" charset="0"/>
              </a:rPr>
              <a:t>God blessed them; and God said to them, “Be fruitful and multiply, and fill the earth, and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subdue it; and rule over the fish of the sea and over the birds of the sky and over every living thing that moves on the earth</a:t>
            </a:r>
            <a:r>
              <a:rPr lang="en-US" sz="3100" dirty="0">
                <a:effectLst>
                  <a:outerShdw blurRad="38100" dist="38100" dir="2700000" algn="tl">
                    <a:srgbClr val="000000">
                      <a:alpha val="43137"/>
                    </a:srgbClr>
                  </a:outerShdw>
                </a:effectLst>
                <a:latin typeface="Calibri" panose="020F0502020204030204" pitchFamily="34" charset="0"/>
              </a:rPr>
              <a: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a:extLst>
              <a:ext uri="{FF2B5EF4-FFF2-40B4-BE49-F238E27FC236}">
                <a16:creationId xmlns:a16="http://schemas.microsoft.com/office/drawing/2014/main" id="{693BBF61-C2A0-47A8-914D-63766DD4084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09800" y="228600"/>
            <a:ext cx="7772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C1AD1E5-FF2B-3C89-6CD2-DD561AA7F9A2}"/>
            </a:ext>
          </a:extLst>
        </p:cNvPr>
        <p:cNvGrpSpPr/>
        <p:nvPr/>
      </p:nvGrpSpPr>
      <p:grpSpPr>
        <a:xfrm>
          <a:off x="0" y="0"/>
          <a:ext cx="0" cy="0"/>
          <a:chOff x="0" y="0"/>
          <a:chExt cx="0" cy="0"/>
        </a:xfrm>
      </p:grpSpPr>
      <p:sp>
        <p:nvSpPr>
          <p:cNvPr id="28674" name="Rectangle 2">
            <a:extLst>
              <a:ext uri="{FF2B5EF4-FFF2-40B4-BE49-F238E27FC236}">
                <a16:creationId xmlns:a16="http://schemas.microsoft.com/office/drawing/2014/main" id="{00EF5761-9551-D36B-600B-766AAA70CC7A}"/>
              </a:ext>
            </a:extLst>
          </p:cNvPr>
          <p:cNvSpPr>
            <a:spLocks noGrp="1" noChangeArrowheads="1"/>
          </p:cNvSpPr>
          <p:nvPr>
            <p:ph type="title"/>
          </p:nvPr>
        </p:nvSpPr>
        <p:spPr>
          <a:xfrm>
            <a:off x="3086100" y="228600"/>
            <a:ext cx="6019800" cy="1447800"/>
          </a:xfrm>
        </p:spPr>
        <p:txBody>
          <a:bodyPr/>
          <a:lstStyle/>
          <a:p>
            <a:pPr algn="ctr" eaLnBrk="1" hangingPunct="1"/>
            <a:r>
              <a:rPr lang="en-US" altLang="en-US" sz="3200" dirty="0">
                <a:effectLst>
                  <a:outerShdw blurRad="38100" dist="38100" dir="2700000" algn="tl">
                    <a:srgbClr val="000000">
                      <a:alpha val="43137"/>
                    </a:srgbClr>
                  </a:outerShdw>
                </a:effectLst>
                <a:cs typeface="Calibri" panose="020F0502020204030204" pitchFamily="34" charset="0"/>
              </a:rPr>
              <a:t>Names &amp; Titles Demonstrating Satan’s Post-Fall, Earthly Authority </a:t>
            </a:r>
            <a:br>
              <a:rPr lang="en-US" altLang="en-US" sz="2800" dirty="0">
                <a:effectLst>
                  <a:outerShdw blurRad="38100" dist="38100" dir="2700000" algn="tl">
                    <a:srgbClr val="000000">
                      <a:alpha val="43137"/>
                    </a:srgbClr>
                  </a:outerShdw>
                </a:effectLst>
                <a:cs typeface="Calibri" panose="020F0502020204030204" pitchFamily="34" charset="0"/>
              </a:rPr>
            </a:br>
            <a:r>
              <a:rPr lang="en-US" altLang="en-US" sz="2400" dirty="0">
                <a:solidFill>
                  <a:schemeClr val="tx1"/>
                </a:solidFill>
                <a:effectLst>
                  <a:outerShdw blurRad="38100" dist="38100" dir="2700000" algn="tl">
                    <a:srgbClr val="000000">
                      <a:alpha val="43137"/>
                    </a:srgbClr>
                  </a:outerShdw>
                </a:effectLst>
                <a:ea typeface="+mn-ea"/>
                <a:cs typeface="Calibri" panose="020F0502020204030204" pitchFamily="34" charset="0"/>
              </a:rPr>
              <a:t>(Job 1:7; 2:2; Luke 4:5-8; Rom. 8:19-22)</a:t>
            </a:r>
            <a:endPar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sp>
        <p:nvSpPr>
          <p:cNvPr id="6147" name="Rectangle 3">
            <a:extLst>
              <a:ext uri="{FF2B5EF4-FFF2-40B4-BE49-F238E27FC236}">
                <a16:creationId xmlns:a16="http://schemas.microsoft.com/office/drawing/2014/main" id="{8A9CBAB8-36E1-A685-DE4A-1471A63DD4EC}"/>
              </a:ext>
            </a:extLst>
          </p:cNvPr>
          <p:cNvSpPr>
            <a:spLocks noGrp="1" noChangeArrowheads="1"/>
          </p:cNvSpPr>
          <p:nvPr>
            <p:ph type="body" idx="1"/>
          </p:nvPr>
        </p:nvSpPr>
        <p:spPr>
          <a:xfrm>
            <a:off x="4000500" y="2057400"/>
            <a:ext cx="7353300" cy="4114800"/>
          </a:xfrm>
        </p:spPr>
        <p:txBody>
          <a:bodyPr/>
          <a:lstStyle/>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Prince of this world (John 12:31; 14:30; 16:11)</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God of this world (2 Cor. 4:4)</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Prince and power of the air (Eph. 2:2)</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Who the believer wrestles with (Eph. 6:12)</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Roaring lion (1 Pet. 5:8)</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Whole world lies in his power (1 John 5:19)</a:t>
            </a:r>
          </a:p>
        </p:txBody>
      </p:sp>
      <p:pic>
        <p:nvPicPr>
          <p:cNvPr id="5" name="Picture 4">
            <a:extLst>
              <a:ext uri="{FF2B5EF4-FFF2-40B4-BE49-F238E27FC236}">
                <a16:creationId xmlns:a16="http://schemas.microsoft.com/office/drawing/2014/main" id="{5775F033-D228-909C-9622-696DA6FFE19F}"/>
              </a:ext>
            </a:extLst>
          </p:cNvPr>
          <p:cNvPicPr>
            <a:picLocks noChangeAspect="1"/>
          </p:cNvPicPr>
          <p:nvPr/>
        </p:nvPicPr>
        <p:blipFill>
          <a:blip r:embed="rId2"/>
          <a:srcRect l="7143" t="8333" b="25001"/>
          <a:stretch>
            <a:fillRect/>
          </a:stretch>
        </p:blipFill>
        <p:spPr>
          <a:xfrm>
            <a:off x="609600" y="2057400"/>
            <a:ext cx="2971800" cy="41148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61261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111611C6-FE1B-FC9A-CC07-E64D44869257}"/>
              </a:ext>
            </a:extLst>
          </p:cNvPr>
          <p:cNvSpPr>
            <a:spLocks noGrp="1" noChangeArrowheads="1"/>
          </p:cNvSpPr>
          <p:nvPr>
            <p:ph type="title"/>
          </p:nvPr>
        </p:nvSpPr>
        <p:spPr>
          <a:xfrm>
            <a:off x="792480" y="228600"/>
            <a:ext cx="10607040" cy="914400"/>
          </a:xfrm>
        </p:spPr>
        <p:txBody>
          <a:bodyPr/>
          <a:lstStyle/>
          <a:p>
            <a:pPr algn="ctr" eaLnBrk="1" hangingPunct="1"/>
            <a:r>
              <a:rPr lang="en-US" altLang="en-US" sz="3600" dirty="0"/>
              <a:t>CHRIST IS SUPERIOR TO PREVIOUS REVELATION (1:1-2A)</a:t>
            </a:r>
          </a:p>
        </p:txBody>
      </p:sp>
      <p:sp>
        <p:nvSpPr>
          <p:cNvPr id="3075" name="Rectangle 3">
            <a:extLst>
              <a:ext uri="{FF2B5EF4-FFF2-40B4-BE49-F238E27FC236}">
                <a16:creationId xmlns:a16="http://schemas.microsoft.com/office/drawing/2014/main" id="{4A32D487-90D3-7DAD-6680-5F5D3EC8D4C3}"/>
              </a:ext>
            </a:extLst>
          </p:cNvPr>
          <p:cNvSpPr>
            <a:spLocks noGrp="1" noChangeArrowheads="1"/>
          </p:cNvSpPr>
          <p:nvPr>
            <p:ph type="body" idx="1"/>
          </p:nvPr>
        </p:nvSpPr>
        <p:spPr>
          <a:xfrm>
            <a:off x="533400" y="1946275"/>
            <a:ext cx="6629400" cy="1787525"/>
          </a:xfrm>
        </p:spPr>
        <p:txBody>
          <a:bodyPr/>
          <a:lstStyle/>
          <a:p>
            <a:pPr marL="457200" indent="-457200" algn="just" eaLnBrk="1" hangingPunct="1">
              <a:spcBef>
                <a:spcPts val="0"/>
              </a:spcBef>
              <a:spcAft>
                <a:spcPts val="3600"/>
              </a:spcAft>
              <a:defRPr/>
            </a:pPr>
            <a:r>
              <a:rPr lang="en-US" sz="3000" dirty="0"/>
              <a:t>OT – Indirect, incomplete, temporary</a:t>
            </a:r>
          </a:p>
          <a:p>
            <a:pPr marL="457200" indent="-457200" algn="just" eaLnBrk="1" hangingPunct="1">
              <a:spcBef>
                <a:spcPts val="0"/>
              </a:spcBef>
              <a:spcAft>
                <a:spcPts val="3600"/>
              </a:spcAft>
              <a:defRPr/>
            </a:pPr>
            <a:r>
              <a:rPr lang="en-US" sz="3000" dirty="0"/>
              <a:t>Christ – Direct, complete, permanent</a:t>
            </a:r>
          </a:p>
        </p:txBody>
      </p:sp>
      <p:pic>
        <p:nvPicPr>
          <p:cNvPr id="2" name="Picture 1">
            <a:extLst>
              <a:ext uri="{FF2B5EF4-FFF2-40B4-BE49-F238E27FC236}">
                <a16:creationId xmlns:a16="http://schemas.microsoft.com/office/drawing/2014/main" id="{2353E3AD-9C78-E455-DF34-1EFB22834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04E2557B-665E-467E-BAC3-6DF224DF024B}"/>
              </a:ext>
            </a:extLst>
          </p:cNvPr>
          <p:cNvSpPr>
            <a:spLocks noGrp="1" noChangeArrowheads="1"/>
          </p:cNvSpPr>
          <p:nvPr>
            <p:ph type="title"/>
          </p:nvPr>
        </p:nvSpPr>
        <p:spPr>
          <a:xfrm>
            <a:off x="2476500" y="228600"/>
            <a:ext cx="7239000" cy="914400"/>
          </a:xfrm>
        </p:spPr>
        <p:txBody>
          <a:bodyPr/>
          <a:lstStyle/>
          <a:p>
            <a:pPr algn="ctr"/>
            <a:r>
              <a:rPr lang="en-US" altLang="en-US" sz="3600" dirty="0">
                <a:effectLst>
                  <a:outerShdw blurRad="38100" dist="38100" dir="2700000" algn="tl">
                    <a:srgbClr val="000000">
                      <a:alpha val="43137"/>
                    </a:srgbClr>
                  </a:outerShdw>
                </a:effectLst>
              </a:rPr>
              <a:t>To Reverse Man’s Sinful Condition</a:t>
            </a:r>
          </a:p>
        </p:txBody>
      </p:sp>
      <p:sp>
        <p:nvSpPr>
          <p:cNvPr id="5123" name="Rectangle 3">
            <a:extLst>
              <a:ext uri="{FF2B5EF4-FFF2-40B4-BE49-F238E27FC236}">
                <a16:creationId xmlns:a16="http://schemas.microsoft.com/office/drawing/2014/main" id="{25E518DF-B5B2-4638-B8C2-4881D3CBAFFD}"/>
              </a:ext>
            </a:extLst>
          </p:cNvPr>
          <p:cNvSpPr>
            <a:spLocks noGrp="1" noChangeArrowheads="1"/>
          </p:cNvSpPr>
          <p:nvPr>
            <p:ph type="body" idx="1"/>
          </p:nvPr>
        </p:nvSpPr>
        <p:spPr>
          <a:xfrm>
            <a:off x="1981200" y="1562100"/>
            <a:ext cx="6096000" cy="3733800"/>
          </a:xfrm>
        </p:spPr>
        <p:txBody>
          <a:bodyPr/>
          <a:lstStyle/>
          <a:p>
            <a:pPr marL="457200" indent="-457200">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Adam’s disobedience affected all</a:t>
            </a:r>
          </a:p>
          <a:p>
            <a:pPr marL="457200" indent="-457200">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Christ’s obedience blessed all</a:t>
            </a:r>
          </a:p>
          <a:p>
            <a:pPr marL="457200" indent="-457200">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Christ is the last Adam</a:t>
            </a:r>
          </a:p>
          <a:p>
            <a:pPr marL="914400" lvl="1" indent="-457200">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1 Cor 15:45; Rom 5:18-19</a:t>
            </a:r>
          </a:p>
        </p:txBody>
      </p:sp>
      <p:pic>
        <p:nvPicPr>
          <p:cNvPr id="33796" name="Picture 4" descr="C:\Documents and Settings\Owner\Application Data\Microsoft\Media Catalog\Downloaded Clips\cl3\PE07654_.wmf">
            <a:extLst>
              <a:ext uri="{FF2B5EF4-FFF2-40B4-BE49-F238E27FC236}">
                <a16:creationId xmlns:a16="http://schemas.microsoft.com/office/drawing/2014/main" id="{45BC6C5D-0334-48E9-BE92-EEAE53B8E3E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28014" y="1695450"/>
            <a:ext cx="2058987"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4D802F9-1D32-4E74-9F52-90909A6235D2}"/>
              </a:ext>
            </a:extLst>
          </p:cNvPr>
          <p:cNvGraphicFramePr>
            <a:graphicFrameLocks noGrp="1"/>
          </p:cNvGraphicFramePr>
          <p:nvPr>
            <p:ph idx="4294967295"/>
          </p:nvPr>
        </p:nvGraphicFramePr>
        <p:xfrm>
          <a:off x="1752600" y="640075"/>
          <a:ext cx="8686800" cy="5577850"/>
        </p:xfrm>
        <a:graphic>
          <a:graphicData uri="http://schemas.openxmlformats.org/drawingml/2006/table">
            <a:tbl>
              <a:tblPr firstRow="1" bandRow="1">
                <a:tableStyleId>{073A0DAA-6AF3-43AB-8588-CEC1D06C72B9}</a:tableStyleId>
              </a:tblPr>
              <a:tblGrid>
                <a:gridCol w="3352800">
                  <a:extLst>
                    <a:ext uri="{9D8B030D-6E8A-4147-A177-3AD203B41FA5}">
                      <a16:colId xmlns:a16="http://schemas.microsoft.com/office/drawing/2014/main" val="2874076819"/>
                    </a:ext>
                  </a:extLst>
                </a:gridCol>
                <a:gridCol w="2667000">
                  <a:extLst>
                    <a:ext uri="{9D8B030D-6E8A-4147-A177-3AD203B41FA5}">
                      <a16:colId xmlns:a16="http://schemas.microsoft.com/office/drawing/2014/main" val="1105460845"/>
                    </a:ext>
                  </a:extLst>
                </a:gridCol>
                <a:gridCol w="2667000">
                  <a:extLst>
                    <a:ext uri="{9D8B030D-6E8A-4147-A177-3AD203B41FA5}">
                      <a16:colId xmlns:a16="http://schemas.microsoft.com/office/drawing/2014/main" val="3370307505"/>
                    </a:ext>
                  </a:extLst>
                </a:gridCol>
              </a:tblGrid>
              <a:tr h="502973">
                <a:tc gridSpan="3">
                  <a:txBody>
                    <a:bodyPr/>
                    <a:lstStyle/>
                    <a:p>
                      <a:pPr algn="ctr"/>
                      <a:r>
                        <a:rPr kumimoji="0" lang="en-US" alt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The Two Most Influential </a:t>
                      </a:r>
                    </a:p>
                    <a:p>
                      <a:pPr algn="ctr"/>
                      <a:r>
                        <a:rPr kumimoji="0" lang="en-US" alt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Men in World History</a:t>
                      </a:r>
                      <a:endParaRPr lang="en-US" sz="2700" dirty="0">
                        <a:latin typeface="Calibri" panose="020F0502020204030204" pitchFamily="34" charset="0"/>
                        <a:cs typeface="Calibri" panose="020F0502020204030204" pitchFamily="34" charset="0"/>
                      </a:endParaRPr>
                    </a:p>
                  </a:txBody>
                  <a:tcPr marT="45725" marB="45725"/>
                </a:tc>
                <a:tc hMerge="1">
                  <a:txBody>
                    <a:bodyPr/>
                    <a:lstStyle/>
                    <a:p>
                      <a:endParaRPr lang="en-US" sz="2700" dirty="0">
                        <a:latin typeface="Calibri" panose="020F0502020204030204" pitchFamily="34" charset="0"/>
                        <a:cs typeface="Calibri" panose="020F0502020204030204" pitchFamily="34" charset="0"/>
                      </a:endParaRPr>
                    </a:p>
                  </a:txBody>
                  <a:tcPr marT="45725" marB="45725"/>
                </a:tc>
                <a:tc hMerge="1">
                  <a:txBody>
                    <a:bodyPr/>
                    <a:lstStyle/>
                    <a:p>
                      <a:endParaRPr lang="en-US" sz="2700" dirty="0">
                        <a:latin typeface="Calibri" panose="020F0502020204030204" pitchFamily="34" charset="0"/>
                        <a:cs typeface="Calibri" panose="020F0502020204030204" pitchFamily="34" charset="0"/>
                      </a:endParaRPr>
                    </a:p>
                  </a:txBody>
                  <a:tcPr marT="45725" marB="45725"/>
                </a:tc>
                <a:extLst>
                  <a:ext uri="{0D108BD9-81ED-4DB2-BD59-A6C34878D82A}">
                    <a16:rowId xmlns:a16="http://schemas.microsoft.com/office/drawing/2014/main" val="1580196793"/>
                  </a:ext>
                </a:extLst>
              </a:tr>
              <a:tr h="731520">
                <a:tc>
                  <a:txBody>
                    <a:bodyPr/>
                    <a:lstStyle/>
                    <a:p>
                      <a:pPr algn="ctr"/>
                      <a:endParaRPr lang="en-US" sz="3200" dirty="0">
                        <a:latin typeface="Calibri" panose="020F0502020204030204" pitchFamily="34" charset="0"/>
                        <a:cs typeface="Calibri" panose="020F0502020204030204" pitchFamily="34" charset="0"/>
                      </a:endParaRPr>
                    </a:p>
                  </a:txBody>
                  <a:tcPr marT="45725" marB="45725"/>
                </a:tc>
                <a:tc>
                  <a:txBody>
                    <a:bodyPr/>
                    <a:lstStyle/>
                    <a:p>
                      <a:pPr algn="ctr"/>
                      <a:r>
                        <a:rPr lang="en-US" sz="3200" b="1" dirty="0">
                          <a:solidFill>
                            <a:srgbClr val="C00000"/>
                          </a:solidFill>
                          <a:latin typeface="Calibri" panose="020F0502020204030204" pitchFamily="34" charset="0"/>
                          <a:cs typeface="Calibri" panose="020F0502020204030204" pitchFamily="34" charset="0"/>
                        </a:rPr>
                        <a:t>ADAM</a:t>
                      </a:r>
                    </a:p>
                  </a:txBody>
                  <a:tcPr marT="45725" marB="45725"/>
                </a:tc>
                <a:tc>
                  <a:txBody>
                    <a:bodyPr/>
                    <a:lstStyle/>
                    <a:p>
                      <a:pPr algn="ctr"/>
                      <a:r>
                        <a:rPr lang="en-US" sz="3200" b="1" dirty="0">
                          <a:solidFill>
                            <a:srgbClr val="0000CC"/>
                          </a:solidFill>
                          <a:latin typeface="Calibri" panose="020F0502020204030204" pitchFamily="34" charset="0"/>
                          <a:cs typeface="Calibri" panose="020F0502020204030204" pitchFamily="34" charset="0"/>
                        </a:rPr>
                        <a:t>JESUS</a:t>
                      </a:r>
                    </a:p>
                  </a:txBody>
                  <a:tcPr marT="45725" marB="45725"/>
                </a:tc>
                <a:extLst>
                  <a:ext uri="{0D108BD9-81ED-4DB2-BD59-A6C34878D82A}">
                    <a16:rowId xmlns:a16="http://schemas.microsoft.com/office/drawing/2014/main" val="2650612370"/>
                  </a:ext>
                </a:extLst>
              </a:tr>
              <a:tr h="731520">
                <a:tc>
                  <a:txBody>
                    <a:bodyPr/>
                    <a:lstStyle/>
                    <a:p>
                      <a:r>
                        <a:rPr lang="en-US" sz="3200" b="1" dirty="0">
                          <a:latin typeface="Calibri" panose="020F0502020204030204" pitchFamily="34" charset="0"/>
                          <a:cs typeface="Calibri" panose="020F0502020204030204" pitchFamily="34" charset="0"/>
                        </a:rPr>
                        <a:t>Single action</a:t>
                      </a:r>
                    </a:p>
                  </a:txBody>
                  <a:tcPr marT="45725" marB="45725"/>
                </a:tc>
                <a:tc>
                  <a:txBody>
                    <a:bodyPr/>
                    <a:lstStyle/>
                    <a:p>
                      <a:pPr algn="ctr"/>
                      <a:r>
                        <a:rPr lang="en-US" sz="3200" b="1" kern="1200" dirty="0">
                          <a:solidFill>
                            <a:srgbClr val="C00000"/>
                          </a:solidFill>
                          <a:latin typeface="Calibri" panose="020F0502020204030204" pitchFamily="34" charset="0"/>
                          <a:ea typeface="+mn-ea"/>
                          <a:cs typeface="Calibri" panose="020F0502020204030204" pitchFamily="34" charset="0"/>
                        </a:rPr>
                        <a:t>Disobedience</a:t>
                      </a:r>
                    </a:p>
                  </a:txBody>
                  <a:tcPr marT="45725" marB="45725"/>
                </a:tc>
                <a:tc>
                  <a:txBody>
                    <a:bodyPr/>
                    <a:lstStyle/>
                    <a:p>
                      <a:pPr algn="ctr"/>
                      <a:r>
                        <a:rPr lang="en-US" sz="3200" b="1" kern="1200" dirty="0">
                          <a:solidFill>
                            <a:srgbClr val="0000CC"/>
                          </a:solidFill>
                          <a:latin typeface="Calibri" panose="020F0502020204030204" pitchFamily="34" charset="0"/>
                          <a:ea typeface="+mn-ea"/>
                          <a:cs typeface="Calibri" panose="020F0502020204030204" pitchFamily="34" charset="0"/>
                        </a:rPr>
                        <a:t>Obedience</a:t>
                      </a:r>
                    </a:p>
                  </a:txBody>
                  <a:tcPr marT="45725" marB="45725"/>
                </a:tc>
                <a:extLst>
                  <a:ext uri="{0D108BD9-81ED-4DB2-BD59-A6C34878D82A}">
                    <a16:rowId xmlns:a16="http://schemas.microsoft.com/office/drawing/2014/main" val="885684907"/>
                  </a:ext>
                </a:extLst>
              </a:tr>
              <a:tr h="731520">
                <a:tc>
                  <a:txBody>
                    <a:bodyPr/>
                    <a:lstStyle/>
                    <a:p>
                      <a:r>
                        <a:rPr lang="en-US" sz="3200" b="1" dirty="0">
                          <a:latin typeface="Calibri" panose="020F0502020204030204" pitchFamily="34" charset="0"/>
                          <a:cs typeface="Calibri" panose="020F0502020204030204" pitchFamily="34" charset="0"/>
                        </a:rPr>
                        <a:t>Tree</a:t>
                      </a:r>
                    </a:p>
                  </a:txBody>
                  <a:tcPr marT="45725" marB="45725"/>
                </a:tc>
                <a:tc>
                  <a:txBody>
                    <a:bodyPr/>
                    <a:lstStyle/>
                    <a:p>
                      <a:pPr algn="ctr"/>
                      <a:r>
                        <a:rPr lang="en-US" sz="3200" b="1" kern="1200" dirty="0">
                          <a:solidFill>
                            <a:srgbClr val="C00000"/>
                          </a:solidFill>
                          <a:latin typeface="Calibri" panose="020F0502020204030204" pitchFamily="34" charset="0"/>
                          <a:ea typeface="+mn-ea"/>
                          <a:cs typeface="Calibri" panose="020F0502020204030204" pitchFamily="34" charset="0"/>
                        </a:rPr>
                        <a:t>Knowledge</a:t>
                      </a:r>
                    </a:p>
                  </a:txBody>
                  <a:tcPr marT="45725" marB="45725"/>
                </a:tc>
                <a:tc>
                  <a:txBody>
                    <a:bodyPr/>
                    <a:lstStyle/>
                    <a:p>
                      <a:pPr algn="ctr"/>
                      <a:r>
                        <a:rPr lang="en-US" sz="3200" b="1" kern="1200" dirty="0">
                          <a:solidFill>
                            <a:srgbClr val="0000CC"/>
                          </a:solidFill>
                          <a:latin typeface="Calibri" panose="020F0502020204030204" pitchFamily="34" charset="0"/>
                          <a:ea typeface="+mn-ea"/>
                          <a:cs typeface="Calibri" panose="020F0502020204030204" pitchFamily="34" charset="0"/>
                        </a:rPr>
                        <a:t>Cross</a:t>
                      </a:r>
                    </a:p>
                  </a:txBody>
                  <a:tcPr marT="45725" marB="45725"/>
                </a:tc>
                <a:extLst>
                  <a:ext uri="{0D108BD9-81ED-4DB2-BD59-A6C34878D82A}">
                    <a16:rowId xmlns:a16="http://schemas.microsoft.com/office/drawing/2014/main" val="2049782286"/>
                  </a:ext>
                </a:extLst>
              </a:tr>
              <a:tr h="731520">
                <a:tc>
                  <a:txBody>
                    <a:bodyPr/>
                    <a:lstStyle/>
                    <a:p>
                      <a:r>
                        <a:rPr lang="en-US" sz="3200" b="1" dirty="0">
                          <a:latin typeface="Calibri" panose="020F0502020204030204" pitchFamily="34" charset="0"/>
                          <a:cs typeface="Calibri" panose="020F0502020204030204" pitchFamily="34" charset="0"/>
                        </a:rPr>
                        <a:t>Universal impact</a:t>
                      </a:r>
                    </a:p>
                  </a:txBody>
                  <a:tcPr marT="45725" marB="45725"/>
                </a:tc>
                <a:tc>
                  <a:txBody>
                    <a:bodyPr/>
                    <a:lstStyle/>
                    <a:p>
                      <a:pPr algn="ctr"/>
                      <a:r>
                        <a:rPr lang="en-US" sz="3200" b="1" kern="1200" dirty="0">
                          <a:solidFill>
                            <a:srgbClr val="C00000"/>
                          </a:solidFill>
                          <a:latin typeface="Calibri" panose="020F0502020204030204" pitchFamily="34" charset="0"/>
                          <a:ea typeface="+mn-ea"/>
                          <a:cs typeface="Calibri" panose="020F0502020204030204" pitchFamily="34" charset="0"/>
                        </a:rPr>
                        <a:t>Curse</a:t>
                      </a:r>
                    </a:p>
                  </a:txBody>
                  <a:tcPr marT="45725" marB="45725"/>
                </a:tc>
                <a:tc>
                  <a:txBody>
                    <a:bodyPr/>
                    <a:lstStyle/>
                    <a:p>
                      <a:pPr algn="ctr"/>
                      <a:r>
                        <a:rPr lang="en-US" sz="3200" b="1" kern="1200" dirty="0">
                          <a:solidFill>
                            <a:srgbClr val="0000CC"/>
                          </a:solidFill>
                          <a:latin typeface="Calibri" panose="020F0502020204030204" pitchFamily="34" charset="0"/>
                          <a:ea typeface="+mn-ea"/>
                          <a:cs typeface="Calibri" panose="020F0502020204030204" pitchFamily="34" charset="0"/>
                        </a:rPr>
                        <a:t>Blessing</a:t>
                      </a:r>
                    </a:p>
                  </a:txBody>
                  <a:tcPr marT="45725" marB="45725"/>
                </a:tc>
                <a:extLst>
                  <a:ext uri="{0D108BD9-81ED-4DB2-BD59-A6C34878D82A}">
                    <a16:rowId xmlns:a16="http://schemas.microsoft.com/office/drawing/2014/main" val="4258487401"/>
                  </a:ext>
                </a:extLst>
              </a:tr>
              <a:tr h="731520">
                <a:tc>
                  <a:txBody>
                    <a:bodyPr/>
                    <a:lstStyle/>
                    <a:p>
                      <a:r>
                        <a:rPr lang="en-US" sz="3200" b="1" dirty="0">
                          <a:latin typeface="Calibri" panose="020F0502020204030204" pitchFamily="34" charset="0"/>
                          <a:cs typeface="Calibri" panose="020F0502020204030204" pitchFamily="34" charset="0"/>
                        </a:rPr>
                        <a:t>Birth</a:t>
                      </a:r>
                    </a:p>
                  </a:txBody>
                  <a:tcPr marT="45725" marB="45725"/>
                </a:tc>
                <a:tc>
                  <a:txBody>
                    <a:bodyPr/>
                    <a:lstStyle/>
                    <a:p>
                      <a:pPr algn="ctr"/>
                      <a:r>
                        <a:rPr lang="en-US" sz="3200" b="1" kern="1200" dirty="0">
                          <a:solidFill>
                            <a:srgbClr val="C00000"/>
                          </a:solidFill>
                          <a:latin typeface="Calibri" panose="020F0502020204030204" pitchFamily="34" charset="0"/>
                          <a:ea typeface="+mn-ea"/>
                          <a:cs typeface="Calibri" panose="020F0502020204030204" pitchFamily="34" charset="0"/>
                        </a:rPr>
                        <a:t>Physical</a:t>
                      </a:r>
                    </a:p>
                  </a:txBody>
                  <a:tcPr marT="45725" marB="45725"/>
                </a:tc>
                <a:tc>
                  <a:txBody>
                    <a:bodyPr/>
                    <a:lstStyle/>
                    <a:p>
                      <a:pPr algn="ctr"/>
                      <a:r>
                        <a:rPr lang="en-US" sz="3200" b="1" kern="1200" dirty="0">
                          <a:solidFill>
                            <a:srgbClr val="0000CC"/>
                          </a:solidFill>
                          <a:latin typeface="Calibri" panose="020F0502020204030204" pitchFamily="34" charset="0"/>
                          <a:ea typeface="+mn-ea"/>
                          <a:cs typeface="Calibri" panose="020F0502020204030204" pitchFamily="34" charset="0"/>
                        </a:rPr>
                        <a:t>Spiritual</a:t>
                      </a:r>
                    </a:p>
                  </a:txBody>
                  <a:tcPr marT="45725" marB="45725"/>
                </a:tc>
                <a:extLst>
                  <a:ext uri="{0D108BD9-81ED-4DB2-BD59-A6C34878D82A}">
                    <a16:rowId xmlns:a16="http://schemas.microsoft.com/office/drawing/2014/main" val="3192554384"/>
                  </a:ext>
                </a:extLst>
              </a:tr>
              <a:tr h="731520">
                <a:tc>
                  <a:txBody>
                    <a:bodyPr/>
                    <a:lstStyle/>
                    <a:p>
                      <a:r>
                        <a:rPr lang="en-US" sz="3200" b="1" dirty="0">
                          <a:latin typeface="Calibri" panose="020F0502020204030204" pitchFamily="34" charset="0"/>
                          <a:cs typeface="Calibri" panose="020F0502020204030204" pitchFamily="34" charset="0"/>
                        </a:rPr>
                        <a:t>Adam</a:t>
                      </a:r>
                    </a:p>
                  </a:txBody>
                  <a:tcPr marT="45725" marB="45725"/>
                </a:tc>
                <a:tc>
                  <a:txBody>
                    <a:bodyPr/>
                    <a:lstStyle/>
                    <a:p>
                      <a:pPr algn="ctr"/>
                      <a:r>
                        <a:rPr lang="en-US" sz="3200" b="1" kern="1200" dirty="0">
                          <a:solidFill>
                            <a:srgbClr val="C00000"/>
                          </a:solidFill>
                          <a:latin typeface="Calibri" panose="020F0502020204030204" pitchFamily="34" charset="0"/>
                          <a:ea typeface="+mn-ea"/>
                          <a:cs typeface="Calibri" panose="020F0502020204030204" pitchFamily="34" charset="0"/>
                        </a:rPr>
                        <a:t>First</a:t>
                      </a:r>
                    </a:p>
                  </a:txBody>
                  <a:tcPr marT="45725" marB="45725"/>
                </a:tc>
                <a:tc>
                  <a:txBody>
                    <a:bodyPr/>
                    <a:lstStyle/>
                    <a:p>
                      <a:pPr algn="ctr"/>
                      <a:r>
                        <a:rPr lang="en-US" sz="3200" b="1" kern="1200" dirty="0">
                          <a:solidFill>
                            <a:srgbClr val="0000CC"/>
                          </a:solidFill>
                          <a:latin typeface="Calibri" panose="020F0502020204030204" pitchFamily="34" charset="0"/>
                          <a:ea typeface="+mn-ea"/>
                          <a:cs typeface="Calibri" panose="020F0502020204030204" pitchFamily="34" charset="0"/>
                        </a:rPr>
                        <a:t>Last</a:t>
                      </a:r>
                    </a:p>
                  </a:txBody>
                  <a:tcPr marT="45725" marB="45725"/>
                </a:tc>
                <a:extLst>
                  <a:ext uri="{0D108BD9-81ED-4DB2-BD59-A6C34878D82A}">
                    <a16:rowId xmlns:a16="http://schemas.microsoft.com/office/drawing/2014/main" val="634148708"/>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743540-944F-6BA3-0353-37D8A72CCB37}"/>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1"/>
            <a:ext cx="10972800" cy="5478423"/>
          </a:xfrm>
          <a:prstGeom prst="rect">
            <a:avLst/>
          </a:prstGeom>
          <a:noFill/>
          <a:ln w="28575">
            <a:noFill/>
            <a:miter lim="800000"/>
            <a:headEnd/>
            <a:tailEnd/>
          </a:ln>
        </p:spPr>
        <p:txBody>
          <a:bodyPr wrap="square">
            <a:spAutoFit/>
          </a:bodyPr>
          <a:lstStyle/>
          <a:p>
            <a:pPr algn="ctr">
              <a:spcAft>
                <a:spcPts val="900"/>
              </a:spcAft>
              <a:defRPr/>
            </a:pPr>
            <a:r>
              <a:rPr lang="en-US" sz="27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8:19-23</a:t>
            </a:r>
          </a:p>
          <a:p>
            <a:pPr algn="just">
              <a:defRPr/>
            </a:pP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anxious longing of the creation waits eagerly for the revealing of the sons of God.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creation was subjected to futility, not willingly, but because of Him who subjected it, in hope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the creation itself also will be set free from its slavery to corruption into the freedom of the glory of the children of God.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we know that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whole creation groans </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suffers the pains of childbirth together until now.</a:t>
            </a:r>
            <a:r>
              <a:rPr lang="en-US" sz="29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a:t>
            </a:r>
            <a:r>
              <a:rPr lang="en-US" sz="29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not only this, but also we ourselves, having the first fruits of the Spirit, even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ourselves groan</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within ourselves, waiting eagerly for our adoption as sons, the redemption of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our body</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1257257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6">
            <a:extLst>
              <a:ext uri="{FF2B5EF4-FFF2-40B4-BE49-F238E27FC236}">
                <a16:creationId xmlns:a16="http://schemas.microsoft.com/office/drawing/2014/main" id="{B724DC9A-8723-4D60-AEED-52C2A45607C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33650" y="293689"/>
            <a:ext cx="7124700" cy="6270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6758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2209800" y="226578"/>
            <a:ext cx="7772400" cy="1097280"/>
          </a:xfrm>
        </p:spPr>
        <p:txBody>
          <a:bodyPr/>
          <a:lstStyle/>
          <a:p>
            <a:pPr algn="ctr"/>
            <a:r>
              <a:rPr lang="en-US" sz="3600" dirty="0">
                <a:effectLst>
                  <a:outerShdw blurRad="38100" dist="38100" dir="2700000" algn="tl">
                    <a:srgbClr val="000000">
                      <a:alpha val="43137"/>
                    </a:srgbClr>
                  </a:outerShdw>
                </a:effectLst>
              </a:rPr>
              <a:t>Ultimate Exodus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(Rev 11:15)</a:t>
            </a:r>
            <a:endParaRPr lang="en-US" sz="3600" dirty="0">
              <a:solidFill>
                <a:schemeClr val="tx1"/>
              </a:solidFill>
              <a:effectLst>
                <a:outerShdw blurRad="38100" dist="38100" dir="2700000" algn="tl">
                  <a:srgbClr val="000000">
                    <a:alpha val="43137"/>
                  </a:srgbClr>
                </a:outerShdw>
              </a:effectLst>
            </a:endParaRPr>
          </a:p>
        </p:txBody>
      </p:sp>
      <p:sp>
        <p:nvSpPr>
          <p:cNvPr id="72707" name="Rectangle 3"/>
          <p:cNvSpPr>
            <a:spLocks noGrp="1" noChangeArrowheads="1"/>
          </p:cNvSpPr>
          <p:nvPr>
            <p:ph type="body" idx="1"/>
          </p:nvPr>
        </p:nvSpPr>
        <p:spPr>
          <a:xfrm>
            <a:off x="1028700" y="1558926"/>
            <a:ext cx="10134600" cy="4537075"/>
          </a:xfrm>
        </p:spPr>
        <p:txBody>
          <a:bodyPr/>
          <a:lstStyle/>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Sores</a:t>
            </a:r>
            <a:r>
              <a:rPr lang="en-US" sz="3000" dirty="0">
                <a:effectLst>
                  <a:outerShdw blurRad="38100" dist="38100" dir="2700000" algn="tl">
                    <a:srgbClr val="000000">
                      <a:alpha val="43137"/>
                    </a:srgbClr>
                  </a:outerShdw>
                </a:effectLst>
              </a:rPr>
              <a:t>: 6</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9:8-12), 1</a:t>
            </a:r>
            <a:r>
              <a:rPr lang="en-US" sz="3000" baseline="30000" dirty="0">
                <a:effectLst>
                  <a:outerShdw blurRad="38100" dist="38100" dir="2700000" algn="tl">
                    <a:srgbClr val="000000">
                      <a:alpha val="43137"/>
                    </a:srgbClr>
                  </a:outerShdw>
                </a:effectLst>
              </a:rPr>
              <a:t>st</a:t>
            </a:r>
            <a:r>
              <a:rPr lang="en-US" sz="3000" dirty="0">
                <a:effectLst>
                  <a:outerShdw blurRad="38100" dist="38100" dir="2700000" algn="tl">
                    <a:srgbClr val="000000">
                      <a:alpha val="43137"/>
                    </a:srgbClr>
                  </a:outerShdw>
                </a:effectLst>
              </a:rPr>
              <a:t> bowl (Rev 16:1-2)</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Rivers to blood</a:t>
            </a:r>
            <a:r>
              <a:rPr lang="en-US" sz="3000" dirty="0">
                <a:effectLst>
                  <a:outerShdw blurRad="38100" dist="38100" dir="2700000" algn="tl">
                    <a:srgbClr val="000000">
                      <a:alpha val="43137"/>
                    </a:srgbClr>
                  </a:outerShdw>
                </a:effectLst>
              </a:rPr>
              <a:t>: 1</a:t>
            </a:r>
            <a:r>
              <a:rPr lang="en-US" sz="3000" baseline="30000" dirty="0">
                <a:effectLst>
                  <a:outerShdw blurRad="38100" dist="38100" dir="2700000" algn="tl">
                    <a:srgbClr val="000000">
                      <a:alpha val="43137"/>
                    </a:srgbClr>
                  </a:outerShdw>
                </a:effectLst>
              </a:rPr>
              <a:t>st</a:t>
            </a:r>
            <a:r>
              <a:rPr lang="en-US" sz="3000" dirty="0">
                <a:effectLst>
                  <a:outerShdw blurRad="38100" dist="38100" dir="2700000" algn="tl">
                    <a:srgbClr val="000000">
                      <a:alpha val="43137"/>
                    </a:srgbClr>
                  </a:outerShdw>
                </a:effectLst>
              </a:rPr>
              <a:t> plague (Ex 7:19-21), 3</a:t>
            </a:r>
            <a:r>
              <a:rPr lang="en-US" sz="3000" baseline="30000" dirty="0">
                <a:effectLst>
                  <a:outerShdw blurRad="38100" dist="38100" dir="2700000" algn="tl">
                    <a:srgbClr val="000000">
                      <a:alpha val="43137"/>
                    </a:srgbClr>
                  </a:outerShdw>
                </a:effectLst>
              </a:rPr>
              <a:t>rd</a:t>
            </a:r>
            <a:r>
              <a:rPr lang="en-US" sz="3000" dirty="0">
                <a:effectLst>
                  <a:outerShdw blurRad="38100" dist="38100" dir="2700000" algn="tl">
                    <a:srgbClr val="000000">
                      <a:alpha val="43137"/>
                    </a:srgbClr>
                  </a:outerShdw>
                </a:effectLst>
              </a:rPr>
              <a:t> bowl (Rev 16:4-7)</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Darkness</a:t>
            </a:r>
            <a:r>
              <a:rPr lang="en-US" sz="3000" dirty="0">
                <a:effectLst>
                  <a:outerShdw blurRad="38100" dist="38100" dir="2700000" algn="tl">
                    <a:srgbClr val="000000">
                      <a:alpha val="43137"/>
                    </a:srgbClr>
                  </a:outerShdw>
                </a:effectLst>
              </a:rPr>
              <a:t>: 9</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10:21-23), 5</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bowl (Rev 16:10-11)</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Frogs</a:t>
            </a:r>
            <a:r>
              <a:rPr lang="en-US" sz="3000" dirty="0">
                <a:effectLst>
                  <a:outerShdw blurRad="38100" dist="38100" dir="2700000" algn="tl">
                    <a:srgbClr val="000000">
                      <a:alpha val="43137"/>
                    </a:srgbClr>
                  </a:outerShdw>
                </a:effectLst>
              </a:rPr>
              <a:t>: 2</a:t>
            </a:r>
            <a:r>
              <a:rPr lang="en-US" sz="3000" baseline="30000" dirty="0">
                <a:effectLst>
                  <a:outerShdw blurRad="38100" dist="38100" dir="2700000" algn="tl">
                    <a:srgbClr val="000000">
                      <a:alpha val="43137"/>
                    </a:srgbClr>
                  </a:outerShdw>
                </a:effectLst>
              </a:rPr>
              <a:t>nd</a:t>
            </a:r>
            <a:r>
              <a:rPr lang="en-US" sz="3000" dirty="0">
                <a:effectLst>
                  <a:outerShdw blurRad="38100" dist="38100" dir="2700000" algn="tl">
                    <a:srgbClr val="000000">
                      <a:alpha val="43137"/>
                    </a:srgbClr>
                  </a:outerShdw>
                </a:effectLst>
              </a:rPr>
              <a:t> plague (Ex 7:25</a:t>
            </a:r>
            <a:r>
              <a:rPr lang="en-US" sz="3000" dirty="0">
                <a:effectLst>
                  <a:outerShdw blurRad="38100" dist="38100" dir="2700000" algn="tl">
                    <a:srgbClr val="000000">
                      <a:alpha val="43137"/>
                    </a:srgbClr>
                  </a:outerShdw>
                </a:effectLst>
                <a:cs typeface="Calibri" panose="020F0502020204030204" pitchFamily="34" charset="0"/>
              </a:rPr>
              <a:t>‒8:15), 6</a:t>
            </a:r>
            <a:r>
              <a:rPr lang="en-US" sz="3000" baseline="30000" dirty="0">
                <a:effectLst>
                  <a:outerShdw blurRad="38100" dist="38100" dir="2700000" algn="tl">
                    <a:srgbClr val="000000">
                      <a:alpha val="43137"/>
                    </a:srgbClr>
                  </a:outerShdw>
                </a:effectLst>
                <a:cs typeface="Calibri" panose="020F0502020204030204" pitchFamily="34" charset="0"/>
              </a:rPr>
              <a:t>th</a:t>
            </a:r>
            <a:r>
              <a:rPr lang="en-US" sz="3000" dirty="0">
                <a:effectLst>
                  <a:outerShdw blurRad="38100" dist="38100" dir="2700000" algn="tl">
                    <a:srgbClr val="000000">
                      <a:alpha val="43137"/>
                    </a:srgbClr>
                  </a:outerShdw>
                </a:effectLst>
                <a:cs typeface="Calibri" panose="020F0502020204030204" pitchFamily="34" charset="0"/>
              </a:rPr>
              <a:t> bowl (Rev 16:13)</a:t>
            </a:r>
            <a:endParaRPr lang="en-US" sz="3000" dirty="0">
              <a:effectLst>
                <a:outerShdw blurRad="38100" dist="38100" dir="2700000" algn="tl">
                  <a:srgbClr val="000000">
                    <a:alpha val="43137"/>
                  </a:srgbClr>
                </a:outerShdw>
              </a:effectLst>
            </a:endParaRP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Hail</a:t>
            </a:r>
            <a:r>
              <a:rPr lang="en-US" sz="3000" dirty="0">
                <a:effectLst>
                  <a:outerShdw blurRad="38100" dist="38100" dir="2700000" algn="tl">
                    <a:srgbClr val="000000">
                      <a:alpha val="43137"/>
                    </a:srgbClr>
                  </a:outerShdw>
                </a:effectLst>
              </a:rPr>
              <a:t>: 7</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9:22-26), 7</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bowl (Rev 16:17-21)</a:t>
            </a:r>
          </a:p>
        </p:txBody>
      </p:sp>
    </p:spTree>
    <p:extLst>
      <p:ext uri="{BB962C8B-B14F-4D97-AF65-F5344CB8AC3E}">
        <p14:creationId xmlns:p14="http://schemas.microsoft.com/office/powerpoint/2010/main" val="39316519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155244-29D6-691D-4C5A-2558B6671DC8}"/>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39294"/>
          </a:xfrm>
          <a:prstGeom prst="rect">
            <a:avLst/>
          </a:prstGeom>
          <a:noFill/>
          <a:ln w="28575">
            <a:noFill/>
            <a:miter lim="800000"/>
            <a:headEnd/>
            <a:tailEnd/>
          </a:ln>
        </p:spPr>
        <p:txBody>
          <a:bodyPr wrap="square">
            <a:spAutoFit/>
          </a:bodyPr>
          <a:lstStyle/>
          <a:p>
            <a:pPr algn="ctr">
              <a:spcBef>
                <a:spcPts val="0"/>
              </a:spcBef>
              <a:spcAft>
                <a:spcPts val="900"/>
              </a:spcAft>
            </a:pPr>
            <a:r>
              <a:rPr lang="en-US" altLang="en-US" sz="4000" kern="0" dirty="0">
                <a:solidFill>
                  <a:srgbClr val="00FFFF"/>
                </a:solidFill>
                <a:effectLst>
                  <a:outerShdw blurRad="38100" dist="38100" dir="2700000" algn="tl">
                    <a:srgbClr val="000000">
                      <a:alpha val="43137"/>
                    </a:srgbClr>
                  </a:outerShdw>
                </a:effectLst>
                <a:latin typeface="Calibri" panose="020F0502020204030204" pitchFamily="34" charset="0"/>
              </a:rPr>
              <a:t>Revelation 11:15</a:t>
            </a:r>
          </a:p>
          <a:p>
            <a:pPr algn="just"/>
            <a:r>
              <a:rPr lang="en-US" altLang="en-US" sz="3600" kern="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the seventh angel sounded; and there were loud voices in heaven, saying,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kingdom of the world has become the kingdom of our Lord and of His Christ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will reign forever and ever.’”</a:t>
            </a:r>
          </a:p>
        </p:txBody>
      </p:sp>
      <p:pic>
        <p:nvPicPr>
          <p:cNvPr id="3" name="Picture 2">
            <a:extLst>
              <a:ext uri="{FF2B5EF4-FFF2-40B4-BE49-F238E27FC236}">
                <a16:creationId xmlns:a16="http://schemas.microsoft.com/office/drawing/2014/main" id="{7A3367C7-EAC3-94B8-93DA-301730013992}"/>
              </a:ext>
            </a:extLst>
          </p:cNvPr>
          <p:cNvPicPr>
            <a:picLocks noChangeAspect="1"/>
          </p:cNvPicPr>
          <p:nvPr/>
        </p:nvPicPr>
        <p:blipFill>
          <a:blip r:embed="rId3"/>
          <a:stretch>
            <a:fillRect/>
          </a:stretch>
        </p:blipFill>
        <p:spPr>
          <a:xfrm>
            <a:off x="4130040" y="3048000"/>
            <a:ext cx="393192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127180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41FFE8-86D2-3D36-1771-9B9B3CFF2D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51818118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C:\Documents and Settings\Owner\Application Data\Microsoft\Media Catalog\Downloaded Clips\cl79\j0304869.wmf">
            <a:extLst>
              <a:ext uri="{FF2B5EF4-FFF2-40B4-BE49-F238E27FC236}">
                <a16:creationId xmlns:a16="http://schemas.microsoft.com/office/drawing/2014/main" id="{4A5733E1-1C4F-4247-ACEA-9B7EFAC325B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321352" y="42863"/>
            <a:ext cx="127044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A89C46E-DBE5-4EC6-B362-9DF6C1264D88}"/>
              </a:ext>
            </a:extLst>
          </p:cNvPr>
          <p:cNvSpPr txBox="1"/>
          <p:nvPr/>
        </p:nvSpPr>
        <p:spPr>
          <a:xfrm>
            <a:off x="2133600" y="6477001"/>
            <a:ext cx="7924800" cy="307975"/>
          </a:xfrm>
          <a:prstGeom prst="rect">
            <a:avLst/>
          </a:prstGeom>
          <a:noFill/>
        </p:spPr>
        <p:txBody>
          <a:bodyPr>
            <a:spAutoFit/>
          </a:bodyPr>
          <a:lstStyle/>
          <a:p>
            <a:pPr algn="ctr">
              <a:defRPr/>
            </a:pPr>
            <a:r>
              <a:rPr lang="en-US" sz="1400" dirty="0">
                <a:effectLst>
                  <a:outerShdw blurRad="38100" dist="38100" dir="2700000" algn="tl">
                    <a:srgbClr val="000000">
                      <a:alpha val="43137"/>
                    </a:srgbClr>
                  </a:outerShdw>
                </a:effectLst>
                <a:latin typeface="Calibri" panose="020F0502020204030204" pitchFamily="34" charset="0"/>
                <a:cs typeface="+mn-cs"/>
              </a:rPr>
              <a:t>Adapted from J. Dwight Pentecost, </a:t>
            </a:r>
            <a:r>
              <a:rPr lang="en-US" sz="1400" i="1" dirty="0">
                <a:effectLst>
                  <a:outerShdw blurRad="38100" dist="38100" dir="2700000" algn="tl">
                    <a:srgbClr val="000000">
                      <a:alpha val="43137"/>
                    </a:srgbClr>
                  </a:outerShdw>
                </a:effectLst>
                <a:latin typeface="Calibri" panose="020F0502020204030204" pitchFamily="34" charset="0"/>
                <a:cs typeface="+mn-cs"/>
              </a:rPr>
              <a:t>Faith that Endures</a:t>
            </a:r>
            <a:r>
              <a:rPr lang="en-US" sz="1400" dirty="0">
                <a:effectLst>
                  <a:outerShdw blurRad="38100" dist="38100" dir="2700000" algn="tl">
                    <a:srgbClr val="000000">
                      <a:alpha val="43137"/>
                    </a:srgbClr>
                  </a:outerShdw>
                </a:effectLst>
                <a:latin typeface="Calibri" panose="020F0502020204030204" pitchFamily="34" charset="0"/>
                <a:cs typeface="+mn-cs"/>
              </a:rPr>
              <a:t> (Grand Rapids, MI: </a:t>
            </a:r>
            <a:r>
              <a:rPr lang="en-US" sz="1400" dirty="0" err="1">
                <a:effectLst>
                  <a:outerShdw blurRad="38100" dist="38100" dir="2700000" algn="tl">
                    <a:srgbClr val="000000">
                      <a:alpha val="43137"/>
                    </a:srgbClr>
                  </a:outerShdw>
                </a:effectLst>
                <a:latin typeface="Calibri" panose="020F0502020204030204" pitchFamily="34" charset="0"/>
                <a:cs typeface="+mn-cs"/>
              </a:rPr>
              <a:t>Kregel</a:t>
            </a:r>
            <a:r>
              <a:rPr lang="en-US" sz="1400" dirty="0">
                <a:effectLst>
                  <a:outerShdw blurRad="38100" dist="38100" dir="2700000" algn="tl">
                    <a:srgbClr val="000000">
                      <a:alpha val="43137"/>
                    </a:srgbClr>
                  </a:outerShdw>
                </a:effectLst>
                <a:latin typeface="Calibri" panose="020F0502020204030204" pitchFamily="34" charset="0"/>
                <a:cs typeface="+mn-cs"/>
              </a:rPr>
              <a:t>, 2000), 60-71.</a:t>
            </a:r>
          </a:p>
        </p:txBody>
      </p:sp>
      <p:sp>
        <p:nvSpPr>
          <p:cNvPr id="7" name="Rectangle 2">
            <a:extLst>
              <a:ext uri="{FF2B5EF4-FFF2-40B4-BE49-F238E27FC236}">
                <a16:creationId xmlns:a16="http://schemas.microsoft.com/office/drawing/2014/main" id="{9BE134BE-91C5-475E-AF77-E8BFFF533C7F}"/>
              </a:ext>
            </a:extLst>
          </p:cNvPr>
          <p:cNvSpPr txBox="1">
            <a:spLocks noChangeArrowheads="1"/>
          </p:cNvSpPr>
          <p:nvPr/>
        </p:nvSpPr>
        <p:spPr bwMode="auto">
          <a:xfrm>
            <a:off x="3848100" y="228600"/>
            <a:ext cx="4495800"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defRPr/>
            </a:pPr>
            <a:r>
              <a:rPr lang="en-US" altLang="en-US" sz="3600" kern="0" dirty="0">
                <a:effectLst>
                  <a:outerShdw blurRad="38100" dist="38100" dir="2700000" algn="tl">
                    <a:srgbClr val="000000">
                      <a:alpha val="43137"/>
                    </a:srgbClr>
                  </a:outerShdw>
                </a:effectLst>
                <a:latin typeface="Calibri" panose="020F0502020204030204" pitchFamily="34" charset="0"/>
              </a:rPr>
              <a:t>Why God Became Man</a:t>
            </a:r>
            <a:br>
              <a:rPr lang="en-US" altLang="en-US" sz="4000" kern="0" dirty="0">
                <a:effectLst>
                  <a:outerShdw blurRad="38100" dist="38100" dir="2700000" algn="tl">
                    <a:srgbClr val="000000">
                      <a:alpha val="43137"/>
                    </a:srgbClr>
                  </a:outerShdw>
                </a:effectLst>
                <a:latin typeface="Calibri" panose="020F0502020204030204" pitchFamily="34" charset="0"/>
              </a:rPr>
            </a:br>
            <a:r>
              <a:rPr lang="en-US" altLang="en-US" sz="24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(Heb. 2:5-18)</a:t>
            </a:r>
          </a:p>
        </p:txBody>
      </p:sp>
      <p:sp>
        <p:nvSpPr>
          <p:cNvPr id="9" name="Rectangle 3">
            <a:extLst>
              <a:ext uri="{FF2B5EF4-FFF2-40B4-BE49-F238E27FC236}">
                <a16:creationId xmlns:a16="http://schemas.microsoft.com/office/drawing/2014/main" id="{3E1E0182-A32A-41DE-8491-C308514E2FFE}"/>
              </a:ext>
            </a:extLst>
          </p:cNvPr>
          <p:cNvSpPr txBox="1">
            <a:spLocks noChangeArrowheads="1"/>
          </p:cNvSpPr>
          <p:nvPr/>
        </p:nvSpPr>
        <p:spPr bwMode="auto">
          <a:xfrm>
            <a:off x="1771650" y="1447800"/>
            <a:ext cx="8648700" cy="483393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restore God’s original purpose for man (5-8)</a:t>
            </a:r>
          </a:p>
          <a:p>
            <a:pPr marL="457200" indent="-457200">
              <a:spcBef>
                <a:spcPts val="0"/>
              </a:spcBef>
              <a:spcAft>
                <a:spcPts val="1200"/>
              </a:spcAft>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rPr>
              <a:t>To taste death for every man (9) </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bring many to glory (10-13)</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break Satan’s rule over humanity (14)</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remove the fear of death (15)</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become our merciful high priest (16-17a)</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make a complete purification for sin (17b)</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sympathize with those tested (18)</a:t>
            </a:r>
          </a:p>
        </p:txBody>
      </p:sp>
    </p:spTree>
    <p:extLst>
      <p:ext uri="{BB962C8B-B14F-4D97-AF65-F5344CB8AC3E}">
        <p14:creationId xmlns:p14="http://schemas.microsoft.com/office/powerpoint/2010/main" val="14355038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300101-CE71-0E46-5FFF-A4605A175E89}"/>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A4B84B81-180C-4D43-855E-B136D5FE019D}"/>
              </a:ext>
            </a:extLst>
          </p:cNvPr>
          <p:cNvSpPr>
            <a:spLocks noChangeArrowheads="1"/>
          </p:cNvSpPr>
          <p:nvPr/>
        </p:nvSpPr>
        <p:spPr bwMode="auto">
          <a:xfrm>
            <a:off x="609600" y="1"/>
            <a:ext cx="10972800" cy="3039294"/>
          </a:xfrm>
          <a:prstGeom prst="rect">
            <a:avLst/>
          </a:prstGeom>
          <a:noFill/>
          <a:ln w="28575">
            <a:noFill/>
            <a:miter lim="800000"/>
            <a:headEnd/>
            <a:tailEnd/>
          </a:ln>
        </p:spPr>
        <p:txBody>
          <a:bodyPr wrap="square">
            <a:spAutoFit/>
          </a:bodyPr>
          <a:lstStyle/>
          <a:p>
            <a:pPr algn="ctr">
              <a:spcAft>
                <a:spcPts val="9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2:9</a:t>
            </a:r>
          </a:p>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see Him who was made for a little while lower than the angels,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namely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Jesus, because of the suffering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crowned with glory and honor, so that by the grace of God He might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taste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everyone.”</a:t>
            </a:r>
          </a:p>
        </p:txBody>
      </p:sp>
      <p:pic>
        <p:nvPicPr>
          <p:cNvPr id="4" name="Picture 3">
            <a:extLst>
              <a:ext uri="{FF2B5EF4-FFF2-40B4-BE49-F238E27FC236}">
                <a16:creationId xmlns:a16="http://schemas.microsoft.com/office/drawing/2014/main" id="{4B500BD5-ED75-4B81-BCD4-EC9D0DAAD2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81860" y="3413760"/>
            <a:ext cx="2428280" cy="1463040"/>
          </a:xfrm>
          <a:prstGeom prst="rect">
            <a:avLst/>
          </a:prstGeom>
          <a:ln w="19050">
            <a:solidFill>
              <a:schemeClr val="tx1"/>
            </a:solidFill>
          </a:ln>
        </p:spPr>
      </p:pic>
    </p:spTree>
    <p:extLst>
      <p:ext uri="{BB962C8B-B14F-4D97-AF65-F5344CB8AC3E}">
        <p14:creationId xmlns:p14="http://schemas.microsoft.com/office/powerpoint/2010/main" val="6690306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3C5347-A404-EE9D-3BA7-3A7B2FA44ED3}"/>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38914" name="Rectangle 3"/>
          <p:cNvSpPr>
            <a:spLocks noChangeArrowheads="1"/>
          </p:cNvSpPr>
          <p:nvPr/>
        </p:nvSpPr>
        <p:spPr bwMode="auto">
          <a:xfrm>
            <a:off x="609600" y="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9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2:16-17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Lord God commanded the man, saying, ‘From any tree of the garden you may eat freely;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from the tree of the knowledge of good and evil you shall not eat, for in the day that you eat from it you will surely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muwth</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1C016ECA-A9AE-466C-94D2-0F5849CBCF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22521" y="3230880"/>
            <a:ext cx="2346961" cy="1645920"/>
          </a:xfrm>
          <a:prstGeom prst="rect">
            <a:avLst/>
          </a:prstGeom>
        </p:spPr>
      </p:pic>
    </p:spTree>
    <p:extLst>
      <p:ext uri="{BB962C8B-B14F-4D97-AF65-F5344CB8AC3E}">
        <p14:creationId xmlns:p14="http://schemas.microsoft.com/office/powerpoint/2010/main" val="2100436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091AF076-3852-8199-CD3F-54957BBFDD25}"/>
              </a:ext>
            </a:extLst>
          </p:cNvPr>
          <p:cNvSpPr>
            <a:spLocks noGrp="1" noChangeArrowheads="1"/>
          </p:cNvSpPr>
          <p:nvPr>
            <p:ph type="title"/>
          </p:nvPr>
        </p:nvSpPr>
        <p:spPr>
          <a:xfrm>
            <a:off x="609600" y="228600"/>
            <a:ext cx="10972800" cy="914400"/>
          </a:xfrm>
        </p:spPr>
        <p:txBody>
          <a:bodyPr/>
          <a:lstStyle/>
          <a:p>
            <a:pPr algn="ctr" eaLnBrk="1" hangingPunct="1"/>
            <a:r>
              <a:rPr lang="en-US" altLang="en-US" sz="3600" dirty="0"/>
              <a:t>CHRIST’S 7 ATTRIBUTES SHOWING HIS FINALITY (1:2B-3)</a:t>
            </a:r>
          </a:p>
        </p:txBody>
      </p:sp>
      <p:sp>
        <p:nvSpPr>
          <p:cNvPr id="4099" name="Rectangle 3">
            <a:extLst>
              <a:ext uri="{FF2B5EF4-FFF2-40B4-BE49-F238E27FC236}">
                <a16:creationId xmlns:a16="http://schemas.microsoft.com/office/drawing/2014/main" id="{C68DA7D6-70E4-046D-F49D-8C1B418B5095}"/>
              </a:ext>
            </a:extLst>
          </p:cNvPr>
          <p:cNvSpPr>
            <a:spLocks noGrp="1" noChangeArrowheads="1"/>
          </p:cNvSpPr>
          <p:nvPr>
            <p:ph type="body" idx="1"/>
          </p:nvPr>
        </p:nvSpPr>
        <p:spPr>
          <a:xfrm>
            <a:off x="914400" y="1524000"/>
            <a:ext cx="7010400" cy="4937760"/>
          </a:xfrm>
        </p:spPr>
        <p:txBody>
          <a:bodyPr/>
          <a:lstStyle/>
          <a:p>
            <a:pPr marL="457200" indent="-457200" algn="just" eaLnBrk="1" hangingPunct="1">
              <a:spcBef>
                <a:spcPts val="0"/>
              </a:spcBef>
              <a:spcAft>
                <a:spcPts val="1800"/>
              </a:spcAft>
              <a:defRPr/>
            </a:pPr>
            <a:r>
              <a:rPr lang="en-US" sz="3000" dirty="0"/>
              <a:t>Heir of all things</a:t>
            </a:r>
          </a:p>
          <a:p>
            <a:pPr marL="457200" indent="-457200" algn="just" eaLnBrk="1" hangingPunct="1">
              <a:spcBef>
                <a:spcPts val="0"/>
              </a:spcBef>
              <a:spcAft>
                <a:spcPts val="1800"/>
              </a:spcAft>
              <a:defRPr/>
            </a:pPr>
            <a:r>
              <a:rPr lang="en-US" sz="3000" dirty="0"/>
              <a:t>Maker of all things</a:t>
            </a:r>
          </a:p>
          <a:p>
            <a:pPr marL="457200" indent="-457200" algn="just" eaLnBrk="1" hangingPunct="1">
              <a:spcBef>
                <a:spcPts val="0"/>
              </a:spcBef>
              <a:spcAft>
                <a:spcPts val="1800"/>
              </a:spcAft>
              <a:defRPr/>
            </a:pPr>
            <a:r>
              <a:rPr lang="en-US" sz="3000" dirty="0"/>
              <a:t>Brightness of the Father’s glory</a:t>
            </a:r>
          </a:p>
          <a:p>
            <a:pPr marL="457200" indent="-457200" algn="just" eaLnBrk="1" hangingPunct="1">
              <a:spcBef>
                <a:spcPts val="0"/>
              </a:spcBef>
              <a:spcAft>
                <a:spcPts val="1800"/>
              </a:spcAft>
              <a:defRPr/>
            </a:pPr>
            <a:r>
              <a:rPr lang="en-US" sz="3000" dirty="0"/>
              <a:t>Express image of the Father</a:t>
            </a:r>
          </a:p>
          <a:p>
            <a:pPr marL="457200" indent="-457200" algn="just" eaLnBrk="1" hangingPunct="1">
              <a:spcBef>
                <a:spcPts val="0"/>
              </a:spcBef>
              <a:spcAft>
                <a:spcPts val="1800"/>
              </a:spcAft>
              <a:defRPr/>
            </a:pPr>
            <a:r>
              <a:rPr lang="en-US" sz="3000" dirty="0"/>
              <a:t>Upholds all things</a:t>
            </a:r>
          </a:p>
          <a:p>
            <a:pPr marL="457200" indent="-457200" algn="just" eaLnBrk="1" hangingPunct="1">
              <a:spcBef>
                <a:spcPts val="0"/>
              </a:spcBef>
              <a:spcAft>
                <a:spcPts val="1800"/>
              </a:spcAft>
              <a:defRPr/>
            </a:pPr>
            <a:r>
              <a:rPr lang="en-US" sz="3000" dirty="0"/>
              <a:t>Made complete purification for sins</a:t>
            </a:r>
          </a:p>
          <a:p>
            <a:pPr marL="457200" indent="-457200" algn="just" eaLnBrk="1" hangingPunct="1">
              <a:spcBef>
                <a:spcPts val="0"/>
              </a:spcBef>
              <a:spcAft>
                <a:spcPts val="1800"/>
              </a:spcAft>
              <a:defRPr/>
            </a:pPr>
            <a:r>
              <a:rPr lang="en-US" sz="3000" dirty="0"/>
              <a:t>Sat down at the Father’s right hand</a:t>
            </a:r>
          </a:p>
        </p:txBody>
      </p:sp>
      <p:pic>
        <p:nvPicPr>
          <p:cNvPr id="3" name="Picture 2">
            <a:extLst>
              <a:ext uri="{FF2B5EF4-FFF2-40B4-BE49-F238E27FC236}">
                <a16:creationId xmlns:a16="http://schemas.microsoft.com/office/drawing/2014/main" id="{608D7B15-573A-425F-7407-715B5B2503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854382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5888806A-43E8-4897-B389-FB11B1F6697D}"/>
              </a:ext>
            </a:extLst>
          </p:cNvPr>
          <p:cNvSpPr>
            <a:spLocks noGrp="1" noChangeArrowheads="1"/>
          </p:cNvSpPr>
          <p:nvPr>
            <p:ph type="title"/>
          </p:nvPr>
        </p:nvSpPr>
        <p:spPr>
          <a:xfrm>
            <a:off x="2590800" y="228600"/>
            <a:ext cx="7010400" cy="762000"/>
          </a:xfrm>
        </p:spPr>
        <p:txBody>
          <a:bodyPr/>
          <a:lstStyle/>
          <a:p>
            <a:pPr algn="ctr"/>
            <a:r>
              <a:rPr lang="en-US" altLang="en-US" sz="3600" dirty="0">
                <a:effectLst>
                  <a:outerShdw blurRad="38100" dist="38100" dir="2700000" algn="tl">
                    <a:srgbClr val="000000">
                      <a:alpha val="43137"/>
                    </a:srgbClr>
                  </a:outerShdw>
                </a:effectLst>
              </a:rPr>
              <a:t>To Pay the Penalty for Man’s Sin</a:t>
            </a:r>
          </a:p>
        </p:txBody>
      </p:sp>
      <p:pic>
        <p:nvPicPr>
          <p:cNvPr id="39939" name="Picture 7" descr="C:\Documents and Settings\Owner\Application Data\Microsoft\Media Catalog\Downloaded Clips\cl3\BD07737_.wmf">
            <a:extLst>
              <a:ext uri="{FF2B5EF4-FFF2-40B4-BE49-F238E27FC236}">
                <a16:creationId xmlns:a16="http://schemas.microsoft.com/office/drawing/2014/main" id="{79C806B9-47D7-4021-8851-0C8BDFAFAB3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867401" y="1447800"/>
            <a:ext cx="344941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D4A475D7-A3D1-44CC-B7B8-2913FB039F7C}"/>
              </a:ext>
            </a:extLst>
          </p:cNvPr>
          <p:cNvSpPr>
            <a:spLocks noGrp="1"/>
          </p:cNvSpPr>
          <p:nvPr>
            <p:ph idx="1"/>
          </p:nvPr>
        </p:nvSpPr>
        <p:spPr>
          <a:xfrm>
            <a:off x="2438400" y="1523999"/>
            <a:ext cx="3429000" cy="4419600"/>
          </a:xfrm>
        </p:spPr>
        <p:txBody>
          <a:bodyPr/>
          <a:lstStyle/>
          <a:p>
            <a:pPr marL="457200" indent="-457200">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Gen. 2:17</a:t>
            </a:r>
          </a:p>
          <a:p>
            <a:pPr marL="457200" indent="-457200">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Gen. 3:21</a:t>
            </a:r>
          </a:p>
          <a:p>
            <a:pPr marL="457200" indent="-457200">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Ezek. 18:20</a:t>
            </a:r>
          </a:p>
          <a:p>
            <a:pPr marL="457200" indent="-457200">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Rom. 6:23</a:t>
            </a:r>
          </a:p>
          <a:p>
            <a:pPr marL="457200" indent="-457200">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Hebrews 2:9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09C960-4FC8-BC36-52AF-AADF91FBB66B}"/>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A4B84B81-180C-4D43-855E-B136D5FE019D}"/>
              </a:ext>
            </a:extLst>
          </p:cNvPr>
          <p:cNvSpPr>
            <a:spLocks noChangeArrowheads="1"/>
          </p:cNvSpPr>
          <p:nvPr/>
        </p:nvSpPr>
        <p:spPr bwMode="auto">
          <a:xfrm>
            <a:off x="609600" y="1"/>
            <a:ext cx="10972800" cy="3039294"/>
          </a:xfrm>
          <a:prstGeom prst="rect">
            <a:avLst/>
          </a:prstGeom>
          <a:noFill/>
          <a:ln w="28575">
            <a:noFill/>
            <a:miter lim="800000"/>
            <a:headEnd/>
            <a:tailEnd/>
          </a:ln>
        </p:spPr>
        <p:txBody>
          <a:bodyPr wrap="square">
            <a:spAutoFit/>
          </a:bodyPr>
          <a:lstStyle/>
          <a:p>
            <a:pPr algn="ctr" defTabSz="685800">
              <a:spcAft>
                <a:spcPts val="9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2:9</a:t>
            </a:r>
          </a:p>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see Him who was made for a little while lower than the angels,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namely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Jesus, because of the suffering of death crowned with glory and honor, so that by the grace of God He might taste death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everyone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E12018B0-D302-45D9-B5D4-13B4691DC8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8325" y="3048000"/>
            <a:ext cx="3035350" cy="1828800"/>
          </a:xfrm>
          <a:prstGeom prst="rect">
            <a:avLst/>
          </a:prstGeom>
          <a:ln w="19050">
            <a:solidFill>
              <a:schemeClr val="tx1"/>
            </a:solidFill>
          </a:ln>
        </p:spPr>
      </p:pic>
    </p:spTree>
    <p:extLst>
      <p:ext uri="{BB962C8B-B14F-4D97-AF65-F5344CB8AC3E}">
        <p14:creationId xmlns:p14="http://schemas.microsoft.com/office/powerpoint/2010/main" val="16442833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30D8041-C4E9-43C4-91A8-934E7133E539}"/>
              </a:ext>
            </a:extLst>
          </p:cNvPr>
          <p:cNvSpPr txBox="1"/>
          <p:nvPr/>
        </p:nvSpPr>
        <p:spPr>
          <a:xfrm>
            <a:off x="3083719" y="228600"/>
            <a:ext cx="6024562" cy="1015663"/>
          </a:xfrm>
          <a:prstGeom prst="rect">
            <a:avLst/>
          </a:prstGeom>
          <a:noFill/>
        </p:spPr>
        <p:txBody>
          <a:bodyPr>
            <a:spAutoFit/>
          </a:bodyPr>
          <a:lstStyle/>
          <a:p>
            <a:pPr algn="ctr">
              <a:defRPr/>
            </a:pP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Jay Adams </a:t>
            </a:r>
          </a:p>
          <a:p>
            <a:pPr algn="ctr">
              <a:defRPr/>
            </a:pP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Competent to Counsel</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70. </a:t>
            </a:r>
          </a:p>
        </p:txBody>
      </p:sp>
      <p:pic>
        <p:nvPicPr>
          <p:cNvPr id="3" name="Picture 2">
            <a:extLst>
              <a:ext uri="{FF2B5EF4-FFF2-40B4-BE49-F238E27FC236}">
                <a16:creationId xmlns:a16="http://schemas.microsoft.com/office/drawing/2014/main" id="{5E37B89F-1448-4262-8EA8-2FC706805B8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1627" y="121920"/>
            <a:ext cx="1094773" cy="10972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a16="http://schemas.microsoft.com/office/drawing/2014/main" id="{3A646BFF-B9C9-4B47-A327-A1635B2F8A0F}"/>
              </a:ext>
            </a:extLst>
          </p:cNvPr>
          <p:cNvSpPr/>
          <p:nvPr/>
        </p:nvSpPr>
        <p:spPr>
          <a:xfrm>
            <a:off x="609600" y="1371600"/>
            <a:ext cx="10972800" cy="5170646"/>
          </a:xfrm>
          <a:prstGeom prst="rect">
            <a:avLst/>
          </a:prstGeom>
        </p:spPr>
        <p:txBody>
          <a:bodyPr wrap="square">
            <a:spAutoFit/>
          </a:bodyPr>
          <a:lstStyle/>
          <a:p>
            <a:pPr algn="just">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counselors, as Christians, are obligated to present the claims of Christ. They must present the good news that Christ Jesus died on the cross in the place of His own, that He bore the guilt and suffered the penalty for their sins. He died that all whom the Father had given to Him might come unto Him and have life everlasting. As a reformed Christian, the writer believes that counselors must not tell any unsaved counselee that Christ </a:t>
            </a:r>
            <a:r>
              <a:rPr lang="en-US" sz="3200"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died for him,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THEY CANNOT SAY THAT</a:t>
            </a:r>
            <a:r>
              <a:rPr lang="en-US" sz="3200"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 man knows except Christ Himself who are His elect for whom He died." [emphasis mine]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C:\Documents and Settings\Owner\Application Data\Microsoft\Media Catalog\Downloaded Clips\cl79\j0304869.wmf">
            <a:extLst>
              <a:ext uri="{FF2B5EF4-FFF2-40B4-BE49-F238E27FC236}">
                <a16:creationId xmlns:a16="http://schemas.microsoft.com/office/drawing/2014/main" id="{4A5733E1-1C4F-4247-ACEA-9B7EFAC325B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321352" y="42863"/>
            <a:ext cx="127044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A89C46E-DBE5-4EC6-B362-9DF6C1264D88}"/>
              </a:ext>
            </a:extLst>
          </p:cNvPr>
          <p:cNvSpPr txBox="1"/>
          <p:nvPr/>
        </p:nvSpPr>
        <p:spPr>
          <a:xfrm>
            <a:off x="2133600" y="6477001"/>
            <a:ext cx="7924800" cy="307975"/>
          </a:xfrm>
          <a:prstGeom prst="rect">
            <a:avLst/>
          </a:prstGeom>
          <a:noFill/>
        </p:spPr>
        <p:txBody>
          <a:bodyPr>
            <a:spAutoFit/>
          </a:bodyPr>
          <a:lstStyle/>
          <a:p>
            <a:pPr algn="ctr">
              <a:defRPr/>
            </a:pPr>
            <a:r>
              <a:rPr lang="en-US" sz="1400" dirty="0">
                <a:effectLst>
                  <a:outerShdw blurRad="38100" dist="38100" dir="2700000" algn="tl">
                    <a:srgbClr val="000000">
                      <a:alpha val="43137"/>
                    </a:srgbClr>
                  </a:outerShdw>
                </a:effectLst>
                <a:latin typeface="Calibri" panose="020F0502020204030204" pitchFamily="34" charset="0"/>
                <a:cs typeface="+mn-cs"/>
              </a:rPr>
              <a:t>Adapted from J. Dwight Pentecost, </a:t>
            </a:r>
            <a:r>
              <a:rPr lang="en-US" sz="1400" i="1" dirty="0">
                <a:effectLst>
                  <a:outerShdw blurRad="38100" dist="38100" dir="2700000" algn="tl">
                    <a:srgbClr val="000000">
                      <a:alpha val="43137"/>
                    </a:srgbClr>
                  </a:outerShdw>
                </a:effectLst>
                <a:latin typeface="Calibri" panose="020F0502020204030204" pitchFamily="34" charset="0"/>
                <a:cs typeface="+mn-cs"/>
              </a:rPr>
              <a:t>Faith that Endures</a:t>
            </a:r>
            <a:r>
              <a:rPr lang="en-US" sz="1400" dirty="0">
                <a:effectLst>
                  <a:outerShdw blurRad="38100" dist="38100" dir="2700000" algn="tl">
                    <a:srgbClr val="000000">
                      <a:alpha val="43137"/>
                    </a:srgbClr>
                  </a:outerShdw>
                </a:effectLst>
                <a:latin typeface="Calibri" panose="020F0502020204030204" pitchFamily="34" charset="0"/>
                <a:cs typeface="+mn-cs"/>
              </a:rPr>
              <a:t> (Grand Rapids, MI: </a:t>
            </a:r>
            <a:r>
              <a:rPr lang="en-US" sz="1400" dirty="0" err="1">
                <a:effectLst>
                  <a:outerShdw blurRad="38100" dist="38100" dir="2700000" algn="tl">
                    <a:srgbClr val="000000">
                      <a:alpha val="43137"/>
                    </a:srgbClr>
                  </a:outerShdw>
                </a:effectLst>
                <a:latin typeface="Calibri" panose="020F0502020204030204" pitchFamily="34" charset="0"/>
                <a:cs typeface="+mn-cs"/>
              </a:rPr>
              <a:t>Kregel</a:t>
            </a:r>
            <a:r>
              <a:rPr lang="en-US" sz="1400" dirty="0">
                <a:effectLst>
                  <a:outerShdw blurRad="38100" dist="38100" dir="2700000" algn="tl">
                    <a:srgbClr val="000000">
                      <a:alpha val="43137"/>
                    </a:srgbClr>
                  </a:outerShdw>
                </a:effectLst>
                <a:latin typeface="Calibri" panose="020F0502020204030204" pitchFamily="34" charset="0"/>
                <a:cs typeface="+mn-cs"/>
              </a:rPr>
              <a:t>, 2000), 60-71.</a:t>
            </a:r>
          </a:p>
        </p:txBody>
      </p:sp>
      <p:sp>
        <p:nvSpPr>
          <p:cNvPr id="7" name="Rectangle 2">
            <a:extLst>
              <a:ext uri="{FF2B5EF4-FFF2-40B4-BE49-F238E27FC236}">
                <a16:creationId xmlns:a16="http://schemas.microsoft.com/office/drawing/2014/main" id="{9BE134BE-91C5-475E-AF77-E8BFFF533C7F}"/>
              </a:ext>
            </a:extLst>
          </p:cNvPr>
          <p:cNvSpPr txBox="1">
            <a:spLocks noChangeArrowheads="1"/>
          </p:cNvSpPr>
          <p:nvPr/>
        </p:nvSpPr>
        <p:spPr bwMode="auto">
          <a:xfrm>
            <a:off x="3848100" y="228600"/>
            <a:ext cx="4495800"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defRPr/>
            </a:pPr>
            <a:r>
              <a:rPr lang="en-US" altLang="en-US" sz="3600" kern="0" dirty="0">
                <a:effectLst>
                  <a:outerShdw blurRad="38100" dist="38100" dir="2700000" algn="tl">
                    <a:srgbClr val="000000">
                      <a:alpha val="43137"/>
                    </a:srgbClr>
                  </a:outerShdw>
                </a:effectLst>
                <a:latin typeface="Calibri" panose="020F0502020204030204" pitchFamily="34" charset="0"/>
              </a:rPr>
              <a:t>Why God Became Man</a:t>
            </a:r>
            <a:br>
              <a:rPr lang="en-US" altLang="en-US" sz="4000" kern="0" dirty="0">
                <a:effectLst>
                  <a:outerShdw blurRad="38100" dist="38100" dir="2700000" algn="tl">
                    <a:srgbClr val="000000">
                      <a:alpha val="43137"/>
                    </a:srgbClr>
                  </a:outerShdw>
                </a:effectLst>
                <a:latin typeface="Calibri" panose="020F0502020204030204" pitchFamily="34" charset="0"/>
              </a:rPr>
            </a:br>
            <a:r>
              <a:rPr lang="en-US" altLang="en-US" sz="24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(Heb. 2:5-18)</a:t>
            </a:r>
          </a:p>
        </p:txBody>
      </p:sp>
      <p:sp>
        <p:nvSpPr>
          <p:cNvPr id="9" name="Rectangle 3">
            <a:extLst>
              <a:ext uri="{FF2B5EF4-FFF2-40B4-BE49-F238E27FC236}">
                <a16:creationId xmlns:a16="http://schemas.microsoft.com/office/drawing/2014/main" id="{3E1E0182-A32A-41DE-8491-C308514E2FFE}"/>
              </a:ext>
            </a:extLst>
          </p:cNvPr>
          <p:cNvSpPr txBox="1">
            <a:spLocks noChangeArrowheads="1"/>
          </p:cNvSpPr>
          <p:nvPr/>
        </p:nvSpPr>
        <p:spPr bwMode="auto">
          <a:xfrm>
            <a:off x="1771650" y="1447800"/>
            <a:ext cx="8648700" cy="483393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restore God’s original purpose for man (5-8)</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taste death for every man (9) </a:t>
            </a:r>
          </a:p>
          <a:p>
            <a:pPr marL="457200" indent="-457200">
              <a:spcBef>
                <a:spcPts val="0"/>
              </a:spcBef>
              <a:spcAft>
                <a:spcPts val="1200"/>
              </a:spcAft>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rPr>
              <a:t>To bring many to glory (10-13)</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break Satan’s rule over humanity (14)</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remove the fear of death (15)</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become our merciful high priest (16-17a)</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make a complete purification for sin (17b)</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sympathize with those tested (18)</a:t>
            </a:r>
          </a:p>
        </p:txBody>
      </p:sp>
    </p:spTree>
    <p:extLst>
      <p:ext uri="{BB962C8B-B14F-4D97-AF65-F5344CB8AC3E}">
        <p14:creationId xmlns:p14="http://schemas.microsoft.com/office/powerpoint/2010/main" val="34817188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AB870B-EE94-A280-DD70-37607C91718A}"/>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8435" name="Rectangle 3">
            <a:extLst>
              <a:ext uri="{FF2B5EF4-FFF2-40B4-BE49-F238E27FC236}">
                <a16:creationId xmlns:a16="http://schemas.microsoft.com/office/drawing/2014/main" id="{CAE6DD28-FEBE-44ED-ABDF-5340F80283F5}"/>
              </a:ext>
            </a:extLst>
          </p:cNvPr>
          <p:cNvSpPr>
            <a:spLocks noGrp="1" noChangeArrowheads="1"/>
          </p:cNvSpPr>
          <p:nvPr>
            <p:ph type="body" idx="4294967295"/>
          </p:nvPr>
        </p:nvSpPr>
        <p:spPr>
          <a:xfrm>
            <a:off x="1981200" y="1447800"/>
            <a:ext cx="8458200" cy="3886200"/>
          </a:xfrm>
        </p:spPr>
        <p:txBody>
          <a:bodyPr/>
          <a:lstStyle/>
          <a:p>
            <a:pPr eaLnBrk="1" hangingPunct="1">
              <a:lnSpc>
                <a:spcPct val="200000"/>
              </a:lnSpc>
              <a:buFont typeface="Arial" charset="0"/>
              <a:buNone/>
              <a:defRPr/>
            </a:pPr>
            <a:endParaRPr lang="en-US">
              <a:effectLst>
                <a:outerShdw blurRad="38100" dist="38100" dir="2700000" algn="tl">
                  <a:srgbClr val="FFFFFF"/>
                </a:outerShdw>
              </a:effectLst>
            </a:endParaRPr>
          </a:p>
          <a:p>
            <a:pPr eaLnBrk="1" hangingPunct="1">
              <a:lnSpc>
                <a:spcPct val="90000"/>
              </a:lnSpc>
              <a:defRPr/>
            </a:pPr>
            <a:endParaRPr lang="en-US">
              <a:effectLst>
                <a:outerShdw blurRad="38100" dist="38100" dir="2700000" algn="tl">
                  <a:srgbClr val="FFFFFF"/>
                </a:outerShdw>
              </a:effectLst>
            </a:endParaRPr>
          </a:p>
        </p:txBody>
      </p:sp>
      <p:sp>
        <p:nvSpPr>
          <p:cNvPr id="6" name="TextBox 5">
            <a:extLst>
              <a:ext uri="{FF2B5EF4-FFF2-40B4-BE49-F238E27FC236}">
                <a16:creationId xmlns:a16="http://schemas.microsoft.com/office/drawing/2014/main" id="{C82387D6-B367-42D1-8435-D7184293D2D3}"/>
              </a:ext>
            </a:extLst>
          </p:cNvPr>
          <p:cNvSpPr txBox="1"/>
          <p:nvPr/>
        </p:nvSpPr>
        <p:spPr>
          <a:xfrm>
            <a:off x="609600" y="1"/>
            <a:ext cx="10972800" cy="4714111"/>
          </a:xfrm>
          <a:prstGeom prst="rect">
            <a:avLst/>
          </a:prstGeom>
          <a:noFill/>
        </p:spPr>
        <p:txBody>
          <a:bodyPr wrap="square">
            <a:spAutoFit/>
          </a:bodyPr>
          <a:lstStyle/>
          <a:p>
            <a:pPr algn="ctr" defTabSz="685800">
              <a:spcAft>
                <a:spcPts val="9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8:29–30 </a:t>
            </a:r>
          </a:p>
          <a:p>
            <a:pPr algn="just">
              <a:spcBef>
                <a:spcPts val="0"/>
              </a:spcBef>
              <a:spcAft>
                <a:spcPts val="1000"/>
              </a:spcAft>
            </a:pPr>
            <a:r>
              <a:rPr lang="en-US" sz="3600" baseline="30000" dirty="0">
                <a:effectLst>
                  <a:outerShdw blurRad="38100" dist="38100" dir="2700000" algn="tl">
                    <a:srgbClr val="000000">
                      <a:alpha val="43137"/>
                    </a:srgbClr>
                  </a:outerShdw>
                </a:effectLst>
                <a:latin typeface="Calibri" panose="020F0502020204030204" pitchFamily="34" charset="0"/>
              </a:rPr>
              <a:t>29</a:t>
            </a:r>
            <a:r>
              <a:rPr lang="en-US" sz="3600" dirty="0">
                <a:effectLst>
                  <a:outerShdw blurRad="38100" dist="38100" dir="2700000" algn="tl">
                    <a:srgbClr val="000000">
                      <a:alpha val="43137"/>
                    </a:srgbClr>
                  </a:outerShdw>
                </a:effectLst>
                <a:latin typeface="Calibri" panose="020F0502020204030204" pitchFamily="34" charset="0"/>
              </a:rPr>
              <a:t> “For those whom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foreknew</a:t>
            </a:r>
            <a:r>
              <a:rPr lang="en-US" sz="3600" dirty="0">
                <a:effectLst>
                  <a:outerShdw blurRad="38100" dist="38100" dir="2700000" algn="tl">
                    <a:srgbClr val="000000">
                      <a:alpha val="43137"/>
                    </a:srgbClr>
                  </a:outerShdw>
                </a:effectLst>
                <a:latin typeface="Calibri" panose="020F0502020204030204" pitchFamily="34" charset="0"/>
              </a:rPr>
              <a:t>, He also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predestined</a:t>
            </a:r>
            <a:r>
              <a:rPr lang="en-US" sz="3600" dirty="0">
                <a:effectLst>
                  <a:outerShdw blurRad="38100" dist="38100" dir="2700000" algn="tl">
                    <a:srgbClr val="000000">
                      <a:alpha val="43137"/>
                    </a:srgbClr>
                  </a:outerShdw>
                </a:effectLst>
                <a:latin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rPr>
              <a:t>to become</a:t>
            </a:r>
            <a:r>
              <a:rPr lang="en-US" sz="3600" dirty="0">
                <a:effectLst>
                  <a:outerShdw blurRad="38100" dist="38100" dir="2700000" algn="tl">
                    <a:srgbClr val="000000">
                      <a:alpha val="43137"/>
                    </a:srgbClr>
                  </a:outerShdw>
                </a:effectLst>
                <a:latin typeface="Calibri" panose="020F0502020204030204" pitchFamily="34" charset="0"/>
              </a:rPr>
              <a:t> conformed to the image of His Son, so that He would be the firstborn among many brethren; </a:t>
            </a:r>
            <a:r>
              <a:rPr lang="en-US" sz="3600" baseline="30000" dirty="0">
                <a:effectLst>
                  <a:outerShdw blurRad="38100" dist="38100" dir="2700000" algn="tl">
                    <a:srgbClr val="000000">
                      <a:alpha val="43137"/>
                    </a:srgbClr>
                  </a:outerShdw>
                </a:effectLst>
                <a:latin typeface="Calibri" panose="020F0502020204030204" pitchFamily="34" charset="0"/>
              </a:rPr>
              <a:t>30</a:t>
            </a:r>
            <a:r>
              <a:rPr lang="en-US" sz="3600" dirty="0">
                <a:effectLst>
                  <a:outerShdw blurRad="38100" dist="38100" dir="2700000" algn="tl">
                    <a:srgbClr val="000000">
                      <a:alpha val="43137"/>
                    </a:srgbClr>
                  </a:outerShdw>
                </a:effectLst>
                <a:latin typeface="Calibri" panose="020F0502020204030204" pitchFamily="34" charset="0"/>
              </a:rPr>
              <a:t> and these whom He predestined, He also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called</a:t>
            </a:r>
            <a:r>
              <a:rPr lang="en-US" sz="3600" dirty="0">
                <a:effectLst>
                  <a:outerShdw blurRad="38100" dist="38100" dir="2700000" algn="tl">
                    <a:srgbClr val="000000">
                      <a:alpha val="43137"/>
                    </a:srgbClr>
                  </a:outerShdw>
                </a:effectLst>
                <a:latin typeface="Calibri" panose="020F0502020204030204" pitchFamily="34" charset="0"/>
              </a:rPr>
              <a:t>; and these whom He called, He also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justified</a:t>
            </a:r>
            <a:r>
              <a:rPr lang="en-US" sz="3600" dirty="0">
                <a:effectLst>
                  <a:outerShdw blurRad="38100" dist="38100" dir="2700000" algn="tl">
                    <a:srgbClr val="000000">
                      <a:alpha val="43137"/>
                    </a:srgbClr>
                  </a:outerShdw>
                </a:effectLst>
                <a:latin typeface="Calibri" panose="020F0502020204030204" pitchFamily="34" charset="0"/>
              </a:rPr>
              <a:t>; and these whom He justified, He also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glorified</a:t>
            </a:r>
            <a:r>
              <a:rPr lang="en-US" sz="3600" dirty="0">
                <a:effectLst>
                  <a:outerShdw blurRad="38100" dist="38100" dir="2700000" algn="tl">
                    <a:srgbClr val="000000">
                      <a:alpha val="43137"/>
                    </a:srgbClr>
                  </a:outerShdw>
                </a:effectLst>
                <a:latin typeface="Calibri" panose="020F0502020204030204" pitchFamily="34" charset="0"/>
              </a:rPr>
              <a: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C:\Documents and Settings\Owner\Application Data\Microsoft\Media Catalog\Downloaded Clips\cl79\j0304869.wmf">
            <a:extLst>
              <a:ext uri="{FF2B5EF4-FFF2-40B4-BE49-F238E27FC236}">
                <a16:creationId xmlns:a16="http://schemas.microsoft.com/office/drawing/2014/main" id="{4A5733E1-1C4F-4247-ACEA-9B7EFAC325B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321352" y="42863"/>
            <a:ext cx="127044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A89C46E-DBE5-4EC6-B362-9DF6C1264D88}"/>
              </a:ext>
            </a:extLst>
          </p:cNvPr>
          <p:cNvSpPr txBox="1"/>
          <p:nvPr/>
        </p:nvSpPr>
        <p:spPr>
          <a:xfrm>
            <a:off x="2133600" y="6477001"/>
            <a:ext cx="7924800" cy="307975"/>
          </a:xfrm>
          <a:prstGeom prst="rect">
            <a:avLst/>
          </a:prstGeom>
          <a:noFill/>
        </p:spPr>
        <p:txBody>
          <a:bodyPr>
            <a:spAutoFit/>
          </a:bodyPr>
          <a:lstStyle/>
          <a:p>
            <a:pPr algn="ctr">
              <a:defRPr/>
            </a:pPr>
            <a:r>
              <a:rPr lang="en-US" sz="1400" dirty="0">
                <a:effectLst>
                  <a:outerShdw blurRad="38100" dist="38100" dir="2700000" algn="tl">
                    <a:srgbClr val="000000">
                      <a:alpha val="43137"/>
                    </a:srgbClr>
                  </a:outerShdw>
                </a:effectLst>
                <a:latin typeface="Calibri" panose="020F0502020204030204" pitchFamily="34" charset="0"/>
                <a:cs typeface="+mn-cs"/>
              </a:rPr>
              <a:t>Adapted from J. Dwight Pentecost, </a:t>
            </a:r>
            <a:r>
              <a:rPr lang="en-US" sz="1400" i="1" dirty="0">
                <a:effectLst>
                  <a:outerShdw blurRad="38100" dist="38100" dir="2700000" algn="tl">
                    <a:srgbClr val="000000">
                      <a:alpha val="43137"/>
                    </a:srgbClr>
                  </a:outerShdw>
                </a:effectLst>
                <a:latin typeface="Calibri" panose="020F0502020204030204" pitchFamily="34" charset="0"/>
                <a:cs typeface="+mn-cs"/>
              </a:rPr>
              <a:t>Faith that Endures</a:t>
            </a:r>
            <a:r>
              <a:rPr lang="en-US" sz="1400" dirty="0">
                <a:effectLst>
                  <a:outerShdw blurRad="38100" dist="38100" dir="2700000" algn="tl">
                    <a:srgbClr val="000000">
                      <a:alpha val="43137"/>
                    </a:srgbClr>
                  </a:outerShdw>
                </a:effectLst>
                <a:latin typeface="Calibri" panose="020F0502020204030204" pitchFamily="34" charset="0"/>
                <a:cs typeface="+mn-cs"/>
              </a:rPr>
              <a:t> (Grand Rapids, MI: </a:t>
            </a:r>
            <a:r>
              <a:rPr lang="en-US" sz="1400" dirty="0" err="1">
                <a:effectLst>
                  <a:outerShdw blurRad="38100" dist="38100" dir="2700000" algn="tl">
                    <a:srgbClr val="000000">
                      <a:alpha val="43137"/>
                    </a:srgbClr>
                  </a:outerShdw>
                </a:effectLst>
                <a:latin typeface="Calibri" panose="020F0502020204030204" pitchFamily="34" charset="0"/>
                <a:cs typeface="+mn-cs"/>
              </a:rPr>
              <a:t>Kregel</a:t>
            </a:r>
            <a:r>
              <a:rPr lang="en-US" sz="1400" dirty="0">
                <a:effectLst>
                  <a:outerShdw blurRad="38100" dist="38100" dir="2700000" algn="tl">
                    <a:srgbClr val="000000">
                      <a:alpha val="43137"/>
                    </a:srgbClr>
                  </a:outerShdw>
                </a:effectLst>
                <a:latin typeface="Calibri" panose="020F0502020204030204" pitchFamily="34" charset="0"/>
                <a:cs typeface="+mn-cs"/>
              </a:rPr>
              <a:t>, 2000), 60-71.</a:t>
            </a:r>
          </a:p>
        </p:txBody>
      </p:sp>
      <p:sp>
        <p:nvSpPr>
          <p:cNvPr id="7" name="Rectangle 2">
            <a:extLst>
              <a:ext uri="{FF2B5EF4-FFF2-40B4-BE49-F238E27FC236}">
                <a16:creationId xmlns:a16="http://schemas.microsoft.com/office/drawing/2014/main" id="{9BE134BE-91C5-475E-AF77-E8BFFF533C7F}"/>
              </a:ext>
            </a:extLst>
          </p:cNvPr>
          <p:cNvSpPr txBox="1">
            <a:spLocks noChangeArrowheads="1"/>
          </p:cNvSpPr>
          <p:nvPr/>
        </p:nvSpPr>
        <p:spPr bwMode="auto">
          <a:xfrm>
            <a:off x="3848100" y="228600"/>
            <a:ext cx="4495800"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defRPr/>
            </a:pPr>
            <a:r>
              <a:rPr lang="en-US" altLang="en-US" sz="3600" kern="0" dirty="0">
                <a:effectLst>
                  <a:outerShdw blurRad="38100" dist="38100" dir="2700000" algn="tl">
                    <a:srgbClr val="000000">
                      <a:alpha val="43137"/>
                    </a:srgbClr>
                  </a:outerShdw>
                </a:effectLst>
                <a:latin typeface="Calibri" panose="020F0502020204030204" pitchFamily="34" charset="0"/>
              </a:rPr>
              <a:t>Why God Became Man</a:t>
            </a:r>
            <a:br>
              <a:rPr lang="en-US" altLang="en-US" sz="4000" kern="0" dirty="0">
                <a:effectLst>
                  <a:outerShdw blurRad="38100" dist="38100" dir="2700000" algn="tl">
                    <a:srgbClr val="000000">
                      <a:alpha val="43137"/>
                    </a:srgbClr>
                  </a:outerShdw>
                </a:effectLst>
                <a:latin typeface="Calibri" panose="020F0502020204030204" pitchFamily="34" charset="0"/>
              </a:rPr>
            </a:br>
            <a:r>
              <a:rPr lang="en-US" altLang="en-US" sz="24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(Heb. 2:5-18)</a:t>
            </a:r>
          </a:p>
        </p:txBody>
      </p:sp>
      <p:sp>
        <p:nvSpPr>
          <p:cNvPr id="9" name="Rectangle 3">
            <a:extLst>
              <a:ext uri="{FF2B5EF4-FFF2-40B4-BE49-F238E27FC236}">
                <a16:creationId xmlns:a16="http://schemas.microsoft.com/office/drawing/2014/main" id="{3E1E0182-A32A-41DE-8491-C308514E2FFE}"/>
              </a:ext>
            </a:extLst>
          </p:cNvPr>
          <p:cNvSpPr txBox="1">
            <a:spLocks noChangeArrowheads="1"/>
          </p:cNvSpPr>
          <p:nvPr/>
        </p:nvSpPr>
        <p:spPr bwMode="auto">
          <a:xfrm>
            <a:off x="1771650" y="1447800"/>
            <a:ext cx="8648700" cy="483393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restore God’s original purpose for man (5-8)</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taste death for every man (9) </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bring many to glory (10-13)</a:t>
            </a:r>
          </a:p>
          <a:p>
            <a:pPr marL="457200" indent="-457200">
              <a:spcBef>
                <a:spcPts val="0"/>
              </a:spcBef>
              <a:spcAft>
                <a:spcPts val="1200"/>
              </a:spcAft>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rPr>
              <a:t>To break Satan’s rule over humanity (14)</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remove the fear of death (15)</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become our merciful high priest (16-17a)</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make a complete purification for sin (17b)</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sympathize with those tested (18)</a:t>
            </a:r>
          </a:p>
        </p:txBody>
      </p:sp>
    </p:spTree>
    <p:extLst>
      <p:ext uri="{BB962C8B-B14F-4D97-AF65-F5344CB8AC3E}">
        <p14:creationId xmlns:p14="http://schemas.microsoft.com/office/powerpoint/2010/main" val="27598871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88FF35-544F-97A0-8100-DB55817C362F}"/>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3391D193-E7CF-4BC4-820B-8AC9F5BBDE72}"/>
              </a:ext>
            </a:extLst>
          </p:cNvPr>
          <p:cNvSpPr>
            <a:spLocks noChangeArrowheads="1"/>
          </p:cNvSpPr>
          <p:nvPr/>
        </p:nvSpPr>
        <p:spPr bwMode="auto">
          <a:xfrm>
            <a:off x="609600" y="1"/>
            <a:ext cx="10972800" cy="3039294"/>
          </a:xfrm>
          <a:prstGeom prst="rect">
            <a:avLst/>
          </a:prstGeom>
          <a:noFill/>
          <a:ln w="28575">
            <a:noFill/>
            <a:miter lim="800000"/>
            <a:headEnd/>
            <a:tailEnd/>
          </a:ln>
        </p:spPr>
        <p:txBody>
          <a:bodyPr wrap="square">
            <a:spAutoFit/>
          </a:bodyPr>
          <a:lstStyle/>
          <a:p>
            <a:pPr algn="ctr" defTabSz="685800">
              <a:spcAft>
                <a:spcPts val="9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2:14</a:t>
            </a:r>
          </a:p>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since the children share in flesh and blood, He Himself likewise also partook of the same, that through death He might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render powerless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who had the power of death, that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devil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BBC3D1F9-9854-404A-904F-3975F23423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37355" y="3230880"/>
            <a:ext cx="2517290" cy="1645920"/>
          </a:xfrm>
          <a:prstGeom prst="rect">
            <a:avLst/>
          </a:prstGeom>
          <a:ln w="19050">
            <a:solidFill>
              <a:schemeClr val="tx1"/>
            </a:solidFill>
          </a:ln>
        </p:spPr>
      </p:pic>
    </p:spTree>
    <p:extLst>
      <p:ext uri="{BB962C8B-B14F-4D97-AF65-F5344CB8AC3E}">
        <p14:creationId xmlns:p14="http://schemas.microsoft.com/office/powerpoint/2010/main" val="41020306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C1AD1E5-FF2B-3C89-6CD2-DD561AA7F9A2}"/>
            </a:ext>
          </a:extLst>
        </p:cNvPr>
        <p:cNvGrpSpPr/>
        <p:nvPr/>
      </p:nvGrpSpPr>
      <p:grpSpPr>
        <a:xfrm>
          <a:off x="0" y="0"/>
          <a:ext cx="0" cy="0"/>
          <a:chOff x="0" y="0"/>
          <a:chExt cx="0" cy="0"/>
        </a:xfrm>
      </p:grpSpPr>
      <p:sp>
        <p:nvSpPr>
          <p:cNvPr id="28674" name="Rectangle 2">
            <a:extLst>
              <a:ext uri="{FF2B5EF4-FFF2-40B4-BE49-F238E27FC236}">
                <a16:creationId xmlns:a16="http://schemas.microsoft.com/office/drawing/2014/main" id="{00EF5761-9551-D36B-600B-766AAA70CC7A}"/>
              </a:ext>
            </a:extLst>
          </p:cNvPr>
          <p:cNvSpPr>
            <a:spLocks noGrp="1" noChangeArrowheads="1"/>
          </p:cNvSpPr>
          <p:nvPr>
            <p:ph type="title"/>
          </p:nvPr>
        </p:nvSpPr>
        <p:spPr>
          <a:xfrm>
            <a:off x="3086100" y="228600"/>
            <a:ext cx="6019800" cy="1447800"/>
          </a:xfrm>
        </p:spPr>
        <p:txBody>
          <a:bodyPr/>
          <a:lstStyle/>
          <a:p>
            <a:pPr algn="ctr" eaLnBrk="1" hangingPunct="1"/>
            <a:r>
              <a:rPr lang="en-US" altLang="en-US" sz="3200" dirty="0">
                <a:effectLst>
                  <a:outerShdw blurRad="38100" dist="38100" dir="2700000" algn="tl">
                    <a:srgbClr val="000000">
                      <a:alpha val="43137"/>
                    </a:srgbClr>
                  </a:outerShdw>
                </a:effectLst>
                <a:cs typeface="Calibri" panose="020F0502020204030204" pitchFamily="34" charset="0"/>
              </a:rPr>
              <a:t>Names &amp; Titles Demonstrating Satan’s Post-Fall, Earthly Authority </a:t>
            </a:r>
            <a:br>
              <a:rPr lang="en-US" altLang="en-US" sz="2800" dirty="0">
                <a:effectLst>
                  <a:outerShdw blurRad="38100" dist="38100" dir="2700000" algn="tl">
                    <a:srgbClr val="000000">
                      <a:alpha val="43137"/>
                    </a:srgbClr>
                  </a:outerShdw>
                </a:effectLst>
                <a:cs typeface="Calibri" panose="020F0502020204030204" pitchFamily="34" charset="0"/>
              </a:rPr>
            </a:br>
            <a:r>
              <a:rPr lang="en-US" altLang="en-US" sz="2400" dirty="0">
                <a:solidFill>
                  <a:schemeClr val="tx1"/>
                </a:solidFill>
                <a:effectLst>
                  <a:outerShdw blurRad="38100" dist="38100" dir="2700000" algn="tl">
                    <a:srgbClr val="000000">
                      <a:alpha val="43137"/>
                    </a:srgbClr>
                  </a:outerShdw>
                </a:effectLst>
                <a:ea typeface="+mn-ea"/>
                <a:cs typeface="Calibri" panose="020F0502020204030204" pitchFamily="34" charset="0"/>
              </a:rPr>
              <a:t>(Job 1:7; 2:2; Luke 4:5-8; Rom. 8:19-22)</a:t>
            </a:r>
            <a:endPar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sp>
        <p:nvSpPr>
          <p:cNvPr id="6147" name="Rectangle 3">
            <a:extLst>
              <a:ext uri="{FF2B5EF4-FFF2-40B4-BE49-F238E27FC236}">
                <a16:creationId xmlns:a16="http://schemas.microsoft.com/office/drawing/2014/main" id="{8A9CBAB8-36E1-A685-DE4A-1471A63DD4EC}"/>
              </a:ext>
            </a:extLst>
          </p:cNvPr>
          <p:cNvSpPr>
            <a:spLocks noGrp="1" noChangeArrowheads="1"/>
          </p:cNvSpPr>
          <p:nvPr>
            <p:ph type="body" idx="1"/>
          </p:nvPr>
        </p:nvSpPr>
        <p:spPr>
          <a:xfrm>
            <a:off x="4000500" y="2057400"/>
            <a:ext cx="7353300" cy="4114800"/>
          </a:xfrm>
        </p:spPr>
        <p:txBody>
          <a:bodyPr/>
          <a:lstStyle/>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Prince of this world (John 12:31; 14:30; 16:11)</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God of this world (2 Cor. 4:4)</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Prince and power of the air (Eph. 2:2)</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Who the believer wrestles with (Eph. 6:12)</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Roaring lion (1 Pet. 5:8)</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Whole world lies in his power (1 John 5:19)</a:t>
            </a:r>
          </a:p>
        </p:txBody>
      </p:sp>
      <p:pic>
        <p:nvPicPr>
          <p:cNvPr id="5" name="Picture 4">
            <a:extLst>
              <a:ext uri="{FF2B5EF4-FFF2-40B4-BE49-F238E27FC236}">
                <a16:creationId xmlns:a16="http://schemas.microsoft.com/office/drawing/2014/main" id="{5775F033-D228-909C-9622-696DA6FFE19F}"/>
              </a:ext>
            </a:extLst>
          </p:cNvPr>
          <p:cNvPicPr>
            <a:picLocks noChangeAspect="1"/>
          </p:cNvPicPr>
          <p:nvPr/>
        </p:nvPicPr>
        <p:blipFill>
          <a:blip r:embed="rId2"/>
          <a:srcRect l="7143" t="8333" b="25001"/>
          <a:stretch>
            <a:fillRect/>
          </a:stretch>
        </p:blipFill>
        <p:spPr>
          <a:xfrm>
            <a:off x="609600" y="2057400"/>
            <a:ext cx="2971800" cy="41148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74526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A013ACED-49D4-41BA-8E49-E9FCA1BB788C}"/>
              </a:ext>
            </a:extLst>
          </p:cNvPr>
          <p:cNvSpPr>
            <a:spLocks noGrp="1" noChangeArrowheads="1"/>
          </p:cNvSpPr>
          <p:nvPr>
            <p:ph type="title" idx="4294967295"/>
          </p:nvPr>
        </p:nvSpPr>
        <p:spPr>
          <a:xfrm>
            <a:off x="2514600" y="228601"/>
            <a:ext cx="7162800" cy="652463"/>
          </a:xfrm>
        </p:spPr>
        <p:txBody>
          <a:bodyPr/>
          <a:lstStyle/>
          <a:p>
            <a:pPr algn="ctr"/>
            <a:r>
              <a:rPr lang="en-US" altLang="en-US" sz="3600" dirty="0">
                <a:effectLst>
                  <a:outerShdw blurRad="38100" dist="38100" dir="2700000" algn="tl">
                    <a:srgbClr val="000000">
                      <a:alpha val="43137"/>
                    </a:srgbClr>
                  </a:outerShdw>
                </a:effectLst>
              </a:rPr>
              <a:t>God’s Role in Redemption (Rev 5)</a:t>
            </a:r>
          </a:p>
        </p:txBody>
      </p:sp>
      <p:sp>
        <p:nvSpPr>
          <p:cNvPr id="56323" name="Rectangle 3">
            <a:extLst>
              <a:ext uri="{FF2B5EF4-FFF2-40B4-BE49-F238E27FC236}">
                <a16:creationId xmlns:a16="http://schemas.microsoft.com/office/drawing/2014/main" id="{62FADFAE-9AB1-4826-84A5-D255027174D3}"/>
              </a:ext>
            </a:extLst>
          </p:cNvPr>
          <p:cNvSpPr>
            <a:spLocks noGrp="1" noChangeArrowheads="1"/>
          </p:cNvSpPr>
          <p:nvPr>
            <p:ph type="body" idx="4294967295"/>
          </p:nvPr>
        </p:nvSpPr>
        <p:spPr>
          <a:xfrm>
            <a:off x="609600" y="1600200"/>
            <a:ext cx="7772400" cy="3657600"/>
          </a:xfrm>
        </p:spPr>
        <p:txBody>
          <a:bodyPr/>
          <a:lstStyle/>
          <a:p>
            <a:pPr marL="461963" indent="-461963">
              <a:lnSpc>
                <a:spcPct val="90000"/>
              </a:lnSpc>
              <a:spcBef>
                <a:spcPts val="1200"/>
              </a:spcBef>
              <a:spcAft>
                <a:spcPts val="12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rPr>
              <a:t>Seven sealed scroll (5:1)</a:t>
            </a:r>
          </a:p>
          <a:p>
            <a:pPr marL="461963" indent="-461963">
              <a:lnSpc>
                <a:spcPct val="90000"/>
              </a:lnSpc>
              <a:spcBef>
                <a:spcPts val="1200"/>
              </a:spcBef>
              <a:spcAft>
                <a:spcPts val="1200"/>
              </a:spcAft>
              <a:defRPr/>
            </a:pPr>
            <a:r>
              <a:rPr lang="en-US" dirty="0">
                <a:effectLst>
                  <a:outerShdw blurRad="38100" dist="38100" dir="2700000" algn="tl">
                    <a:srgbClr val="000000">
                      <a:alpha val="43137"/>
                    </a:srgbClr>
                  </a:outerShdw>
                </a:effectLst>
                <a:latin typeface="Calibri" panose="020F0502020204030204" pitchFamily="34" charset="0"/>
              </a:rPr>
              <a:t>John weeps (5:2-4)</a:t>
            </a:r>
          </a:p>
          <a:p>
            <a:pPr marL="461963" indent="-461963">
              <a:lnSpc>
                <a:spcPct val="90000"/>
              </a:lnSpc>
              <a:spcBef>
                <a:spcPts val="1200"/>
              </a:spcBef>
              <a:spcAft>
                <a:spcPts val="1200"/>
              </a:spcAft>
              <a:defRPr/>
            </a:pPr>
            <a:r>
              <a:rPr lang="en-US" dirty="0">
                <a:effectLst>
                  <a:outerShdw blurRad="38100" dist="38100" dir="2700000" algn="tl">
                    <a:srgbClr val="000000">
                      <a:alpha val="43137"/>
                    </a:srgbClr>
                  </a:outerShdw>
                </a:effectLst>
                <a:latin typeface="Calibri" panose="020F0502020204030204" pitchFamily="34" charset="0"/>
              </a:rPr>
              <a:t>Christ is qualified to open the scroll (5:5-6)</a:t>
            </a:r>
          </a:p>
          <a:p>
            <a:pPr marL="461963" indent="-461963">
              <a:lnSpc>
                <a:spcPct val="90000"/>
              </a:lnSpc>
              <a:spcBef>
                <a:spcPts val="1200"/>
              </a:spcBef>
              <a:spcAft>
                <a:spcPts val="1200"/>
              </a:spcAft>
              <a:defRPr/>
            </a:pPr>
            <a:r>
              <a:rPr lang="en-US" dirty="0">
                <a:effectLst>
                  <a:outerShdw blurRad="38100" dist="38100" dir="2700000" algn="tl">
                    <a:srgbClr val="000000">
                      <a:alpha val="43137"/>
                    </a:srgbClr>
                  </a:outerShdw>
                </a:effectLst>
                <a:latin typeface="Calibri" panose="020F0502020204030204" pitchFamily="34" charset="0"/>
              </a:rPr>
              <a:t>Christ takes the scroll (5:7)</a:t>
            </a:r>
          </a:p>
          <a:p>
            <a:pPr marL="461963" indent="-461963">
              <a:lnSpc>
                <a:spcPct val="90000"/>
              </a:lnSpc>
              <a:spcBef>
                <a:spcPts val="1200"/>
              </a:spcBef>
              <a:spcAft>
                <a:spcPts val="1200"/>
              </a:spcAft>
              <a:defRPr/>
            </a:pPr>
            <a:r>
              <a:rPr lang="en-US" dirty="0">
                <a:effectLst>
                  <a:outerShdw blurRad="38100" dist="38100" dir="2700000" algn="tl">
                    <a:srgbClr val="000000">
                      <a:alpha val="43137"/>
                    </a:srgbClr>
                  </a:outerShdw>
                </a:effectLst>
                <a:latin typeface="Calibri" panose="020F0502020204030204" pitchFamily="34" charset="0"/>
              </a:rPr>
              <a:t>Christ praised by various entities (5:8-14)</a:t>
            </a:r>
          </a:p>
        </p:txBody>
      </p:sp>
      <p:pic>
        <p:nvPicPr>
          <p:cNvPr id="52229" name="Picture 6">
            <a:extLst>
              <a:ext uri="{FF2B5EF4-FFF2-40B4-BE49-F238E27FC236}">
                <a16:creationId xmlns:a16="http://schemas.microsoft.com/office/drawing/2014/main" id="{92746537-BC36-45F9-9B31-3241808115D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 y="238540"/>
            <a:ext cx="1274763" cy="91440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2" descr="The Emerald Throne">
            <a:extLst>
              <a:ext uri="{FF2B5EF4-FFF2-40B4-BE49-F238E27FC236}">
                <a16:creationId xmlns:a16="http://schemas.microsoft.com/office/drawing/2014/main" id="{1C82F138-3786-DA4F-5E1E-D9B642E3300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505094" y="1664074"/>
            <a:ext cx="3077306" cy="35298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FF084-5B39-B3C8-AE81-9B1E79A11AB3}"/>
            </a:ext>
          </a:extLst>
        </p:cNvPr>
        <p:cNvGrpSpPr/>
        <p:nvPr/>
      </p:nvGrpSpPr>
      <p:grpSpPr>
        <a:xfrm>
          <a:off x="0" y="0"/>
          <a:ext cx="0" cy="0"/>
          <a:chOff x="0" y="0"/>
          <a:chExt cx="0" cy="0"/>
        </a:xfrm>
      </p:grpSpPr>
      <p:sp>
        <p:nvSpPr>
          <p:cNvPr id="52226" name="Rectangle 2">
            <a:extLst>
              <a:ext uri="{FF2B5EF4-FFF2-40B4-BE49-F238E27FC236}">
                <a16:creationId xmlns:a16="http://schemas.microsoft.com/office/drawing/2014/main" id="{57A7EC25-378B-D7DA-9C02-780943D76D38}"/>
              </a:ext>
            </a:extLst>
          </p:cNvPr>
          <p:cNvSpPr>
            <a:spLocks noGrp="1" noChangeArrowheads="1"/>
          </p:cNvSpPr>
          <p:nvPr>
            <p:ph type="title" idx="4294967295"/>
          </p:nvPr>
        </p:nvSpPr>
        <p:spPr>
          <a:xfrm>
            <a:off x="2514600" y="228601"/>
            <a:ext cx="7162800" cy="652463"/>
          </a:xfrm>
        </p:spPr>
        <p:txBody>
          <a:bodyPr/>
          <a:lstStyle/>
          <a:p>
            <a:pPr algn="ctr"/>
            <a:r>
              <a:rPr lang="en-US" altLang="en-US" sz="3600" dirty="0">
                <a:effectLst>
                  <a:outerShdw blurRad="38100" dist="38100" dir="2700000" algn="tl">
                    <a:srgbClr val="000000">
                      <a:alpha val="43137"/>
                    </a:srgbClr>
                  </a:outerShdw>
                </a:effectLst>
              </a:rPr>
              <a:t>God’s Role in Redemption (Rev 5)</a:t>
            </a:r>
          </a:p>
        </p:txBody>
      </p:sp>
      <p:sp>
        <p:nvSpPr>
          <p:cNvPr id="56323" name="Rectangle 3">
            <a:extLst>
              <a:ext uri="{FF2B5EF4-FFF2-40B4-BE49-F238E27FC236}">
                <a16:creationId xmlns:a16="http://schemas.microsoft.com/office/drawing/2014/main" id="{F3416CB6-9A5E-E5CC-3708-3D820203CC8E}"/>
              </a:ext>
            </a:extLst>
          </p:cNvPr>
          <p:cNvSpPr>
            <a:spLocks noGrp="1" noChangeArrowheads="1"/>
          </p:cNvSpPr>
          <p:nvPr>
            <p:ph type="body" idx="4294967295"/>
          </p:nvPr>
        </p:nvSpPr>
        <p:spPr>
          <a:xfrm>
            <a:off x="609600" y="1600200"/>
            <a:ext cx="7863840" cy="3657600"/>
          </a:xfrm>
        </p:spPr>
        <p:txBody>
          <a:bodyPr/>
          <a:lstStyle/>
          <a:p>
            <a:pPr marL="461963" indent="-461963">
              <a:lnSpc>
                <a:spcPct val="90000"/>
              </a:lnSpc>
              <a:spcBef>
                <a:spcPts val="1200"/>
              </a:spcBef>
              <a:spcAft>
                <a:spcPts val="1200"/>
              </a:spcAft>
              <a:defRPr/>
            </a:pPr>
            <a:r>
              <a:rPr lang="en-US" dirty="0">
                <a:effectLst>
                  <a:outerShdw blurRad="38100" dist="38100" dir="2700000" algn="tl">
                    <a:srgbClr val="000000">
                      <a:alpha val="43137"/>
                    </a:srgbClr>
                  </a:outerShdw>
                </a:effectLst>
              </a:rPr>
              <a:t>Seven sealed scroll (5:1)</a:t>
            </a:r>
          </a:p>
          <a:p>
            <a:pPr marL="461963" indent="-461963">
              <a:lnSpc>
                <a:spcPct val="90000"/>
              </a:lnSpc>
              <a:spcBef>
                <a:spcPts val="1200"/>
              </a:spcBef>
              <a:spcAft>
                <a:spcPts val="1200"/>
              </a:spcAft>
              <a:defRPr/>
            </a:pPr>
            <a:r>
              <a:rPr lang="en-US" b="1" u="sng" dirty="0">
                <a:solidFill>
                  <a:srgbClr val="FFFFCC"/>
                </a:solidFill>
                <a:effectLst>
                  <a:outerShdw blurRad="38100" dist="38100" dir="2700000" algn="tl">
                    <a:srgbClr val="000000">
                      <a:alpha val="43137"/>
                    </a:srgbClr>
                  </a:outerShdw>
                </a:effectLst>
              </a:rPr>
              <a:t>John weeps (5:2-4)</a:t>
            </a:r>
          </a:p>
          <a:p>
            <a:pPr marL="461963" indent="-461963">
              <a:lnSpc>
                <a:spcPct val="90000"/>
              </a:lnSpc>
              <a:spcBef>
                <a:spcPts val="1200"/>
              </a:spcBef>
              <a:spcAft>
                <a:spcPts val="1200"/>
              </a:spcAft>
              <a:defRPr/>
            </a:pPr>
            <a:r>
              <a:rPr lang="en-US" dirty="0">
                <a:effectLst>
                  <a:outerShdw blurRad="38100" dist="38100" dir="2700000" algn="tl">
                    <a:srgbClr val="000000">
                      <a:alpha val="43137"/>
                    </a:srgbClr>
                  </a:outerShdw>
                </a:effectLst>
              </a:rPr>
              <a:t>Christ is qualified to open the scroll (5:5-6)</a:t>
            </a:r>
          </a:p>
          <a:p>
            <a:pPr marL="461963" indent="-461963">
              <a:lnSpc>
                <a:spcPct val="90000"/>
              </a:lnSpc>
              <a:spcBef>
                <a:spcPts val="1200"/>
              </a:spcBef>
              <a:spcAft>
                <a:spcPts val="1200"/>
              </a:spcAft>
              <a:defRPr/>
            </a:pPr>
            <a:r>
              <a:rPr lang="en-US" dirty="0">
                <a:effectLst>
                  <a:outerShdw blurRad="38100" dist="38100" dir="2700000" algn="tl">
                    <a:srgbClr val="000000">
                      <a:alpha val="43137"/>
                    </a:srgbClr>
                  </a:outerShdw>
                </a:effectLst>
                <a:latin typeface="Calibri" panose="020F0502020204030204" pitchFamily="34" charset="0"/>
              </a:rPr>
              <a:t>Christ takes the scroll (5:7)</a:t>
            </a:r>
          </a:p>
          <a:p>
            <a:pPr marL="461963" indent="-461963">
              <a:lnSpc>
                <a:spcPct val="90000"/>
              </a:lnSpc>
              <a:spcBef>
                <a:spcPts val="1200"/>
              </a:spcBef>
              <a:spcAft>
                <a:spcPts val="1200"/>
              </a:spcAft>
              <a:defRPr/>
            </a:pPr>
            <a:r>
              <a:rPr lang="en-US" dirty="0">
                <a:effectLst>
                  <a:outerShdw blurRad="38100" dist="38100" dir="2700000" algn="tl">
                    <a:srgbClr val="000000">
                      <a:alpha val="43137"/>
                    </a:srgbClr>
                  </a:outerShdw>
                </a:effectLst>
                <a:latin typeface="Calibri" panose="020F0502020204030204" pitchFamily="34" charset="0"/>
              </a:rPr>
              <a:t>Christ praised by various entities (5:8-14)</a:t>
            </a:r>
          </a:p>
        </p:txBody>
      </p:sp>
      <p:pic>
        <p:nvPicPr>
          <p:cNvPr id="52229" name="Picture 6">
            <a:extLst>
              <a:ext uri="{FF2B5EF4-FFF2-40B4-BE49-F238E27FC236}">
                <a16:creationId xmlns:a16="http://schemas.microsoft.com/office/drawing/2014/main" id="{3050EEDB-A74C-04E2-3D90-65CEFFCF138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 y="238540"/>
            <a:ext cx="1274763" cy="91440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descr="The Emerald Throne">
            <a:extLst>
              <a:ext uri="{FF2B5EF4-FFF2-40B4-BE49-F238E27FC236}">
                <a16:creationId xmlns:a16="http://schemas.microsoft.com/office/drawing/2014/main" id="{90282100-D205-7F11-5D88-EABDC766025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505094" y="1664074"/>
            <a:ext cx="3077306" cy="352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29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F3A39D6D-06F7-0C24-8372-62127C0CE817}"/>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OUTLINE</a:t>
            </a:r>
            <a:endParaRPr lang="en-US" altLang="en-US" sz="4000" dirty="0"/>
          </a:p>
        </p:txBody>
      </p:sp>
      <p:sp>
        <p:nvSpPr>
          <p:cNvPr id="11267" name="Rectangle 3">
            <a:extLst>
              <a:ext uri="{FF2B5EF4-FFF2-40B4-BE49-F238E27FC236}">
                <a16:creationId xmlns:a16="http://schemas.microsoft.com/office/drawing/2014/main" id="{972FBF75-171E-679C-C53C-81FF502E76DA}"/>
              </a:ext>
            </a:extLst>
          </p:cNvPr>
          <p:cNvSpPr>
            <a:spLocks noGrp="1" noChangeArrowheads="1"/>
          </p:cNvSpPr>
          <p:nvPr>
            <p:ph type="body" idx="1"/>
          </p:nvPr>
        </p:nvSpPr>
        <p:spPr>
          <a:xfrm>
            <a:off x="1981200" y="1143000"/>
            <a:ext cx="8229600" cy="5486400"/>
          </a:xfrm>
        </p:spPr>
        <p:txBody>
          <a:bodyPr/>
          <a:lstStyle/>
          <a:p>
            <a:pPr marL="457200" indent="-457200" eaLnBrk="1" hangingPunct="1">
              <a:lnSpc>
                <a:spcPct val="90000"/>
              </a:lnSpc>
              <a:spcBef>
                <a:spcPts val="0"/>
              </a:spcBef>
              <a:spcAft>
                <a:spcPts val="1800"/>
              </a:spcAft>
              <a:buSzPct val="100000"/>
              <a:buFont typeface="+mj-lt"/>
              <a:buAutoNum type="romanUcPeriod"/>
              <a:defRPr/>
            </a:pPr>
            <a:r>
              <a:rPr lang="en-US" sz="2800" b="1" dirty="0">
                <a:solidFill>
                  <a:srgbClr val="FFFFCC"/>
                </a:solidFill>
              </a:rPr>
              <a:t>Doctrinal section (1:1–10:18)</a:t>
            </a:r>
          </a:p>
          <a:p>
            <a:pPr marL="971550" lvl="1" indent="-514350" eaLnBrk="1" hangingPunct="1">
              <a:lnSpc>
                <a:spcPct val="90000"/>
              </a:lnSpc>
              <a:spcBef>
                <a:spcPts val="0"/>
              </a:spcBef>
              <a:spcAft>
                <a:spcPts val="1800"/>
              </a:spcAft>
              <a:buSzPct val="100000"/>
              <a:buFont typeface="+mj-lt"/>
              <a:buAutoNum type="alphaUcPeriod"/>
              <a:defRPr/>
            </a:pPr>
            <a:r>
              <a:rPr lang="en-US" sz="2800" dirty="0"/>
              <a:t>Christ’s attributes (1:1-3)</a:t>
            </a:r>
          </a:p>
          <a:p>
            <a:pPr marL="971550" lvl="1" indent="-514350" eaLnBrk="1" hangingPunct="1">
              <a:lnSpc>
                <a:spcPct val="90000"/>
              </a:lnSpc>
              <a:spcBef>
                <a:spcPts val="0"/>
              </a:spcBef>
              <a:spcAft>
                <a:spcPts val="1800"/>
              </a:spcAft>
              <a:buSzPct val="100000"/>
              <a:buFont typeface="+mj-lt"/>
              <a:buAutoNum type="alphaUcPeriod"/>
              <a:defRPr/>
            </a:pPr>
            <a:r>
              <a:rPr lang="en-US" sz="2800" b="1" u="sng" dirty="0">
                <a:solidFill>
                  <a:srgbClr val="FFFFCC"/>
                </a:solidFill>
                <a:ea typeface="+mn-ea"/>
                <a:cs typeface="+mn-cs"/>
              </a:rPr>
              <a:t>Christ is superior to the angels (1:4–2:18)</a:t>
            </a:r>
          </a:p>
          <a:p>
            <a:pPr marL="971550" lvl="1" indent="-514350" eaLnBrk="1" hangingPunct="1">
              <a:lnSpc>
                <a:spcPct val="90000"/>
              </a:lnSpc>
              <a:spcBef>
                <a:spcPts val="0"/>
              </a:spcBef>
              <a:spcAft>
                <a:spcPts val="1800"/>
              </a:spcAft>
              <a:buSzPct val="100000"/>
              <a:buFont typeface="+mj-lt"/>
              <a:buAutoNum type="alphaUcPeriod"/>
              <a:defRPr/>
            </a:pPr>
            <a:r>
              <a:rPr lang="en-US" sz="2800" dirty="0"/>
              <a:t>Christ is superior to Moses (3:1–4:13)</a:t>
            </a:r>
          </a:p>
          <a:p>
            <a:pPr marL="971550" lvl="1" indent="-514350" eaLnBrk="1" hangingPunct="1">
              <a:lnSpc>
                <a:spcPct val="90000"/>
              </a:lnSpc>
              <a:spcBef>
                <a:spcPts val="0"/>
              </a:spcBef>
              <a:spcAft>
                <a:spcPts val="1800"/>
              </a:spcAft>
              <a:buSzPct val="100000"/>
              <a:buFont typeface="+mj-lt"/>
              <a:buAutoNum type="alphaUcPeriod"/>
              <a:defRPr/>
            </a:pPr>
            <a:r>
              <a:rPr lang="en-US" sz="2800" dirty="0"/>
              <a:t>Christ is superior to Aaron (4:14–10:18)</a:t>
            </a:r>
          </a:p>
          <a:p>
            <a:pPr marL="457200" indent="-457200" eaLnBrk="1" hangingPunct="1">
              <a:lnSpc>
                <a:spcPct val="90000"/>
              </a:lnSpc>
              <a:spcBef>
                <a:spcPts val="0"/>
              </a:spcBef>
              <a:spcAft>
                <a:spcPts val="1800"/>
              </a:spcAft>
              <a:buSzPct val="100000"/>
              <a:buFont typeface="+mj-lt"/>
              <a:buAutoNum type="romanUcPeriod"/>
              <a:defRPr/>
            </a:pPr>
            <a:r>
              <a:rPr lang="en-US" sz="2800" dirty="0"/>
              <a:t>Practical section (10:19–13:25)</a:t>
            </a:r>
          </a:p>
          <a:p>
            <a:pPr marL="971550" lvl="1" indent="-514350" eaLnBrk="1" hangingPunct="1">
              <a:lnSpc>
                <a:spcPct val="90000"/>
              </a:lnSpc>
              <a:spcBef>
                <a:spcPts val="0"/>
              </a:spcBef>
              <a:spcAft>
                <a:spcPts val="1800"/>
              </a:spcAft>
              <a:buSzPct val="100000"/>
              <a:buFont typeface="+mj-lt"/>
              <a:buAutoNum type="alphaUcPeriod"/>
              <a:defRPr/>
            </a:pPr>
            <a:r>
              <a:rPr lang="en-US" sz="2800" dirty="0"/>
              <a:t>Exhortations and pastoral reminders (10, 12, 13)</a:t>
            </a:r>
          </a:p>
          <a:p>
            <a:pPr marL="971550" lvl="1" indent="-514350" eaLnBrk="1" hangingPunct="1">
              <a:lnSpc>
                <a:spcPct val="90000"/>
              </a:lnSpc>
              <a:spcBef>
                <a:spcPts val="0"/>
              </a:spcBef>
              <a:spcAft>
                <a:spcPts val="1800"/>
              </a:spcAft>
              <a:buSzPct val="100000"/>
              <a:buFont typeface="+mj-lt"/>
              <a:buAutoNum type="alphaUcPeriod"/>
              <a:defRPr/>
            </a:pPr>
            <a:r>
              <a:rPr lang="en-US" sz="2800" dirty="0"/>
              <a:t>Hall of faith (11)</a:t>
            </a:r>
          </a:p>
          <a:p>
            <a:pPr marL="971550" lvl="1" indent="-514350" eaLnBrk="1" hangingPunct="1">
              <a:lnSpc>
                <a:spcPct val="90000"/>
              </a:lnSpc>
              <a:spcBef>
                <a:spcPts val="0"/>
              </a:spcBef>
              <a:spcAft>
                <a:spcPts val="1800"/>
              </a:spcAft>
              <a:buSzPct val="100000"/>
              <a:buFont typeface="+mj-lt"/>
              <a:buAutoNum type="alphaUcPeriod"/>
              <a:defRPr/>
            </a:pPr>
            <a:r>
              <a:rPr lang="en-US" sz="2800" dirty="0"/>
              <a:t>Benediction (13:20-25)</a:t>
            </a:r>
          </a:p>
        </p:txBody>
      </p:sp>
    </p:spTree>
    <p:extLst>
      <p:ext uri="{BB962C8B-B14F-4D97-AF65-F5344CB8AC3E}">
        <p14:creationId xmlns:p14="http://schemas.microsoft.com/office/powerpoint/2010/main" val="35667802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6">
            <a:extLst>
              <a:ext uri="{FF2B5EF4-FFF2-40B4-BE49-F238E27FC236}">
                <a16:creationId xmlns:a16="http://schemas.microsoft.com/office/drawing/2014/main" id="{B724DC9A-8723-4D60-AEED-52C2A45607C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33650" y="293689"/>
            <a:ext cx="7124700" cy="6270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1711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78C19-E95D-60A9-0A70-FA4A705579B2}"/>
            </a:ext>
          </a:extLst>
        </p:cNvPr>
        <p:cNvGrpSpPr/>
        <p:nvPr/>
      </p:nvGrpSpPr>
      <p:grpSpPr>
        <a:xfrm>
          <a:off x="0" y="0"/>
          <a:ext cx="0" cy="0"/>
          <a:chOff x="0" y="0"/>
          <a:chExt cx="0" cy="0"/>
        </a:xfrm>
      </p:grpSpPr>
      <p:sp>
        <p:nvSpPr>
          <p:cNvPr id="52226" name="Rectangle 2">
            <a:extLst>
              <a:ext uri="{FF2B5EF4-FFF2-40B4-BE49-F238E27FC236}">
                <a16:creationId xmlns:a16="http://schemas.microsoft.com/office/drawing/2014/main" id="{090F66B8-D1ED-6C61-24E9-960F7D4ADC73}"/>
              </a:ext>
            </a:extLst>
          </p:cNvPr>
          <p:cNvSpPr>
            <a:spLocks noGrp="1" noChangeArrowheads="1"/>
          </p:cNvSpPr>
          <p:nvPr>
            <p:ph type="title" idx="4294967295"/>
          </p:nvPr>
        </p:nvSpPr>
        <p:spPr>
          <a:xfrm>
            <a:off x="2514600" y="228601"/>
            <a:ext cx="7162800" cy="652463"/>
          </a:xfrm>
        </p:spPr>
        <p:txBody>
          <a:bodyPr/>
          <a:lstStyle/>
          <a:p>
            <a:pPr algn="ctr"/>
            <a:r>
              <a:rPr lang="en-US" altLang="en-US" sz="3600" dirty="0">
                <a:effectLst>
                  <a:outerShdw blurRad="38100" dist="38100" dir="2700000" algn="tl">
                    <a:srgbClr val="000000">
                      <a:alpha val="43137"/>
                    </a:srgbClr>
                  </a:outerShdw>
                </a:effectLst>
              </a:rPr>
              <a:t>God’s Role in Redemption (Rev 5)</a:t>
            </a:r>
          </a:p>
        </p:txBody>
      </p:sp>
      <p:sp>
        <p:nvSpPr>
          <p:cNvPr id="56323" name="Rectangle 3">
            <a:extLst>
              <a:ext uri="{FF2B5EF4-FFF2-40B4-BE49-F238E27FC236}">
                <a16:creationId xmlns:a16="http://schemas.microsoft.com/office/drawing/2014/main" id="{615DBFBD-5538-7420-30E1-958140088C89}"/>
              </a:ext>
            </a:extLst>
          </p:cNvPr>
          <p:cNvSpPr>
            <a:spLocks noGrp="1" noChangeArrowheads="1"/>
          </p:cNvSpPr>
          <p:nvPr>
            <p:ph type="body" idx="4294967295"/>
          </p:nvPr>
        </p:nvSpPr>
        <p:spPr>
          <a:xfrm>
            <a:off x="609600" y="1600200"/>
            <a:ext cx="7863840" cy="3657600"/>
          </a:xfrm>
        </p:spPr>
        <p:txBody>
          <a:bodyPr/>
          <a:lstStyle/>
          <a:p>
            <a:pPr marL="461963" indent="-461963">
              <a:lnSpc>
                <a:spcPct val="90000"/>
              </a:lnSpc>
              <a:spcBef>
                <a:spcPts val="1200"/>
              </a:spcBef>
              <a:spcAft>
                <a:spcPts val="1200"/>
              </a:spcAft>
              <a:defRPr/>
            </a:pPr>
            <a:r>
              <a:rPr lang="en-US" dirty="0">
                <a:effectLst>
                  <a:outerShdw blurRad="38100" dist="38100" dir="2700000" algn="tl">
                    <a:srgbClr val="000000">
                      <a:alpha val="43137"/>
                    </a:srgbClr>
                  </a:outerShdw>
                </a:effectLst>
              </a:rPr>
              <a:t>Seven sealed scroll (5:1)</a:t>
            </a:r>
          </a:p>
          <a:p>
            <a:pPr marL="461963" indent="-461963">
              <a:lnSpc>
                <a:spcPct val="90000"/>
              </a:lnSpc>
              <a:spcBef>
                <a:spcPts val="1200"/>
              </a:spcBef>
              <a:spcAft>
                <a:spcPts val="1200"/>
              </a:spcAft>
              <a:defRPr/>
            </a:pPr>
            <a:r>
              <a:rPr lang="en-US" dirty="0">
                <a:effectLst>
                  <a:outerShdw blurRad="38100" dist="38100" dir="2700000" algn="tl">
                    <a:srgbClr val="000000">
                      <a:alpha val="43137"/>
                    </a:srgbClr>
                  </a:outerShdw>
                </a:effectLst>
              </a:rPr>
              <a:t>John weeps (5:2-4)</a:t>
            </a:r>
          </a:p>
          <a:p>
            <a:pPr marL="461963" indent="-461963">
              <a:lnSpc>
                <a:spcPct val="90000"/>
              </a:lnSpc>
              <a:spcBef>
                <a:spcPts val="1200"/>
              </a:spcBef>
              <a:spcAft>
                <a:spcPts val="1200"/>
              </a:spcAft>
              <a:defRPr/>
            </a:pPr>
            <a:r>
              <a:rPr lang="en-US" b="1" u="sng" dirty="0">
                <a:solidFill>
                  <a:srgbClr val="FFFFCC"/>
                </a:solidFill>
                <a:effectLst>
                  <a:outerShdw blurRad="38100" dist="38100" dir="2700000" algn="tl">
                    <a:srgbClr val="000000">
                      <a:alpha val="43137"/>
                    </a:srgbClr>
                  </a:outerShdw>
                </a:effectLst>
              </a:rPr>
              <a:t>Christ is qualified to open the scroll (5:5-6)</a:t>
            </a:r>
          </a:p>
          <a:p>
            <a:pPr marL="461963" indent="-461963">
              <a:lnSpc>
                <a:spcPct val="90000"/>
              </a:lnSpc>
              <a:spcBef>
                <a:spcPts val="1200"/>
              </a:spcBef>
              <a:spcAft>
                <a:spcPts val="1200"/>
              </a:spcAft>
              <a:defRPr/>
            </a:pPr>
            <a:r>
              <a:rPr lang="en-US" dirty="0">
                <a:effectLst>
                  <a:outerShdw blurRad="38100" dist="38100" dir="2700000" algn="tl">
                    <a:srgbClr val="000000">
                      <a:alpha val="43137"/>
                    </a:srgbClr>
                  </a:outerShdw>
                </a:effectLst>
                <a:latin typeface="Calibri" panose="020F0502020204030204" pitchFamily="34" charset="0"/>
              </a:rPr>
              <a:t>Christ takes the scroll (5:7)</a:t>
            </a:r>
          </a:p>
          <a:p>
            <a:pPr marL="461963" indent="-461963">
              <a:lnSpc>
                <a:spcPct val="90000"/>
              </a:lnSpc>
              <a:spcBef>
                <a:spcPts val="1200"/>
              </a:spcBef>
              <a:spcAft>
                <a:spcPts val="1200"/>
              </a:spcAft>
              <a:defRPr/>
            </a:pPr>
            <a:r>
              <a:rPr lang="en-US" dirty="0">
                <a:effectLst>
                  <a:outerShdw blurRad="38100" dist="38100" dir="2700000" algn="tl">
                    <a:srgbClr val="000000">
                      <a:alpha val="43137"/>
                    </a:srgbClr>
                  </a:outerShdw>
                </a:effectLst>
                <a:latin typeface="Calibri" panose="020F0502020204030204" pitchFamily="34" charset="0"/>
              </a:rPr>
              <a:t>Christ praised by various entities (5:8-14)</a:t>
            </a:r>
          </a:p>
        </p:txBody>
      </p:sp>
      <p:pic>
        <p:nvPicPr>
          <p:cNvPr id="52229" name="Picture 6">
            <a:extLst>
              <a:ext uri="{FF2B5EF4-FFF2-40B4-BE49-F238E27FC236}">
                <a16:creationId xmlns:a16="http://schemas.microsoft.com/office/drawing/2014/main" id="{26CFBF71-9A5D-52FA-3A4D-3A06941DA7E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 y="238540"/>
            <a:ext cx="1274763" cy="91440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descr="The Emerald Throne">
            <a:extLst>
              <a:ext uri="{FF2B5EF4-FFF2-40B4-BE49-F238E27FC236}">
                <a16:creationId xmlns:a16="http://schemas.microsoft.com/office/drawing/2014/main" id="{DEC3E4B8-920D-DB85-BCF0-FFD03B44AF1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505094" y="1664074"/>
            <a:ext cx="3077306" cy="352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21501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A7EC12-727A-29E1-3FCE-5301FB2C0779}"/>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defTabSz="685800">
              <a:spcAft>
                <a:spcPts val="9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5:5</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one of the elders said to me,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Stop weeping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behold, the Lion that is from the tribe of Judah, the Root of David, has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overcome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as to open the book and its seven seals.”</a:t>
            </a:r>
          </a:p>
        </p:txBody>
      </p:sp>
      <p:pic>
        <p:nvPicPr>
          <p:cNvPr id="4" name="Picture 3">
            <a:extLst>
              <a:ext uri="{FF2B5EF4-FFF2-40B4-BE49-F238E27FC236}">
                <a16:creationId xmlns:a16="http://schemas.microsoft.com/office/drawing/2014/main" id="{9EB5A54F-3FEE-2842-D64E-887E7A8A77C5}"/>
              </a:ext>
            </a:extLst>
          </p:cNvPr>
          <p:cNvPicPr>
            <a:picLocks noChangeAspect="1"/>
          </p:cNvPicPr>
          <p:nvPr/>
        </p:nvPicPr>
        <p:blipFill>
          <a:blip r:embed="rId3"/>
          <a:srcRect b="5862"/>
          <a:stretch>
            <a:fillRect/>
          </a:stretch>
        </p:blipFill>
        <p:spPr>
          <a:xfrm>
            <a:off x="4881824" y="2523008"/>
            <a:ext cx="2428352"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368842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6E9F3-6E97-24D0-B5CD-F20A1C0A85BD}"/>
            </a:ext>
          </a:extLst>
        </p:cNvPr>
        <p:cNvGrpSpPr/>
        <p:nvPr/>
      </p:nvGrpSpPr>
      <p:grpSpPr>
        <a:xfrm>
          <a:off x="0" y="0"/>
          <a:ext cx="0" cy="0"/>
          <a:chOff x="0" y="0"/>
          <a:chExt cx="0" cy="0"/>
        </a:xfrm>
      </p:grpSpPr>
      <p:sp>
        <p:nvSpPr>
          <p:cNvPr id="52226" name="Rectangle 2">
            <a:extLst>
              <a:ext uri="{FF2B5EF4-FFF2-40B4-BE49-F238E27FC236}">
                <a16:creationId xmlns:a16="http://schemas.microsoft.com/office/drawing/2014/main" id="{EC7B9BA1-AEE5-2772-CB1E-386C1048E135}"/>
              </a:ext>
            </a:extLst>
          </p:cNvPr>
          <p:cNvSpPr>
            <a:spLocks noGrp="1" noChangeArrowheads="1"/>
          </p:cNvSpPr>
          <p:nvPr>
            <p:ph type="title" idx="4294967295"/>
          </p:nvPr>
        </p:nvSpPr>
        <p:spPr>
          <a:xfrm>
            <a:off x="2514600" y="228601"/>
            <a:ext cx="7162800" cy="652463"/>
          </a:xfrm>
        </p:spPr>
        <p:txBody>
          <a:bodyPr/>
          <a:lstStyle/>
          <a:p>
            <a:pPr algn="ctr"/>
            <a:r>
              <a:rPr lang="en-US" altLang="en-US" sz="3600" dirty="0">
                <a:effectLst>
                  <a:outerShdw blurRad="38100" dist="38100" dir="2700000" algn="tl">
                    <a:srgbClr val="000000">
                      <a:alpha val="43137"/>
                    </a:srgbClr>
                  </a:outerShdw>
                </a:effectLst>
              </a:rPr>
              <a:t>God’s Role in Redemption (Rev 5)</a:t>
            </a:r>
          </a:p>
        </p:txBody>
      </p:sp>
      <p:sp>
        <p:nvSpPr>
          <p:cNvPr id="56323" name="Rectangle 3">
            <a:extLst>
              <a:ext uri="{FF2B5EF4-FFF2-40B4-BE49-F238E27FC236}">
                <a16:creationId xmlns:a16="http://schemas.microsoft.com/office/drawing/2014/main" id="{F62F07BD-A2BB-B09B-83E4-9C587E20872C}"/>
              </a:ext>
            </a:extLst>
          </p:cNvPr>
          <p:cNvSpPr>
            <a:spLocks noGrp="1" noChangeArrowheads="1"/>
          </p:cNvSpPr>
          <p:nvPr>
            <p:ph type="body" idx="4294967295"/>
          </p:nvPr>
        </p:nvSpPr>
        <p:spPr>
          <a:xfrm>
            <a:off x="609600" y="1600200"/>
            <a:ext cx="7863840" cy="3657600"/>
          </a:xfrm>
        </p:spPr>
        <p:txBody>
          <a:bodyPr/>
          <a:lstStyle/>
          <a:p>
            <a:pPr marL="461963" indent="-461963">
              <a:lnSpc>
                <a:spcPct val="90000"/>
              </a:lnSpc>
              <a:spcBef>
                <a:spcPts val="1200"/>
              </a:spcBef>
              <a:spcAft>
                <a:spcPts val="1200"/>
              </a:spcAft>
              <a:defRPr/>
            </a:pPr>
            <a:r>
              <a:rPr lang="en-US" dirty="0">
                <a:effectLst>
                  <a:outerShdw blurRad="38100" dist="38100" dir="2700000" algn="tl">
                    <a:srgbClr val="000000">
                      <a:alpha val="43137"/>
                    </a:srgbClr>
                  </a:outerShdw>
                </a:effectLst>
              </a:rPr>
              <a:t>Seven sealed scroll (5:1)</a:t>
            </a:r>
          </a:p>
          <a:p>
            <a:pPr marL="461963" indent="-461963">
              <a:lnSpc>
                <a:spcPct val="90000"/>
              </a:lnSpc>
              <a:spcBef>
                <a:spcPts val="1200"/>
              </a:spcBef>
              <a:spcAft>
                <a:spcPts val="1200"/>
              </a:spcAft>
              <a:defRPr/>
            </a:pPr>
            <a:r>
              <a:rPr lang="en-US" dirty="0">
                <a:effectLst>
                  <a:outerShdw blurRad="38100" dist="38100" dir="2700000" algn="tl">
                    <a:srgbClr val="000000">
                      <a:alpha val="43137"/>
                    </a:srgbClr>
                  </a:outerShdw>
                </a:effectLst>
              </a:rPr>
              <a:t>John weeps (5:2-4)</a:t>
            </a:r>
          </a:p>
          <a:p>
            <a:pPr marL="461963" indent="-461963">
              <a:lnSpc>
                <a:spcPct val="90000"/>
              </a:lnSpc>
              <a:spcBef>
                <a:spcPts val="1200"/>
              </a:spcBef>
              <a:spcAft>
                <a:spcPts val="1200"/>
              </a:spcAft>
              <a:defRPr/>
            </a:pPr>
            <a:r>
              <a:rPr lang="en-US" dirty="0">
                <a:effectLst>
                  <a:outerShdw blurRad="38100" dist="38100" dir="2700000" algn="tl">
                    <a:srgbClr val="000000">
                      <a:alpha val="43137"/>
                    </a:srgbClr>
                  </a:outerShdw>
                </a:effectLst>
              </a:rPr>
              <a:t>Christ is qualified to open the scroll (5:5-6)</a:t>
            </a:r>
          </a:p>
          <a:p>
            <a:pPr marL="461963" indent="-461963">
              <a:lnSpc>
                <a:spcPct val="90000"/>
              </a:lnSpc>
              <a:spcBef>
                <a:spcPts val="1200"/>
              </a:spcBef>
              <a:spcAft>
                <a:spcPts val="1200"/>
              </a:spcAft>
              <a:defRPr/>
            </a:pPr>
            <a:r>
              <a:rPr lang="en-US" dirty="0">
                <a:effectLst>
                  <a:outerShdw blurRad="38100" dist="38100" dir="2700000" algn="tl">
                    <a:srgbClr val="000000">
                      <a:alpha val="43137"/>
                    </a:srgbClr>
                  </a:outerShdw>
                </a:effectLst>
                <a:latin typeface="Calibri" panose="020F0502020204030204" pitchFamily="34" charset="0"/>
              </a:rPr>
              <a:t>Christ takes the scroll (5:7)</a:t>
            </a:r>
          </a:p>
          <a:p>
            <a:pPr marL="461963" indent="-461963">
              <a:lnSpc>
                <a:spcPct val="90000"/>
              </a:lnSpc>
              <a:spcBef>
                <a:spcPts val="1200"/>
              </a:spcBef>
              <a:spcAft>
                <a:spcPts val="1200"/>
              </a:spcAft>
              <a:defRPr/>
            </a:pPr>
            <a:r>
              <a:rPr lang="en-US" dirty="0">
                <a:effectLst>
                  <a:outerShdw blurRad="38100" dist="38100" dir="2700000" algn="tl">
                    <a:srgbClr val="000000">
                      <a:alpha val="43137"/>
                    </a:srgbClr>
                  </a:outerShdw>
                </a:effectLst>
                <a:latin typeface="Calibri" panose="020F0502020204030204" pitchFamily="34" charset="0"/>
              </a:rPr>
              <a:t>Christ praised by various entities (5:8-14)</a:t>
            </a:r>
          </a:p>
        </p:txBody>
      </p:sp>
      <p:pic>
        <p:nvPicPr>
          <p:cNvPr id="52229" name="Picture 6">
            <a:extLst>
              <a:ext uri="{FF2B5EF4-FFF2-40B4-BE49-F238E27FC236}">
                <a16:creationId xmlns:a16="http://schemas.microsoft.com/office/drawing/2014/main" id="{CBE86694-5753-6702-1683-8BACCC58EC8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 y="238540"/>
            <a:ext cx="1274763" cy="91440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descr="The Emerald Throne">
            <a:extLst>
              <a:ext uri="{FF2B5EF4-FFF2-40B4-BE49-F238E27FC236}">
                <a16:creationId xmlns:a16="http://schemas.microsoft.com/office/drawing/2014/main" id="{4B046C09-3A72-1FA6-13D7-63CB78EB49A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505094" y="1664074"/>
            <a:ext cx="3077306" cy="352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2686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24FC54-3C5F-D87B-3403-58B0B6608D5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22498565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2209800" y="226578"/>
            <a:ext cx="7772400" cy="1145023"/>
          </a:xfrm>
        </p:spPr>
        <p:txBody>
          <a:bodyPr/>
          <a:lstStyle/>
          <a:p>
            <a:pPr algn="ctr"/>
            <a:r>
              <a:rPr lang="en-US" sz="3600" dirty="0">
                <a:effectLst>
                  <a:outerShdw blurRad="38100" dist="38100" dir="2700000" algn="tl">
                    <a:srgbClr val="000000">
                      <a:alpha val="43137"/>
                    </a:srgbClr>
                  </a:outerShdw>
                </a:effectLst>
              </a:rPr>
              <a:t>Ultimate Exodus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(Rev 11:15)</a:t>
            </a:r>
            <a:endParaRPr lang="en-US" sz="3600" dirty="0">
              <a:solidFill>
                <a:schemeClr val="tx1"/>
              </a:solidFill>
              <a:effectLst>
                <a:outerShdw blurRad="38100" dist="38100" dir="2700000" algn="tl">
                  <a:srgbClr val="000000">
                    <a:alpha val="43137"/>
                  </a:srgbClr>
                </a:outerShdw>
              </a:effectLst>
            </a:endParaRPr>
          </a:p>
        </p:txBody>
      </p:sp>
      <p:sp>
        <p:nvSpPr>
          <p:cNvPr id="72707" name="Rectangle 3"/>
          <p:cNvSpPr>
            <a:spLocks noGrp="1" noChangeArrowheads="1"/>
          </p:cNvSpPr>
          <p:nvPr>
            <p:ph type="body" idx="1"/>
          </p:nvPr>
        </p:nvSpPr>
        <p:spPr>
          <a:xfrm>
            <a:off x="609600" y="1558926"/>
            <a:ext cx="10972800" cy="4537075"/>
          </a:xfrm>
        </p:spPr>
        <p:txBody>
          <a:bodyPr/>
          <a:lstStyle/>
          <a:p>
            <a:pPr marL="465138" indent="-465138"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Sores</a:t>
            </a:r>
            <a:r>
              <a:rPr lang="en-US" dirty="0">
                <a:effectLst>
                  <a:outerShdw blurRad="38100" dist="38100" dir="2700000" algn="tl">
                    <a:srgbClr val="000000">
                      <a:alpha val="43137"/>
                    </a:srgbClr>
                  </a:outerShdw>
                </a:effectLst>
              </a:rPr>
              <a:t>: 6</a:t>
            </a:r>
            <a:r>
              <a:rPr lang="en-US" baseline="30000" dirty="0">
                <a:effectLst>
                  <a:outerShdw blurRad="38100" dist="38100" dir="2700000" algn="tl">
                    <a:srgbClr val="000000">
                      <a:alpha val="43137"/>
                    </a:srgbClr>
                  </a:outerShdw>
                </a:effectLst>
              </a:rPr>
              <a:t>th</a:t>
            </a:r>
            <a:r>
              <a:rPr lang="en-US" dirty="0">
                <a:effectLst>
                  <a:outerShdw blurRad="38100" dist="38100" dir="2700000" algn="tl">
                    <a:srgbClr val="000000">
                      <a:alpha val="43137"/>
                    </a:srgbClr>
                  </a:outerShdw>
                </a:effectLst>
              </a:rPr>
              <a:t> plague (Ex 9:8-12), 1</a:t>
            </a:r>
            <a:r>
              <a:rPr lang="en-US" baseline="30000" dirty="0">
                <a:effectLst>
                  <a:outerShdw blurRad="38100" dist="38100" dir="2700000" algn="tl">
                    <a:srgbClr val="000000">
                      <a:alpha val="43137"/>
                    </a:srgbClr>
                  </a:outerShdw>
                </a:effectLst>
              </a:rPr>
              <a:t>st</a:t>
            </a:r>
            <a:r>
              <a:rPr lang="en-US" dirty="0">
                <a:effectLst>
                  <a:outerShdw blurRad="38100" dist="38100" dir="2700000" algn="tl">
                    <a:srgbClr val="000000">
                      <a:alpha val="43137"/>
                    </a:srgbClr>
                  </a:outerShdw>
                </a:effectLst>
              </a:rPr>
              <a:t> bowl (Rev 16:1-2)</a:t>
            </a:r>
          </a:p>
          <a:p>
            <a:pPr marL="465138" indent="-465138"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Rivers to blood</a:t>
            </a:r>
            <a:r>
              <a:rPr lang="en-US" dirty="0">
                <a:effectLst>
                  <a:outerShdw blurRad="38100" dist="38100" dir="2700000" algn="tl">
                    <a:srgbClr val="000000">
                      <a:alpha val="43137"/>
                    </a:srgbClr>
                  </a:outerShdw>
                </a:effectLst>
              </a:rPr>
              <a:t>: 1</a:t>
            </a:r>
            <a:r>
              <a:rPr lang="en-US" baseline="30000" dirty="0">
                <a:effectLst>
                  <a:outerShdw blurRad="38100" dist="38100" dir="2700000" algn="tl">
                    <a:srgbClr val="000000">
                      <a:alpha val="43137"/>
                    </a:srgbClr>
                  </a:outerShdw>
                </a:effectLst>
              </a:rPr>
              <a:t>st</a:t>
            </a:r>
            <a:r>
              <a:rPr lang="en-US" dirty="0">
                <a:effectLst>
                  <a:outerShdw blurRad="38100" dist="38100" dir="2700000" algn="tl">
                    <a:srgbClr val="000000">
                      <a:alpha val="43137"/>
                    </a:srgbClr>
                  </a:outerShdw>
                </a:effectLst>
              </a:rPr>
              <a:t> plague (Ex 7:19-21), 3</a:t>
            </a:r>
            <a:r>
              <a:rPr lang="en-US" baseline="30000" dirty="0">
                <a:effectLst>
                  <a:outerShdw blurRad="38100" dist="38100" dir="2700000" algn="tl">
                    <a:srgbClr val="000000">
                      <a:alpha val="43137"/>
                    </a:srgbClr>
                  </a:outerShdw>
                </a:effectLst>
              </a:rPr>
              <a:t>rd</a:t>
            </a:r>
            <a:r>
              <a:rPr lang="en-US" dirty="0">
                <a:effectLst>
                  <a:outerShdw blurRad="38100" dist="38100" dir="2700000" algn="tl">
                    <a:srgbClr val="000000">
                      <a:alpha val="43137"/>
                    </a:srgbClr>
                  </a:outerShdw>
                </a:effectLst>
              </a:rPr>
              <a:t> bowl (Rev 16:4-7)</a:t>
            </a:r>
          </a:p>
          <a:p>
            <a:pPr marL="465138" indent="-465138"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Darkness</a:t>
            </a:r>
            <a:r>
              <a:rPr lang="en-US" dirty="0">
                <a:effectLst>
                  <a:outerShdw blurRad="38100" dist="38100" dir="2700000" algn="tl">
                    <a:srgbClr val="000000">
                      <a:alpha val="43137"/>
                    </a:srgbClr>
                  </a:outerShdw>
                </a:effectLst>
              </a:rPr>
              <a:t>: 9</a:t>
            </a:r>
            <a:r>
              <a:rPr lang="en-US" baseline="30000" dirty="0">
                <a:effectLst>
                  <a:outerShdw blurRad="38100" dist="38100" dir="2700000" algn="tl">
                    <a:srgbClr val="000000">
                      <a:alpha val="43137"/>
                    </a:srgbClr>
                  </a:outerShdw>
                </a:effectLst>
              </a:rPr>
              <a:t>th</a:t>
            </a:r>
            <a:r>
              <a:rPr lang="en-US" dirty="0">
                <a:effectLst>
                  <a:outerShdw blurRad="38100" dist="38100" dir="2700000" algn="tl">
                    <a:srgbClr val="000000">
                      <a:alpha val="43137"/>
                    </a:srgbClr>
                  </a:outerShdw>
                </a:effectLst>
              </a:rPr>
              <a:t> plague (Ex 10:21-23), 5</a:t>
            </a:r>
            <a:r>
              <a:rPr lang="en-US" baseline="30000" dirty="0">
                <a:effectLst>
                  <a:outerShdw blurRad="38100" dist="38100" dir="2700000" algn="tl">
                    <a:srgbClr val="000000">
                      <a:alpha val="43137"/>
                    </a:srgbClr>
                  </a:outerShdw>
                </a:effectLst>
              </a:rPr>
              <a:t>th</a:t>
            </a:r>
            <a:r>
              <a:rPr lang="en-US" dirty="0">
                <a:effectLst>
                  <a:outerShdw blurRad="38100" dist="38100" dir="2700000" algn="tl">
                    <a:srgbClr val="000000">
                      <a:alpha val="43137"/>
                    </a:srgbClr>
                  </a:outerShdw>
                </a:effectLst>
              </a:rPr>
              <a:t> bowl (Rev 16:10-11)</a:t>
            </a:r>
          </a:p>
          <a:p>
            <a:pPr marL="465138" indent="-465138"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Frogs</a:t>
            </a:r>
            <a:r>
              <a:rPr lang="en-US" dirty="0">
                <a:effectLst>
                  <a:outerShdw blurRad="38100" dist="38100" dir="2700000" algn="tl">
                    <a:srgbClr val="000000">
                      <a:alpha val="43137"/>
                    </a:srgbClr>
                  </a:outerShdw>
                </a:effectLst>
              </a:rPr>
              <a:t>: 2</a:t>
            </a:r>
            <a:r>
              <a:rPr lang="en-US" baseline="30000" dirty="0">
                <a:effectLst>
                  <a:outerShdw blurRad="38100" dist="38100" dir="2700000" algn="tl">
                    <a:srgbClr val="000000">
                      <a:alpha val="43137"/>
                    </a:srgbClr>
                  </a:outerShdw>
                </a:effectLst>
              </a:rPr>
              <a:t>nd</a:t>
            </a:r>
            <a:r>
              <a:rPr lang="en-US" dirty="0">
                <a:effectLst>
                  <a:outerShdw blurRad="38100" dist="38100" dir="2700000" algn="tl">
                    <a:srgbClr val="000000">
                      <a:alpha val="43137"/>
                    </a:srgbClr>
                  </a:outerShdw>
                </a:effectLst>
              </a:rPr>
              <a:t> plague (Ex 7:25</a:t>
            </a:r>
            <a:r>
              <a:rPr lang="en-US" dirty="0">
                <a:effectLst>
                  <a:outerShdw blurRad="38100" dist="38100" dir="2700000" algn="tl">
                    <a:srgbClr val="000000">
                      <a:alpha val="43137"/>
                    </a:srgbClr>
                  </a:outerShdw>
                </a:effectLst>
                <a:cs typeface="Calibri" panose="020F0502020204030204" pitchFamily="34" charset="0"/>
              </a:rPr>
              <a:t>‒8:15), 6</a:t>
            </a:r>
            <a:r>
              <a:rPr lang="en-US" baseline="30000" dirty="0">
                <a:effectLst>
                  <a:outerShdw blurRad="38100" dist="38100" dir="2700000" algn="tl">
                    <a:srgbClr val="000000">
                      <a:alpha val="43137"/>
                    </a:srgbClr>
                  </a:outerShdw>
                </a:effectLst>
                <a:cs typeface="Calibri" panose="020F0502020204030204" pitchFamily="34" charset="0"/>
              </a:rPr>
              <a:t>th</a:t>
            </a:r>
            <a:r>
              <a:rPr lang="en-US" dirty="0">
                <a:effectLst>
                  <a:outerShdw blurRad="38100" dist="38100" dir="2700000" algn="tl">
                    <a:srgbClr val="000000">
                      <a:alpha val="43137"/>
                    </a:srgbClr>
                  </a:outerShdw>
                </a:effectLst>
                <a:cs typeface="Calibri" panose="020F0502020204030204" pitchFamily="34" charset="0"/>
              </a:rPr>
              <a:t> bowl (Rev 16:13)</a:t>
            </a:r>
            <a:endParaRPr lang="en-US" dirty="0">
              <a:effectLst>
                <a:outerShdw blurRad="38100" dist="38100" dir="2700000" algn="tl">
                  <a:srgbClr val="000000">
                    <a:alpha val="43137"/>
                  </a:srgbClr>
                </a:outerShdw>
              </a:effectLst>
            </a:endParaRPr>
          </a:p>
          <a:p>
            <a:pPr marL="465138" indent="-465138"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Hail</a:t>
            </a:r>
            <a:r>
              <a:rPr lang="en-US" dirty="0">
                <a:effectLst>
                  <a:outerShdw blurRad="38100" dist="38100" dir="2700000" algn="tl">
                    <a:srgbClr val="000000">
                      <a:alpha val="43137"/>
                    </a:srgbClr>
                  </a:outerShdw>
                </a:effectLst>
              </a:rPr>
              <a:t>: 7</a:t>
            </a:r>
            <a:r>
              <a:rPr lang="en-US" baseline="30000" dirty="0">
                <a:effectLst>
                  <a:outerShdw blurRad="38100" dist="38100" dir="2700000" algn="tl">
                    <a:srgbClr val="000000">
                      <a:alpha val="43137"/>
                    </a:srgbClr>
                  </a:outerShdw>
                </a:effectLst>
              </a:rPr>
              <a:t>th</a:t>
            </a:r>
            <a:r>
              <a:rPr lang="en-US" dirty="0">
                <a:effectLst>
                  <a:outerShdw blurRad="38100" dist="38100" dir="2700000" algn="tl">
                    <a:srgbClr val="000000">
                      <a:alpha val="43137"/>
                    </a:srgbClr>
                  </a:outerShdw>
                </a:effectLst>
              </a:rPr>
              <a:t> plague (Ex 9:22-26), 7</a:t>
            </a:r>
            <a:r>
              <a:rPr lang="en-US" baseline="30000" dirty="0">
                <a:effectLst>
                  <a:outerShdw blurRad="38100" dist="38100" dir="2700000" algn="tl">
                    <a:srgbClr val="000000">
                      <a:alpha val="43137"/>
                    </a:srgbClr>
                  </a:outerShdw>
                </a:effectLst>
              </a:rPr>
              <a:t>th</a:t>
            </a:r>
            <a:r>
              <a:rPr lang="en-US" dirty="0">
                <a:effectLst>
                  <a:outerShdw blurRad="38100" dist="38100" dir="2700000" algn="tl">
                    <a:srgbClr val="000000">
                      <a:alpha val="43137"/>
                    </a:srgbClr>
                  </a:outerShdw>
                </a:effectLst>
              </a:rPr>
              <a:t> bowl (Rev 16:17-21)</a:t>
            </a:r>
          </a:p>
        </p:txBody>
      </p:sp>
    </p:spTree>
    <p:extLst>
      <p:ext uri="{BB962C8B-B14F-4D97-AF65-F5344CB8AC3E}">
        <p14:creationId xmlns:p14="http://schemas.microsoft.com/office/powerpoint/2010/main" val="6565609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6A2DA5-D947-E931-1195-F43253DCF179}"/>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2392963"/>
          </a:xfrm>
          <a:prstGeom prst="rect">
            <a:avLst/>
          </a:prstGeom>
          <a:noFill/>
          <a:ln w="28575">
            <a:noFill/>
            <a:miter lim="800000"/>
            <a:headEnd/>
            <a:tailEnd/>
          </a:ln>
        </p:spPr>
        <p:txBody>
          <a:bodyPr wrap="square">
            <a:spAutoFit/>
          </a:bodyPr>
          <a:lstStyle/>
          <a:p>
            <a:pPr algn="ctr" defTabSz="685800">
              <a:spcAft>
                <a:spcPts val="9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16:33</a:t>
            </a:r>
          </a:p>
          <a:p>
            <a:pPr algn="just" eaLnBrk="1" fontAlgn="auto" hangingPunct="1">
              <a:spcBef>
                <a:spcPts val="0"/>
              </a:spcBef>
              <a:spcAft>
                <a:spcPts val="0"/>
              </a:spcAft>
              <a:defRPr/>
            </a:pPr>
            <a:r>
              <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things I have spoken to you, so that in Me you may have peace. In the world you have tribulation, but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take courage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 have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overcome</a:t>
            </a:r>
            <a:r>
              <a:rPr lang="en-US" sz="34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i="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nikaō; </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perfect tense]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world.”</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53B50C49-15CE-4596-A935-7D1BAE0C120B}"/>
              </a:ext>
            </a:extLst>
          </p:cNvPr>
          <p:cNvPicPr>
            <a:picLocks noChangeAspect="1"/>
          </p:cNvPicPr>
          <p:nvPr/>
        </p:nvPicPr>
        <p:blipFill>
          <a:blip r:embed="rId3"/>
          <a:stretch>
            <a:fillRect/>
          </a:stretch>
        </p:blipFill>
        <p:spPr>
          <a:xfrm>
            <a:off x="4629759" y="3124200"/>
            <a:ext cx="2932485" cy="1737360"/>
          </a:xfrm>
          <a:prstGeom prst="rect">
            <a:avLst/>
          </a:prstGeom>
          <a:ln>
            <a:solidFill>
              <a:schemeClr val="tx1"/>
            </a:solidFill>
          </a:ln>
        </p:spPr>
      </p:pic>
    </p:spTree>
    <p:extLst>
      <p:ext uri="{BB962C8B-B14F-4D97-AF65-F5344CB8AC3E}">
        <p14:creationId xmlns:p14="http://schemas.microsoft.com/office/powerpoint/2010/main" val="3262830948"/>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128C88-B63B-880F-DCE3-5DD13C00448D}"/>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2485296"/>
          </a:xfrm>
          <a:prstGeom prst="rect">
            <a:avLst/>
          </a:prstGeom>
          <a:noFill/>
          <a:ln w="28575">
            <a:noFill/>
            <a:miter lim="800000"/>
            <a:headEnd/>
            <a:tailEnd/>
          </a:ln>
        </p:spPr>
        <p:txBody>
          <a:bodyPr wrap="square">
            <a:spAutoFit/>
          </a:bodyPr>
          <a:lstStyle/>
          <a:p>
            <a:pPr algn="ctr" defTabSz="685800">
              <a:spcAft>
                <a:spcPts val="9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John 4:4</a:t>
            </a:r>
          </a:p>
          <a:p>
            <a:pPr algn="just" eaLnBrk="1" fontAlgn="auto" hangingPunct="1">
              <a:spcBef>
                <a:spcPts val="0"/>
              </a:spcBef>
              <a:spcAft>
                <a:spcPts val="0"/>
              </a:spcAft>
              <a:defRPr/>
            </a:pPr>
            <a:r>
              <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are from God, little children, and have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overcome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i="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nikaō; </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perfect tense]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them; because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greater is He who is in you than he who is in the world</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53B50C49-15CE-4596-A935-7D1BAE0C120B}"/>
              </a:ext>
            </a:extLst>
          </p:cNvPr>
          <p:cNvPicPr>
            <a:picLocks noChangeAspect="1"/>
          </p:cNvPicPr>
          <p:nvPr/>
        </p:nvPicPr>
        <p:blipFill>
          <a:blip r:embed="rId3"/>
          <a:stretch>
            <a:fillRect/>
          </a:stretch>
        </p:blipFill>
        <p:spPr>
          <a:xfrm>
            <a:off x="4629759" y="3124200"/>
            <a:ext cx="2932485" cy="1737360"/>
          </a:xfrm>
          <a:prstGeom prst="rect">
            <a:avLst/>
          </a:prstGeom>
          <a:ln>
            <a:solidFill>
              <a:schemeClr val="tx1"/>
            </a:solidFill>
          </a:ln>
        </p:spPr>
      </p:pic>
    </p:spTree>
    <p:extLst>
      <p:ext uri="{BB962C8B-B14F-4D97-AF65-F5344CB8AC3E}">
        <p14:creationId xmlns:p14="http://schemas.microsoft.com/office/powerpoint/2010/main" val="668563777"/>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5C9AC0-A598-8970-1C0C-7243109B1876}"/>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2916183"/>
          </a:xfrm>
          <a:prstGeom prst="rect">
            <a:avLst/>
          </a:prstGeom>
          <a:noFill/>
          <a:ln w="28575">
            <a:noFill/>
            <a:miter lim="800000"/>
            <a:headEnd/>
            <a:tailEnd/>
          </a:ln>
        </p:spPr>
        <p:txBody>
          <a:bodyPr wrap="square">
            <a:spAutoFit/>
          </a:bodyPr>
          <a:lstStyle/>
          <a:p>
            <a:pPr algn="ctr" defTabSz="685800">
              <a:spcAft>
                <a:spcPts val="9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John 5:4-5</a:t>
            </a:r>
          </a:p>
          <a:p>
            <a:pPr algn="just"/>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whatever is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born of God overcomes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world; and this is the victory that has overcome the world—our faith.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is the one who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overcomes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world, but he who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Jesus is the Son of God?”</a:t>
            </a:r>
          </a:p>
        </p:txBody>
      </p:sp>
      <p:pic>
        <p:nvPicPr>
          <p:cNvPr id="3" name="Picture 2">
            <a:extLst>
              <a:ext uri="{FF2B5EF4-FFF2-40B4-BE49-F238E27FC236}">
                <a16:creationId xmlns:a16="http://schemas.microsoft.com/office/drawing/2014/main" id="{BB940E1E-1CB7-4BBD-9EA4-606D32C21C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53878" y="2865120"/>
            <a:ext cx="1884247" cy="2011680"/>
          </a:xfrm>
          <a:prstGeom prst="rect">
            <a:avLst/>
          </a:prstGeom>
          <a:ln>
            <a:solidFill>
              <a:schemeClr val="tx1"/>
            </a:solidFill>
          </a:ln>
        </p:spPr>
      </p:pic>
    </p:spTree>
    <p:extLst>
      <p:ext uri="{BB962C8B-B14F-4D97-AF65-F5344CB8AC3E}">
        <p14:creationId xmlns:p14="http://schemas.microsoft.com/office/powerpoint/2010/main" val="13206972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6C178A-C705-5690-F7E5-3470D23FC03F}"/>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2485296"/>
          </a:xfrm>
          <a:prstGeom prst="rect">
            <a:avLst/>
          </a:prstGeom>
          <a:noFill/>
          <a:ln w="28575">
            <a:noFill/>
            <a:miter lim="800000"/>
            <a:headEnd/>
            <a:tailEnd/>
          </a:ln>
        </p:spPr>
        <p:txBody>
          <a:bodyPr wrap="square">
            <a:spAutoFit/>
          </a:bodyPr>
          <a:lstStyle/>
          <a:p>
            <a:pPr algn="ctr" defTabSz="685800">
              <a:spcAft>
                <a:spcPts val="9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8:37</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in all these things we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overwhelmingly conquer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hypernikaō</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present tense]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Him who loved us.”</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2335E7CF-0C59-40A4-BFA7-3DC1DC5180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6614" y="2514600"/>
            <a:ext cx="3038775" cy="2286000"/>
          </a:xfrm>
          <a:prstGeom prst="rect">
            <a:avLst/>
          </a:prstGeom>
          <a:ln>
            <a:solidFill>
              <a:schemeClr val="tx1"/>
            </a:solidFill>
          </a:ln>
        </p:spPr>
      </p:pic>
    </p:spTree>
    <p:extLst>
      <p:ext uri="{BB962C8B-B14F-4D97-AF65-F5344CB8AC3E}">
        <p14:creationId xmlns:p14="http://schemas.microsoft.com/office/powerpoint/2010/main" val="414985859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FD7B1-5E66-1A79-D034-80BDEAF7670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93BC7C2-77C7-F5B6-1861-7D0A4626F5B6}"/>
              </a:ext>
            </a:extLst>
          </p:cNvPr>
          <p:cNvSpPr>
            <a:spLocks noGrp="1" noChangeArrowheads="1"/>
          </p:cNvSpPr>
          <p:nvPr>
            <p:ph type="body" idx="1"/>
          </p:nvPr>
        </p:nvSpPr>
        <p:spPr>
          <a:xfrm>
            <a:off x="1523999" y="1828800"/>
            <a:ext cx="6301317" cy="35433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Seven OT Citations (1:4-14)</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Warning Against Drifting</a:t>
            </a:r>
            <a:r>
              <a:rPr lang="en-US" sz="2800" dirty="0">
                <a:effectLst>
                  <a:outerShdw blurRad="38100" dist="38100" dir="2700000" algn="tl">
                    <a:srgbClr val="000000">
                      <a:alpha val="43137"/>
                    </a:srgbClr>
                  </a:outerShdw>
                </a:effectLst>
                <a:latin typeface="Calibri" panose="020F0502020204030204" pitchFamily="34" charset="0"/>
              </a:rPr>
              <a:t> (</a:t>
            </a:r>
            <a:r>
              <a:rPr lang="en-US" sz="2800" dirty="0">
                <a:effectLst>
                  <a:outerShdw blurRad="38100" dist="38100" dir="2700000" algn="tl">
                    <a:srgbClr val="000000">
                      <a:alpha val="43137"/>
                    </a:srgbClr>
                  </a:outerShdw>
                </a:effectLst>
              </a:rPr>
              <a:t>2:1-4</a:t>
            </a:r>
            <a:r>
              <a:rPr lang="en-US" sz="2800" dirty="0">
                <a:effectLst>
                  <a:outerShdw blurRad="38100" dist="38100" dir="2700000" algn="tl">
                    <a:srgbClr val="000000">
                      <a:alpha val="43137"/>
                    </a:srgbClr>
                  </a:outerShdw>
                </a:effectLst>
                <a:latin typeface="Calibri" panose="020F0502020204030204" pitchFamily="34" charset="0"/>
              </a:rPr>
              <a:t>)</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Why God Became Man</a:t>
            </a:r>
            <a:r>
              <a:rPr lang="en-US" sz="2800" dirty="0">
                <a:effectLst>
                  <a:outerShdw blurRad="38100" dist="38100" dir="2700000" algn="tl">
                    <a:srgbClr val="000000">
                      <a:alpha val="43137"/>
                    </a:srgbClr>
                  </a:outerShdw>
                </a:effectLst>
                <a:latin typeface="Calibri" panose="020F0502020204030204" pitchFamily="34" charset="0"/>
              </a:rPr>
              <a:t> (2:5-18)</a:t>
            </a:r>
          </a:p>
          <a:p>
            <a:pPr marL="0" lvl="1" indent="0">
              <a:lnSpc>
                <a:spcPct val="100000"/>
              </a:lnSpc>
              <a:spcBef>
                <a:spcPts val="0"/>
              </a:spcBef>
              <a:spcAft>
                <a:spcPts val="1800"/>
              </a:spcAft>
              <a:buClr>
                <a:srgbClr val="00FF00"/>
              </a:buClr>
              <a:buNone/>
              <a:defRPr/>
            </a:pPr>
            <a:endPar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F8C96377-57BC-B246-4EA8-E04A3FA8B71D}"/>
              </a:ext>
            </a:extLst>
          </p:cNvPr>
          <p:cNvSpPr txBox="1">
            <a:spLocks noChangeArrowheads="1"/>
          </p:cNvSpPr>
          <p:nvPr/>
        </p:nvSpPr>
        <p:spPr bwMode="auto">
          <a:xfrm>
            <a:off x="2738437" y="228601"/>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Hebrews 1:4‒2:18</a:t>
            </a:r>
            <a:b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br>
            <a:r>
              <a:rPr lang="en-US" sz="2800" b="1" dirty="0">
                <a:solidFill>
                  <a:srgbClr val="FFFFCC"/>
                </a:solidFill>
                <a:latin typeface="Calibri" panose="020F0502020204030204" pitchFamily="34" charset="0"/>
                <a:ea typeface="Calibri" panose="020F0502020204030204" pitchFamily="34" charset="0"/>
                <a:cs typeface="Calibri" panose="020F0502020204030204" pitchFamily="34" charset="0"/>
              </a:rPr>
              <a:t>Christ is Superior to the Angels</a:t>
            </a:r>
            <a:endPar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85CA5E20-0791-CB05-C97B-E16F8CFEAF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249135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C:\Documents and Settings\Owner\Application Data\Microsoft\Media Catalog\Downloaded Clips\cl79\j0304869.wmf">
            <a:extLst>
              <a:ext uri="{FF2B5EF4-FFF2-40B4-BE49-F238E27FC236}">
                <a16:creationId xmlns:a16="http://schemas.microsoft.com/office/drawing/2014/main" id="{4A5733E1-1C4F-4247-ACEA-9B7EFAC325B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321352" y="42863"/>
            <a:ext cx="127044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A89C46E-DBE5-4EC6-B362-9DF6C1264D88}"/>
              </a:ext>
            </a:extLst>
          </p:cNvPr>
          <p:cNvSpPr txBox="1"/>
          <p:nvPr/>
        </p:nvSpPr>
        <p:spPr>
          <a:xfrm>
            <a:off x="2133600" y="6477001"/>
            <a:ext cx="7924800" cy="307975"/>
          </a:xfrm>
          <a:prstGeom prst="rect">
            <a:avLst/>
          </a:prstGeom>
          <a:noFill/>
        </p:spPr>
        <p:txBody>
          <a:bodyPr>
            <a:spAutoFit/>
          </a:bodyPr>
          <a:lstStyle/>
          <a:p>
            <a:pPr algn="ctr">
              <a:defRPr/>
            </a:pPr>
            <a:r>
              <a:rPr lang="en-US" sz="1400" dirty="0">
                <a:effectLst>
                  <a:outerShdw blurRad="38100" dist="38100" dir="2700000" algn="tl">
                    <a:srgbClr val="000000">
                      <a:alpha val="43137"/>
                    </a:srgbClr>
                  </a:outerShdw>
                </a:effectLst>
                <a:latin typeface="Calibri" panose="020F0502020204030204" pitchFamily="34" charset="0"/>
                <a:cs typeface="+mn-cs"/>
              </a:rPr>
              <a:t>Adapted from J. Dwight Pentecost, </a:t>
            </a:r>
            <a:r>
              <a:rPr lang="en-US" sz="1400" i="1" dirty="0">
                <a:effectLst>
                  <a:outerShdw blurRad="38100" dist="38100" dir="2700000" algn="tl">
                    <a:srgbClr val="000000">
                      <a:alpha val="43137"/>
                    </a:srgbClr>
                  </a:outerShdw>
                </a:effectLst>
                <a:latin typeface="Calibri" panose="020F0502020204030204" pitchFamily="34" charset="0"/>
                <a:cs typeface="+mn-cs"/>
              </a:rPr>
              <a:t>Faith that Endures</a:t>
            </a:r>
            <a:r>
              <a:rPr lang="en-US" sz="1400" dirty="0">
                <a:effectLst>
                  <a:outerShdw blurRad="38100" dist="38100" dir="2700000" algn="tl">
                    <a:srgbClr val="000000">
                      <a:alpha val="43137"/>
                    </a:srgbClr>
                  </a:outerShdw>
                </a:effectLst>
                <a:latin typeface="Calibri" panose="020F0502020204030204" pitchFamily="34" charset="0"/>
                <a:cs typeface="+mn-cs"/>
              </a:rPr>
              <a:t> (Grand Rapids, MI: </a:t>
            </a:r>
            <a:r>
              <a:rPr lang="en-US" sz="1400" dirty="0" err="1">
                <a:effectLst>
                  <a:outerShdw blurRad="38100" dist="38100" dir="2700000" algn="tl">
                    <a:srgbClr val="000000">
                      <a:alpha val="43137"/>
                    </a:srgbClr>
                  </a:outerShdw>
                </a:effectLst>
                <a:latin typeface="Calibri" panose="020F0502020204030204" pitchFamily="34" charset="0"/>
                <a:cs typeface="+mn-cs"/>
              </a:rPr>
              <a:t>Kregel</a:t>
            </a:r>
            <a:r>
              <a:rPr lang="en-US" sz="1400" dirty="0">
                <a:effectLst>
                  <a:outerShdw blurRad="38100" dist="38100" dir="2700000" algn="tl">
                    <a:srgbClr val="000000">
                      <a:alpha val="43137"/>
                    </a:srgbClr>
                  </a:outerShdw>
                </a:effectLst>
                <a:latin typeface="Calibri" panose="020F0502020204030204" pitchFamily="34" charset="0"/>
                <a:cs typeface="+mn-cs"/>
              </a:rPr>
              <a:t>, 2000), 60-71.</a:t>
            </a:r>
          </a:p>
        </p:txBody>
      </p:sp>
      <p:sp>
        <p:nvSpPr>
          <p:cNvPr id="7" name="Rectangle 2">
            <a:extLst>
              <a:ext uri="{FF2B5EF4-FFF2-40B4-BE49-F238E27FC236}">
                <a16:creationId xmlns:a16="http://schemas.microsoft.com/office/drawing/2014/main" id="{9BE134BE-91C5-475E-AF77-E8BFFF533C7F}"/>
              </a:ext>
            </a:extLst>
          </p:cNvPr>
          <p:cNvSpPr txBox="1">
            <a:spLocks noChangeArrowheads="1"/>
          </p:cNvSpPr>
          <p:nvPr/>
        </p:nvSpPr>
        <p:spPr bwMode="auto">
          <a:xfrm>
            <a:off x="3848100" y="228600"/>
            <a:ext cx="4495800"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defRPr/>
            </a:pPr>
            <a:r>
              <a:rPr lang="en-US" altLang="en-US" sz="3600" kern="0" dirty="0">
                <a:effectLst>
                  <a:outerShdw blurRad="38100" dist="38100" dir="2700000" algn="tl">
                    <a:srgbClr val="000000">
                      <a:alpha val="43137"/>
                    </a:srgbClr>
                  </a:outerShdw>
                </a:effectLst>
                <a:latin typeface="Calibri" panose="020F0502020204030204" pitchFamily="34" charset="0"/>
              </a:rPr>
              <a:t>Why God Became Man</a:t>
            </a:r>
            <a:br>
              <a:rPr lang="en-US" altLang="en-US" sz="4000" kern="0" dirty="0">
                <a:effectLst>
                  <a:outerShdw blurRad="38100" dist="38100" dir="2700000" algn="tl">
                    <a:srgbClr val="000000">
                      <a:alpha val="43137"/>
                    </a:srgbClr>
                  </a:outerShdw>
                </a:effectLst>
                <a:latin typeface="Calibri" panose="020F0502020204030204" pitchFamily="34" charset="0"/>
              </a:rPr>
            </a:br>
            <a:r>
              <a:rPr lang="en-US" altLang="en-US" sz="24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(Heb. 2:5-18)</a:t>
            </a:r>
          </a:p>
        </p:txBody>
      </p:sp>
      <p:sp>
        <p:nvSpPr>
          <p:cNvPr id="9" name="Rectangle 3">
            <a:extLst>
              <a:ext uri="{FF2B5EF4-FFF2-40B4-BE49-F238E27FC236}">
                <a16:creationId xmlns:a16="http://schemas.microsoft.com/office/drawing/2014/main" id="{3E1E0182-A32A-41DE-8491-C308514E2FFE}"/>
              </a:ext>
            </a:extLst>
          </p:cNvPr>
          <p:cNvSpPr txBox="1">
            <a:spLocks noChangeArrowheads="1"/>
          </p:cNvSpPr>
          <p:nvPr/>
        </p:nvSpPr>
        <p:spPr bwMode="auto">
          <a:xfrm>
            <a:off x="1771650" y="1447800"/>
            <a:ext cx="8648700" cy="483393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restore God’s original purpose for man (5-8)</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taste death for every man (9) </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bring many to glory (10-13)</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break Satan’s rule over humanity (14)</a:t>
            </a:r>
          </a:p>
          <a:p>
            <a:pPr marL="457200" indent="-457200">
              <a:spcBef>
                <a:spcPts val="0"/>
              </a:spcBef>
              <a:spcAft>
                <a:spcPts val="1200"/>
              </a:spcAft>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rPr>
              <a:t>To remove the fear of death (15)</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become our merciful high priest (16-17a)</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make a complete purification for sin (17b)</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sympathize with those tested (18)</a:t>
            </a:r>
          </a:p>
        </p:txBody>
      </p:sp>
    </p:spTree>
    <p:extLst>
      <p:ext uri="{BB962C8B-B14F-4D97-AF65-F5344CB8AC3E}">
        <p14:creationId xmlns:p14="http://schemas.microsoft.com/office/powerpoint/2010/main" val="11868320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18355C-EF5B-6F79-0BB2-724A40CB0DB0}"/>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EF9759FB-6BB3-4FAE-B7EE-FA7B02B688E3}"/>
              </a:ext>
            </a:extLst>
          </p:cNvPr>
          <p:cNvSpPr>
            <a:spLocks noChangeArrowheads="1"/>
          </p:cNvSpPr>
          <p:nvPr/>
        </p:nvSpPr>
        <p:spPr bwMode="auto">
          <a:xfrm>
            <a:off x="1524000" y="0"/>
            <a:ext cx="9144000" cy="1931298"/>
          </a:xfrm>
          <a:prstGeom prst="rect">
            <a:avLst/>
          </a:prstGeom>
          <a:noFill/>
          <a:ln w="28575">
            <a:noFill/>
            <a:miter lim="800000"/>
            <a:headEnd/>
            <a:tailEnd/>
          </a:ln>
        </p:spPr>
        <p:txBody>
          <a:bodyPr wrap="square">
            <a:spAutoFit/>
          </a:bodyPr>
          <a:lstStyle/>
          <a:p>
            <a:pPr algn="ctr">
              <a:spcAft>
                <a:spcPts val="9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2:15</a:t>
            </a:r>
          </a:p>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release those who through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fear of death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were all their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lifetime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subject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bondage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03512773-C46E-4361-97D8-CBC90AA29E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75766" y="2514600"/>
            <a:ext cx="3440468" cy="2286000"/>
          </a:xfrm>
          <a:prstGeom prst="rect">
            <a:avLst/>
          </a:prstGeom>
          <a:ln>
            <a:solidFill>
              <a:schemeClr val="tx1"/>
            </a:solidFill>
          </a:ln>
        </p:spPr>
      </p:pic>
    </p:spTree>
    <p:extLst>
      <p:ext uri="{BB962C8B-B14F-4D97-AF65-F5344CB8AC3E}">
        <p14:creationId xmlns:p14="http://schemas.microsoft.com/office/powerpoint/2010/main" val="38073769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B25087-2136-DD58-9364-A1C7A0BC3B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8435" name="Rectangle 3">
            <a:extLst>
              <a:ext uri="{FF2B5EF4-FFF2-40B4-BE49-F238E27FC236}">
                <a16:creationId xmlns:a16="http://schemas.microsoft.com/office/drawing/2014/main" id="{CAE6DD28-FEBE-44ED-ABDF-5340F80283F5}"/>
              </a:ext>
            </a:extLst>
          </p:cNvPr>
          <p:cNvSpPr>
            <a:spLocks noGrp="1" noChangeArrowheads="1"/>
          </p:cNvSpPr>
          <p:nvPr>
            <p:ph type="body" idx="4294967295"/>
          </p:nvPr>
        </p:nvSpPr>
        <p:spPr>
          <a:xfrm>
            <a:off x="1981200" y="1447800"/>
            <a:ext cx="8458200" cy="3886200"/>
          </a:xfrm>
        </p:spPr>
        <p:txBody>
          <a:bodyPr/>
          <a:lstStyle/>
          <a:p>
            <a:pPr eaLnBrk="1" hangingPunct="1">
              <a:lnSpc>
                <a:spcPct val="200000"/>
              </a:lnSpc>
              <a:buFont typeface="Arial" charset="0"/>
              <a:buNone/>
              <a:defRPr/>
            </a:pPr>
            <a:endParaRPr lang="en-US">
              <a:effectLst>
                <a:outerShdw blurRad="38100" dist="38100" dir="2700000" algn="tl">
                  <a:srgbClr val="FFFFFF"/>
                </a:outerShdw>
              </a:effectLst>
            </a:endParaRPr>
          </a:p>
          <a:p>
            <a:pPr eaLnBrk="1" hangingPunct="1">
              <a:lnSpc>
                <a:spcPct val="90000"/>
              </a:lnSpc>
              <a:defRPr/>
            </a:pPr>
            <a:endParaRPr lang="en-US">
              <a:effectLst>
                <a:outerShdw blurRad="38100" dist="38100" dir="2700000" algn="tl">
                  <a:srgbClr val="FFFFFF"/>
                </a:outerShdw>
              </a:effectLst>
            </a:endParaRPr>
          </a:p>
        </p:txBody>
      </p:sp>
      <p:sp>
        <p:nvSpPr>
          <p:cNvPr id="6" name="TextBox 5">
            <a:extLst>
              <a:ext uri="{FF2B5EF4-FFF2-40B4-BE49-F238E27FC236}">
                <a16:creationId xmlns:a16="http://schemas.microsoft.com/office/drawing/2014/main" id="{C82387D6-B367-42D1-8435-D7184293D2D3}"/>
              </a:ext>
            </a:extLst>
          </p:cNvPr>
          <p:cNvSpPr txBox="1"/>
          <p:nvPr/>
        </p:nvSpPr>
        <p:spPr>
          <a:xfrm>
            <a:off x="609600" y="1"/>
            <a:ext cx="10972800" cy="4714111"/>
          </a:xfrm>
          <a:prstGeom prst="rect">
            <a:avLst/>
          </a:prstGeom>
          <a:noFill/>
        </p:spPr>
        <p:txBody>
          <a:bodyPr wrap="square">
            <a:spAutoFit/>
          </a:bodyPr>
          <a:lstStyle/>
          <a:p>
            <a:pPr algn="ctr">
              <a:spcAft>
                <a:spcPts val="9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8:29–30</a:t>
            </a:r>
          </a:p>
          <a:p>
            <a:pPr algn="just">
              <a:spcBef>
                <a:spcPts val="0"/>
              </a:spcBef>
              <a:spcAft>
                <a:spcPts val="1000"/>
              </a:spcAft>
            </a:pPr>
            <a:r>
              <a:rPr lang="en-US" sz="3600" baseline="30000" dirty="0">
                <a:effectLst>
                  <a:outerShdw blurRad="38100" dist="38100" dir="2700000" algn="tl">
                    <a:srgbClr val="000000">
                      <a:alpha val="43137"/>
                    </a:srgbClr>
                  </a:outerShdw>
                </a:effectLst>
                <a:latin typeface="Calibri" panose="020F0502020204030204" pitchFamily="34" charset="0"/>
              </a:rPr>
              <a:t>29</a:t>
            </a:r>
            <a:r>
              <a:rPr lang="en-US" sz="3600" dirty="0">
                <a:effectLst>
                  <a:outerShdw blurRad="38100" dist="38100" dir="2700000" algn="tl">
                    <a:srgbClr val="000000">
                      <a:alpha val="43137"/>
                    </a:srgbClr>
                  </a:outerShdw>
                </a:effectLst>
                <a:latin typeface="Calibri" panose="020F0502020204030204" pitchFamily="34" charset="0"/>
              </a:rPr>
              <a:t> “For those whom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foreknew</a:t>
            </a:r>
            <a:r>
              <a:rPr lang="en-US" sz="3600" dirty="0">
                <a:effectLst>
                  <a:outerShdw blurRad="38100" dist="38100" dir="2700000" algn="tl">
                    <a:srgbClr val="000000">
                      <a:alpha val="43137"/>
                    </a:srgbClr>
                  </a:outerShdw>
                </a:effectLst>
                <a:latin typeface="Calibri" panose="020F0502020204030204" pitchFamily="34" charset="0"/>
              </a:rPr>
              <a:t>, He also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predestined</a:t>
            </a:r>
            <a:r>
              <a:rPr lang="en-US" sz="3600" dirty="0">
                <a:effectLst>
                  <a:outerShdw blurRad="38100" dist="38100" dir="2700000" algn="tl">
                    <a:srgbClr val="000000">
                      <a:alpha val="43137"/>
                    </a:srgbClr>
                  </a:outerShdw>
                </a:effectLst>
                <a:latin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rPr>
              <a:t>to become</a:t>
            </a:r>
            <a:r>
              <a:rPr lang="en-US" sz="3600" dirty="0">
                <a:effectLst>
                  <a:outerShdw blurRad="38100" dist="38100" dir="2700000" algn="tl">
                    <a:srgbClr val="000000">
                      <a:alpha val="43137"/>
                    </a:srgbClr>
                  </a:outerShdw>
                </a:effectLst>
                <a:latin typeface="Calibri" panose="020F0502020204030204" pitchFamily="34" charset="0"/>
              </a:rPr>
              <a:t> conformed to the image of His Son, so that He would be the firstborn among many brethren; </a:t>
            </a:r>
            <a:r>
              <a:rPr lang="en-US" sz="3600" baseline="30000" dirty="0">
                <a:effectLst>
                  <a:outerShdw blurRad="38100" dist="38100" dir="2700000" algn="tl">
                    <a:srgbClr val="000000">
                      <a:alpha val="43137"/>
                    </a:srgbClr>
                  </a:outerShdw>
                </a:effectLst>
                <a:latin typeface="Calibri" panose="020F0502020204030204" pitchFamily="34" charset="0"/>
              </a:rPr>
              <a:t>30</a:t>
            </a:r>
            <a:r>
              <a:rPr lang="en-US" sz="3600" dirty="0">
                <a:effectLst>
                  <a:outerShdw blurRad="38100" dist="38100" dir="2700000" algn="tl">
                    <a:srgbClr val="000000">
                      <a:alpha val="43137"/>
                    </a:srgbClr>
                  </a:outerShdw>
                </a:effectLst>
                <a:latin typeface="Calibri" panose="020F0502020204030204" pitchFamily="34" charset="0"/>
              </a:rPr>
              <a:t> and these whom He predestined, He also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called</a:t>
            </a:r>
            <a:r>
              <a:rPr lang="en-US" sz="3600" dirty="0">
                <a:effectLst>
                  <a:outerShdw blurRad="38100" dist="38100" dir="2700000" algn="tl">
                    <a:srgbClr val="000000">
                      <a:alpha val="43137"/>
                    </a:srgbClr>
                  </a:outerShdw>
                </a:effectLst>
                <a:latin typeface="Calibri" panose="020F0502020204030204" pitchFamily="34" charset="0"/>
              </a:rPr>
              <a:t>; and these whom He called, He also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justified</a:t>
            </a:r>
            <a:r>
              <a:rPr lang="en-US" sz="3600" dirty="0">
                <a:effectLst>
                  <a:outerShdw blurRad="38100" dist="38100" dir="2700000" algn="tl">
                    <a:srgbClr val="000000">
                      <a:alpha val="43137"/>
                    </a:srgbClr>
                  </a:outerShdw>
                </a:effectLst>
                <a:latin typeface="Calibri" panose="020F0502020204030204" pitchFamily="34" charset="0"/>
              </a:rPr>
              <a:t>; and these whom He justified, He also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glorified</a:t>
            </a:r>
            <a:r>
              <a:rPr lang="en-US" sz="36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29153009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14B547-2F99-F8A0-90CC-9C6038DFE078}"/>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B0163926-A01E-43D7-8B96-491ABEA1531D}"/>
              </a:ext>
            </a:extLst>
          </p:cNvPr>
          <p:cNvSpPr>
            <a:spLocks noChangeArrowheads="1"/>
          </p:cNvSpPr>
          <p:nvPr/>
        </p:nvSpPr>
        <p:spPr bwMode="auto">
          <a:xfrm>
            <a:off x="609600" y="0"/>
            <a:ext cx="10972800" cy="2485296"/>
          </a:xfrm>
          <a:prstGeom prst="rect">
            <a:avLst/>
          </a:prstGeom>
          <a:noFill/>
          <a:ln w="28575">
            <a:noFill/>
            <a:miter lim="800000"/>
            <a:headEnd/>
            <a:tailEnd/>
          </a:ln>
        </p:spPr>
        <p:txBody>
          <a:bodyPr wrap="square">
            <a:spAutoFit/>
          </a:bodyPr>
          <a:lstStyle/>
          <a:p>
            <a:pPr algn="ctr">
              <a:spcAft>
                <a:spcPts val="9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Corinthians 5:8</a:t>
            </a:r>
          </a:p>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good courage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 say, and prefer rather to be absent from the body and to be at home with the Lord.”</a:t>
            </a:r>
          </a:p>
        </p:txBody>
      </p:sp>
      <p:pic>
        <p:nvPicPr>
          <p:cNvPr id="4" name="Picture 3">
            <a:extLst>
              <a:ext uri="{FF2B5EF4-FFF2-40B4-BE49-F238E27FC236}">
                <a16:creationId xmlns:a16="http://schemas.microsoft.com/office/drawing/2014/main" id="{C2E106CE-112B-2A04-FE7E-4FA5E0D9936D}"/>
              </a:ext>
            </a:extLst>
          </p:cNvPr>
          <p:cNvPicPr>
            <a:picLocks noChangeAspect="1"/>
          </p:cNvPicPr>
          <p:nvPr/>
        </p:nvPicPr>
        <p:blipFill>
          <a:blip r:embed="rId3"/>
          <a:srcRect r="8017" b="6477"/>
          <a:stretch>
            <a:fillRect/>
          </a:stretch>
        </p:blipFill>
        <p:spPr>
          <a:xfrm>
            <a:off x="4098125" y="2514600"/>
            <a:ext cx="3995751"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A82C5C-51FC-75C3-CCDE-CE2F9B58ED1B}"/>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8BAAA252-D10E-4F13-9F70-8181A386F1ED}"/>
              </a:ext>
            </a:extLst>
          </p:cNvPr>
          <p:cNvSpPr>
            <a:spLocks noChangeArrowheads="1"/>
          </p:cNvSpPr>
          <p:nvPr/>
        </p:nvSpPr>
        <p:spPr bwMode="auto">
          <a:xfrm>
            <a:off x="609600" y="1"/>
            <a:ext cx="10972800" cy="4147289"/>
          </a:xfrm>
          <a:prstGeom prst="rect">
            <a:avLst/>
          </a:prstGeom>
          <a:noFill/>
          <a:ln w="28575">
            <a:noFill/>
            <a:miter lim="800000"/>
            <a:headEnd/>
            <a:tailEnd/>
          </a:ln>
        </p:spPr>
        <p:txBody>
          <a:bodyPr wrap="square">
            <a:spAutoFit/>
          </a:bodyPr>
          <a:lstStyle/>
          <a:p>
            <a:pPr algn="ctr">
              <a:spcAft>
                <a:spcPts val="9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Philippians 1:21-24</a:t>
            </a:r>
          </a:p>
          <a:p>
            <a:pPr algn="just">
              <a:defRPr/>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to me, to live is Christ and to die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gain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if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live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flesh, this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mean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fruitful labor for me; and I do not know which to choose.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 am hard-pressed from both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directions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having the desire to depart and be with Christ, for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very much better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24 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yet to remain on in the flesh is more necessary for your sake.”</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C:\Documents and Settings\Owner\Application Data\Microsoft\Media Catalog\Downloaded Clips\cl79\j0304869.wmf">
            <a:extLst>
              <a:ext uri="{FF2B5EF4-FFF2-40B4-BE49-F238E27FC236}">
                <a16:creationId xmlns:a16="http://schemas.microsoft.com/office/drawing/2014/main" id="{4A5733E1-1C4F-4247-ACEA-9B7EFAC325B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321352" y="42863"/>
            <a:ext cx="127044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A89C46E-DBE5-4EC6-B362-9DF6C1264D88}"/>
              </a:ext>
            </a:extLst>
          </p:cNvPr>
          <p:cNvSpPr txBox="1"/>
          <p:nvPr/>
        </p:nvSpPr>
        <p:spPr>
          <a:xfrm>
            <a:off x="2133600" y="6477001"/>
            <a:ext cx="7924800" cy="307975"/>
          </a:xfrm>
          <a:prstGeom prst="rect">
            <a:avLst/>
          </a:prstGeom>
          <a:noFill/>
        </p:spPr>
        <p:txBody>
          <a:bodyPr>
            <a:spAutoFit/>
          </a:bodyPr>
          <a:lstStyle/>
          <a:p>
            <a:pPr algn="ctr">
              <a:defRPr/>
            </a:pPr>
            <a:r>
              <a:rPr lang="en-US" sz="1400" dirty="0">
                <a:effectLst>
                  <a:outerShdw blurRad="38100" dist="38100" dir="2700000" algn="tl">
                    <a:srgbClr val="000000">
                      <a:alpha val="43137"/>
                    </a:srgbClr>
                  </a:outerShdw>
                </a:effectLst>
                <a:latin typeface="Calibri" panose="020F0502020204030204" pitchFamily="34" charset="0"/>
                <a:cs typeface="+mn-cs"/>
              </a:rPr>
              <a:t>Adapted from J. Dwight Pentecost, </a:t>
            </a:r>
            <a:r>
              <a:rPr lang="en-US" sz="1400" i="1" dirty="0">
                <a:effectLst>
                  <a:outerShdw blurRad="38100" dist="38100" dir="2700000" algn="tl">
                    <a:srgbClr val="000000">
                      <a:alpha val="43137"/>
                    </a:srgbClr>
                  </a:outerShdw>
                </a:effectLst>
                <a:latin typeface="Calibri" panose="020F0502020204030204" pitchFamily="34" charset="0"/>
                <a:cs typeface="+mn-cs"/>
              </a:rPr>
              <a:t>Faith that Endures</a:t>
            </a:r>
            <a:r>
              <a:rPr lang="en-US" sz="1400" dirty="0">
                <a:effectLst>
                  <a:outerShdw blurRad="38100" dist="38100" dir="2700000" algn="tl">
                    <a:srgbClr val="000000">
                      <a:alpha val="43137"/>
                    </a:srgbClr>
                  </a:outerShdw>
                </a:effectLst>
                <a:latin typeface="Calibri" panose="020F0502020204030204" pitchFamily="34" charset="0"/>
                <a:cs typeface="+mn-cs"/>
              </a:rPr>
              <a:t> (Grand Rapids, MI: </a:t>
            </a:r>
            <a:r>
              <a:rPr lang="en-US" sz="1400" dirty="0" err="1">
                <a:effectLst>
                  <a:outerShdw blurRad="38100" dist="38100" dir="2700000" algn="tl">
                    <a:srgbClr val="000000">
                      <a:alpha val="43137"/>
                    </a:srgbClr>
                  </a:outerShdw>
                </a:effectLst>
                <a:latin typeface="Calibri" panose="020F0502020204030204" pitchFamily="34" charset="0"/>
                <a:cs typeface="+mn-cs"/>
              </a:rPr>
              <a:t>Kregel</a:t>
            </a:r>
            <a:r>
              <a:rPr lang="en-US" sz="1400" dirty="0">
                <a:effectLst>
                  <a:outerShdw blurRad="38100" dist="38100" dir="2700000" algn="tl">
                    <a:srgbClr val="000000">
                      <a:alpha val="43137"/>
                    </a:srgbClr>
                  </a:outerShdw>
                </a:effectLst>
                <a:latin typeface="Calibri" panose="020F0502020204030204" pitchFamily="34" charset="0"/>
                <a:cs typeface="+mn-cs"/>
              </a:rPr>
              <a:t>, 2000), 60-71.</a:t>
            </a:r>
          </a:p>
        </p:txBody>
      </p:sp>
      <p:sp>
        <p:nvSpPr>
          <p:cNvPr id="7" name="Rectangle 2">
            <a:extLst>
              <a:ext uri="{FF2B5EF4-FFF2-40B4-BE49-F238E27FC236}">
                <a16:creationId xmlns:a16="http://schemas.microsoft.com/office/drawing/2014/main" id="{9BE134BE-91C5-475E-AF77-E8BFFF533C7F}"/>
              </a:ext>
            </a:extLst>
          </p:cNvPr>
          <p:cNvSpPr txBox="1">
            <a:spLocks noChangeArrowheads="1"/>
          </p:cNvSpPr>
          <p:nvPr/>
        </p:nvSpPr>
        <p:spPr bwMode="auto">
          <a:xfrm>
            <a:off x="3848100" y="228600"/>
            <a:ext cx="4495800"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defRPr/>
            </a:pPr>
            <a:r>
              <a:rPr lang="en-US" altLang="en-US" sz="3600" kern="0" dirty="0">
                <a:effectLst>
                  <a:outerShdw blurRad="38100" dist="38100" dir="2700000" algn="tl">
                    <a:srgbClr val="000000">
                      <a:alpha val="43137"/>
                    </a:srgbClr>
                  </a:outerShdw>
                </a:effectLst>
                <a:latin typeface="Calibri" panose="020F0502020204030204" pitchFamily="34" charset="0"/>
              </a:rPr>
              <a:t>Why God Became Man</a:t>
            </a:r>
            <a:br>
              <a:rPr lang="en-US" altLang="en-US" sz="4000" kern="0" dirty="0">
                <a:effectLst>
                  <a:outerShdw blurRad="38100" dist="38100" dir="2700000" algn="tl">
                    <a:srgbClr val="000000">
                      <a:alpha val="43137"/>
                    </a:srgbClr>
                  </a:outerShdw>
                </a:effectLst>
                <a:latin typeface="Calibri" panose="020F0502020204030204" pitchFamily="34" charset="0"/>
              </a:rPr>
            </a:br>
            <a:r>
              <a:rPr lang="en-US" altLang="en-US" sz="24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(Heb. 2:5-18)</a:t>
            </a:r>
          </a:p>
        </p:txBody>
      </p:sp>
      <p:sp>
        <p:nvSpPr>
          <p:cNvPr id="9" name="Rectangle 3">
            <a:extLst>
              <a:ext uri="{FF2B5EF4-FFF2-40B4-BE49-F238E27FC236}">
                <a16:creationId xmlns:a16="http://schemas.microsoft.com/office/drawing/2014/main" id="{3E1E0182-A32A-41DE-8491-C308514E2FFE}"/>
              </a:ext>
            </a:extLst>
          </p:cNvPr>
          <p:cNvSpPr txBox="1">
            <a:spLocks noChangeArrowheads="1"/>
          </p:cNvSpPr>
          <p:nvPr/>
        </p:nvSpPr>
        <p:spPr bwMode="auto">
          <a:xfrm>
            <a:off x="1771650" y="1447800"/>
            <a:ext cx="8648700" cy="483393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restore God’s original purpose for man (5-8)</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taste death for every man (9) </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bring many to glory (10-13)</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break Satan’s rule over humanity (14)</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remove the fear of death (15)</a:t>
            </a:r>
          </a:p>
          <a:p>
            <a:pPr marL="457200" indent="-457200">
              <a:spcBef>
                <a:spcPts val="0"/>
              </a:spcBef>
              <a:spcAft>
                <a:spcPts val="1200"/>
              </a:spcAft>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rPr>
              <a:t>To become our merciful high priest (16-17a)</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make a complete purification for sin (17b)</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sympathize with those tested (18)</a:t>
            </a:r>
          </a:p>
        </p:txBody>
      </p:sp>
    </p:spTree>
    <p:extLst>
      <p:ext uri="{BB962C8B-B14F-4D97-AF65-F5344CB8AC3E}">
        <p14:creationId xmlns:p14="http://schemas.microsoft.com/office/powerpoint/2010/main" val="40087943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E0717F-963F-075F-BD1E-128304A756C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86821A67-2DD3-46C7-8670-35BA77497A61}"/>
              </a:ext>
            </a:extLst>
          </p:cNvPr>
          <p:cNvSpPr>
            <a:spLocks noChangeArrowheads="1"/>
          </p:cNvSpPr>
          <p:nvPr/>
        </p:nvSpPr>
        <p:spPr bwMode="auto">
          <a:xfrm>
            <a:off x="609600" y="1"/>
            <a:ext cx="10972800" cy="3039294"/>
          </a:xfrm>
          <a:prstGeom prst="rect">
            <a:avLst/>
          </a:prstGeom>
          <a:noFill/>
          <a:ln w="28575">
            <a:noFill/>
            <a:miter lim="800000"/>
            <a:headEnd/>
            <a:tailEnd/>
          </a:ln>
        </p:spPr>
        <p:txBody>
          <a:bodyPr wrap="square">
            <a:spAutoFit/>
          </a:bodyPr>
          <a:lstStyle/>
          <a:p>
            <a:pPr algn="ctr">
              <a:spcAft>
                <a:spcPts val="9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2:17</a:t>
            </a:r>
          </a:p>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in all things He had to be made like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brethren, that He might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merciful and faithful High Priest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things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pertaining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God, to make propitiation for the sins of the people.”</a:t>
            </a:r>
          </a:p>
        </p:txBody>
      </p:sp>
      <p:pic>
        <p:nvPicPr>
          <p:cNvPr id="2" name="Picture 1">
            <a:extLst>
              <a:ext uri="{FF2B5EF4-FFF2-40B4-BE49-F238E27FC236}">
                <a16:creationId xmlns:a16="http://schemas.microsoft.com/office/drawing/2014/main" id="{DE47CBB0-C14C-42A2-B9C1-13BC71431F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25087" y="3048000"/>
            <a:ext cx="2741829" cy="1828800"/>
          </a:xfrm>
          <a:prstGeom prst="rect">
            <a:avLst/>
          </a:prstGeom>
          <a:ln>
            <a:solidFill>
              <a:schemeClr val="tx1"/>
            </a:solidFill>
          </a:ln>
        </p:spPr>
      </p:pic>
    </p:spTree>
    <p:extLst>
      <p:ext uri="{BB962C8B-B14F-4D97-AF65-F5344CB8AC3E}">
        <p14:creationId xmlns:p14="http://schemas.microsoft.com/office/powerpoint/2010/main" val="20357251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F5758C45-605C-4FF6-A112-474D142B4846}"/>
              </a:ext>
            </a:extLst>
          </p:cNvPr>
          <p:cNvSpPr>
            <a:spLocks noGrp="1" noChangeArrowheads="1"/>
          </p:cNvSpPr>
          <p:nvPr>
            <p:ph type="title"/>
          </p:nvPr>
        </p:nvSpPr>
        <p:spPr>
          <a:xfrm>
            <a:off x="2057400" y="228600"/>
            <a:ext cx="8077200" cy="838200"/>
          </a:xfrm>
        </p:spPr>
        <p:txBody>
          <a:bodyPr/>
          <a:lstStyle/>
          <a:p>
            <a:pPr algn="ctr"/>
            <a:r>
              <a:rPr lang="en-US" altLang="en-US" sz="3600" dirty="0">
                <a:effectLst>
                  <a:outerShdw blurRad="38100" dist="38100" dir="2700000" algn="tl">
                    <a:srgbClr val="000000">
                      <a:alpha val="43137"/>
                    </a:srgbClr>
                  </a:outerShdw>
                </a:effectLst>
              </a:rPr>
              <a:t>To Become Man’s Merciful High Priest</a:t>
            </a:r>
          </a:p>
        </p:txBody>
      </p:sp>
      <p:sp>
        <p:nvSpPr>
          <p:cNvPr id="9219" name="Rectangle 3">
            <a:extLst>
              <a:ext uri="{FF2B5EF4-FFF2-40B4-BE49-F238E27FC236}">
                <a16:creationId xmlns:a16="http://schemas.microsoft.com/office/drawing/2014/main" id="{E168A7F5-0A0E-4488-856E-BC2A44116BFF}"/>
              </a:ext>
            </a:extLst>
          </p:cNvPr>
          <p:cNvSpPr>
            <a:spLocks noGrp="1" noChangeArrowheads="1"/>
          </p:cNvSpPr>
          <p:nvPr>
            <p:ph type="body" idx="1"/>
          </p:nvPr>
        </p:nvSpPr>
        <p:spPr>
          <a:xfrm>
            <a:off x="1066800" y="1600200"/>
            <a:ext cx="6172200" cy="2209800"/>
          </a:xfrm>
        </p:spPr>
        <p:txBody>
          <a:bodyPr/>
          <a:lstStyle/>
          <a:p>
            <a:pPr marL="457200" indent="-457200">
              <a:spcBef>
                <a:spcPts val="1200"/>
              </a:spcBef>
              <a:spcAft>
                <a:spcPts val="1200"/>
              </a:spcAft>
              <a:defRPr/>
            </a:pPr>
            <a:r>
              <a:rPr lang="en-US" dirty="0">
                <a:effectLst>
                  <a:outerShdw blurRad="38100" dist="38100" dir="2700000" algn="tl">
                    <a:srgbClr val="000000">
                      <a:alpha val="43137"/>
                    </a:srgbClr>
                  </a:outerShdw>
                </a:effectLst>
                <a:latin typeface="Calibri" panose="020F0502020204030204" pitchFamily="34" charset="0"/>
              </a:rPr>
              <a:t>Definition of a priest</a:t>
            </a:r>
          </a:p>
          <a:p>
            <a:pPr marL="457200" indent="-457200">
              <a:spcBef>
                <a:spcPts val="1200"/>
              </a:spcBef>
              <a:spcAft>
                <a:spcPts val="1200"/>
              </a:spcAft>
              <a:defRPr/>
            </a:pPr>
            <a:r>
              <a:rPr lang="en-US" dirty="0">
                <a:effectLst>
                  <a:outerShdw blurRad="38100" dist="38100" dir="2700000" algn="tl">
                    <a:srgbClr val="000000">
                      <a:alpha val="43137"/>
                    </a:srgbClr>
                  </a:outerShdw>
                </a:effectLst>
                <a:latin typeface="Calibri" panose="020F0502020204030204" pitchFamily="34" charset="0"/>
              </a:rPr>
              <a:t>Job’s cry (Job 9:32-33)</a:t>
            </a:r>
          </a:p>
          <a:p>
            <a:pPr marL="457200" indent="-457200">
              <a:spcBef>
                <a:spcPts val="1200"/>
              </a:spcBef>
              <a:spcAft>
                <a:spcPts val="1200"/>
              </a:spcAft>
              <a:defRPr/>
            </a:pPr>
            <a:r>
              <a:rPr lang="en-US" dirty="0">
                <a:effectLst>
                  <a:outerShdw blurRad="38100" dist="38100" dir="2700000" algn="tl">
                    <a:srgbClr val="000000">
                      <a:alpha val="43137"/>
                    </a:srgbClr>
                  </a:outerShdw>
                </a:effectLst>
                <a:latin typeface="Calibri" panose="020F0502020204030204" pitchFamily="34" charset="0"/>
              </a:rPr>
              <a:t>One mediator (1 Timothy 2:5)</a:t>
            </a:r>
          </a:p>
        </p:txBody>
      </p:sp>
      <p:pic>
        <p:nvPicPr>
          <p:cNvPr id="2" name="Picture 1">
            <a:extLst>
              <a:ext uri="{FF2B5EF4-FFF2-40B4-BE49-F238E27FC236}">
                <a16:creationId xmlns:a16="http://schemas.microsoft.com/office/drawing/2014/main" id="{54B34631-7A45-4B03-A4BB-78C7B0F2F45D}"/>
              </a:ext>
            </a:extLst>
          </p:cNvPr>
          <p:cNvPicPr>
            <a:picLocks noChangeAspect="1"/>
          </p:cNvPicPr>
          <p:nvPr/>
        </p:nvPicPr>
        <p:blipFill>
          <a:blip r:embed="rId2"/>
          <a:stretch>
            <a:fillRect/>
          </a:stretch>
        </p:blipFill>
        <p:spPr>
          <a:xfrm>
            <a:off x="8458200" y="1600200"/>
            <a:ext cx="3090672" cy="4572000"/>
          </a:xfrm>
          <a:prstGeom prst="rect">
            <a:avLst/>
          </a:prstGeom>
          <a:ln>
            <a:solidFill>
              <a:schemeClr val="tx1"/>
            </a:solid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F5758C45-605C-4FF6-A112-474D142B4846}"/>
              </a:ext>
            </a:extLst>
          </p:cNvPr>
          <p:cNvSpPr>
            <a:spLocks noGrp="1" noChangeArrowheads="1"/>
          </p:cNvSpPr>
          <p:nvPr>
            <p:ph type="title"/>
          </p:nvPr>
        </p:nvSpPr>
        <p:spPr>
          <a:xfrm>
            <a:off x="2057400" y="228600"/>
            <a:ext cx="8077200" cy="838200"/>
          </a:xfrm>
        </p:spPr>
        <p:txBody>
          <a:bodyPr/>
          <a:lstStyle/>
          <a:p>
            <a:pPr algn="ctr"/>
            <a:r>
              <a:rPr lang="en-US" altLang="en-US" sz="3600" dirty="0">
                <a:effectLst>
                  <a:outerShdw blurRad="38100" dist="38100" dir="2700000" algn="tl">
                    <a:srgbClr val="000000">
                      <a:alpha val="43137"/>
                    </a:srgbClr>
                  </a:outerShdw>
                </a:effectLst>
              </a:rPr>
              <a:t>To Become Man’s Merciful High Priest</a:t>
            </a:r>
          </a:p>
        </p:txBody>
      </p:sp>
      <p:sp>
        <p:nvSpPr>
          <p:cNvPr id="9219" name="Rectangle 3">
            <a:extLst>
              <a:ext uri="{FF2B5EF4-FFF2-40B4-BE49-F238E27FC236}">
                <a16:creationId xmlns:a16="http://schemas.microsoft.com/office/drawing/2014/main" id="{E168A7F5-0A0E-4488-856E-BC2A44116BFF}"/>
              </a:ext>
            </a:extLst>
          </p:cNvPr>
          <p:cNvSpPr>
            <a:spLocks noGrp="1" noChangeArrowheads="1"/>
          </p:cNvSpPr>
          <p:nvPr>
            <p:ph type="body" idx="1"/>
          </p:nvPr>
        </p:nvSpPr>
        <p:spPr>
          <a:xfrm>
            <a:off x="1066800" y="1600200"/>
            <a:ext cx="6172200" cy="2209800"/>
          </a:xfrm>
        </p:spPr>
        <p:txBody>
          <a:bodyPr/>
          <a:lstStyle/>
          <a:p>
            <a:pPr marL="457200" indent="-457200">
              <a:spcBef>
                <a:spcPts val="1200"/>
              </a:spcBef>
              <a:spcAft>
                <a:spcPts val="12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rPr>
              <a:t>Definition of a priest</a:t>
            </a:r>
          </a:p>
          <a:p>
            <a:pPr marL="457200" indent="-457200">
              <a:spcBef>
                <a:spcPts val="1200"/>
              </a:spcBef>
              <a:spcAft>
                <a:spcPts val="1200"/>
              </a:spcAft>
              <a:defRPr/>
            </a:pPr>
            <a:r>
              <a:rPr lang="en-US" dirty="0">
                <a:effectLst>
                  <a:outerShdw blurRad="38100" dist="38100" dir="2700000" algn="tl">
                    <a:srgbClr val="000000">
                      <a:alpha val="43137"/>
                    </a:srgbClr>
                  </a:outerShdw>
                </a:effectLst>
                <a:latin typeface="Calibri" panose="020F0502020204030204" pitchFamily="34" charset="0"/>
              </a:rPr>
              <a:t>Job’s cry (Job 9:32-33)</a:t>
            </a:r>
          </a:p>
          <a:p>
            <a:pPr marL="457200" indent="-457200">
              <a:spcBef>
                <a:spcPts val="1200"/>
              </a:spcBef>
              <a:spcAft>
                <a:spcPts val="1200"/>
              </a:spcAft>
              <a:defRPr/>
            </a:pPr>
            <a:r>
              <a:rPr lang="en-US" dirty="0">
                <a:effectLst>
                  <a:outerShdw blurRad="38100" dist="38100" dir="2700000" algn="tl">
                    <a:srgbClr val="000000">
                      <a:alpha val="43137"/>
                    </a:srgbClr>
                  </a:outerShdw>
                </a:effectLst>
                <a:latin typeface="Calibri" panose="020F0502020204030204" pitchFamily="34" charset="0"/>
              </a:rPr>
              <a:t>One mediator (1 Timothy 2:5)</a:t>
            </a:r>
          </a:p>
        </p:txBody>
      </p:sp>
      <p:pic>
        <p:nvPicPr>
          <p:cNvPr id="2" name="Picture 1">
            <a:extLst>
              <a:ext uri="{FF2B5EF4-FFF2-40B4-BE49-F238E27FC236}">
                <a16:creationId xmlns:a16="http://schemas.microsoft.com/office/drawing/2014/main" id="{54B34631-7A45-4B03-A4BB-78C7B0F2F45D}"/>
              </a:ext>
            </a:extLst>
          </p:cNvPr>
          <p:cNvPicPr>
            <a:picLocks noChangeAspect="1"/>
          </p:cNvPicPr>
          <p:nvPr/>
        </p:nvPicPr>
        <p:blipFill>
          <a:blip r:embed="rId2"/>
          <a:stretch>
            <a:fillRect/>
          </a:stretch>
        </p:blipFill>
        <p:spPr>
          <a:xfrm>
            <a:off x="8458200" y="1600200"/>
            <a:ext cx="3090672" cy="4572000"/>
          </a:xfrm>
          <a:prstGeom prst="rect">
            <a:avLst/>
          </a:prstGeom>
          <a:ln>
            <a:solidFill>
              <a:schemeClr val="tx1"/>
            </a:solidFill>
          </a:ln>
        </p:spPr>
      </p:pic>
    </p:spTree>
    <p:extLst>
      <p:ext uri="{BB962C8B-B14F-4D97-AF65-F5344CB8AC3E}">
        <p14:creationId xmlns:p14="http://schemas.microsoft.com/office/powerpoint/2010/main" val="484939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F5758C45-605C-4FF6-A112-474D142B4846}"/>
              </a:ext>
            </a:extLst>
          </p:cNvPr>
          <p:cNvSpPr>
            <a:spLocks noGrp="1" noChangeArrowheads="1"/>
          </p:cNvSpPr>
          <p:nvPr>
            <p:ph type="title"/>
          </p:nvPr>
        </p:nvSpPr>
        <p:spPr>
          <a:xfrm>
            <a:off x="2057400" y="228600"/>
            <a:ext cx="8077200" cy="838200"/>
          </a:xfrm>
        </p:spPr>
        <p:txBody>
          <a:bodyPr/>
          <a:lstStyle/>
          <a:p>
            <a:pPr algn="ctr"/>
            <a:r>
              <a:rPr lang="en-US" altLang="en-US" sz="3600" dirty="0">
                <a:effectLst>
                  <a:outerShdw blurRad="38100" dist="38100" dir="2700000" algn="tl">
                    <a:srgbClr val="000000">
                      <a:alpha val="43137"/>
                    </a:srgbClr>
                  </a:outerShdw>
                </a:effectLst>
              </a:rPr>
              <a:t>To Become Man’s Merciful High Priest</a:t>
            </a:r>
          </a:p>
        </p:txBody>
      </p:sp>
      <p:sp>
        <p:nvSpPr>
          <p:cNvPr id="9219" name="Rectangle 3">
            <a:extLst>
              <a:ext uri="{FF2B5EF4-FFF2-40B4-BE49-F238E27FC236}">
                <a16:creationId xmlns:a16="http://schemas.microsoft.com/office/drawing/2014/main" id="{E168A7F5-0A0E-4488-856E-BC2A44116BFF}"/>
              </a:ext>
            </a:extLst>
          </p:cNvPr>
          <p:cNvSpPr>
            <a:spLocks noGrp="1" noChangeArrowheads="1"/>
          </p:cNvSpPr>
          <p:nvPr>
            <p:ph type="body" idx="1"/>
          </p:nvPr>
        </p:nvSpPr>
        <p:spPr>
          <a:xfrm>
            <a:off x="1066800" y="1600200"/>
            <a:ext cx="6172200" cy="2209800"/>
          </a:xfrm>
        </p:spPr>
        <p:txBody>
          <a:bodyPr/>
          <a:lstStyle/>
          <a:p>
            <a:pPr marL="457200" indent="-457200">
              <a:spcBef>
                <a:spcPts val="1200"/>
              </a:spcBef>
              <a:spcAft>
                <a:spcPts val="1200"/>
              </a:spcAft>
              <a:defRPr/>
            </a:pPr>
            <a:r>
              <a:rPr lang="en-US" dirty="0">
                <a:effectLst>
                  <a:outerShdw blurRad="38100" dist="38100" dir="2700000" algn="tl">
                    <a:srgbClr val="000000">
                      <a:alpha val="43137"/>
                    </a:srgbClr>
                  </a:outerShdw>
                </a:effectLst>
                <a:latin typeface="Calibri" panose="020F0502020204030204" pitchFamily="34" charset="0"/>
              </a:rPr>
              <a:t>Definition of a priest</a:t>
            </a:r>
          </a:p>
          <a:p>
            <a:pPr marL="457200" indent="-457200">
              <a:spcBef>
                <a:spcPts val="1200"/>
              </a:spcBef>
              <a:spcAft>
                <a:spcPts val="12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rPr>
              <a:t>Job’s cry (Job 9:32-33)</a:t>
            </a:r>
          </a:p>
          <a:p>
            <a:pPr marL="457200" indent="-457200">
              <a:spcBef>
                <a:spcPts val="1200"/>
              </a:spcBef>
              <a:spcAft>
                <a:spcPts val="1200"/>
              </a:spcAft>
              <a:defRPr/>
            </a:pPr>
            <a:r>
              <a:rPr lang="en-US" dirty="0">
                <a:effectLst>
                  <a:outerShdw blurRad="38100" dist="38100" dir="2700000" algn="tl">
                    <a:srgbClr val="000000">
                      <a:alpha val="43137"/>
                    </a:srgbClr>
                  </a:outerShdw>
                </a:effectLst>
                <a:latin typeface="Calibri" panose="020F0502020204030204" pitchFamily="34" charset="0"/>
              </a:rPr>
              <a:t>One mediator (1 Timothy 2:5)</a:t>
            </a:r>
          </a:p>
        </p:txBody>
      </p:sp>
      <p:pic>
        <p:nvPicPr>
          <p:cNvPr id="2" name="Picture 1">
            <a:extLst>
              <a:ext uri="{FF2B5EF4-FFF2-40B4-BE49-F238E27FC236}">
                <a16:creationId xmlns:a16="http://schemas.microsoft.com/office/drawing/2014/main" id="{54B34631-7A45-4B03-A4BB-78C7B0F2F45D}"/>
              </a:ext>
            </a:extLst>
          </p:cNvPr>
          <p:cNvPicPr>
            <a:picLocks noChangeAspect="1"/>
          </p:cNvPicPr>
          <p:nvPr/>
        </p:nvPicPr>
        <p:blipFill>
          <a:blip r:embed="rId2"/>
          <a:stretch>
            <a:fillRect/>
          </a:stretch>
        </p:blipFill>
        <p:spPr>
          <a:xfrm>
            <a:off x="8458200" y="1600200"/>
            <a:ext cx="3090672" cy="4572000"/>
          </a:xfrm>
          <a:prstGeom prst="rect">
            <a:avLst/>
          </a:prstGeom>
          <a:ln>
            <a:solidFill>
              <a:schemeClr val="tx1"/>
            </a:solidFill>
          </a:ln>
        </p:spPr>
      </p:pic>
    </p:spTree>
    <p:extLst>
      <p:ext uri="{BB962C8B-B14F-4D97-AF65-F5344CB8AC3E}">
        <p14:creationId xmlns:p14="http://schemas.microsoft.com/office/powerpoint/2010/main" val="877386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EA24EEEB-954C-3C82-03CB-814F3D201740}"/>
              </a:ext>
            </a:extLst>
          </p:cNvPr>
          <p:cNvSpPr>
            <a:spLocks noGrp="1" noChangeArrowheads="1"/>
          </p:cNvSpPr>
          <p:nvPr>
            <p:ph type="title"/>
          </p:nvPr>
        </p:nvSpPr>
        <p:spPr>
          <a:xfrm>
            <a:off x="609600" y="228600"/>
            <a:ext cx="10972800" cy="1143000"/>
          </a:xfrm>
        </p:spPr>
        <p:txBody>
          <a:bodyPr/>
          <a:lstStyle/>
          <a:p>
            <a:pPr marL="460375" indent="-460375" algn="ctr" eaLnBrk="1" hangingPunct="1">
              <a:buClr>
                <a:srgbClr val="00FF00"/>
              </a:buClr>
              <a:buFont typeface="+mj-lt"/>
              <a:buAutoNum type="arabicPeriod"/>
            </a:pPr>
            <a:r>
              <a:rPr lang="en-US" altLang="en-US" sz="3600" dirty="0"/>
              <a:t>7 OT CITATIONS DEMONSTRATING CHRIST’S </a:t>
            </a:r>
            <a:br>
              <a:rPr lang="en-US" altLang="en-US" sz="3600" dirty="0"/>
            </a:br>
            <a:r>
              <a:rPr lang="en-US" altLang="en-US" sz="3600" dirty="0"/>
              <a:t>SUPERIORITY TO THE ANGELS (1:4-14)</a:t>
            </a:r>
          </a:p>
        </p:txBody>
      </p:sp>
      <p:sp>
        <p:nvSpPr>
          <p:cNvPr id="5123" name="Rectangle 3">
            <a:extLst>
              <a:ext uri="{FF2B5EF4-FFF2-40B4-BE49-F238E27FC236}">
                <a16:creationId xmlns:a16="http://schemas.microsoft.com/office/drawing/2014/main" id="{B4E76021-0795-13B9-A4D4-209C69D17EC5}"/>
              </a:ext>
            </a:extLst>
          </p:cNvPr>
          <p:cNvSpPr>
            <a:spLocks noGrp="1" noChangeArrowheads="1"/>
          </p:cNvSpPr>
          <p:nvPr>
            <p:ph type="body" idx="1"/>
          </p:nvPr>
        </p:nvSpPr>
        <p:spPr>
          <a:xfrm>
            <a:off x="604157" y="1458716"/>
            <a:ext cx="4800600" cy="4606925"/>
          </a:xfrm>
        </p:spPr>
        <p:txBody>
          <a:bodyPr/>
          <a:lstStyle/>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rPr>
              <a:t>vs. 5a – Ps 2:7</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rPr>
              <a:t>vs. 5b – 2 Sam 7:14</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rPr>
              <a:t>vs. 6 – Ps 97:7</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rPr>
              <a:t>vs. 7 – Ps 104:4</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rPr>
              <a:t>vs. 8-9 – Ps 45:6-7</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rPr>
              <a:t>vs. 10-12 – Ps 102:25-7</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rPr>
              <a:t>vs. 13 – Ps 110:1</a:t>
            </a:r>
          </a:p>
        </p:txBody>
      </p:sp>
      <p:pic>
        <p:nvPicPr>
          <p:cNvPr id="3" name="Picture 2">
            <a:extLst>
              <a:ext uri="{FF2B5EF4-FFF2-40B4-BE49-F238E27FC236}">
                <a16:creationId xmlns:a16="http://schemas.microsoft.com/office/drawing/2014/main" id="{4E1E6062-C0DD-56B1-2836-5BCFFDBC95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77FDA6-5ECD-9E0E-2A15-661A58B2A0BE}"/>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BB0859C0-F474-4DEE-9C0F-DC7405B76D05}"/>
              </a:ext>
            </a:extLst>
          </p:cNvPr>
          <p:cNvSpPr>
            <a:spLocks noChangeArrowheads="1"/>
          </p:cNvSpPr>
          <p:nvPr/>
        </p:nvSpPr>
        <p:spPr bwMode="auto">
          <a:xfrm>
            <a:off x="609600" y="1"/>
            <a:ext cx="10972800" cy="3039294"/>
          </a:xfrm>
          <a:prstGeom prst="rect">
            <a:avLst/>
          </a:prstGeom>
          <a:noFill/>
          <a:ln w="28575">
            <a:noFill/>
            <a:miter lim="800000"/>
            <a:headEnd/>
            <a:tailEnd/>
          </a:ln>
        </p:spPr>
        <p:txBody>
          <a:bodyPr wrap="square">
            <a:spAutoFit/>
          </a:bodyPr>
          <a:lstStyle/>
          <a:p>
            <a:pPr algn="ctr">
              <a:spcAft>
                <a:spcPts val="9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Job 9:32-33</a:t>
            </a:r>
          </a:p>
          <a:p>
            <a:pPr algn="just">
              <a:defRPr/>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32 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is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not a man as I am that I may answer Him, That we may go to court together.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33 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 is no umpire between us, Who may lay his hand upon us both.”</a:t>
            </a:r>
          </a:p>
        </p:txBody>
      </p:sp>
      <p:pic>
        <p:nvPicPr>
          <p:cNvPr id="6" name="Picture 5">
            <a:extLst>
              <a:ext uri="{FF2B5EF4-FFF2-40B4-BE49-F238E27FC236}">
                <a16:creationId xmlns:a16="http://schemas.microsoft.com/office/drawing/2014/main" id="{D8771BE6-81F5-4B72-9AF3-B0A2B06890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36932" y="2590800"/>
            <a:ext cx="3718136" cy="2286000"/>
          </a:xfrm>
          <a:prstGeom prst="rect">
            <a:avLst/>
          </a:prstGeom>
          <a:ln>
            <a:solidFill>
              <a:schemeClr val="tx1"/>
            </a:solid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F5758C45-605C-4FF6-A112-474D142B4846}"/>
              </a:ext>
            </a:extLst>
          </p:cNvPr>
          <p:cNvSpPr>
            <a:spLocks noGrp="1" noChangeArrowheads="1"/>
          </p:cNvSpPr>
          <p:nvPr>
            <p:ph type="title"/>
          </p:nvPr>
        </p:nvSpPr>
        <p:spPr>
          <a:xfrm>
            <a:off x="2057400" y="228600"/>
            <a:ext cx="8077200" cy="838200"/>
          </a:xfrm>
        </p:spPr>
        <p:txBody>
          <a:bodyPr/>
          <a:lstStyle/>
          <a:p>
            <a:pPr algn="ctr"/>
            <a:r>
              <a:rPr lang="en-US" altLang="en-US" sz="3600" dirty="0">
                <a:effectLst>
                  <a:outerShdw blurRad="38100" dist="38100" dir="2700000" algn="tl">
                    <a:srgbClr val="000000">
                      <a:alpha val="43137"/>
                    </a:srgbClr>
                  </a:outerShdw>
                </a:effectLst>
              </a:rPr>
              <a:t>To Become Man’s Merciful High Priest</a:t>
            </a:r>
          </a:p>
        </p:txBody>
      </p:sp>
      <p:sp>
        <p:nvSpPr>
          <p:cNvPr id="9219" name="Rectangle 3">
            <a:extLst>
              <a:ext uri="{FF2B5EF4-FFF2-40B4-BE49-F238E27FC236}">
                <a16:creationId xmlns:a16="http://schemas.microsoft.com/office/drawing/2014/main" id="{E168A7F5-0A0E-4488-856E-BC2A44116BFF}"/>
              </a:ext>
            </a:extLst>
          </p:cNvPr>
          <p:cNvSpPr>
            <a:spLocks noGrp="1" noChangeArrowheads="1"/>
          </p:cNvSpPr>
          <p:nvPr>
            <p:ph type="body" idx="1"/>
          </p:nvPr>
        </p:nvSpPr>
        <p:spPr>
          <a:xfrm>
            <a:off x="1066800" y="1600200"/>
            <a:ext cx="6172200" cy="2209800"/>
          </a:xfrm>
        </p:spPr>
        <p:txBody>
          <a:bodyPr/>
          <a:lstStyle/>
          <a:p>
            <a:pPr marL="457200" indent="-457200">
              <a:spcBef>
                <a:spcPts val="1200"/>
              </a:spcBef>
              <a:spcAft>
                <a:spcPts val="1200"/>
              </a:spcAft>
              <a:defRPr/>
            </a:pPr>
            <a:r>
              <a:rPr lang="en-US" dirty="0">
                <a:effectLst>
                  <a:outerShdw blurRad="38100" dist="38100" dir="2700000" algn="tl">
                    <a:srgbClr val="000000">
                      <a:alpha val="43137"/>
                    </a:srgbClr>
                  </a:outerShdw>
                </a:effectLst>
                <a:latin typeface="Calibri" panose="020F0502020204030204" pitchFamily="34" charset="0"/>
              </a:rPr>
              <a:t>Definition of a priest</a:t>
            </a:r>
          </a:p>
          <a:p>
            <a:pPr marL="457200" indent="-457200">
              <a:spcBef>
                <a:spcPts val="1200"/>
              </a:spcBef>
              <a:spcAft>
                <a:spcPts val="1200"/>
              </a:spcAft>
              <a:defRPr/>
            </a:pPr>
            <a:r>
              <a:rPr lang="en-US" dirty="0">
                <a:effectLst>
                  <a:outerShdw blurRad="38100" dist="38100" dir="2700000" algn="tl">
                    <a:srgbClr val="000000">
                      <a:alpha val="43137"/>
                    </a:srgbClr>
                  </a:outerShdw>
                </a:effectLst>
                <a:latin typeface="Calibri" panose="020F0502020204030204" pitchFamily="34" charset="0"/>
              </a:rPr>
              <a:t>Job’s cry (Job 9:32-33)</a:t>
            </a:r>
          </a:p>
          <a:p>
            <a:pPr marL="457200" indent="-457200">
              <a:spcBef>
                <a:spcPts val="1200"/>
              </a:spcBef>
              <a:spcAft>
                <a:spcPts val="12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rPr>
              <a:t>One mediator (1 Timothy 2:5)</a:t>
            </a:r>
          </a:p>
        </p:txBody>
      </p:sp>
      <p:pic>
        <p:nvPicPr>
          <p:cNvPr id="2" name="Picture 1">
            <a:extLst>
              <a:ext uri="{FF2B5EF4-FFF2-40B4-BE49-F238E27FC236}">
                <a16:creationId xmlns:a16="http://schemas.microsoft.com/office/drawing/2014/main" id="{54B34631-7A45-4B03-A4BB-78C7B0F2F45D}"/>
              </a:ext>
            </a:extLst>
          </p:cNvPr>
          <p:cNvPicPr>
            <a:picLocks noChangeAspect="1"/>
          </p:cNvPicPr>
          <p:nvPr/>
        </p:nvPicPr>
        <p:blipFill>
          <a:blip r:embed="rId2"/>
          <a:stretch>
            <a:fillRect/>
          </a:stretch>
        </p:blipFill>
        <p:spPr>
          <a:xfrm>
            <a:off x="8458200" y="1600200"/>
            <a:ext cx="3090672" cy="4572000"/>
          </a:xfrm>
          <a:prstGeom prst="rect">
            <a:avLst/>
          </a:prstGeom>
          <a:ln>
            <a:solidFill>
              <a:schemeClr val="tx1"/>
            </a:solidFill>
          </a:ln>
        </p:spPr>
      </p:pic>
    </p:spTree>
    <p:extLst>
      <p:ext uri="{BB962C8B-B14F-4D97-AF65-F5344CB8AC3E}">
        <p14:creationId xmlns:p14="http://schemas.microsoft.com/office/powerpoint/2010/main" val="1409638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5BD7DF-0D45-59B9-A2CB-36B06C718988}"/>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B056F34B-CB53-45A3-8DAB-59CEC6BB4043}"/>
              </a:ext>
            </a:extLst>
          </p:cNvPr>
          <p:cNvSpPr>
            <a:spLocks noChangeArrowheads="1"/>
          </p:cNvSpPr>
          <p:nvPr/>
        </p:nvSpPr>
        <p:spPr bwMode="auto">
          <a:xfrm>
            <a:off x="1524000" y="0"/>
            <a:ext cx="9144000" cy="2008242"/>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Timothy 2:5</a:t>
            </a:r>
          </a:p>
          <a:p>
            <a:pPr algn="just">
              <a:spcBef>
                <a:spcPts val="0"/>
              </a:spcBef>
              <a:spcAft>
                <a:spcPts val="0"/>
              </a:spcAf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there is one God,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mediator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also between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 and men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man Christ Jesus.”</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1AC9CB4E-742E-4E84-A5D5-DDAADA2166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36932" y="2590800"/>
            <a:ext cx="3718136" cy="2286000"/>
          </a:xfrm>
          <a:prstGeom prst="rect">
            <a:avLst/>
          </a:prstGeom>
          <a:ln>
            <a:solidFill>
              <a:schemeClr val="tx1"/>
            </a:solid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C:\Documents and Settings\Owner\Application Data\Microsoft\Media Catalog\Downloaded Clips\cl79\j0304869.wmf">
            <a:extLst>
              <a:ext uri="{FF2B5EF4-FFF2-40B4-BE49-F238E27FC236}">
                <a16:creationId xmlns:a16="http://schemas.microsoft.com/office/drawing/2014/main" id="{4A5733E1-1C4F-4247-ACEA-9B7EFAC325B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321352" y="42863"/>
            <a:ext cx="127044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A89C46E-DBE5-4EC6-B362-9DF6C1264D88}"/>
              </a:ext>
            </a:extLst>
          </p:cNvPr>
          <p:cNvSpPr txBox="1"/>
          <p:nvPr/>
        </p:nvSpPr>
        <p:spPr>
          <a:xfrm>
            <a:off x="2133600" y="6477001"/>
            <a:ext cx="7924800" cy="307975"/>
          </a:xfrm>
          <a:prstGeom prst="rect">
            <a:avLst/>
          </a:prstGeom>
          <a:noFill/>
        </p:spPr>
        <p:txBody>
          <a:bodyPr>
            <a:spAutoFit/>
          </a:bodyPr>
          <a:lstStyle/>
          <a:p>
            <a:pPr algn="ctr">
              <a:defRPr/>
            </a:pPr>
            <a:r>
              <a:rPr lang="en-US" sz="1400" dirty="0">
                <a:effectLst>
                  <a:outerShdw blurRad="38100" dist="38100" dir="2700000" algn="tl">
                    <a:srgbClr val="000000">
                      <a:alpha val="43137"/>
                    </a:srgbClr>
                  </a:outerShdw>
                </a:effectLst>
                <a:latin typeface="Calibri" panose="020F0502020204030204" pitchFamily="34" charset="0"/>
                <a:cs typeface="+mn-cs"/>
              </a:rPr>
              <a:t>Adapted from J. Dwight Pentecost, </a:t>
            </a:r>
            <a:r>
              <a:rPr lang="en-US" sz="1400" i="1" dirty="0">
                <a:effectLst>
                  <a:outerShdw blurRad="38100" dist="38100" dir="2700000" algn="tl">
                    <a:srgbClr val="000000">
                      <a:alpha val="43137"/>
                    </a:srgbClr>
                  </a:outerShdw>
                </a:effectLst>
                <a:latin typeface="Calibri" panose="020F0502020204030204" pitchFamily="34" charset="0"/>
                <a:cs typeface="+mn-cs"/>
              </a:rPr>
              <a:t>Faith that Endures</a:t>
            </a:r>
            <a:r>
              <a:rPr lang="en-US" sz="1400" dirty="0">
                <a:effectLst>
                  <a:outerShdw blurRad="38100" dist="38100" dir="2700000" algn="tl">
                    <a:srgbClr val="000000">
                      <a:alpha val="43137"/>
                    </a:srgbClr>
                  </a:outerShdw>
                </a:effectLst>
                <a:latin typeface="Calibri" panose="020F0502020204030204" pitchFamily="34" charset="0"/>
                <a:cs typeface="+mn-cs"/>
              </a:rPr>
              <a:t> (Grand Rapids, MI: </a:t>
            </a:r>
            <a:r>
              <a:rPr lang="en-US" sz="1400" dirty="0" err="1">
                <a:effectLst>
                  <a:outerShdw blurRad="38100" dist="38100" dir="2700000" algn="tl">
                    <a:srgbClr val="000000">
                      <a:alpha val="43137"/>
                    </a:srgbClr>
                  </a:outerShdw>
                </a:effectLst>
                <a:latin typeface="Calibri" panose="020F0502020204030204" pitchFamily="34" charset="0"/>
                <a:cs typeface="+mn-cs"/>
              </a:rPr>
              <a:t>Kregel</a:t>
            </a:r>
            <a:r>
              <a:rPr lang="en-US" sz="1400" dirty="0">
                <a:effectLst>
                  <a:outerShdw blurRad="38100" dist="38100" dir="2700000" algn="tl">
                    <a:srgbClr val="000000">
                      <a:alpha val="43137"/>
                    </a:srgbClr>
                  </a:outerShdw>
                </a:effectLst>
                <a:latin typeface="Calibri" panose="020F0502020204030204" pitchFamily="34" charset="0"/>
                <a:cs typeface="+mn-cs"/>
              </a:rPr>
              <a:t>, 2000), 60-71.</a:t>
            </a:r>
          </a:p>
        </p:txBody>
      </p:sp>
      <p:sp>
        <p:nvSpPr>
          <p:cNvPr id="7" name="Rectangle 2">
            <a:extLst>
              <a:ext uri="{FF2B5EF4-FFF2-40B4-BE49-F238E27FC236}">
                <a16:creationId xmlns:a16="http://schemas.microsoft.com/office/drawing/2014/main" id="{9BE134BE-91C5-475E-AF77-E8BFFF533C7F}"/>
              </a:ext>
            </a:extLst>
          </p:cNvPr>
          <p:cNvSpPr txBox="1">
            <a:spLocks noChangeArrowheads="1"/>
          </p:cNvSpPr>
          <p:nvPr/>
        </p:nvSpPr>
        <p:spPr bwMode="auto">
          <a:xfrm>
            <a:off x="3848100" y="228600"/>
            <a:ext cx="4495800"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defRPr/>
            </a:pPr>
            <a:r>
              <a:rPr lang="en-US" altLang="en-US" sz="3600" kern="0" dirty="0">
                <a:effectLst>
                  <a:outerShdw blurRad="38100" dist="38100" dir="2700000" algn="tl">
                    <a:srgbClr val="000000">
                      <a:alpha val="43137"/>
                    </a:srgbClr>
                  </a:outerShdw>
                </a:effectLst>
                <a:latin typeface="Calibri" panose="020F0502020204030204" pitchFamily="34" charset="0"/>
              </a:rPr>
              <a:t>Why God Became Man</a:t>
            </a:r>
            <a:br>
              <a:rPr lang="en-US" altLang="en-US" sz="4000" kern="0" dirty="0">
                <a:effectLst>
                  <a:outerShdw blurRad="38100" dist="38100" dir="2700000" algn="tl">
                    <a:srgbClr val="000000">
                      <a:alpha val="43137"/>
                    </a:srgbClr>
                  </a:outerShdw>
                </a:effectLst>
                <a:latin typeface="Calibri" panose="020F0502020204030204" pitchFamily="34" charset="0"/>
              </a:rPr>
            </a:br>
            <a:r>
              <a:rPr lang="en-US" altLang="en-US" sz="24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(Heb. 2:5-18)</a:t>
            </a:r>
          </a:p>
        </p:txBody>
      </p:sp>
      <p:sp>
        <p:nvSpPr>
          <p:cNvPr id="9" name="Rectangle 3">
            <a:extLst>
              <a:ext uri="{FF2B5EF4-FFF2-40B4-BE49-F238E27FC236}">
                <a16:creationId xmlns:a16="http://schemas.microsoft.com/office/drawing/2014/main" id="{3E1E0182-A32A-41DE-8491-C308514E2FFE}"/>
              </a:ext>
            </a:extLst>
          </p:cNvPr>
          <p:cNvSpPr txBox="1">
            <a:spLocks noChangeArrowheads="1"/>
          </p:cNvSpPr>
          <p:nvPr/>
        </p:nvSpPr>
        <p:spPr bwMode="auto">
          <a:xfrm>
            <a:off x="1771650" y="1447800"/>
            <a:ext cx="8648700" cy="483393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restore God’s original purpose for man (5-8)</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taste death for every man (9) </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bring many to glory (10-13)</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break Satan’s rule over humanity (14)</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remove the fear of death (15)</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become our merciful high priest (16-17a)</a:t>
            </a:r>
          </a:p>
          <a:p>
            <a:pPr marL="457200" indent="-457200">
              <a:spcBef>
                <a:spcPts val="0"/>
              </a:spcBef>
              <a:spcAft>
                <a:spcPts val="1200"/>
              </a:spcAft>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rPr>
              <a:t>To make a complete purification for sin (17b)</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sympathize with those tested (18)</a:t>
            </a:r>
          </a:p>
        </p:txBody>
      </p:sp>
    </p:spTree>
    <p:extLst>
      <p:ext uri="{BB962C8B-B14F-4D97-AF65-F5344CB8AC3E}">
        <p14:creationId xmlns:p14="http://schemas.microsoft.com/office/powerpoint/2010/main" val="40406551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BA805E-7969-0601-F7F4-5411B823381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76141455-A691-4678-B372-0D1BFCF18F0F}"/>
              </a:ext>
            </a:extLst>
          </p:cNvPr>
          <p:cNvSpPr>
            <a:spLocks noChangeArrowheads="1"/>
          </p:cNvSpPr>
          <p:nvPr/>
        </p:nvSpPr>
        <p:spPr bwMode="auto">
          <a:xfrm>
            <a:off x="609600" y="1"/>
            <a:ext cx="10972800" cy="3039294"/>
          </a:xfrm>
          <a:prstGeom prst="rect">
            <a:avLst/>
          </a:prstGeom>
          <a:noFill/>
          <a:ln w="28575">
            <a:noFill/>
            <a:miter lim="800000"/>
            <a:headEnd/>
            <a:tailEnd/>
          </a:ln>
        </p:spPr>
        <p:txBody>
          <a:bodyPr wrap="square">
            <a:spAutoFit/>
          </a:bodyPr>
          <a:lstStyle/>
          <a:p>
            <a:pPr algn="ctr">
              <a:spcAft>
                <a:spcPts val="9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2:17</a:t>
            </a:r>
          </a:p>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in all things He had to be made like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brethren, that He might be a merciful and faithful High Priest in things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pertaining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God, to make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propitiation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hilasmos</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i="1"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hilaskomai</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sins of the people.”</a:t>
            </a:r>
          </a:p>
        </p:txBody>
      </p:sp>
      <p:pic>
        <p:nvPicPr>
          <p:cNvPr id="4" name="Picture 3">
            <a:extLst>
              <a:ext uri="{FF2B5EF4-FFF2-40B4-BE49-F238E27FC236}">
                <a16:creationId xmlns:a16="http://schemas.microsoft.com/office/drawing/2014/main" id="{540BB492-7130-4521-8C21-8CDCB474B0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25087" y="3048000"/>
            <a:ext cx="2741829" cy="1828800"/>
          </a:xfrm>
          <a:prstGeom prst="rect">
            <a:avLst/>
          </a:prstGeom>
          <a:ln>
            <a:solidFill>
              <a:schemeClr val="tx1"/>
            </a:solid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C2FFD0C3-1E7E-4ADE-B3FE-542028534A76}"/>
              </a:ext>
            </a:extLst>
          </p:cNvPr>
          <p:cNvSpPr>
            <a:spLocks noGrp="1" noChangeArrowheads="1"/>
          </p:cNvSpPr>
          <p:nvPr>
            <p:ph type="title" idx="4294967295"/>
          </p:nvPr>
        </p:nvSpPr>
        <p:spPr>
          <a:xfrm>
            <a:off x="3886200" y="76200"/>
            <a:ext cx="4419600" cy="762000"/>
          </a:xfrm>
        </p:spPr>
        <p:txBody>
          <a:bodyPr/>
          <a:lstStyle/>
          <a:p>
            <a:pPr algn="ctr"/>
            <a:r>
              <a:rPr lang="en-US" altLang="en-US" sz="4000" dirty="0">
                <a:effectLst>
                  <a:outerShdw blurRad="38100" dist="38100" dir="2700000" algn="tl">
                    <a:srgbClr val="000000">
                      <a:alpha val="43137"/>
                    </a:srgbClr>
                  </a:outerShdw>
                </a:effectLst>
              </a:rPr>
              <a:t>Tabernacle Diagram</a:t>
            </a:r>
          </a:p>
        </p:txBody>
      </p:sp>
      <p:pic>
        <p:nvPicPr>
          <p:cNvPr id="77827" name="Picture 1">
            <a:extLst>
              <a:ext uri="{FF2B5EF4-FFF2-40B4-BE49-F238E27FC236}">
                <a16:creationId xmlns:a16="http://schemas.microsoft.com/office/drawing/2014/main" id="{D6C77864-D394-4D98-BDD6-9D8651AB4C2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86100" y="857250"/>
            <a:ext cx="601980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F3DE7ED5-AFF7-4C5A-A0F9-D93DF23E6BC9}"/>
              </a:ext>
            </a:extLst>
          </p:cNvPr>
          <p:cNvSpPr>
            <a:spLocks noGrp="1" noChangeArrowheads="1"/>
          </p:cNvSpPr>
          <p:nvPr>
            <p:ph type="title"/>
          </p:nvPr>
        </p:nvSpPr>
        <p:spPr>
          <a:xfrm>
            <a:off x="3848100" y="152400"/>
            <a:ext cx="4495800" cy="685800"/>
          </a:xfrm>
        </p:spPr>
        <p:txBody>
          <a:bodyPr/>
          <a:lstStyle/>
          <a:p>
            <a:pPr algn="ctr"/>
            <a:r>
              <a:rPr lang="en-US" altLang="en-US" sz="4000" dirty="0">
                <a:effectLst>
                  <a:outerShdw blurRad="38100" dist="38100" dir="2700000" algn="tl">
                    <a:srgbClr val="000000">
                      <a:alpha val="43137"/>
                    </a:srgbClr>
                  </a:outerShdw>
                </a:effectLst>
              </a:rPr>
              <a:t>Ark of the Covenant</a:t>
            </a:r>
          </a:p>
        </p:txBody>
      </p:sp>
      <p:pic>
        <p:nvPicPr>
          <p:cNvPr id="78851" name="Picture 3">
            <a:extLst>
              <a:ext uri="{FF2B5EF4-FFF2-40B4-BE49-F238E27FC236}">
                <a16:creationId xmlns:a16="http://schemas.microsoft.com/office/drawing/2014/main" id="{F067996B-6B22-46BB-BB19-0DFFEEE3EE0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24100" y="1066801"/>
            <a:ext cx="7543800"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B23975-DD17-21C6-4616-AF85E1CEF867}"/>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6D55D789-6B2F-4D6E-A6E1-485A379A8347}"/>
              </a:ext>
            </a:extLst>
          </p:cNvPr>
          <p:cNvSpPr>
            <a:spLocks noChangeArrowheads="1"/>
          </p:cNvSpPr>
          <p:nvPr/>
        </p:nvSpPr>
        <p:spPr bwMode="auto">
          <a:xfrm>
            <a:off x="609600" y="1"/>
            <a:ext cx="10972800" cy="4739759"/>
          </a:xfrm>
          <a:prstGeom prst="rect">
            <a:avLst/>
          </a:prstGeom>
          <a:noFill/>
          <a:ln w="28575">
            <a:noFill/>
            <a:miter lim="800000"/>
            <a:headEnd/>
            <a:tailEnd/>
          </a:ln>
        </p:spPr>
        <p:txBody>
          <a:bodyPr wrap="square">
            <a:spAutoFit/>
          </a:bodyPr>
          <a:lstStyle/>
          <a:p>
            <a:pPr algn="ctr">
              <a:spcAft>
                <a:spcPts val="9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10:5-7</a:t>
            </a:r>
          </a:p>
          <a:p>
            <a:pPr algn="just">
              <a:defRPr/>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when He comes into the world, He says,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Sacrifice and offering You have not desired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body You have prepared for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a:t>
            </a:r>
            <a:r>
              <a:rPr lang="en-US" sz="36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whole burnt offerings and</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sacrifices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sin You have taken no pleasure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said, ‘Behold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have come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scroll of the book it is written of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do Your will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4240238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8DE284-7FA7-9B93-5F97-415C4E937FF6}"/>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67589035-B7E5-483C-BCEF-379C3D74D32A}"/>
              </a:ext>
            </a:extLst>
          </p:cNvPr>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Aft>
                <a:spcPts val="9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19:30</a:t>
            </a:r>
          </a:p>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when Jesus had received the sour wine, He said,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finished!”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tetelestai</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bowed His head and gave up His spirit.</a:t>
            </a:r>
          </a:p>
        </p:txBody>
      </p:sp>
      <p:pic>
        <p:nvPicPr>
          <p:cNvPr id="5" name="Picture 4">
            <a:extLst>
              <a:ext uri="{FF2B5EF4-FFF2-40B4-BE49-F238E27FC236}">
                <a16:creationId xmlns:a16="http://schemas.microsoft.com/office/drawing/2014/main" id="{F0ACCB76-A46A-4FFE-95E4-7F0DA0985A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81190" y="2514600"/>
            <a:ext cx="2829623" cy="2286000"/>
          </a:xfrm>
          <a:prstGeom prst="rect">
            <a:avLst/>
          </a:prstGeom>
          <a:ln>
            <a:solidFill>
              <a:schemeClr val="tx1"/>
            </a:solid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1" name="Picture 2">
            <a:extLst>
              <a:ext uri="{FF2B5EF4-FFF2-40B4-BE49-F238E27FC236}">
                <a16:creationId xmlns:a16="http://schemas.microsoft.com/office/drawing/2014/main" id="{DC26034D-8BDA-4A02-8114-F3172751BD0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605061" y="152400"/>
            <a:ext cx="6981878" cy="6400800"/>
          </a:xfrm>
          <a:prstGeom prst="rect">
            <a:avLst/>
          </a:prstGeom>
          <a:solidFill>
            <a:srgbClr val="FFFFFF">
              <a:shade val="85000"/>
            </a:srgbClr>
          </a:solidFill>
          <a:ln w="38100">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3970" name="TextBox 2">
            <a:extLst>
              <a:ext uri="{FF2B5EF4-FFF2-40B4-BE49-F238E27FC236}">
                <a16:creationId xmlns:a16="http://schemas.microsoft.com/office/drawing/2014/main" id="{104B5A06-45EB-4DBB-B373-48091E2BBB4A}"/>
              </a:ext>
            </a:extLst>
          </p:cNvPr>
          <p:cNvSpPr txBox="1">
            <a:spLocks noChangeArrowheads="1"/>
          </p:cNvSpPr>
          <p:nvPr/>
        </p:nvSpPr>
        <p:spPr bwMode="auto">
          <a:xfrm>
            <a:off x="4724400" y="6096000"/>
            <a:ext cx="2743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a:spcBef>
                <a:spcPct val="0"/>
              </a:spcBef>
              <a:buClrTx/>
              <a:buSzTx/>
              <a:buFontTx/>
              <a:buNone/>
            </a:pPr>
            <a:r>
              <a:rPr lang="en-US" altLang="en-US" sz="1400" dirty="0">
                <a:latin typeface="Calibri" panose="020F0502020204030204" pitchFamily="34" charset="0"/>
              </a:rPr>
              <a:t>Chart courtesy of Thomas Stegall</a:t>
            </a:r>
            <a:r>
              <a:rPr lang="en-US" altLang="en-US" sz="2400" dirty="0">
                <a:latin typeface="Calibri" panose="020F0502020204030204" pitchFamily="34" charset="0"/>
              </a:rPr>
              <a:t> </a:t>
            </a:r>
          </a:p>
        </p:txBody>
      </p:sp>
    </p:spTree>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E6141-8A37-8FA6-B614-7632A532992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D2AA153-78D7-31C0-B9EA-7E99F78B0FE6}"/>
              </a:ext>
            </a:extLst>
          </p:cNvPr>
          <p:cNvSpPr>
            <a:spLocks noGrp="1" noChangeArrowheads="1"/>
          </p:cNvSpPr>
          <p:nvPr>
            <p:ph type="body" idx="1"/>
          </p:nvPr>
        </p:nvSpPr>
        <p:spPr>
          <a:xfrm>
            <a:off x="1523999" y="1828800"/>
            <a:ext cx="6301317" cy="35433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Seven OT Citations (1:4-14)</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Warning Against Drifting (2:1-4)</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Why God Became Man</a:t>
            </a:r>
            <a:r>
              <a:rPr lang="en-US" sz="2800" dirty="0">
                <a:effectLst>
                  <a:outerShdw blurRad="38100" dist="38100" dir="2700000" algn="tl">
                    <a:srgbClr val="000000">
                      <a:alpha val="43137"/>
                    </a:srgbClr>
                  </a:outerShdw>
                </a:effectLst>
                <a:latin typeface="Calibri" panose="020F0502020204030204" pitchFamily="34" charset="0"/>
              </a:rPr>
              <a:t> (2:5-18)</a:t>
            </a:r>
          </a:p>
          <a:p>
            <a:pPr marL="0" lvl="1" indent="0">
              <a:lnSpc>
                <a:spcPct val="100000"/>
              </a:lnSpc>
              <a:spcBef>
                <a:spcPts val="0"/>
              </a:spcBef>
              <a:spcAft>
                <a:spcPts val="1800"/>
              </a:spcAft>
              <a:buClr>
                <a:srgbClr val="00FF00"/>
              </a:buClr>
              <a:buNone/>
              <a:defRPr/>
            </a:pPr>
            <a:endPar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EEE6CCBA-0B75-A5EF-6F59-D59DA8B0FB9E}"/>
              </a:ext>
            </a:extLst>
          </p:cNvPr>
          <p:cNvSpPr txBox="1">
            <a:spLocks noChangeArrowheads="1"/>
          </p:cNvSpPr>
          <p:nvPr/>
        </p:nvSpPr>
        <p:spPr bwMode="auto">
          <a:xfrm>
            <a:off x="2738437" y="228601"/>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Hebrews 1:4‒2:18</a:t>
            </a:r>
            <a:b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br>
            <a:r>
              <a:rPr lang="en-US" sz="2800" b="1" dirty="0">
                <a:solidFill>
                  <a:srgbClr val="FFFFCC"/>
                </a:solidFill>
                <a:latin typeface="Calibri" panose="020F0502020204030204" pitchFamily="34" charset="0"/>
                <a:ea typeface="Calibri" panose="020F0502020204030204" pitchFamily="34" charset="0"/>
                <a:cs typeface="Calibri" panose="020F0502020204030204" pitchFamily="34" charset="0"/>
              </a:rPr>
              <a:t>Christ is Superior to the Angels</a:t>
            </a:r>
            <a:endPar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104DFF78-3B31-7E89-6894-673946C0F5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86111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C:\Documents and Settings\Owner\Application Data\Microsoft\Media Catalog\Downloaded Clips\cl79\j0304869.wmf">
            <a:extLst>
              <a:ext uri="{FF2B5EF4-FFF2-40B4-BE49-F238E27FC236}">
                <a16:creationId xmlns:a16="http://schemas.microsoft.com/office/drawing/2014/main" id="{4A5733E1-1C4F-4247-ACEA-9B7EFAC325B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321352" y="42863"/>
            <a:ext cx="127044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A89C46E-DBE5-4EC6-B362-9DF6C1264D88}"/>
              </a:ext>
            </a:extLst>
          </p:cNvPr>
          <p:cNvSpPr txBox="1"/>
          <p:nvPr/>
        </p:nvSpPr>
        <p:spPr>
          <a:xfrm>
            <a:off x="2133600" y="6477001"/>
            <a:ext cx="7924800" cy="307975"/>
          </a:xfrm>
          <a:prstGeom prst="rect">
            <a:avLst/>
          </a:prstGeom>
          <a:noFill/>
        </p:spPr>
        <p:txBody>
          <a:bodyPr>
            <a:spAutoFit/>
          </a:bodyPr>
          <a:lstStyle/>
          <a:p>
            <a:pPr algn="ctr">
              <a:defRPr/>
            </a:pPr>
            <a:r>
              <a:rPr lang="en-US" sz="1400" dirty="0">
                <a:effectLst>
                  <a:outerShdw blurRad="38100" dist="38100" dir="2700000" algn="tl">
                    <a:srgbClr val="000000">
                      <a:alpha val="43137"/>
                    </a:srgbClr>
                  </a:outerShdw>
                </a:effectLst>
                <a:latin typeface="Calibri" panose="020F0502020204030204" pitchFamily="34" charset="0"/>
                <a:cs typeface="+mn-cs"/>
              </a:rPr>
              <a:t>Adapted from J. Dwight Pentecost, </a:t>
            </a:r>
            <a:r>
              <a:rPr lang="en-US" sz="1400" i="1" dirty="0">
                <a:effectLst>
                  <a:outerShdw blurRad="38100" dist="38100" dir="2700000" algn="tl">
                    <a:srgbClr val="000000">
                      <a:alpha val="43137"/>
                    </a:srgbClr>
                  </a:outerShdw>
                </a:effectLst>
                <a:latin typeface="Calibri" panose="020F0502020204030204" pitchFamily="34" charset="0"/>
                <a:cs typeface="+mn-cs"/>
              </a:rPr>
              <a:t>Faith that Endures</a:t>
            </a:r>
            <a:r>
              <a:rPr lang="en-US" sz="1400" dirty="0">
                <a:effectLst>
                  <a:outerShdw blurRad="38100" dist="38100" dir="2700000" algn="tl">
                    <a:srgbClr val="000000">
                      <a:alpha val="43137"/>
                    </a:srgbClr>
                  </a:outerShdw>
                </a:effectLst>
                <a:latin typeface="Calibri" panose="020F0502020204030204" pitchFamily="34" charset="0"/>
                <a:cs typeface="+mn-cs"/>
              </a:rPr>
              <a:t> (Grand Rapids, MI: </a:t>
            </a:r>
            <a:r>
              <a:rPr lang="en-US" sz="1400" dirty="0" err="1">
                <a:effectLst>
                  <a:outerShdw blurRad="38100" dist="38100" dir="2700000" algn="tl">
                    <a:srgbClr val="000000">
                      <a:alpha val="43137"/>
                    </a:srgbClr>
                  </a:outerShdw>
                </a:effectLst>
                <a:latin typeface="Calibri" panose="020F0502020204030204" pitchFamily="34" charset="0"/>
                <a:cs typeface="+mn-cs"/>
              </a:rPr>
              <a:t>Kregel</a:t>
            </a:r>
            <a:r>
              <a:rPr lang="en-US" sz="1400" dirty="0">
                <a:effectLst>
                  <a:outerShdw blurRad="38100" dist="38100" dir="2700000" algn="tl">
                    <a:srgbClr val="000000">
                      <a:alpha val="43137"/>
                    </a:srgbClr>
                  </a:outerShdw>
                </a:effectLst>
                <a:latin typeface="Calibri" panose="020F0502020204030204" pitchFamily="34" charset="0"/>
                <a:cs typeface="+mn-cs"/>
              </a:rPr>
              <a:t>, 2000), 60-71.</a:t>
            </a:r>
          </a:p>
        </p:txBody>
      </p:sp>
      <p:sp>
        <p:nvSpPr>
          <p:cNvPr id="7" name="Rectangle 2">
            <a:extLst>
              <a:ext uri="{FF2B5EF4-FFF2-40B4-BE49-F238E27FC236}">
                <a16:creationId xmlns:a16="http://schemas.microsoft.com/office/drawing/2014/main" id="{9BE134BE-91C5-475E-AF77-E8BFFF533C7F}"/>
              </a:ext>
            </a:extLst>
          </p:cNvPr>
          <p:cNvSpPr txBox="1">
            <a:spLocks noChangeArrowheads="1"/>
          </p:cNvSpPr>
          <p:nvPr/>
        </p:nvSpPr>
        <p:spPr bwMode="auto">
          <a:xfrm>
            <a:off x="3848100" y="228600"/>
            <a:ext cx="4495800"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defRPr/>
            </a:pPr>
            <a:r>
              <a:rPr lang="en-US" altLang="en-US" sz="3600" kern="0" dirty="0">
                <a:effectLst>
                  <a:outerShdw blurRad="38100" dist="38100" dir="2700000" algn="tl">
                    <a:srgbClr val="000000">
                      <a:alpha val="43137"/>
                    </a:srgbClr>
                  </a:outerShdw>
                </a:effectLst>
                <a:latin typeface="Calibri" panose="020F0502020204030204" pitchFamily="34" charset="0"/>
              </a:rPr>
              <a:t>Why God Became Man</a:t>
            </a:r>
            <a:br>
              <a:rPr lang="en-US" altLang="en-US" sz="4000" kern="0" dirty="0">
                <a:effectLst>
                  <a:outerShdw blurRad="38100" dist="38100" dir="2700000" algn="tl">
                    <a:srgbClr val="000000">
                      <a:alpha val="43137"/>
                    </a:srgbClr>
                  </a:outerShdw>
                </a:effectLst>
                <a:latin typeface="Calibri" panose="020F0502020204030204" pitchFamily="34" charset="0"/>
              </a:rPr>
            </a:br>
            <a:r>
              <a:rPr lang="en-US" altLang="en-US" sz="24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(Heb. 2:5-18)</a:t>
            </a:r>
          </a:p>
        </p:txBody>
      </p:sp>
      <p:sp>
        <p:nvSpPr>
          <p:cNvPr id="9" name="Rectangle 3">
            <a:extLst>
              <a:ext uri="{FF2B5EF4-FFF2-40B4-BE49-F238E27FC236}">
                <a16:creationId xmlns:a16="http://schemas.microsoft.com/office/drawing/2014/main" id="{3E1E0182-A32A-41DE-8491-C308514E2FFE}"/>
              </a:ext>
            </a:extLst>
          </p:cNvPr>
          <p:cNvSpPr txBox="1">
            <a:spLocks noChangeArrowheads="1"/>
          </p:cNvSpPr>
          <p:nvPr/>
        </p:nvSpPr>
        <p:spPr bwMode="auto">
          <a:xfrm>
            <a:off x="1771650" y="1447800"/>
            <a:ext cx="8648700" cy="483393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restore God’s original purpose for man (5-8)</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taste death for every man (9) </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bring many to glory (10-13)</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break Satan’s rule over humanity (14)</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remove the fear of death (15)</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become our merciful high priest (16-17a)</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make a complete purification for sin (17b)</a:t>
            </a:r>
          </a:p>
          <a:p>
            <a:pPr marL="457200" indent="-457200">
              <a:spcBef>
                <a:spcPts val="0"/>
              </a:spcBef>
              <a:spcAft>
                <a:spcPts val="1200"/>
              </a:spcAft>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rPr>
              <a:t>To sympathize with those tested (18)</a:t>
            </a:r>
          </a:p>
        </p:txBody>
      </p:sp>
    </p:spTree>
    <p:extLst>
      <p:ext uri="{BB962C8B-B14F-4D97-AF65-F5344CB8AC3E}">
        <p14:creationId xmlns:p14="http://schemas.microsoft.com/office/powerpoint/2010/main" val="1465457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0E59C6-C570-8803-2587-429F286BAF56}"/>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8E5C590A-D180-4D7F-B04A-7470CC04B9A7}"/>
              </a:ext>
            </a:extLst>
          </p:cNvPr>
          <p:cNvSpPr>
            <a:spLocks noChangeArrowheads="1"/>
          </p:cNvSpPr>
          <p:nvPr/>
        </p:nvSpPr>
        <p:spPr bwMode="auto">
          <a:xfrm>
            <a:off x="838200" y="0"/>
            <a:ext cx="10515600" cy="2485296"/>
          </a:xfrm>
          <a:prstGeom prst="rect">
            <a:avLst/>
          </a:prstGeom>
          <a:noFill/>
          <a:ln w="28575">
            <a:noFill/>
            <a:miter lim="800000"/>
            <a:headEnd/>
            <a:tailEnd/>
          </a:ln>
        </p:spPr>
        <p:txBody>
          <a:bodyPr wrap="square">
            <a:spAutoFit/>
          </a:bodyPr>
          <a:lstStyle/>
          <a:p>
            <a:pPr algn="ctr">
              <a:spcAft>
                <a:spcPts val="9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2:18</a:t>
            </a:r>
          </a:p>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since He Himself was tempted in that which He has suffered, He is able to come to the aid of those who are tempted.”</a:t>
            </a:r>
          </a:p>
        </p:txBody>
      </p:sp>
      <p:pic>
        <p:nvPicPr>
          <p:cNvPr id="3" name="Picture 2">
            <a:extLst>
              <a:ext uri="{FF2B5EF4-FFF2-40B4-BE49-F238E27FC236}">
                <a16:creationId xmlns:a16="http://schemas.microsoft.com/office/drawing/2014/main" id="{F36F3C3F-CA4B-42D1-9A46-4D1CBF5A5E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07044" y="2514600"/>
            <a:ext cx="3777915" cy="2286000"/>
          </a:xfrm>
          <a:prstGeom prst="rect">
            <a:avLst/>
          </a:prstGeom>
          <a:ln>
            <a:solidFill>
              <a:schemeClr val="tx1"/>
            </a:solid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BF9A2-1D5C-E91A-0FDF-5187A5079AFD}"/>
            </a:ext>
          </a:extLst>
        </p:cNvPr>
        <p:cNvGrpSpPr/>
        <p:nvPr/>
      </p:nvGrpSpPr>
      <p:grpSpPr>
        <a:xfrm>
          <a:off x="0" y="0"/>
          <a:ext cx="0" cy="0"/>
          <a:chOff x="0" y="0"/>
          <a:chExt cx="0" cy="0"/>
        </a:xfrm>
      </p:grpSpPr>
      <p:sp>
        <p:nvSpPr>
          <p:cNvPr id="70658" name="Rectangle 2">
            <a:extLst>
              <a:ext uri="{FF2B5EF4-FFF2-40B4-BE49-F238E27FC236}">
                <a16:creationId xmlns:a16="http://schemas.microsoft.com/office/drawing/2014/main" id="{A5D55C8E-E0A8-F218-F78E-E9A316EC1FA9}"/>
              </a:ext>
            </a:extLst>
          </p:cNvPr>
          <p:cNvSpPr>
            <a:spLocks noGrp="1" noChangeArrowheads="1"/>
          </p:cNvSpPr>
          <p:nvPr>
            <p:ph type="title"/>
          </p:nvPr>
        </p:nvSpPr>
        <p:spPr>
          <a:xfrm>
            <a:off x="2057400" y="228600"/>
            <a:ext cx="8077200" cy="838200"/>
          </a:xfrm>
        </p:spPr>
        <p:txBody>
          <a:bodyPr/>
          <a:lstStyle/>
          <a:p>
            <a:pPr algn="ctr"/>
            <a:r>
              <a:rPr lang="en-US" altLang="en-US" sz="3600" dirty="0">
                <a:effectLst>
                  <a:outerShdw blurRad="38100" dist="38100" dir="2700000" algn="tl">
                    <a:srgbClr val="000000">
                      <a:alpha val="43137"/>
                    </a:srgbClr>
                  </a:outerShdw>
                </a:effectLst>
              </a:rPr>
              <a:t>To Become Man’s Merciful High Priest</a:t>
            </a:r>
          </a:p>
        </p:txBody>
      </p:sp>
      <p:sp>
        <p:nvSpPr>
          <p:cNvPr id="9219" name="Rectangle 3">
            <a:extLst>
              <a:ext uri="{FF2B5EF4-FFF2-40B4-BE49-F238E27FC236}">
                <a16:creationId xmlns:a16="http://schemas.microsoft.com/office/drawing/2014/main" id="{CFDCD60D-85BF-D727-8BE5-72585B07C713}"/>
              </a:ext>
            </a:extLst>
          </p:cNvPr>
          <p:cNvSpPr>
            <a:spLocks noGrp="1" noChangeArrowheads="1"/>
          </p:cNvSpPr>
          <p:nvPr>
            <p:ph type="body" idx="1"/>
          </p:nvPr>
        </p:nvSpPr>
        <p:spPr>
          <a:xfrm>
            <a:off x="1066800" y="1600200"/>
            <a:ext cx="6172200" cy="2209800"/>
          </a:xfrm>
        </p:spPr>
        <p:txBody>
          <a:bodyPr/>
          <a:lstStyle/>
          <a:p>
            <a:pPr marL="457200" indent="-457200">
              <a:spcBef>
                <a:spcPts val="1200"/>
              </a:spcBef>
              <a:spcAft>
                <a:spcPts val="1200"/>
              </a:spcAft>
              <a:defRPr/>
            </a:pPr>
            <a:r>
              <a:rPr lang="en-US" dirty="0">
                <a:effectLst>
                  <a:outerShdw blurRad="38100" dist="38100" dir="2700000" algn="tl">
                    <a:srgbClr val="000000">
                      <a:alpha val="43137"/>
                    </a:srgbClr>
                  </a:outerShdw>
                </a:effectLst>
                <a:latin typeface="Calibri" panose="020F0502020204030204" pitchFamily="34" charset="0"/>
              </a:rPr>
              <a:t>Definition of a priest</a:t>
            </a:r>
          </a:p>
          <a:p>
            <a:pPr marL="457200" indent="-457200">
              <a:spcBef>
                <a:spcPts val="1200"/>
              </a:spcBef>
              <a:spcAft>
                <a:spcPts val="1200"/>
              </a:spcAft>
              <a:defRPr/>
            </a:pPr>
            <a:r>
              <a:rPr lang="en-US" dirty="0">
                <a:effectLst>
                  <a:outerShdw blurRad="38100" dist="38100" dir="2700000" algn="tl">
                    <a:srgbClr val="000000">
                      <a:alpha val="43137"/>
                    </a:srgbClr>
                  </a:outerShdw>
                </a:effectLst>
                <a:latin typeface="Calibri" panose="020F0502020204030204" pitchFamily="34" charset="0"/>
              </a:rPr>
              <a:t>Job’s cry (Job 9:32-33)</a:t>
            </a:r>
          </a:p>
          <a:p>
            <a:pPr marL="457200" indent="-457200">
              <a:spcBef>
                <a:spcPts val="1200"/>
              </a:spcBef>
              <a:spcAft>
                <a:spcPts val="1200"/>
              </a:spcAft>
              <a:defRPr/>
            </a:pPr>
            <a:r>
              <a:rPr lang="en-US" dirty="0">
                <a:effectLst>
                  <a:outerShdw blurRad="38100" dist="38100" dir="2700000" algn="tl">
                    <a:srgbClr val="000000">
                      <a:alpha val="43137"/>
                    </a:srgbClr>
                  </a:outerShdw>
                </a:effectLst>
                <a:latin typeface="Calibri" panose="020F0502020204030204" pitchFamily="34" charset="0"/>
              </a:rPr>
              <a:t>One mediator (1 Timothy 2:5)</a:t>
            </a:r>
          </a:p>
        </p:txBody>
      </p:sp>
      <p:pic>
        <p:nvPicPr>
          <p:cNvPr id="4" name="Picture 3">
            <a:extLst>
              <a:ext uri="{FF2B5EF4-FFF2-40B4-BE49-F238E27FC236}">
                <a16:creationId xmlns:a16="http://schemas.microsoft.com/office/drawing/2014/main" id="{229578E3-CD95-E89C-2DE8-09FAC7885479}"/>
              </a:ext>
            </a:extLst>
          </p:cNvPr>
          <p:cNvPicPr>
            <a:picLocks noChangeAspect="1"/>
          </p:cNvPicPr>
          <p:nvPr/>
        </p:nvPicPr>
        <p:blipFill>
          <a:blip r:embed="rId2"/>
          <a:stretch>
            <a:fillRect/>
          </a:stretch>
        </p:blipFill>
        <p:spPr>
          <a:xfrm>
            <a:off x="7467600" y="1752600"/>
            <a:ext cx="4114800" cy="2750778"/>
          </a:xfrm>
          <a:prstGeom prst="rect">
            <a:avLst/>
          </a:prstGeom>
        </p:spPr>
      </p:pic>
    </p:spTree>
    <p:extLst>
      <p:ext uri="{BB962C8B-B14F-4D97-AF65-F5344CB8AC3E}">
        <p14:creationId xmlns:p14="http://schemas.microsoft.com/office/powerpoint/2010/main" val="2305020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A0CF40-0214-455C-765A-26DD3F9B0715}"/>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A1994361-9F2D-4D4C-8E7E-8723025A3285}"/>
              </a:ext>
            </a:extLst>
          </p:cNvPr>
          <p:cNvSpPr>
            <a:spLocks noChangeArrowheads="1"/>
          </p:cNvSpPr>
          <p:nvPr/>
        </p:nvSpPr>
        <p:spPr bwMode="auto">
          <a:xfrm>
            <a:off x="609600" y="1"/>
            <a:ext cx="10972800" cy="4739759"/>
          </a:xfrm>
          <a:prstGeom prst="rect">
            <a:avLst/>
          </a:prstGeom>
          <a:noFill/>
          <a:ln w="28575">
            <a:noFill/>
            <a:miter lim="800000"/>
            <a:headEnd/>
            <a:tailEnd/>
          </a:ln>
        </p:spPr>
        <p:txBody>
          <a:bodyPr wrap="square">
            <a:spAutoFit/>
          </a:bodyPr>
          <a:lstStyle/>
          <a:p>
            <a:pPr algn="ctr">
              <a:spcAft>
                <a:spcPts val="9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4:15-16</a:t>
            </a:r>
          </a:p>
          <a:p>
            <a:pPr algn="just">
              <a:defRPr/>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we do not have a high priest who cannot sympathize with our weaknesses, but One who has been tempted in all things as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yet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without sin.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let us draw near with confidence to the throne of grace, so that we may receive mercy and find grace to help in time of need.”</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a:extLst>
              <a:ext uri="{FF2B5EF4-FFF2-40B4-BE49-F238E27FC236}">
                <a16:creationId xmlns:a16="http://schemas.microsoft.com/office/drawing/2014/main" id="{9FE1277F-4881-4CC6-BEE6-E15D57B8EB89}"/>
              </a:ext>
            </a:extLst>
          </p:cNvPr>
          <p:cNvSpPr>
            <a:spLocks noGrp="1" noChangeArrowheads="1"/>
          </p:cNvSpPr>
          <p:nvPr>
            <p:ph type="title"/>
          </p:nvPr>
        </p:nvSpPr>
        <p:spPr>
          <a:xfrm>
            <a:off x="3124200" y="228600"/>
            <a:ext cx="5943600" cy="685800"/>
          </a:xfrm>
        </p:spPr>
        <p:txBody>
          <a:bodyPr/>
          <a:lstStyle/>
          <a:p>
            <a:pPr algn="ctr"/>
            <a:r>
              <a:rPr lang="en-US" altLang="en-US" sz="3600" dirty="0">
                <a:effectLst>
                  <a:outerShdw blurRad="38100" dist="38100" dir="2700000" algn="tl">
                    <a:srgbClr val="000000">
                      <a:alpha val="43137"/>
                    </a:srgbClr>
                  </a:outerShdw>
                </a:effectLst>
              </a:rPr>
              <a:t>Christ’s Human Experiences</a:t>
            </a:r>
          </a:p>
        </p:txBody>
      </p:sp>
      <p:sp>
        <p:nvSpPr>
          <p:cNvPr id="3" name="Content Placeholder 2">
            <a:extLst>
              <a:ext uri="{FF2B5EF4-FFF2-40B4-BE49-F238E27FC236}">
                <a16:creationId xmlns:a16="http://schemas.microsoft.com/office/drawing/2014/main" id="{1F14ECF8-D4B8-4181-A644-621C49024406}"/>
              </a:ext>
            </a:extLst>
          </p:cNvPr>
          <p:cNvSpPr>
            <a:spLocks noGrp="1"/>
          </p:cNvSpPr>
          <p:nvPr>
            <p:ph idx="1"/>
          </p:nvPr>
        </p:nvSpPr>
        <p:spPr>
          <a:xfrm>
            <a:off x="1828800" y="1143000"/>
            <a:ext cx="6019800" cy="5334000"/>
          </a:xfrm>
        </p:spPr>
        <p:txBody>
          <a:bodyPr/>
          <a:lstStyle/>
          <a:p>
            <a:pPr marL="457200" indent="-457200">
              <a:spcBef>
                <a:spcPts val="600"/>
              </a:spcBef>
              <a:spcAft>
                <a:spcPts val="600"/>
              </a:spcAft>
              <a:defRPr/>
            </a:pPr>
            <a:r>
              <a:rPr lang="en-US" sz="2800" dirty="0">
                <a:effectLst>
                  <a:outerShdw blurRad="38100" dist="38100" dir="2700000" algn="tl">
                    <a:srgbClr val="000000">
                      <a:alpha val="43137"/>
                    </a:srgbClr>
                  </a:outerShdw>
                </a:effectLst>
              </a:rPr>
              <a:t>Labor (Mark 6:3)</a:t>
            </a:r>
          </a:p>
          <a:p>
            <a:pPr marL="457200" indent="-457200">
              <a:spcBef>
                <a:spcPts val="600"/>
              </a:spcBef>
              <a:spcAft>
                <a:spcPts val="600"/>
              </a:spcAft>
              <a:defRPr/>
            </a:pPr>
            <a:r>
              <a:rPr lang="en-US" sz="2800" dirty="0">
                <a:effectLst>
                  <a:outerShdw blurRad="38100" dist="38100" dir="2700000" algn="tl">
                    <a:srgbClr val="000000">
                      <a:alpha val="43137"/>
                    </a:srgbClr>
                  </a:outerShdw>
                </a:effectLst>
              </a:rPr>
              <a:t>Distress (Luke 22:44)</a:t>
            </a:r>
          </a:p>
          <a:p>
            <a:pPr marL="457200" indent="-457200">
              <a:spcBef>
                <a:spcPts val="600"/>
              </a:spcBef>
              <a:spcAft>
                <a:spcPts val="600"/>
              </a:spcAft>
              <a:defRPr/>
            </a:pPr>
            <a:r>
              <a:rPr lang="en-US" sz="2800" dirty="0">
                <a:effectLst>
                  <a:outerShdw blurRad="38100" dist="38100" dir="2700000" algn="tl">
                    <a:srgbClr val="000000">
                      <a:alpha val="43137"/>
                    </a:srgbClr>
                  </a:outerShdw>
                </a:effectLst>
              </a:rPr>
              <a:t>Being troubled (John 12:27)</a:t>
            </a:r>
          </a:p>
          <a:p>
            <a:pPr marL="457200" indent="-457200">
              <a:spcBef>
                <a:spcPts val="600"/>
              </a:spcBef>
              <a:spcAft>
                <a:spcPts val="600"/>
              </a:spcAft>
              <a:defRPr/>
            </a:pPr>
            <a:r>
              <a:rPr lang="en-US" sz="2800" dirty="0">
                <a:effectLst>
                  <a:outerShdw blurRad="38100" dist="38100" dir="2700000" algn="tl">
                    <a:srgbClr val="000000">
                      <a:alpha val="43137"/>
                    </a:srgbClr>
                  </a:outerShdw>
                </a:effectLst>
              </a:rPr>
              <a:t>Thirst (John 19:28)</a:t>
            </a:r>
          </a:p>
          <a:p>
            <a:pPr marL="457200" indent="-457200">
              <a:spcBef>
                <a:spcPts val="600"/>
              </a:spcBef>
              <a:spcAft>
                <a:spcPts val="600"/>
              </a:spcAft>
              <a:defRPr/>
            </a:pPr>
            <a:r>
              <a:rPr lang="en-US" sz="2800" dirty="0">
                <a:effectLst>
                  <a:outerShdw blurRad="38100" dist="38100" dir="2700000" algn="tl">
                    <a:srgbClr val="000000">
                      <a:alpha val="43137"/>
                    </a:srgbClr>
                  </a:outerShdw>
                </a:effectLst>
              </a:rPr>
              <a:t>Hunger (Matt 4:2)</a:t>
            </a:r>
          </a:p>
          <a:p>
            <a:pPr marL="457200" indent="-457200">
              <a:spcBef>
                <a:spcPts val="600"/>
              </a:spcBef>
              <a:spcAft>
                <a:spcPts val="600"/>
              </a:spcAft>
              <a:defRPr/>
            </a:pPr>
            <a:r>
              <a:rPr lang="en-US" sz="2800" dirty="0">
                <a:effectLst>
                  <a:outerShdw blurRad="38100" dist="38100" dir="2700000" algn="tl">
                    <a:srgbClr val="000000">
                      <a:alpha val="43137"/>
                    </a:srgbClr>
                  </a:outerShdw>
                </a:effectLst>
              </a:rPr>
              <a:t>Fatigue (John 4:6)</a:t>
            </a:r>
          </a:p>
          <a:p>
            <a:pPr marL="457200" indent="-457200">
              <a:spcBef>
                <a:spcPts val="600"/>
              </a:spcBef>
              <a:spcAft>
                <a:spcPts val="600"/>
              </a:spcAft>
              <a:defRPr/>
            </a:pPr>
            <a:r>
              <a:rPr lang="en-US" sz="2800" dirty="0">
                <a:effectLst>
                  <a:outerShdw blurRad="38100" dist="38100" dir="2700000" algn="tl">
                    <a:srgbClr val="000000">
                      <a:alpha val="43137"/>
                    </a:srgbClr>
                  </a:outerShdw>
                </a:effectLst>
              </a:rPr>
              <a:t>Sadness (John 11:35)</a:t>
            </a:r>
          </a:p>
          <a:p>
            <a:pPr marL="457200" indent="-457200">
              <a:spcBef>
                <a:spcPts val="600"/>
              </a:spcBef>
              <a:spcAft>
                <a:spcPts val="600"/>
              </a:spcAft>
              <a:defRPr/>
            </a:pPr>
            <a:r>
              <a:rPr lang="en-US" sz="2800" dirty="0">
                <a:effectLst>
                  <a:outerShdw blurRad="38100" dist="38100" dir="2700000" algn="tl">
                    <a:srgbClr val="000000">
                      <a:alpha val="43137"/>
                    </a:srgbClr>
                  </a:outerShdw>
                </a:effectLst>
              </a:rPr>
              <a:t>Lack of understanding (Matt 24:36)</a:t>
            </a:r>
          </a:p>
          <a:p>
            <a:pPr marL="457200" indent="-457200">
              <a:spcBef>
                <a:spcPts val="600"/>
              </a:spcBef>
              <a:spcAft>
                <a:spcPts val="600"/>
              </a:spcAft>
              <a:defRPr/>
            </a:pPr>
            <a:r>
              <a:rPr lang="en-US" sz="2800" dirty="0">
                <a:effectLst>
                  <a:outerShdw blurRad="38100" dist="38100" dir="2700000" algn="tl">
                    <a:srgbClr val="000000">
                      <a:alpha val="43137"/>
                    </a:srgbClr>
                  </a:outerShdw>
                </a:effectLst>
              </a:rPr>
              <a:t>Temptation (Luke 4:1-13; Heb. 4:15)</a:t>
            </a:r>
          </a:p>
        </p:txBody>
      </p:sp>
      <p:pic>
        <p:nvPicPr>
          <p:cNvPr id="2" name="Picture 1">
            <a:extLst>
              <a:ext uri="{FF2B5EF4-FFF2-40B4-BE49-F238E27FC236}">
                <a16:creationId xmlns:a16="http://schemas.microsoft.com/office/drawing/2014/main" id="{E08B3341-DC05-4FB1-B0C6-393612F7C49E}"/>
              </a:ext>
            </a:extLst>
          </p:cNvPr>
          <p:cNvPicPr>
            <a:picLocks noChangeAspect="1"/>
          </p:cNvPicPr>
          <p:nvPr/>
        </p:nvPicPr>
        <p:blipFill>
          <a:blip r:embed="rId2"/>
          <a:stretch>
            <a:fillRect/>
          </a:stretch>
        </p:blipFill>
        <p:spPr>
          <a:xfrm>
            <a:off x="6934200" y="1524000"/>
            <a:ext cx="3652684" cy="3200400"/>
          </a:xfrm>
          <a:prstGeom prst="ellipse">
            <a:avLst/>
          </a:prstGeom>
          <a:ln>
            <a:noFill/>
          </a:ln>
          <a:effectLst>
            <a:softEdge rad="112500"/>
          </a:effec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335559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C:\Documents and Settings\Owner\Application Data\Microsoft\Media Catalog\Downloaded Clips\cl79\j0304869.wmf">
            <a:extLst>
              <a:ext uri="{FF2B5EF4-FFF2-40B4-BE49-F238E27FC236}">
                <a16:creationId xmlns:a16="http://schemas.microsoft.com/office/drawing/2014/main" id="{4A5733E1-1C4F-4247-ACEA-9B7EFAC325B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321352" y="42863"/>
            <a:ext cx="127044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A89C46E-DBE5-4EC6-B362-9DF6C1264D88}"/>
              </a:ext>
            </a:extLst>
          </p:cNvPr>
          <p:cNvSpPr txBox="1"/>
          <p:nvPr/>
        </p:nvSpPr>
        <p:spPr>
          <a:xfrm>
            <a:off x="2133600" y="6477001"/>
            <a:ext cx="7924800" cy="307975"/>
          </a:xfrm>
          <a:prstGeom prst="rect">
            <a:avLst/>
          </a:prstGeom>
          <a:noFill/>
        </p:spPr>
        <p:txBody>
          <a:bodyPr>
            <a:spAutoFit/>
          </a:bodyPr>
          <a:lstStyle/>
          <a:p>
            <a:pPr algn="ctr">
              <a:defRPr/>
            </a:pPr>
            <a:r>
              <a:rPr lang="en-US" sz="1400" dirty="0">
                <a:effectLst>
                  <a:outerShdw blurRad="38100" dist="38100" dir="2700000" algn="tl">
                    <a:srgbClr val="000000">
                      <a:alpha val="43137"/>
                    </a:srgbClr>
                  </a:outerShdw>
                </a:effectLst>
                <a:latin typeface="Calibri" panose="020F0502020204030204" pitchFamily="34" charset="0"/>
                <a:cs typeface="+mn-cs"/>
              </a:rPr>
              <a:t>Adapted from J. Dwight Pentecost, </a:t>
            </a:r>
            <a:r>
              <a:rPr lang="en-US" sz="1400" i="1" dirty="0">
                <a:effectLst>
                  <a:outerShdw blurRad="38100" dist="38100" dir="2700000" algn="tl">
                    <a:srgbClr val="000000">
                      <a:alpha val="43137"/>
                    </a:srgbClr>
                  </a:outerShdw>
                </a:effectLst>
                <a:latin typeface="Calibri" panose="020F0502020204030204" pitchFamily="34" charset="0"/>
                <a:cs typeface="+mn-cs"/>
              </a:rPr>
              <a:t>Faith that Endures</a:t>
            </a:r>
            <a:r>
              <a:rPr lang="en-US" sz="1400" dirty="0">
                <a:effectLst>
                  <a:outerShdw blurRad="38100" dist="38100" dir="2700000" algn="tl">
                    <a:srgbClr val="000000">
                      <a:alpha val="43137"/>
                    </a:srgbClr>
                  </a:outerShdw>
                </a:effectLst>
                <a:latin typeface="Calibri" panose="020F0502020204030204" pitchFamily="34" charset="0"/>
                <a:cs typeface="+mn-cs"/>
              </a:rPr>
              <a:t> (Grand Rapids, MI: </a:t>
            </a:r>
            <a:r>
              <a:rPr lang="en-US" sz="1400" dirty="0" err="1">
                <a:effectLst>
                  <a:outerShdw blurRad="38100" dist="38100" dir="2700000" algn="tl">
                    <a:srgbClr val="000000">
                      <a:alpha val="43137"/>
                    </a:srgbClr>
                  </a:outerShdw>
                </a:effectLst>
                <a:latin typeface="Calibri" panose="020F0502020204030204" pitchFamily="34" charset="0"/>
                <a:cs typeface="+mn-cs"/>
              </a:rPr>
              <a:t>Kregel</a:t>
            </a:r>
            <a:r>
              <a:rPr lang="en-US" sz="1400" dirty="0">
                <a:effectLst>
                  <a:outerShdw blurRad="38100" dist="38100" dir="2700000" algn="tl">
                    <a:srgbClr val="000000">
                      <a:alpha val="43137"/>
                    </a:srgbClr>
                  </a:outerShdw>
                </a:effectLst>
                <a:latin typeface="Calibri" panose="020F0502020204030204" pitchFamily="34" charset="0"/>
                <a:cs typeface="+mn-cs"/>
              </a:rPr>
              <a:t>, 2000), 60-71.</a:t>
            </a:r>
          </a:p>
        </p:txBody>
      </p:sp>
      <p:sp>
        <p:nvSpPr>
          <p:cNvPr id="7" name="Rectangle 2">
            <a:extLst>
              <a:ext uri="{FF2B5EF4-FFF2-40B4-BE49-F238E27FC236}">
                <a16:creationId xmlns:a16="http://schemas.microsoft.com/office/drawing/2014/main" id="{9BE134BE-91C5-475E-AF77-E8BFFF533C7F}"/>
              </a:ext>
            </a:extLst>
          </p:cNvPr>
          <p:cNvSpPr txBox="1">
            <a:spLocks noChangeArrowheads="1"/>
          </p:cNvSpPr>
          <p:nvPr/>
        </p:nvSpPr>
        <p:spPr bwMode="auto">
          <a:xfrm>
            <a:off x="3848100" y="228600"/>
            <a:ext cx="4495800"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defRPr/>
            </a:pPr>
            <a:r>
              <a:rPr lang="en-US" altLang="en-US" sz="3600" kern="0" dirty="0">
                <a:effectLst>
                  <a:outerShdw blurRad="38100" dist="38100" dir="2700000" algn="tl">
                    <a:srgbClr val="000000">
                      <a:alpha val="43137"/>
                    </a:srgbClr>
                  </a:outerShdw>
                </a:effectLst>
                <a:latin typeface="Calibri" panose="020F0502020204030204" pitchFamily="34" charset="0"/>
              </a:rPr>
              <a:t>Why God Became Man</a:t>
            </a:r>
            <a:br>
              <a:rPr lang="en-US" altLang="en-US" sz="4000" kern="0" dirty="0">
                <a:effectLst>
                  <a:outerShdw blurRad="38100" dist="38100" dir="2700000" algn="tl">
                    <a:srgbClr val="000000">
                      <a:alpha val="43137"/>
                    </a:srgbClr>
                  </a:outerShdw>
                </a:effectLst>
                <a:latin typeface="Calibri" panose="020F0502020204030204" pitchFamily="34" charset="0"/>
              </a:rPr>
            </a:br>
            <a:r>
              <a:rPr lang="en-US" altLang="en-US" sz="24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(Heb. 2:5-18)</a:t>
            </a:r>
          </a:p>
        </p:txBody>
      </p:sp>
      <p:sp>
        <p:nvSpPr>
          <p:cNvPr id="9" name="Rectangle 3">
            <a:extLst>
              <a:ext uri="{FF2B5EF4-FFF2-40B4-BE49-F238E27FC236}">
                <a16:creationId xmlns:a16="http://schemas.microsoft.com/office/drawing/2014/main" id="{3E1E0182-A32A-41DE-8491-C308514E2FFE}"/>
              </a:ext>
            </a:extLst>
          </p:cNvPr>
          <p:cNvSpPr txBox="1">
            <a:spLocks noChangeArrowheads="1"/>
          </p:cNvSpPr>
          <p:nvPr/>
        </p:nvSpPr>
        <p:spPr bwMode="auto">
          <a:xfrm>
            <a:off x="1771650" y="1447800"/>
            <a:ext cx="8648700" cy="483393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restore God’s original purpose for man (5-8)</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taste death for every man (9) </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bring many to glory (10-13)</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break Satan’s rule over humanity (14)</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remove the fear of death (15)</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become our merciful high priest (16-17a)</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make a complete purification for sin (17b)</a:t>
            </a:r>
          </a:p>
          <a:p>
            <a:pPr marL="457200" indent="-457200">
              <a:spcBef>
                <a:spcPts val="0"/>
              </a:spcBef>
              <a:spcAft>
                <a:spcPts val="1200"/>
              </a:spcAft>
              <a:buSzPct val="100000"/>
              <a:buFont typeface="+mj-lt"/>
              <a:buAutoNum type="arabicPeriod"/>
              <a:defRPr/>
            </a:pPr>
            <a:r>
              <a:rPr lang="en-US" sz="3000" kern="0" dirty="0">
                <a:effectLst>
                  <a:outerShdw blurRad="38100" dist="38100" dir="2700000" algn="tl">
                    <a:srgbClr val="000000">
                      <a:alpha val="43137"/>
                    </a:srgbClr>
                  </a:outerShdw>
                </a:effectLst>
              </a:rPr>
              <a:t>To sympathize with those tested (18)</a:t>
            </a:r>
          </a:p>
        </p:txBody>
      </p:sp>
    </p:spTree>
    <p:extLst>
      <p:ext uri="{BB962C8B-B14F-4D97-AF65-F5344CB8AC3E}">
        <p14:creationId xmlns:p14="http://schemas.microsoft.com/office/powerpoint/2010/main" val="31804252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86C54-0D54-D530-ABA9-7929BD51048B}"/>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247EC47-CE3D-844A-A31A-DB41218C9450}"/>
              </a:ext>
            </a:extLst>
          </p:cNvPr>
          <p:cNvSpPr>
            <a:spLocks noGrp="1" noChangeArrowheads="1"/>
          </p:cNvSpPr>
          <p:nvPr>
            <p:ph type="body" idx="1"/>
          </p:nvPr>
        </p:nvSpPr>
        <p:spPr>
          <a:xfrm>
            <a:off x="1523999" y="1828800"/>
            <a:ext cx="6301317" cy="35433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Seven OT Citations (1:4-14)</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Warning Against Drifting (2:1-4)</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Why God Became Man (2:5-18)</a:t>
            </a:r>
          </a:p>
          <a:p>
            <a:pPr marL="0" lvl="1" indent="0">
              <a:lnSpc>
                <a:spcPct val="100000"/>
              </a:lnSpc>
              <a:spcBef>
                <a:spcPts val="0"/>
              </a:spcBef>
              <a:spcAft>
                <a:spcPts val="1800"/>
              </a:spcAft>
              <a:buClr>
                <a:srgbClr val="00FF00"/>
              </a:buClr>
              <a:buNone/>
              <a:defRPr/>
            </a:pPr>
            <a:endPar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8534831C-B025-1A5D-5333-6221EDB26FE3}"/>
              </a:ext>
            </a:extLst>
          </p:cNvPr>
          <p:cNvSpPr txBox="1">
            <a:spLocks noChangeArrowheads="1"/>
          </p:cNvSpPr>
          <p:nvPr/>
        </p:nvSpPr>
        <p:spPr bwMode="auto">
          <a:xfrm>
            <a:off x="2738437" y="228601"/>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Hebrews 1:4‒2:18</a:t>
            </a:r>
            <a:b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br>
            <a:r>
              <a:rPr lang="en-US" sz="2800" b="1" dirty="0">
                <a:solidFill>
                  <a:srgbClr val="FFFFCC"/>
                </a:solidFill>
                <a:latin typeface="Calibri" panose="020F0502020204030204" pitchFamily="34" charset="0"/>
                <a:ea typeface="Calibri" panose="020F0502020204030204" pitchFamily="34" charset="0"/>
                <a:cs typeface="Calibri" panose="020F0502020204030204" pitchFamily="34" charset="0"/>
              </a:rPr>
              <a:t>Christ is Superior to the Angels</a:t>
            </a:r>
            <a:endPar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EE511DBE-5932-D187-6327-D963EAE0A5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741400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357"/>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1733</TotalTime>
  <Words>4515</Words>
  <Application>Microsoft Office PowerPoint</Application>
  <PresentationFormat>Widescreen</PresentationFormat>
  <Paragraphs>422</Paragraphs>
  <Slides>97</Slides>
  <Notes>12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97</vt:i4>
      </vt:variant>
    </vt:vector>
  </HeadingPairs>
  <TitlesOfParts>
    <vt:vector size="104" baseType="lpstr">
      <vt:lpstr>Aptos</vt:lpstr>
      <vt:lpstr>Arial</vt:lpstr>
      <vt:lpstr>Calibri</vt:lpstr>
      <vt:lpstr>Times New Roman</vt:lpstr>
      <vt:lpstr>Wingdings</vt:lpstr>
      <vt:lpstr>Azure</vt:lpstr>
      <vt:lpstr>1_Azure</vt:lpstr>
      <vt:lpstr>PowerPoint Presentation</vt:lpstr>
      <vt:lpstr>INTRODUCTORY MATTERS</vt:lpstr>
      <vt:lpstr>OUTLINE</vt:lpstr>
      <vt:lpstr>CHRIST IS SUPERIOR TO PREVIOUS REVELATION (1:1-2A)</vt:lpstr>
      <vt:lpstr>CHRIST’S 7 ATTRIBUTES SHOWING HIS FINALITY (1:2B-3)</vt:lpstr>
      <vt:lpstr>OUTLINE</vt:lpstr>
      <vt:lpstr>PowerPoint Presentation</vt:lpstr>
      <vt:lpstr>7 OT CITATIONS DEMONSTRATING CHRIST’S  SUPERIORITY TO THE ANGELS (1:4-14)</vt:lpstr>
      <vt:lpstr>PowerPoint Presentation</vt:lpstr>
      <vt:lpstr>WARNINGS</vt:lpstr>
      <vt:lpstr>WARNING AGAINST DRIFTING (2:1-4)</vt:lpstr>
      <vt:lpstr>PowerPoint Presentation</vt:lpstr>
      <vt:lpstr>Six Parts of a Suzerain-Vassal Treaty in Deuteronomy</vt:lpstr>
      <vt:lpstr>PowerPoint Presentation</vt:lpstr>
      <vt:lpstr>ISRAEL'S JUDGMENTS</vt:lpstr>
      <vt:lpstr>4 VIEWS ON WARNING PASSAGES</vt:lpstr>
      <vt:lpstr>4 VIEWS ON WARNING PASSAGES</vt:lpstr>
      <vt:lpstr>Charles Ryrie. – Threat View Ryrie Study Bible, Page 1521</vt:lpstr>
      <vt:lpstr>ISRAEL'S JUDGMENTS</vt:lpstr>
      <vt:lpstr>4 VIEWS ON WARNING PASSAGES</vt:lpstr>
      <vt:lpstr>PowerPoint Presentation</vt:lpstr>
      <vt:lpstr>4 VIEWS ON WARNING PASSAGES</vt:lpstr>
      <vt:lpstr>PowerPoint Presentation</vt:lpstr>
      <vt:lpstr>Running TULIP Through the Grid of Scripture</vt:lpstr>
      <vt:lpstr>Perseverance of the Saints = Perseverance in Good Works to the End of One’s Life to Prove that He is One of the Elect</vt:lpstr>
      <vt:lpstr>4 VIEWS ON WARNING PASSAGES</vt:lpstr>
      <vt:lpstr>PowerPoint Presentation</vt:lpstr>
      <vt:lpstr>PowerPoint Presentation</vt:lpstr>
      <vt:lpstr>PowerPoint Presentation</vt:lpstr>
      <vt:lpstr>PowerPoint Presentation</vt:lpstr>
      <vt:lpstr>An Important Doctrine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Names &amp; Titles Demonstrating Satan’s Post-Fall, Earthly Authority  (Job 1:7; 2:2; Luke 4:5-8; Rom. 8:19-22)</vt:lpstr>
      <vt:lpstr>To Reverse Man’s Sinful Condition</vt:lpstr>
      <vt:lpstr>PowerPoint Presentation</vt:lpstr>
      <vt:lpstr>PowerPoint Presentation</vt:lpstr>
      <vt:lpstr>PowerPoint Presentation</vt:lpstr>
      <vt:lpstr>Ultimate Exodus  (Rev 11:15)</vt:lpstr>
      <vt:lpstr>PowerPoint Presentation</vt:lpstr>
      <vt:lpstr>PowerPoint Presentation</vt:lpstr>
      <vt:lpstr>PowerPoint Presentation</vt:lpstr>
      <vt:lpstr>PowerPoint Presentation</vt:lpstr>
      <vt:lpstr>PowerPoint Presentation</vt:lpstr>
      <vt:lpstr>To Pay the Penalty for Man’s Sin</vt:lpstr>
      <vt:lpstr>PowerPoint Presentation</vt:lpstr>
      <vt:lpstr>PowerPoint Presentation</vt:lpstr>
      <vt:lpstr>PowerPoint Presentation</vt:lpstr>
      <vt:lpstr>PowerPoint Presentation</vt:lpstr>
      <vt:lpstr>PowerPoint Presentation</vt:lpstr>
      <vt:lpstr>PowerPoint Presentation</vt:lpstr>
      <vt:lpstr>Names &amp; Titles Demonstrating Satan’s Post-Fall, Earthly Authority  (Job 1:7; 2:2; Luke 4:5-8; Rom. 8:19-22)</vt:lpstr>
      <vt:lpstr>God’s Role in Redemption (Rev 5)</vt:lpstr>
      <vt:lpstr>God’s Role in Redemption (Rev 5)</vt:lpstr>
      <vt:lpstr>PowerPoint Presentation</vt:lpstr>
      <vt:lpstr>God’s Role in Redemption (Rev 5)</vt:lpstr>
      <vt:lpstr>PowerPoint Presentation</vt:lpstr>
      <vt:lpstr>God’s Role in Redemption (Rev 5)</vt:lpstr>
      <vt:lpstr>PowerPoint Presentation</vt:lpstr>
      <vt:lpstr>Ultimate Exodus  (Rev 11:15)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Become Man’s Merciful High Priest</vt:lpstr>
      <vt:lpstr>To Become Man’s Merciful High Priest</vt:lpstr>
      <vt:lpstr>To Become Man’s Merciful High Priest</vt:lpstr>
      <vt:lpstr>PowerPoint Presentation</vt:lpstr>
      <vt:lpstr>To Become Man’s Merciful High Priest</vt:lpstr>
      <vt:lpstr>PowerPoint Presentation</vt:lpstr>
      <vt:lpstr>PowerPoint Presentation</vt:lpstr>
      <vt:lpstr>PowerPoint Presentation</vt:lpstr>
      <vt:lpstr>Tabernacle Diagram</vt:lpstr>
      <vt:lpstr>Ark of the Covenant</vt:lpstr>
      <vt:lpstr>PowerPoint Presentation</vt:lpstr>
      <vt:lpstr>PowerPoint Presentation</vt:lpstr>
      <vt:lpstr>PowerPoint Presentation</vt:lpstr>
      <vt:lpstr>PowerPoint Presentation</vt:lpstr>
      <vt:lpstr>PowerPoint Presentation</vt:lpstr>
      <vt:lpstr>To Become Man’s Merciful High Priest</vt:lpstr>
      <vt:lpstr>PowerPoint Presentation</vt:lpstr>
      <vt:lpstr>Christ’s Human Experiences</vt:lpstr>
      <vt:lpstr>Conclusion</vt:lpstr>
      <vt:lpstr>PowerPoint Presentation</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006 - Hebrews 16x9 - 2v1-18</dc:title>
  <dc:subject>Book of Hebrews</dc:subject>
  <dc:creator>A. Woods</dc:creator>
  <cp:lastModifiedBy>Jim McGowan</cp:lastModifiedBy>
  <cp:revision>184</cp:revision>
  <dcterms:created xsi:type="dcterms:W3CDTF">2009-01-15T02:12:45Z</dcterms:created>
  <dcterms:modified xsi:type="dcterms:W3CDTF">2026-05-30T21:23:21Z</dcterms:modified>
</cp:coreProperties>
</file>