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0"/>
  </p:notesMasterIdLst>
  <p:handoutMasterIdLst>
    <p:handoutMasterId r:id="rId151"/>
  </p:handoutMasterIdLst>
  <p:sldIdLst>
    <p:sldId id="2018" r:id="rId2"/>
    <p:sldId id="2158" r:id="rId3"/>
    <p:sldId id="28018" r:id="rId4"/>
    <p:sldId id="28375" r:id="rId5"/>
    <p:sldId id="28650" r:id="rId6"/>
    <p:sldId id="28652" r:id="rId7"/>
    <p:sldId id="28787" r:id="rId8"/>
    <p:sldId id="28700" r:id="rId9"/>
    <p:sldId id="28701" r:id="rId10"/>
    <p:sldId id="28703" r:id="rId11"/>
    <p:sldId id="28704" r:id="rId12"/>
    <p:sldId id="28705" r:id="rId13"/>
    <p:sldId id="7921" r:id="rId14"/>
    <p:sldId id="7978" r:id="rId15"/>
    <p:sldId id="7949" r:id="rId16"/>
    <p:sldId id="28706" r:id="rId17"/>
    <p:sldId id="28710" r:id="rId18"/>
    <p:sldId id="28711" r:id="rId19"/>
    <p:sldId id="28712" r:id="rId20"/>
    <p:sldId id="5610" r:id="rId21"/>
    <p:sldId id="27953" r:id="rId22"/>
    <p:sldId id="28713" r:id="rId23"/>
    <p:sldId id="28714" r:id="rId24"/>
    <p:sldId id="28425" r:id="rId25"/>
    <p:sldId id="28715" r:id="rId26"/>
    <p:sldId id="28764" r:id="rId27"/>
    <p:sldId id="28793" r:id="rId28"/>
    <p:sldId id="28723" r:id="rId29"/>
    <p:sldId id="28724" r:id="rId30"/>
    <p:sldId id="28681" r:id="rId31"/>
    <p:sldId id="28725" r:id="rId32"/>
    <p:sldId id="28765" r:id="rId33"/>
    <p:sldId id="28702" r:id="rId34"/>
    <p:sldId id="12279" r:id="rId35"/>
    <p:sldId id="28717" r:id="rId36"/>
    <p:sldId id="28766" r:id="rId37"/>
    <p:sldId id="28767" r:id="rId38"/>
    <p:sldId id="28768" r:id="rId39"/>
    <p:sldId id="28709" r:id="rId40"/>
    <p:sldId id="28716" r:id="rId41"/>
    <p:sldId id="28718" r:id="rId42"/>
    <p:sldId id="28613" r:id="rId43"/>
    <p:sldId id="28719" r:id="rId44"/>
    <p:sldId id="28769" r:id="rId45"/>
    <p:sldId id="28720" r:id="rId46"/>
    <p:sldId id="28721" r:id="rId47"/>
    <p:sldId id="28722" r:id="rId48"/>
    <p:sldId id="28788" r:id="rId49"/>
    <p:sldId id="28726" r:id="rId50"/>
    <p:sldId id="28727" r:id="rId51"/>
    <p:sldId id="28728" r:id="rId52"/>
    <p:sldId id="28770" r:id="rId53"/>
    <p:sldId id="28729" r:id="rId54"/>
    <p:sldId id="28771" r:id="rId55"/>
    <p:sldId id="2861" r:id="rId56"/>
    <p:sldId id="28772" r:id="rId57"/>
    <p:sldId id="28794" r:id="rId58"/>
    <p:sldId id="28732" r:id="rId59"/>
    <p:sldId id="28795" r:id="rId60"/>
    <p:sldId id="28796" r:id="rId61"/>
    <p:sldId id="8221" r:id="rId62"/>
    <p:sldId id="2055" r:id="rId63"/>
    <p:sldId id="281" r:id="rId64"/>
    <p:sldId id="27731" r:id="rId65"/>
    <p:sldId id="28797" r:id="rId66"/>
    <p:sldId id="28739" r:id="rId67"/>
    <p:sldId id="28740" r:id="rId68"/>
    <p:sldId id="28741" r:id="rId69"/>
    <p:sldId id="5181" r:id="rId70"/>
    <p:sldId id="28798" r:id="rId71"/>
    <p:sldId id="28736" r:id="rId72"/>
    <p:sldId id="28799" r:id="rId73"/>
    <p:sldId id="28800" r:id="rId74"/>
    <p:sldId id="939" r:id="rId75"/>
    <p:sldId id="28789" r:id="rId76"/>
    <p:sldId id="28742" r:id="rId77"/>
    <p:sldId id="28743" r:id="rId78"/>
    <p:sldId id="28685" r:id="rId79"/>
    <p:sldId id="2850" r:id="rId80"/>
    <p:sldId id="6497" r:id="rId81"/>
    <p:sldId id="1184" r:id="rId82"/>
    <p:sldId id="6408" r:id="rId83"/>
    <p:sldId id="28773" r:id="rId84"/>
    <p:sldId id="28514" r:id="rId85"/>
    <p:sldId id="28373" r:id="rId86"/>
    <p:sldId id="2021" r:id="rId87"/>
    <p:sldId id="28801" r:id="rId88"/>
    <p:sldId id="4879" r:id="rId89"/>
    <p:sldId id="28125" r:id="rId90"/>
    <p:sldId id="28774" r:id="rId91"/>
    <p:sldId id="28775" r:id="rId92"/>
    <p:sldId id="28802" r:id="rId93"/>
    <p:sldId id="28746" r:id="rId94"/>
    <p:sldId id="28747" r:id="rId95"/>
    <p:sldId id="28776" r:id="rId96"/>
    <p:sldId id="28748" r:id="rId97"/>
    <p:sldId id="28777" r:id="rId98"/>
    <p:sldId id="284" r:id="rId99"/>
    <p:sldId id="345" r:id="rId100"/>
    <p:sldId id="28790" r:id="rId101"/>
    <p:sldId id="28749" r:id="rId102"/>
    <p:sldId id="28750" r:id="rId103"/>
    <p:sldId id="28751" r:id="rId104"/>
    <p:sldId id="28778" r:id="rId105"/>
    <p:sldId id="28752" r:id="rId106"/>
    <p:sldId id="28686" r:id="rId107"/>
    <p:sldId id="28687" r:id="rId108"/>
    <p:sldId id="28688" r:id="rId109"/>
    <p:sldId id="28365" r:id="rId110"/>
    <p:sldId id="28366" r:id="rId111"/>
    <p:sldId id="1703" r:id="rId112"/>
    <p:sldId id="28118" r:id="rId113"/>
    <p:sldId id="6189" r:id="rId114"/>
    <p:sldId id="28107" r:id="rId115"/>
    <p:sldId id="6190" r:id="rId116"/>
    <p:sldId id="6181" r:id="rId117"/>
    <p:sldId id="28753" r:id="rId118"/>
    <p:sldId id="28779" r:id="rId119"/>
    <p:sldId id="2026" r:id="rId120"/>
    <p:sldId id="2044" r:id="rId121"/>
    <p:sldId id="28754" r:id="rId122"/>
    <p:sldId id="28780" r:id="rId123"/>
    <p:sldId id="28755" r:id="rId124"/>
    <p:sldId id="28781" r:id="rId125"/>
    <p:sldId id="28756" r:id="rId126"/>
    <p:sldId id="28757" r:id="rId127"/>
    <p:sldId id="2090" r:id="rId128"/>
    <p:sldId id="27963" r:id="rId129"/>
    <p:sldId id="2157" r:id="rId130"/>
    <p:sldId id="27948" r:id="rId131"/>
    <p:sldId id="28758" r:id="rId132"/>
    <p:sldId id="28782" r:id="rId133"/>
    <p:sldId id="28783" r:id="rId134"/>
    <p:sldId id="28791" r:id="rId135"/>
    <p:sldId id="28663" r:id="rId136"/>
    <p:sldId id="28803" r:id="rId137"/>
    <p:sldId id="9169" r:id="rId138"/>
    <p:sldId id="28804" r:id="rId139"/>
    <p:sldId id="28784" r:id="rId140"/>
    <p:sldId id="28805" r:id="rId141"/>
    <p:sldId id="28785" r:id="rId142"/>
    <p:sldId id="28806" r:id="rId143"/>
    <p:sldId id="28786" r:id="rId144"/>
    <p:sldId id="28807" r:id="rId145"/>
    <p:sldId id="28808" r:id="rId146"/>
    <p:sldId id="28174" r:id="rId147"/>
    <p:sldId id="28792" r:id="rId148"/>
    <p:sldId id="27632" r:id="rId149"/>
  </p:sldIdLst>
  <p:sldSz cx="12192000" cy="6858000"/>
  <p:notesSz cx="7315200" cy="9601200"/>
  <p:custDataLst>
    <p:tags r:id="rId15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CCECFF"/>
    <a:srgbClr val="0000FF"/>
    <a:srgbClr val="000066"/>
    <a:srgbClr val="FFFF99"/>
    <a:srgbClr val="33CC33"/>
    <a:srgbClr val="0099FF"/>
    <a:srgbClr val="FFFF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90F5B-84D5-4312-AA5E-6F4253227777}" v="49" dt="2026-05-23T20:01:22.14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9" autoAdjust="0"/>
    <p:restoredTop sz="95974" autoAdjust="0"/>
  </p:normalViewPr>
  <p:slideViewPr>
    <p:cSldViewPr>
      <p:cViewPr>
        <p:scale>
          <a:sx n="100" d="100"/>
          <a:sy n="100" d="100"/>
        </p:scale>
        <p:origin x="1178" y="4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131"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handoutMaster" Target="handoutMasters/handout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modHandout">
      <pc:chgData name="Jim McGowan" userId="7cd36c50-75f2-4725-a6b3-0fe31ea99fa6" providerId="ADAL" clId="{449CE0BA-7942-4027-A788-A2C5851605C8}" dt="2026-05-10T17:11:30.299" v="215" actId="207"/>
      <pc:docMkLst>
        <pc:docMk/>
      </pc:docMkLst>
      <pc:sldChg chg="modSp mod">
        <pc:chgData name="Jim McGowan" userId="7cd36c50-75f2-4725-a6b3-0fe31ea99fa6" providerId="ADAL" clId="{449CE0BA-7942-4027-A788-A2C5851605C8}" dt="2026-05-07T16:03:51.254" v="201" actId="20577"/>
        <pc:sldMkLst>
          <pc:docMk/>
          <pc:sldMk cId="2952855867" sldId="2158"/>
        </pc:sldMkLst>
        <pc:spChg chg="mod">
          <ac:chgData name="Jim McGowan" userId="7cd36c50-75f2-4725-a6b3-0fe31ea99fa6" providerId="ADAL" clId="{449CE0BA-7942-4027-A788-A2C5851605C8}" dt="2026-05-07T16:03:51.254" v="201" actId="20577"/>
          <ac:spMkLst>
            <pc:docMk/>
            <pc:sldMk cId="2952855867" sldId="2158"/>
            <ac:spMk id="9219" creationId="{7C6FA43D-FD39-45EF-C247-3B31B14FAA8F}"/>
          </ac:spMkLst>
        </pc:spChg>
      </pc:sldChg>
      <pc:sldChg chg="modSp mod">
        <pc:chgData name="Jim McGowan" userId="7cd36c50-75f2-4725-a6b3-0fe31ea99fa6" providerId="ADAL" clId="{449CE0BA-7942-4027-A788-A2C5851605C8}" dt="2026-05-01T14:45:03.564" v="111" actId="12789"/>
        <pc:sldMkLst>
          <pc:docMk/>
          <pc:sldMk cId="1498740940" sldId="28018"/>
        </pc:sldMkLst>
        <pc:spChg chg="mod">
          <ac:chgData name="Jim McGowan" userId="7cd36c50-75f2-4725-a6b3-0fe31ea99fa6" providerId="ADAL" clId="{449CE0BA-7942-4027-A788-A2C5851605C8}" dt="2026-05-01T14:45:03.564" v="111" actId="12789"/>
          <ac:spMkLst>
            <pc:docMk/>
            <pc:sldMk cId="1498740940" sldId="28018"/>
            <ac:spMk id="11267" creationId="{6CA513BF-6252-7953-2162-D768BB724901}"/>
          </ac:spMkLst>
        </pc:spChg>
      </pc:sldChg>
      <pc:sldChg chg="modSp mod">
        <pc:chgData name="Jim McGowan" userId="7cd36c50-75f2-4725-a6b3-0fe31ea99fa6" providerId="ADAL" clId="{449CE0BA-7942-4027-A788-A2C5851605C8}" dt="2026-05-01T14:49:37.319" v="138" actId="14100"/>
        <pc:sldMkLst>
          <pc:docMk/>
          <pc:sldMk cId="3601410593" sldId="28652"/>
        </pc:sldMkLst>
        <pc:spChg chg="mod">
          <ac:chgData name="Jim McGowan" userId="7cd36c50-75f2-4725-a6b3-0fe31ea99fa6" providerId="ADAL" clId="{449CE0BA-7942-4027-A788-A2C5851605C8}" dt="2026-05-01T14:49:37.319" v="138" actId="14100"/>
          <ac:spMkLst>
            <pc:docMk/>
            <pc:sldMk cId="3601410593" sldId="28652"/>
            <ac:spMk id="180226" creationId="{5882CE5B-DD84-8FCD-10B0-E38138DFBF97}"/>
          </ac:spMkLst>
        </pc:spChg>
      </pc:sldChg>
      <pc:sldChg chg="modSp mod">
        <pc:chgData name="Jim McGowan" userId="7cd36c50-75f2-4725-a6b3-0fe31ea99fa6" providerId="ADAL" clId="{449CE0BA-7942-4027-A788-A2C5851605C8}" dt="2026-05-01T14:49:46.839" v="142" actId="14100"/>
        <pc:sldMkLst>
          <pc:docMk/>
          <pc:sldMk cId="1513176" sldId="28663"/>
        </pc:sldMkLst>
        <pc:spChg chg="mod">
          <ac:chgData name="Jim McGowan" userId="7cd36c50-75f2-4725-a6b3-0fe31ea99fa6" providerId="ADAL" clId="{449CE0BA-7942-4027-A788-A2C5851605C8}" dt="2026-05-01T14:49:46.839" v="142" actId="14100"/>
          <ac:spMkLst>
            <pc:docMk/>
            <pc:sldMk cId="1513176" sldId="28663"/>
            <ac:spMk id="4" creationId="{40E32FF9-6F3F-BDB8-F419-6084A5DDA674}"/>
          </ac:spMkLst>
        </pc:spChg>
        <pc:spChg chg="mod">
          <ac:chgData name="Jim McGowan" userId="7cd36c50-75f2-4725-a6b3-0fe31ea99fa6" providerId="ADAL" clId="{449CE0BA-7942-4027-A788-A2C5851605C8}" dt="2026-05-01T14:20:28.062" v="17" actId="14100"/>
          <ac:spMkLst>
            <pc:docMk/>
            <pc:sldMk cId="1513176" sldId="28663"/>
            <ac:spMk id="161795" creationId="{FA191947-D7B5-DFD6-6D4F-C3BA47E12DD0}"/>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5-23T20:03:50.825" v="366" actId="108"/>
      <pc:docMkLst>
        <pc:docMk/>
      </pc:docMkLst>
      <pc:sldChg chg="modSp mod">
        <pc:chgData name="Jim McGowan" userId="e2c7446dd3aca506" providerId="LiveId" clId="{9C25796A-7B39-4A71-8A01-5B1771AE4BD7}" dt="2026-05-23T19:42:47.472" v="238" actId="12789"/>
        <pc:sldMkLst>
          <pc:docMk/>
          <pc:sldMk cId="0" sldId="2021"/>
        </pc:sldMkLst>
        <pc:spChg chg="mod">
          <ac:chgData name="Jim McGowan" userId="e2c7446dd3aca506" providerId="LiveId" clId="{9C25796A-7B39-4A71-8A01-5B1771AE4BD7}" dt="2026-05-23T19:42:47.472" v="238" actId="12789"/>
          <ac:spMkLst>
            <pc:docMk/>
            <pc:sldMk cId="0" sldId="2021"/>
            <ac:spMk id="22531" creationId="{00000000-0000-0000-0000-000000000000}"/>
          </ac:spMkLst>
        </pc:spChg>
      </pc:sldChg>
      <pc:sldChg chg="modSp mod">
        <pc:chgData name="Jim McGowan" userId="e2c7446dd3aca506" providerId="LiveId" clId="{9C25796A-7B39-4A71-8A01-5B1771AE4BD7}" dt="2026-05-23T20:03:01.394" v="363" actId="12789"/>
        <pc:sldMkLst>
          <pc:docMk/>
          <pc:sldMk cId="0" sldId="2026"/>
        </pc:sldMkLst>
        <pc:picChg chg="mod">
          <ac:chgData name="Jim McGowan" userId="e2c7446dd3aca506" providerId="LiveId" clId="{9C25796A-7B39-4A71-8A01-5B1771AE4BD7}" dt="2026-05-23T20:03:01.394" v="363" actId="12789"/>
          <ac:picMkLst>
            <pc:docMk/>
            <pc:sldMk cId="0" sldId="2026"/>
            <ac:picMk id="35841" creationId="{00000000-0000-0000-0000-000000000000}"/>
          </ac:picMkLst>
        </pc:picChg>
      </pc:sldChg>
      <pc:sldChg chg="modSp mod">
        <pc:chgData name="Jim McGowan" userId="e2c7446dd3aca506" providerId="LiveId" clId="{9C25796A-7B39-4A71-8A01-5B1771AE4BD7}" dt="2026-05-23T20:03:08.033" v="364" actId="1440"/>
        <pc:sldMkLst>
          <pc:docMk/>
          <pc:sldMk cId="0" sldId="2044"/>
        </pc:sldMkLst>
        <pc:picChg chg="mod">
          <ac:chgData name="Jim McGowan" userId="e2c7446dd3aca506" providerId="LiveId" clId="{9C25796A-7B39-4A71-8A01-5B1771AE4BD7}" dt="2026-05-23T20:03:08.033" v="364" actId="1440"/>
          <ac:picMkLst>
            <pc:docMk/>
            <pc:sldMk cId="0" sldId="2044"/>
            <ac:picMk id="79873" creationId="{00000000-0000-0000-0000-000000000000}"/>
          </ac:picMkLst>
        </pc:picChg>
      </pc:sldChg>
      <pc:sldChg chg="modSp mod">
        <pc:chgData name="Jim McGowan" userId="e2c7446dd3aca506" providerId="LiveId" clId="{9C25796A-7B39-4A71-8A01-5B1771AE4BD7}" dt="2026-05-23T19:56:34.473" v="335" actId="20577"/>
        <pc:sldMkLst>
          <pc:docMk/>
          <pc:sldMk cId="2952855867" sldId="2158"/>
        </pc:sldMkLst>
        <pc:spChg chg="mod">
          <ac:chgData name="Jim McGowan" userId="e2c7446dd3aca506" providerId="LiveId" clId="{9C25796A-7B39-4A71-8A01-5B1771AE4BD7}" dt="2026-05-23T19:56:34.473" v="335" actId="20577"/>
          <ac:spMkLst>
            <pc:docMk/>
            <pc:sldMk cId="2952855867" sldId="2158"/>
            <ac:spMk id="9219" creationId="{7C6FA43D-FD39-45EF-C247-3B31B14FAA8F}"/>
          </ac:spMkLst>
        </pc:spChg>
      </pc:sldChg>
      <pc:sldChg chg="modSp mod">
        <pc:chgData name="Jim McGowan" userId="e2c7446dd3aca506" providerId="LiveId" clId="{9C25796A-7B39-4A71-8A01-5B1771AE4BD7}" dt="2026-05-23T20:00:09.424" v="354" actId="1035"/>
        <pc:sldMkLst>
          <pc:docMk/>
          <pc:sldMk cId="1066771620" sldId="2861"/>
        </pc:sldMkLst>
        <pc:spChg chg="mod">
          <ac:chgData name="Jim McGowan" userId="e2c7446dd3aca506" providerId="LiveId" clId="{9C25796A-7B39-4A71-8A01-5B1771AE4BD7}" dt="2026-05-23T20:00:09.424" v="354" actId="1035"/>
          <ac:spMkLst>
            <pc:docMk/>
            <pc:sldMk cId="1066771620" sldId="2861"/>
            <ac:spMk id="37891" creationId="{00000000-0000-0000-0000-000000000000}"/>
          </ac:spMkLst>
        </pc:spChg>
        <pc:spChg chg="mod">
          <ac:chgData name="Jim McGowan" userId="e2c7446dd3aca506" providerId="LiveId" clId="{9C25796A-7B39-4A71-8A01-5B1771AE4BD7}" dt="2026-05-23T19:29:58.202" v="133" actId="14100"/>
          <ac:spMkLst>
            <pc:docMk/>
            <pc:sldMk cId="1066771620" sldId="2861"/>
            <ac:spMk id="83969" creationId="{00000000-0000-0000-0000-000000000000}"/>
          </ac:spMkLst>
        </pc:spChg>
        <pc:spChg chg="mod">
          <ac:chgData name="Jim McGowan" userId="e2c7446dd3aca506" providerId="LiveId" clId="{9C25796A-7B39-4A71-8A01-5B1771AE4BD7}" dt="2026-05-23T19:59:19.670" v="346" actId="1036"/>
          <ac:spMkLst>
            <pc:docMk/>
            <pc:sldMk cId="1066771620" sldId="2861"/>
            <ac:spMk id="83971" creationId="{00000000-0000-0000-0000-000000000000}"/>
          </ac:spMkLst>
        </pc:spChg>
        <pc:picChg chg="mod">
          <ac:chgData name="Jim McGowan" userId="e2c7446dd3aca506" providerId="LiveId" clId="{9C25796A-7B39-4A71-8A01-5B1771AE4BD7}" dt="2026-05-23T19:31:12.662" v="149" actId="1035"/>
          <ac:picMkLst>
            <pc:docMk/>
            <pc:sldMk cId="1066771620" sldId="2861"/>
            <ac:picMk id="2" creationId="{00000000-0000-0000-0000-000000000000}"/>
          </ac:picMkLst>
        </pc:picChg>
      </pc:sldChg>
      <pc:sldChg chg="modSp">
        <pc:chgData name="Jim McGowan" userId="e2c7446dd3aca506" providerId="LiveId" clId="{9C25796A-7B39-4A71-8A01-5B1771AE4BD7}" dt="2026-05-23T19:42:08.520" v="232"/>
        <pc:sldMkLst>
          <pc:docMk/>
          <pc:sldMk cId="2667339637" sldId="6408"/>
        </pc:sldMkLst>
        <pc:spChg chg="mod">
          <ac:chgData name="Jim McGowan" userId="e2c7446dd3aca506" providerId="LiveId" clId="{9C25796A-7B39-4A71-8A01-5B1771AE4BD7}" dt="2026-05-23T19:42:08.520" v="232"/>
          <ac:spMkLst>
            <pc:docMk/>
            <pc:sldMk cId="2667339637" sldId="6408"/>
            <ac:spMk id="6" creationId="{FF9BA11E-28E2-4B3A-A673-6773D66734D0}"/>
          </ac:spMkLst>
        </pc:spChg>
      </pc:sldChg>
      <pc:sldChg chg="modSp del mod">
        <pc:chgData name="Jim McGowan" userId="e2c7446dd3aca506" providerId="LiveId" clId="{9C25796A-7B39-4A71-8A01-5B1771AE4BD7}" dt="2026-05-23T19:55:36.381" v="317" actId="47"/>
        <pc:sldMkLst>
          <pc:docMk/>
          <pc:sldMk cId="2851638288" sldId="8234"/>
        </pc:sldMkLst>
        <pc:spChg chg="mod">
          <ac:chgData name="Jim McGowan" userId="e2c7446dd3aca506" providerId="LiveId" clId="{9C25796A-7B39-4A71-8A01-5B1771AE4BD7}" dt="2026-05-23T19:52:10.264" v="294" actId="108"/>
          <ac:spMkLst>
            <pc:docMk/>
            <pc:sldMk cId="2851638288" sldId="8234"/>
            <ac:spMk id="134147" creationId="{00000000-0000-0000-0000-000000000000}"/>
          </ac:spMkLst>
        </pc:spChg>
      </pc:sldChg>
      <pc:sldChg chg="ord">
        <pc:chgData name="Jim McGowan" userId="e2c7446dd3aca506" providerId="LiveId" clId="{9C25796A-7B39-4A71-8A01-5B1771AE4BD7}" dt="2026-05-23T19:49:19.784" v="271"/>
        <pc:sldMkLst>
          <pc:docMk/>
          <pc:sldMk cId="3108680324" sldId="9169"/>
        </pc:sldMkLst>
      </pc:sldChg>
      <pc:sldChg chg="modSp mod">
        <pc:chgData name="Jim McGowan" userId="e2c7446dd3aca506" providerId="LiveId" clId="{9C25796A-7B39-4A71-8A01-5B1771AE4BD7}" dt="2026-05-23T19:25:23.817" v="104" actId="14100"/>
        <pc:sldMkLst>
          <pc:docMk/>
          <pc:sldMk cId="1254146019" sldId="12279"/>
        </pc:sldMkLst>
        <pc:spChg chg="mod">
          <ac:chgData name="Jim McGowan" userId="e2c7446dd3aca506" providerId="LiveId" clId="{9C25796A-7B39-4A71-8A01-5B1771AE4BD7}" dt="2026-05-23T19:25:23.817" v="104" actId="14100"/>
          <ac:spMkLst>
            <pc:docMk/>
            <pc:sldMk cId="1254146019" sldId="12279"/>
            <ac:spMk id="161795" creationId="{F97B87A6-460D-97E3-31A9-C7D701C61D28}"/>
          </ac:spMkLst>
        </pc:spChg>
      </pc:sldChg>
      <pc:sldChg chg="modSp mod">
        <pc:chgData name="Jim McGowan" userId="e2c7446dd3aca506" providerId="LiveId" clId="{9C25796A-7B39-4A71-8A01-5B1771AE4BD7}" dt="2026-05-09T21:53:20.969" v="14" actId="1036"/>
        <pc:sldMkLst>
          <pc:docMk/>
          <pc:sldMk cId="1873849972" sldId="28366"/>
        </pc:sldMkLst>
        <pc:picChg chg="mod">
          <ac:chgData name="Jim McGowan" userId="e2c7446dd3aca506" providerId="LiveId" clId="{9C25796A-7B39-4A71-8A01-5B1771AE4BD7}" dt="2026-05-09T21:53:20.969" v="14" actId="1036"/>
          <ac:picMkLst>
            <pc:docMk/>
            <pc:sldMk cId="1873849972" sldId="28366"/>
            <ac:picMk id="2" creationId="{A6E18732-ADA3-8699-48A6-A162F1FB782F}"/>
          </ac:picMkLst>
        </pc:picChg>
      </pc:sldChg>
      <pc:sldChg chg="modSp">
        <pc:chgData name="Jim McGowan" userId="e2c7446dd3aca506" providerId="LiveId" clId="{9C25796A-7B39-4A71-8A01-5B1771AE4BD7}" dt="2026-05-23T19:42:29.346" v="236"/>
        <pc:sldMkLst>
          <pc:docMk/>
          <pc:sldMk cId="1318596883" sldId="28373"/>
        </pc:sldMkLst>
        <pc:spChg chg="mod">
          <ac:chgData name="Jim McGowan" userId="e2c7446dd3aca506" providerId="LiveId" clId="{9C25796A-7B39-4A71-8A01-5B1771AE4BD7}" dt="2026-05-23T19:42:29.346" v="236"/>
          <ac:spMkLst>
            <pc:docMk/>
            <pc:sldMk cId="1318596883" sldId="28373"/>
            <ac:spMk id="16387" creationId="{D9342E5D-804D-F26A-2A75-C3EFEE0F6964}"/>
          </ac:spMkLst>
        </pc:spChg>
      </pc:sldChg>
      <pc:sldChg chg="modSp mod">
        <pc:chgData name="Jim McGowan" userId="e2c7446dd3aca506" providerId="LiveId" clId="{9C25796A-7B39-4A71-8A01-5B1771AE4BD7}" dt="2026-05-23T19:18:31.938" v="66" actId="207"/>
        <pc:sldMkLst>
          <pc:docMk/>
          <pc:sldMk cId="3472019903" sldId="28425"/>
        </pc:sldMkLst>
        <pc:spChg chg="mod">
          <ac:chgData name="Jim McGowan" userId="e2c7446dd3aca506" providerId="LiveId" clId="{9C25796A-7B39-4A71-8A01-5B1771AE4BD7}" dt="2026-05-23T19:18:31.938" v="66" actId="207"/>
          <ac:spMkLst>
            <pc:docMk/>
            <pc:sldMk cId="3472019903" sldId="28425"/>
            <ac:spMk id="68611" creationId="{BEC77095-B60C-181F-D174-AD1EB253C903}"/>
          </ac:spMkLst>
        </pc:spChg>
      </pc:sldChg>
      <pc:sldChg chg="modSp mod">
        <pc:chgData name="Jim McGowan" userId="e2c7446dd3aca506" providerId="LiveId" clId="{9C25796A-7B39-4A71-8A01-5B1771AE4BD7}" dt="2026-05-23T19:08:58.850" v="16" actId="12789"/>
        <pc:sldMkLst>
          <pc:docMk/>
          <pc:sldMk cId="3601410593" sldId="28652"/>
        </pc:sldMkLst>
        <pc:spChg chg="mod">
          <ac:chgData name="Jim McGowan" userId="e2c7446dd3aca506" providerId="LiveId" clId="{9C25796A-7B39-4A71-8A01-5B1771AE4BD7}" dt="2026-05-23T19:08:58.850" v="16" actId="12789"/>
          <ac:spMkLst>
            <pc:docMk/>
            <pc:sldMk cId="3601410593" sldId="28652"/>
            <ac:spMk id="161795" creationId="{FC6BFD7D-EF74-0A5E-28C5-560464D21C83}"/>
          </ac:spMkLst>
        </pc:spChg>
      </pc:sldChg>
      <pc:sldChg chg="modSp mod">
        <pc:chgData name="Jim McGowan" userId="e2c7446dd3aca506" providerId="LiveId" clId="{9C25796A-7B39-4A71-8A01-5B1771AE4BD7}" dt="2026-05-23T19:48:50.676" v="265" actId="12789"/>
        <pc:sldMkLst>
          <pc:docMk/>
          <pc:sldMk cId="1513176" sldId="28663"/>
        </pc:sldMkLst>
        <pc:spChg chg="mod">
          <ac:chgData name="Jim McGowan" userId="e2c7446dd3aca506" providerId="LiveId" clId="{9C25796A-7B39-4A71-8A01-5B1771AE4BD7}" dt="2026-05-23T19:48:50.676" v="265" actId="12789"/>
          <ac:spMkLst>
            <pc:docMk/>
            <pc:sldMk cId="1513176" sldId="28663"/>
            <ac:spMk id="161795" creationId="{FA191947-D7B5-DFD6-6D4F-C3BA47E12DD0}"/>
          </ac:spMkLst>
        </pc:spChg>
      </pc:sldChg>
      <pc:sldChg chg="del">
        <pc:chgData name="Jim McGowan" userId="e2c7446dd3aca506" providerId="LiveId" clId="{9C25796A-7B39-4A71-8A01-5B1771AE4BD7}" dt="2026-05-23T19:09:25.264" v="19" actId="47"/>
        <pc:sldMkLst>
          <pc:docMk/>
          <pc:sldMk cId="3605843449" sldId="28694"/>
        </pc:sldMkLst>
      </pc:sldChg>
      <pc:sldChg chg="del">
        <pc:chgData name="Jim McGowan" userId="e2c7446dd3aca506" providerId="LiveId" clId="{9C25796A-7B39-4A71-8A01-5B1771AE4BD7}" dt="2026-05-23T19:11:17.012" v="23" actId="47"/>
        <pc:sldMkLst>
          <pc:docMk/>
          <pc:sldMk cId="70625506" sldId="28695"/>
        </pc:sldMkLst>
      </pc:sldChg>
      <pc:sldChg chg="del">
        <pc:chgData name="Jim McGowan" userId="e2c7446dd3aca506" providerId="LiveId" clId="{9C25796A-7B39-4A71-8A01-5B1771AE4BD7}" dt="2026-05-23T19:11:42.818" v="29" actId="47"/>
        <pc:sldMkLst>
          <pc:docMk/>
          <pc:sldMk cId="1645885217" sldId="28696"/>
        </pc:sldMkLst>
      </pc:sldChg>
      <pc:sldChg chg="del">
        <pc:chgData name="Jim McGowan" userId="e2c7446dd3aca506" providerId="LiveId" clId="{9C25796A-7B39-4A71-8A01-5B1771AE4BD7}" dt="2026-05-23T19:12:42.394" v="36" actId="47"/>
        <pc:sldMkLst>
          <pc:docMk/>
          <pc:sldMk cId="818145575" sldId="28697"/>
        </pc:sldMkLst>
      </pc:sldChg>
      <pc:sldChg chg="del">
        <pc:chgData name="Jim McGowan" userId="e2c7446dd3aca506" providerId="LiveId" clId="{9C25796A-7B39-4A71-8A01-5B1771AE4BD7}" dt="2026-05-23T19:13:08.272" v="40" actId="47"/>
        <pc:sldMkLst>
          <pc:docMk/>
          <pc:sldMk cId="656529833" sldId="28698"/>
        </pc:sldMkLst>
      </pc:sldChg>
      <pc:sldChg chg="del">
        <pc:chgData name="Jim McGowan" userId="e2c7446dd3aca506" providerId="LiveId" clId="{9C25796A-7B39-4A71-8A01-5B1771AE4BD7}" dt="2026-05-23T19:13:39.147" v="43" actId="47"/>
        <pc:sldMkLst>
          <pc:docMk/>
          <pc:sldMk cId="2496433716" sldId="28699"/>
        </pc:sldMkLst>
      </pc:sldChg>
      <pc:sldChg chg="modSp mod">
        <pc:chgData name="Jim McGowan" userId="e2c7446dd3aca506" providerId="LiveId" clId="{9C25796A-7B39-4A71-8A01-5B1771AE4BD7}" dt="2026-05-23T19:15:07.155" v="46" actId="14100"/>
        <pc:sldMkLst>
          <pc:docMk/>
          <pc:sldMk cId="686238011" sldId="28700"/>
        </pc:sldMkLst>
        <pc:spChg chg="mod">
          <ac:chgData name="Jim McGowan" userId="e2c7446dd3aca506" providerId="LiveId" clId="{9C25796A-7B39-4A71-8A01-5B1771AE4BD7}" dt="2026-05-23T19:15:07.155" v="46" actId="14100"/>
          <ac:spMkLst>
            <pc:docMk/>
            <pc:sldMk cId="686238011" sldId="28700"/>
            <ac:spMk id="161795" creationId="{FA191947-D7B5-DFD6-6D4F-C3BA47E12DD0}"/>
          </ac:spMkLst>
        </pc:spChg>
      </pc:sldChg>
      <pc:sldChg chg="modSp mod">
        <pc:chgData name="Jim McGowan" userId="e2c7446dd3aca506" providerId="LiveId" clId="{9C25796A-7B39-4A71-8A01-5B1771AE4BD7}" dt="2026-05-23T19:15:16.388" v="47" actId="14100"/>
        <pc:sldMkLst>
          <pc:docMk/>
          <pc:sldMk cId="1770837578" sldId="28701"/>
        </pc:sldMkLst>
        <pc:spChg chg="mod">
          <ac:chgData name="Jim McGowan" userId="e2c7446dd3aca506" providerId="LiveId" clId="{9C25796A-7B39-4A71-8A01-5B1771AE4BD7}" dt="2026-05-23T19:15:16.388" v="47" actId="14100"/>
          <ac:spMkLst>
            <pc:docMk/>
            <pc:sldMk cId="1770837578" sldId="28701"/>
            <ac:spMk id="161795" creationId="{FA191947-D7B5-DFD6-6D4F-C3BA47E12DD0}"/>
          </ac:spMkLst>
        </pc:spChg>
      </pc:sldChg>
      <pc:sldChg chg="modSp mod">
        <pc:chgData name="Jim McGowan" userId="e2c7446dd3aca506" providerId="LiveId" clId="{9C25796A-7B39-4A71-8A01-5B1771AE4BD7}" dt="2026-05-23T19:25:02.983" v="103" actId="14100"/>
        <pc:sldMkLst>
          <pc:docMk/>
          <pc:sldMk cId="27551304" sldId="28702"/>
        </pc:sldMkLst>
        <pc:spChg chg="mod">
          <ac:chgData name="Jim McGowan" userId="e2c7446dd3aca506" providerId="LiveId" clId="{9C25796A-7B39-4A71-8A01-5B1771AE4BD7}" dt="2026-05-23T19:25:02.983" v="103" actId="14100"/>
          <ac:spMkLst>
            <pc:docMk/>
            <pc:sldMk cId="27551304" sldId="28702"/>
            <ac:spMk id="161795" creationId="{FA191947-D7B5-DFD6-6D4F-C3BA47E12DD0}"/>
          </ac:spMkLst>
        </pc:spChg>
      </pc:sldChg>
      <pc:sldChg chg="modSp mod">
        <pc:chgData name="Jim McGowan" userId="e2c7446dd3aca506" providerId="LiveId" clId="{9C25796A-7B39-4A71-8A01-5B1771AE4BD7}" dt="2026-05-23T19:21:51.902" v="75" actId="1035"/>
        <pc:sldMkLst>
          <pc:docMk/>
          <pc:sldMk cId="1597336837" sldId="28703"/>
        </pc:sldMkLst>
        <pc:spChg chg="mod">
          <ac:chgData name="Jim McGowan" userId="e2c7446dd3aca506" providerId="LiveId" clId="{9C25796A-7B39-4A71-8A01-5B1771AE4BD7}" dt="2026-05-23T19:21:51.902" v="75" actId="1035"/>
          <ac:spMkLst>
            <pc:docMk/>
            <pc:sldMk cId="1597336837" sldId="28703"/>
            <ac:spMk id="161795" creationId="{38D0EB55-02D0-11F1-C9FB-080F1D29B3C9}"/>
          </ac:spMkLst>
        </pc:spChg>
      </pc:sldChg>
      <pc:sldChg chg="modSp mod">
        <pc:chgData name="Jim McGowan" userId="e2c7446dd3aca506" providerId="LiveId" clId="{9C25796A-7B39-4A71-8A01-5B1771AE4BD7}" dt="2026-05-23T19:21:57.456" v="77" actId="1035"/>
        <pc:sldMkLst>
          <pc:docMk/>
          <pc:sldMk cId="2156126814" sldId="28704"/>
        </pc:sldMkLst>
        <pc:spChg chg="mod">
          <ac:chgData name="Jim McGowan" userId="e2c7446dd3aca506" providerId="LiveId" clId="{9C25796A-7B39-4A71-8A01-5B1771AE4BD7}" dt="2026-05-23T19:21:57.456" v="77" actId="1035"/>
          <ac:spMkLst>
            <pc:docMk/>
            <pc:sldMk cId="2156126814" sldId="28704"/>
            <ac:spMk id="161795" creationId="{38D0EB55-02D0-11F1-C9FB-080F1D29B3C9}"/>
          </ac:spMkLst>
        </pc:spChg>
      </pc:sldChg>
      <pc:sldChg chg="modSp mod">
        <pc:chgData name="Jim McGowan" userId="e2c7446dd3aca506" providerId="LiveId" clId="{9C25796A-7B39-4A71-8A01-5B1771AE4BD7}" dt="2026-05-23T19:22:03.030" v="79" actId="1035"/>
        <pc:sldMkLst>
          <pc:docMk/>
          <pc:sldMk cId="3593854306" sldId="28705"/>
        </pc:sldMkLst>
        <pc:spChg chg="mod">
          <ac:chgData name="Jim McGowan" userId="e2c7446dd3aca506" providerId="LiveId" clId="{9C25796A-7B39-4A71-8A01-5B1771AE4BD7}" dt="2026-05-23T19:22:03.030" v="79" actId="1035"/>
          <ac:spMkLst>
            <pc:docMk/>
            <pc:sldMk cId="3593854306" sldId="28705"/>
            <ac:spMk id="161795" creationId="{38D0EB55-02D0-11F1-C9FB-080F1D29B3C9}"/>
          </ac:spMkLst>
        </pc:spChg>
      </pc:sldChg>
      <pc:sldChg chg="modSp mod">
        <pc:chgData name="Jim McGowan" userId="e2c7446dd3aca506" providerId="LiveId" clId="{9C25796A-7B39-4A71-8A01-5B1771AE4BD7}" dt="2026-05-23T19:22:10.815" v="81" actId="1035"/>
        <pc:sldMkLst>
          <pc:docMk/>
          <pc:sldMk cId="254054330" sldId="28706"/>
        </pc:sldMkLst>
        <pc:spChg chg="mod">
          <ac:chgData name="Jim McGowan" userId="e2c7446dd3aca506" providerId="LiveId" clId="{9C25796A-7B39-4A71-8A01-5B1771AE4BD7}" dt="2026-05-23T19:22:10.815" v="81" actId="1035"/>
          <ac:spMkLst>
            <pc:docMk/>
            <pc:sldMk cId="254054330" sldId="28706"/>
            <ac:spMk id="161795" creationId="{38D0EB55-02D0-11F1-C9FB-080F1D29B3C9}"/>
          </ac:spMkLst>
        </pc:spChg>
      </pc:sldChg>
      <pc:sldChg chg="del">
        <pc:chgData name="Jim McGowan" userId="e2c7446dd3aca506" providerId="LiveId" clId="{9C25796A-7B39-4A71-8A01-5B1771AE4BD7}" dt="2026-05-23T19:23:11.853" v="93" actId="47"/>
        <pc:sldMkLst>
          <pc:docMk/>
          <pc:sldMk cId="313438244" sldId="28707"/>
        </pc:sldMkLst>
      </pc:sldChg>
      <pc:sldChg chg="modSp mod">
        <pc:chgData name="Jim McGowan" userId="e2c7446dd3aca506" providerId="LiveId" clId="{9C25796A-7B39-4A71-8A01-5B1771AE4BD7}" dt="2026-05-23T19:25:38.662" v="106" actId="14100"/>
        <pc:sldMkLst>
          <pc:docMk/>
          <pc:sldMk cId="2729741045" sldId="28709"/>
        </pc:sldMkLst>
        <pc:spChg chg="mod">
          <ac:chgData name="Jim McGowan" userId="e2c7446dd3aca506" providerId="LiveId" clId="{9C25796A-7B39-4A71-8A01-5B1771AE4BD7}" dt="2026-05-23T19:25:38.662" v="106" actId="14100"/>
          <ac:spMkLst>
            <pc:docMk/>
            <pc:sldMk cId="2729741045" sldId="28709"/>
            <ac:spMk id="161795" creationId="{F97B87A6-460D-97E3-31A9-C7D701C61D28}"/>
          </ac:spMkLst>
        </pc:spChg>
      </pc:sldChg>
      <pc:sldChg chg="modSp mod">
        <pc:chgData name="Jim McGowan" userId="e2c7446dd3aca506" providerId="LiveId" clId="{9C25796A-7B39-4A71-8A01-5B1771AE4BD7}" dt="2026-05-23T19:17:41.443" v="61" actId="14100"/>
        <pc:sldMkLst>
          <pc:docMk/>
          <pc:sldMk cId="903366860" sldId="28710"/>
        </pc:sldMkLst>
        <pc:spChg chg="mod">
          <ac:chgData name="Jim McGowan" userId="e2c7446dd3aca506" providerId="LiveId" clId="{9C25796A-7B39-4A71-8A01-5B1771AE4BD7}" dt="2026-05-23T19:17:41.443" v="61" actId="14100"/>
          <ac:spMkLst>
            <pc:docMk/>
            <pc:sldMk cId="903366860" sldId="28710"/>
            <ac:spMk id="161795" creationId="{00A3274E-25EA-BD24-2526-D5A34CD9147B}"/>
          </ac:spMkLst>
        </pc:spChg>
      </pc:sldChg>
      <pc:sldChg chg="modSp mod">
        <pc:chgData name="Jim McGowan" userId="e2c7446dd3aca506" providerId="LiveId" clId="{9C25796A-7B39-4A71-8A01-5B1771AE4BD7}" dt="2026-05-23T19:17:49.246" v="62" actId="14100"/>
        <pc:sldMkLst>
          <pc:docMk/>
          <pc:sldMk cId="2036504740" sldId="28711"/>
        </pc:sldMkLst>
        <pc:spChg chg="mod">
          <ac:chgData name="Jim McGowan" userId="e2c7446dd3aca506" providerId="LiveId" clId="{9C25796A-7B39-4A71-8A01-5B1771AE4BD7}" dt="2026-05-23T19:17:49.246" v="62" actId="14100"/>
          <ac:spMkLst>
            <pc:docMk/>
            <pc:sldMk cId="2036504740" sldId="28711"/>
            <ac:spMk id="161795" creationId="{5C244A16-F8D3-B1B4-6E7F-1E360B35AD7B}"/>
          </ac:spMkLst>
        </pc:spChg>
      </pc:sldChg>
      <pc:sldChg chg="modSp mod">
        <pc:chgData name="Jim McGowan" userId="e2c7446dd3aca506" providerId="LiveId" clId="{9C25796A-7B39-4A71-8A01-5B1771AE4BD7}" dt="2026-05-23T19:17:56.866" v="63" actId="14100"/>
        <pc:sldMkLst>
          <pc:docMk/>
          <pc:sldMk cId="2671576491" sldId="28712"/>
        </pc:sldMkLst>
        <pc:spChg chg="mod">
          <ac:chgData name="Jim McGowan" userId="e2c7446dd3aca506" providerId="LiveId" clId="{9C25796A-7B39-4A71-8A01-5B1771AE4BD7}" dt="2026-05-23T19:17:56.866" v="63" actId="14100"/>
          <ac:spMkLst>
            <pc:docMk/>
            <pc:sldMk cId="2671576491" sldId="28712"/>
            <ac:spMk id="161795" creationId="{01263C7A-0A76-4D14-B909-D012ADF3C03C}"/>
          </ac:spMkLst>
        </pc:spChg>
      </pc:sldChg>
      <pc:sldChg chg="modSp mod">
        <pc:chgData name="Jim McGowan" userId="e2c7446dd3aca506" providerId="LiveId" clId="{9C25796A-7B39-4A71-8A01-5B1771AE4BD7}" dt="2026-05-23T19:18:07.076" v="64" actId="14100"/>
        <pc:sldMkLst>
          <pc:docMk/>
          <pc:sldMk cId="1804291053" sldId="28713"/>
        </pc:sldMkLst>
        <pc:spChg chg="mod">
          <ac:chgData name="Jim McGowan" userId="e2c7446dd3aca506" providerId="LiveId" clId="{9C25796A-7B39-4A71-8A01-5B1771AE4BD7}" dt="2026-05-23T19:18:07.076" v="64" actId="14100"/>
          <ac:spMkLst>
            <pc:docMk/>
            <pc:sldMk cId="1804291053" sldId="28713"/>
            <ac:spMk id="161795" creationId="{69F61EF1-CF75-2398-AA92-8E27C61078FF}"/>
          </ac:spMkLst>
        </pc:spChg>
      </pc:sldChg>
      <pc:sldChg chg="modSp mod">
        <pc:chgData name="Jim McGowan" userId="e2c7446dd3aca506" providerId="LiveId" clId="{9C25796A-7B39-4A71-8A01-5B1771AE4BD7}" dt="2026-05-23T19:18:15.403" v="65" actId="14100"/>
        <pc:sldMkLst>
          <pc:docMk/>
          <pc:sldMk cId="136094539" sldId="28714"/>
        </pc:sldMkLst>
        <pc:spChg chg="mod">
          <ac:chgData name="Jim McGowan" userId="e2c7446dd3aca506" providerId="LiveId" clId="{9C25796A-7B39-4A71-8A01-5B1771AE4BD7}" dt="2026-05-23T19:18:15.403" v="65" actId="14100"/>
          <ac:spMkLst>
            <pc:docMk/>
            <pc:sldMk cId="136094539" sldId="28714"/>
            <ac:spMk id="161795" creationId="{DCCC9B0A-B356-722E-52CB-4C40087BED9B}"/>
          </ac:spMkLst>
        </pc:spChg>
      </pc:sldChg>
      <pc:sldChg chg="modSp mod">
        <pc:chgData name="Jim McGowan" userId="e2c7446dd3aca506" providerId="LiveId" clId="{9C25796A-7B39-4A71-8A01-5B1771AE4BD7}" dt="2026-05-23T19:18:41.963" v="67" actId="14100"/>
        <pc:sldMkLst>
          <pc:docMk/>
          <pc:sldMk cId="2789881435" sldId="28715"/>
        </pc:sldMkLst>
        <pc:spChg chg="mod">
          <ac:chgData name="Jim McGowan" userId="e2c7446dd3aca506" providerId="LiveId" clId="{9C25796A-7B39-4A71-8A01-5B1771AE4BD7}" dt="2026-05-23T19:18:41.963" v="67" actId="14100"/>
          <ac:spMkLst>
            <pc:docMk/>
            <pc:sldMk cId="2789881435" sldId="28715"/>
            <ac:spMk id="161795" creationId="{03C0DAF5-6DE6-7612-25C5-137754B03A39}"/>
          </ac:spMkLst>
        </pc:spChg>
      </pc:sldChg>
      <pc:sldChg chg="modSp mod">
        <pc:chgData name="Jim McGowan" userId="e2c7446dd3aca506" providerId="LiveId" clId="{9C25796A-7B39-4A71-8A01-5B1771AE4BD7}" dt="2026-05-23T19:26:14.830" v="108" actId="14100"/>
        <pc:sldMkLst>
          <pc:docMk/>
          <pc:sldMk cId="421591961" sldId="28716"/>
        </pc:sldMkLst>
        <pc:spChg chg="mod">
          <ac:chgData name="Jim McGowan" userId="e2c7446dd3aca506" providerId="LiveId" clId="{9C25796A-7B39-4A71-8A01-5B1771AE4BD7}" dt="2026-05-23T19:26:14.830" v="108" actId="14100"/>
          <ac:spMkLst>
            <pc:docMk/>
            <pc:sldMk cId="421591961" sldId="28716"/>
            <ac:spMk id="161795" creationId="{AD3038EC-07EC-2ACC-46DC-93EA4EFFA8DB}"/>
          </ac:spMkLst>
        </pc:spChg>
      </pc:sldChg>
      <pc:sldChg chg="modSp mod">
        <pc:chgData name="Jim McGowan" userId="e2c7446dd3aca506" providerId="LiveId" clId="{9C25796A-7B39-4A71-8A01-5B1771AE4BD7}" dt="2026-05-23T19:25:28.746" v="105" actId="14100"/>
        <pc:sldMkLst>
          <pc:docMk/>
          <pc:sldMk cId="1258219914" sldId="28717"/>
        </pc:sldMkLst>
        <pc:spChg chg="mod">
          <ac:chgData name="Jim McGowan" userId="e2c7446dd3aca506" providerId="LiveId" clId="{9C25796A-7B39-4A71-8A01-5B1771AE4BD7}" dt="2026-05-23T19:25:28.746" v="105" actId="14100"/>
          <ac:spMkLst>
            <pc:docMk/>
            <pc:sldMk cId="1258219914" sldId="28717"/>
            <ac:spMk id="161795" creationId="{ACCD04EC-1256-F50E-37E9-40761ED85FF5}"/>
          </ac:spMkLst>
        </pc:spChg>
      </pc:sldChg>
      <pc:sldChg chg="modSp mod">
        <pc:chgData name="Jim McGowan" userId="e2c7446dd3aca506" providerId="LiveId" clId="{9C25796A-7B39-4A71-8A01-5B1771AE4BD7}" dt="2026-05-23T19:26:22.987" v="109" actId="14100"/>
        <pc:sldMkLst>
          <pc:docMk/>
          <pc:sldMk cId="64367129" sldId="28718"/>
        </pc:sldMkLst>
        <pc:spChg chg="mod">
          <ac:chgData name="Jim McGowan" userId="e2c7446dd3aca506" providerId="LiveId" clId="{9C25796A-7B39-4A71-8A01-5B1771AE4BD7}" dt="2026-05-23T19:26:22.987" v="109" actId="14100"/>
          <ac:spMkLst>
            <pc:docMk/>
            <pc:sldMk cId="64367129" sldId="28718"/>
            <ac:spMk id="161795" creationId="{57F0F309-5530-EB07-7B0D-9A2A7AFB5CDE}"/>
          </ac:spMkLst>
        </pc:spChg>
      </pc:sldChg>
      <pc:sldChg chg="modSp mod">
        <pc:chgData name="Jim McGowan" userId="e2c7446dd3aca506" providerId="LiveId" clId="{9C25796A-7B39-4A71-8A01-5B1771AE4BD7}" dt="2026-05-23T19:26:34.010" v="110" actId="14100"/>
        <pc:sldMkLst>
          <pc:docMk/>
          <pc:sldMk cId="4250341163" sldId="28719"/>
        </pc:sldMkLst>
        <pc:spChg chg="mod">
          <ac:chgData name="Jim McGowan" userId="e2c7446dd3aca506" providerId="LiveId" clId="{9C25796A-7B39-4A71-8A01-5B1771AE4BD7}" dt="2026-05-23T19:26:34.010" v="110" actId="14100"/>
          <ac:spMkLst>
            <pc:docMk/>
            <pc:sldMk cId="4250341163" sldId="28719"/>
            <ac:spMk id="161795" creationId="{E21D1FB7-AD8A-EC0F-53FA-19EC77065C5B}"/>
          </ac:spMkLst>
        </pc:spChg>
      </pc:sldChg>
      <pc:sldChg chg="modSp mod">
        <pc:chgData name="Jim McGowan" userId="e2c7446dd3aca506" providerId="LiveId" clId="{9C25796A-7B39-4A71-8A01-5B1771AE4BD7}" dt="2026-05-23T19:26:41.399" v="111" actId="14100"/>
        <pc:sldMkLst>
          <pc:docMk/>
          <pc:sldMk cId="3666353321" sldId="28720"/>
        </pc:sldMkLst>
        <pc:spChg chg="mod">
          <ac:chgData name="Jim McGowan" userId="e2c7446dd3aca506" providerId="LiveId" clId="{9C25796A-7B39-4A71-8A01-5B1771AE4BD7}" dt="2026-05-23T19:26:41.399" v="111" actId="14100"/>
          <ac:spMkLst>
            <pc:docMk/>
            <pc:sldMk cId="3666353321" sldId="28720"/>
            <ac:spMk id="161795" creationId="{8570FC1A-02C8-BC1D-BAE2-D163C66CF517}"/>
          </ac:spMkLst>
        </pc:spChg>
      </pc:sldChg>
      <pc:sldChg chg="modSp mod">
        <pc:chgData name="Jim McGowan" userId="e2c7446dd3aca506" providerId="LiveId" clId="{9C25796A-7B39-4A71-8A01-5B1771AE4BD7}" dt="2026-05-23T19:26:49.321" v="112" actId="14100"/>
        <pc:sldMkLst>
          <pc:docMk/>
          <pc:sldMk cId="65370948" sldId="28721"/>
        </pc:sldMkLst>
        <pc:spChg chg="mod">
          <ac:chgData name="Jim McGowan" userId="e2c7446dd3aca506" providerId="LiveId" clId="{9C25796A-7B39-4A71-8A01-5B1771AE4BD7}" dt="2026-05-23T19:26:49.321" v="112" actId="14100"/>
          <ac:spMkLst>
            <pc:docMk/>
            <pc:sldMk cId="65370948" sldId="28721"/>
            <ac:spMk id="161795" creationId="{E483DAF5-486F-BFDF-9002-791E37EEA8C6}"/>
          </ac:spMkLst>
        </pc:spChg>
      </pc:sldChg>
      <pc:sldChg chg="modSp mod">
        <pc:chgData name="Jim McGowan" userId="e2c7446dd3aca506" providerId="LiveId" clId="{9C25796A-7B39-4A71-8A01-5B1771AE4BD7}" dt="2026-05-23T19:26:57.766" v="113" actId="14100"/>
        <pc:sldMkLst>
          <pc:docMk/>
          <pc:sldMk cId="583516276" sldId="28722"/>
        </pc:sldMkLst>
        <pc:spChg chg="mod">
          <ac:chgData name="Jim McGowan" userId="e2c7446dd3aca506" providerId="LiveId" clId="{9C25796A-7B39-4A71-8A01-5B1771AE4BD7}" dt="2026-05-23T19:26:57.766" v="113" actId="14100"/>
          <ac:spMkLst>
            <pc:docMk/>
            <pc:sldMk cId="583516276" sldId="28722"/>
            <ac:spMk id="161795" creationId="{87742F54-7B63-3AF9-073E-64BCAE16DA85}"/>
          </ac:spMkLst>
        </pc:spChg>
      </pc:sldChg>
      <pc:sldChg chg="modSp mod">
        <pc:chgData name="Jim McGowan" userId="e2c7446dd3aca506" providerId="LiveId" clId="{9C25796A-7B39-4A71-8A01-5B1771AE4BD7}" dt="2026-05-23T19:28:38.082" v="120" actId="14100"/>
        <pc:sldMkLst>
          <pc:docMk/>
          <pc:sldMk cId="2144712551" sldId="28726"/>
        </pc:sldMkLst>
        <pc:spChg chg="mod">
          <ac:chgData name="Jim McGowan" userId="e2c7446dd3aca506" providerId="LiveId" clId="{9C25796A-7B39-4A71-8A01-5B1771AE4BD7}" dt="2026-05-23T19:28:38.082" v="120" actId="14100"/>
          <ac:spMkLst>
            <pc:docMk/>
            <pc:sldMk cId="2144712551" sldId="28726"/>
            <ac:spMk id="161795" creationId="{A7FDF5E7-AF15-500C-945B-7E7DF24B4D51}"/>
          </ac:spMkLst>
        </pc:spChg>
      </pc:sldChg>
      <pc:sldChg chg="modSp mod">
        <pc:chgData name="Jim McGowan" userId="e2c7446dd3aca506" providerId="LiveId" clId="{9C25796A-7B39-4A71-8A01-5B1771AE4BD7}" dt="2026-05-23T19:28:25.356" v="119" actId="14100"/>
        <pc:sldMkLst>
          <pc:docMk/>
          <pc:sldMk cId="3061884251" sldId="28727"/>
        </pc:sldMkLst>
        <pc:spChg chg="mod">
          <ac:chgData name="Jim McGowan" userId="e2c7446dd3aca506" providerId="LiveId" clId="{9C25796A-7B39-4A71-8A01-5B1771AE4BD7}" dt="2026-05-23T19:28:25.356" v="119" actId="14100"/>
          <ac:spMkLst>
            <pc:docMk/>
            <pc:sldMk cId="3061884251" sldId="28727"/>
            <ac:spMk id="161795" creationId="{9B5D1CDB-7BC5-57AC-C6F3-642CACE52660}"/>
          </ac:spMkLst>
        </pc:spChg>
      </pc:sldChg>
      <pc:sldChg chg="modSp mod">
        <pc:chgData name="Jim McGowan" userId="e2c7446dd3aca506" providerId="LiveId" clId="{9C25796A-7B39-4A71-8A01-5B1771AE4BD7}" dt="2026-05-23T19:28:55.697" v="122" actId="14100"/>
        <pc:sldMkLst>
          <pc:docMk/>
          <pc:sldMk cId="489035472" sldId="28728"/>
        </pc:sldMkLst>
        <pc:spChg chg="mod">
          <ac:chgData name="Jim McGowan" userId="e2c7446dd3aca506" providerId="LiveId" clId="{9C25796A-7B39-4A71-8A01-5B1771AE4BD7}" dt="2026-05-23T19:28:55.697" v="122" actId="14100"/>
          <ac:spMkLst>
            <pc:docMk/>
            <pc:sldMk cId="489035472" sldId="28728"/>
            <ac:spMk id="161795" creationId="{BC8CD5CE-55AE-736A-F323-5106234D88BF}"/>
          </ac:spMkLst>
        </pc:spChg>
      </pc:sldChg>
      <pc:sldChg chg="modSp mod">
        <pc:chgData name="Jim McGowan" userId="e2c7446dd3aca506" providerId="LiveId" clId="{9C25796A-7B39-4A71-8A01-5B1771AE4BD7}" dt="2026-05-23T19:29:25.821" v="125" actId="14100"/>
        <pc:sldMkLst>
          <pc:docMk/>
          <pc:sldMk cId="3003916257" sldId="28729"/>
        </pc:sldMkLst>
        <pc:spChg chg="mod">
          <ac:chgData name="Jim McGowan" userId="e2c7446dd3aca506" providerId="LiveId" clId="{9C25796A-7B39-4A71-8A01-5B1771AE4BD7}" dt="2026-05-23T19:29:25.821" v="125" actId="14100"/>
          <ac:spMkLst>
            <pc:docMk/>
            <pc:sldMk cId="3003916257" sldId="28729"/>
            <ac:spMk id="161795" creationId="{531594B9-7E71-ACAC-B496-68C596C0564B}"/>
          </ac:spMkLst>
        </pc:spChg>
      </pc:sldChg>
      <pc:sldChg chg="del">
        <pc:chgData name="Jim McGowan" userId="e2c7446dd3aca506" providerId="LiveId" clId="{9C25796A-7B39-4A71-8A01-5B1771AE4BD7}" dt="2026-05-23T19:33:36.948" v="166" actId="47"/>
        <pc:sldMkLst>
          <pc:docMk/>
          <pc:sldMk cId="1037118227" sldId="28730"/>
        </pc:sldMkLst>
      </pc:sldChg>
      <pc:sldChg chg="del">
        <pc:chgData name="Jim McGowan" userId="e2c7446dd3aca506" providerId="LiveId" clId="{9C25796A-7B39-4A71-8A01-5B1771AE4BD7}" dt="2026-05-23T19:39:47.358" v="213" actId="47"/>
        <pc:sldMkLst>
          <pc:docMk/>
          <pc:sldMk cId="2169040803" sldId="28731"/>
        </pc:sldMkLst>
      </pc:sldChg>
      <pc:sldChg chg="modSp mod">
        <pc:chgData name="Jim McGowan" userId="e2c7446dd3aca506" providerId="LiveId" clId="{9C25796A-7B39-4A71-8A01-5B1771AE4BD7}" dt="2026-05-23T19:37:24.761" v="195" actId="6549"/>
        <pc:sldMkLst>
          <pc:docMk/>
          <pc:sldMk cId="2218853216" sldId="28732"/>
        </pc:sldMkLst>
        <pc:spChg chg="mod">
          <ac:chgData name="Jim McGowan" userId="e2c7446dd3aca506" providerId="LiveId" clId="{9C25796A-7B39-4A71-8A01-5B1771AE4BD7}" dt="2026-05-23T19:37:24.761" v="195" actId="6549"/>
          <ac:spMkLst>
            <pc:docMk/>
            <pc:sldMk cId="2218853216" sldId="28732"/>
            <ac:spMk id="161795" creationId="{39400A23-40F9-F9FD-09CC-3EF9282DED12}"/>
          </ac:spMkLst>
        </pc:spChg>
        <pc:spChg chg="mod">
          <ac:chgData name="Jim McGowan" userId="e2c7446dd3aca506" providerId="LiveId" clId="{9C25796A-7B39-4A71-8A01-5B1771AE4BD7}" dt="2026-05-23T19:36:12.711" v="173" actId="14100"/>
          <ac:spMkLst>
            <pc:docMk/>
            <pc:sldMk cId="2218853216" sldId="28732"/>
            <ac:spMk id="180226" creationId="{97216E4E-6331-5C3B-6878-8EC4283FF30F}"/>
          </ac:spMkLst>
        </pc:spChg>
      </pc:sldChg>
      <pc:sldChg chg="modSp del mod">
        <pc:chgData name="Jim McGowan" userId="e2c7446dd3aca506" providerId="LiveId" clId="{9C25796A-7B39-4A71-8A01-5B1771AE4BD7}" dt="2026-05-23T19:36:38.879" v="178" actId="47"/>
        <pc:sldMkLst>
          <pc:docMk/>
          <pc:sldMk cId="2349156117" sldId="28733"/>
        </pc:sldMkLst>
        <pc:spChg chg="mod">
          <ac:chgData name="Jim McGowan" userId="e2c7446dd3aca506" providerId="LiveId" clId="{9C25796A-7B39-4A71-8A01-5B1771AE4BD7}" dt="2026-05-23T19:36:20.127" v="175" actId="14100"/>
          <ac:spMkLst>
            <pc:docMk/>
            <pc:sldMk cId="2349156117" sldId="28733"/>
            <ac:spMk id="180226" creationId="{35F1773C-04FA-0D1B-0460-C17EAF659F3E}"/>
          </ac:spMkLst>
        </pc:spChg>
      </pc:sldChg>
      <pc:sldChg chg="del">
        <pc:chgData name="Jim McGowan" userId="e2c7446dd3aca506" providerId="LiveId" clId="{9C25796A-7B39-4A71-8A01-5B1771AE4BD7}" dt="2026-05-23T19:36:58.345" v="182" actId="47"/>
        <pc:sldMkLst>
          <pc:docMk/>
          <pc:sldMk cId="1922842821" sldId="28734"/>
        </pc:sldMkLst>
      </pc:sldChg>
      <pc:sldChg chg="del">
        <pc:chgData name="Jim McGowan" userId="e2c7446dd3aca506" providerId="LiveId" clId="{9C25796A-7B39-4A71-8A01-5B1771AE4BD7}" dt="2026-05-23T19:38:12.310" v="206" actId="47"/>
        <pc:sldMkLst>
          <pc:docMk/>
          <pc:sldMk cId="3424801355" sldId="28735"/>
        </pc:sldMkLst>
      </pc:sldChg>
      <pc:sldChg chg="modSp mod">
        <pc:chgData name="Jim McGowan" userId="e2c7446dd3aca506" providerId="LiveId" clId="{9C25796A-7B39-4A71-8A01-5B1771AE4BD7}" dt="2026-05-23T19:40:34.711" v="221" actId="14100"/>
        <pc:sldMkLst>
          <pc:docMk/>
          <pc:sldMk cId="379149383" sldId="28736"/>
        </pc:sldMkLst>
        <pc:spChg chg="mod">
          <ac:chgData name="Jim McGowan" userId="e2c7446dd3aca506" providerId="LiveId" clId="{9C25796A-7B39-4A71-8A01-5B1771AE4BD7}" dt="2026-05-23T19:40:34.711" v="221" actId="14100"/>
          <ac:spMkLst>
            <pc:docMk/>
            <pc:sldMk cId="379149383" sldId="28736"/>
            <ac:spMk id="161795" creationId="{D5239228-053B-8C53-DAC3-7B50F433C027}"/>
          </ac:spMkLst>
        </pc:spChg>
      </pc:sldChg>
      <pc:sldChg chg="del">
        <pc:chgData name="Jim McGowan" userId="e2c7446dd3aca506" providerId="LiveId" clId="{9C25796A-7B39-4A71-8A01-5B1771AE4BD7}" dt="2026-05-23T19:40:52.897" v="224" actId="47"/>
        <pc:sldMkLst>
          <pc:docMk/>
          <pc:sldMk cId="2496777197" sldId="28737"/>
        </pc:sldMkLst>
      </pc:sldChg>
      <pc:sldChg chg="del">
        <pc:chgData name="Jim McGowan" userId="e2c7446dd3aca506" providerId="LiveId" clId="{9C25796A-7B39-4A71-8A01-5B1771AE4BD7}" dt="2026-05-23T19:41:11.406" v="228" actId="47"/>
        <pc:sldMkLst>
          <pc:docMk/>
          <pc:sldMk cId="4115554631" sldId="28738"/>
        </pc:sldMkLst>
      </pc:sldChg>
      <pc:sldChg chg="modSp mod">
        <pc:chgData name="Jim McGowan" userId="e2c7446dd3aca506" providerId="LiveId" clId="{9C25796A-7B39-4A71-8A01-5B1771AE4BD7}" dt="2026-05-23T19:38:35.897" v="207" actId="6549"/>
        <pc:sldMkLst>
          <pc:docMk/>
          <pc:sldMk cId="4224384910" sldId="28739"/>
        </pc:sldMkLst>
        <pc:spChg chg="mod">
          <ac:chgData name="Jim McGowan" userId="e2c7446dd3aca506" providerId="LiveId" clId="{9C25796A-7B39-4A71-8A01-5B1771AE4BD7}" dt="2026-05-23T19:38:35.897" v="207" actId="6549"/>
          <ac:spMkLst>
            <pc:docMk/>
            <pc:sldMk cId="4224384910" sldId="28739"/>
            <ac:spMk id="161795" creationId="{9C95077B-373E-28B7-FDB8-E6B3026DAD13}"/>
          </ac:spMkLst>
        </pc:spChg>
      </pc:sldChg>
      <pc:sldChg chg="modSp mod">
        <pc:chgData name="Jim McGowan" userId="e2c7446dd3aca506" providerId="LiveId" clId="{9C25796A-7B39-4A71-8A01-5B1771AE4BD7}" dt="2026-05-23T19:38:41.505" v="208" actId="6549"/>
        <pc:sldMkLst>
          <pc:docMk/>
          <pc:sldMk cId="2521552698" sldId="28740"/>
        </pc:sldMkLst>
        <pc:spChg chg="mod">
          <ac:chgData name="Jim McGowan" userId="e2c7446dd3aca506" providerId="LiveId" clId="{9C25796A-7B39-4A71-8A01-5B1771AE4BD7}" dt="2026-05-23T19:38:41.505" v="208" actId="6549"/>
          <ac:spMkLst>
            <pc:docMk/>
            <pc:sldMk cId="2521552698" sldId="28740"/>
            <ac:spMk id="161795" creationId="{BB970CB3-59F6-BB4D-4806-53D97CFF9F5D}"/>
          </ac:spMkLst>
        </pc:spChg>
      </pc:sldChg>
      <pc:sldChg chg="modSp mod">
        <pc:chgData name="Jim McGowan" userId="e2c7446dd3aca506" providerId="LiveId" clId="{9C25796A-7B39-4A71-8A01-5B1771AE4BD7}" dt="2026-05-23T19:38:46.660" v="209" actId="6549"/>
        <pc:sldMkLst>
          <pc:docMk/>
          <pc:sldMk cId="2061996208" sldId="28741"/>
        </pc:sldMkLst>
        <pc:spChg chg="mod">
          <ac:chgData name="Jim McGowan" userId="e2c7446dd3aca506" providerId="LiveId" clId="{9C25796A-7B39-4A71-8A01-5B1771AE4BD7}" dt="2026-05-23T19:38:46.660" v="209" actId="6549"/>
          <ac:spMkLst>
            <pc:docMk/>
            <pc:sldMk cId="2061996208" sldId="28741"/>
            <ac:spMk id="161795" creationId="{F6D33168-24B0-1696-3D55-42F267A9A534}"/>
          </ac:spMkLst>
        </pc:spChg>
      </pc:sldChg>
      <pc:sldChg chg="modSp mod">
        <pc:chgData name="Jim McGowan" userId="e2c7446dd3aca506" providerId="LiveId" clId="{9C25796A-7B39-4A71-8A01-5B1771AE4BD7}" dt="2026-05-23T19:41:53.261" v="229" actId="14100"/>
        <pc:sldMkLst>
          <pc:docMk/>
          <pc:sldMk cId="3054320090" sldId="28742"/>
        </pc:sldMkLst>
        <pc:spChg chg="mod">
          <ac:chgData name="Jim McGowan" userId="e2c7446dd3aca506" providerId="LiveId" clId="{9C25796A-7B39-4A71-8A01-5B1771AE4BD7}" dt="2026-05-23T19:41:53.261" v="229" actId="14100"/>
          <ac:spMkLst>
            <pc:docMk/>
            <pc:sldMk cId="3054320090" sldId="28742"/>
            <ac:spMk id="161795" creationId="{4FBD211B-F26A-9DBA-6E9F-76C2EB8F774E}"/>
          </ac:spMkLst>
        </pc:spChg>
      </pc:sldChg>
      <pc:sldChg chg="modSp mod">
        <pc:chgData name="Jim McGowan" userId="e2c7446dd3aca506" providerId="LiveId" clId="{9C25796A-7B39-4A71-8A01-5B1771AE4BD7}" dt="2026-05-23T19:41:58.760" v="230" actId="14100"/>
        <pc:sldMkLst>
          <pc:docMk/>
          <pc:sldMk cId="4211600570" sldId="28743"/>
        </pc:sldMkLst>
        <pc:spChg chg="mod">
          <ac:chgData name="Jim McGowan" userId="e2c7446dd3aca506" providerId="LiveId" clId="{9C25796A-7B39-4A71-8A01-5B1771AE4BD7}" dt="2026-05-23T19:41:58.760" v="230" actId="14100"/>
          <ac:spMkLst>
            <pc:docMk/>
            <pc:sldMk cId="4211600570" sldId="28743"/>
            <ac:spMk id="161795" creationId="{071B1833-DEEF-C4F1-9EB1-855E0C5B9CF1}"/>
          </ac:spMkLst>
        </pc:spChg>
      </pc:sldChg>
      <pc:sldChg chg="del">
        <pc:chgData name="Jim McGowan" userId="e2c7446dd3aca506" providerId="LiveId" clId="{9C25796A-7B39-4A71-8A01-5B1771AE4BD7}" dt="2026-05-23T19:43:28.354" v="242" actId="47"/>
        <pc:sldMkLst>
          <pc:docMk/>
          <pc:sldMk cId="2931520137" sldId="28744"/>
        </pc:sldMkLst>
      </pc:sldChg>
      <pc:sldChg chg="del">
        <pc:chgData name="Jim McGowan" userId="e2c7446dd3aca506" providerId="LiveId" clId="{9C25796A-7B39-4A71-8A01-5B1771AE4BD7}" dt="2026-05-23T19:43:49.669" v="246" actId="47"/>
        <pc:sldMkLst>
          <pc:docMk/>
          <pc:sldMk cId="223793113" sldId="28745"/>
        </pc:sldMkLst>
      </pc:sldChg>
      <pc:sldChg chg="modSp mod">
        <pc:chgData name="Jim McGowan" userId="e2c7446dd3aca506" providerId="LiveId" clId="{9C25796A-7B39-4A71-8A01-5B1771AE4BD7}" dt="2026-05-23T19:45:21.213" v="249" actId="14100"/>
        <pc:sldMkLst>
          <pc:docMk/>
          <pc:sldMk cId="1738376938" sldId="28746"/>
        </pc:sldMkLst>
        <pc:spChg chg="mod">
          <ac:chgData name="Jim McGowan" userId="e2c7446dd3aca506" providerId="LiveId" clId="{9C25796A-7B39-4A71-8A01-5B1771AE4BD7}" dt="2026-05-23T19:45:21.213" v="249" actId="14100"/>
          <ac:spMkLst>
            <pc:docMk/>
            <pc:sldMk cId="1738376938" sldId="28746"/>
            <ac:spMk id="161795" creationId="{CBF81F2D-CF43-7E06-4DAF-A083EE361092}"/>
          </ac:spMkLst>
        </pc:spChg>
      </pc:sldChg>
      <pc:sldChg chg="modSp mod">
        <pc:chgData name="Jim McGowan" userId="e2c7446dd3aca506" providerId="LiveId" clId="{9C25796A-7B39-4A71-8A01-5B1771AE4BD7}" dt="2026-05-23T19:45:30.515" v="251" actId="14100"/>
        <pc:sldMkLst>
          <pc:docMk/>
          <pc:sldMk cId="598991662" sldId="28747"/>
        </pc:sldMkLst>
        <pc:spChg chg="mod">
          <ac:chgData name="Jim McGowan" userId="e2c7446dd3aca506" providerId="LiveId" clId="{9C25796A-7B39-4A71-8A01-5B1771AE4BD7}" dt="2026-05-23T19:45:30.515" v="251" actId="14100"/>
          <ac:spMkLst>
            <pc:docMk/>
            <pc:sldMk cId="598991662" sldId="28747"/>
            <ac:spMk id="161795" creationId="{6C5C67E8-77D1-8219-2599-EE7DD00D6AF3}"/>
          </ac:spMkLst>
        </pc:spChg>
      </pc:sldChg>
      <pc:sldChg chg="modSp mod">
        <pc:chgData name="Jim McGowan" userId="e2c7446dd3aca506" providerId="LiveId" clId="{9C25796A-7B39-4A71-8A01-5B1771AE4BD7}" dt="2026-05-23T19:45:55.687" v="255" actId="14100"/>
        <pc:sldMkLst>
          <pc:docMk/>
          <pc:sldMk cId="1943687397" sldId="28748"/>
        </pc:sldMkLst>
        <pc:spChg chg="mod">
          <ac:chgData name="Jim McGowan" userId="e2c7446dd3aca506" providerId="LiveId" clId="{9C25796A-7B39-4A71-8A01-5B1771AE4BD7}" dt="2026-05-23T19:45:55.687" v="255" actId="14100"/>
          <ac:spMkLst>
            <pc:docMk/>
            <pc:sldMk cId="1943687397" sldId="28748"/>
            <ac:spMk id="161795" creationId="{E60A8800-8279-0A8F-3D31-952A6BE791AB}"/>
          </ac:spMkLst>
        </pc:spChg>
      </pc:sldChg>
      <pc:sldChg chg="del">
        <pc:chgData name="Jim McGowan" userId="e2c7446dd3aca506" providerId="LiveId" clId="{9C25796A-7B39-4A71-8A01-5B1771AE4BD7}" dt="2026-05-23T19:49:14.083" v="268" actId="47"/>
        <pc:sldMkLst>
          <pc:docMk/>
          <pc:sldMk cId="1799524054" sldId="28759"/>
        </pc:sldMkLst>
      </pc:sldChg>
      <pc:sldChg chg="del">
        <pc:chgData name="Jim McGowan" userId="e2c7446dd3aca506" providerId="LiveId" clId="{9C25796A-7B39-4A71-8A01-5B1771AE4BD7}" dt="2026-05-23T19:49:36.489" v="274" actId="47"/>
        <pc:sldMkLst>
          <pc:docMk/>
          <pc:sldMk cId="4074042991" sldId="28760"/>
        </pc:sldMkLst>
      </pc:sldChg>
      <pc:sldChg chg="del">
        <pc:chgData name="Jim McGowan" userId="e2c7446dd3aca506" providerId="LiveId" clId="{9C25796A-7B39-4A71-8A01-5B1771AE4BD7}" dt="2026-05-23T19:49:57.348" v="280" actId="47"/>
        <pc:sldMkLst>
          <pc:docMk/>
          <pc:sldMk cId="1701563850" sldId="28761"/>
        </pc:sldMkLst>
      </pc:sldChg>
      <pc:sldChg chg="del">
        <pc:chgData name="Jim McGowan" userId="e2c7446dd3aca506" providerId="LiveId" clId="{9C25796A-7B39-4A71-8A01-5B1771AE4BD7}" dt="2026-05-23T19:50:36.856" v="284" actId="47"/>
        <pc:sldMkLst>
          <pc:docMk/>
          <pc:sldMk cId="1821872223" sldId="28762"/>
        </pc:sldMkLst>
      </pc:sldChg>
      <pc:sldChg chg="del">
        <pc:chgData name="Jim McGowan" userId="e2c7446dd3aca506" providerId="LiveId" clId="{9C25796A-7B39-4A71-8A01-5B1771AE4BD7}" dt="2026-05-23T19:50:59.355" v="288" actId="47"/>
        <pc:sldMkLst>
          <pc:docMk/>
          <pc:sldMk cId="3455027671" sldId="28763"/>
        </pc:sldMkLst>
      </pc:sldChg>
      <pc:sldChg chg="modSp mod">
        <pc:chgData name="Jim McGowan" userId="e2c7446dd3aca506" providerId="LiveId" clId="{9C25796A-7B39-4A71-8A01-5B1771AE4BD7}" dt="2026-05-23T19:18:52.367" v="68" actId="207"/>
        <pc:sldMkLst>
          <pc:docMk/>
          <pc:sldMk cId="1939157287" sldId="28764"/>
        </pc:sldMkLst>
        <pc:spChg chg="mod">
          <ac:chgData name="Jim McGowan" userId="e2c7446dd3aca506" providerId="LiveId" clId="{9C25796A-7B39-4A71-8A01-5B1771AE4BD7}" dt="2026-05-23T19:18:52.367" v="68" actId="207"/>
          <ac:spMkLst>
            <pc:docMk/>
            <pc:sldMk cId="1939157287" sldId="28764"/>
            <ac:spMk id="68611" creationId="{BEC77095-B60C-181F-D174-AD1EB253C903}"/>
          </ac:spMkLst>
        </pc:spChg>
      </pc:sldChg>
      <pc:sldChg chg="modSp">
        <pc:chgData name="Jim McGowan" userId="e2c7446dd3aca506" providerId="LiveId" clId="{9C25796A-7B39-4A71-8A01-5B1771AE4BD7}" dt="2026-05-23T19:24:28.691" v="102" actId="12788"/>
        <pc:sldMkLst>
          <pc:docMk/>
          <pc:sldMk cId="4156058590" sldId="28765"/>
        </pc:sldMkLst>
        <pc:spChg chg="mod">
          <ac:chgData name="Jim McGowan" userId="e2c7446dd3aca506" providerId="LiveId" clId="{9C25796A-7B39-4A71-8A01-5B1771AE4BD7}" dt="2026-05-23T19:24:28.691" v="102" actId="12788"/>
          <ac:spMkLst>
            <pc:docMk/>
            <pc:sldMk cId="4156058590" sldId="28765"/>
            <ac:spMk id="4" creationId="{0B68CA4B-E964-BDAD-C90A-6D1005E8256A}"/>
          </ac:spMkLst>
        </pc:spChg>
        <pc:spChg chg="mod">
          <ac:chgData name="Jim McGowan" userId="e2c7446dd3aca506" providerId="LiveId" clId="{9C25796A-7B39-4A71-8A01-5B1771AE4BD7}" dt="2026-05-23T19:24:09.538" v="95"/>
          <ac:spMkLst>
            <pc:docMk/>
            <pc:sldMk cId="4156058590" sldId="28765"/>
            <ac:spMk id="68611" creationId="{BEC77095-B60C-181F-D174-AD1EB253C903}"/>
          </ac:spMkLst>
        </pc:spChg>
      </pc:sldChg>
      <pc:sldChg chg="modSp mod">
        <pc:chgData name="Jim McGowan" userId="e2c7446dd3aca506" providerId="LiveId" clId="{9C25796A-7B39-4A71-8A01-5B1771AE4BD7}" dt="2026-05-23T19:29:13.309" v="123" actId="207"/>
        <pc:sldMkLst>
          <pc:docMk/>
          <pc:sldMk cId="571329259" sldId="28770"/>
        </pc:sldMkLst>
        <pc:spChg chg="mod">
          <ac:chgData name="Jim McGowan" userId="e2c7446dd3aca506" providerId="LiveId" clId="{9C25796A-7B39-4A71-8A01-5B1771AE4BD7}" dt="2026-05-23T19:29:13.309" v="123" actId="207"/>
          <ac:spMkLst>
            <pc:docMk/>
            <pc:sldMk cId="571329259" sldId="28770"/>
            <ac:spMk id="68611" creationId="{BEC77095-B60C-181F-D174-AD1EB253C903}"/>
          </ac:spMkLst>
        </pc:spChg>
      </pc:sldChg>
      <pc:sldChg chg="modSp mod">
        <pc:chgData name="Jim McGowan" userId="e2c7446dd3aca506" providerId="LiveId" clId="{9C25796A-7B39-4A71-8A01-5B1771AE4BD7}" dt="2026-05-23T19:58:46.471" v="342" actId="12788"/>
        <pc:sldMkLst>
          <pc:docMk/>
          <pc:sldMk cId="1514132139" sldId="28771"/>
        </pc:sldMkLst>
        <pc:spChg chg="mod">
          <ac:chgData name="Jim McGowan" userId="e2c7446dd3aca506" providerId="LiveId" clId="{9C25796A-7B39-4A71-8A01-5B1771AE4BD7}" dt="2026-05-23T19:58:46.471" v="342" actId="12788"/>
          <ac:spMkLst>
            <pc:docMk/>
            <pc:sldMk cId="1514132139" sldId="28771"/>
            <ac:spMk id="134147" creationId="{00000000-0000-0000-0000-000000000000}"/>
          </ac:spMkLst>
        </pc:spChg>
      </pc:sldChg>
      <pc:sldChg chg="addSp delSp modSp mod">
        <pc:chgData name="Jim McGowan" userId="e2c7446dd3aca506" providerId="LiveId" clId="{9C25796A-7B39-4A71-8A01-5B1771AE4BD7}" dt="2026-05-23T20:00:14.450" v="356" actId="1035"/>
        <pc:sldMkLst>
          <pc:docMk/>
          <pc:sldMk cId="2862757691" sldId="28772"/>
        </pc:sldMkLst>
        <pc:spChg chg="add del mod">
          <ac:chgData name="Jim McGowan" userId="e2c7446dd3aca506" providerId="LiveId" clId="{9C25796A-7B39-4A71-8A01-5B1771AE4BD7}" dt="2026-05-23T19:32:35.361" v="158" actId="478"/>
          <ac:spMkLst>
            <pc:docMk/>
            <pc:sldMk cId="2862757691" sldId="28772"/>
            <ac:spMk id="5" creationId="{A7B26A46-299F-0C69-145F-FA3AC3F5F963}"/>
          </ac:spMkLst>
        </pc:spChg>
        <pc:spChg chg="add mod">
          <ac:chgData name="Jim McGowan" userId="e2c7446dd3aca506" providerId="LiveId" clId="{9C25796A-7B39-4A71-8A01-5B1771AE4BD7}" dt="2026-05-23T19:32:36.065" v="159"/>
          <ac:spMkLst>
            <pc:docMk/>
            <pc:sldMk cId="2862757691" sldId="28772"/>
            <ac:spMk id="6" creationId="{FC50BACF-C0B9-0832-D669-4F4D79E89064}"/>
          </ac:spMkLst>
        </pc:spChg>
        <pc:spChg chg="add mod">
          <ac:chgData name="Jim McGowan" userId="e2c7446dd3aca506" providerId="LiveId" clId="{9C25796A-7B39-4A71-8A01-5B1771AE4BD7}" dt="2026-05-23T19:59:35.791" v="350" actId="1036"/>
          <ac:spMkLst>
            <pc:docMk/>
            <pc:sldMk cId="2862757691" sldId="28772"/>
            <ac:spMk id="7" creationId="{7DFC0ADD-E761-FD0A-A09F-4959DD3C8637}"/>
          </ac:spMkLst>
        </pc:spChg>
        <pc:spChg chg="mod">
          <ac:chgData name="Jim McGowan" userId="e2c7446dd3aca506" providerId="LiveId" clId="{9C25796A-7B39-4A71-8A01-5B1771AE4BD7}" dt="2026-05-23T20:00:14.450" v="356" actId="1035"/>
          <ac:spMkLst>
            <pc:docMk/>
            <pc:sldMk cId="2862757691" sldId="28772"/>
            <ac:spMk id="37891" creationId="{00000000-0000-0000-0000-000000000000}"/>
          </ac:spMkLst>
        </pc:spChg>
        <pc:spChg chg="del">
          <ac:chgData name="Jim McGowan" userId="e2c7446dd3aca506" providerId="LiveId" clId="{9C25796A-7B39-4A71-8A01-5B1771AE4BD7}" dt="2026-05-23T19:32:33.202" v="157" actId="478"/>
          <ac:spMkLst>
            <pc:docMk/>
            <pc:sldMk cId="2862757691" sldId="28772"/>
            <ac:spMk id="83969" creationId="{00000000-0000-0000-0000-000000000000}"/>
          </ac:spMkLst>
        </pc:spChg>
        <pc:spChg chg="del">
          <ac:chgData name="Jim McGowan" userId="e2c7446dd3aca506" providerId="LiveId" clId="{9C25796A-7B39-4A71-8A01-5B1771AE4BD7}" dt="2026-05-23T19:32:44.305" v="160" actId="478"/>
          <ac:spMkLst>
            <pc:docMk/>
            <pc:sldMk cId="2862757691" sldId="28772"/>
            <ac:spMk id="83971" creationId="{00000000-0000-0000-0000-000000000000}"/>
          </ac:spMkLst>
        </pc:spChg>
        <pc:picChg chg="del">
          <ac:chgData name="Jim McGowan" userId="e2c7446dd3aca506" providerId="LiveId" clId="{9C25796A-7B39-4A71-8A01-5B1771AE4BD7}" dt="2026-05-23T19:31:49.192" v="151" actId="478"/>
          <ac:picMkLst>
            <pc:docMk/>
            <pc:sldMk cId="2862757691" sldId="28772"/>
            <ac:picMk id="2" creationId="{00000000-0000-0000-0000-000000000000}"/>
          </ac:picMkLst>
        </pc:picChg>
        <pc:picChg chg="add mod">
          <ac:chgData name="Jim McGowan" userId="e2c7446dd3aca506" providerId="LiveId" clId="{9C25796A-7B39-4A71-8A01-5B1771AE4BD7}" dt="2026-05-23T19:31:49.971" v="152"/>
          <ac:picMkLst>
            <pc:docMk/>
            <pc:sldMk cId="2862757691" sldId="28772"/>
            <ac:picMk id="3" creationId="{23FC4F52-0AEA-F12A-4EED-0715AB6B7392}"/>
          </ac:picMkLst>
        </pc:picChg>
      </pc:sldChg>
      <pc:sldChg chg="modSp mod">
        <pc:chgData name="Jim McGowan" userId="e2c7446dd3aca506" providerId="LiveId" clId="{9C25796A-7B39-4A71-8A01-5B1771AE4BD7}" dt="2026-05-23T20:01:22.143" v="359" actId="1036"/>
        <pc:sldMkLst>
          <pc:docMk/>
          <pc:sldMk cId="4243006283" sldId="28773"/>
        </pc:sldMkLst>
        <pc:spChg chg="mod">
          <ac:chgData name="Jim McGowan" userId="e2c7446dd3aca506" providerId="LiveId" clId="{9C25796A-7B39-4A71-8A01-5B1771AE4BD7}" dt="2026-05-23T20:01:22.143" v="359" actId="1036"/>
          <ac:spMkLst>
            <pc:docMk/>
            <pc:sldMk cId="4243006283" sldId="28773"/>
            <ac:spMk id="4" creationId="{0B68CA4B-E964-BDAD-C90A-6D1005E8256A}"/>
          </ac:spMkLst>
        </pc:spChg>
        <pc:spChg chg="mod">
          <ac:chgData name="Jim McGowan" userId="e2c7446dd3aca506" providerId="LiveId" clId="{9C25796A-7B39-4A71-8A01-5B1771AE4BD7}" dt="2026-05-23T19:42:18.020" v="234"/>
          <ac:spMkLst>
            <pc:docMk/>
            <pc:sldMk cId="4243006283" sldId="28773"/>
            <ac:spMk id="68611" creationId="{BEC77095-B60C-181F-D174-AD1EB253C903}"/>
          </ac:spMkLst>
        </pc:spChg>
      </pc:sldChg>
      <pc:sldChg chg="modSp">
        <pc:chgData name="Jim McGowan" userId="e2c7446dd3aca506" providerId="LiveId" clId="{9C25796A-7B39-4A71-8A01-5B1771AE4BD7}" dt="2026-05-23T19:45:37.645" v="253"/>
        <pc:sldMkLst>
          <pc:docMk/>
          <pc:sldMk cId="4165618664" sldId="28776"/>
        </pc:sldMkLst>
        <pc:spChg chg="mod">
          <ac:chgData name="Jim McGowan" userId="e2c7446dd3aca506" providerId="LiveId" clId="{9C25796A-7B39-4A71-8A01-5B1771AE4BD7}" dt="2026-05-23T19:45:37.645" v="253"/>
          <ac:spMkLst>
            <pc:docMk/>
            <pc:sldMk cId="4165618664" sldId="28776"/>
            <ac:spMk id="16387" creationId="{D9342E5D-804D-F26A-2A75-C3EFEE0F6964}"/>
          </ac:spMkLst>
        </pc:spChg>
      </pc:sldChg>
      <pc:sldChg chg="modSp mod">
        <pc:chgData name="Jim McGowan" userId="e2c7446dd3aca506" providerId="LiveId" clId="{9C25796A-7B39-4A71-8A01-5B1771AE4BD7}" dt="2026-05-23T20:02:23.918" v="360" actId="108"/>
        <pc:sldMkLst>
          <pc:docMk/>
          <pc:sldMk cId="744503329" sldId="28778"/>
        </pc:sldMkLst>
        <pc:spChg chg="mod">
          <ac:chgData name="Jim McGowan" userId="e2c7446dd3aca506" providerId="LiveId" clId="{9C25796A-7B39-4A71-8A01-5B1771AE4BD7}" dt="2026-05-23T20:02:23.918" v="360" actId="108"/>
          <ac:spMkLst>
            <pc:docMk/>
            <pc:sldMk cId="744503329" sldId="28778"/>
            <ac:spMk id="4" creationId="{0B68CA4B-E964-BDAD-C90A-6D1005E8256A}"/>
          </ac:spMkLst>
        </pc:spChg>
        <pc:spChg chg="mod">
          <ac:chgData name="Jim McGowan" userId="e2c7446dd3aca506" providerId="LiveId" clId="{9C25796A-7B39-4A71-8A01-5B1771AE4BD7}" dt="2026-05-23T19:46:19.372" v="257"/>
          <ac:spMkLst>
            <pc:docMk/>
            <pc:sldMk cId="744503329" sldId="28778"/>
            <ac:spMk id="68611" creationId="{BEC77095-B60C-181F-D174-AD1EB253C903}"/>
          </ac:spMkLst>
        </pc:spChg>
      </pc:sldChg>
      <pc:sldChg chg="modSp mod">
        <pc:chgData name="Jim McGowan" userId="e2c7446dd3aca506" providerId="LiveId" clId="{9C25796A-7B39-4A71-8A01-5B1771AE4BD7}" dt="2026-05-23T20:03:34.827" v="365" actId="108"/>
        <pc:sldMkLst>
          <pc:docMk/>
          <pc:sldMk cId="1827541695" sldId="28780"/>
        </pc:sldMkLst>
        <pc:spChg chg="mod">
          <ac:chgData name="Jim McGowan" userId="e2c7446dd3aca506" providerId="LiveId" clId="{9C25796A-7B39-4A71-8A01-5B1771AE4BD7}" dt="2026-05-23T20:03:34.827" v="365" actId="108"/>
          <ac:spMkLst>
            <pc:docMk/>
            <pc:sldMk cId="1827541695" sldId="28780"/>
            <ac:spMk id="4" creationId="{0B68CA4B-E964-BDAD-C90A-6D1005E8256A}"/>
          </ac:spMkLst>
        </pc:spChg>
        <pc:spChg chg="mod">
          <ac:chgData name="Jim McGowan" userId="e2c7446dd3aca506" providerId="LiveId" clId="{9C25796A-7B39-4A71-8A01-5B1771AE4BD7}" dt="2026-05-23T19:47:25.294" v="260"/>
          <ac:spMkLst>
            <pc:docMk/>
            <pc:sldMk cId="1827541695" sldId="28780"/>
            <ac:spMk id="68611" creationId="{BEC77095-B60C-181F-D174-AD1EB253C903}"/>
          </ac:spMkLst>
        </pc:spChg>
      </pc:sldChg>
      <pc:sldChg chg="modSp mod">
        <pc:chgData name="Jim McGowan" userId="e2c7446dd3aca506" providerId="LiveId" clId="{9C25796A-7B39-4A71-8A01-5B1771AE4BD7}" dt="2026-05-23T20:03:50.825" v="366" actId="108"/>
        <pc:sldMkLst>
          <pc:docMk/>
          <pc:sldMk cId="2457627965" sldId="28781"/>
        </pc:sldMkLst>
        <pc:spChg chg="mod">
          <ac:chgData name="Jim McGowan" userId="e2c7446dd3aca506" providerId="LiveId" clId="{9C25796A-7B39-4A71-8A01-5B1771AE4BD7}" dt="2026-05-23T20:03:50.825" v="366" actId="108"/>
          <ac:spMkLst>
            <pc:docMk/>
            <pc:sldMk cId="2457627965" sldId="28781"/>
            <ac:spMk id="4" creationId="{0B68CA4B-E964-BDAD-C90A-6D1005E8256A}"/>
          </ac:spMkLst>
        </pc:spChg>
        <pc:spChg chg="mod">
          <ac:chgData name="Jim McGowan" userId="e2c7446dd3aca506" providerId="LiveId" clId="{9C25796A-7B39-4A71-8A01-5B1771AE4BD7}" dt="2026-05-23T19:47:48.930" v="262" actId="255"/>
          <ac:spMkLst>
            <pc:docMk/>
            <pc:sldMk cId="2457627965" sldId="28781"/>
            <ac:spMk id="68611" creationId="{BEC77095-B60C-181F-D174-AD1EB253C903}"/>
          </ac:spMkLst>
        </pc:spChg>
      </pc:sldChg>
      <pc:sldChg chg="ord">
        <pc:chgData name="Jim McGowan" userId="e2c7446dd3aca506" providerId="LiveId" clId="{9C25796A-7B39-4A71-8A01-5B1771AE4BD7}" dt="2026-05-23T19:49:42.385" v="277"/>
        <pc:sldMkLst>
          <pc:docMk/>
          <pc:sldMk cId="920261053" sldId="28784"/>
        </pc:sldMkLst>
      </pc:sldChg>
      <pc:sldChg chg="modSp add mod">
        <pc:chgData name="Jim McGowan" userId="e2c7446dd3aca506" providerId="LiveId" clId="{9C25796A-7B39-4A71-8A01-5B1771AE4BD7}" dt="2026-05-23T19:09:20.098" v="18" actId="108"/>
        <pc:sldMkLst>
          <pc:docMk/>
          <pc:sldMk cId="736070401" sldId="28787"/>
        </pc:sldMkLst>
        <pc:spChg chg="mod">
          <ac:chgData name="Jim McGowan" userId="e2c7446dd3aca506" providerId="LiveId" clId="{9C25796A-7B39-4A71-8A01-5B1771AE4BD7}" dt="2026-05-23T19:09:20.098" v="18" actId="108"/>
          <ac:spMkLst>
            <pc:docMk/>
            <pc:sldMk cId="736070401" sldId="28787"/>
            <ac:spMk id="161795" creationId="{70FB69C3-FFAA-EEA6-FC46-F44EB9D4D934}"/>
          </ac:spMkLst>
        </pc:spChg>
      </pc:sldChg>
      <pc:sldChg chg="modSp add mod">
        <pc:chgData name="Jim McGowan" userId="e2c7446dd3aca506" providerId="LiveId" clId="{9C25796A-7B39-4A71-8A01-5B1771AE4BD7}" dt="2026-05-23T19:11:07.192" v="22" actId="108"/>
        <pc:sldMkLst>
          <pc:docMk/>
          <pc:sldMk cId="593927060" sldId="28788"/>
        </pc:sldMkLst>
        <pc:spChg chg="mod">
          <ac:chgData name="Jim McGowan" userId="e2c7446dd3aca506" providerId="LiveId" clId="{9C25796A-7B39-4A71-8A01-5B1771AE4BD7}" dt="2026-05-23T19:11:07.192" v="22" actId="108"/>
          <ac:spMkLst>
            <pc:docMk/>
            <pc:sldMk cId="593927060" sldId="28788"/>
            <ac:spMk id="161795" creationId="{6E8E01C1-7C1C-3CC7-4639-C7FF955C53D8}"/>
          </ac:spMkLst>
        </pc:spChg>
      </pc:sldChg>
      <pc:sldChg chg="modSp add mod">
        <pc:chgData name="Jim McGowan" userId="e2c7446dd3aca506" providerId="LiveId" clId="{9C25796A-7B39-4A71-8A01-5B1771AE4BD7}" dt="2026-05-23T19:11:49.979" v="30" actId="108"/>
        <pc:sldMkLst>
          <pc:docMk/>
          <pc:sldMk cId="2893005426" sldId="28789"/>
        </pc:sldMkLst>
        <pc:spChg chg="mod">
          <ac:chgData name="Jim McGowan" userId="e2c7446dd3aca506" providerId="LiveId" clId="{9C25796A-7B39-4A71-8A01-5B1771AE4BD7}" dt="2026-05-23T19:11:49.979" v="30" actId="108"/>
          <ac:spMkLst>
            <pc:docMk/>
            <pc:sldMk cId="2893005426" sldId="28789"/>
            <ac:spMk id="161795" creationId="{06F3EAE7-C8C4-9E78-C05F-60B2196D7031}"/>
          </ac:spMkLst>
        </pc:spChg>
      </pc:sldChg>
      <pc:sldChg chg="modSp add mod">
        <pc:chgData name="Jim McGowan" userId="e2c7446dd3aca506" providerId="LiveId" clId="{9C25796A-7B39-4A71-8A01-5B1771AE4BD7}" dt="2026-05-23T19:12:34.196" v="35" actId="207"/>
        <pc:sldMkLst>
          <pc:docMk/>
          <pc:sldMk cId="1313145593" sldId="28790"/>
        </pc:sldMkLst>
        <pc:spChg chg="mod">
          <ac:chgData name="Jim McGowan" userId="e2c7446dd3aca506" providerId="LiveId" clId="{9C25796A-7B39-4A71-8A01-5B1771AE4BD7}" dt="2026-05-23T19:12:34.196" v="35" actId="207"/>
          <ac:spMkLst>
            <pc:docMk/>
            <pc:sldMk cId="1313145593" sldId="28790"/>
            <ac:spMk id="161795" creationId="{D7F04509-6E53-86E0-F845-E3B701BECC3E}"/>
          </ac:spMkLst>
        </pc:spChg>
      </pc:sldChg>
      <pc:sldChg chg="modSp add mod">
        <pc:chgData name="Jim McGowan" userId="e2c7446dd3aca506" providerId="LiveId" clId="{9C25796A-7B39-4A71-8A01-5B1771AE4BD7}" dt="2026-05-23T19:13:03.919" v="39" actId="108"/>
        <pc:sldMkLst>
          <pc:docMk/>
          <pc:sldMk cId="3032101970" sldId="28791"/>
        </pc:sldMkLst>
        <pc:spChg chg="mod">
          <ac:chgData name="Jim McGowan" userId="e2c7446dd3aca506" providerId="LiveId" clId="{9C25796A-7B39-4A71-8A01-5B1771AE4BD7}" dt="2026-05-23T19:13:03.919" v="39" actId="108"/>
          <ac:spMkLst>
            <pc:docMk/>
            <pc:sldMk cId="3032101970" sldId="28791"/>
            <ac:spMk id="161795" creationId="{2A080636-FC83-060A-AFBD-B643E86169C0}"/>
          </ac:spMkLst>
        </pc:spChg>
      </pc:sldChg>
      <pc:sldChg chg="modSp add mod">
        <pc:chgData name="Jim McGowan" userId="e2c7446dd3aca506" providerId="LiveId" clId="{9C25796A-7B39-4A71-8A01-5B1771AE4BD7}" dt="2026-05-23T19:13:31.810" v="42" actId="108"/>
        <pc:sldMkLst>
          <pc:docMk/>
          <pc:sldMk cId="2882248809" sldId="28792"/>
        </pc:sldMkLst>
        <pc:spChg chg="mod">
          <ac:chgData name="Jim McGowan" userId="e2c7446dd3aca506" providerId="LiveId" clId="{9C25796A-7B39-4A71-8A01-5B1771AE4BD7}" dt="2026-05-23T19:13:31.810" v="42" actId="108"/>
          <ac:spMkLst>
            <pc:docMk/>
            <pc:sldMk cId="2882248809" sldId="28792"/>
            <ac:spMk id="161795" creationId="{2D796328-F9F8-C8AF-5AD0-240F1C7EB202}"/>
          </ac:spMkLst>
        </pc:spChg>
      </pc:sldChg>
      <pc:sldChg chg="modSp add mod">
        <pc:chgData name="Jim McGowan" userId="e2c7446dd3aca506" providerId="LiveId" clId="{9C25796A-7B39-4A71-8A01-5B1771AE4BD7}" dt="2026-05-23T19:23:06.667" v="92" actId="6549"/>
        <pc:sldMkLst>
          <pc:docMk/>
          <pc:sldMk cId="3771706239" sldId="28793"/>
        </pc:sldMkLst>
        <pc:spChg chg="mod">
          <ac:chgData name="Jim McGowan" userId="e2c7446dd3aca506" providerId="LiveId" clId="{9C25796A-7B39-4A71-8A01-5B1771AE4BD7}" dt="2026-05-23T19:23:06.667" v="92" actId="6549"/>
          <ac:spMkLst>
            <pc:docMk/>
            <pc:sldMk cId="3771706239" sldId="28793"/>
            <ac:spMk id="161795" creationId="{B5120928-1E97-D950-D67D-359910789965}"/>
          </ac:spMkLst>
        </pc:spChg>
      </pc:sldChg>
      <pc:sldChg chg="modSp add mod">
        <pc:chgData name="Jim McGowan" userId="e2c7446dd3aca506" providerId="LiveId" clId="{9C25796A-7B39-4A71-8A01-5B1771AE4BD7}" dt="2026-05-23T19:33:32.543" v="165" actId="108"/>
        <pc:sldMkLst>
          <pc:docMk/>
          <pc:sldMk cId="47201083" sldId="28794"/>
        </pc:sldMkLst>
        <pc:spChg chg="mod">
          <ac:chgData name="Jim McGowan" userId="e2c7446dd3aca506" providerId="LiveId" clId="{9C25796A-7B39-4A71-8A01-5B1771AE4BD7}" dt="2026-05-23T19:33:32.543" v="165" actId="108"/>
          <ac:spMkLst>
            <pc:docMk/>
            <pc:sldMk cId="47201083" sldId="28794"/>
            <ac:spMk id="161795" creationId="{4ACA4FFD-6355-DEC7-CDF6-A243579757D5}"/>
          </ac:spMkLst>
        </pc:spChg>
      </pc:sldChg>
      <pc:sldChg chg="modSp add mod">
        <pc:chgData name="Jim McGowan" userId="e2c7446dd3aca506" providerId="LiveId" clId="{9C25796A-7B39-4A71-8A01-5B1771AE4BD7}" dt="2026-05-23T19:37:29.400" v="200" actId="6549"/>
        <pc:sldMkLst>
          <pc:docMk/>
          <pc:sldMk cId="1781033267" sldId="28795"/>
        </pc:sldMkLst>
        <pc:spChg chg="mod">
          <ac:chgData name="Jim McGowan" userId="e2c7446dd3aca506" providerId="LiveId" clId="{9C25796A-7B39-4A71-8A01-5B1771AE4BD7}" dt="2026-05-23T19:37:29.400" v="200" actId="6549"/>
          <ac:spMkLst>
            <pc:docMk/>
            <pc:sldMk cId="1781033267" sldId="28795"/>
            <ac:spMk id="161795" creationId="{F47CF0F7-DC2F-5D6C-AA85-145990E885EE}"/>
          </ac:spMkLst>
        </pc:spChg>
      </pc:sldChg>
      <pc:sldChg chg="modSp add mod">
        <pc:chgData name="Jim McGowan" userId="e2c7446dd3aca506" providerId="LiveId" clId="{9C25796A-7B39-4A71-8A01-5B1771AE4BD7}" dt="2026-05-23T19:37:34.923" v="205" actId="6549"/>
        <pc:sldMkLst>
          <pc:docMk/>
          <pc:sldMk cId="2765621602" sldId="28796"/>
        </pc:sldMkLst>
        <pc:spChg chg="mod">
          <ac:chgData name="Jim McGowan" userId="e2c7446dd3aca506" providerId="LiveId" clId="{9C25796A-7B39-4A71-8A01-5B1771AE4BD7}" dt="2026-05-23T19:37:34.923" v="205" actId="6549"/>
          <ac:spMkLst>
            <pc:docMk/>
            <pc:sldMk cId="2765621602" sldId="28796"/>
            <ac:spMk id="161795" creationId="{6ED87309-6383-966F-CB20-FA81EE4224B5}"/>
          </ac:spMkLst>
        </pc:spChg>
      </pc:sldChg>
      <pc:sldChg chg="modSp add mod">
        <pc:chgData name="Jim McGowan" userId="e2c7446dd3aca506" providerId="LiveId" clId="{9C25796A-7B39-4A71-8A01-5B1771AE4BD7}" dt="2026-05-23T19:37:16.282" v="190" actId="6549"/>
        <pc:sldMkLst>
          <pc:docMk/>
          <pc:sldMk cId="2157138428" sldId="28797"/>
        </pc:sldMkLst>
        <pc:spChg chg="mod">
          <ac:chgData name="Jim McGowan" userId="e2c7446dd3aca506" providerId="LiveId" clId="{9C25796A-7B39-4A71-8A01-5B1771AE4BD7}" dt="2026-05-23T19:37:16.282" v="190" actId="6549"/>
          <ac:spMkLst>
            <pc:docMk/>
            <pc:sldMk cId="2157138428" sldId="28797"/>
            <ac:spMk id="161795" creationId="{CC0004B4-40DF-4D39-32C8-6668686278B1}"/>
          </ac:spMkLst>
        </pc:spChg>
      </pc:sldChg>
      <pc:sldChg chg="modSp add mod">
        <pc:chgData name="Jim McGowan" userId="e2c7446dd3aca506" providerId="LiveId" clId="{9C25796A-7B39-4A71-8A01-5B1771AE4BD7}" dt="2026-05-23T19:39:50.818" v="214" actId="6549"/>
        <pc:sldMkLst>
          <pc:docMk/>
          <pc:sldMk cId="1139398819" sldId="28798"/>
        </pc:sldMkLst>
        <pc:spChg chg="mod">
          <ac:chgData name="Jim McGowan" userId="e2c7446dd3aca506" providerId="LiveId" clId="{9C25796A-7B39-4A71-8A01-5B1771AE4BD7}" dt="2026-05-23T19:39:50.818" v="214" actId="6549"/>
          <ac:spMkLst>
            <pc:docMk/>
            <pc:sldMk cId="1139398819" sldId="28798"/>
            <ac:spMk id="161795" creationId="{32B30DC4-F059-144F-26A7-F5149B668A6B}"/>
          </ac:spMkLst>
        </pc:spChg>
      </pc:sldChg>
      <pc:sldChg chg="modSp add mod">
        <pc:chgData name="Jim McGowan" userId="e2c7446dd3aca506" providerId="LiveId" clId="{9C25796A-7B39-4A71-8A01-5B1771AE4BD7}" dt="2026-05-23T19:40:47.831" v="223" actId="108"/>
        <pc:sldMkLst>
          <pc:docMk/>
          <pc:sldMk cId="1307846909" sldId="28799"/>
        </pc:sldMkLst>
        <pc:spChg chg="mod">
          <ac:chgData name="Jim McGowan" userId="e2c7446dd3aca506" providerId="LiveId" clId="{9C25796A-7B39-4A71-8A01-5B1771AE4BD7}" dt="2026-05-23T19:40:47.831" v="223" actId="108"/>
          <ac:spMkLst>
            <pc:docMk/>
            <pc:sldMk cId="1307846909" sldId="28799"/>
            <ac:spMk id="161795" creationId="{71809A85-8F0C-6149-6063-3306948D9F8E}"/>
          </ac:spMkLst>
        </pc:spChg>
      </pc:sldChg>
      <pc:sldChg chg="modSp add mod">
        <pc:chgData name="Jim McGowan" userId="e2c7446dd3aca506" providerId="LiveId" clId="{9C25796A-7B39-4A71-8A01-5B1771AE4BD7}" dt="2026-05-23T19:41:08.038" v="227" actId="108"/>
        <pc:sldMkLst>
          <pc:docMk/>
          <pc:sldMk cId="1856182521" sldId="28800"/>
        </pc:sldMkLst>
        <pc:spChg chg="mod">
          <ac:chgData name="Jim McGowan" userId="e2c7446dd3aca506" providerId="LiveId" clId="{9C25796A-7B39-4A71-8A01-5B1771AE4BD7}" dt="2026-05-23T19:41:08.038" v="227" actId="108"/>
          <ac:spMkLst>
            <pc:docMk/>
            <pc:sldMk cId="1856182521" sldId="28800"/>
            <ac:spMk id="161795" creationId="{CFC9B0FD-8147-3366-8410-9A737E88C25F}"/>
          </ac:spMkLst>
        </pc:spChg>
      </pc:sldChg>
      <pc:sldChg chg="modSp add mod">
        <pc:chgData name="Jim McGowan" userId="e2c7446dd3aca506" providerId="LiveId" clId="{9C25796A-7B39-4A71-8A01-5B1771AE4BD7}" dt="2026-05-23T19:43:23.144" v="241" actId="108"/>
        <pc:sldMkLst>
          <pc:docMk/>
          <pc:sldMk cId="3540030796" sldId="28801"/>
        </pc:sldMkLst>
        <pc:spChg chg="mod">
          <ac:chgData name="Jim McGowan" userId="e2c7446dd3aca506" providerId="LiveId" clId="{9C25796A-7B39-4A71-8A01-5B1771AE4BD7}" dt="2026-05-23T19:43:23.144" v="241" actId="108"/>
          <ac:spMkLst>
            <pc:docMk/>
            <pc:sldMk cId="3540030796" sldId="28801"/>
            <ac:spMk id="161795" creationId="{B0F41AF5-012C-CC84-F6A3-B242187CD638}"/>
          </ac:spMkLst>
        </pc:spChg>
      </pc:sldChg>
      <pc:sldChg chg="modSp add mod">
        <pc:chgData name="Jim McGowan" userId="e2c7446dd3aca506" providerId="LiveId" clId="{9C25796A-7B39-4A71-8A01-5B1771AE4BD7}" dt="2026-05-23T19:43:45.363" v="245" actId="108"/>
        <pc:sldMkLst>
          <pc:docMk/>
          <pc:sldMk cId="3715038195" sldId="28802"/>
        </pc:sldMkLst>
        <pc:spChg chg="mod">
          <ac:chgData name="Jim McGowan" userId="e2c7446dd3aca506" providerId="LiveId" clId="{9C25796A-7B39-4A71-8A01-5B1771AE4BD7}" dt="2026-05-23T19:43:45.363" v="245" actId="108"/>
          <ac:spMkLst>
            <pc:docMk/>
            <pc:sldMk cId="3715038195" sldId="28802"/>
            <ac:spMk id="161795" creationId="{8738D55D-3544-9303-A754-F47776265C29}"/>
          </ac:spMkLst>
        </pc:spChg>
      </pc:sldChg>
      <pc:sldChg chg="modSp add mod">
        <pc:chgData name="Jim McGowan" userId="e2c7446dd3aca506" providerId="LiveId" clId="{9C25796A-7B39-4A71-8A01-5B1771AE4BD7}" dt="2026-05-23T19:49:04.580" v="267" actId="108"/>
        <pc:sldMkLst>
          <pc:docMk/>
          <pc:sldMk cId="862344822" sldId="28803"/>
        </pc:sldMkLst>
        <pc:spChg chg="mod">
          <ac:chgData name="Jim McGowan" userId="e2c7446dd3aca506" providerId="LiveId" clId="{9C25796A-7B39-4A71-8A01-5B1771AE4BD7}" dt="2026-05-23T19:49:04.580" v="267" actId="108"/>
          <ac:spMkLst>
            <pc:docMk/>
            <pc:sldMk cId="862344822" sldId="28803"/>
            <ac:spMk id="161795" creationId="{D6B29AA6-4CE5-9C1A-A572-808C5950D8B2}"/>
          </ac:spMkLst>
        </pc:spChg>
      </pc:sldChg>
      <pc:sldChg chg="modSp add mod">
        <pc:chgData name="Jim McGowan" userId="e2c7446dd3aca506" providerId="LiveId" clId="{9C25796A-7B39-4A71-8A01-5B1771AE4BD7}" dt="2026-05-23T19:49:29.852" v="273" actId="108"/>
        <pc:sldMkLst>
          <pc:docMk/>
          <pc:sldMk cId="2347057456" sldId="28804"/>
        </pc:sldMkLst>
        <pc:spChg chg="mod">
          <ac:chgData name="Jim McGowan" userId="e2c7446dd3aca506" providerId="LiveId" clId="{9C25796A-7B39-4A71-8A01-5B1771AE4BD7}" dt="2026-05-23T19:49:29.852" v="273" actId="108"/>
          <ac:spMkLst>
            <pc:docMk/>
            <pc:sldMk cId="2347057456" sldId="28804"/>
            <ac:spMk id="161795" creationId="{3C623050-9B19-34F5-114A-B47202718B32}"/>
          </ac:spMkLst>
        </pc:spChg>
      </pc:sldChg>
      <pc:sldChg chg="modSp add mod">
        <pc:chgData name="Jim McGowan" userId="e2c7446dd3aca506" providerId="LiveId" clId="{9C25796A-7B39-4A71-8A01-5B1771AE4BD7}" dt="2026-05-23T19:49:54.028" v="279" actId="108"/>
        <pc:sldMkLst>
          <pc:docMk/>
          <pc:sldMk cId="2250698233" sldId="28805"/>
        </pc:sldMkLst>
        <pc:spChg chg="mod">
          <ac:chgData name="Jim McGowan" userId="e2c7446dd3aca506" providerId="LiveId" clId="{9C25796A-7B39-4A71-8A01-5B1771AE4BD7}" dt="2026-05-23T19:49:54.028" v="279" actId="108"/>
          <ac:spMkLst>
            <pc:docMk/>
            <pc:sldMk cId="2250698233" sldId="28805"/>
            <ac:spMk id="161795" creationId="{0DB4E377-17FD-7907-D890-E8404734B858}"/>
          </ac:spMkLst>
        </pc:spChg>
      </pc:sldChg>
      <pc:sldChg chg="modSp add mod">
        <pc:chgData name="Jim McGowan" userId="e2c7446dd3aca506" providerId="LiveId" clId="{9C25796A-7B39-4A71-8A01-5B1771AE4BD7}" dt="2026-05-23T19:50:27.240" v="283" actId="108"/>
        <pc:sldMkLst>
          <pc:docMk/>
          <pc:sldMk cId="3620000328" sldId="28806"/>
        </pc:sldMkLst>
        <pc:spChg chg="mod">
          <ac:chgData name="Jim McGowan" userId="e2c7446dd3aca506" providerId="LiveId" clId="{9C25796A-7B39-4A71-8A01-5B1771AE4BD7}" dt="2026-05-23T19:50:27.240" v="283" actId="108"/>
          <ac:spMkLst>
            <pc:docMk/>
            <pc:sldMk cId="3620000328" sldId="28806"/>
            <ac:spMk id="161795" creationId="{83CA1029-0B3F-0629-3C16-FB16C0A4899A}"/>
          </ac:spMkLst>
        </pc:spChg>
      </pc:sldChg>
      <pc:sldChg chg="modSp add mod">
        <pc:chgData name="Jim McGowan" userId="e2c7446dd3aca506" providerId="LiveId" clId="{9C25796A-7B39-4A71-8A01-5B1771AE4BD7}" dt="2026-05-23T19:50:53.816" v="287" actId="108"/>
        <pc:sldMkLst>
          <pc:docMk/>
          <pc:sldMk cId="203271970" sldId="28807"/>
        </pc:sldMkLst>
        <pc:spChg chg="mod">
          <ac:chgData name="Jim McGowan" userId="e2c7446dd3aca506" providerId="LiveId" clId="{9C25796A-7B39-4A71-8A01-5B1771AE4BD7}" dt="2026-05-23T19:50:53.816" v="287" actId="108"/>
          <ac:spMkLst>
            <pc:docMk/>
            <pc:sldMk cId="203271970" sldId="28807"/>
            <ac:spMk id="161795" creationId="{9DD0F749-76B1-027D-4C00-1FA0811A6161}"/>
          </ac:spMkLst>
        </pc:spChg>
      </pc:sldChg>
      <pc:sldChg chg="addSp delSp modSp add mod">
        <pc:chgData name="Jim McGowan" userId="e2c7446dd3aca506" providerId="LiveId" clId="{9C25796A-7B39-4A71-8A01-5B1771AE4BD7}" dt="2026-05-23T19:55:20.606" v="316" actId="255"/>
        <pc:sldMkLst>
          <pc:docMk/>
          <pc:sldMk cId="83736871" sldId="28808"/>
        </pc:sldMkLst>
        <pc:spChg chg="add mod">
          <ac:chgData name="Jim McGowan" userId="e2c7446dd3aca506" providerId="LiveId" clId="{9C25796A-7B39-4A71-8A01-5B1771AE4BD7}" dt="2026-05-23T19:55:20.606" v="316" actId="255"/>
          <ac:spMkLst>
            <pc:docMk/>
            <pc:sldMk cId="83736871" sldId="28808"/>
            <ac:spMk id="4" creationId="{C6F6B9B0-8524-E487-0839-9AA71890102A}"/>
          </ac:spMkLst>
        </pc:spChg>
        <pc:spChg chg="del">
          <ac:chgData name="Jim McGowan" userId="e2c7446dd3aca506" providerId="LiveId" clId="{9C25796A-7B39-4A71-8A01-5B1771AE4BD7}" dt="2026-05-23T19:53:21.689" v="296" actId="478"/>
          <ac:spMkLst>
            <pc:docMk/>
            <pc:sldMk cId="83736871" sldId="28808"/>
            <ac:spMk id="134147" creationId="{C0E1429B-343D-CD14-6B1F-434373770E78}"/>
          </ac:spMkLst>
        </pc:spChg>
      </pc:sldChg>
      <pc:sldMasterChg chg="delSldLayout">
        <pc:chgData name="Jim McGowan" userId="e2c7446dd3aca506" providerId="LiveId" clId="{9C25796A-7B39-4A71-8A01-5B1771AE4BD7}" dt="2026-05-09T21:48:14.864" v="3" actId="47"/>
        <pc:sldMasterMkLst>
          <pc:docMk/>
          <pc:sldMasterMk cId="0" sldId="2147483649"/>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043 Exodus 12v1-51</a:t>
            </a:r>
          </a:p>
          <a:p>
            <a:pPr>
              <a:defRPr/>
            </a:pPr>
            <a:r>
              <a:rPr lang="en-US" sz="1500" dirty="0"/>
              <a:t>05-23-2026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5/23/26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148</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82</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83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104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122</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124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5/23/26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1427206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47730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249850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1" r:id="rId15"/>
    <p:sldLayoutId id="2147483682" r:id="rId16"/>
    <p:sldLayoutId id="2147483683"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microsoft.com/office/2007/relationships/hdphoto" Target="../media/hdphoto2.wdp"/></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jpeg"/><Relationship Id="rId1" Type="http://schemas.openxmlformats.org/officeDocument/2006/relationships/slideLayout" Target="../slideLayouts/slideLayout16.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jpeg"/><Relationship Id="rId1" Type="http://schemas.openxmlformats.org/officeDocument/2006/relationships/slideLayout" Target="../slideLayouts/slideLayout16.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customXml" Target="../ink/ink2.xml"/><Relationship Id="rId10"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2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1905000"/>
            <a:ext cx="7174441" cy="27051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Calendar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Lamb (3-11) </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Death of 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born (12-13)</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7336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9DFC1-61C7-1249-7A8E-5A58FFA8C76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15B7D6-1C7E-9B60-869D-5BCB8C8F9969}"/>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D7F04509-6E53-86E0-F845-E3B701BECC3E}"/>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2F837052-8A11-2A4C-CEC8-50047509F62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314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E5BF7-9094-C17F-A775-414ED85361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A038A1-9968-9BB7-B7A9-D745CCD5E440}"/>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7DB2B7CE-CDF1-294E-CD94-1656A1B6C18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BEBC12A-5D2A-4A6A-DF9F-BB0CE4B7A0F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768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6866-D058-8BEA-8517-1C1BCB3F220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644AA49-E615-339F-F2FA-28FCC495AF20}"/>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5A836FD-E24F-E8CB-F3F2-B7FD4CA42FA7}"/>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5BE7BD2-EBA2-1785-5845-88F702BF140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3436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FC39E-56DD-4276-E393-50E27C55E3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D57F202-9A00-6999-BFFF-B9C9E40D135D}"/>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B2AA7ED-9059-5552-491B-98481EC83C5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A085964-1B18-17A0-C6C3-885809FF972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923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:34.  …</a:t>
            </a:r>
            <a:r>
              <a:rPr lang="en-US" b="0" i="0" u="none" strike="noStrike" dirty="0">
                <a:effectLst>
                  <a:outerShdw blurRad="38100" dist="38100" dir="2700000" algn="tl">
                    <a:srgbClr val="000000">
                      <a:alpha val="43137"/>
                    </a:srgbClr>
                  </a:outerShdw>
                </a:effectLst>
              </a:rPr>
              <a:t>in the Hebrews’ haste to leave (on what was the first day of the seven-day festival), they grabbed the only food that was on hand: their as yet unleavened bread dough. They formed the dough into cakes and hoisted the pans onto their shoulders. The sun then baked the cakes into matzos, unleavened bread.</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450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3A06F-A500-EBD1-5D3B-18722E5652B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BBCAEE0-C326-93EE-6FC7-08D261673C51}"/>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92509E3-35E0-6DFC-F86A-7E1E597F9F25}"/>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3A5A4A6-C4DD-CE7F-008C-933CD0BB8D8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9468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096000" y="3582239"/>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31088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7AFDA-1F3B-FBFF-D686-F21864FD65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Aft>
                <a:spcPts val="900"/>
              </a:spcAft>
              <a:buClr>
                <a:srgbClr val="00FFFF"/>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kern="0" dirty="0">
                <a:solidFill>
                  <a:srgbClr val="00FFFF"/>
                </a:solidFill>
                <a:effectLst>
                  <a:outerShdw blurRad="38100" dist="38100" dir="2700000" algn="tl">
                    <a:srgbClr val="000000"/>
                  </a:outerShdw>
                </a:effectLst>
                <a:latin typeface="Calibri" panose="020F0502020204030204" pitchFamily="34" charset="0"/>
                <a:ea typeface="+mj-ea"/>
                <a:cs typeface="+mj-cs"/>
              </a:rPr>
              <a:t>Genesis 37:9</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“Now he had still another dream, and related it to his brothers, and said, ‘Lo, I have had still another dream; and behold, the sun and the moon and eleven stars were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bowing</a:t>
            </a:r>
            <a:r>
              <a:rPr lang="en-US" altLang="en-US" sz="3400" b="0" dirty="0">
                <a:effectLst>
                  <a:outerShdw blurRad="38100" dist="38100" dir="2700000" algn="tl">
                    <a:srgbClr val="000000"/>
                  </a:outerShdw>
                </a:effectLst>
                <a:latin typeface="Calibri" panose="020F0502020204030204" pitchFamily="34" charset="0"/>
                <a:cs typeface="+mn-cs"/>
              </a:rPr>
              <a:t> down to 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34075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3FDCF1-AF86-21BE-92B5-8C42DAD98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0419" name="Text Box 3"/>
          <p:cNvSpPr txBox="1">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ctr" defTabSz="685800">
              <a:spcBef>
                <a:spcPts val="0"/>
              </a:spcBef>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b="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37:10</a:t>
            </a:r>
          </a:p>
          <a:p>
            <a:pPr algn="just" eaLnBrk="1" hangingPunct="1">
              <a:spcBef>
                <a:spcPts val="0"/>
              </a:spcBef>
              <a:spcAft>
                <a:spcPts val="0"/>
              </a:spcAft>
            </a:pPr>
            <a:r>
              <a:rPr lang="en-US" altLang="en-US" sz="3400" b="0" dirty="0">
                <a:effectLst>
                  <a:outerShdw blurRad="38100" dist="38100" dir="2700000" algn="tl">
                    <a:srgbClr val="000000"/>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a:t>
            </a:r>
            <a:r>
              <a:rPr lang="en-US" altLang="en-US" sz="3400" b="1" u="sng" dirty="0">
                <a:solidFill>
                  <a:srgbClr val="FFFFCC"/>
                </a:solidFill>
                <a:effectLst>
                  <a:outerShdw blurRad="38100" dist="38100" dir="2700000" algn="tl">
                    <a:srgbClr val="000000"/>
                  </a:outerShdw>
                </a:effectLst>
                <a:latin typeface="Calibri" panose="020F0502020204030204" pitchFamily="34" charset="0"/>
                <a:cs typeface="+mn-cs"/>
              </a:rPr>
              <a:t>bow</a:t>
            </a:r>
            <a:r>
              <a:rPr lang="en-US" altLang="en-US" sz="3400" b="0" dirty="0">
                <a:effectLst>
                  <a:outerShdw blurRad="38100" dist="38100" dir="2700000" algn="tl">
                    <a:srgbClr val="000000"/>
                  </a:outerShdw>
                </a:effectLst>
                <a:latin typeface="Calibri" panose="020F0502020204030204" pitchFamily="34" charset="0"/>
                <a:cs typeface="+mn-cs"/>
              </a:rPr>
              <a:t> ourselves down before you to the ground?’”</a:t>
            </a:r>
          </a:p>
        </p:txBody>
      </p:sp>
      <p:pic>
        <p:nvPicPr>
          <p:cNvPr id="7" name="Picture 2">
            <a:extLst>
              <a:ext uri="{FF2B5EF4-FFF2-40B4-BE49-F238E27FC236}">
                <a16:creationId xmlns:a16="http://schemas.microsoft.com/office/drawing/2014/main" id="{9403F7FE-51DB-3C8C-8C95-D75B8332F0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1361" y="2865120"/>
            <a:ext cx="184927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79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19050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(1</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Calendar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Lamb (3-11) </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Death of 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born (12-13)</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6126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aremanagement.com/wp-content/uploads/swiss1.jpg">
            <a:extLst>
              <a:ext uri="{FF2B5EF4-FFF2-40B4-BE49-F238E27FC236}">
                <a16:creationId xmlns:a16="http://schemas.microsoft.com/office/drawing/2014/main" id="{D83E04B5-29B9-4BEB-BFE2-F2F5B77122D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8400" y="137160"/>
            <a:ext cx="7315200" cy="6583680"/>
          </a:xfrm>
          <a:prstGeom prst="rect">
            <a:avLst/>
          </a:prstGeom>
          <a:noFill/>
        </p:spPr>
      </p:pic>
    </p:spTree>
    <p:extLst>
      <p:ext uri="{BB962C8B-B14F-4D97-AF65-F5344CB8AC3E}">
        <p14:creationId xmlns:p14="http://schemas.microsoft.com/office/powerpoint/2010/main" val="23813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C75646-7AE9-B3C6-432E-7AE15522676C}"/>
              </a:ext>
            </a:extLst>
          </p:cNvPr>
          <p:cNvPicPr>
            <a:picLocks noChangeAspect="1"/>
          </p:cNvPicPr>
          <p:nvPr/>
        </p:nvPicPr>
        <p:blipFill>
          <a:blip r:embed="rId2"/>
          <a:stretch>
            <a:fillRect/>
          </a:stretch>
        </p:blipFill>
        <p:spPr>
          <a:xfrm>
            <a:off x="2480733" y="762000"/>
            <a:ext cx="7230534" cy="5943600"/>
          </a:xfrm>
          <a:prstGeom prst="rect">
            <a:avLst/>
          </a:prstGeom>
          <a:solidFill>
            <a:schemeClr val="tx2">
              <a:lumMod val="40000"/>
              <a:lumOff val="60000"/>
            </a:schemeClr>
          </a:solidFill>
          <a:ln w="38100">
            <a:solidFill>
              <a:schemeClr val="tx1"/>
            </a:solidFill>
          </a:ln>
        </p:spPr>
      </p:pic>
      <p:sp>
        <p:nvSpPr>
          <p:cNvPr id="18" name="Rectangle 2">
            <a:extLst>
              <a:ext uri="{FF2B5EF4-FFF2-40B4-BE49-F238E27FC236}">
                <a16:creationId xmlns:a16="http://schemas.microsoft.com/office/drawing/2014/main" id="{2D90FD78-E2D1-ED01-D4C4-5DF02C633CDE}"/>
              </a:ext>
            </a:extLst>
          </p:cNvPr>
          <p:cNvSpPr>
            <a:spLocks noGrp="1" noChangeArrowheads="1"/>
          </p:cNvSpPr>
          <p:nvPr>
            <p:ph type="title"/>
          </p:nvPr>
        </p:nvSpPr>
        <p:spPr>
          <a:xfrm>
            <a:off x="3162300" y="76200"/>
            <a:ext cx="5867400" cy="548640"/>
          </a:xfrm>
        </p:spPr>
        <p:txBody>
          <a:bodyPr/>
          <a:lstStyle/>
          <a:p>
            <a:pPr algn="ctr"/>
            <a:r>
              <a:rPr lang="en-US" altLang="en-US" sz="3600" dirty="0">
                <a:effectLst>
                  <a:outerShdw blurRad="38100" dist="38100" dir="2700000" algn="tl">
                    <a:srgbClr val="000000">
                      <a:alpha val="43137"/>
                    </a:srgbClr>
                  </a:outerShdw>
                </a:effectLst>
              </a:rPr>
              <a:t>Maslow’s Hierarchy of Needs</a:t>
            </a:r>
          </a:p>
        </p:txBody>
      </p:sp>
    </p:spTree>
    <p:extLst>
      <p:ext uri="{BB962C8B-B14F-4D97-AF65-F5344CB8AC3E}">
        <p14:creationId xmlns:p14="http://schemas.microsoft.com/office/powerpoint/2010/main" val="299406790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rPr>
              <a:t>17</a:t>
            </a:r>
            <a:r>
              <a:rPr lang="en-US" sz="3600" dirty="0">
                <a:effectLst>
                  <a:outerShdw blurRad="38100" dist="38100" dir="2700000" algn="tl">
                    <a:srgbClr val="000000">
                      <a:alpha val="43137"/>
                    </a:srgbClr>
                  </a:outerShdw>
                </a:effectLst>
              </a:rPr>
              <a:t>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spcBef>
                <a:spcPct val="0"/>
              </a:spcBef>
              <a:spcAft>
                <a:spcPts val="900"/>
              </a:spcAft>
              <a:buNone/>
              <a:defRPr/>
            </a:pPr>
            <a:r>
              <a:rPr lang="en-US" sz="4000" kern="1200" dirty="0">
                <a:solidFill>
                  <a:schemeClr val="tx2"/>
                </a:solidFill>
                <a:ea typeface="+mj-ea"/>
                <a:cs typeface="Calibri" panose="020F0502020204030204" pitchFamily="34" charset="0"/>
              </a:rPr>
              <a:t>1 Peter 2:2</a:t>
            </a:r>
          </a:p>
          <a:p>
            <a:pPr marL="0" indent="0" algn="just">
              <a:spcBef>
                <a:spcPts val="0"/>
              </a:spcBef>
              <a:buNone/>
            </a:pPr>
            <a:r>
              <a:rPr lang="en-US" sz="3600" dirty="0">
                <a:effectLst>
                  <a:outerShdw blurRad="38100" dist="38100" dir="2700000" algn="tl">
                    <a:srgbClr val="000000">
                      <a:alpha val="43137"/>
                    </a:srgbClr>
                  </a:outerShdw>
                </a:effectLst>
              </a:rPr>
              <a:t>“like newborn babies, long for the </a:t>
            </a:r>
            <a:r>
              <a:rPr lang="en-US" sz="3600" b="1" u="sng" dirty="0">
                <a:solidFill>
                  <a:srgbClr val="FFFFCC"/>
                </a:solidFill>
                <a:effectLst>
                  <a:outerShdw blurRad="38100" dist="38100" dir="2700000" algn="tl">
                    <a:srgbClr val="000000">
                      <a:alpha val="43137"/>
                    </a:srgbClr>
                  </a:outerShdw>
                </a:effectLst>
              </a:rPr>
              <a:t>pure  [</a:t>
            </a:r>
            <a:r>
              <a:rPr lang="en-US" sz="3600" b="1" i="1" u="sng" dirty="0">
                <a:solidFill>
                  <a:srgbClr val="FFFFCC"/>
                </a:solidFill>
                <a:effectLst>
                  <a:outerShdw blurRad="38100" dist="38100" dir="2700000" algn="tl">
                    <a:srgbClr val="000000">
                      <a:alpha val="43137"/>
                    </a:srgbClr>
                  </a:outerShdw>
                </a:effectLst>
              </a:rPr>
              <a:t>adolos</a:t>
            </a:r>
            <a:r>
              <a:rPr lang="en-US" sz="3600" b="1" u="sng" dirty="0">
                <a:solidFill>
                  <a:srgbClr val="FFFFCC"/>
                </a:solidFill>
                <a:effectLst>
                  <a:outerShdw blurRad="38100" dist="38100" dir="2700000" algn="tl">
                    <a:srgbClr val="000000">
                      <a:alpha val="43137"/>
                    </a:srgbClr>
                  </a:outerShdw>
                </a:effectLst>
              </a:rPr>
              <a:t>] milk of the word</a:t>
            </a:r>
            <a:r>
              <a:rPr lang="en-US" sz="3600" dirty="0">
                <a:effectLst>
                  <a:outerShdw blurRad="38100" dist="38100" dir="2700000" algn="tl">
                    <a:srgbClr val="000000">
                      <a:alpha val="43137"/>
                    </a:srgbClr>
                  </a:outerShdw>
                </a:effectLst>
              </a:rPr>
              <a:t>, so that by it you may grow in respect to salvation</a:t>
            </a:r>
            <a:r>
              <a:rPr lang="en-US" dirty="0">
                <a:effectLst/>
              </a:rPr>
              <a:t>, </a:t>
            </a:r>
            <a:r>
              <a:rPr lang="en-US" b="1" baseline="30000" dirty="0">
                <a:effectLst/>
              </a:rPr>
              <a:t>3 </a:t>
            </a:r>
            <a:r>
              <a:rPr lang="en-US" sz="3600" dirty="0">
                <a:effectLst>
                  <a:outerShdw blurRad="38100" dist="38100" dir="2700000" algn="tl">
                    <a:srgbClr val="000000">
                      <a:alpha val="43137"/>
                    </a:srgbClr>
                  </a:outerShdw>
                </a:effectLst>
              </a:rPr>
              <a:t>if you have tasted the kindness of the Lord.”</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4471" y="2590800"/>
            <a:ext cx="3063059" cy="2286000"/>
          </a:xfrm>
          <a:prstGeom prst="rect">
            <a:avLst/>
          </a:prstGeom>
          <a:ln>
            <a:solidFill>
              <a:schemeClr val="tx1"/>
            </a:solidFill>
          </a:ln>
        </p:spPr>
      </p:pic>
    </p:spTree>
    <p:extLst>
      <p:ext uri="{BB962C8B-B14F-4D97-AF65-F5344CB8AC3E}">
        <p14:creationId xmlns:p14="http://schemas.microsoft.com/office/powerpoint/2010/main" val="167951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35524"/>
            <a:ext cx="10972801" cy="2986952"/>
          </a:xfrm>
        </p:spPr>
        <p:txBody>
          <a:bodyPr/>
          <a:lstStyle/>
          <a:p>
            <a:pPr marL="0" indent="0" algn="just">
              <a:buNone/>
              <a:defRPr/>
            </a:pPr>
            <a:r>
              <a:rPr lang="en-US" dirty="0">
                <a:effectLst>
                  <a:outerShdw blurRad="38100" dist="38100" dir="2700000" algn="tl">
                    <a:srgbClr val="000000">
                      <a:alpha val="43137"/>
                    </a:srgbClr>
                  </a:outerShdw>
                </a:effectLst>
              </a:rPr>
              <a:t>"We believe in the complete adequacy of Scripture, for in it God has given us all things that pertain to life and godliness. We hold, therefore, that the Word of God by itself is sufficient to prepare a person for a lifetime of effective ministry.”</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1338828"/>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a:p>
            <a:pPr algn="ctr">
              <a:spcAft>
                <a:spcPts val="0"/>
              </a:spcAft>
            </a:pPr>
            <a:r>
              <a:rPr lang="en-US" sz="4000" cap="small"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sufficiency of the scriptures</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156459"/>
            <a:ext cx="1904999" cy="1859915"/>
          </a:xfrm>
          <a:prstGeom prst="rect">
            <a:avLst/>
          </a:prstGeom>
          <a:noFill/>
          <a:ln w="9525">
            <a:noFill/>
            <a:miter lim="800000"/>
            <a:headEnd/>
            <a:tailEnd/>
          </a:ln>
        </p:spPr>
      </p:pic>
      <p:sp>
        <p:nvSpPr>
          <p:cNvPr id="8" name="Rectangle 7">
            <a:extLst>
              <a:ext uri="{FF2B5EF4-FFF2-40B4-BE49-F238E27FC236}">
                <a16:creationId xmlns:a16="http://schemas.microsoft.com/office/drawing/2014/main" id="{3105FB8B-2BB0-440E-9C7D-08AA657A1CFA}"/>
              </a:ext>
            </a:extLst>
          </p:cNvPr>
          <p:cNvSpPr/>
          <p:nvPr/>
        </p:nvSpPr>
        <p:spPr>
          <a:xfrm>
            <a:off x="609600" y="6320135"/>
            <a:ext cx="10972801" cy="461665"/>
          </a:xfrm>
          <a:prstGeom prst="rect">
            <a:avLst/>
          </a:prstGeom>
        </p:spPr>
        <p:txBody>
          <a:bodyPr wrap="square">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https://www.chafer.edu/distinctives</a:t>
            </a:r>
          </a:p>
        </p:txBody>
      </p:sp>
    </p:spTree>
    <p:extLst>
      <p:ext uri="{BB962C8B-B14F-4D97-AF65-F5344CB8AC3E}">
        <p14:creationId xmlns:p14="http://schemas.microsoft.com/office/powerpoint/2010/main" val="22777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45E11-DF34-10D6-CE8C-E2568D7BE14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ACB681B-7D60-64EA-2A86-E0935923EDE8}"/>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15B1B26A-D650-255C-7A5F-81B3A46105FA}"/>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B15F8F52-1082-733C-52F4-A58C63893D7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250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13569355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050"/>
          <p:cNvPicPr>
            <a:picLocks noChangeAspect="1" noChangeArrowheads="1"/>
          </p:cNvPicPr>
          <p:nvPr/>
        </p:nvPicPr>
        <p:blipFill>
          <a:blip r:embed="rId2"/>
          <a:srcRect/>
          <a:stretch>
            <a:fillRect/>
          </a:stretch>
        </p:blipFill>
        <p:spPr bwMode="auto">
          <a:xfrm>
            <a:off x="1229638" y="228600"/>
            <a:ext cx="9732724"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19050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Calendar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Lamb (3-11) </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Death of 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born (12-13)</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385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026"/>
          <p:cNvPicPr>
            <a:picLocks noChangeAspect="1" noChangeArrowheads="1"/>
          </p:cNvPicPr>
          <p:nvPr/>
        </p:nvPicPr>
        <p:blipFill>
          <a:blip r:embed="rId2"/>
          <a:srcRect/>
          <a:stretch>
            <a:fillRect/>
          </a:stretch>
        </p:blipFill>
        <p:spPr bwMode="auto">
          <a:xfrm>
            <a:off x="2324100" y="228600"/>
            <a:ext cx="7543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A19F-18F9-4296-AC4B-53BBEA2F33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29239CC-72E2-F695-0A76-151B201792B2}"/>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10E1480A-21EF-D1AD-80F9-15835CD8E3B7}"/>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A3BE41D-4EB4-75CD-7DBC-04D735D79F9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1407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:37. </a:t>
            </a:r>
            <a:r>
              <a:rPr lang="en-US" b="1" i="0" dirty="0">
                <a:solidFill>
                  <a:srgbClr val="FFFFCC"/>
                </a:solidFill>
                <a:effectLst>
                  <a:outerShdw blurRad="38100" dist="38100" dir="2700000" algn="tl">
                    <a:srgbClr val="000000">
                      <a:alpha val="43137"/>
                    </a:srgbClr>
                  </a:outerShdw>
                </a:effectLst>
              </a:rPr>
              <a:t>Six hundred thousand … men</a:t>
            </a:r>
            <a:r>
              <a:rPr lang="en-US" b="0" i="0" dirty="0">
                <a:solidFill>
                  <a:srgbClr val="FFFFCC"/>
                </a:solidFill>
                <a:effectLst>
                  <a:outerShdw blurRad="38100" dist="38100" dir="2700000" algn="tl">
                    <a:srgbClr val="000000">
                      <a:alpha val="43137"/>
                    </a:srgbClr>
                  </a:outerShdw>
                </a:effectLst>
              </a:rPr>
              <a:t>. </a:t>
            </a:r>
            <a:r>
              <a:rPr lang="en-US" b="0" i="0" dirty="0">
                <a:effectLst>
                  <a:outerShdw blurRad="38100" dist="38100" dir="2700000" algn="tl">
                    <a:srgbClr val="000000">
                      <a:alpha val="43137"/>
                    </a:srgbClr>
                  </a:outerShdw>
                </a:effectLst>
              </a:rPr>
              <a:t>This is a round figure; the total number of men aged twenty and older was 603,550 (38:26). Extrapolating from that number, assuming one wife and two children per man, one arrives at an exodus population of roughly two million people. Objections have been commonly raised over the possibility of such an extraordinary population. While enormous energy and scholarly creativity has gone into the development of alternative theories to explain why the population numbers should not be taken at their face value, none has proven definitively convincing</a:t>
            </a:r>
            <a:r>
              <a:rPr lang="en-US" b="0" i="0" u="none" strike="noStrike" dirty="0">
                <a:effectLst>
                  <a:outerShdw blurRad="38100" dist="38100" dir="2700000" algn="tl">
                    <a:srgbClr val="000000">
                      <a:alpha val="43137"/>
                    </a:srgbClr>
                  </a:outerShdw>
                </a:effectLst>
              </a:rPr>
              <a:t>.</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754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B2A68-8787-7AF7-82A3-510AEACA297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069128-253D-DB51-7002-75CC1003C08F}"/>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744FCE7-8BF4-763D-A279-9778B35EF209}"/>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E883892-5E84-209B-D5CD-4608E85EAC7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279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b="1" dirty="0">
                <a:solidFill>
                  <a:srgbClr val="FFFFCC"/>
                </a:solidFill>
                <a:effectLst>
                  <a:outerShdw blurRad="38100" dist="38100" dir="2700000" algn="tl">
                    <a:srgbClr val="000000">
                      <a:alpha val="43137"/>
                    </a:srgbClr>
                  </a:outerShdw>
                </a:effectLst>
              </a:rPr>
              <a:t>:38. </a:t>
            </a:r>
            <a:r>
              <a:rPr lang="en-US"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A mixed multitude </a:t>
            </a:r>
            <a:r>
              <a:rPr lang="en-US" b="0" i="0" dirty="0">
                <a:effectLst/>
              </a:rPr>
              <a:t>went with them. These were likely other, non-Hebrew, slaves and perhaps a few God-fearing Egyptians. This Gentile group would stir up trouble in the camp during the wilderness journey (Num. 11:4)</a:t>
            </a:r>
            <a:r>
              <a:rPr lang="en-US" b="0" i="0" u="none" strike="noStrike" dirty="0">
                <a:effectLst/>
              </a:rPr>
              <a:t>.</a:t>
            </a:r>
            <a:r>
              <a:rPr lang="en-US" u="none" strike="noStrike" dirty="0">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7627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1179-988E-00BF-5692-FC0FCC7FF5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2F14441-DB68-EA8F-3543-3EECD63142DA}"/>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7F45F45A-0180-9FDF-6BFD-CFE4B5F84B78}"/>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0203F007-6515-7D4C-3D30-34BA369AD0B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838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6381-B090-FAFB-9259-99DB74D1635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25EB69C-8A89-6AB4-7E43-5DC61B84E59C}"/>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B3DA9F6-DC72-E1E3-7367-3BE8321DD2EE}"/>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02838A6B-13DA-FD46-EA59-8E160F4575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1959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42ECF-2ED2-A26E-53CF-8D5919A2D53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4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12:40-41</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time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sons of Israel lived in Egypt was four hundred and thirty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the end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hundred and thirty years, to the very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hosts of the Lord went out from the land of Egypt.”</a:t>
            </a:r>
          </a:p>
        </p:txBody>
      </p:sp>
      <p:pic>
        <p:nvPicPr>
          <p:cNvPr id="3" name="Picture 2">
            <a:extLst>
              <a:ext uri="{FF2B5EF4-FFF2-40B4-BE49-F238E27FC236}">
                <a16:creationId xmlns:a16="http://schemas.microsoft.com/office/drawing/2014/main" id="{28A005D5-DE25-1726-5942-455F8D3AE57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8000" r="32000"/>
          <a:stretch/>
        </p:blipFill>
        <p:spPr>
          <a:xfrm>
            <a:off x="5039230" y="3048000"/>
            <a:ext cx="211354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498597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- 430 years for Jacob’s migration to Egypt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9C8AF92C-49F1-87D0-52E5-3F54060A861E}"/>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4CDAD56D-B3D5-3238-4CB4-7C7C612CACE4}"/>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3070-6664-200F-E2DB-1307E1EB0799}"/>
            </a:ext>
          </a:extLst>
        </p:cNvPr>
        <p:cNvGrpSpPr/>
        <p:nvPr/>
      </p:nvGrpSpPr>
      <p:grpSpPr>
        <a:xfrm>
          <a:off x="0" y="0"/>
          <a:ext cx="0" cy="0"/>
          <a:chOff x="0" y="0"/>
          <a:chExt cx="0" cy="0"/>
        </a:xfrm>
      </p:grpSpPr>
      <p:sp>
        <p:nvSpPr>
          <p:cNvPr id="27649" name="Title 1">
            <a:extLst>
              <a:ext uri="{FF2B5EF4-FFF2-40B4-BE49-F238E27FC236}">
                <a16:creationId xmlns:a16="http://schemas.microsoft.com/office/drawing/2014/main" id="{CCC0AC2E-0B3E-36E3-D4A9-AE4F4649BA60}"/>
              </a:ext>
            </a:extLst>
          </p:cNvPr>
          <p:cNvSpPr>
            <a:spLocks noGrp="1"/>
          </p:cNvSpPr>
          <p:nvPr>
            <p:ph type="title"/>
          </p:nvPr>
        </p:nvSpPr>
        <p:spPr>
          <a:xfrm>
            <a:off x="914400" y="228600"/>
            <a:ext cx="10363200" cy="914400"/>
          </a:xfrm>
        </p:spPr>
        <p:txBody>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AGE OF THE EARTH?</a:t>
            </a:r>
          </a:p>
        </p:txBody>
      </p:sp>
      <p:sp>
        <p:nvSpPr>
          <p:cNvPr id="3" name="Content Placeholder 2">
            <a:extLst>
              <a:ext uri="{FF2B5EF4-FFF2-40B4-BE49-F238E27FC236}">
                <a16:creationId xmlns:a16="http://schemas.microsoft.com/office/drawing/2014/main" id="{8A9002DC-E94C-DC20-F307-0E2C921AA5B4}"/>
              </a:ext>
            </a:extLst>
          </p:cNvPr>
          <p:cNvSpPr>
            <a:spLocks noGrp="1"/>
          </p:cNvSpPr>
          <p:nvPr>
            <p:ph idx="1"/>
          </p:nvPr>
        </p:nvSpPr>
        <p:spPr>
          <a:xfrm>
            <a:off x="609600" y="1371600"/>
            <a:ext cx="6885267" cy="4419600"/>
          </a:xfrm>
        </p:spPr>
        <p:txBody>
          <a:bodyPr/>
          <a:lstStyle/>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971-931 BC=</a:t>
            </a:r>
            <a:r>
              <a:rPr lang="en-US" sz="2800" dirty="0" err="1">
                <a:latin typeface="Calibri" panose="020F0502020204030204" pitchFamily="34" charset="0"/>
                <a:ea typeface="Calibri" panose="020F0502020204030204" pitchFamily="34" charset="0"/>
                <a:cs typeface="Calibri" panose="020F0502020204030204" pitchFamily="34" charset="0"/>
              </a:rPr>
              <a:t>Solomonic</a:t>
            </a:r>
            <a:r>
              <a:rPr lang="en-US" sz="2800" dirty="0">
                <a:latin typeface="Calibri" panose="020F0502020204030204" pitchFamily="34" charset="0"/>
                <a:ea typeface="Calibri" panose="020F0502020204030204" pitchFamily="34" charset="0"/>
                <a:cs typeface="Calibri" panose="020F0502020204030204" pitchFamily="34" charset="0"/>
              </a:rPr>
              <a:t> reign</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966=Solomon rebuilds temple (1 </a:t>
            </a:r>
            <a:r>
              <a:rPr lang="en-US" sz="2800" dirty="0" err="1">
                <a:latin typeface="Calibri" panose="020F0502020204030204" pitchFamily="34" charset="0"/>
                <a:ea typeface="Calibri" panose="020F0502020204030204" pitchFamily="34" charset="0"/>
                <a:cs typeface="Calibri" panose="020F0502020204030204" pitchFamily="34" charset="0"/>
              </a:rPr>
              <a:t>Kgs</a:t>
            </a:r>
            <a:r>
              <a:rPr lang="en-US" sz="2800" dirty="0">
                <a:latin typeface="Calibri" panose="020F0502020204030204" pitchFamily="34" charset="0"/>
                <a:ea typeface="Calibri" panose="020F0502020204030204" pitchFamily="34" charset="0"/>
                <a:cs typeface="Calibri" panose="020F0502020204030204" pitchFamily="34" charset="0"/>
              </a:rPr>
              <a:t> 6:1b)</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- 480 years for the Exodus’ date (1 Kgs 6:1a)</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1446 BC for Exodus’ date</a:t>
            </a:r>
          </a:p>
          <a:p>
            <a:pPr>
              <a:spcBef>
                <a:spcPts val="0"/>
              </a:spcBef>
              <a:spcAft>
                <a:spcPts val="900"/>
              </a:spcAft>
              <a:defRPr/>
            </a:pP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430 years for Jacob’s migration to Egypt (</a:t>
            </a:r>
            <a:r>
              <a:rPr 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12:40)</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1876 BC for Jacob’s migration to Egypt (Gen 46)</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Genealogies of Gen 5; 11</a:t>
            </a:r>
          </a:p>
          <a:p>
            <a:pPr>
              <a:spcBef>
                <a:spcPts val="0"/>
              </a:spcBef>
              <a:spcAft>
                <a:spcPts val="900"/>
              </a:spcAft>
              <a:defRPr/>
            </a:pPr>
            <a:r>
              <a:rPr lang="en-US" sz="2800" dirty="0">
                <a:latin typeface="Calibri" panose="020F0502020204030204" pitchFamily="34" charset="0"/>
                <a:ea typeface="Calibri" panose="020F0502020204030204" pitchFamily="34" charset="0"/>
                <a:cs typeface="Calibri" panose="020F0502020204030204" pitchFamily="34" charset="0"/>
              </a:rPr>
              <a:t>= 4000 BC for the earth’s age</a:t>
            </a:r>
            <a:endParaRPr lang="en-US" sz="2800" dirty="0"/>
          </a:p>
        </p:txBody>
      </p:sp>
      <p:pic>
        <p:nvPicPr>
          <p:cNvPr id="27651" name="Picture 2" descr="https://encrypted-tbn3.gstatic.com/images?q=tbn:ANd9GcS1_XZd1lYx9TITj-WHwmysahDCQrqQk0HwnMrB4LVy8ZDbLblf">
            <a:extLst>
              <a:ext uri="{FF2B5EF4-FFF2-40B4-BE49-F238E27FC236}">
                <a16:creationId xmlns:a16="http://schemas.microsoft.com/office/drawing/2014/main" id="{B9110744-BE23-1DC8-88D3-B1E0DD2A0BB8}"/>
              </a:ext>
            </a:extLst>
          </p:cNvPr>
          <p:cNvPicPr>
            <a:picLocks noChangeAspect="1" noChangeArrowheads="1"/>
          </p:cNvPicPr>
          <p:nvPr/>
        </p:nvPicPr>
        <p:blipFill>
          <a:blip r:embed="rId2"/>
          <a:srcRect/>
          <a:stretch>
            <a:fillRect/>
          </a:stretch>
        </p:blipFill>
        <p:spPr bwMode="auto">
          <a:xfrm>
            <a:off x="609600" y="137886"/>
            <a:ext cx="914400" cy="914400"/>
          </a:xfrm>
          <a:prstGeom prst="rect">
            <a:avLst/>
          </a:prstGeom>
          <a:noFill/>
          <a:ln w="9525">
            <a:solidFill>
              <a:schemeClr val="tx1"/>
            </a:solidFill>
            <a:miter lim="800000"/>
            <a:headEnd/>
            <a:tailEnd/>
          </a:ln>
        </p:spPr>
      </p:pic>
      <p:pic>
        <p:nvPicPr>
          <p:cNvPr id="4" name="Picture 2" descr="https://encrypted-tbn3.gstatic.com/images?q=tbn:ANd9GcS1_XZd1lYx9TITj-WHwmysahDCQrqQk0HwnMrB4LVy8ZDbLblf">
            <a:extLst>
              <a:ext uri="{FF2B5EF4-FFF2-40B4-BE49-F238E27FC236}">
                <a16:creationId xmlns:a16="http://schemas.microsoft.com/office/drawing/2014/main" id="{DBFB8A20-B20C-013A-87A4-988B0E6D1B59}"/>
              </a:ext>
            </a:extLst>
          </p:cNvPr>
          <p:cNvPicPr>
            <a:picLocks noChangeAspect="1" noChangeArrowheads="1"/>
          </p:cNvPicPr>
          <p:nvPr/>
        </p:nvPicPr>
        <p:blipFill>
          <a:blip r:embed="rId2"/>
          <a:srcRect/>
          <a:stretch>
            <a:fillRect/>
          </a:stretch>
        </p:blipFill>
        <p:spPr bwMode="auto">
          <a:xfrm>
            <a:off x="10668000" y="137886"/>
            <a:ext cx="914400" cy="914400"/>
          </a:xfrm>
          <a:prstGeom prst="rect">
            <a:avLst/>
          </a:prstGeom>
          <a:noFill/>
          <a:ln w="9525">
            <a:solidFill>
              <a:schemeClr val="tx1"/>
            </a:solidFill>
            <a:miter lim="800000"/>
            <a:headEnd/>
            <a:tailEnd/>
          </a:ln>
        </p:spPr>
      </p:pic>
      <p:pic>
        <p:nvPicPr>
          <p:cNvPr id="5" name="Picture 4">
            <a:extLst>
              <a:ext uri="{FF2B5EF4-FFF2-40B4-BE49-F238E27FC236}">
                <a16:creationId xmlns:a16="http://schemas.microsoft.com/office/drawing/2014/main" id="{5A1729B1-0635-B9F6-6491-86AC330BA04B}"/>
              </a:ext>
            </a:extLst>
          </p:cNvPr>
          <p:cNvPicPr>
            <a:picLocks noChangeAspect="1"/>
          </p:cNvPicPr>
          <p:nvPr/>
        </p:nvPicPr>
        <p:blipFill>
          <a:blip r:embed="rId3"/>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256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2E57B-5266-9ABF-3732-C62D06BCCB4A}"/>
              </a:ext>
            </a:extLst>
          </p:cNvPr>
          <p:cNvPicPr>
            <a:picLocks noChangeAspect="1"/>
          </p:cNvPicPr>
          <p:nvPr/>
        </p:nvPicPr>
        <p:blipFill>
          <a:blip r:embed="rId2"/>
          <a:stretch>
            <a:fillRect/>
          </a:stretch>
        </p:blipFill>
        <p:spPr>
          <a:xfrm>
            <a:off x="609600" y="348175"/>
            <a:ext cx="10972800" cy="6161650"/>
          </a:xfrm>
          <a:prstGeom prst="rect">
            <a:avLst/>
          </a:prstGeom>
        </p:spPr>
      </p:pic>
    </p:spTree>
    <p:extLst>
      <p:ext uri="{BB962C8B-B14F-4D97-AF65-F5344CB8AC3E}">
        <p14:creationId xmlns:p14="http://schemas.microsoft.com/office/powerpoint/2010/main" val="34418338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C1BEA-B45C-B7A3-B848-AF081E831FD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260540D-813C-8F12-9844-075FF21A569D}"/>
              </a:ext>
            </a:extLst>
          </p:cNvPr>
          <p:cNvSpPr>
            <a:spLocks noGrp="1" noChangeArrowheads="1"/>
          </p:cNvSpPr>
          <p:nvPr>
            <p:ph type="body" idx="1"/>
          </p:nvPr>
        </p:nvSpPr>
        <p:spPr>
          <a:xfrm>
            <a:off x="1066800" y="1325880"/>
            <a:ext cx="7444725" cy="257957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Urgency (33)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dough taken (34)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Egyptians plundered (35-36)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Direction (37a)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Number (37b)</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Mixed multitude (38)</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baked (39)</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Duration of bondage (40-41)</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Ritual established (42)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025CFCB5-DA56-5B50-9851-0D3462D9B36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12:33-42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Exodus from Egypt</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2324490-29AE-A098-9BCF-141781D15D3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8180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24854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890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F95C-3F9C-48A3-26A8-2B9CC7960AD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49593DE-6933-5399-0913-3E7C575F9C08}"/>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2A080636-FC83-060A-AFBD-B643E86169C0}"/>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A76991E4-3643-7DEE-D83E-12114CF3D76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101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3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EB0E3-7A96-5F8C-895F-7334A72C894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6B29AA6-4CE5-9C1A-A572-808C5950D8B2}"/>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246F612C-5D20-1DDF-F298-D69155A1D56E}"/>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3AC620E4-987B-49F4-502F-5A84231CC4E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2344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588514448"/>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F87DB-D69D-F7D1-1F22-459A93B307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623050-9B19-34F5-114A-B47202718B32}"/>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0817BE4E-E6EA-0C68-4188-3C21D65139CD}"/>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3CE84527-437F-B9CB-B345-186EB5400E9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057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900"/>
              </a:spcAft>
              <a:buNone/>
              <a:defRPr/>
            </a:pPr>
            <a:r>
              <a:rPr lang="en-US" sz="4000" kern="1200" dirty="0">
                <a:solidFill>
                  <a:schemeClr val="tx2"/>
                </a:solidFill>
                <a:ea typeface="+mj-ea"/>
              </a:rPr>
              <a:t>Exodus 12:5, 46</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r>
              <a:rPr lang="en-US" sz="3600" b="0" i="0" u="none" strike="noStrike" dirty="0">
                <a:effectLst/>
              </a:rPr>
              <a:t>nor are you to </a:t>
            </a:r>
            <a:r>
              <a:rPr lang="en-US" sz="3600" b="1" i="0" u="sng" strike="noStrike" dirty="0">
                <a:solidFill>
                  <a:srgbClr val="FFFFCC"/>
                </a:solidFill>
                <a:effectLst/>
              </a:rPr>
              <a:t>break any bone</a:t>
            </a:r>
            <a:r>
              <a:rPr lang="en-US" sz="3600" b="0" i="0" u="none" strike="noStrike" dirty="0">
                <a:effectLst/>
              </a:rPr>
              <a:t> of it.”</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0597" y="2592479"/>
            <a:ext cx="4018844" cy="2260600"/>
          </a:xfrm>
          <a:prstGeom prst="rect">
            <a:avLst/>
          </a:prstGeom>
          <a:noFill/>
          <a:ln>
            <a:solidFill>
              <a:schemeClr val="tx1"/>
            </a:solidFill>
          </a:ln>
        </p:spPr>
      </p:pic>
    </p:spTree>
    <p:extLst>
      <p:ext uri="{BB962C8B-B14F-4D97-AF65-F5344CB8AC3E}">
        <p14:creationId xmlns:p14="http://schemas.microsoft.com/office/powerpoint/2010/main" val="92026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A8122-A323-5DB7-6998-1C122954635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DB4E377-17FD-7907-D890-E8404734B858}"/>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9541ECB2-10B6-18A3-7643-69EF50E5041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4C7823FF-CCF1-A94E-14EB-4346E19A044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0698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4275953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7BE5-771D-5205-BF04-E7C56749C0E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3CA1029-0B3F-0629-3C16-FB16C0A4899A}"/>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C6A19D9-80C2-A88C-3012-733D0E0020D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D4E4FA5C-F5F4-29A7-A905-77920CC57C4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0000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2800" dirty="0"/>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31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381000"/>
            <a:ext cx="952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1351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9300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0B83F-649E-EBC6-FCB2-2B77459016C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DD0F749-76B1-027D-4C00-1FA0811A6161}"/>
              </a:ext>
            </a:extLst>
          </p:cNvPr>
          <p:cNvSpPr>
            <a:spLocks noGrp="1" noChangeArrowheads="1"/>
          </p:cNvSpPr>
          <p:nvPr>
            <p:ph type="body" idx="1"/>
          </p:nvPr>
        </p:nvSpPr>
        <p:spPr>
          <a:xfrm>
            <a:off x="1066801" y="1638300"/>
            <a:ext cx="7633650" cy="35814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Foreigners excluded (43-45)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bones unbroken (46)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Foreigner circumcision (47-49)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obedience (50)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Exodus date (51)</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8393B58C-2AF2-CCEB-4C54-5F3625352B59}"/>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112:43-51</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 Instituted</a:t>
            </a:r>
          </a:p>
        </p:txBody>
      </p:sp>
      <p:pic>
        <p:nvPicPr>
          <p:cNvPr id="3" name="Picture 2">
            <a:extLst>
              <a:ext uri="{FF2B5EF4-FFF2-40B4-BE49-F238E27FC236}">
                <a16:creationId xmlns:a16="http://schemas.microsoft.com/office/drawing/2014/main" id="{4B3E6B79-C074-284E-8669-220CEB47AC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271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AEFB-7A1C-0803-0CE0-5FE3553AB5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EA04D5-6AA4-A97E-553C-D1B038314870}"/>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C6F6B9B0-8524-E487-0839-9AA71890102A}"/>
              </a:ext>
            </a:extLst>
          </p:cNvPr>
          <p:cNvSpPr txBox="1"/>
          <p:nvPr/>
        </p:nvSpPr>
        <p:spPr>
          <a:xfrm>
            <a:off x="762000" y="-11084"/>
            <a:ext cx="10972800" cy="3685624"/>
          </a:xfrm>
          <a:prstGeom prst="rect">
            <a:avLst/>
          </a:prstGeom>
          <a:noFill/>
        </p:spPr>
        <p:txBody>
          <a:bodyPr wrap="square">
            <a:spAutoFit/>
          </a:bodyPr>
          <a:lstStyle/>
          <a:p>
            <a:pPr marR="0" algn="ctr" defTabSz="685800" eaLnBrk="0" hangingPunct="0">
              <a:lnSpc>
                <a:spcPct val="115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Genesis 15:13;16</a:t>
            </a:r>
          </a:p>
          <a:p>
            <a:pPr marL="0" marR="0" algn="just">
              <a:spcAft>
                <a:spcPts val="0"/>
              </a:spcAft>
              <a:buNone/>
            </a:pPr>
            <a:r>
              <a:rPr lang="en-US" sz="3600" u="none" strike="noStrike" baseline="30000" dirty="0">
                <a:effectLst/>
                <a:latin typeface="Calibri" panose="020F0502020204030204" pitchFamily="34" charset="0"/>
              </a:rPr>
              <a:t>13</a:t>
            </a:r>
            <a:r>
              <a:rPr lang="en-US" sz="3600" u="none" strike="noStrike" dirty="0">
                <a:effectLst/>
                <a:latin typeface="Calibri" panose="020F0502020204030204" pitchFamily="34" charset="0"/>
              </a:rPr>
              <a:t> </a:t>
            </a:r>
            <a:r>
              <a:rPr lang="en-US" sz="3600" i="1" dirty="0">
                <a:effectLst/>
                <a:latin typeface="Calibri" panose="020F0502020204030204" pitchFamily="34" charset="0"/>
              </a:rPr>
              <a:t>God</a:t>
            </a:r>
            <a:r>
              <a:rPr lang="en-US" sz="3600" dirty="0">
                <a:effectLst/>
                <a:latin typeface="Calibri" panose="020F0502020204030204" pitchFamily="34" charset="0"/>
              </a:rPr>
              <a:t> said to Abram, “Know for certain that your descendants will be strangers in a land that is not theirs, where they will be enslaved and oppressed four hundred years…</a:t>
            </a:r>
            <a:r>
              <a:rPr lang="en-US" sz="3600" u="none" strike="noStrike" baseline="30000" dirty="0">
                <a:effectLst/>
                <a:latin typeface="Calibri" panose="020F0502020204030204" pitchFamily="34" charset="0"/>
              </a:rPr>
              <a:t>16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“Then in the fourth generation they will return here, for the iniquity of the Amorite is not yet complete.” </a:t>
            </a:r>
          </a:p>
        </p:txBody>
      </p:sp>
    </p:spTree>
    <p:extLst>
      <p:ext uri="{BB962C8B-B14F-4D97-AF65-F5344CB8AC3E}">
        <p14:creationId xmlns:p14="http://schemas.microsoft.com/office/powerpoint/2010/main" val="837368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95F8-4805-F50B-F0C7-218A656FC9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EC0BC1-61C3-85E4-3107-C7A66DF34F1F}"/>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2D796328-F9F8-C8AF-5AD0-240F1C7EB202}"/>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C6B1444F-CBF6-52B5-75E2-B0AB68A2F8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224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1524000" y="1905000"/>
            <a:ext cx="7174441" cy="2667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Calendar (2)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Lamb (3-11) </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Death of 1</a:t>
            </a:r>
            <a:r>
              <a:rPr lang="en-US" baseline="30000" dirty="0">
                <a:effectLst>
                  <a:outerShdw blurRad="38100" dist="38100" dir="2700000" algn="tl">
                    <a:srgbClr val="000000">
                      <a:alpha val="43137"/>
                    </a:srgbClr>
                  </a:outerShdw>
                </a:effectLst>
                <a:cs typeface="Calibri" panose="020F0502020204030204" pitchFamily="34" charset="0"/>
              </a:rPr>
              <a:t>st</a:t>
            </a:r>
            <a:r>
              <a:rPr lang="en-US" dirty="0">
                <a:effectLst>
                  <a:outerShdw blurRad="38100" dist="38100" dir="2700000" algn="tl">
                    <a:srgbClr val="000000">
                      <a:alpha val="43137"/>
                    </a:srgbClr>
                  </a:outerShdw>
                </a:effectLst>
                <a:cs typeface="Calibri" panose="020F0502020204030204" pitchFamily="34" charset="0"/>
              </a:rPr>
              <a:t> born (12-13)</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05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FA9A-623E-0047-3A99-0A4D1D403CF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2B3BEB2-1244-D237-1C6F-32A6BAF0905D}"/>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Lamb </a:t>
            </a:r>
          </a:p>
        </p:txBody>
      </p:sp>
      <p:sp>
        <p:nvSpPr>
          <p:cNvPr id="161795" name="Rectangle 3">
            <a:extLst>
              <a:ext uri="{FF2B5EF4-FFF2-40B4-BE49-F238E27FC236}">
                <a16:creationId xmlns:a16="http://schemas.microsoft.com/office/drawing/2014/main" id="{00A3274E-25EA-BD24-2526-D5A34CD9147B}"/>
              </a:ext>
            </a:extLst>
          </p:cNvPr>
          <p:cNvSpPr>
            <a:spLocks noGrp="1" noChangeArrowheads="1"/>
          </p:cNvSpPr>
          <p:nvPr>
            <p:ph type="body" idx="1"/>
          </p:nvPr>
        </p:nvSpPr>
        <p:spPr>
          <a:xfrm>
            <a:off x="1524000" y="1600200"/>
            <a:ext cx="7730104" cy="36957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One per household (3-4)</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qualifications (5)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death (6)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blood applied (7)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flesh consumed (8-11)</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3D6F5E5-FB39-A4B1-CF85-55C86A27EB4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3366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F4F09-BAFB-8224-A86A-07619661539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B3F82B0-10DC-81A3-DC0B-4EA508493C7A}"/>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Lamb </a:t>
            </a:r>
          </a:p>
        </p:txBody>
      </p:sp>
      <p:sp>
        <p:nvSpPr>
          <p:cNvPr id="161795" name="Rectangle 3">
            <a:extLst>
              <a:ext uri="{FF2B5EF4-FFF2-40B4-BE49-F238E27FC236}">
                <a16:creationId xmlns:a16="http://schemas.microsoft.com/office/drawing/2014/main" id="{5C244A16-F8D3-B1B4-6E7F-1E360B35AD7B}"/>
              </a:ext>
            </a:extLst>
          </p:cNvPr>
          <p:cNvSpPr>
            <a:spLocks noGrp="1" noChangeArrowheads="1"/>
          </p:cNvSpPr>
          <p:nvPr>
            <p:ph type="body" idx="1"/>
          </p:nvPr>
        </p:nvSpPr>
        <p:spPr>
          <a:xfrm>
            <a:off x="1524000" y="1600200"/>
            <a:ext cx="7730104" cy="42672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One per household (3-4)</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qualifications (5)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death (6)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blood applied (7)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flesh consumed (8-11)</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EB8F9964-D513-5EDA-BB18-B8DF54D5242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6504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E90FA-5A63-99F8-FA2E-66BA52C5490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1923EB8-A605-A68C-D329-15842E89B6C9}"/>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Lamb </a:t>
            </a:r>
          </a:p>
        </p:txBody>
      </p:sp>
      <p:sp>
        <p:nvSpPr>
          <p:cNvPr id="161795" name="Rectangle 3">
            <a:extLst>
              <a:ext uri="{FF2B5EF4-FFF2-40B4-BE49-F238E27FC236}">
                <a16:creationId xmlns:a16="http://schemas.microsoft.com/office/drawing/2014/main" id="{01263C7A-0A76-4D14-B909-D012ADF3C03C}"/>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One per household (3-4)</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Lamb’s qualifications (5)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death (6)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blood applied (7)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flesh consumed (8-11)</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986DF48B-DD02-0176-418B-FDBC36A6787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157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a:lnSpc>
                <a:spcPct val="90000"/>
              </a:lnSpc>
              <a:spcBef>
                <a:spcPct val="0"/>
              </a:spcBef>
              <a:spcAft>
                <a:spcPts val="900"/>
              </a:spcAft>
              <a:buClr>
                <a:schemeClr val="tx1"/>
              </a:buClr>
              <a:buNone/>
              <a:defRPr/>
            </a:pPr>
            <a:r>
              <a:rPr lang="en-US" sz="4000" kern="1200" dirty="0">
                <a:solidFill>
                  <a:srgbClr val="00FFFF"/>
                </a:solidFill>
                <a:latin typeface="Calibri" panose="020F0502020204030204" pitchFamily="34" charset="0"/>
                <a:ea typeface="+mj-ea"/>
                <a:cs typeface="Calibri" panose="020F0502020204030204" pitchFamily="34" charset="0"/>
              </a:rPr>
              <a:t>Exodus 12:5</a:t>
            </a:r>
          </a:p>
          <a:p>
            <a:pPr marL="0" indent="0" algn="just">
              <a:spcBef>
                <a:spcPts val="0"/>
              </a:spcBef>
              <a:buNone/>
            </a:pPr>
            <a:r>
              <a:rPr lang="en-US" sz="3600" kern="1200" dirty="0">
                <a:effectLst/>
                <a:latin typeface="Calibri" panose="020F0502020204030204" pitchFamily="34" charset="0"/>
                <a:cs typeface="Arial" charset="0"/>
              </a:rPr>
              <a:t>“Your lamb shall be an </a:t>
            </a:r>
            <a:r>
              <a:rPr lang="en-US" sz="3600" b="1" u="sng" dirty="0">
                <a:solidFill>
                  <a:srgbClr val="FFFFCC"/>
                </a:solidFill>
                <a:latin typeface="Calibri" panose="020F0502020204030204" pitchFamily="34" charset="0"/>
                <a:cs typeface="Calibri" panose="020F0502020204030204" pitchFamily="34" charset="0"/>
              </a:rPr>
              <a:t>unblemished</a:t>
            </a:r>
            <a:r>
              <a:rPr lang="en-US" sz="3600" dirty="0">
                <a:latin typeface="Calibri" panose="020F0502020204030204" pitchFamily="34" charset="0"/>
                <a:cs typeface="Calibri" panose="020F0502020204030204" pitchFamily="34" charset="0"/>
              </a:rPr>
              <a:t> </a:t>
            </a:r>
            <a:r>
              <a:rPr lang="en-US" sz="3600" b="1" u="sng" kern="1200" dirty="0">
                <a:solidFill>
                  <a:srgbClr val="FFFFCC"/>
                </a:solidFill>
                <a:effectLst/>
                <a:latin typeface="Calibri" panose="020F0502020204030204" pitchFamily="34" charset="0"/>
                <a:cs typeface="Arial" charset="0"/>
              </a:rPr>
              <a:t>male</a:t>
            </a:r>
            <a:r>
              <a:rPr lang="en-US" sz="3600" kern="1200" dirty="0">
                <a:effectLst/>
                <a:latin typeface="Calibri" panose="020F0502020204030204" pitchFamily="34" charset="0"/>
                <a:cs typeface="Arial" charset="0"/>
              </a:rPr>
              <a:t> a year old; you may take it from the sheep or from the goats.”</a:t>
            </a: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2057400"/>
            <a:ext cx="4876800" cy="2743200"/>
          </a:xfrm>
          <a:prstGeom prst="rect">
            <a:avLst/>
          </a:prstGeom>
          <a:noFill/>
          <a:ln>
            <a:solidFill>
              <a:schemeClr val="tx1"/>
            </a:solidFill>
          </a:ln>
        </p:spPr>
      </p:pic>
    </p:spTree>
    <p:extLst>
      <p:ext uri="{BB962C8B-B14F-4D97-AF65-F5344CB8AC3E}">
        <p14:creationId xmlns:p14="http://schemas.microsoft.com/office/powerpoint/2010/main" val="30373417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295400" y="0"/>
            <a:ext cx="96012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1:29</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The next day he saw Jesus coming to him, and said, ‘Behold, </a:t>
            </a:r>
            <a:r>
              <a:rPr lang="en-US" sz="3600" b="1" i="0" u="sng" strike="noStrike" dirty="0">
                <a:solidFill>
                  <a:srgbClr val="FFFFCC"/>
                </a:solidFill>
                <a:effectLst/>
                <a:latin typeface="Calibri" panose="020F0502020204030204" pitchFamily="34" charset="0"/>
              </a:rPr>
              <a:t>the Lamb</a:t>
            </a:r>
            <a:r>
              <a:rPr lang="en-US" sz="3600" b="0" i="0" u="none" strike="noStrike" dirty="0">
                <a:effectLst/>
                <a:latin typeface="Calibri" panose="020F0502020204030204" pitchFamily="34" charset="0"/>
              </a:rPr>
              <a:t> of God who takes away the sin of the </a:t>
            </a:r>
            <a:r>
              <a:rPr lang="en-US" sz="3600" i="0" strike="noStrike" dirty="0">
                <a:effectLst/>
                <a:latin typeface="Calibri" panose="020F0502020204030204" pitchFamily="34" charset="0"/>
              </a:rPr>
              <a:t>world</a:t>
            </a:r>
            <a:r>
              <a:rPr lang="en-US" sz="3600" b="0" i="0" u="none" strike="noStrike" dirty="0">
                <a:effectLst/>
                <a:latin typeface="Calibri" panose="020F0502020204030204" pitchFamily="34" charset="0"/>
              </a:rPr>
              <a:t>!</a:t>
            </a:r>
            <a:r>
              <a:rPr lang="en-US" sz="360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357607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DFE6B-6456-B80A-E8B4-2FE14578985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3010FF-742C-CE3D-A812-64C93F36C12F}"/>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Lamb </a:t>
            </a:r>
          </a:p>
        </p:txBody>
      </p:sp>
      <p:sp>
        <p:nvSpPr>
          <p:cNvPr id="161795" name="Rectangle 3">
            <a:extLst>
              <a:ext uri="{FF2B5EF4-FFF2-40B4-BE49-F238E27FC236}">
                <a16:creationId xmlns:a16="http://schemas.microsoft.com/office/drawing/2014/main" id="{69F61EF1-CF75-2398-AA92-8E27C61078FF}"/>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One per household (3-4)</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qualifications (5)</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Lamb’s death (6)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blood applied (7)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flesh consumed (8-11)</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77F946D0-08CA-BDB0-6809-88008D257BF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4291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D48D-6466-B08E-DD63-3D635BDD1D9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73C079C-5248-9D61-4C52-F0E871E3C41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Lamb </a:t>
            </a:r>
          </a:p>
        </p:txBody>
      </p:sp>
      <p:sp>
        <p:nvSpPr>
          <p:cNvPr id="161795" name="Rectangle 3">
            <a:extLst>
              <a:ext uri="{FF2B5EF4-FFF2-40B4-BE49-F238E27FC236}">
                <a16:creationId xmlns:a16="http://schemas.microsoft.com/office/drawing/2014/main" id="{DCCC9B0A-B356-722E-52CB-4C40087BED9B}"/>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One per household (3-4)</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qualifications (5)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death (6)</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Lamb’s blood applied (7)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flesh consumed (8-11)</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0E3FD69C-9E07-ADCB-B822-7C6B996388B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094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:7. </a:t>
            </a:r>
            <a:r>
              <a:rPr lang="en-US" b="0" i="0" dirty="0">
                <a:effectLst/>
              </a:rPr>
              <a:t>The </a:t>
            </a:r>
            <a:r>
              <a:rPr lang="en-US" b="1" i="0" dirty="0">
                <a:solidFill>
                  <a:srgbClr val="FFFFCC"/>
                </a:solidFill>
                <a:effectLst/>
              </a:rPr>
              <a:t>blood</a:t>
            </a:r>
            <a:r>
              <a:rPr lang="en-US" b="0" i="0" dirty="0">
                <a:effectLst/>
              </a:rPr>
              <a:t> of the sacrificed lamb was to be stained on </a:t>
            </a:r>
            <a:r>
              <a:rPr lang="en-US" b="1" i="0" dirty="0">
                <a:solidFill>
                  <a:srgbClr val="FFFFCC"/>
                </a:solidFill>
                <a:effectLst/>
              </a:rPr>
              <a:t>the two side posts and … upper door post</a:t>
            </a:r>
            <a:r>
              <a:rPr lang="en-US" b="0" i="0" dirty="0">
                <a:solidFill>
                  <a:srgbClr val="FFFFCC"/>
                </a:solidFill>
                <a:effectLst/>
              </a:rPr>
              <a:t> </a:t>
            </a:r>
            <a:r>
              <a:rPr lang="en-US" b="0" i="0" dirty="0">
                <a:effectLst/>
              </a:rPr>
              <a:t>of the home in which the lamb would be eaten that evening</a:t>
            </a:r>
            <a:r>
              <a:rPr lang="en-US" b="1" i="0" dirty="0">
                <a:effectLst/>
              </a:rPr>
              <a:t>.</a:t>
            </a:r>
            <a:r>
              <a:rPr lang="en-US" b="0" i="0" dirty="0">
                <a:effectLst/>
              </a:rPr>
              <a:t> At either corner where the side posts met the lintel, the bloody stain would have formed a cross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99).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68D2B-7B37-D80E-DF35-F1F59BD77A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401B348-095C-A2E9-EBF0-812565DCF9C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Lamb </a:t>
            </a:r>
          </a:p>
        </p:txBody>
      </p:sp>
      <p:sp>
        <p:nvSpPr>
          <p:cNvPr id="161795" name="Rectangle 3">
            <a:extLst>
              <a:ext uri="{FF2B5EF4-FFF2-40B4-BE49-F238E27FC236}">
                <a16:creationId xmlns:a16="http://schemas.microsoft.com/office/drawing/2014/main" id="{03C0DAF5-6DE6-7612-25C5-137754B03A39}"/>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One per household (3-4)</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qualifications (5)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death (6)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Lamb’s blood applied (7)</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Lamb’s flesh consumed (8-11)</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0E7FB95-4ED7-A719-64FC-15802F7D1B8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9881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:11. </a:t>
            </a:r>
            <a:r>
              <a:rPr lang="en-US" b="1" i="0" dirty="0">
                <a:solidFill>
                  <a:srgbClr val="FFFFCC"/>
                </a:solidFill>
                <a:effectLst/>
              </a:rPr>
              <a:t>Eat it in haste</a:t>
            </a:r>
            <a:r>
              <a:rPr lang="en-US" b="0" i="0" dirty="0">
                <a:solidFill>
                  <a:srgbClr val="FFFFCC"/>
                </a:solidFill>
                <a:effectLst/>
              </a:rPr>
              <a:t>. </a:t>
            </a:r>
            <a:r>
              <a:rPr lang="en-US" b="0" i="0" dirty="0">
                <a:effectLst/>
              </a:rPr>
              <a:t>This is by no means a divine command or sanction for the Hebrews to rapidly wolf down their food. The term translated as ‘haste</a:t>
            </a:r>
            <a:r>
              <a:rPr lang="en-US" dirty="0">
                <a:effectLst/>
              </a:rPr>
              <a:t>’</a:t>
            </a:r>
            <a:r>
              <a:rPr lang="en-US" b="0" i="0" dirty="0">
                <a:effectLst/>
              </a:rPr>
              <a:t> simply means ‘with an attitude of trembling expectancy or trepidation.’”</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99).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915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E027-DBB6-1D2D-2FE7-DBEA76C3A5B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590DB7-742A-B619-B27A-9E6A706A2F1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12:1-13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Passover</a:t>
            </a:r>
          </a:p>
        </p:txBody>
      </p:sp>
      <p:sp>
        <p:nvSpPr>
          <p:cNvPr id="161795" name="Rectangle 3">
            <a:extLst>
              <a:ext uri="{FF2B5EF4-FFF2-40B4-BE49-F238E27FC236}">
                <a16:creationId xmlns:a16="http://schemas.microsoft.com/office/drawing/2014/main" id="{B5120928-1E97-D950-D67D-359910789965}"/>
              </a:ext>
            </a:extLst>
          </p:cNvPr>
          <p:cNvSpPr>
            <a:spLocks noGrp="1" noChangeArrowheads="1"/>
          </p:cNvSpPr>
          <p:nvPr>
            <p:ph type="body" idx="1"/>
          </p:nvPr>
        </p:nvSpPr>
        <p:spPr>
          <a:xfrm>
            <a:off x="1524000" y="1905000"/>
            <a:ext cx="7174441" cy="2667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Instructions (1</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Calendar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Lamb (3-11) </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Death of 1</a:t>
            </a:r>
            <a:r>
              <a:rPr lang="en-US" b="1" u="sng" baseline="30000" dirty="0">
                <a:solidFill>
                  <a:srgbClr val="FFFFCC"/>
                </a:solidFill>
                <a:effectLst>
                  <a:outerShdw blurRad="38100" dist="38100" dir="2700000" algn="tl">
                    <a:srgbClr val="000000">
                      <a:alpha val="43137"/>
                    </a:srgbClr>
                  </a:outerShdw>
                </a:effectLst>
                <a:cs typeface="Calibri" panose="020F0502020204030204" pitchFamily="34" charset="0"/>
              </a:rPr>
              <a:t>st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born (12-13)</a:t>
            </a: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CCB9D985-8563-EC68-9EFB-D80BF2D6963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1706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3C98D-CBDD-09E0-C2D8-BD83EFE3CF5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47E4E75-C934-289A-3532-B3D5DF02097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3003B4DC-7FBF-2586-0789-CF18793CE2CE}"/>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Plague (12)</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Passover (13)</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BE1D2BD-F152-9EE2-E1CC-04192084AC7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2705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D8B8-EBA6-15A1-D7A6-86440D4654D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0E0DDCE-4C5D-9E50-C9B8-0792C452235F}"/>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265A33B6-9CF4-74DB-A0EC-4BB57E317374}"/>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Plague (12)</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Passover (13)</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FCC94E7-9A6C-CAD0-60EB-02EAB20BF39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5723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1850756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5B244-B51C-5633-A375-F5417976E22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2FB1D6C-D3C2-6CB5-4227-498D741F810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12:12-13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5995F586-662F-32FB-FB93-D74858DB0FD4}"/>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Plague (12)</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Passover (13)</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45612DC-5F4B-1399-EA17-3CD431B1E55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72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:13. </a:t>
            </a:r>
            <a:r>
              <a:rPr lang="en-US" b="0" i="0" u="none" strike="noStrike" dirty="0">
                <a:effectLst>
                  <a:outerShdw blurRad="38100" dist="38100" dir="2700000" algn="tl">
                    <a:srgbClr val="000000">
                      <a:alpha val="43137"/>
                    </a:srgbClr>
                  </a:outerShdw>
                </a:effectLst>
              </a:rPr>
              <a:t>The origin of the term Passover is a stark reminder that the Hebrews were not automatically exempt from the Lord’s judgment simply because of their racial status. Although the Lord had chosen to automatically discriminate between the Egyptians and Hebrews in plagues four through nine, He changed that pattern here.</a:t>
            </a:r>
            <a:endParaRPr lang="en-US" b="0" i="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752600" y="152400"/>
            <a:ext cx="8686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Hindson, E. E., &amp; Mitchell, D. R., eds. (2010). KJV Bible Commentary for Today: The Most Up-to-Date Commentary on the Time-Honored Text of the KJV (p. 99-100).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6058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(1-13)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Unleavened bread (14-20)</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12:1-20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51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2099-4996-AF7D-AE3E-1E69869BBA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181DF5-A9D3-5E5E-F146-BE58ACD18F1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Unleavened Bread</a:t>
            </a:r>
          </a:p>
        </p:txBody>
      </p:sp>
      <p:sp>
        <p:nvSpPr>
          <p:cNvPr id="161795" name="Rectangle 3">
            <a:extLst>
              <a:ext uri="{FF2B5EF4-FFF2-40B4-BE49-F238E27FC236}">
                <a16:creationId xmlns:a16="http://schemas.microsoft.com/office/drawing/2014/main" id="{F97B87A6-460D-97E3-31A9-C7D701C61D28}"/>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Memorial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(15-20)</a:t>
            </a:r>
          </a:p>
        </p:txBody>
      </p:sp>
      <p:pic>
        <p:nvPicPr>
          <p:cNvPr id="4" name="Picture 3">
            <a:extLst>
              <a:ext uri="{FF2B5EF4-FFF2-40B4-BE49-F238E27FC236}">
                <a16:creationId xmlns:a16="http://schemas.microsoft.com/office/drawing/2014/main" id="{88B9787B-FD3A-EA1C-BF51-096D0CB47FB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146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F8EC-9F31-4454-CD57-94EBF6A2625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D130DCE-98C7-1AF9-3322-120B72D4930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Unleavened Bread</a:t>
            </a:r>
          </a:p>
        </p:txBody>
      </p:sp>
      <p:sp>
        <p:nvSpPr>
          <p:cNvPr id="161795" name="Rectangle 3">
            <a:extLst>
              <a:ext uri="{FF2B5EF4-FFF2-40B4-BE49-F238E27FC236}">
                <a16:creationId xmlns:a16="http://schemas.microsoft.com/office/drawing/2014/main" id="{ACCD04EC-1256-F50E-37E9-40761ED85FF5}"/>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Memorial (14)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(15-20)</a:t>
            </a:r>
          </a:p>
        </p:txBody>
      </p:sp>
      <p:pic>
        <p:nvPicPr>
          <p:cNvPr id="4" name="Picture 3">
            <a:extLst>
              <a:ext uri="{FF2B5EF4-FFF2-40B4-BE49-F238E27FC236}">
                <a16:creationId xmlns:a16="http://schemas.microsoft.com/office/drawing/2014/main" id="{6ED8D6E9-FE0D-29F4-D0E0-9CDDF162752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82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7 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initial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 for full crop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Zech.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25833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345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04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F2099-4996-AF7D-AE3E-1E69869BBA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181DF5-A9D3-5E5E-F146-BE58ACD18F14}"/>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Unleavened Bread</a:t>
            </a:r>
          </a:p>
        </p:txBody>
      </p:sp>
      <p:sp>
        <p:nvSpPr>
          <p:cNvPr id="161795" name="Rectangle 3">
            <a:extLst>
              <a:ext uri="{FF2B5EF4-FFF2-40B4-BE49-F238E27FC236}">
                <a16:creationId xmlns:a16="http://schemas.microsoft.com/office/drawing/2014/main" id="{F97B87A6-460D-97E3-31A9-C7D701C61D28}"/>
              </a:ext>
            </a:extLst>
          </p:cNvPr>
          <p:cNvSpPr>
            <a:spLocks noGrp="1" noChangeArrowheads="1"/>
          </p:cNvSpPr>
          <p:nvPr>
            <p:ph type="body" idx="1"/>
          </p:nvPr>
        </p:nvSpPr>
        <p:spPr>
          <a:xfrm>
            <a:off x="1524000" y="2057400"/>
            <a:ext cx="7239000"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Memorial (14)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(15-20)</a:t>
            </a:r>
          </a:p>
        </p:txBody>
      </p:sp>
      <p:pic>
        <p:nvPicPr>
          <p:cNvPr id="4" name="Picture 3">
            <a:extLst>
              <a:ext uri="{FF2B5EF4-FFF2-40B4-BE49-F238E27FC236}">
                <a16:creationId xmlns:a16="http://schemas.microsoft.com/office/drawing/2014/main" id="{88B9787B-FD3A-EA1C-BF51-096D0CB47FB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74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35996-2501-ED87-CFDA-BB14FF597EB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6BAAC1-D68F-7CC3-065E-A86CE9C391D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AD3038EC-07EC-2ACC-46DC-93EA4EFFA8DB}"/>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D73EFCC-3C9C-DA72-504B-7784CC99F6F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591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625B-D6C6-71C4-CCCA-B19C7B680A2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F4A321-90AB-1156-9E60-F7BA9AA47DE5}"/>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57F0F309-5530-EB07-7B0D-9A2A7AFB5CDE}"/>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CF687427-9992-5CBD-1174-2E663E7993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367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5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744C-BB82-BCE3-7980-149187EBE61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468E993-8951-4302-E0B6-9C5343BCEC2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E21D1FB7-AD8A-EC0F-53FA-19EC77065C5B}"/>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5D23FC4-A440-FA16-7463-95C87FA256E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0341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2565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289C-2110-7421-D2D4-ADCA89DB56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E18D8BE-5DE8-BF0D-D3C1-69FADE7E8B4E}"/>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8570FC1A-02C8-BC1D-BAE2-D163C66CF517}"/>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2859084-FEB5-5000-C22C-BEA4D6D5A2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6353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94FFA-305F-053D-C71A-E339EB2EF2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33FC74-C149-FD17-53E7-92A25AD6DDD3}"/>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E483DAF5-486F-BFDF-9002-791E37EEA8C6}"/>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E72CAB7-9498-F505-2E81-EA075B8DB44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370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8322-7A70-966A-6CB9-01B24164E7F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EBEB46-D5E9-0496-5AF1-5FFC33F59E7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12:14-20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a:extLst>
              <a:ext uri="{FF2B5EF4-FFF2-40B4-BE49-F238E27FC236}">
                <a16:creationId xmlns:a16="http://schemas.microsoft.com/office/drawing/2014/main" id="{87742F54-7B63-3AF9-073E-64BCAE16DA85}"/>
              </a:ext>
            </a:extLst>
          </p:cNvPr>
          <p:cNvSpPr>
            <a:spLocks noGrp="1" noChangeArrowheads="1"/>
          </p:cNvSpPr>
          <p:nvPr>
            <p:ph type="body" idx="1"/>
          </p:nvPr>
        </p:nvSpPr>
        <p:spPr>
          <a:xfrm>
            <a:off x="1524000" y="1600200"/>
            <a:ext cx="7730104" cy="32004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Removal (15)</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Assembly (16)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Observance (17)</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Timing (18-19)</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Conclusion (20)</a:t>
            </a:r>
          </a:p>
          <a:p>
            <a:pPr marL="57150" lvl="2" indent="-514350" eaLnBrk="1" hangingPunct="1">
              <a:spcBef>
                <a:spcPts val="0"/>
              </a:spcBef>
              <a:spcAft>
                <a:spcPts val="3000"/>
              </a:spcAft>
              <a:buClr>
                <a:srgbClr val="FFC000"/>
              </a:buClr>
              <a:buFont typeface="+mj-lt"/>
              <a:buAutoNum type="alphaLcParenR"/>
              <a:defRPr/>
            </a:pP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DB13F99-CA71-5445-71CA-90AB5250124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3516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A2F8-3AF6-0AD7-0E5A-28088283E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75FDBCC-2D7E-89E6-C4CB-5D0CA3A8FEA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6E8E01C1-7C1C-3CC7-4639-C7FF955C53D8}"/>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6E8D47C-0321-4FB3-2111-F6155CF848D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3927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E7CF-2459-DADE-D03F-3E547A0F796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7FDF5E7-AF15-500C-945B-7E7DF24B4D51}"/>
              </a:ext>
            </a:extLst>
          </p:cNvPr>
          <p:cNvSpPr>
            <a:spLocks noGrp="1" noChangeArrowheads="1"/>
          </p:cNvSpPr>
          <p:nvPr>
            <p:ph type="body" idx="1"/>
          </p:nvPr>
        </p:nvSpPr>
        <p:spPr>
          <a:xfrm>
            <a:off x="1066800" y="1600200"/>
            <a:ext cx="7633650" cy="36195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258D3A35-5B11-116C-4F8A-C16748905545}"/>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ABD95D-C0B9-462E-62BF-027ACD5F89F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4712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3650782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52508-DD4A-EBB0-741F-71074B986D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B5D1CDB-7BC5-57AC-C6F3-642CACE52660}"/>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D3917EEA-6E5D-6138-13F0-BC8EE6E37EF3}"/>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68843D7-CFBE-44A7-69BA-A6B5AC2A8A5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8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A7EC-7A31-73BD-12FD-49FBF018724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8CD5CE-55AE-736A-F323-5106234D88BF}"/>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A5EEC07-F745-3F35-8037-7EF1E50B63C5}"/>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3F17532-A61B-0C9A-C03B-73BB20A86F6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9035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:7. </a:t>
            </a:r>
            <a:r>
              <a:rPr lang="en-US" b="0" i="0" dirty="0">
                <a:effectLst/>
              </a:rPr>
              <a:t>The </a:t>
            </a:r>
            <a:r>
              <a:rPr lang="en-US" b="1" i="0" dirty="0">
                <a:solidFill>
                  <a:srgbClr val="FFFFCC"/>
                </a:solidFill>
                <a:effectLst/>
              </a:rPr>
              <a:t>blood</a:t>
            </a:r>
            <a:r>
              <a:rPr lang="en-US" b="0" i="0" dirty="0">
                <a:effectLst/>
              </a:rPr>
              <a:t> of the sacrificed lamb was to be stained on </a:t>
            </a:r>
            <a:r>
              <a:rPr lang="en-US" b="1" i="0" dirty="0">
                <a:solidFill>
                  <a:srgbClr val="FFFFCC"/>
                </a:solidFill>
                <a:effectLst/>
              </a:rPr>
              <a:t>the two side posts and … upper door post</a:t>
            </a:r>
            <a:r>
              <a:rPr lang="en-US" b="0" i="0" dirty="0">
                <a:solidFill>
                  <a:srgbClr val="FFFFCC"/>
                </a:solidFill>
                <a:effectLst/>
              </a:rPr>
              <a:t> </a:t>
            </a:r>
            <a:r>
              <a:rPr lang="en-US" b="0" i="0" dirty="0">
                <a:effectLst/>
              </a:rPr>
              <a:t>of the home in which the lamb would be eaten that evening</a:t>
            </a:r>
            <a:r>
              <a:rPr lang="en-US" b="1" i="0" dirty="0">
                <a:effectLst/>
              </a:rPr>
              <a:t>.</a:t>
            </a:r>
            <a:r>
              <a:rPr lang="en-US" b="0" i="0" dirty="0">
                <a:effectLst/>
              </a:rPr>
              <a:t> At either corner where the side posts met the lintel, the bloody stain would have formed a cross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99).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32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C8F5C-2CC8-49DF-0652-D31CE9CD6D9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1594B9-7E71-ACAC-B496-68C596C0564B}"/>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A35BD1C7-E6CC-3A54-C27D-808976A1F1DF}"/>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BB84C96-34BD-F7A2-F04B-56AA0B662B36}"/>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916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1:29</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The next day he saw Jesus coming to him, and said, ‘Behold, </a:t>
            </a:r>
            <a:r>
              <a:rPr lang="en-US" sz="3600" b="1" i="0" u="sng" strike="noStrike" dirty="0">
                <a:solidFill>
                  <a:srgbClr val="FFFFCC"/>
                </a:solidFill>
                <a:effectLst/>
                <a:latin typeface="Calibri" panose="020F0502020204030204" pitchFamily="34" charset="0"/>
              </a:rPr>
              <a:t>the Lamb</a:t>
            </a:r>
            <a:r>
              <a:rPr lang="en-US" sz="3600" b="0" i="0" u="none" strike="noStrike" dirty="0">
                <a:effectLst/>
                <a:latin typeface="Calibri" panose="020F0502020204030204" pitchFamily="34" charset="0"/>
              </a:rPr>
              <a:t> of God who takes away the sin of the </a:t>
            </a:r>
            <a:r>
              <a:rPr lang="en-US" sz="3600" i="0" strike="noStrike" dirty="0">
                <a:effectLst/>
                <a:latin typeface="Calibri" panose="020F0502020204030204" pitchFamily="34" charset="0"/>
              </a:rPr>
              <a:t>world</a:t>
            </a:r>
            <a:r>
              <a:rPr lang="en-US" sz="3600" b="0" i="0" u="none" strike="noStrike" dirty="0">
                <a:effectLst/>
                <a:latin typeface="Calibri" panose="020F0502020204030204" pitchFamily="34" charset="0"/>
              </a:rPr>
              <a:t>!</a:t>
            </a:r>
            <a:r>
              <a:rPr lang="en-US" sz="360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151413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26"/>
          <p:cNvSpPr>
            <a:spLocks noGrp="1" noChangeArrowheads="1"/>
          </p:cNvSpPr>
          <p:nvPr>
            <p:ph type="title"/>
          </p:nvPr>
        </p:nvSpPr>
        <p:spPr>
          <a:xfrm>
            <a:off x="2362200" y="228600"/>
            <a:ext cx="7772400" cy="914400"/>
          </a:xfrm>
        </p:spPr>
        <p:txBody>
          <a:bodyPr/>
          <a:lstStyle/>
          <a:p>
            <a:pPr marL="342900" indent="-342900" algn="ctr">
              <a:lnSpc>
                <a:spcPct val="90000"/>
              </a:lnSpc>
              <a:spcAft>
                <a:spcPts val="900"/>
              </a:spcAft>
              <a:buClr>
                <a:schemeClr val="tx1"/>
              </a:buClr>
              <a:buSzPct val="75000"/>
              <a:defRPr/>
            </a:pPr>
            <a:r>
              <a:rPr lang="en-US" altLang="en-US" sz="4000" kern="1200" dirty="0">
                <a:solidFill>
                  <a:srgbClr val="00FFFF"/>
                </a:solidFill>
                <a:effectLst>
                  <a:outerShdw blurRad="38100" dist="38100" dir="2700000" algn="tl">
                    <a:srgbClr val="000000"/>
                  </a:outerShdw>
                </a:effectLst>
                <a:cs typeface="Calibri" panose="020F0502020204030204" pitchFamily="34" charset="0"/>
              </a:rPr>
              <a:t>Exodus 12:23</a:t>
            </a:r>
          </a:p>
        </p:txBody>
      </p:sp>
      <p:sp>
        <p:nvSpPr>
          <p:cNvPr id="37891" name="Rectangle 1027"/>
          <p:cNvSpPr>
            <a:spLocks noGrp="1" noChangeArrowheads="1"/>
          </p:cNvSpPr>
          <p:nvPr>
            <p:ph type="body" idx="1"/>
          </p:nvPr>
        </p:nvSpPr>
        <p:spPr>
          <a:xfrm>
            <a:off x="3124200" y="1219200"/>
            <a:ext cx="8458200" cy="4314825"/>
          </a:xfrm>
        </p:spPr>
        <p:txBody>
          <a:bodyPr/>
          <a:lstStyle/>
          <a:p>
            <a:pPr marL="0" indent="0" algn="just">
              <a:buNone/>
            </a:pPr>
            <a:r>
              <a:rPr lang="en-US" altLang="en-US" sz="3000" dirty="0">
                <a:effectLst>
                  <a:outerShdw blurRad="38100" dist="38100" dir="2700000" algn="tl">
                    <a:srgbClr val="000000">
                      <a:alpha val="43137"/>
                    </a:srgbClr>
                  </a:outerShdw>
                </a:effectLst>
              </a:rPr>
              <a:t>“T</a:t>
            </a:r>
            <a:r>
              <a:rPr lang="en-US" sz="3000" b="0" i="0" dirty="0">
                <a:effectLst>
                  <a:outerShdw blurRad="38100" dist="38100" dir="2700000" algn="tl">
                    <a:srgbClr val="000000">
                      <a:alpha val="43137"/>
                    </a:srgbClr>
                  </a:outerShdw>
                </a:effectLst>
              </a:rPr>
              <a:t>he term ‘the destroyer’ in Ex. 12:23 (a </a:t>
            </a:r>
            <a:r>
              <a:rPr lang="en-US" sz="3000" b="0" i="0" dirty="0" err="1">
                <a:effectLst>
                  <a:outerShdw blurRad="38100" dist="38100" dir="2700000" algn="tl">
                    <a:srgbClr val="000000">
                      <a:alpha val="43137"/>
                    </a:srgbClr>
                  </a:outerShdw>
                </a:effectLst>
              </a:rPr>
              <a:t>Heb</a:t>
            </a:r>
            <a:r>
              <a:rPr lang="en-US" sz="3000" b="0" i="0" dirty="0">
                <a:effectLst>
                  <a:outerShdw blurRad="38100" dist="38100" dir="2700000" algn="tl">
                    <a:srgbClr val="000000">
                      <a:alpha val="43137"/>
                    </a:srgbClr>
                  </a:outerShdw>
                </a:effectLst>
              </a:rPr>
              <a:t>. participle from </a:t>
            </a:r>
            <a:r>
              <a:rPr lang="en-US" sz="3000" b="0" i="1" dirty="0" err="1">
                <a:effectLst>
                  <a:outerShdw blurRad="38100" dist="38100" dir="2700000" algn="tl">
                    <a:srgbClr val="000000">
                      <a:alpha val="43137"/>
                    </a:srgbClr>
                  </a:outerShdw>
                </a:effectLst>
              </a:rPr>
              <a:t>shahat</a:t>
            </a:r>
            <a:r>
              <a:rPr lang="en-US" sz="3000" b="0" i="0" dirty="0">
                <a:effectLst>
                  <a:outerShdw blurRad="38100" dist="38100" dir="2700000" algn="tl">
                    <a:srgbClr val="000000">
                      <a:alpha val="43137"/>
                    </a:srgbClr>
                  </a:outerShdw>
                </a:effectLst>
              </a:rPr>
              <a:t>, in the </a:t>
            </a:r>
            <a:r>
              <a:rPr lang="en-US" sz="3000" b="0" i="0" dirty="0" err="1">
                <a:effectLst>
                  <a:outerShdw blurRad="38100" dist="38100" dir="2700000" algn="tl">
                    <a:srgbClr val="000000">
                      <a:alpha val="43137"/>
                    </a:srgbClr>
                  </a:outerShdw>
                </a:effectLst>
              </a:rPr>
              <a:t>Hiphil</a:t>
            </a:r>
            <a:r>
              <a:rPr lang="en-US" sz="3000" b="0" i="0" dirty="0">
                <a:effectLst>
                  <a:outerShdw blurRad="38100" dist="38100" dir="2700000" algn="tl">
                    <a:srgbClr val="000000">
                      <a:alpha val="43137"/>
                    </a:srgbClr>
                  </a:outerShdw>
                </a:effectLst>
              </a:rPr>
              <a:t> theme) seems to suggest that the agent of destruction is someone other than the Lord (but compare Ex. 12:12, 13). Who then, or what, is ‘the destroyer?’…</a:t>
            </a:r>
            <a:r>
              <a:rPr lang="en-US" sz="3000" b="0" i="0" u="none" strike="noStrike" dirty="0">
                <a:effectLst>
                  <a:outerShdw blurRad="38100" dist="38100" dir="2700000" algn="tl">
                    <a:srgbClr val="000000">
                      <a:alpha val="43137"/>
                    </a:srgbClr>
                  </a:outerShdw>
                </a:effectLst>
              </a:rPr>
              <a:t>It seems that only with the NT revelation may this conundrum be solved. The ‘Destroyer</a:t>
            </a:r>
            <a:r>
              <a:rPr lang="en-US" sz="3000" dirty="0">
                <a:effectLst>
                  <a:outerShdw blurRad="38100" dist="38100" dir="2700000" algn="tl">
                    <a:srgbClr val="000000">
                      <a:alpha val="43137"/>
                    </a:srgbClr>
                  </a:outerShdw>
                </a:effectLst>
              </a:rPr>
              <a:t>’</a:t>
            </a:r>
            <a:r>
              <a:rPr lang="en-US" sz="3000" b="0" i="0" u="none" strike="noStrike" dirty="0">
                <a:effectLst>
                  <a:outerShdw blurRad="38100" dist="38100" dir="2700000" algn="tl">
                    <a:srgbClr val="000000">
                      <a:alpha val="43137"/>
                    </a:srgbClr>
                  </a:outerShdw>
                </a:effectLst>
              </a:rPr>
              <a:t> (the term should be spelled with a capital letter) appears to be another reference to the pre-incarnate Jesus! (This is also, we believe, the better solution to the meaning of the term ‘the Angel of Yahweh’; 23:20.)”</a:t>
            </a:r>
            <a:endParaRPr lang="en-US" altLang="en-US" sz="3000" dirty="0">
              <a:effectLst>
                <a:outerShdw blurRad="38100" dist="38100" dir="2700000" algn="tl">
                  <a:srgbClr val="000000">
                    <a:alpha val="43137"/>
                  </a:srgbClr>
                </a:outerShdw>
              </a:effectLst>
            </a:endParaRPr>
          </a:p>
        </p:txBody>
      </p:sp>
      <p:sp>
        <p:nvSpPr>
          <p:cNvPr id="83971" name="Text Box 1028"/>
          <p:cNvSpPr txBox="1">
            <a:spLocks noChangeArrowheads="1"/>
          </p:cNvSpPr>
          <p:nvPr/>
        </p:nvSpPr>
        <p:spPr bwMode="auto">
          <a:xfrm>
            <a:off x="4114800" y="6336268"/>
            <a:ext cx="6553200" cy="369332"/>
          </a:xfrm>
          <a:prstGeom prst="rect">
            <a:avLst/>
          </a:prstGeom>
          <a:noFill/>
          <a:ln w="9525">
            <a:noFill/>
            <a:miter lim="800000"/>
            <a:headEnd/>
            <a:tailEnd/>
          </a:ln>
        </p:spPr>
        <p:txBody>
          <a:bodyPr>
            <a:spAutoFit/>
          </a:bodyPr>
          <a:lstStyle/>
          <a:p>
            <a:pPr algn="ctr">
              <a:spcBef>
                <a:spcPct val="50000"/>
              </a:spcBef>
            </a:pPr>
            <a:r>
              <a:rPr lang="en-US" altLang="en-US" sz="1800" i="1" dirty="0">
                <a:latin typeface="Calibri" panose="020F0502020204030204" pitchFamily="34" charset="0"/>
                <a:cs typeface="Calibri" panose="020F0502020204030204" pitchFamily="34" charset="0"/>
              </a:rPr>
              <a:t>Nelson's New Illustrated Bible Commentary</a:t>
            </a:r>
            <a:r>
              <a:rPr lang="en-US" altLang="en-US" sz="1800" dirty="0">
                <a:latin typeface="Calibri" panose="020F0502020204030204" pitchFamily="34" charset="0"/>
                <a:cs typeface="Calibri" panose="020F0502020204030204" pitchFamily="34" charset="0"/>
              </a:rPr>
              <a:t>, 108.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0"/>
            <a:ext cx="2209800" cy="345372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771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1027"/>
          <p:cNvSpPr>
            <a:spLocks noGrp="1" noChangeArrowheads="1"/>
          </p:cNvSpPr>
          <p:nvPr>
            <p:ph type="body" idx="1"/>
          </p:nvPr>
        </p:nvSpPr>
        <p:spPr>
          <a:xfrm>
            <a:off x="3124200" y="1219200"/>
            <a:ext cx="8458200" cy="4314825"/>
          </a:xfrm>
        </p:spPr>
        <p:txBody>
          <a:bodyPr/>
          <a:lstStyle/>
          <a:p>
            <a:pPr marL="0" indent="0" algn="just">
              <a:buNone/>
            </a:pPr>
            <a:r>
              <a:rPr lang="en-US" altLang="en-US" sz="3000" dirty="0"/>
              <a:t>“</a:t>
            </a:r>
            <a:r>
              <a:rPr lang="en-US" sz="3000" b="0" i="0" u="none" strike="noStrike" dirty="0">
                <a:effectLst/>
              </a:rPr>
              <a:t>Certainly many will cringe at the notion of Jesus being described with this dark title; but they cringe as well at the picture of the Savior in Rev. 19:11–21. (Perhaps the same image is intended in the account of the Angel of the Lord with a drawn sword in His hand standing over the infamous </a:t>
            </a:r>
            <a:r>
              <a:rPr lang="en-US" sz="3000" b="0" i="0" u="none" strike="noStrike" dirty="0" err="1">
                <a:effectLst/>
              </a:rPr>
              <a:t>Balaam</a:t>
            </a:r>
            <a:r>
              <a:rPr lang="en-US" sz="3000" b="0" i="0" u="none" strike="noStrike" dirty="0">
                <a:effectLst/>
              </a:rPr>
              <a:t>; Num. 22:31.) Scriptural categories should not be established by ‘cringe-quotients</a:t>
            </a:r>
            <a:r>
              <a:rPr lang="en-US" sz="3000" dirty="0">
                <a:effectLst/>
              </a:rPr>
              <a:t>’</a:t>
            </a:r>
            <a:r>
              <a:rPr lang="en-US" sz="3000" b="0" i="0" u="none" strike="noStrike" dirty="0">
                <a:effectLst/>
              </a:rPr>
              <a:t>! There are many and varied portraits of the Savior-King in Scripture. Here is a neglected one, ‘the Destroyer!’”</a:t>
            </a:r>
          </a:p>
        </p:txBody>
      </p:sp>
      <p:pic>
        <p:nvPicPr>
          <p:cNvPr id="3" name="Picture 2">
            <a:extLst>
              <a:ext uri="{FF2B5EF4-FFF2-40B4-BE49-F238E27FC236}">
                <a16:creationId xmlns:a16="http://schemas.microsoft.com/office/drawing/2014/main" id="{23FC4F52-0AEA-F12A-4EED-0715AB6B73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0"/>
            <a:ext cx="2209800" cy="345372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026">
            <a:extLst>
              <a:ext uri="{FF2B5EF4-FFF2-40B4-BE49-F238E27FC236}">
                <a16:creationId xmlns:a16="http://schemas.microsoft.com/office/drawing/2014/main" id="{FC50BACF-C0B9-0832-D669-4F4D79E89064}"/>
              </a:ext>
            </a:extLst>
          </p:cNvPr>
          <p:cNvSpPr>
            <a:spLocks noGrp="1" noChangeArrowheads="1"/>
          </p:cNvSpPr>
          <p:nvPr>
            <p:ph type="title"/>
          </p:nvPr>
        </p:nvSpPr>
        <p:spPr>
          <a:xfrm>
            <a:off x="2362200" y="228600"/>
            <a:ext cx="7772400" cy="914400"/>
          </a:xfrm>
        </p:spPr>
        <p:txBody>
          <a:bodyPr/>
          <a:lstStyle/>
          <a:p>
            <a:pPr marL="342900" indent="-342900" algn="ctr">
              <a:lnSpc>
                <a:spcPct val="90000"/>
              </a:lnSpc>
              <a:spcAft>
                <a:spcPts val="900"/>
              </a:spcAft>
              <a:buClr>
                <a:schemeClr val="tx1"/>
              </a:buClr>
              <a:buSzPct val="75000"/>
              <a:defRPr/>
            </a:pPr>
            <a:r>
              <a:rPr lang="en-US" altLang="en-US" sz="4000" kern="1200" dirty="0">
                <a:solidFill>
                  <a:srgbClr val="00FFFF"/>
                </a:solidFill>
                <a:effectLst>
                  <a:outerShdw blurRad="38100" dist="38100" dir="2700000" algn="tl">
                    <a:srgbClr val="000000"/>
                  </a:outerShdw>
                </a:effectLst>
                <a:cs typeface="Calibri" panose="020F0502020204030204" pitchFamily="34" charset="0"/>
              </a:rPr>
              <a:t>Exodus 12:23</a:t>
            </a:r>
          </a:p>
        </p:txBody>
      </p:sp>
      <p:sp>
        <p:nvSpPr>
          <p:cNvPr id="7" name="Text Box 1028">
            <a:extLst>
              <a:ext uri="{FF2B5EF4-FFF2-40B4-BE49-F238E27FC236}">
                <a16:creationId xmlns:a16="http://schemas.microsoft.com/office/drawing/2014/main" id="{7DFC0ADD-E761-FD0A-A09F-4959DD3C8637}"/>
              </a:ext>
            </a:extLst>
          </p:cNvPr>
          <p:cNvSpPr txBox="1">
            <a:spLocks noChangeArrowheads="1"/>
          </p:cNvSpPr>
          <p:nvPr/>
        </p:nvSpPr>
        <p:spPr bwMode="auto">
          <a:xfrm>
            <a:off x="4114800" y="6336268"/>
            <a:ext cx="6553200" cy="369332"/>
          </a:xfrm>
          <a:prstGeom prst="rect">
            <a:avLst/>
          </a:prstGeom>
          <a:noFill/>
          <a:ln w="9525">
            <a:noFill/>
            <a:miter lim="800000"/>
            <a:headEnd/>
            <a:tailEnd/>
          </a:ln>
        </p:spPr>
        <p:txBody>
          <a:bodyPr>
            <a:spAutoFit/>
          </a:bodyPr>
          <a:lstStyle/>
          <a:p>
            <a:pPr algn="ctr">
              <a:spcBef>
                <a:spcPct val="50000"/>
              </a:spcBef>
            </a:pPr>
            <a:r>
              <a:rPr lang="en-US" altLang="en-US" sz="1800" i="1" dirty="0">
                <a:latin typeface="Calibri" panose="020F0502020204030204" pitchFamily="34" charset="0"/>
                <a:cs typeface="Calibri" panose="020F0502020204030204" pitchFamily="34" charset="0"/>
              </a:rPr>
              <a:t>Nelson's New Illustrated Bible Commentary</a:t>
            </a:r>
            <a:r>
              <a:rPr lang="en-US" altLang="en-US" sz="1800" dirty="0">
                <a:latin typeface="Calibri" panose="020F0502020204030204" pitchFamily="34" charset="0"/>
                <a:cs typeface="Calibri" panose="020F0502020204030204" pitchFamily="34" charset="0"/>
              </a:rPr>
              <a:t>, 108. </a:t>
            </a:r>
          </a:p>
        </p:txBody>
      </p:sp>
    </p:spTree>
    <p:extLst>
      <p:ext uri="{BB962C8B-B14F-4D97-AF65-F5344CB8AC3E}">
        <p14:creationId xmlns:p14="http://schemas.microsoft.com/office/powerpoint/2010/main" val="2862757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10452-35C3-1A5E-6589-481E92F7F7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ACA4FFD-6355-DEC7-CDF6-A243579757D5}"/>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response (27b-28)</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04BA9489-03AA-1BC0-516B-380EF5FD262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774214-9CF2-0A37-4D51-2CA2BE5D54C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201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10E2-264C-8038-7ABA-8C1E9D6F2B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7216E4E-6331-5C3B-6878-8EC4283FF30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39400A23-40F9-F9FD-09CC-3EF9282DED12}"/>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Practiced forever (24</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Taught in the family (26-27a)</a:t>
            </a:r>
          </a:p>
        </p:txBody>
      </p:sp>
      <p:pic>
        <p:nvPicPr>
          <p:cNvPr id="3" name="Picture 2">
            <a:extLst>
              <a:ext uri="{FF2B5EF4-FFF2-40B4-BE49-F238E27FC236}">
                <a16:creationId xmlns:a16="http://schemas.microsoft.com/office/drawing/2014/main" id="{3FFF9BB1-7105-BCEF-A225-9D559BF66B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885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DC110-1A8A-E1F8-EBD6-08621ABF32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0A1B79-F93B-DD68-5AB3-98F70BDBB42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F47CF0F7-DC2F-5D6C-AA85-145990E885EE}"/>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Practiced forever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Taught in the family (26-27a)</a:t>
            </a:r>
          </a:p>
        </p:txBody>
      </p:sp>
      <p:pic>
        <p:nvPicPr>
          <p:cNvPr id="3" name="Picture 2">
            <a:extLst>
              <a:ext uri="{FF2B5EF4-FFF2-40B4-BE49-F238E27FC236}">
                <a16:creationId xmlns:a16="http://schemas.microsoft.com/office/drawing/2014/main" id="{D7935363-DDFC-B66A-ECFC-93539913BDD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1033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141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BDA7-03E2-D192-8EF1-E49F7289F22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EAB4FBB-9010-353C-1321-61A11A909F6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6ED87309-6383-966F-CB20-FA81EE4224B5}"/>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Practiced forever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Taught in the family (26-27a)</a:t>
            </a:r>
          </a:p>
        </p:txBody>
      </p:sp>
      <p:pic>
        <p:nvPicPr>
          <p:cNvPr id="3" name="Picture 2">
            <a:extLst>
              <a:ext uri="{FF2B5EF4-FFF2-40B4-BE49-F238E27FC236}">
                <a16:creationId xmlns:a16="http://schemas.microsoft.com/office/drawing/2014/main" id="{807FAE36-46A5-CDB3-65F3-874DACE8644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562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B2009F3A-585B-B0A2-5022-E58698F05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179" name="Oval 7">
            <a:extLst>
              <a:ext uri="{FF2B5EF4-FFF2-40B4-BE49-F238E27FC236}">
                <a16:creationId xmlns:a16="http://schemas.microsoft.com/office/drawing/2014/main" id="{DF87564D-4AD4-8397-BDB1-B59D64A1283F}"/>
              </a:ext>
            </a:extLst>
          </p:cNvPr>
          <p:cNvSpPr>
            <a:spLocks noChangeArrowheads="1"/>
          </p:cNvSpPr>
          <p:nvPr/>
        </p:nvSpPr>
        <p:spPr bwMode="auto">
          <a:xfrm>
            <a:off x="3276600" y="22860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50180" name="Oval 7">
            <a:extLst>
              <a:ext uri="{FF2B5EF4-FFF2-40B4-BE49-F238E27FC236}">
                <a16:creationId xmlns:a16="http://schemas.microsoft.com/office/drawing/2014/main" id="{76FE7CA3-1559-3442-1564-8612FBDAE913}"/>
              </a:ext>
            </a:extLst>
          </p:cNvPr>
          <p:cNvSpPr>
            <a:spLocks noChangeArrowheads="1"/>
          </p:cNvSpPr>
          <p:nvPr/>
        </p:nvSpPr>
        <p:spPr bwMode="auto">
          <a:xfrm>
            <a:off x="5867400" y="48006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50181" name="Oval 7">
            <a:extLst>
              <a:ext uri="{FF2B5EF4-FFF2-40B4-BE49-F238E27FC236}">
                <a16:creationId xmlns:a16="http://schemas.microsoft.com/office/drawing/2014/main" id="{BA145B09-1E9A-567B-DADE-236848F9679A}"/>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2917198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A49FB-4F88-049A-E8F8-81574C9414D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823B5E4-0C35-4B10-43A0-B4C110569E6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12:24-27a</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Ritual Establish</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a:t>
            </a:r>
          </a:p>
        </p:txBody>
      </p:sp>
      <p:sp>
        <p:nvSpPr>
          <p:cNvPr id="161795" name="Rectangle 3">
            <a:extLst>
              <a:ext uri="{FF2B5EF4-FFF2-40B4-BE49-F238E27FC236}">
                <a16:creationId xmlns:a16="http://schemas.microsoft.com/office/drawing/2014/main" id="{CC0004B4-40DF-4D39-32C8-6668686278B1}"/>
              </a:ext>
            </a:extLst>
          </p:cNvPr>
          <p:cNvSpPr>
            <a:spLocks noGrp="1" noChangeArrowheads="1"/>
          </p:cNvSpPr>
          <p:nvPr>
            <p:ph type="body" idx="1"/>
          </p:nvPr>
        </p:nvSpPr>
        <p:spPr>
          <a:xfrm>
            <a:off x="1524000" y="2057400"/>
            <a:ext cx="7174441" cy="22860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Practiced forever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 the land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Taught in the family (26-27a)</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37998B1-ED0F-AA0E-EF07-855A7E7F77E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713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9FD3-F58D-E3BF-28B7-976803CB8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F533FE-4C8E-D73C-991F-58D7680B8712}"/>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Taught in the Family</a:t>
            </a:r>
          </a:p>
        </p:txBody>
      </p:sp>
      <p:sp>
        <p:nvSpPr>
          <p:cNvPr id="161795" name="Rectangle 3">
            <a:extLst>
              <a:ext uri="{FF2B5EF4-FFF2-40B4-BE49-F238E27FC236}">
                <a16:creationId xmlns:a16="http://schemas.microsoft.com/office/drawing/2014/main" id="{9C95077B-373E-28B7-FDB8-E6B3026DAD13}"/>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Children's question (26)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Parent’s answer (27a)</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98E4472-38E0-7C74-03AF-66482C48636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4384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E41D-8216-B910-991F-C64A7F841A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6B4D05-065C-AABF-83CB-F03224B835DF}"/>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Taught in the Family</a:t>
            </a:r>
          </a:p>
        </p:txBody>
      </p:sp>
      <p:sp>
        <p:nvSpPr>
          <p:cNvPr id="161795" name="Rectangle 3">
            <a:extLst>
              <a:ext uri="{FF2B5EF4-FFF2-40B4-BE49-F238E27FC236}">
                <a16:creationId xmlns:a16="http://schemas.microsoft.com/office/drawing/2014/main" id="{BB970CB3-59F6-BB4D-4806-53D97CFF9F5D}"/>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Children's question (26)</a:t>
            </a:r>
          </a:p>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Parent’s answer (27a)</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DF9834D-6E9F-A71F-EA47-1AB78506A7E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1552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07A0A-8CB8-0ED2-B417-134A425346C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781DF3-D2D0-3265-91ED-77E74F7A7A56}"/>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Exodus 12:26-27a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Taught in the Family</a:t>
            </a:r>
          </a:p>
        </p:txBody>
      </p:sp>
      <p:sp>
        <p:nvSpPr>
          <p:cNvPr id="161795" name="Rectangle 3">
            <a:extLst>
              <a:ext uri="{FF2B5EF4-FFF2-40B4-BE49-F238E27FC236}">
                <a16:creationId xmlns:a16="http://schemas.microsoft.com/office/drawing/2014/main" id="{F6D33168-24B0-1696-3D55-42F267A9A534}"/>
              </a:ext>
            </a:extLst>
          </p:cNvPr>
          <p:cNvSpPr>
            <a:spLocks noGrp="1" noChangeArrowheads="1"/>
          </p:cNvSpPr>
          <p:nvPr>
            <p:ph type="body" idx="1"/>
          </p:nvPr>
        </p:nvSpPr>
        <p:spPr>
          <a:xfrm>
            <a:off x="1524000" y="2057400"/>
            <a:ext cx="7730104" cy="2743200"/>
          </a:xfrm>
        </p:spPr>
        <p:txBody>
          <a:bodyPr/>
          <a:lstStyle/>
          <a:p>
            <a:pPr marL="514350" lvl="3" indent="-514350" eaLnBrk="1" hangingPunct="1">
              <a:spcBef>
                <a:spcPts val="0"/>
              </a:spcBef>
              <a:spcAft>
                <a:spcPts val="2400"/>
              </a:spcAft>
              <a:buClr>
                <a:srgbClr val="FFC000"/>
              </a:buClr>
              <a:buFont typeface="+mj-lt"/>
              <a:buAutoNum type="alphaLcParenR"/>
              <a:defRPr/>
            </a:pPr>
            <a:r>
              <a:rPr lang="en-US" dirty="0">
                <a:effectLst>
                  <a:outerShdw blurRad="38100" dist="38100" dir="2700000" algn="tl">
                    <a:srgbClr val="000000">
                      <a:alpha val="43137"/>
                    </a:srgbClr>
                  </a:outerShdw>
                </a:effectLst>
              </a:rPr>
              <a:t>Children's question (26)</a:t>
            </a:r>
          </a:p>
          <a:p>
            <a:pPr marL="514350" lvl="3" indent="-514350" eaLnBrk="1" hangingPunct="1">
              <a:spcBef>
                <a:spcPts val="0"/>
              </a:spcBef>
              <a:spcAft>
                <a:spcPts val="24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Parent’s answer (27a)</a:t>
            </a:r>
            <a:endParaRPr lang="en-US" sz="28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9026C61C-D9BE-0F2E-397B-951CAE9476A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1996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900"/>
              </a:spcAft>
              <a:buNone/>
              <a:defRPr/>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Deuteronomy</a:t>
            </a:r>
            <a:r>
              <a:rPr lang="en-US" alt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rPr>
              <a:t> 6:4-7</a:t>
            </a:r>
            <a:endParaRPr lang="en-US" sz="4000" kern="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Hear, Israel! The Lord is our God, the Lord is one!...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These words, which I am commanding you today, shall be on your heart.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E3AB1-1697-663F-26BC-3649A9C20DD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47F55F-1CF3-692D-6B42-2B4D68C31FE2}"/>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70FB69C3-FFAA-EEA6-FC46-F44EB9D4D934}"/>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Death of the 1</a:t>
            </a:r>
            <a:r>
              <a:rPr lang="en-US" baseline="30000" dirty="0">
                <a:cs typeface="Calibri" panose="020F0502020204030204" pitchFamily="34" charset="0"/>
              </a:rPr>
              <a:t>st</a:t>
            </a:r>
            <a:r>
              <a:rPr lang="en-US" dirty="0">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5F1302FF-0921-1164-8060-20AE3CD9E78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07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124A-A47E-01D1-31C3-9C9944BBC36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2B30DC4-F059-144F-26A7-F5149B668A6B}"/>
              </a:ext>
            </a:extLst>
          </p:cNvPr>
          <p:cNvSpPr>
            <a:spLocks noGrp="1" noChangeArrowheads="1"/>
          </p:cNvSpPr>
          <p:nvPr>
            <p:ph type="body" idx="1"/>
          </p:nvPr>
        </p:nvSpPr>
        <p:spPr>
          <a:xfrm>
            <a:off x="1066801" y="1600200"/>
            <a:ext cx="7633650" cy="30367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Lamb’s death (21)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Blood applied (22)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described (23)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Ritual established (24-27a)</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response (27b-28)</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EDA46466-F5F0-9794-185B-6B7B2010918A}"/>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12:21-28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Moses’</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Instructions to </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Israel</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1910D30-B1E5-02C9-324D-01494E6876E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9398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C60EE-330D-47A1-9D53-3E43FA6D064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5C38BDE-E1C0-FCBA-54C9-FF4BA27EB3E8}"/>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12:27b-28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Israel’s Response</a:t>
            </a:r>
          </a:p>
        </p:txBody>
      </p:sp>
      <p:sp>
        <p:nvSpPr>
          <p:cNvPr id="161795" name="Rectangle 3">
            <a:extLst>
              <a:ext uri="{FF2B5EF4-FFF2-40B4-BE49-F238E27FC236}">
                <a16:creationId xmlns:a16="http://schemas.microsoft.com/office/drawing/2014/main" id="{D5239228-053B-8C53-DAC3-7B50F433C027}"/>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Worship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r>
              <a:rPr lang="en-US" dirty="0">
                <a:effectLst>
                  <a:outerShdw blurRad="38100" dist="38100" dir="2700000" algn="tl">
                    <a:srgbClr val="000000">
                      <a:alpha val="43137"/>
                    </a:srgbClr>
                  </a:outerShdw>
                </a:effectLst>
                <a:cs typeface="Calibri" panose="020F0502020204030204" pitchFamily="34" charset="0"/>
              </a:rPr>
              <a:t>7a)</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(28)</a:t>
            </a:r>
          </a:p>
        </p:txBody>
      </p:sp>
      <p:pic>
        <p:nvPicPr>
          <p:cNvPr id="3" name="Picture 2">
            <a:extLst>
              <a:ext uri="{FF2B5EF4-FFF2-40B4-BE49-F238E27FC236}">
                <a16:creationId xmlns:a16="http://schemas.microsoft.com/office/drawing/2014/main" id="{137AFF5C-35F4-E1AC-1B27-ECB3272F9F5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14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3253-06EB-D0E2-328F-7F321336945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A07ED8-255A-220F-6969-3A1CECA21018}"/>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12:27b-28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Israel’s Response</a:t>
            </a:r>
          </a:p>
        </p:txBody>
      </p:sp>
      <p:sp>
        <p:nvSpPr>
          <p:cNvPr id="161795" name="Rectangle 3">
            <a:extLst>
              <a:ext uri="{FF2B5EF4-FFF2-40B4-BE49-F238E27FC236}">
                <a16:creationId xmlns:a16="http://schemas.microsoft.com/office/drawing/2014/main" id="{71809A85-8F0C-6149-6063-3306948D9F8E}"/>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Worship (27a)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Obedience (28)</a:t>
            </a:r>
          </a:p>
        </p:txBody>
      </p:sp>
      <p:pic>
        <p:nvPicPr>
          <p:cNvPr id="3" name="Picture 2">
            <a:extLst>
              <a:ext uri="{FF2B5EF4-FFF2-40B4-BE49-F238E27FC236}">
                <a16:creationId xmlns:a16="http://schemas.microsoft.com/office/drawing/2014/main" id="{D764AA30-167E-DABF-8C33-FFBA62BD138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7846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E778-08EE-4A98-00C3-9419E74D785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E5545A-B8D2-337B-F10B-AAE1A4E0A3D4}"/>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12:27b-28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Israel’s Response</a:t>
            </a:r>
          </a:p>
        </p:txBody>
      </p:sp>
      <p:sp>
        <p:nvSpPr>
          <p:cNvPr id="161795" name="Rectangle 3">
            <a:extLst>
              <a:ext uri="{FF2B5EF4-FFF2-40B4-BE49-F238E27FC236}">
                <a16:creationId xmlns:a16="http://schemas.microsoft.com/office/drawing/2014/main" id="{CFC9B0FD-8147-3366-8410-9A737E88C25F}"/>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Worship (27a)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Obedience (28)</a:t>
            </a:r>
          </a:p>
        </p:txBody>
      </p:sp>
      <p:pic>
        <p:nvPicPr>
          <p:cNvPr id="3" name="Picture 2">
            <a:extLst>
              <a:ext uri="{FF2B5EF4-FFF2-40B4-BE49-F238E27FC236}">
                <a16:creationId xmlns:a16="http://schemas.microsoft.com/office/drawing/2014/main" id="{2DD27C5D-A29B-CB45-8242-4F343511705A}"/>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182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2800" dirty="0"/>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931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8800" y="381000"/>
            <a:ext cx="952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1351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5CF4A-D0D1-0BF1-F371-DE7B5FB144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B2DDC7C-1914-EEAC-95E0-332F734A5218}"/>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DEATH OF FIRST BORN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12:1-51</a:t>
            </a:r>
          </a:p>
        </p:txBody>
      </p:sp>
      <p:sp>
        <p:nvSpPr>
          <p:cNvPr id="161795" name="Rectangle 3">
            <a:extLst>
              <a:ext uri="{FF2B5EF4-FFF2-40B4-BE49-F238E27FC236}">
                <a16:creationId xmlns:a16="http://schemas.microsoft.com/office/drawing/2014/main" id="{06F3EAE7-C8C4-9E78-C05F-60B2196D7031}"/>
              </a:ext>
            </a:extLst>
          </p:cNvPr>
          <p:cNvSpPr>
            <a:spLocks noGrp="1" noChangeArrowheads="1"/>
          </p:cNvSpPr>
          <p:nvPr>
            <p:ph type="body" idx="1"/>
          </p:nvPr>
        </p:nvSpPr>
        <p:spPr>
          <a:xfrm>
            <a:off x="609600" y="1524000"/>
            <a:ext cx="8743443" cy="3810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God’s instructions to Moses (1-20)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Moses instructions to Israel (21-28)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cs typeface="Calibri" panose="020F0502020204030204" pitchFamily="34" charset="0"/>
              </a:rPr>
              <a:t>Death of the 1</a:t>
            </a:r>
            <a:r>
              <a:rPr lang="en-US" b="1" u="sng" baseline="30000" dirty="0">
                <a:solidFill>
                  <a:srgbClr val="FFFFCC"/>
                </a:solidFill>
                <a:cs typeface="Calibri" panose="020F0502020204030204" pitchFamily="34" charset="0"/>
              </a:rPr>
              <a:t>st</a:t>
            </a:r>
            <a:r>
              <a:rPr lang="en-US" b="1" u="sng" dirty="0">
                <a:solidFill>
                  <a:srgbClr val="FFFFCC"/>
                </a:solidFill>
                <a:cs typeface="Calibri" panose="020F0502020204030204" pitchFamily="34" charset="0"/>
              </a:rPr>
              <a:t> born (29-32)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Exodus from Egypt (33-42)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cs typeface="Calibri" panose="020F0502020204030204" pitchFamily="34" charset="0"/>
              </a:rPr>
              <a:t>Passover instituted (43-51)</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4E6A3362-303B-360C-5BA7-A889CB9B69F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3005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3666D-1F86-A0FB-9B07-0A37EDDC5C8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FBD211B-F26A-9DBA-6E9F-76C2EB8F774E}"/>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2F9FE509-DD2E-A825-9E77-3DEB6CF4EB21}"/>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A0F6381B-504E-85B0-5C73-074E935F5AF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4320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5C9D-8C1D-ECFF-F17A-A2A94B15D85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71B1833-DEEF-C4F1-9EB1-855E0C5B9CF1}"/>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5FA6C80B-E6FC-453D-17D9-114F362FB8C7}"/>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84A046C6-B623-0105-5E54-AB57E5F840E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1600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9013785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394891"/>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400" b="1"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rgbClr val="0000CC"/>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solidFill>
                            <a:schemeClr val="bg2"/>
                          </a:solidFill>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rgbClr val="9900FF"/>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kern="1200" dirty="0">
                          <a:solidFill>
                            <a:srgbClr val="C00000"/>
                          </a:solidFill>
                          <a:latin typeface="Calibri" panose="020F0502020204030204" pitchFamily="34" charset="0"/>
                          <a:ea typeface="+mn-ea"/>
                          <a:cs typeface="+mn-cs"/>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Passover (1-13)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(14-20)</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12:1-20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6238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r>
              <a:rPr lang="en-US" b="0" i="1" dirty="0" err="1">
                <a:effectLst>
                  <a:outerShdw blurRad="38100" dist="38100" dir="2700000" algn="tl">
                    <a:srgbClr val="000000">
                      <a:alpha val="43137"/>
                    </a:srgbClr>
                  </a:outerShdw>
                </a:effectLst>
                <a:latin typeface="Calibri" panose="020F0502020204030204" pitchFamily="34" charset="0"/>
              </a:rPr>
              <a:t>Merism</a:t>
            </a:r>
            <a:r>
              <a:rPr lang="en-US" b="0" i="0" dirty="0">
                <a:effectLst>
                  <a:outerShdw blurRad="38100" dist="38100" dir="2700000" algn="tl">
                    <a:srgbClr val="000000">
                      <a:alpha val="43137"/>
                    </a:srgbClr>
                  </a:outerShdw>
                </a:effectLst>
                <a:latin typeface="Calibri" panose="020F0502020204030204" pitchFamily="34" charset="0"/>
              </a:rPr>
              <a:t>. A </a:t>
            </a:r>
            <a:r>
              <a:rPr lang="en-US" b="0" i="0" dirty="0" err="1">
                <a:effectLst>
                  <a:outerShdw blurRad="38100" dist="38100" dir="2700000" algn="tl">
                    <a:srgbClr val="000000">
                      <a:alpha val="43137"/>
                    </a:srgbClr>
                  </a:outerShdw>
                </a:effectLst>
                <a:latin typeface="Calibri" panose="020F0502020204030204" pitchFamily="34" charset="0"/>
              </a:rPr>
              <a:t>merism</a:t>
            </a:r>
            <a:r>
              <a:rPr lang="en-US" b="0" i="0" dirty="0">
                <a:effectLst>
                  <a:outerShdw blurRad="38100" dist="38100" dir="2700000" algn="tl">
                    <a:srgbClr val="000000">
                      <a:alpha val="43137"/>
                    </a:srgbClr>
                  </a:outerShdw>
                </a:effectLst>
                <a:latin typeface="Calibri" panose="020F0502020204030204" pitchFamily="34" charset="0"/>
              </a:rPr>
              <a:t> is a form of synecdoche in which the totality or whole is substituted by two contrasting or opposite parts. When the psalmist wrote, ‘You know when I sit and when I rise’ (Ps. 139:2), he was not limiting the Lord’s knowledge to times when he sat down and when he got up. Instead he was saying the Lord knew all his actions.”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151.</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396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12</a:t>
            </a:r>
            <a:r>
              <a:rPr lang="en-US" sz="3100" b="1" dirty="0">
                <a:solidFill>
                  <a:srgbClr val="FFFFCC"/>
                </a:solidFill>
                <a:effectLst>
                  <a:outerShdw blurRad="38100" dist="38100" dir="2700000" algn="tl">
                    <a:srgbClr val="000000">
                      <a:alpha val="43137"/>
                    </a:srgbClr>
                  </a:outerShdw>
                </a:effectLst>
              </a:rPr>
              <a:t>:29. </a:t>
            </a:r>
            <a:r>
              <a:rPr lang="en-US" b="0" i="0" u="none" strike="noStrike" dirty="0">
                <a:effectLst>
                  <a:outerShdw blurRad="38100" dist="38100" dir="2700000" algn="tl">
                    <a:srgbClr val="000000">
                      <a:alpha val="43137"/>
                    </a:srgbClr>
                  </a:outerShdw>
                </a:effectLst>
              </a:rPr>
              <a:t>Those holding to the miraculous intensification of natural events theory of the plagues cannot in any fashion explain the origin of a virus intelligent enough to select only firstborn males. The hand of the Lord is the only satisfactory explanation for this disaster. His promised judgment (4:23) had been rendered.</a:t>
            </a:r>
            <a:r>
              <a:rPr lang="en-US"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246727"/>
            <a:ext cx="83210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101).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300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p:cNvSpPr>
            <a:spLocks noGrp="1" noChangeArrowheads="1"/>
          </p:cNvSpPr>
          <p:nvPr>
            <p:ph type="title"/>
          </p:nvPr>
        </p:nvSpPr>
        <p:spPr>
          <a:xfrm>
            <a:off x="2209800" y="228600"/>
            <a:ext cx="77724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PLAGUES’ MIRACULOUS NATURE</a:t>
            </a:r>
          </a:p>
        </p:txBody>
      </p:sp>
      <p:sp>
        <p:nvSpPr>
          <p:cNvPr id="35843" name="Rectangle 1027"/>
          <p:cNvSpPr>
            <a:spLocks noGrp="1" noChangeArrowheads="1"/>
          </p:cNvSpPr>
          <p:nvPr>
            <p:ph type="body" idx="1"/>
          </p:nvPr>
        </p:nvSpPr>
        <p:spPr>
          <a:xfrm>
            <a:off x="533401" y="1143000"/>
            <a:ext cx="7391400" cy="5410200"/>
          </a:xfrm>
        </p:spPr>
        <p:txBody>
          <a:bodyPr/>
          <a:lstStyle/>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Moses knew about them beforehand (8:10; 9:5, 29)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Instantaneous appearance and termination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Description as “signs and wonders” (7:3)</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Intensification</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Timing</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Accomplishment of a moral purpose (11:1)</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Response they invoked from the Egyptian sorcerers (7:22; 8:18-19)</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Last seven plagues did not effect the Jews living in Goshen (9:6) </a:t>
            </a:r>
          </a:p>
          <a:p>
            <a:pPr algn="just">
              <a:spcBef>
                <a:spcPts val="0"/>
              </a:spcBef>
              <a:spcAft>
                <a:spcPts val="400"/>
              </a:spcAft>
              <a:defRPr/>
            </a:pPr>
            <a:r>
              <a:rPr lang="en-US" altLang="en-US" sz="2550" dirty="0">
                <a:latin typeface="Calibri" panose="020F0502020204030204" pitchFamily="34" charset="0"/>
                <a:ea typeface="Calibri" panose="020F0502020204030204" pitchFamily="34" charset="0"/>
                <a:cs typeface="Calibri" panose="020F0502020204030204" pitchFamily="34" charset="0"/>
              </a:rPr>
              <a:t>Nile into blood affected all rivers, streams, pools, reservoirs, and vessels holding waters </a:t>
            </a:r>
          </a:p>
        </p:txBody>
      </p:sp>
      <p:sp>
        <p:nvSpPr>
          <p:cNvPr id="75779" name="Text Box 1028"/>
          <p:cNvSpPr txBox="1">
            <a:spLocks noChangeArrowheads="1"/>
          </p:cNvSpPr>
          <p:nvPr/>
        </p:nvSpPr>
        <p:spPr bwMode="auto">
          <a:xfrm>
            <a:off x="2705100" y="6324600"/>
            <a:ext cx="6781800" cy="400110"/>
          </a:xfrm>
          <a:prstGeom prst="rect">
            <a:avLst/>
          </a:prstGeom>
          <a:noFill/>
          <a:ln w="9525">
            <a:noFill/>
            <a:miter lim="800000"/>
            <a:headEnd/>
            <a:tailEnd/>
          </a:ln>
        </p:spPr>
        <p:txBody>
          <a:bodyPr>
            <a:spAutoFit/>
          </a:bodyPr>
          <a:lstStyle/>
          <a:p>
            <a:pPr algn="ctr">
              <a:spcBef>
                <a:spcPts val="0"/>
              </a:spcBef>
            </a:pPr>
            <a:r>
              <a:rPr lang="en-US" altLang="en-US" sz="2000" dirty="0">
                <a:latin typeface="Calibri" panose="020F0502020204030204" pitchFamily="34" charset="0"/>
                <a:ea typeface="Calibri" panose="020F0502020204030204" pitchFamily="34" charset="0"/>
                <a:cs typeface="Calibri" panose="020F0502020204030204" pitchFamily="34" charset="0"/>
              </a:rPr>
              <a:t>Hill and Walton, </a:t>
            </a:r>
            <a:r>
              <a:rPr lang="en-US" altLang="en-US" sz="2000" i="1" dirty="0">
                <a:latin typeface="Calibri" panose="020F0502020204030204" pitchFamily="34" charset="0"/>
                <a:ea typeface="Calibri" panose="020F0502020204030204" pitchFamily="34" charset="0"/>
                <a:cs typeface="Calibri" panose="020F0502020204030204" pitchFamily="34" charset="0"/>
              </a:rPr>
              <a:t>A Survey of the Old Testament</a:t>
            </a:r>
            <a:r>
              <a:rPr lang="en-US" altLang="en-US" sz="2000" dirty="0">
                <a:latin typeface="Calibri" panose="020F0502020204030204" pitchFamily="34" charset="0"/>
                <a:ea typeface="Calibri" panose="020F0502020204030204" pitchFamily="34" charset="0"/>
                <a:cs typeface="Calibri" panose="020F0502020204030204" pitchFamily="34" charset="0"/>
              </a:rPr>
              <a:t>, 114-15 </a:t>
            </a:r>
          </a:p>
        </p:txBody>
      </p:sp>
      <p:pic>
        <p:nvPicPr>
          <p:cNvPr id="2" name="Picture 1">
            <a:extLst>
              <a:ext uri="{FF2B5EF4-FFF2-40B4-BE49-F238E27FC236}">
                <a16:creationId xmlns:a16="http://schemas.microsoft.com/office/drawing/2014/main" id="{7059DA80-DDEC-0F46-8BBD-EB62F9B037CA}"/>
              </a:ext>
            </a:extLst>
          </p:cNvPr>
          <p:cNvPicPr>
            <a:picLocks noChangeAspect="1"/>
          </p:cNvPicPr>
          <p:nvPr/>
        </p:nvPicPr>
        <p:blipFill>
          <a:blip r:embed="rId2"/>
          <a:srcRect b="20526"/>
          <a:stretch>
            <a:fillRect/>
          </a:stretch>
        </p:blipFill>
        <p:spPr>
          <a:xfrm>
            <a:off x="8705976" y="1981200"/>
            <a:ext cx="287642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560572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12:29</a:t>
            </a:r>
            <a:r>
              <a:rPr lang="en-US" b="0" i="0" dirty="0">
                <a:effectLst>
                  <a:outerShdw blurRad="38100" dist="38100" dir="2700000" algn="tl">
                    <a:srgbClr val="000000">
                      <a:alpha val="43137"/>
                    </a:srgbClr>
                  </a:outerShdw>
                </a:effectLst>
              </a:rPr>
              <a:t> “</a:t>
            </a:r>
            <a:r>
              <a:rPr lang="en-US" b="0" i="1" dirty="0">
                <a:effectLst>
                  <a:outerShdw blurRad="38100" dist="38100" dir="2700000" algn="tl">
                    <a:srgbClr val="000000">
                      <a:alpha val="43137"/>
                    </a:srgbClr>
                  </a:outerShdw>
                </a:effectLst>
              </a:rPr>
              <a:t>the firstborn of Pharaoh.</a:t>
            </a:r>
            <a:r>
              <a:rPr lang="en-US" b="0" i="0" dirty="0">
                <a:effectLst>
                  <a:outerShdw blurRad="38100" dist="38100" dir="2700000" algn="tl">
                    <a:srgbClr val="000000">
                      <a:alpha val="43137"/>
                    </a:srgbClr>
                  </a:outerShdw>
                </a:effectLst>
              </a:rPr>
              <a:t> We know </a:t>
            </a:r>
            <a:r>
              <a:rPr lang="en-US" b="0" i="0" dirty="0" err="1">
                <a:effectLst>
                  <a:outerShdw blurRad="38100" dist="38100" dir="2700000" algn="tl">
                    <a:srgbClr val="000000">
                      <a:alpha val="43137"/>
                    </a:srgbClr>
                  </a:outerShdw>
                </a:effectLst>
              </a:rPr>
              <a:t>Thutmose</a:t>
            </a:r>
            <a:r>
              <a:rPr lang="en-US" b="0" i="0" dirty="0">
                <a:effectLst>
                  <a:outerShdw blurRad="38100" dist="38100" dir="2700000" algn="tl">
                    <a:srgbClr val="000000">
                      <a:alpha val="43137"/>
                    </a:srgbClr>
                  </a:outerShdw>
                </a:effectLst>
              </a:rPr>
              <a:t> IV succeeded </a:t>
            </a:r>
            <a:r>
              <a:rPr lang="en-US" b="0" i="0" dirty="0" err="1">
                <a:effectLst>
                  <a:outerShdw blurRad="38100" dist="38100" dir="2700000" algn="tl">
                    <a:srgbClr val="000000">
                      <a:alpha val="43137"/>
                    </a:srgbClr>
                  </a:outerShdw>
                </a:effectLst>
              </a:rPr>
              <a:t>Amenhotep</a:t>
            </a:r>
            <a:r>
              <a:rPr lang="en-US" b="0" i="0" dirty="0">
                <a:effectLst>
                  <a:outerShdw blurRad="38100" dist="38100" dir="2700000" algn="tl">
                    <a:srgbClr val="000000">
                      <a:alpha val="43137"/>
                    </a:srgbClr>
                  </a:outerShdw>
                </a:effectLst>
              </a:rPr>
              <a:t> II, the Pharaoh of the Exodus, but </a:t>
            </a:r>
            <a:r>
              <a:rPr lang="en-US" b="0" i="0" dirty="0" err="1">
                <a:effectLst>
                  <a:outerShdw blurRad="38100" dist="38100" dir="2700000" algn="tl">
                    <a:srgbClr val="000000">
                      <a:alpha val="43137"/>
                    </a:srgbClr>
                  </a:outerShdw>
                </a:effectLst>
              </a:rPr>
              <a:t>Thutmose</a:t>
            </a:r>
            <a:r>
              <a:rPr lang="en-US" b="0" i="0" dirty="0">
                <a:effectLst>
                  <a:outerShdw blurRad="38100" dist="38100" dir="2700000" algn="tl">
                    <a:srgbClr val="000000">
                      <a:alpha val="43137"/>
                    </a:srgbClr>
                  </a:outerShdw>
                </a:effectLst>
              </a:rPr>
              <a:t> IV was not his firstborn</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a:t>
            </a:r>
          </a:p>
        </p:txBody>
      </p:sp>
    </p:spTree>
    <p:extLst>
      <p:ext uri="{BB962C8B-B14F-4D97-AF65-F5344CB8AC3E}">
        <p14:creationId xmlns:p14="http://schemas.microsoft.com/office/powerpoint/2010/main" val="13185968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ChangeArrowheads="1"/>
          </p:cNvSpPr>
          <p:nvPr>
            <p:ph type="title"/>
          </p:nvPr>
        </p:nvSpPr>
        <p:spPr>
          <a:xfrm>
            <a:off x="914400" y="228600"/>
            <a:ext cx="10363200" cy="914400"/>
          </a:xfrm>
        </p:spPr>
        <p:txBody>
          <a:bodyPr/>
          <a:lstStyle/>
          <a:p>
            <a:pPr algn="ctr"/>
            <a:r>
              <a:rPr lang="en-US" altLang="en-US" sz="3600" kern="1200" dirty="0">
                <a:latin typeface="Calibri" panose="020F0502020204030204" pitchFamily="34" charset="0"/>
                <a:ea typeface="Calibri" panose="020F0502020204030204" pitchFamily="34" charset="0"/>
                <a:cs typeface="Calibri" panose="020F0502020204030204" pitchFamily="34" charset="0"/>
              </a:rPr>
              <a:t>DATE OF THE EXODUS</a:t>
            </a:r>
          </a:p>
        </p:txBody>
      </p:sp>
      <p:sp>
        <p:nvSpPr>
          <p:cNvPr id="22531" name="Rectangle 1027"/>
          <p:cNvSpPr>
            <a:spLocks noGrp="1" noChangeArrowheads="1"/>
          </p:cNvSpPr>
          <p:nvPr>
            <p:ph type="body" idx="1"/>
          </p:nvPr>
        </p:nvSpPr>
        <p:spPr>
          <a:xfrm>
            <a:off x="609600" y="1905000"/>
            <a:ext cx="5638800" cy="3048000"/>
          </a:xfrm>
        </p:spPr>
        <p:txBody>
          <a:bodyPr/>
          <a:lstStyle/>
          <a:p>
            <a:pPr marL="457200" indent="-457200">
              <a:spcBef>
                <a:spcPts val="0"/>
              </a:spcBef>
              <a:spcAft>
                <a:spcPts val="1200"/>
              </a:spcAft>
              <a:defRPr/>
            </a:pPr>
            <a:r>
              <a:rPr lang="en-US" altLang="en-US" kern="1200" dirty="0">
                <a:latin typeface="Calibri" panose="020F0502020204030204" pitchFamily="34" charset="0"/>
              </a:rPr>
              <a:t>1446 </a:t>
            </a:r>
            <a:r>
              <a:rPr lang="en-US" altLang="en-US" kern="1200" cap="small" dirty="0" err="1">
                <a:latin typeface="Calibri" panose="020F0502020204030204" pitchFamily="34" charset="0"/>
              </a:rPr>
              <a:t>b.c.</a:t>
            </a:r>
            <a:endParaRPr lang="en-US" altLang="en-US" kern="1200" cap="small" dirty="0">
              <a:latin typeface="Calibri" panose="020F0502020204030204" pitchFamily="34" charset="0"/>
            </a:endParaRPr>
          </a:p>
          <a:p>
            <a:pPr marL="914400" lvl="1" indent="-457200">
              <a:spcBef>
                <a:spcPts val="0"/>
              </a:spcBef>
              <a:spcAft>
                <a:spcPts val="1200"/>
              </a:spcAft>
              <a:defRPr/>
            </a:pPr>
            <a:r>
              <a:rPr lang="en-US" altLang="en-US" kern="1200" dirty="0">
                <a:latin typeface="Calibri" panose="020F0502020204030204" pitchFamily="34" charset="0"/>
                <a:ea typeface="+mn-ea"/>
                <a:cs typeface="+mn-cs"/>
              </a:rPr>
              <a:t>Literal numbers</a:t>
            </a:r>
          </a:p>
          <a:p>
            <a:pPr marL="914400" lvl="1" indent="-457200">
              <a:spcBef>
                <a:spcPts val="0"/>
              </a:spcBef>
              <a:spcAft>
                <a:spcPts val="1200"/>
              </a:spcAft>
              <a:defRPr/>
            </a:pPr>
            <a:r>
              <a:rPr lang="en-US" altLang="en-US" kern="1200" dirty="0">
                <a:latin typeface="Calibri" panose="020F0502020204030204" pitchFamily="34" charset="0"/>
                <a:ea typeface="+mn-ea"/>
                <a:cs typeface="+mn-cs"/>
              </a:rPr>
              <a:t>Oppression – Thutmose III</a:t>
            </a:r>
          </a:p>
          <a:p>
            <a:pPr marL="914400" lvl="1" indent="-457200">
              <a:spcBef>
                <a:spcPts val="0"/>
              </a:spcBef>
              <a:spcAft>
                <a:spcPts val="1200"/>
              </a:spcAft>
              <a:defRPr/>
            </a:pPr>
            <a:r>
              <a:rPr lang="en-US" altLang="en-US" kern="1200" dirty="0">
                <a:latin typeface="Calibri" panose="020F0502020204030204" pitchFamily="34" charset="0"/>
                <a:ea typeface="+mn-ea"/>
                <a:cs typeface="+mn-cs"/>
              </a:rPr>
              <a:t>Exodus – Amenhotep II</a:t>
            </a:r>
          </a:p>
        </p:txBody>
      </p:sp>
      <p:pic>
        <p:nvPicPr>
          <p:cNvPr id="3" name="Picture 2">
            <a:extLst>
              <a:ext uri="{FF2B5EF4-FFF2-40B4-BE49-F238E27FC236}">
                <a16:creationId xmlns:a16="http://schemas.microsoft.com/office/drawing/2014/main" id="{D2BD2A5A-508D-6E34-FC8F-DBDB222897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7AB0-F15E-32F0-94F9-C34C76E7E1D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0F41AF5-012C-CC84-F6A3-B242187CD638}"/>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CBD556F0-356B-D19D-74CB-D2B7F1A47BBE}"/>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44B59DD6-01C2-D035-435B-3FE5E44268E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0030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3925-5DAE-2967-630C-EB83868FF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5C2740-1D77-5A9F-82C0-8F03746A2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1DD8DDAA-38A9-0A3F-44ED-55B40135CDE5}"/>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grieve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do the rest who have no hope.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 .</a:t>
            </a:r>
          </a:p>
        </p:txBody>
      </p:sp>
    </p:spTree>
    <p:extLst>
      <p:ext uri="{BB962C8B-B14F-4D97-AF65-F5344CB8AC3E}">
        <p14:creationId xmlns:p14="http://schemas.microsoft.com/office/powerpoint/2010/main" val="2015795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DEEA-FA54-6B1A-7702-43AE7876AA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B242D8-5E1F-028A-A742-BB486691B4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a:extLst>
              <a:ext uri="{FF2B5EF4-FFF2-40B4-BE49-F238E27FC236}">
                <a16:creationId xmlns:a16="http://schemas.microsoft.com/office/drawing/2014/main" id="{5E69C027-AD93-3777-4BB1-2DB41A631160}"/>
              </a:ext>
            </a:extLst>
          </p:cNvPr>
          <p:cNvSpPr>
            <a:spLocks noGrp="1"/>
          </p:cNvSpPr>
          <p:nvPr>
            <p:ph type="body" sz="half" idx="2"/>
          </p:nvPr>
        </p:nvSpPr>
        <p:spPr>
          <a:xfrm>
            <a:off x="609600" y="0"/>
            <a:ext cx="10972800" cy="5105400"/>
          </a:xfrm>
        </p:spPr>
        <p:txBody>
          <a:bodyPr/>
          <a:lstStyle/>
          <a:p>
            <a:pPr marL="0" indent="0" algn="ctr">
              <a:lnSpc>
                <a:spcPct val="100000"/>
              </a:lnSpc>
              <a:spcBef>
                <a:spcPts val="0"/>
              </a:spcBef>
              <a:spcAft>
                <a:spcPts val="9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lnSpc>
                <a:spcPct val="100000"/>
              </a:lnSpc>
              <a:spcBef>
                <a:spcPts val="0"/>
              </a:spcBef>
              <a:buNone/>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those who have fallen asleep.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descend from heaven with a shout, with the voice of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comfort one another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these words."</a:t>
            </a:r>
          </a:p>
        </p:txBody>
      </p:sp>
    </p:spTree>
    <p:extLst>
      <p:ext uri="{BB962C8B-B14F-4D97-AF65-F5344CB8AC3E}">
        <p14:creationId xmlns:p14="http://schemas.microsoft.com/office/powerpoint/2010/main" val="262224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Passover (1-13)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Unleavened bread (14-20)</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12:1-20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God’s Instructions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0837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23659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30480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60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8B1B0-D624-2282-373B-87A75B39AF0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38D55D-3544-9303-A754-F47776265C29}"/>
              </a:ext>
            </a:extLst>
          </p:cNvPr>
          <p:cNvSpPr>
            <a:spLocks noGrp="1" noChangeArrowheads="1"/>
          </p:cNvSpPr>
          <p:nvPr>
            <p:ph type="body" idx="1"/>
          </p:nvPr>
        </p:nvSpPr>
        <p:spPr>
          <a:xfrm>
            <a:off x="1066801" y="2057400"/>
            <a:ext cx="7633650" cy="257957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Comprehensive judgment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Emotional response (30)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to leave (31-32)</a:t>
            </a:r>
          </a:p>
          <a:p>
            <a:pPr marL="457200" lvl="2" indent="-457200" eaLnBrk="1" hangingPunct="1">
              <a:spcBef>
                <a:spcPts val="0"/>
              </a:spcBef>
              <a:spcAft>
                <a:spcPts val="20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6FACB229-4E04-DF91-C9D2-DBFC505ED74D}"/>
              </a:ext>
            </a:extLst>
          </p:cNvPr>
          <p:cNvSpPr>
            <a:spLocks noGrp="1" noChangeArrowheads="1"/>
          </p:cNvSpPr>
          <p:nvPr>
            <p:ph type="title"/>
          </p:nvPr>
        </p:nvSpPr>
        <p:spPr>
          <a:xfrm>
            <a:off x="3267075" y="228600"/>
            <a:ext cx="5657850" cy="10972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12:429-32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Death of 1</a:t>
            </a:r>
            <a:r>
              <a:rPr lang="en-US" sz="2800" b="1" baseline="300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Born</a:t>
            </a:r>
          </a:p>
        </p:txBody>
      </p:sp>
      <p:pic>
        <p:nvPicPr>
          <p:cNvPr id="3" name="Picture 2">
            <a:extLst>
              <a:ext uri="{FF2B5EF4-FFF2-40B4-BE49-F238E27FC236}">
                <a16:creationId xmlns:a16="http://schemas.microsoft.com/office/drawing/2014/main" id="{8257D416-8F15-7C7A-23F7-C1C0378DA87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5038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0AD3F-F4BC-A715-A815-4FD2AA3908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EAC425-A414-B14B-F7D7-7B4DD79550E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12:31-32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 to Leave</a:t>
            </a:r>
          </a:p>
        </p:txBody>
      </p:sp>
      <p:sp>
        <p:nvSpPr>
          <p:cNvPr id="161795" name="Rectangle 3">
            <a:extLst>
              <a:ext uri="{FF2B5EF4-FFF2-40B4-BE49-F238E27FC236}">
                <a16:creationId xmlns:a16="http://schemas.microsoft.com/office/drawing/2014/main" id="{CBF81F2D-CF43-7E06-4DAF-A083EE361092}"/>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a:t>
            </a:r>
            <a:r>
              <a:rPr lang="en-US" dirty="0">
                <a:effectLst>
                  <a:outerShdw blurRad="38100" dist="38100" dir="2700000" algn="tl">
                    <a:srgbClr val="000000">
                      <a:alpha val="43137"/>
                    </a:srgbClr>
                  </a:outerShdw>
                </a:effectLst>
                <a:cs typeface="Calibri" panose="020F0502020204030204" pitchFamily="34" charset="0"/>
              </a:rPr>
              <a:t>31)</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Flocks (32)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F4C53A8-552D-CF74-5CDD-DEBC124F5A9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837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46185-8E6B-FCFB-03AB-2DDD1FFC60E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49E756-9ED5-F75D-760D-7915535157A3}"/>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12:31-32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 to Leave</a:t>
            </a:r>
          </a:p>
        </p:txBody>
      </p:sp>
      <p:sp>
        <p:nvSpPr>
          <p:cNvPr id="161795" name="Rectangle 3">
            <a:extLst>
              <a:ext uri="{FF2B5EF4-FFF2-40B4-BE49-F238E27FC236}">
                <a16:creationId xmlns:a16="http://schemas.microsoft.com/office/drawing/2014/main" id="{6C5C67E8-77D1-8219-2599-EE7DD00D6AF3}"/>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31)</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Flocks (32)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8391B48A-F6BB-7396-2571-442BC09FB83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899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b="1" i="0" dirty="0">
                <a:solidFill>
                  <a:srgbClr val="FFFFCC"/>
                </a:solidFill>
                <a:effectLst>
                  <a:outerShdw blurRad="38100" dist="38100" dir="2700000" algn="tl">
                    <a:srgbClr val="000000">
                      <a:alpha val="43137"/>
                    </a:srgbClr>
                  </a:outerShdw>
                </a:effectLst>
              </a:rPr>
              <a:t>12:31</a:t>
            </a:r>
            <a:r>
              <a:rPr lang="en-US" b="0" i="0" dirty="0">
                <a:effectLst>
                  <a:outerShdw blurRad="38100" dist="38100" dir="2700000" algn="tl">
                    <a:srgbClr val="000000">
                      <a:alpha val="43137"/>
                    </a:srgbClr>
                  </a:outerShdw>
                </a:effectLst>
              </a:rPr>
              <a:t> “Though Pharaoh manufactured rationalizations for the other plagues, he could not reason away the trauma of the death of his own son. He called for </a:t>
            </a:r>
            <a:r>
              <a:rPr lang="en-US" b="0" i="1" dirty="0">
                <a:effectLst>
                  <a:outerShdw blurRad="38100" dist="38100" dir="2700000" algn="tl">
                    <a:srgbClr val="000000">
                      <a:alpha val="43137"/>
                    </a:srgbClr>
                  </a:outerShdw>
                </a:effectLst>
              </a:rPr>
              <a:t>Moses and Aaron</a:t>
            </a:r>
            <a:r>
              <a:rPr lang="en-US" b="0" i="0" dirty="0">
                <a:effectLst>
                  <a:outerShdw blurRad="38100" dist="38100" dir="2700000" algn="tl">
                    <a:srgbClr val="000000">
                      <a:alpha val="43137"/>
                    </a:srgbClr>
                  </a:outerShdw>
                </a:effectLst>
              </a:rPr>
              <a:t> that night and gave them permission to go, this time without insisting on any concessions.”</a:t>
            </a:r>
          </a:p>
          <a:p>
            <a:pPr marL="0" indent="0" algn="just">
              <a:spcBef>
                <a:spcPts val="0"/>
              </a:spcBef>
              <a:buNone/>
            </a:pPr>
            <a:endParaRPr lang="en-US" dirty="0">
              <a:effectLst>
                <a:outerShdw blurRad="38100" dist="38100" dir="2700000" algn="tl">
                  <a:srgbClr val="000000">
                    <a:alpha val="43137"/>
                  </a:srgbClr>
                </a:outerShdw>
              </a:effectLst>
            </a:endParaRP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a:t>
            </a:r>
          </a:p>
        </p:txBody>
      </p:sp>
    </p:spTree>
    <p:extLst>
      <p:ext uri="{BB962C8B-B14F-4D97-AF65-F5344CB8AC3E}">
        <p14:creationId xmlns:p14="http://schemas.microsoft.com/office/powerpoint/2010/main" val="41656186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E2B64-8CB2-B8F2-11D1-993ED52090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F29355E-9405-AAE3-531D-98418F9CE2DF}"/>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12:31-32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 to Leave</a:t>
            </a:r>
          </a:p>
        </p:txBody>
      </p:sp>
      <p:sp>
        <p:nvSpPr>
          <p:cNvPr id="161795" name="Rectangle 3">
            <a:extLst>
              <a:ext uri="{FF2B5EF4-FFF2-40B4-BE49-F238E27FC236}">
                <a16:creationId xmlns:a16="http://schemas.microsoft.com/office/drawing/2014/main" id="{E60A8800-8279-0A8F-3D31-952A6BE791AB}"/>
              </a:ext>
            </a:extLst>
          </p:cNvPr>
          <p:cNvSpPr>
            <a:spLocks noGrp="1" noChangeArrowheads="1"/>
          </p:cNvSpPr>
          <p:nvPr>
            <p:ph type="body" idx="1"/>
          </p:nvPr>
        </p:nvSpPr>
        <p:spPr>
          <a:xfrm>
            <a:off x="1524000" y="2057400"/>
            <a:ext cx="7174441" cy="14462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a:t>
            </a:r>
            <a:r>
              <a:rPr lang="en-US" dirty="0">
                <a:effectLst>
                  <a:outerShdw blurRad="38100" dist="38100" dir="2700000" algn="tl">
                    <a:srgbClr val="000000">
                      <a:alpha val="43137"/>
                    </a:srgbClr>
                  </a:outerShdw>
                </a:effectLst>
                <a:cs typeface="Calibri" panose="020F0502020204030204" pitchFamily="34" charset="0"/>
              </a:rPr>
              <a:t>31)</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Flocks (32)</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CF015788-5278-7A5E-3767-9E8ADEA213F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368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7E228-32B8-3921-5721-0BA42150F27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B43719-CECD-F398-1E33-BF64F76D1F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46174545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78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14818</TotalTime>
  <Words>5884</Words>
  <Application>Microsoft Office PowerPoint</Application>
  <PresentationFormat>Widescreen</PresentationFormat>
  <Paragraphs>883</Paragraphs>
  <Slides>148</Slides>
  <Notes>10</Notes>
  <HiddenSlides>0</HiddenSlides>
  <MMClips>0</MMClips>
  <ScaleCrop>false</ScaleCrop>
  <HeadingPairs>
    <vt:vector size="4" baseType="variant">
      <vt:variant>
        <vt:lpstr>Theme</vt:lpstr>
      </vt:variant>
      <vt:variant>
        <vt:i4>1</vt:i4>
      </vt:variant>
      <vt:variant>
        <vt:lpstr>Slide Titles</vt:lpstr>
      </vt:variant>
      <vt:variant>
        <vt:i4>148</vt:i4>
      </vt:variant>
    </vt:vector>
  </HeadingPairs>
  <TitlesOfParts>
    <vt:vector size="149" baseType="lpstr">
      <vt:lpstr>Azure</vt:lpstr>
      <vt:lpstr>PowerPoint Presentation</vt:lpstr>
      <vt:lpstr>EXODUS STRUCTURE/OUTLINE</vt:lpstr>
      <vt:lpstr>REDEMPTION (1:1–12:30)</vt:lpstr>
      <vt:lpstr>PowerPoint Presentation</vt:lpstr>
      <vt:lpstr>TEN PLAGUES REDEMPTION (7:14–12:30)</vt:lpstr>
      <vt:lpstr>DEATH OF FIRST BORN Exodus 12:1-51</vt:lpstr>
      <vt:lpstr>DEATH OF FIRST BORN Exodus 12:1-51</vt:lpstr>
      <vt:lpstr>I. Exodus 12:1-20 God’s Instructions to Moses</vt:lpstr>
      <vt:lpstr>I. Exodus 12:1-20 God’s Instructions to Moses</vt:lpstr>
      <vt:lpstr>Exodus 12:1-13 Passover</vt:lpstr>
      <vt:lpstr>Exodus 12:1-13 Passover</vt:lpstr>
      <vt:lpstr>Exodus 12:1-13 Passover</vt:lpstr>
      <vt:lpstr>PowerPoint Presentation</vt:lpstr>
      <vt:lpstr>PowerPoint Presentation</vt:lpstr>
      <vt:lpstr>PowerPoint Presentation</vt:lpstr>
      <vt:lpstr>Exodus 12:1-13 Passover</vt:lpstr>
      <vt:lpstr>Exodus 12:3-11 Lamb </vt:lpstr>
      <vt:lpstr>Exodus 12:3-11 Lamb </vt:lpstr>
      <vt:lpstr>Exodus 12:3-11 Lamb </vt:lpstr>
      <vt:lpstr>PowerPoint Presentation</vt:lpstr>
      <vt:lpstr>PowerPoint Presentation</vt:lpstr>
      <vt:lpstr>Exodus 12:3-11 Lamb </vt:lpstr>
      <vt:lpstr>Exodus 12:3-11 Lamb </vt:lpstr>
      <vt:lpstr>PowerPoint Presentation</vt:lpstr>
      <vt:lpstr>Exodus 12:3-11 Lamb </vt:lpstr>
      <vt:lpstr>PowerPoint Presentation</vt:lpstr>
      <vt:lpstr>Exodus 12:1-13 Passover</vt:lpstr>
      <vt:lpstr>Exodus 12:12-13 Instructions</vt:lpstr>
      <vt:lpstr>Exodus 12:12-13 Instructions</vt:lpstr>
      <vt:lpstr>PowerPoint Presentation</vt:lpstr>
      <vt:lpstr>Exodus 12:12-13 Instructions</vt:lpstr>
      <vt:lpstr>PowerPoint Presentation</vt:lpstr>
      <vt:lpstr>I. Exodus 12:1-20 God’s Instructions to Moses</vt:lpstr>
      <vt:lpstr>Exodus 12:14-20 Unleavened Bread</vt:lpstr>
      <vt:lpstr>Exodus 12:14-20 Unleavened Bread</vt:lpstr>
      <vt:lpstr>PowerPoint Presentation</vt:lpstr>
      <vt:lpstr>PowerPoint Presentation</vt:lpstr>
      <vt:lpstr>PowerPoint Presentation</vt:lpstr>
      <vt:lpstr>Exodus 12:14-20 Unleavened Bread</vt:lpstr>
      <vt:lpstr>Exodus 12:14-20 Instructions</vt:lpstr>
      <vt:lpstr>Exodus 12:14-20 Instructions</vt:lpstr>
      <vt:lpstr>PowerPoint Presentation</vt:lpstr>
      <vt:lpstr>Exodus 12:14-20 Instructions</vt:lpstr>
      <vt:lpstr>PowerPoint Presentation</vt:lpstr>
      <vt:lpstr>Exodus 12:14-20 Instructions</vt:lpstr>
      <vt:lpstr>Exodus 12:14-20 Instructions</vt:lpstr>
      <vt:lpstr>Exodus 12:14-20 Instructions</vt:lpstr>
      <vt:lpstr>DEATH OF FIRST BORN Exodus 12:1-51</vt:lpstr>
      <vt:lpstr>II. Exodus 12:21-28 Moses’ Instructions to Israel</vt:lpstr>
      <vt:lpstr>II. Exodus 12:21-28 Moses’ Instructions to Israel</vt:lpstr>
      <vt:lpstr>II. Exodus 12:21-28 Moses’ Instructions to Israel</vt:lpstr>
      <vt:lpstr>PowerPoint Presentation</vt:lpstr>
      <vt:lpstr>II. Exodus 12:21-28 Moses’ Instructions to Israel</vt:lpstr>
      <vt:lpstr>PowerPoint Presentation</vt:lpstr>
      <vt:lpstr>Exodus 12:23</vt:lpstr>
      <vt:lpstr>Exodus 12:23</vt:lpstr>
      <vt:lpstr>II. Exodus 12:21-28 Moses’ Instructions to Israel</vt:lpstr>
      <vt:lpstr>Exodus 12:24-27a Ritual Established</vt:lpstr>
      <vt:lpstr>Exodus 12:24-27a Ritual Established</vt:lpstr>
      <vt:lpstr>Exodus 12:24-27a Ritual Established</vt:lpstr>
      <vt:lpstr>PowerPoint Presentation</vt:lpstr>
      <vt:lpstr>PowerPoint Presentation</vt:lpstr>
      <vt:lpstr>PowerPoint Presentation</vt:lpstr>
      <vt:lpstr>PowerPoint Presentation</vt:lpstr>
      <vt:lpstr>Exodus 12:24-27a Ritual Established</vt:lpstr>
      <vt:lpstr>Exodus 12:26-27a Taught in the Family</vt:lpstr>
      <vt:lpstr>Exodus 12:26-27a Taught in the Family</vt:lpstr>
      <vt:lpstr>Exodus 12:26-27a Taught in the Family</vt:lpstr>
      <vt:lpstr>PowerPoint Presentation</vt:lpstr>
      <vt:lpstr>II. Exodus 12:21-28 Moses’ Instructions to Israel</vt:lpstr>
      <vt:lpstr>Exodus 12:27b-28 Israel’s Response</vt:lpstr>
      <vt:lpstr>Exodus 12:27b-28 Israel’s Response</vt:lpstr>
      <vt:lpstr>Exodus 12:27b-28 Israel’s Response</vt:lpstr>
      <vt:lpstr>“SEVEN SIGNS” in Gospel of John</vt:lpstr>
      <vt:lpstr>DEATH OF FIRST BORN Exodus 12:1-51</vt:lpstr>
      <vt:lpstr>III. Exodus 12:429-32 Death of 1st Born</vt:lpstr>
      <vt:lpstr>III. Exodus 12:429-32 Death of 1st Born</vt:lpstr>
      <vt:lpstr>PowerPoint Presentation</vt:lpstr>
      <vt:lpstr>PowerPoint Presentation</vt:lpstr>
      <vt:lpstr>PowerPoint Presentation</vt:lpstr>
      <vt:lpstr>E.W. Bullinger (1837‒1913)</vt:lpstr>
      <vt:lpstr>PowerPoint Presentation</vt:lpstr>
      <vt:lpstr>PowerPoint Presentation</vt:lpstr>
      <vt:lpstr>PLAGUES’ MIRACULOUS NATURE</vt:lpstr>
      <vt:lpstr>Charles Ryrie Ryrie Study Bible, page 109</vt:lpstr>
      <vt:lpstr>DATE OF THE EXODUS</vt:lpstr>
      <vt:lpstr>III. Exodus 12:429-32 Death of 1st Born</vt:lpstr>
      <vt:lpstr>PowerPoint Presentation</vt:lpstr>
      <vt:lpstr>PowerPoint Presentation</vt:lpstr>
      <vt:lpstr>PowerPoint Presentation</vt:lpstr>
      <vt:lpstr>PowerPoint Presentation</vt:lpstr>
      <vt:lpstr>III. Exodus 12:429-32 Death of 1st Born</vt:lpstr>
      <vt:lpstr>Exodus 12:31-32 Command to Leave</vt:lpstr>
      <vt:lpstr>Exodus 12:31-32 Command to Leave</vt:lpstr>
      <vt:lpstr>Charles Ryrie Ryrie Study Bible, page 109</vt:lpstr>
      <vt:lpstr>Exodus 12:31-32 Command to Leave</vt:lpstr>
      <vt:lpstr>PowerPoint Presentation</vt:lpstr>
      <vt:lpstr>Tabernacle Diagram</vt:lpstr>
      <vt:lpstr>Ark of the Covenant</vt:lpstr>
      <vt:lpstr>DEATH OF FIRST BORN Exodus 12:1-51</vt:lpstr>
      <vt:lpstr>IV. Exodus 12:33-42 Exodus from Egypt</vt:lpstr>
      <vt:lpstr>IV. Exodus 12:33-42 Exodus from Egypt</vt:lpstr>
      <vt:lpstr>IV. Exodus 12:33-42 Exodus from Egypt</vt:lpstr>
      <vt:lpstr>PowerPoint Presentation</vt:lpstr>
      <vt:lpstr>IV. Exodus 12:33-42 Exodus from Egypt</vt:lpstr>
      <vt:lpstr>PowerPoint Presentation</vt:lpstr>
      <vt:lpstr>PowerPoint Presentation</vt:lpstr>
      <vt:lpstr>PowerPoint Presentation</vt:lpstr>
      <vt:lpstr>PowerPoint Presentation</vt:lpstr>
      <vt:lpstr>PowerPoint Presentation</vt:lpstr>
      <vt:lpstr>PowerPoint Presentation</vt:lpstr>
      <vt:lpstr>Maslow’s Hierarchy of Needs</vt:lpstr>
      <vt:lpstr>PowerPoint Presentation</vt:lpstr>
      <vt:lpstr>PowerPoint Presentation</vt:lpstr>
      <vt:lpstr>PowerPoint Presentation</vt:lpstr>
      <vt:lpstr>PowerPoint Presentation</vt:lpstr>
      <vt:lpstr>IV. Exodus 12:33-42 Exodus from Egypt</vt:lpstr>
      <vt:lpstr>PowerPoint Presentation</vt:lpstr>
      <vt:lpstr>PowerPoint Presentation</vt:lpstr>
      <vt:lpstr>PowerPoint Presentation</vt:lpstr>
      <vt:lpstr>IV. Exodus 12:33-42 Exodus from Egypt</vt:lpstr>
      <vt:lpstr>PowerPoint Presentation</vt:lpstr>
      <vt:lpstr>IV. Exodus 12:33-42 Exodus from Egypt</vt:lpstr>
      <vt:lpstr>PowerPoint Presentation</vt:lpstr>
      <vt:lpstr>IV. Exodus 12:33-42 Exodus from Egypt</vt:lpstr>
      <vt:lpstr>IV. Exodus 12:33-42 Exodus from Egypt</vt:lpstr>
      <vt:lpstr>PowerPoint Presentation</vt:lpstr>
      <vt:lpstr>AGE OF THE EARTH?</vt:lpstr>
      <vt:lpstr>AGE OF THE EARTH?</vt:lpstr>
      <vt:lpstr>PowerPoint Presentation</vt:lpstr>
      <vt:lpstr>IV. Exodus 12:33-42 Exodus from Egypt</vt:lpstr>
      <vt:lpstr>PowerPoint Presentation</vt:lpstr>
      <vt:lpstr>PowerPoint Presentation</vt:lpstr>
      <vt:lpstr>DEATH OF FIRST BORN Exodus 12:1-51</vt:lpstr>
      <vt:lpstr>V. Exodus 112:43-51 Passover Instituted</vt:lpstr>
      <vt:lpstr>V. Exodus 112:43-51 Passover Instituted</vt:lpstr>
      <vt:lpstr>Genesis 12‒25 Abraham’s Early Journeys</vt:lpstr>
      <vt:lpstr>V. Exodus 112:43-51 Passover Instituted</vt:lpstr>
      <vt:lpstr>PowerPoint Presentation</vt:lpstr>
      <vt:lpstr>V. Exodus 112:43-51 Passover Instituted</vt:lpstr>
      <vt:lpstr>Genesis 12‒25 Abraham’s Early Journeys</vt:lpstr>
      <vt:lpstr>V. Exodus 112:43-51 Passover Instituted</vt:lpstr>
      <vt:lpstr>“SEVEN SIGNS” in Gospel of John</vt:lpstr>
      <vt:lpstr>V. Exodus 112:43-51 Passover Instituted</vt:lpstr>
      <vt:lpstr>PowerPoint Presentation</vt:lpstr>
      <vt:lpstr>Conclusion</vt:lpstr>
      <vt:lpstr>DEATH OF FIRST BORN Exodus 12:1-51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043 Exodus 12v1-51</dc:title>
  <dc:subject>Exodus</dc:subject>
  <dc:creator>A. Woods</dc:creator>
  <dc:description>Modified by Jim McGowan</dc:description>
  <cp:lastModifiedBy>awoods@slbc.org</cp:lastModifiedBy>
  <cp:revision>1774</cp:revision>
  <cp:lastPrinted>2025-11-07T19:10:39Z</cp:lastPrinted>
  <dcterms:created xsi:type="dcterms:W3CDTF">2009-03-17T12:21:13Z</dcterms:created>
  <dcterms:modified xsi:type="dcterms:W3CDTF">2026-05-23T23:57:11Z</dcterms:modified>
</cp:coreProperties>
</file>