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783" r:id="rId2"/>
  </p:sldMasterIdLst>
  <p:notesMasterIdLst>
    <p:notesMasterId r:id="rId55"/>
  </p:notesMasterIdLst>
  <p:handoutMasterIdLst>
    <p:handoutMasterId r:id="rId56"/>
  </p:handoutMasterIdLst>
  <p:sldIdLst>
    <p:sldId id="286" r:id="rId3"/>
    <p:sldId id="357" r:id="rId4"/>
    <p:sldId id="359" r:id="rId5"/>
    <p:sldId id="267" r:id="rId6"/>
    <p:sldId id="28179" r:id="rId7"/>
    <p:sldId id="360" r:id="rId8"/>
    <p:sldId id="2391" r:id="rId9"/>
    <p:sldId id="28620" r:id="rId10"/>
    <p:sldId id="28688" r:id="rId11"/>
    <p:sldId id="28707" r:id="rId12"/>
    <p:sldId id="269" r:id="rId13"/>
    <p:sldId id="28708" r:id="rId14"/>
    <p:sldId id="3044" r:id="rId15"/>
    <p:sldId id="28726" r:id="rId16"/>
    <p:sldId id="5260" r:id="rId17"/>
    <p:sldId id="28207" r:id="rId18"/>
    <p:sldId id="27907" r:id="rId19"/>
    <p:sldId id="28718" r:id="rId20"/>
    <p:sldId id="2304" r:id="rId21"/>
    <p:sldId id="6566" r:id="rId22"/>
    <p:sldId id="1232" r:id="rId23"/>
    <p:sldId id="28701" r:id="rId24"/>
    <p:sldId id="4283" r:id="rId25"/>
    <p:sldId id="6670" r:id="rId26"/>
    <p:sldId id="28720" r:id="rId27"/>
    <p:sldId id="28702" r:id="rId28"/>
    <p:sldId id="28719" r:id="rId29"/>
    <p:sldId id="28703" r:id="rId30"/>
    <p:sldId id="28704" r:id="rId31"/>
    <p:sldId id="28721" r:id="rId32"/>
    <p:sldId id="10122" r:id="rId33"/>
    <p:sldId id="9621" r:id="rId34"/>
    <p:sldId id="28722" r:id="rId35"/>
    <p:sldId id="28176" r:id="rId36"/>
    <p:sldId id="28187" r:id="rId37"/>
    <p:sldId id="9365" r:id="rId38"/>
    <p:sldId id="9313" r:id="rId39"/>
    <p:sldId id="3968" r:id="rId40"/>
    <p:sldId id="28723" r:id="rId41"/>
    <p:sldId id="28705" r:id="rId42"/>
    <p:sldId id="28700" r:id="rId43"/>
    <p:sldId id="2927" r:id="rId44"/>
    <p:sldId id="28457" r:id="rId45"/>
    <p:sldId id="1354" r:id="rId46"/>
    <p:sldId id="28604" r:id="rId47"/>
    <p:sldId id="28606" r:id="rId48"/>
    <p:sldId id="4653" r:id="rId49"/>
    <p:sldId id="28706" r:id="rId50"/>
    <p:sldId id="28513" r:id="rId51"/>
    <p:sldId id="28724" r:id="rId52"/>
    <p:sldId id="28716" r:id="rId53"/>
    <p:sldId id="28717" r:id="rId54"/>
  </p:sldIdLst>
  <p:sldSz cx="12192000" cy="6858000"/>
  <p:notesSz cx="6858000" cy="9144000"/>
  <p:custDataLst>
    <p:tags r:id="rId57"/>
  </p:custDataLst>
  <p:defaultTextStyle>
    <a:defPPr>
      <a:defRPr lang="en-US"/>
    </a:defPPr>
    <a:lvl1pPr algn="l" rtl="0" fontAlgn="base">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3333FF"/>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81688C-B263-4CA7-BD1A-8B745B53AD5F}" v="11" dt="2026-05-23T22:51:23.2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177" autoAdjust="0"/>
    <p:restoredTop sz="97394" autoAdjust="0"/>
  </p:normalViewPr>
  <p:slideViewPr>
    <p:cSldViewPr>
      <p:cViewPr>
        <p:scale>
          <a:sx n="100" d="100"/>
          <a:sy n="100" d="100"/>
        </p:scale>
        <p:origin x="911" y="49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93" d="100"/>
          <a:sy n="93" d="100"/>
        </p:scale>
        <p:origin x="4158" y="73"/>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63"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gs" Target="tags/tag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im McGowan" userId="7cd36c50-75f2-4725-a6b3-0fe31ea99fa6" providerId="ADAL" clId="{449CE0BA-7942-4027-A788-A2C5851605C8}"/>
    <pc:docChg chg="undo redo custSel addSld delSld modSld">
      <pc:chgData name="Jim McGowan" userId="7cd36c50-75f2-4725-a6b3-0fe31ea99fa6" providerId="ADAL" clId="{449CE0BA-7942-4027-A788-A2C5851605C8}" dt="2026-04-24T14:36:33.822" v="77"/>
      <pc:docMkLst>
        <pc:docMk/>
      </pc:docMkLst>
      <pc:sldChg chg="add">
        <pc:chgData name="Jim McGowan" userId="7cd36c50-75f2-4725-a6b3-0fe31ea99fa6" providerId="ADAL" clId="{449CE0BA-7942-4027-A788-A2C5851605C8}" dt="2026-04-24T12:54:41.071" v="4"/>
        <pc:sldMkLst>
          <pc:docMk/>
          <pc:sldMk cId="0" sldId="267"/>
        </pc:sldMkLst>
      </pc:sldChg>
      <pc:sldChg chg="add">
        <pc:chgData name="Jim McGowan" userId="7cd36c50-75f2-4725-a6b3-0fe31ea99fa6" providerId="ADAL" clId="{449CE0BA-7942-4027-A788-A2C5851605C8}" dt="2026-04-24T12:54:41.071" v="4"/>
        <pc:sldMkLst>
          <pc:docMk/>
          <pc:sldMk cId="3570174552" sldId="359"/>
        </pc:sldMkLst>
      </pc:sldChg>
      <pc:sldChg chg="add">
        <pc:chgData name="Jim McGowan" userId="7cd36c50-75f2-4725-a6b3-0fe31ea99fa6" providerId="ADAL" clId="{449CE0BA-7942-4027-A788-A2C5851605C8}" dt="2026-04-24T12:54:41.071" v="4"/>
        <pc:sldMkLst>
          <pc:docMk/>
          <pc:sldMk cId="3185438292" sldId="28179"/>
        </pc:sldMkLst>
      </pc:sldChg>
    </pc:docChg>
  </pc:docChgLst>
  <pc:docChgLst>
    <pc:chgData name="Jim McGowan" userId="e2c7446dd3aca506" providerId="LiveId" clId="{9C25796A-7B39-4A71-8A01-5B1771AE4BD7}"/>
    <pc:docChg chg="undo custSel addSld delSld modSld sldOrd modHandout">
      <pc:chgData name="Jim McGowan" userId="e2c7446dd3aca506" providerId="LiveId" clId="{9C25796A-7B39-4A71-8A01-5B1771AE4BD7}" dt="2026-05-23T22:54:22.548" v="347" actId="20577"/>
      <pc:docMkLst>
        <pc:docMk/>
      </pc:docMkLst>
      <pc:sldChg chg="modSp mod">
        <pc:chgData name="Jim McGowan" userId="e2c7446dd3aca506" providerId="LiveId" clId="{9C25796A-7B39-4A71-8A01-5B1771AE4BD7}" dt="2026-05-23T22:39:44.544" v="277" actId="948"/>
        <pc:sldMkLst>
          <pc:docMk/>
          <pc:sldMk cId="0" sldId="269"/>
        </pc:sldMkLst>
        <pc:spChg chg="mod">
          <ac:chgData name="Jim McGowan" userId="e2c7446dd3aca506" providerId="LiveId" clId="{9C25796A-7B39-4A71-8A01-5B1771AE4BD7}" dt="2026-05-23T22:39:44.544" v="277" actId="948"/>
          <ac:spMkLst>
            <pc:docMk/>
            <pc:sldMk cId="0" sldId="269"/>
            <ac:spMk id="5123" creationId="{B4E76021-0795-13B9-A4D4-209C69D17EC5}"/>
          </ac:spMkLst>
        </pc:spChg>
        <pc:spChg chg="mod">
          <ac:chgData name="Jim McGowan" userId="e2c7446dd3aca506" providerId="LiveId" clId="{9C25796A-7B39-4A71-8A01-5B1771AE4BD7}" dt="2026-05-09T21:24:01.692" v="196" actId="179"/>
          <ac:spMkLst>
            <pc:docMk/>
            <pc:sldMk cId="0" sldId="269"/>
            <ac:spMk id="36866" creationId="{EA24EEEB-954C-3C82-03CB-814F3D201740}"/>
          </ac:spMkLst>
        </pc:spChg>
      </pc:sldChg>
      <pc:sldChg chg="del ord">
        <pc:chgData name="Jim McGowan" userId="e2c7446dd3aca506" providerId="LiveId" clId="{9C25796A-7B39-4A71-8A01-5B1771AE4BD7}" dt="2026-05-23T22:38:07.002" v="275" actId="47"/>
        <pc:sldMkLst>
          <pc:docMk/>
          <pc:sldMk cId="0" sldId="284"/>
        </pc:sldMkLst>
      </pc:sldChg>
      <pc:sldChg chg="modSp mod">
        <pc:chgData name="Jim McGowan" userId="e2c7446dd3aca506" providerId="LiveId" clId="{9C25796A-7B39-4A71-8A01-5B1771AE4BD7}" dt="2026-05-23T22:54:22.548" v="347" actId="20577"/>
        <pc:sldMkLst>
          <pc:docMk/>
          <pc:sldMk cId="613835663" sldId="357"/>
        </pc:sldMkLst>
        <pc:spChg chg="mod">
          <ac:chgData name="Jim McGowan" userId="e2c7446dd3aca506" providerId="LiveId" clId="{9C25796A-7B39-4A71-8A01-5B1771AE4BD7}" dt="2026-05-23T22:54:22.548" v="347" actId="20577"/>
          <ac:spMkLst>
            <pc:docMk/>
            <pc:sldMk cId="613835663" sldId="357"/>
            <ac:spMk id="3" creationId="{5B05CD14-75A2-4967-DCAE-C53E4F039AD1}"/>
          </ac:spMkLst>
        </pc:spChg>
      </pc:sldChg>
      <pc:sldChg chg="add del">
        <pc:chgData name="Jim McGowan" userId="e2c7446dd3aca506" providerId="LiveId" clId="{9C25796A-7B39-4A71-8A01-5B1771AE4BD7}" dt="2026-05-23T22:38:07.002" v="275" actId="47"/>
        <pc:sldMkLst>
          <pc:docMk/>
          <pc:sldMk cId="1758627888" sldId="873"/>
        </pc:sldMkLst>
      </pc:sldChg>
      <pc:sldChg chg="modSp">
        <pc:chgData name="Jim McGowan" userId="e2c7446dd3aca506" providerId="LiveId" clId="{9C25796A-7B39-4A71-8A01-5B1771AE4BD7}" dt="2026-05-09T21:29:51.970" v="241" actId="12788"/>
        <pc:sldMkLst>
          <pc:docMk/>
          <pc:sldMk cId="0" sldId="1232"/>
        </pc:sldMkLst>
        <pc:picChg chg="mod">
          <ac:chgData name="Jim McGowan" userId="e2c7446dd3aca506" providerId="LiveId" clId="{9C25796A-7B39-4A71-8A01-5B1771AE4BD7}" dt="2026-05-09T21:29:51.970" v="241" actId="12788"/>
          <ac:picMkLst>
            <pc:docMk/>
            <pc:sldMk cId="0" sldId="1232"/>
            <ac:picMk id="48130" creationId="{1E8B7BC3-D1ED-4068-815F-290A6412406F}"/>
          </ac:picMkLst>
        </pc:picChg>
      </pc:sldChg>
      <pc:sldChg chg="modSp del mod">
        <pc:chgData name="Jim McGowan" userId="e2c7446dd3aca506" providerId="LiveId" clId="{9C25796A-7B39-4A71-8A01-5B1771AE4BD7}" dt="2026-05-23T22:51:17.304" v="334" actId="47"/>
        <pc:sldMkLst>
          <pc:docMk/>
          <pc:sldMk cId="0" sldId="1317"/>
        </pc:sldMkLst>
        <pc:spChg chg="mod">
          <ac:chgData name="Jim McGowan" userId="e2c7446dd3aca506" providerId="LiveId" clId="{9C25796A-7B39-4A71-8A01-5B1771AE4BD7}" dt="2026-05-23T22:50:14.668" v="328" actId="6549"/>
          <ac:spMkLst>
            <pc:docMk/>
            <pc:sldMk cId="0" sldId="1317"/>
            <ac:spMk id="49154" creationId="{D2A25B4A-0B10-4914-87F1-386C106EE50B}"/>
          </ac:spMkLst>
        </pc:spChg>
      </pc:sldChg>
      <pc:sldChg chg="modSp add del mod">
        <pc:chgData name="Jim McGowan" userId="e2c7446dd3aca506" providerId="LiveId" clId="{9C25796A-7B39-4A71-8A01-5B1771AE4BD7}" dt="2026-05-23T22:38:07.002" v="275" actId="47"/>
        <pc:sldMkLst>
          <pc:docMk/>
          <pc:sldMk cId="3798585343" sldId="2926"/>
        </pc:sldMkLst>
      </pc:sldChg>
      <pc:sldChg chg="modSp add del mod">
        <pc:chgData name="Jim McGowan" userId="e2c7446dd3aca506" providerId="LiveId" clId="{9C25796A-7B39-4A71-8A01-5B1771AE4BD7}" dt="2026-05-23T22:38:07.002" v="275" actId="47"/>
        <pc:sldMkLst>
          <pc:docMk/>
          <pc:sldMk cId="1545650649" sldId="2931"/>
        </pc:sldMkLst>
      </pc:sldChg>
      <pc:sldChg chg="del ord">
        <pc:chgData name="Jim McGowan" userId="e2c7446dd3aca506" providerId="LiveId" clId="{9C25796A-7B39-4A71-8A01-5B1771AE4BD7}" dt="2026-05-23T22:38:07.002" v="275" actId="47"/>
        <pc:sldMkLst>
          <pc:docMk/>
          <pc:sldMk cId="2495872512" sldId="3467"/>
        </pc:sldMkLst>
      </pc:sldChg>
      <pc:sldChg chg="modSp mod">
        <pc:chgData name="Jim McGowan" userId="e2c7446dd3aca506" providerId="LiveId" clId="{9C25796A-7B39-4A71-8A01-5B1771AE4BD7}" dt="2026-05-09T21:30:10.497" v="243" actId="255"/>
        <pc:sldMkLst>
          <pc:docMk/>
          <pc:sldMk cId="1837345019" sldId="4283"/>
        </pc:sldMkLst>
        <pc:spChg chg="mod">
          <ac:chgData name="Jim McGowan" userId="e2c7446dd3aca506" providerId="LiveId" clId="{9C25796A-7B39-4A71-8A01-5B1771AE4BD7}" dt="2026-05-09T21:30:10.497" v="243" actId="255"/>
          <ac:spMkLst>
            <pc:docMk/>
            <pc:sldMk cId="1837345019" sldId="4283"/>
            <ac:spMk id="64514" creationId="{00000000-0000-0000-0000-000000000000}"/>
          </ac:spMkLst>
        </pc:spChg>
      </pc:sldChg>
      <pc:sldChg chg="add del">
        <pc:chgData name="Jim McGowan" userId="e2c7446dd3aca506" providerId="LiveId" clId="{9C25796A-7B39-4A71-8A01-5B1771AE4BD7}" dt="2026-05-23T22:38:07.002" v="275" actId="47"/>
        <pc:sldMkLst>
          <pc:docMk/>
          <pc:sldMk cId="3983266042" sldId="4726"/>
        </pc:sldMkLst>
      </pc:sldChg>
      <pc:sldChg chg="addSp delSp modSp add del mod">
        <pc:chgData name="Jim McGowan" userId="e2c7446dd3aca506" providerId="LiveId" clId="{9C25796A-7B39-4A71-8A01-5B1771AE4BD7}" dt="2026-05-23T22:38:07.002" v="275" actId="47"/>
        <pc:sldMkLst>
          <pc:docMk/>
          <pc:sldMk cId="2137142372" sldId="4767"/>
        </pc:sldMkLst>
      </pc:sldChg>
      <pc:sldChg chg="modSp add del mod">
        <pc:chgData name="Jim McGowan" userId="e2c7446dd3aca506" providerId="LiveId" clId="{9C25796A-7B39-4A71-8A01-5B1771AE4BD7}" dt="2026-05-23T22:38:07.002" v="275" actId="47"/>
        <pc:sldMkLst>
          <pc:docMk/>
          <pc:sldMk cId="3951831029" sldId="5552"/>
        </pc:sldMkLst>
      </pc:sldChg>
      <pc:sldChg chg="addSp delSp modSp add del mod">
        <pc:chgData name="Jim McGowan" userId="e2c7446dd3aca506" providerId="LiveId" clId="{9C25796A-7B39-4A71-8A01-5B1771AE4BD7}" dt="2026-05-23T22:38:07.002" v="275" actId="47"/>
        <pc:sldMkLst>
          <pc:docMk/>
          <pc:sldMk cId="2161930709" sldId="5554"/>
        </pc:sldMkLst>
      </pc:sldChg>
      <pc:sldChg chg="modSp add del mod">
        <pc:chgData name="Jim McGowan" userId="e2c7446dd3aca506" providerId="LiveId" clId="{9C25796A-7B39-4A71-8A01-5B1771AE4BD7}" dt="2026-05-23T22:38:07.002" v="275" actId="47"/>
        <pc:sldMkLst>
          <pc:docMk/>
          <pc:sldMk cId="3492160142" sldId="5571"/>
        </pc:sldMkLst>
      </pc:sldChg>
      <pc:sldChg chg="modSp add del mod">
        <pc:chgData name="Jim McGowan" userId="e2c7446dd3aca506" providerId="LiveId" clId="{9C25796A-7B39-4A71-8A01-5B1771AE4BD7}" dt="2026-05-23T22:38:07.002" v="275" actId="47"/>
        <pc:sldMkLst>
          <pc:docMk/>
          <pc:sldMk cId="3715523040" sldId="9583"/>
        </pc:sldMkLst>
      </pc:sldChg>
      <pc:sldChg chg="modSp mod">
        <pc:chgData name="Jim McGowan" userId="e2c7446dd3aca506" providerId="LiveId" clId="{9C25796A-7B39-4A71-8A01-5B1771AE4BD7}" dt="2026-05-23T22:46:26.342" v="307" actId="11"/>
        <pc:sldMkLst>
          <pc:docMk/>
          <pc:sldMk cId="3185438292" sldId="28179"/>
        </pc:sldMkLst>
        <pc:spChg chg="mod">
          <ac:chgData name="Jim McGowan" userId="e2c7446dd3aca506" providerId="LiveId" clId="{9C25796A-7B39-4A71-8A01-5B1771AE4BD7}" dt="2026-05-23T22:46:26.342" v="307" actId="11"/>
          <ac:spMkLst>
            <pc:docMk/>
            <pc:sldMk cId="3185438292" sldId="28179"/>
            <ac:spMk id="4099" creationId="{C68DA7D6-70E4-046D-F49D-8C1B418B5095}"/>
          </ac:spMkLst>
        </pc:spChg>
      </pc:sldChg>
      <pc:sldChg chg="del">
        <pc:chgData name="Jim McGowan" userId="e2c7446dd3aca506" providerId="LiveId" clId="{9C25796A-7B39-4A71-8A01-5B1771AE4BD7}" dt="2026-05-23T22:38:07.002" v="275" actId="47"/>
        <pc:sldMkLst>
          <pc:docMk/>
          <pc:sldMk cId="438462320" sldId="28182"/>
        </pc:sldMkLst>
      </pc:sldChg>
      <pc:sldChg chg="modSp del mod">
        <pc:chgData name="Jim McGowan" userId="e2c7446dd3aca506" providerId="LiveId" clId="{9C25796A-7B39-4A71-8A01-5B1771AE4BD7}" dt="2026-05-23T22:38:07.002" v="275" actId="47"/>
        <pc:sldMkLst>
          <pc:docMk/>
          <pc:sldMk cId="2047088242" sldId="28190"/>
        </pc:sldMkLst>
      </pc:sldChg>
      <pc:sldChg chg="del">
        <pc:chgData name="Jim McGowan" userId="e2c7446dd3aca506" providerId="LiveId" clId="{9C25796A-7B39-4A71-8A01-5B1771AE4BD7}" dt="2026-05-23T22:38:07.002" v="275" actId="47"/>
        <pc:sldMkLst>
          <pc:docMk/>
          <pc:sldMk cId="3432679524" sldId="28193"/>
        </pc:sldMkLst>
      </pc:sldChg>
      <pc:sldChg chg="del ord">
        <pc:chgData name="Jim McGowan" userId="e2c7446dd3aca506" providerId="LiveId" clId="{9C25796A-7B39-4A71-8A01-5B1771AE4BD7}" dt="2026-05-23T22:38:07.002" v="275" actId="47"/>
        <pc:sldMkLst>
          <pc:docMk/>
          <pc:sldMk cId="669032680" sldId="28200"/>
        </pc:sldMkLst>
      </pc:sldChg>
      <pc:sldChg chg="add del">
        <pc:chgData name="Jim McGowan" userId="e2c7446dd3aca506" providerId="LiveId" clId="{9C25796A-7B39-4A71-8A01-5B1771AE4BD7}" dt="2026-05-23T22:38:07.002" v="275" actId="47"/>
        <pc:sldMkLst>
          <pc:docMk/>
          <pc:sldMk cId="1080777600" sldId="28209"/>
        </pc:sldMkLst>
      </pc:sldChg>
      <pc:sldChg chg="add del">
        <pc:chgData name="Jim McGowan" userId="e2c7446dd3aca506" providerId="LiveId" clId="{9C25796A-7B39-4A71-8A01-5B1771AE4BD7}" dt="2026-05-23T22:38:07.002" v="275" actId="47"/>
        <pc:sldMkLst>
          <pc:docMk/>
          <pc:sldMk cId="518181188" sldId="28512"/>
        </pc:sldMkLst>
      </pc:sldChg>
      <pc:sldChg chg="add">
        <pc:chgData name="Jim McGowan" userId="e2c7446dd3aca506" providerId="LiveId" clId="{9C25796A-7B39-4A71-8A01-5B1771AE4BD7}" dt="2026-04-25T13:12:06.994" v="117"/>
        <pc:sldMkLst>
          <pc:docMk/>
          <pc:sldMk cId="33555973" sldId="28513"/>
        </pc:sldMkLst>
      </pc:sldChg>
      <pc:sldChg chg="addSp delSp modSp mod">
        <pc:chgData name="Jim McGowan" userId="e2c7446dd3aca506" providerId="LiveId" clId="{9C25796A-7B39-4A71-8A01-5B1771AE4BD7}" dt="2026-05-09T21:20:33.749" v="191"/>
        <pc:sldMkLst>
          <pc:docMk/>
          <pc:sldMk cId="3689173587" sldId="28688"/>
        </pc:sldMkLst>
        <pc:spChg chg="mod">
          <ac:chgData name="Jim McGowan" userId="e2c7446dd3aca506" providerId="LiveId" clId="{9C25796A-7B39-4A71-8A01-5B1771AE4BD7}" dt="2026-05-09T21:19:34.293" v="183" actId="2711"/>
          <ac:spMkLst>
            <pc:docMk/>
            <pc:sldMk cId="3689173587" sldId="28688"/>
            <ac:spMk id="4" creationId="{A99FE43B-D52B-0132-3555-607219B3D91C}"/>
          </ac:spMkLst>
        </pc:spChg>
        <pc:spChg chg="mod">
          <ac:chgData name="Jim McGowan" userId="e2c7446dd3aca506" providerId="LiveId" clId="{9C25796A-7B39-4A71-8A01-5B1771AE4BD7}" dt="2026-05-09T21:19:42.292" v="184" actId="14100"/>
          <ac:spMkLst>
            <pc:docMk/>
            <pc:sldMk cId="3689173587" sldId="28688"/>
            <ac:spMk id="161795" creationId="{3254FE7A-2516-A1ED-864B-AF4C49BEF829}"/>
          </ac:spMkLst>
        </pc:spChg>
        <pc:picChg chg="add mod">
          <ac:chgData name="Jim McGowan" userId="e2c7446dd3aca506" providerId="LiveId" clId="{9C25796A-7B39-4A71-8A01-5B1771AE4BD7}" dt="2026-05-09T21:20:33.749" v="191"/>
          <ac:picMkLst>
            <pc:docMk/>
            <pc:sldMk cId="3689173587" sldId="28688"/>
            <ac:picMk id="2" creationId="{80288A50-EB40-E071-495E-020B5D33516E}"/>
          </ac:picMkLst>
        </pc:picChg>
      </pc:sldChg>
      <pc:sldChg chg="addSp delSp modSp add mod">
        <pc:chgData name="Jim McGowan" userId="e2c7446dd3aca506" providerId="LiveId" clId="{9C25796A-7B39-4A71-8A01-5B1771AE4BD7}" dt="2026-05-09T21:20:25.790" v="189"/>
        <pc:sldMkLst>
          <pc:docMk/>
          <pc:sldMk cId="1824913532" sldId="28707"/>
        </pc:sldMkLst>
        <pc:spChg chg="mod">
          <ac:chgData name="Jim McGowan" userId="e2c7446dd3aca506" providerId="LiveId" clId="{9C25796A-7B39-4A71-8A01-5B1771AE4BD7}" dt="2026-05-09T21:19:57.494" v="186" actId="108"/>
          <ac:spMkLst>
            <pc:docMk/>
            <pc:sldMk cId="1824913532" sldId="28707"/>
            <ac:spMk id="161795" creationId="{A93BC7C2-77C7-F5B6-1861-7D0A4626F5B6}"/>
          </ac:spMkLst>
        </pc:spChg>
        <pc:picChg chg="add mod">
          <ac:chgData name="Jim McGowan" userId="e2c7446dd3aca506" providerId="LiveId" clId="{9C25796A-7B39-4A71-8A01-5B1771AE4BD7}" dt="2026-05-09T21:20:25.790" v="189"/>
          <ac:picMkLst>
            <pc:docMk/>
            <pc:sldMk cId="1824913532" sldId="28707"/>
            <ac:picMk id="2" creationId="{85CA5E20-0791-CB05-C97B-E16F8CFEAFA5}"/>
          </ac:picMkLst>
        </pc:picChg>
      </pc:sldChg>
      <pc:sldChg chg="modSp add mod">
        <pc:chgData name="Jim McGowan" userId="e2c7446dd3aca506" providerId="LiveId" clId="{9C25796A-7B39-4A71-8A01-5B1771AE4BD7}" dt="2026-05-23T22:40:13.695" v="281" actId="207"/>
        <pc:sldMkLst>
          <pc:docMk/>
          <pc:sldMk cId="4171236380" sldId="28708"/>
        </pc:sldMkLst>
        <pc:spChg chg="mod">
          <ac:chgData name="Jim McGowan" userId="e2c7446dd3aca506" providerId="LiveId" clId="{9C25796A-7B39-4A71-8A01-5B1771AE4BD7}" dt="2026-05-23T22:40:13.695" v="281" actId="207"/>
          <ac:spMkLst>
            <pc:docMk/>
            <pc:sldMk cId="4171236380" sldId="28708"/>
            <ac:spMk id="5123" creationId="{2DC8C5E4-F49E-FBCF-A1CE-76AB2B8BB779}"/>
          </ac:spMkLst>
        </pc:spChg>
      </pc:sldChg>
      <pc:sldChg chg="modSp add del mod">
        <pc:chgData name="Jim McGowan" userId="e2c7446dd3aca506" providerId="LiveId" clId="{9C25796A-7B39-4A71-8A01-5B1771AE4BD7}" dt="2026-05-23T22:41:23.074" v="285" actId="47"/>
        <pc:sldMkLst>
          <pc:docMk/>
          <pc:sldMk cId="3148763275" sldId="28709"/>
        </pc:sldMkLst>
      </pc:sldChg>
      <pc:sldChg chg="modSp add del mod">
        <pc:chgData name="Jim McGowan" userId="e2c7446dd3aca506" providerId="LiveId" clId="{9C25796A-7B39-4A71-8A01-5B1771AE4BD7}" dt="2026-05-23T22:42:04.290" v="289" actId="47"/>
        <pc:sldMkLst>
          <pc:docMk/>
          <pc:sldMk cId="946387263" sldId="28710"/>
        </pc:sldMkLst>
      </pc:sldChg>
      <pc:sldChg chg="modSp add del mod">
        <pc:chgData name="Jim McGowan" userId="e2c7446dd3aca506" providerId="LiveId" clId="{9C25796A-7B39-4A71-8A01-5B1771AE4BD7}" dt="2026-05-23T22:42:36.760" v="295" actId="47"/>
        <pc:sldMkLst>
          <pc:docMk/>
          <pc:sldMk cId="2924674281" sldId="28711"/>
        </pc:sldMkLst>
      </pc:sldChg>
      <pc:sldChg chg="modSp add del mod">
        <pc:chgData name="Jim McGowan" userId="e2c7446dd3aca506" providerId="LiveId" clId="{9C25796A-7B39-4A71-8A01-5B1771AE4BD7}" dt="2026-05-23T22:43:07.305" v="299" actId="47"/>
        <pc:sldMkLst>
          <pc:docMk/>
          <pc:sldMk cId="2095128182" sldId="28712"/>
        </pc:sldMkLst>
      </pc:sldChg>
      <pc:sldChg chg="modSp add del mod">
        <pc:chgData name="Jim McGowan" userId="e2c7446dd3aca506" providerId="LiveId" clId="{9C25796A-7B39-4A71-8A01-5B1771AE4BD7}" dt="2026-05-23T22:43:59.761" v="303" actId="47"/>
        <pc:sldMkLst>
          <pc:docMk/>
          <pc:sldMk cId="4190533580" sldId="28713"/>
        </pc:sldMkLst>
      </pc:sldChg>
      <pc:sldChg chg="modSp add del mod">
        <pc:chgData name="Jim McGowan" userId="e2c7446dd3aca506" providerId="LiveId" clId="{9C25796A-7B39-4A71-8A01-5B1771AE4BD7}" dt="2026-05-23T22:47:53.510" v="314" actId="47"/>
        <pc:sldMkLst>
          <pc:docMk/>
          <pc:sldMk cId="690321186" sldId="28714"/>
        </pc:sldMkLst>
      </pc:sldChg>
      <pc:sldChg chg="modSp add del mod">
        <pc:chgData name="Jim McGowan" userId="e2c7446dd3aca506" providerId="LiveId" clId="{9C25796A-7B39-4A71-8A01-5B1771AE4BD7}" dt="2026-05-23T22:48:29.023" v="317" actId="47"/>
        <pc:sldMkLst>
          <pc:docMk/>
          <pc:sldMk cId="1707180779" sldId="28715"/>
        </pc:sldMkLst>
      </pc:sldChg>
      <pc:sldChg chg="modSp add mod">
        <pc:chgData name="Jim McGowan" userId="e2c7446dd3aca506" providerId="LiveId" clId="{9C25796A-7B39-4A71-8A01-5B1771AE4BD7}" dt="2026-05-09T21:34:56.599" v="257" actId="108"/>
        <pc:sldMkLst>
          <pc:docMk/>
          <pc:sldMk cId="3218611125" sldId="28716"/>
        </pc:sldMkLst>
        <pc:spChg chg="mod">
          <ac:chgData name="Jim McGowan" userId="e2c7446dd3aca506" providerId="LiveId" clId="{9C25796A-7B39-4A71-8A01-5B1771AE4BD7}" dt="2026-05-09T21:34:56.599" v="257" actId="108"/>
          <ac:spMkLst>
            <pc:docMk/>
            <pc:sldMk cId="3218611125" sldId="28716"/>
            <ac:spMk id="161795" creationId="{CD2AA153-78D7-31C0-B9EA-7E99F78B0FE6}"/>
          </ac:spMkLst>
        </pc:spChg>
      </pc:sldChg>
      <pc:sldChg chg="modSp add mod">
        <pc:chgData name="Jim McGowan" userId="e2c7446dd3aca506" providerId="LiveId" clId="{9C25796A-7B39-4A71-8A01-5B1771AE4BD7}" dt="2026-05-09T21:35:17.940" v="261" actId="108"/>
        <pc:sldMkLst>
          <pc:docMk/>
          <pc:sldMk cId="77444432" sldId="28717"/>
        </pc:sldMkLst>
        <pc:spChg chg="mod">
          <ac:chgData name="Jim McGowan" userId="e2c7446dd3aca506" providerId="LiveId" clId="{9C25796A-7B39-4A71-8A01-5B1771AE4BD7}" dt="2026-05-09T21:35:17.940" v="261" actId="108"/>
          <ac:spMkLst>
            <pc:docMk/>
            <pc:sldMk cId="77444432" sldId="28717"/>
            <ac:spMk id="161795" creationId="{F247EC47-CE3D-844A-A31A-DB41218C9450}"/>
          </ac:spMkLst>
        </pc:spChg>
      </pc:sldChg>
      <pc:sldChg chg="modSp add mod">
        <pc:chgData name="Jim McGowan" userId="e2c7446dd3aca506" providerId="LiveId" clId="{9C25796A-7B39-4A71-8A01-5B1771AE4BD7}" dt="2026-05-23T22:41:17.970" v="284" actId="108"/>
        <pc:sldMkLst>
          <pc:docMk/>
          <pc:sldMk cId="57657880" sldId="28718"/>
        </pc:sldMkLst>
        <pc:spChg chg="mod">
          <ac:chgData name="Jim McGowan" userId="e2c7446dd3aca506" providerId="LiveId" clId="{9C25796A-7B39-4A71-8A01-5B1771AE4BD7}" dt="2026-05-23T22:41:17.970" v="284" actId="108"/>
          <ac:spMkLst>
            <pc:docMk/>
            <pc:sldMk cId="57657880" sldId="28718"/>
            <ac:spMk id="5123" creationId="{A00B865C-028F-6E12-E6F6-3D643773921F}"/>
          </ac:spMkLst>
        </pc:spChg>
      </pc:sldChg>
      <pc:sldChg chg="del">
        <pc:chgData name="Jim McGowan" userId="e2c7446dd3aca506" providerId="LiveId" clId="{9C25796A-7B39-4A71-8A01-5B1771AE4BD7}" dt="2026-05-23T22:38:07.002" v="275" actId="47"/>
        <pc:sldMkLst>
          <pc:docMk/>
          <pc:sldMk cId="2856784351" sldId="28718"/>
        </pc:sldMkLst>
      </pc:sldChg>
      <pc:sldChg chg="modSp add mod ord">
        <pc:chgData name="Jim McGowan" userId="e2c7446dd3aca506" providerId="LiveId" clId="{9C25796A-7B39-4A71-8A01-5B1771AE4BD7}" dt="2026-05-23T22:42:32.882" v="294" actId="108"/>
        <pc:sldMkLst>
          <pc:docMk/>
          <pc:sldMk cId="2101913223" sldId="28719"/>
        </pc:sldMkLst>
        <pc:spChg chg="mod">
          <ac:chgData name="Jim McGowan" userId="e2c7446dd3aca506" providerId="LiveId" clId="{9C25796A-7B39-4A71-8A01-5B1771AE4BD7}" dt="2026-05-23T22:42:32.882" v="294" actId="108"/>
          <ac:spMkLst>
            <pc:docMk/>
            <pc:sldMk cId="2101913223" sldId="28719"/>
            <ac:spMk id="5123" creationId="{F19C97FF-4CE4-7446-B6B2-9F40F3B20998}"/>
          </ac:spMkLst>
        </pc:spChg>
      </pc:sldChg>
      <pc:sldChg chg="add">
        <pc:chgData name="Jim McGowan" userId="e2c7446dd3aca506" providerId="LiveId" clId="{9C25796A-7B39-4A71-8A01-5B1771AE4BD7}" dt="2026-05-23T22:42:21.499" v="290"/>
        <pc:sldMkLst>
          <pc:docMk/>
          <pc:sldMk cId="912372091" sldId="28720"/>
        </pc:sldMkLst>
      </pc:sldChg>
      <pc:sldChg chg="modSp add mod">
        <pc:chgData name="Jim McGowan" userId="e2c7446dd3aca506" providerId="LiveId" clId="{9C25796A-7B39-4A71-8A01-5B1771AE4BD7}" dt="2026-05-23T22:43:03.342" v="298" actId="108"/>
        <pc:sldMkLst>
          <pc:docMk/>
          <pc:sldMk cId="730009691" sldId="28721"/>
        </pc:sldMkLst>
        <pc:spChg chg="mod">
          <ac:chgData name="Jim McGowan" userId="e2c7446dd3aca506" providerId="LiveId" clId="{9C25796A-7B39-4A71-8A01-5B1771AE4BD7}" dt="2026-05-23T22:43:03.342" v="298" actId="108"/>
          <ac:spMkLst>
            <pc:docMk/>
            <pc:sldMk cId="730009691" sldId="28721"/>
            <ac:spMk id="5123" creationId="{1456C904-7E84-9C4B-6685-FCF2328C6127}"/>
          </ac:spMkLst>
        </pc:spChg>
      </pc:sldChg>
      <pc:sldChg chg="modSp add mod">
        <pc:chgData name="Jim McGowan" userId="e2c7446dd3aca506" providerId="LiveId" clId="{9C25796A-7B39-4A71-8A01-5B1771AE4BD7}" dt="2026-05-23T22:43:46.850" v="302" actId="108"/>
        <pc:sldMkLst>
          <pc:docMk/>
          <pc:sldMk cId="3721158541" sldId="28722"/>
        </pc:sldMkLst>
        <pc:spChg chg="mod">
          <ac:chgData name="Jim McGowan" userId="e2c7446dd3aca506" providerId="LiveId" clId="{9C25796A-7B39-4A71-8A01-5B1771AE4BD7}" dt="2026-05-23T22:43:46.850" v="302" actId="108"/>
          <ac:spMkLst>
            <pc:docMk/>
            <pc:sldMk cId="3721158541" sldId="28722"/>
            <ac:spMk id="5123" creationId="{857B6D6A-09D4-BE98-6F27-01706E05938D}"/>
          </ac:spMkLst>
        </pc:spChg>
      </pc:sldChg>
      <pc:sldChg chg="modSp add mod">
        <pc:chgData name="Jim McGowan" userId="e2c7446dd3aca506" providerId="LiveId" clId="{9C25796A-7B39-4A71-8A01-5B1771AE4BD7}" dt="2026-05-23T22:47:31.044" v="313" actId="108"/>
        <pc:sldMkLst>
          <pc:docMk/>
          <pc:sldMk cId="4070824021" sldId="28723"/>
        </pc:sldMkLst>
        <pc:spChg chg="mod">
          <ac:chgData name="Jim McGowan" userId="e2c7446dd3aca506" providerId="LiveId" clId="{9C25796A-7B39-4A71-8A01-5B1771AE4BD7}" dt="2026-05-23T22:47:31.044" v="313" actId="108"/>
          <ac:spMkLst>
            <pc:docMk/>
            <pc:sldMk cId="4070824021" sldId="28723"/>
            <ac:spMk id="5123" creationId="{3F042352-E26E-E4D4-0269-73A1372956EC}"/>
          </ac:spMkLst>
        </pc:spChg>
      </pc:sldChg>
      <pc:sldChg chg="modSp add mod">
        <pc:chgData name="Jim McGowan" userId="e2c7446dd3aca506" providerId="LiveId" clId="{9C25796A-7B39-4A71-8A01-5B1771AE4BD7}" dt="2026-05-23T22:48:23.899" v="316" actId="108"/>
        <pc:sldMkLst>
          <pc:docMk/>
          <pc:sldMk cId="1971861895" sldId="28724"/>
        </pc:sldMkLst>
        <pc:spChg chg="mod">
          <ac:chgData name="Jim McGowan" userId="e2c7446dd3aca506" providerId="LiveId" clId="{9C25796A-7B39-4A71-8A01-5B1771AE4BD7}" dt="2026-05-23T22:48:23.899" v="316" actId="108"/>
          <ac:spMkLst>
            <pc:docMk/>
            <pc:sldMk cId="1971861895" sldId="28724"/>
            <ac:spMk id="5123" creationId="{4B1AD434-377A-2A20-6218-E7F7482CCD2C}"/>
          </ac:spMkLst>
        </pc:spChg>
      </pc:sldChg>
      <pc:sldChg chg="modSp add del mod">
        <pc:chgData name="Jim McGowan" userId="e2c7446dd3aca506" providerId="LiveId" clId="{9C25796A-7B39-4A71-8A01-5B1771AE4BD7}" dt="2026-05-23T22:51:17.304" v="334" actId="47"/>
        <pc:sldMkLst>
          <pc:docMk/>
          <pc:sldMk cId="23357903" sldId="28725"/>
        </pc:sldMkLst>
        <pc:spChg chg="mod">
          <ac:chgData name="Jim McGowan" userId="e2c7446dd3aca506" providerId="LiveId" clId="{9C25796A-7B39-4A71-8A01-5B1771AE4BD7}" dt="2026-05-23T22:50:28.234" v="332" actId="5793"/>
          <ac:spMkLst>
            <pc:docMk/>
            <pc:sldMk cId="23357903" sldId="28725"/>
            <ac:spMk id="49154" creationId="{0DE21FA6-01F3-3933-B75B-714FF11232F3}"/>
          </ac:spMkLst>
        </pc:spChg>
      </pc:sldChg>
      <pc:sldChg chg="modSp add mod">
        <pc:chgData name="Jim McGowan" userId="e2c7446dd3aca506" providerId="LiveId" clId="{9C25796A-7B39-4A71-8A01-5B1771AE4BD7}" dt="2026-05-23T22:51:39.517" v="339" actId="255"/>
        <pc:sldMkLst>
          <pc:docMk/>
          <pc:sldMk cId="0" sldId="28726"/>
        </pc:sldMkLst>
        <pc:spChg chg="mod">
          <ac:chgData name="Jim McGowan" userId="e2c7446dd3aca506" providerId="LiveId" clId="{9C25796A-7B39-4A71-8A01-5B1771AE4BD7}" dt="2026-05-23T22:51:39.517" v="339" actId="255"/>
          <ac:spMkLst>
            <pc:docMk/>
            <pc:sldMk cId="0" sldId="28726"/>
            <ac:spMk id="49154" creationId="{D2A25B4A-0B10-4914-87F1-386C106EE50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9BA39F1E-F5AD-ABF1-57DF-E58A523E572F}"/>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Times New Roman" pitchFamily="18" charset="0"/>
              </a:defRPr>
            </a:lvl1pPr>
          </a:lstStyle>
          <a:p>
            <a:pPr>
              <a:defRPr/>
            </a:pPr>
            <a:r>
              <a:rPr lang="en-US" sz="1400" dirty="0">
                <a:latin typeface="Calibri" panose="020F0502020204030204" pitchFamily="34" charset="0"/>
                <a:cs typeface="Calibri" panose="020F0502020204030204" pitchFamily="34" charset="0"/>
              </a:rPr>
              <a:t>Sugar Land Bible Church</a:t>
            </a:r>
          </a:p>
        </p:txBody>
      </p:sp>
      <p:sp>
        <p:nvSpPr>
          <p:cNvPr id="5" name="Slide Number Placeholder 4">
            <a:extLst>
              <a:ext uri="{FF2B5EF4-FFF2-40B4-BE49-F238E27FC236}">
                <a16:creationId xmlns:a16="http://schemas.microsoft.com/office/drawing/2014/main" id="{92F33C33-86B2-AF2A-6705-982B6AD39858}"/>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3E9D20C2-2682-4B84-81FC-3E8CE476EA6A}" type="slidenum">
              <a:rPr lang="en-US" altLang="en-US" sz="1400">
                <a:latin typeface="Calibri" panose="020F0502020204030204" pitchFamily="34" charset="0"/>
                <a:cs typeface="Calibri" panose="020F0502020204030204" pitchFamily="34" charset="0"/>
              </a:rPr>
              <a:pPr/>
              <a:t>‹#›</a:t>
            </a:fld>
            <a:endParaRPr lang="en-US" altLang="en-US" sz="1400" dirty="0">
              <a:latin typeface="Calibri" panose="020F0502020204030204" pitchFamily="34" charset="0"/>
              <a:cs typeface="Calibri" panose="020F0502020204030204" pitchFamily="34" charset="0"/>
            </a:endParaRPr>
          </a:p>
        </p:txBody>
      </p:sp>
      <p:sp>
        <p:nvSpPr>
          <p:cNvPr id="6" name="Header Placeholder 1">
            <a:extLst>
              <a:ext uri="{FF2B5EF4-FFF2-40B4-BE49-F238E27FC236}">
                <a16:creationId xmlns:a16="http://schemas.microsoft.com/office/drawing/2014/main" id="{06682424-EA5D-6674-5CAC-43F658EA8136}"/>
              </a:ext>
            </a:extLst>
          </p:cNvPr>
          <p:cNvSpPr>
            <a:spLocks noGrp="1"/>
          </p:cNvSpPr>
          <p:nvPr>
            <p:ph type="hdr" sz="quarter"/>
          </p:nvPr>
        </p:nvSpPr>
        <p:spPr>
          <a:xfrm>
            <a:off x="1720355" y="126427"/>
            <a:ext cx="4362172" cy="833695"/>
          </a:xfrm>
          <a:prstGeom prst="rect">
            <a:avLst/>
          </a:prstGeom>
        </p:spPr>
        <p:txBody>
          <a:bodyPr vert="horz" lIns="124976" tIns="62488" rIns="124976" bIns="62488" rtlCol="0"/>
          <a:lstStyle>
            <a:lvl1pPr algn="ctr">
              <a:defRPr sz="1800" dirty="0">
                <a:latin typeface="Calibri" panose="020F0502020204030204" pitchFamily="34" charset="0"/>
                <a:cs typeface="Calibri" panose="020F0502020204030204" pitchFamily="34" charset="0"/>
              </a:defRPr>
            </a:lvl1pPr>
          </a:lstStyle>
          <a:p>
            <a:pPr>
              <a:defRPr/>
            </a:pPr>
            <a:r>
              <a:rPr lang="en-US" sz="1400" dirty="0"/>
              <a:t>Dr. Andy Woods</a:t>
            </a:r>
          </a:p>
          <a:p>
            <a:pPr>
              <a:defRPr/>
            </a:pPr>
            <a:r>
              <a:rPr lang="en-US" sz="1400" dirty="0"/>
              <a:t>005 Hebrews 1vv. 4-14</a:t>
            </a:r>
          </a:p>
          <a:p>
            <a:pPr>
              <a:defRPr/>
            </a:pPr>
            <a:r>
              <a:rPr lang="en-US" sz="1400" dirty="0"/>
              <a:t>05-24-2026</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635965-C01F-47E9-98B6-B10446FF05E8}" type="datetimeFigureOut">
              <a:rPr lang="en-US" smtClean="0"/>
              <a:t>5/23/2026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AC1843-68DD-4B28-800C-F449DCFD7C21}" type="slidenum">
              <a:rPr lang="en-US" smtClean="0"/>
              <a:t>‹#›</a:t>
            </a:fld>
            <a:endParaRPr lang="en-US"/>
          </a:p>
        </p:txBody>
      </p:sp>
    </p:spTree>
    <p:extLst>
      <p:ext uri="{BB962C8B-B14F-4D97-AF65-F5344CB8AC3E}">
        <p14:creationId xmlns:p14="http://schemas.microsoft.com/office/powerpoint/2010/main" val="935527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Preparation / manifestation / propagation / explanation / </a:t>
            </a:r>
            <a:r>
              <a:rPr lang="en-US" dirty="0" err="1"/>
              <a:t>consumation</a:t>
            </a:r>
            <a:endParaRPr lang="en-US" dirty="0"/>
          </a:p>
        </p:txBody>
      </p:sp>
      <p:sp>
        <p:nvSpPr>
          <p:cNvPr id="4" name="Slide Number Placeholder 3"/>
          <p:cNvSpPr>
            <a:spLocks noGrp="1"/>
          </p:cNvSpPr>
          <p:nvPr>
            <p:ph type="sldNum" sz="quarter" idx="5"/>
          </p:nvPr>
        </p:nvSpPr>
        <p:spPr/>
        <p:txBody>
          <a:bodyPr/>
          <a:lstStyle/>
          <a:p>
            <a:fld id="{65AC1843-68DD-4B28-800C-F449DCFD7C21}" type="slidenum">
              <a:rPr lang="en-US" smtClean="0"/>
              <a:t>4</a:t>
            </a:fld>
            <a:endParaRPr lang="en-US"/>
          </a:p>
        </p:txBody>
      </p:sp>
    </p:spTree>
    <p:extLst>
      <p:ext uri="{BB962C8B-B14F-4D97-AF65-F5344CB8AC3E}">
        <p14:creationId xmlns:p14="http://schemas.microsoft.com/office/powerpoint/2010/main" val="1979070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2900" y="698500"/>
            <a:ext cx="6196013" cy="3486150"/>
          </a:xfrm>
        </p:spPr>
      </p:sp>
      <p:sp>
        <p:nvSpPr>
          <p:cNvPr id="3" name="Notes Placeholder 2"/>
          <p:cNvSpPr>
            <a:spLocks noGrp="1"/>
          </p:cNvSpPr>
          <p:nvPr>
            <p:ph type="body" idx="1"/>
          </p:nvPr>
        </p:nvSpPr>
        <p:spPr/>
        <p:txBody>
          <a:bodyPr/>
          <a:lstStyle/>
          <a:p>
            <a:r>
              <a:rPr lang="en-US" b="0" i="0" dirty="0">
                <a:solidFill>
                  <a:srgbClr val="202124"/>
                </a:solidFill>
                <a:effectLst/>
                <a:latin typeface="Roboto"/>
              </a:rPr>
              <a:t>Arianism</a:t>
            </a:r>
            <a:r>
              <a:rPr lang="en-US" dirty="0"/>
              <a:t>’s error</a:t>
            </a:r>
          </a:p>
        </p:txBody>
      </p:sp>
      <p:sp>
        <p:nvSpPr>
          <p:cNvPr id="4" name="Slide Number Placeholder 3"/>
          <p:cNvSpPr>
            <a:spLocks noGrp="1"/>
          </p:cNvSpPr>
          <p:nvPr>
            <p:ph type="sldNum" sz="quarter" idx="5"/>
          </p:nvPr>
        </p:nvSpPr>
        <p:spPr/>
        <p:txBody>
          <a:bodyPr/>
          <a:lstStyle/>
          <a:p>
            <a:pPr>
              <a:defRPr/>
            </a:pPr>
            <a:fld id="{29976CB1-4ED5-4824-BC45-141C996BA9EB}" type="slidenum">
              <a:rPr lang="en-US" altLang="en-US" smtClean="0"/>
              <a:pPr>
                <a:defRPr/>
              </a:pPr>
              <a:t>14</a:t>
            </a:fld>
            <a:endParaRPr lang="en-US" altLang="en-US" dirty="0"/>
          </a:p>
        </p:txBody>
      </p:sp>
    </p:spTree>
    <p:extLst>
      <p:ext uri="{BB962C8B-B14F-4D97-AF65-F5344CB8AC3E}">
        <p14:creationId xmlns:p14="http://schemas.microsoft.com/office/powerpoint/2010/main" val="4059679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F7423804-CA16-AB6E-CE8F-E97A88503ED6}"/>
              </a:ext>
            </a:extLst>
          </p:cNvPr>
          <p:cNvGrpSpPr>
            <a:grpSpLocks/>
          </p:cNvGrpSpPr>
          <p:nvPr/>
        </p:nvGrpSpPr>
        <p:grpSpPr bwMode="auto">
          <a:xfrm>
            <a:off x="0" y="1"/>
            <a:ext cx="1447800" cy="6854825"/>
            <a:chOff x="0" y="0"/>
            <a:chExt cx="684" cy="4318"/>
          </a:xfrm>
        </p:grpSpPr>
        <p:sp>
          <p:nvSpPr>
            <p:cNvPr id="3" name="Rectangle 3">
              <a:extLst>
                <a:ext uri="{FF2B5EF4-FFF2-40B4-BE49-F238E27FC236}">
                  <a16:creationId xmlns:a16="http://schemas.microsoft.com/office/drawing/2014/main" id="{5D90AB54-1E1F-A63B-8E66-6F45180BAC11}"/>
                </a:ext>
              </a:extLst>
            </p:cNvPr>
            <p:cNvSpPr>
              <a:spLocks noChangeArrowheads="1"/>
            </p:cNvSpPr>
            <p:nvPr/>
          </p:nvSpPr>
          <p:spPr bwMode="auto">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nvGrpSpPr>
            <p:cNvPr id="4" name="Group 4">
              <a:extLst>
                <a:ext uri="{FF2B5EF4-FFF2-40B4-BE49-F238E27FC236}">
                  <a16:creationId xmlns:a16="http://schemas.microsoft.com/office/drawing/2014/main" id="{7F1FE918-308B-82E4-E9C6-2950747B6DFC}"/>
                </a:ext>
              </a:extLst>
            </p:cNvPr>
            <p:cNvGrpSpPr>
              <a:grpSpLocks/>
            </p:cNvGrpSpPr>
            <p:nvPr/>
          </p:nvGrpSpPr>
          <p:grpSpPr bwMode="auto">
            <a:xfrm>
              <a:off x="48" y="103"/>
              <a:ext cx="96" cy="4126"/>
              <a:chOff x="48" y="103"/>
              <a:chExt cx="96" cy="4126"/>
            </a:xfrm>
          </p:grpSpPr>
          <p:sp>
            <p:nvSpPr>
              <p:cNvPr id="5" name="Rectangle 5">
                <a:extLst>
                  <a:ext uri="{FF2B5EF4-FFF2-40B4-BE49-F238E27FC236}">
                    <a16:creationId xmlns:a16="http://schemas.microsoft.com/office/drawing/2014/main" id="{03422857-FC5B-4E29-12AC-F25E656FC332}"/>
                  </a:ext>
                </a:extLst>
              </p:cNvPr>
              <p:cNvSpPr>
                <a:spLocks noChangeArrowheads="1"/>
              </p:cNvSpPr>
              <p:nvPr/>
            </p:nvSpPr>
            <p:spPr bwMode="auto">
              <a:xfrm>
                <a:off x="48" y="110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6" name="Rectangle 6">
                <a:extLst>
                  <a:ext uri="{FF2B5EF4-FFF2-40B4-BE49-F238E27FC236}">
                    <a16:creationId xmlns:a16="http://schemas.microsoft.com/office/drawing/2014/main" id="{6B2A732F-F054-0CBE-0C77-43CB2B96C1C9}"/>
                  </a:ext>
                </a:extLst>
              </p:cNvPr>
              <p:cNvSpPr>
                <a:spLocks noChangeArrowheads="1"/>
              </p:cNvSpPr>
              <p:nvPr/>
            </p:nvSpPr>
            <p:spPr bwMode="auto">
              <a:xfrm>
                <a:off x="48" y="1250"/>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7" name="Rectangle 7">
                <a:extLst>
                  <a:ext uri="{FF2B5EF4-FFF2-40B4-BE49-F238E27FC236}">
                    <a16:creationId xmlns:a16="http://schemas.microsoft.com/office/drawing/2014/main" id="{6EABDC92-399B-2B50-5915-625608A07B76}"/>
                  </a:ext>
                </a:extLst>
              </p:cNvPr>
              <p:cNvSpPr>
                <a:spLocks noChangeArrowheads="1"/>
              </p:cNvSpPr>
              <p:nvPr/>
            </p:nvSpPr>
            <p:spPr bwMode="auto">
              <a:xfrm>
                <a:off x="48" y="139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8" name="Rectangle 8">
                <a:extLst>
                  <a:ext uri="{FF2B5EF4-FFF2-40B4-BE49-F238E27FC236}">
                    <a16:creationId xmlns:a16="http://schemas.microsoft.com/office/drawing/2014/main" id="{EA44E966-360C-D0C7-5CEB-A410129142CF}"/>
                  </a:ext>
                </a:extLst>
              </p:cNvPr>
              <p:cNvSpPr>
                <a:spLocks noChangeArrowheads="1"/>
              </p:cNvSpPr>
              <p:nvPr/>
            </p:nvSpPr>
            <p:spPr bwMode="auto">
              <a:xfrm>
                <a:off x="48" y="153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9" name="Rectangle 9">
                <a:extLst>
                  <a:ext uri="{FF2B5EF4-FFF2-40B4-BE49-F238E27FC236}">
                    <a16:creationId xmlns:a16="http://schemas.microsoft.com/office/drawing/2014/main" id="{604B2492-5587-248A-528A-45F09531FDFB}"/>
                  </a:ext>
                </a:extLst>
              </p:cNvPr>
              <p:cNvSpPr>
                <a:spLocks noChangeArrowheads="1"/>
              </p:cNvSpPr>
              <p:nvPr/>
            </p:nvSpPr>
            <p:spPr bwMode="auto">
              <a:xfrm>
                <a:off x="48" y="1683"/>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0" name="Rectangle 10">
                <a:extLst>
                  <a:ext uri="{FF2B5EF4-FFF2-40B4-BE49-F238E27FC236}">
                    <a16:creationId xmlns:a16="http://schemas.microsoft.com/office/drawing/2014/main" id="{559A9CF9-E1EC-96A6-688C-19B32784A9FD}"/>
                  </a:ext>
                </a:extLst>
              </p:cNvPr>
              <p:cNvSpPr>
                <a:spLocks noChangeArrowheads="1"/>
              </p:cNvSpPr>
              <p:nvPr/>
            </p:nvSpPr>
            <p:spPr bwMode="auto">
              <a:xfrm>
                <a:off x="48" y="182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1" name="Rectangle 11">
                <a:extLst>
                  <a:ext uri="{FF2B5EF4-FFF2-40B4-BE49-F238E27FC236}">
                    <a16:creationId xmlns:a16="http://schemas.microsoft.com/office/drawing/2014/main" id="{8554B163-2ED1-4EBE-71ED-D7CFA111D2A6}"/>
                  </a:ext>
                </a:extLst>
              </p:cNvPr>
              <p:cNvSpPr>
                <a:spLocks noChangeArrowheads="1"/>
              </p:cNvSpPr>
              <p:nvPr/>
            </p:nvSpPr>
            <p:spPr bwMode="auto">
              <a:xfrm>
                <a:off x="48" y="197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 name="Rectangle 12">
                <a:extLst>
                  <a:ext uri="{FF2B5EF4-FFF2-40B4-BE49-F238E27FC236}">
                    <a16:creationId xmlns:a16="http://schemas.microsoft.com/office/drawing/2014/main" id="{91256E63-21DD-6D8D-AD6E-FF6F0CF5E1C8}"/>
                  </a:ext>
                </a:extLst>
              </p:cNvPr>
              <p:cNvSpPr>
                <a:spLocks noChangeArrowheads="1"/>
              </p:cNvSpPr>
              <p:nvPr/>
            </p:nvSpPr>
            <p:spPr bwMode="auto">
              <a:xfrm>
                <a:off x="48" y="2116"/>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3" name="Rectangle 13">
                <a:extLst>
                  <a:ext uri="{FF2B5EF4-FFF2-40B4-BE49-F238E27FC236}">
                    <a16:creationId xmlns:a16="http://schemas.microsoft.com/office/drawing/2014/main" id="{A7B9AC69-AAD4-8A10-3AAD-7F2B2C9FA1D9}"/>
                  </a:ext>
                </a:extLst>
              </p:cNvPr>
              <p:cNvSpPr>
                <a:spLocks noChangeArrowheads="1"/>
              </p:cNvSpPr>
              <p:nvPr/>
            </p:nvSpPr>
            <p:spPr bwMode="auto">
              <a:xfrm>
                <a:off x="48" y="225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4" name="Rectangle 14">
                <a:extLst>
                  <a:ext uri="{FF2B5EF4-FFF2-40B4-BE49-F238E27FC236}">
                    <a16:creationId xmlns:a16="http://schemas.microsoft.com/office/drawing/2014/main" id="{5E2EFE59-B48A-0958-2C44-A6C94CE736B0}"/>
                  </a:ext>
                </a:extLst>
              </p:cNvPr>
              <p:cNvSpPr>
                <a:spLocks noChangeArrowheads="1"/>
              </p:cNvSpPr>
              <p:nvPr/>
            </p:nvSpPr>
            <p:spPr bwMode="auto">
              <a:xfrm>
                <a:off x="48" y="2404"/>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5" name="Rectangle 15">
                <a:extLst>
                  <a:ext uri="{FF2B5EF4-FFF2-40B4-BE49-F238E27FC236}">
                    <a16:creationId xmlns:a16="http://schemas.microsoft.com/office/drawing/2014/main" id="{CA776ACE-1E1B-6325-4C76-E43D60E760AF}"/>
                  </a:ext>
                </a:extLst>
              </p:cNvPr>
              <p:cNvSpPr>
                <a:spLocks noChangeArrowheads="1"/>
              </p:cNvSpPr>
              <p:nvPr/>
            </p:nvSpPr>
            <p:spPr bwMode="auto">
              <a:xfrm>
                <a:off x="48" y="2549"/>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6" name="Rectangle 16">
                <a:extLst>
                  <a:ext uri="{FF2B5EF4-FFF2-40B4-BE49-F238E27FC236}">
                    <a16:creationId xmlns:a16="http://schemas.microsoft.com/office/drawing/2014/main" id="{39B5709F-58E1-011A-30A6-4C3A575DD130}"/>
                  </a:ext>
                </a:extLst>
              </p:cNvPr>
              <p:cNvSpPr>
                <a:spLocks noChangeArrowheads="1"/>
              </p:cNvSpPr>
              <p:nvPr/>
            </p:nvSpPr>
            <p:spPr bwMode="auto">
              <a:xfrm>
                <a:off x="48" y="2691"/>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7" name="Rectangle 17">
                <a:extLst>
                  <a:ext uri="{FF2B5EF4-FFF2-40B4-BE49-F238E27FC236}">
                    <a16:creationId xmlns:a16="http://schemas.microsoft.com/office/drawing/2014/main" id="{9E81C549-0454-315A-8337-98C46BA90DF0}"/>
                  </a:ext>
                </a:extLst>
              </p:cNvPr>
              <p:cNvSpPr>
                <a:spLocks noChangeArrowheads="1"/>
              </p:cNvSpPr>
              <p:nvPr/>
            </p:nvSpPr>
            <p:spPr bwMode="auto">
              <a:xfrm>
                <a:off x="48" y="283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8" name="Rectangle 18">
                <a:extLst>
                  <a:ext uri="{FF2B5EF4-FFF2-40B4-BE49-F238E27FC236}">
                    <a16:creationId xmlns:a16="http://schemas.microsoft.com/office/drawing/2014/main" id="{2D352B21-3493-BBF9-D636-BB1BD8A0247F}"/>
                  </a:ext>
                </a:extLst>
              </p:cNvPr>
              <p:cNvSpPr>
                <a:spLocks noChangeArrowheads="1"/>
              </p:cNvSpPr>
              <p:nvPr/>
            </p:nvSpPr>
            <p:spPr bwMode="auto">
              <a:xfrm>
                <a:off x="48" y="2979"/>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9" name="Rectangle 19">
                <a:extLst>
                  <a:ext uri="{FF2B5EF4-FFF2-40B4-BE49-F238E27FC236}">
                    <a16:creationId xmlns:a16="http://schemas.microsoft.com/office/drawing/2014/main" id="{0794E91C-942D-F718-1CA1-80F5C4D74BE7}"/>
                  </a:ext>
                </a:extLst>
              </p:cNvPr>
              <p:cNvSpPr>
                <a:spLocks noChangeArrowheads="1"/>
              </p:cNvSpPr>
              <p:nvPr/>
            </p:nvSpPr>
            <p:spPr bwMode="auto">
              <a:xfrm>
                <a:off x="48" y="3124"/>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0" name="Rectangle 20">
                <a:extLst>
                  <a:ext uri="{FF2B5EF4-FFF2-40B4-BE49-F238E27FC236}">
                    <a16:creationId xmlns:a16="http://schemas.microsoft.com/office/drawing/2014/main" id="{DAC26CB2-888A-8CBB-B138-92A72AD01BC8}"/>
                  </a:ext>
                </a:extLst>
              </p:cNvPr>
              <p:cNvSpPr>
                <a:spLocks noChangeArrowheads="1"/>
              </p:cNvSpPr>
              <p:nvPr/>
            </p:nvSpPr>
            <p:spPr bwMode="auto">
              <a:xfrm>
                <a:off x="48" y="3269"/>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1" name="Rectangle 21">
                <a:extLst>
                  <a:ext uri="{FF2B5EF4-FFF2-40B4-BE49-F238E27FC236}">
                    <a16:creationId xmlns:a16="http://schemas.microsoft.com/office/drawing/2014/main" id="{BF769054-DA15-EAB4-C3D4-9EF95B37CEA8}"/>
                  </a:ext>
                </a:extLst>
              </p:cNvPr>
              <p:cNvSpPr>
                <a:spLocks noChangeArrowheads="1"/>
              </p:cNvSpPr>
              <p:nvPr/>
            </p:nvSpPr>
            <p:spPr bwMode="auto">
              <a:xfrm>
                <a:off x="48" y="3412"/>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2" name="Rectangle 22">
                <a:extLst>
                  <a:ext uri="{FF2B5EF4-FFF2-40B4-BE49-F238E27FC236}">
                    <a16:creationId xmlns:a16="http://schemas.microsoft.com/office/drawing/2014/main" id="{03ECB456-7FF0-BF03-A3F2-95845B7EA2ED}"/>
                  </a:ext>
                </a:extLst>
              </p:cNvPr>
              <p:cNvSpPr>
                <a:spLocks noChangeArrowheads="1"/>
              </p:cNvSpPr>
              <p:nvPr/>
            </p:nvSpPr>
            <p:spPr bwMode="auto">
              <a:xfrm>
                <a:off x="48" y="3557"/>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3" name="Rectangle 23">
                <a:extLst>
                  <a:ext uri="{FF2B5EF4-FFF2-40B4-BE49-F238E27FC236}">
                    <a16:creationId xmlns:a16="http://schemas.microsoft.com/office/drawing/2014/main" id="{B76D1660-A8B5-9FC5-7BA9-A8AF1498593F}"/>
                  </a:ext>
                </a:extLst>
              </p:cNvPr>
              <p:cNvSpPr>
                <a:spLocks noChangeArrowheads="1"/>
              </p:cNvSpPr>
              <p:nvPr/>
            </p:nvSpPr>
            <p:spPr bwMode="auto">
              <a:xfrm>
                <a:off x="48" y="3702"/>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4" name="Rectangle 24">
                <a:extLst>
                  <a:ext uri="{FF2B5EF4-FFF2-40B4-BE49-F238E27FC236}">
                    <a16:creationId xmlns:a16="http://schemas.microsoft.com/office/drawing/2014/main" id="{4855BB77-9CD7-2E60-F99C-F172661228FB}"/>
                  </a:ext>
                </a:extLst>
              </p:cNvPr>
              <p:cNvSpPr>
                <a:spLocks noChangeArrowheads="1"/>
              </p:cNvSpPr>
              <p:nvPr/>
            </p:nvSpPr>
            <p:spPr bwMode="auto">
              <a:xfrm>
                <a:off x="48" y="384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5" name="Rectangle 25">
                <a:extLst>
                  <a:ext uri="{FF2B5EF4-FFF2-40B4-BE49-F238E27FC236}">
                    <a16:creationId xmlns:a16="http://schemas.microsoft.com/office/drawing/2014/main" id="{7DB9B01A-FE4E-CB49-2ABD-79AC168620CF}"/>
                  </a:ext>
                </a:extLst>
              </p:cNvPr>
              <p:cNvSpPr>
                <a:spLocks noChangeArrowheads="1"/>
              </p:cNvSpPr>
              <p:nvPr/>
            </p:nvSpPr>
            <p:spPr bwMode="auto">
              <a:xfrm>
                <a:off x="48" y="399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6" name="Rectangle 26">
                <a:extLst>
                  <a:ext uri="{FF2B5EF4-FFF2-40B4-BE49-F238E27FC236}">
                    <a16:creationId xmlns:a16="http://schemas.microsoft.com/office/drawing/2014/main" id="{0B2E332A-FDE1-F77F-BCB6-49DEE57BAB9B}"/>
                  </a:ext>
                </a:extLst>
              </p:cNvPr>
              <p:cNvSpPr>
                <a:spLocks noChangeArrowheads="1"/>
              </p:cNvSpPr>
              <p:nvPr/>
            </p:nvSpPr>
            <p:spPr bwMode="auto">
              <a:xfrm>
                <a:off x="48" y="4134"/>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7" name="Rectangle 27">
                <a:extLst>
                  <a:ext uri="{FF2B5EF4-FFF2-40B4-BE49-F238E27FC236}">
                    <a16:creationId xmlns:a16="http://schemas.microsoft.com/office/drawing/2014/main" id="{8EA02551-6862-8068-4FCB-448590C5F694}"/>
                  </a:ext>
                </a:extLst>
              </p:cNvPr>
              <p:cNvSpPr>
                <a:spLocks noChangeArrowheads="1"/>
              </p:cNvSpPr>
              <p:nvPr/>
            </p:nvSpPr>
            <p:spPr bwMode="auto">
              <a:xfrm>
                <a:off x="48" y="103"/>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8" name="Rectangle 28">
                <a:extLst>
                  <a:ext uri="{FF2B5EF4-FFF2-40B4-BE49-F238E27FC236}">
                    <a16:creationId xmlns:a16="http://schemas.microsoft.com/office/drawing/2014/main" id="{BACF5275-5200-3990-276F-714C6AB9C4BF}"/>
                  </a:ext>
                </a:extLst>
              </p:cNvPr>
              <p:cNvSpPr>
                <a:spLocks noChangeArrowheads="1"/>
              </p:cNvSpPr>
              <p:nvPr/>
            </p:nvSpPr>
            <p:spPr bwMode="auto">
              <a:xfrm>
                <a:off x="48" y="24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9" name="Rectangle 29">
                <a:extLst>
                  <a:ext uri="{FF2B5EF4-FFF2-40B4-BE49-F238E27FC236}">
                    <a16:creationId xmlns:a16="http://schemas.microsoft.com/office/drawing/2014/main" id="{4EDF90D9-5E78-2627-969D-64949C47A0A9}"/>
                  </a:ext>
                </a:extLst>
              </p:cNvPr>
              <p:cNvSpPr>
                <a:spLocks noChangeArrowheads="1"/>
              </p:cNvSpPr>
              <p:nvPr/>
            </p:nvSpPr>
            <p:spPr bwMode="auto">
              <a:xfrm>
                <a:off x="48" y="39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0" name="Rectangle 30">
                <a:extLst>
                  <a:ext uri="{FF2B5EF4-FFF2-40B4-BE49-F238E27FC236}">
                    <a16:creationId xmlns:a16="http://schemas.microsoft.com/office/drawing/2014/main" id="{8CB97C39-0A04-39FF-2A38-3801388BF03F}"/>
                  </a:ext>
                </a:extLst>
              </p:cNvPr>
              <p:cNvSpPr>
                <a:spLocks noChangeArrowheads="1"/>
              </p:cNvSpPr>
              <p:nvPr/>
            </p:nvSpPr>
            <p:spPr bwMode="auto">
              <a:xfrm>
                <a:off x="48" y="535"/>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1" name="Rectangle 31">
                <a:extLst>
                  <a:ext uri="{FF2B5EF4-FFF2-40B4-BE49-F238E27FC236}">
                    <a16:creationId xmlns:a16="http://schemas.microsoft.com/office/drawing/2014/main" id="{FF9A5756-0E5C-354E-78E1-26A5009B510E}"/>
                  </a:ext>
                </a:extLst>
              </p:cNvPr>
              <p:cNvSpPr>
                <a:spLocks noChangeArrowheads="1"/>
              </p:cNvSpPr>
              <p:nvPr/>
            </p:nvSpPr>
            <p:spPr bwMode="auto">
              <a:xfrm>
                <a:off x="48" y="67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2" name="Rectangle 32">
                <a:extLst>
                  <a:ext uri="{FF2B5EF4-FFF2-40B4-BE49-F238E27FC236}">
                    <a16:creationId xmlns:a16="http://schemas.microsoft.com/office/drawing/2014/main" id="{614F8011-4B69-5E36-3839-51BE246CA77D}"/>
                  </a:ext>
                </a:extLst>
              </p:cNvPr>
              <p:cNvSpPr>
                <a:spLocks noChangeArrowheads="1"/>
              </p:cNvSpPr>
              <p:nvPr/>
            </p:nvSpPr>
            <p:spPr bwMode="auto">
              <a:xfrm>
                <a:off x="48" y="82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3" name="Rectangle 33">
                <a:extLst>
                  <a:ext uri="{FF2B5EF4-FFF2-40B4-BE49-F238E27FC236}">
                    <a16:creationId xmlns:a16="http://schemas.microsoft.com/office/drawing/2014/main" id="{1A6B8D66-5518-0B61-113E-43340527AD8A}"/>
                  </a:ext>
                </a:extLst>
              </p:cNvPr>
              <p:cNvSpPr>
                <a:spLocks noChangeArrowheads="1"/>
              </p:cNvSpPr>
              <p:nvPr/>
            </p:nvSpPr>
            <p:spPr bwMode="auto">
              <a:xfrm>
                <a:off x="48" y="96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grpSp>
      <p:sp>
        <p:nvSpPr>
          <p:cNvPr id="13346" name="Rectangle 34"/>
          <p:cNvSpPr>
            <a:spLocks noGrp="1" noChangeArrowheads="1"/>
          </p:cNvSpPr>
          <p:nvPr>
            <p:ph type="ctrTitle" sz="quarter"/>
          </p:nvPr>
        </p:nvSpPr>
        <p:spPr>
          <a:xfrm>
            <a:off x="1524000" y="2286000"/>
            <a:ext cx="10363200" cy="1143000"/>
          </a:xfrm>
        </p:spPr>
        <p:txBody>
          <a:bodyPr/>
          <a:lstStyle>
            <a:lvl1pPr algn="ctr">
              <a:defRPr>
                <a:solidFill>
                  <a:srgbClr val="00FFFF"/>
                </a:solidFill>
              </a:defRPr>
            </a:lvl1pPr>
          </a:lstStyle>
          <a:p>
            <a:r>
              <a:rPr lang="en-US"/>
              <a:t>Click to edit Master title style</a:t>
            </a:r>
          </a:p>
        </p:txBody>
      </p:sp>
      <p:sp>
        <p:nvSpPr>
          <p:cNvPr id="13347" name="Rectangle 35"/>
          <p:cNvSpPr>
            <a:spLocks noGrp="1" noChangeArrowheads="1"/>
          </p:cNvSpPr>
          <p:nvPr>
            <p:ph type="subTitle" sz="quarter" idx="1"/>
          </p:nvPr>
        </p:nvSpPr>
        <p:spPr>
          <a:xfrm>
            <a:off x="2438400" y="3886200"/>
            <a:ext cx="8534400" cy="1752600"/>
          </a:xfrm>
        </p:spPr>
        <p:txBody>
          <a:bodyPr lIns="92075" tIns="46038" rIns="92075" bIns="46038"/>
          <a:lstStyle>
            <a:lvl1pPr marL="0" indent="0" algn="ctr">
              <a:buFont typeface="Wingdings" pitchFamily="2" charset="2"/>
              <a:buNone/>
              <a:defRPr>
                <a:solidFill>
                  <a:srgbClr val="FFFFFF"/>
                </a:solidFill>
              </a:defRPr>
            </a:lvl1pPr>
          </a:lstStyle>
          <a:p>
            <a:r>
              <a:rPr lang="en-US"/>
              <a:t>Click to edit Master subtitle style</a:t>
            </a:r>
          </a:p>
        </p:txBody>
      </p:sp>
      <p:sp>
        <p:nvSpPr>
          <p:cNvPr id="34" name="Rectangle 36">
            <a:extLst>
              <a:ext uri="{FF2B5EF4-FFF2-40B4-BE49-F238E27FC236}">
                <a16:creationId xmlns:a16="http://schemas.microsoft.com/office/drawing/2014/main" id="{6E5726BD-F7D4-3495-FC88-83C3E42E34A5}"/>
              </a:ext>
            </a:extLst>
          </p:cNvPr>
          <p:cNvSpPr>
            <a:spLocks noGrp="1" noChangeArrowheads="1"/>
          </p:cNvSpPr>
          <p:nvPr>
            <p:ph type="dt" sz="quarter" idx="10"/>
          </p:nvPr>
        </p:nvSpPr>
        <p:spPr/>
        <p:txBody>
          <a:bodyPr/>
          <a:lstStyle>
            <a:lvl1pPr>
              <a:defRPr>
                <a:solidFill>
                  <a:srgbClr val="FFFFFF"/>
                </a:solidFill>
              </a:defRPr>
            </a:lvl1pPr>
          </a:lstStyle>
          <a:p>
            <a:pPr>
              <a:defRPr/>
            </a:pPr>
            <a:endParaRPr lang="en-US"/>
          </a:p>
        </p:txBody>
      </p:sp>
      <p:sp>
        <p:nvSpPr>
          <p:cNvPr id="35" name="Rectangle 37">
            <a:extLst>
              <a:ext uri="{FF2B5EF4-FFF2-40B4-BE49-F238E27FC236}">
                <a16:creationId xmlns:a16="http://schemas.microsoft.com/office/drawing/2014/main" id="{50BD2AB7-5E55-FC13-2A67-4C39B9CB6426}"/>
              </a:ext>
            </a:extLst>
          </p:cNvPr>
          <p:cNvSpPr>
            <a:spLocks noGrp="1" noChangeArrowheads="1"/>
          </p:cNvSpPr>
          <p:nvPr>
            <p:ph type="ftr" sz="quarter" idx="11"/>
          </p:nvPr>
        </p:nvSpPr>
        <p:spPr/>
        <p:txBody>
          <a:bodyPr/>
          <a:lstStyle>
            <a:lvl1pPr>
              <a:defRPr>
                <a:solidFill>
                  <a:srgbClr val="FFFFFF"/>
                </a:solidFill>
              </a:defRPr>
            </a:lvl1pPr>
          </a:lstStyle>
          <a:p>
            <a:pPr>
              <a:defRPr/>
            </a:pPr>
            <a:endParaRPr lang="en-US"/>
          </a:p>
        </p:txBody>
      </p:sp>
      <p:sp>
        <p:nvSpPr>
          <p:cNvPr id="36" name="Rectangle 38">
            <a:extLst>
              <a:ext uri="{FF2B5EF4-FFF2-40B4-BE49-F238E27FC236}">
                <a16:creationId xmlns:a16="http://schemas.microsoft.com/office/drawing/2014/main" id="{CD3F1196-4DDD-83EB-9985-B228BC34AF0B}"/>
              </a:ext>
            </a:extLst>
          </p:cNvPr>
          <p:cNvSpPr>
            <a:spLocks noGrp="1" noChangeArrowheads="1"/>
          </p:cNvSpPr>
          <p:nvPr>
            <p:ph type="sldNum" sz="quarter" idx="12"/>
          </p:nvPr>
        </p:nvSpPr>
        <p:spPr/>
        <p:txBody>
          <a:bodyPr/>
          <a:lstStyle>
            <a:lvl1pPr>
              <a:defRPr>
                <a:solidFill>
                  <a:srgbClr val="FFFFFF"/>
                </a:solidFill>
              </a:defRPr>
            </a:lvl1pPr>
          </a:lstStyle>
          <a:p>
            <a:fld id="{9F6F60D0-B2DB-4737-817A-8567E207CB83}" type="slidenum">
              <a:rPr lang="en-US" altLang="en-US"/>
              <a:pPr/>
              <a:t>‹#›</a:t>
            </a:fld>
            <a:endParaRPr lang="en-US" altLang="en-US"/>
          </a:p>
        </p:txBody>
      </p:sp>
    </p:spTree>
    <p:extLst>
      <p:ext uri="{BB962C8B-B14F-4D97-AF65-F5344CB8AC3E}">
        <p14:creationId xmlns:p14="http://schemas.microsoft.com/office/powerpoint/2010/main" val="705217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5">
            <a:extLst>
              <a:ext uri="{FF2B5EF4-FFF2-40B4-BE49-F238E27FC236}">
                <a16:creationId xmlns:a16="http://schemas.microsoft.com/office/drawing/2014/main" id="{225EDDCA-5AC5-CA63-74F3-E05D9FFFF8BC}"/>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36">
            <a:extLst>
              <a:ext uri="{FF2B5EF4-FFF2-40B4-BE49-F238E27FC236}">
                <a16:creationId xmlns:a16="http://schemas.microsoft.com/office/drawing/2014/main" id="{B59F8C42-96A4-DA75-B4F5-A389D9569054}"/>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41DB6FD3-9541-6186-2DD4-5FDF56E3D29E}"/>
              </a:ext>
            </a:extLst>
          </p:cNvPr>
          <p:cNvSpPr>
            <a:spLocks noGrp="1" noChangeArrowheads="1"/>
          </p:cNvSpPr>
          <p:nvPr>
            <p:ph type="sldNum" sz="quarter" idx="12"/>
          </p:nvPr>
        </p:nvSpPr>
        <p:spPr/>
        <p:txBody>
          <a:bodyPr/>
          <a:lstStyle>
            <a:lvl1pPr>
              <a:defRPr/>
            </a:lvl1pPr>
          </a:lstStyle>
          <a:p>
            <a:fld id="{210C0042-E2CA-49B0-B9E0-1AD1237EBDE3}" type="slidenum">
              <a:rPr lang="en-US" altLang="en-US"/>
              <a:pPr/>
              <a:t>‹#›</a:t>
            </a:fld>
            <a:endParaRPr lang="en-US" altLang="en-US"/>
          </a:p>
        </p:txBody>
      </p:sp>
    </p:spTree>
    <p:extLst>
      <p:ext uri="{BB962C8B-B14F-4D97-AF65-F5344CB8AC3E}">
        <p14:creationId xmlns:p14="http://schemas.microsoft.com/office/powerpoint/2010/main" val="2948447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5">
            <a:extLst>
              <a:ext uri="{FF2B5EF4-FFF2-40B4-BE49-F238E27FC236}">
                <a16:creationId xmlns:a16="http://schemas.microsoft.com/office/drawing/2014/main" id="{3FC9219A-8B80-0E9A-8F1E-8A06FB492018}"/>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36">
            <a:extLst>
              <a:ext uri="{FF2B5EF4-FFF2-40B4-BE49-F238E27FC236}">
                <a16:creationId xmlns:a16="http://schemas.microsoft.com/office/drawing/2014/main" id="{834E3274-6A85-E4AA-6C92-02E25E40A0EF}"/>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0723B77F-EC0F-B329-79EF-80AF40784A83}"/>
              </a:ext>
            </a:extLst>
          </p:cNvPr>
          <p:cNvSpPr>
            <a:spLocks noGrp="1" noChangeArrowheads="1"/>
          </p:cNvSpPr>
          <p:nvPr>
            <p:ph type="sldNum" sz="quarter" idx="12"/>
          </p:nvPr>
        </p:nvSpPr>
        <p:spPr/>
        <p:txBody>
          <a:bodyPr/>
          <a:lstStyle>
            <a:lvl1pPr>
              <a:defRPr/>
            </a:lvl1pPr>
          </a:lstStyle>
          <a:p>
            <a:fld id="{FEE7B6AA-00A0-4AC6-B590-B89937A0B947}" type="slidenum">
              <a:rPr lang="en-US" altLang="en-US"/>
              <a:pPr/>
              <a:t>‹#›</a:t>
            </a:fld>
            <a:endParaRPr lang="en-US" altLang="en-US"/>
          </a:p>
        </p:txBody>
      </p:sp>
    </p:spTree>
    <p:extLst>
      <p:ext uri="{BB962C8B-B14F-4D97-AF65-F5344CB8AC3E}">
        <p14:creationId xmlns:p14="http://schemas.microsoft.com/office/powerpoint/2010/main" val="4194860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59984" y="1946275"/>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843184" y="1946275"/>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5">
            <a:extLst>
              <a:ext uri="{FF2B5EF4-FFF2-40B4-BE49-F238E27FC236}">
                <a16:creationId xmlns:a16="http://schemas.microsoft.com/office/drawing/2014/main" id="{6C914C2C-8B2D-DA27-6D63-3D95E0AA2AED}"/>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36">
            <a:extLst>
              <a:ext uri="{FF2B5EF4-FFF2-40B4-BE49-F238E27FC236}">
                <a16:creationId xmlns:a16="http://schemas.microsoft.com/office/drawing/2014/main" id="{6AA26690-A397-4011-DE12-1F697D5822DC}"/>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37">
            <a:extLst>
              <a:ext uri="{FF2B5EF4-FFF2-40B4-BE49-F238E27FC236}">
                <a16:creationId xmlns:a16="http://schemas.microsoft.com/office/drawing/2014/main" id="{1ADBDF29-7B8D-86B1-12DF-3A2C5727FFA8}"/>
              </a:ext>
            </a:extLst>
          </p:cNvPr>
          <p:cNvSpPr>
            <a:spLocks noGrp="1" noChangeArrowheads="1"/>
          </p:cNvSpPr>
          <p:nvPr>
            <p:ph type="sldNum" sz="quarter" idx="12"/>
          </p:nvPr>
        </p:nvSpPr>
        <p:spPr/>
        <p:txBody>
          <a:bodyPr/>
          <a:lstStyle>
            <a:lvl1pPr>
              <a:defRPr/>
            </a:lvl1pPr>
          </a:lstStyle>
          <a:p>
            <a:fld id="{45FA88BC-9699-4948-B12A-0720CEB53930}" type="slidenum">
              <a:rPr lang="en-US" altLang="en-US"/>
              <a:pPr/>
              <a:t>‹#›</a:t>
            </a:fld>
            <a:endParaRPr lang="en-US" altLang="en-US"/>
          </a:p>
        </p:txBody>
      </p:sp>
    </p:spTree>
    <p:extLst>
      <p:ext uri="{BB962C8B-B14F-4D97-AF65-F5344CB8AC3E}">
        <p14:creationId xmlns:p14="http://schemas.microsoft.com/office/powerpoint/2010/main" val="1721173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5">
            <a:extLst>
              <a:ext uri="{FF2B5EF4-FFF2-40B4-BE49-F238E27FC236}">
                <a16:creationId xmlns:a16="http://schemas.microsoft.com/office/drawing/2014/main" id="{81B66B4D-B69A-A36B-C726-F67A8EA38B66}"/>
              </a:ext>
            </a:extLst>
          </p:cNvPr>
          <p:cNvSpPr>
            <a:spLocks noGrp="1" noChangeArrowheads="1"/>
          </p:cNvSpPr>
          <p:nvPr>
            <p:ph type="dt" sz="half" idx="10"/>
          </p:nvPr>
        </p:nvSpPr>
        <p:spPr/>
        <p:txBody>
          <a:bodyPr/>
          <a:lstStyle>
            <a:lvl1pPr>
              <a:defRPr/>
            </a:lvl1pPr>
          </a:lstStyle>
          <a:p>
            <a:pPr>
              <a:defRPr/>
            </a:pPr>
            <a:endParaRPr lang="en-US"/>
          </a:p>
        </p:txBody>
      </p:sp>
      <p:sp>
        <p:nvSpPr>
          <p:cNvPr id="8" name="Rectangle 36">
            <a:extLst>
              <a:ext uri="{FF2B5EF4-FFF2-40B4-BE49-F238E27FC236}">
                <a16:creationId xmlns:a16="http://schemas.microsoft.com/office/drawing/2014/main" id="{B69FA2AE-51E0-B2B5-8DF6-C676DE804AE0}"/>
              </a:ext>
            </a:extLst>
          </p:cNvPr>
          <p:cNvSpPr>
            <a:spLocks noGrp="1" noChangeArrowheads="1"/>
          </p:cNvSpPr>
          <p:nvPr>
            <p:ph type="ftr" sz="quarter" idx="11"/>
          </p:nvPr>
        </p:nvSpPr>
        <p:spPr/>
        <p:txBody>
          <a:bodyPr/>
          <a:lstStyle>
            <a:lvl1pPr>
              <a:defRPr/>
            </a:lvl1pPr>
          </a:lstStyle>
          <a:p>
            <a:pPr>
              <a:defRPr/>
            </a:pPr>
            <a:endParaRPr lang="en-US"/>
          </a:p>
        </p:txBody>
      </p:sp>
      <p:sp>
        <p:nvSpPr>
          <p:cNvPr id="9" name="Rectangle 37">
            <a:extLst>
              <a:ext uri="{FF2B5EF4-FFF2-40B4-BE49-F238E27FC236}">
                <a16:creationId xmlns:a16="http://schemas.microsoft.com/office/drawing/2014/main" id="{D5B05B64-8B7F-0462-8BC4-7FD617AE1212}"/>
              </a:ext>
            </a:extLst>
          </p:cNvPr>
          <p:cNvSpPr>
            <a:spLocks noGrp="1" noChangeArrowheads="1"/>
          </p:cNvSpPr>
          <p:nvPr>
            <p:ph type="sldNum" sz="quarter" idx="12"/>
          </p:nvPr>
        </p:nvSpPr>
        <p:spPr/>
        <p:txBody>
          <a:bodyPr/>
          <a:lstStyle>
            <a:lvl1pPr>
              <a:defRPr/>
            </a:lvl1pPr>
          </a:lstStyle>
          <a:p>
            <a:fld id="{B128AC09-6AF8-402A-AD8A-68273CA1B2E8}" type="slidenum">
              <a:rPr lang="en-US" altLang="en-US"/>
              <a:pPr/>
              <a:t>‹#›</a:t>
            </a:fld>
            <a:endParaRPr lang="en-US" altLang="en-US"/>
          </a:p>
        </p:txBody>
      </p:sp>
    </p:spTree>
    <p:extLst>
      <p:ext uri="{BB962C8B-B14F-4D97-AF65-F5344CB8AC3E}">
        <p14:creationId xmlns:p14="http://schemas.microsoft.com/office/powerpoint/2010/main" val="1099722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5">
            <a:extLst>
              <a:ext uri="{FF2B5EF4-FFF2-40B4-BE49-F238E27FC236}">
                <a16:creationId xmlns:a16="http://schemas.microsoft.com/office/drawing/2014/main" id="{9FCB222F-9620-B39D-FFE6-91E086035818}"/>
              </a:ext>
            </a:extLst>
          </p:cNvPr>
          <p:cNvSpPr>
            <a:spLocks noGrp="1" noChangeArrowheads="1"/>
          </p:cNvSpPr>
          <p:nvPr>
            <p:ph type="dt" sz="half" idx="10"/>
          </p:nvPr>
        </p:nvSpPr>
        <p:spPr/>
        <p:txBody>
          <a:bodyPr/>
          <a:lstStyle>
            <a:lvl1pPr>
              <a:defRPr/>
            </a:lvl1pPr>
          </a:lstStyle>
          <a:p>
            <a:pPr>
              <a:defRPr/>
            </a:pPr>
            <a:endParaRPr lang="en-US"/>
          </a:p>
        </p:txBody>
      </p:sp>
      <p:sp>
        <p:nvSpPr>
          <p:cNvPr id="4" name="Rectangle 36">
            <a:extLst>
              <a:ext uri="{FF2B5EF4-FFF2-40B4-BE49-F238E27FC236}">
                <a16:creationId xmlns:a16="http://schemas.microsoft.com/office/drawing/2014/main" id="{44BCB82D-A517-7BB2-01F3-64F379764C05}"/>
              </a:ext>
            </a:extLst>
          </p:cNvPr>
          <p:cNvSpPr>
            <a:spLocks noGrp="1" noChangeArrowheads="1"/>
          </p:cNvSpPr>
          <p:nvPr>
            <p:ph type="ftr" sz="quarter" idx="11"/>
          </p:nvPr>
        </p:nvSpPr>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08549F0D-F391-3708-F4FE-262C23B1D991}"/>
              </a:ext>
            </a:extLst>
          </p:cNvPr>
          <p:cNvSpPr>
            <a:spLocks noGrp="1" noChangeArrowheads="1"/>
          </p:cNvSpPr>
          <p:nvPr>
            <p:ph type="sldNum" sz="quarter" idx="12"/>
          </p:nvPr>
        </p:nvSpPr>
        <p:spPr/>
        <p:txBody>
          <a:bodyPr/>
          <a:lstStyle>
            <a:lvl1pPr>
              <a:defRPr/>
            </a:lvl1pPr>
          </a:lstStyle>
          <a:p>
            <a:fld id="{DFAA71A8-AFE7-4AF1-89B2-B8D35C6A06A9}" type="slidenum">
              <a:rPr lang="en-US" altLang="en-US"/>
              <a:pPr/>
              <a:t>‹#›</a:t>
            </a:fld>
            <a:endParaRPr lang="en-US" altLang="en-US"/>
          </a:p>
        </p:txBody>
      </p:sp>
    </p:spTree>
    <p:extLst>
      <p:ext uri="{BB962C8B-B14F-4D97-AF65-F5344CB8AC3E}">
        <p14:creationId xmlns:p14="http://schemas.microsoft.com/office/powerpoint/2010/main" val="214311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35">
            <a:extLst>
              <a:ext uri="{FF2B5EF4-FFF2-40B4-BE49-F238E27FC236}">
                <a16:creationId xmlns:a16="http://schemas.microsoft.com/office/drawing/2014/main" id="{7F626A65-EECC-50C7-32F4-90C8020031D6}"/>
              </a:ext>
            </a:extLst>
          </p:cNvPr>
          <p:cNvSpPr>
            <a:spLocks noGrp="1" noChangeArrowheads="1"/>
          </p:cNvSpPr>
          <p:nvPr>
            <p:ph type="dt" sz="half" idx="10"/>
          </p:nvPr>
        </p:nvSpPr>
        <p:spPr/>
        <p:txBody>
          <a:bodyPr/>
          <a:lstStyle>
            <a:lvl1pPr>
              <a:defRPr/>
            </a:lvl1pPr>
          </a:lstStyle>
          <a:p>
            <a:pPr>
              <a:defRPr/>
            </a:pPr>
            <a:endParaRPr lang="en-US"/>
          </a:p>
        </p:txBody>
      </p:sp>
      <p:sp>
        <p:nvSpPr>
          <p:cNvPr id="3" name="Rectangle 36">
            <a:extLst>
              <a:ext uri="{FF2B5EF4-FFF2-40B4-BE49-F238E27FC236}">
                <a16:creationId xmlns:a16="http://schemas.microsoft.com/office/drawing/2014/main" id="{1DAEBD29-10AB-8298-611C-3CC0A046B39C}"/>
              </a:ext>
            </a:extLst>
          </p:cNvPr>
          <p:cNvSpPr>
            <a:spLocks noGrp="1" noChangeArrowheads="1"/>
          </p:cNvSpPr>
          <p:nvPr>
            <p:ph type="ftr" sz="quarter" idx="11"/>
          </p:nvPr>
        </p:nvSpPr>
        <p:spPr/>
        <p:txBody>
          <a:bodyPr/>
          <a:lstStyle>
            <a:lvl1pPr>
              <a:defRPr/>
            </a:lvl1pPr>
          </a:lstStyle>
          <a:p>
            <a:pPr>
              <a:defRPr/>
            </a:pPr>
            <a:endParaRPr lang="en-US"/>
          </a:p>
        </p:txBody>
      </p:sp>
      <p:sp>
        <p:nvSpPr>
          <p:cNvPr id="4" name="Rectangle 37">
            <a:extLst>
              <a:ext uri="{FF2B5EF4-FFF2-40B4-BE49-F238E27FC236}">
                <a16:creationId xmlns:a16="http://schemas.microsoft.com/office/drawing/2014/main" id="{E75CA5FF-F185-803C-C4D8-6EADE843C65D}"/>
              </a:ext>
            </a:extLst>
          </p:cNvPr>
          <p:cNvSpPr>
            <a:spLocks noGrp="1" noChangeArrowheads="1"/>
          </p:cNvSpPr>
          <p:nvPr>
            <p:ph type="sldNum" sz="quarter" idx="12"/>
          </p:nvPr>
        </p:nvSpPr>
        <p:spPr/>
        <p:txBody>
          <a:bodyPr/>
          <a:lstStyle>
            <a:lvl1pPr>
              <a:defRPr/>
            </a:lvl1pPr>
          </a:lstStyle>
          <a:p>
            <a:fld id="{A32E321A-DAF6-40A5-8CF3-1BF9DE1FFBA0}" type="slidenum">
              <a:rPr lang="en-US" altLang="en-US"/>
              <a:pPr/>
              <a:t>‹#›</a:t>
            </a:fld>
            <a:endParaRPr lang="en-US" altLang="en-US"/>
          </a:p>
        </p:txBody>
      </p:sp>
    </p:spTree>
    <p:extLst>
      <p:ext uri="{BB962C8B-B14F-4D97-AF65-F5344CB8AC3E}">
        <p14:creationId xmlns:p14="http://schemas.microsoft.com/office/powerpoint/2010/main" val="2912011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5">
            <a:extLst>
              <a:ext uri="{FF2B5EF4-FFF2-40B4-BE49-F238E27FC236}">
                <a16:creationId xmlns:a16="http://schemas.microsoft.com/office/drawing/2014/main" id="{2AB34F0C-10CE-3114-FCEE-6C287C6B0837}"/>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36">
            <a:extLst>
              <a:ext uri="{FF2B5EF4-FFF2-40B4-BE49-F238E27FC236}">
                <a16:creationId xmlns:a16="http://schemas.microsoft.com/office/drawing/2014/main" id="{B85C3104-238D-FF9B-B8C9-1756B5FDA70D}"/>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37">
            <a:extLst>
              <a:ext uri="{FF2B5EF4-FFF2-40B4-BE49-F238E27FC236}">
                <a16:creationId xmlns:a16="http://schemas.microsoft.com/office/drawing/2014/main" id="{2A673487-3C9C-0DD0-B221-1509F4A5C874}"/>
              </a:ext>
            </a:extLst>
          </p:cNvPr>
          <p:cNvSpPr>
            <a:spLocks noGrp="1" noChangeArrowheads="1"/>
          </p:cNvSpPr>
          <p:nvPr>
            <p:ph type="sldNum" sz="quarter" idx="12"/>
          </p:nvPr>
        </p:nvSpPr>
        <p:spPr/>
        <p:txBody>
          <a:bodyPr/>
          <a:lstStyle>
            <a:lvl1pPr>
              <a:defRPr/>
            </a:lvl1pPr>
          </a:lstStyle>
          <a:p>
            <a:fld id="{1FBDE5D6-20E5-4CDC-9FC0-825A47389094}" type="slidenum">
              <a:rPr lang="en-US" altLang="en-US"/>
              <a:pPr/>
              <a:t>‹#›</a:t>
            </a:fld>
            <a:endParaRPr lang="en-US" altLang="en-US"/>
          </a:p>
        </p:txBody>
      </p:sp>
    </p:spTree>
    <p:extLst>
      <p:ext uri="{BB962C8B-B14F-4D97-AF65-F5344CB8AC3E}">
        <p14:creationId xmlns:p14="http://schemas.microsoft.com/office/powerpoint/2010/main" val="2388660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5">
            <a:extLst>
              <a:ext uri="{FF2B5EF4-FFF2-40B4-BE49-F238E27FC236}">
                <a16:creationId xmlns:a16="http://schemas.microsoft.com/office/drawing/2014/main" id="{A1C175F8-2B71-7395-1390-08146849DC97}"/>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36">
            <a:extLst>
              <a:ext uri="{FF2B5EF4-FFF2-40B4-BE49-F238E27FC236}">
                <a16:creationId xmlns:a16="http://schemas.microsoft.com/office/drawing/2014/main" id="{310B377D-F23D-B29E-3AA4-3AF1D028AF76}"/>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37">
            <a:extLst>
              <a:ext uri="{FF2B5EF4-FFF2-40B4-BE49-F238E27FC236}">
                <a16:creationId xmlns:a16="http://schemas.microsoft.com/office/drawing/2014/main" id="{DF259064-CA1A-E449-2B05-F579A76BD539}"/>
              </a:ext>
            </a:extLst>
          </p:cNvPr>
          <p:cNvSpPr>
            <a:spLocks noGrp="1" noChangeArrowheads="1"/>
          </p:cNvSpPr>
          <p:nvPr>
            <p:ph type="sldNum" sz="quarter" idx="12"/>
          </p:nvPr>
        </p:nvSpPr>
        <p:spPr/>
        <p:txBody>
          <a:bodyPr/>
          <a:lstStyle>
            <a:lvl1pPr>
              <a:defRPr/>
            </a:lvl1pPr>
          </a:lstStyle>
          <a:p>
            <a:fld id="{84561F43-3F01-4546-B9C0-07D4661E0568}" type="slidenum">
              <a:rPr lang="en-US" altLang="en-US"/>
              <a:pPr/>
              <a:t>‹#›</a:t>
            </a:fld>
            <a:endParaRPr lang="en-US" altLang="en-US"/>
          </a:p>
        </p:txBody>
      </p:sp>
    </p:spTree>
    <p:extLst>
      <p:ext uri="{BB962C8B-B14F-4D97-AF65-F5344CB8AC3E}">
        <p14:creationId xmlns:p14="http://schemas.microsoft.com/office/powerpoint/2010/main" val="66487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5">
            <a:extLst>
              <a:ext uri="{FF2B5EF4-FFF2-40B4-BE49-F238E27FC236}">
                <a16:creationId xmlns:a16="http://schemas.microsoft.com/office/drawing/2014/main" id="{78E910AD-543D-0C36-F333-22CBA6185E20}"/>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36">
            <a:extLst>
              <a:ext uri="{FF2B5EF4-FFF2-40B4-BE49-F238E27FC236}">
                <a16:creationId xmlns:a16="http://schemas.microsoft.com/office/drawing/2014/main" id="{CCD9D83D-9D27-6D16-3209-3539D5D06F03}"/>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53995B69-0C61-2401-388E-93A437A39173}"/>
              </a:ext>
            </a:extLst>
          </p:cNvPr>
          <p:cNvSpPr>
            <a:spLocks noGrp="1" noChangeArrowheads="1"/>
          </p:cNvSpPr>
          <p:nvPr>
            <p:ph type="sldNum" sz="quarter" idx="12"/>
          </p:nvPr>
        </p:nvSpPr>
        <p:spPr/>
        <p:txBody>
          <a:bodyPr/>
          <a:lstStyle>
            <a:lvl1pPr>
              <a:defRPr/>
            </a:lvl1pPr>
          </a:lstStyle>
          <a:p>
            <a:fld id="{730EDE96-74BF-45CA-B846-2576DBA14EB2}" type="slidenum">
              <a:rPr lang="en-US" altLang="en-US"/>
              <a:pPr/>
              <a:t>‹#›</a:t>
            </a:fld>
            <a:endParaRPr lang="en-US" altLang="en-US"/>
          </a:p>
        </p:txBody>
      </p:sp>
    </p:spTree>
    <p:extLst>
      <p:ext uri="{BB962C8B-B14F-4D97-AF65-F5344CB8AC3E}">
        <p14:creationId xmlns:p14="http://schemas.microsoft.com/office/powerpoint/2010/main" val="1072242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23917" y="609601"/>
            <a:ext cx="2599267" cy="5451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524000" y="609601"/>
            <a:ext cx="7596717" cy="5451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5">
            <a:extLst>
              <a:ext uri="{FF2B5EF4-FFF2-40B4-BE49-F238E27FC236}">
                <a16:creationId xmlns:a16="http://schemas.microsoft.com/office/drawing/2014/main" id="{C96B6864-F16A-67E4-A699-8C2E96A525FF}"/>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36">
            <a:extLst>
              <a:ext uri="{FF2B5EF4-FFF2-40B4-BE49-F238E27FC236}">
                <a16:creationId xmlns:a16="http://schemas.microsoft.com/office/drawing/2014/main" id="{E4357B5D-2072-66FD-CAC7-898FC7186FA8}"/>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D854E22B-7BE4-9F3D-B0C5-7D95A435ACD3}"/>
              </a:ext>
            </a:extLst>
          </p:cNvPr>
          <p:cNvSpPr>
            <a:spLocks noGrp="1" noChangeArrowheads="1"/>
          </p:cNvSpPr>
          <p:nvPr>
            <p:ph type="sldNum" sz="quarter" idx="12"/>
          </p:nvPr>
        </p:nvSpPr>
        <p:spPr/>
        <p:txBody>
          <a:bodyPr/>
          <a:lstStyle>
            <a:lvl1pPr>
              <a:defRPr/>
            </a:lvl1pPr>
          </a:lstStyle>
          <a:p>
            <a:fld id="{76B7AA25-BDC4-486D-99EC-AF87AECAB8F5}" type="slidenum">
              <a:rPr lang="en-US" altLang="en-US"/>
              <a:pPr/>
              <a:t>‹#›</a:t>
            </a:fld>
            <a:endParaRPr lang="en-US" altLang="en-US"/>
          </a:p>
        </p:txBody>
      </p:sp>
    </p:spTree>
    <p:extLst>
      <p:ext uri="{BB962C8B-B14F-4D97-AF65-F5344CB8AC3E}">
        <p14:creationId xmlns:p14="http://schemas.microsoft.com/office/powerpoint/2010/main" val="2514916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6_Title Slide">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8F55095-7B13-49D2-88F5-098085CC0949}"/>
              </a:ext>
            </a:extLst>
          </p:cNvPr>
          <p:cNvSpPr>
            <a:spLocks noGrp="1" noChangeArrowheads="1"/>
          </p:cNvSpPr>
          <p:nvPr/>
        </p:nvSpPr>
        <p:spPr bwMode="auto">
          <a:xfrm>
            <a:off x="1524000" y="609600"/>
            <a:ext cx="10363200" cy="1143000"/>
          </a:xfrm>
          <a:prstGeom prst="rect">
            <a:avLst/>
          </a:prstGeom>
          <a:noFill/>
          <a:ln>
            <a:noFill/>
          </a:ln>
        </p:spPr>
        <p:txBody>
          <a:bodyPr lIns="92075" tIns="46039" rIns="92075" bIns="46039" anchor="ct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a:defRPr/>
            </a:pPr>
            <a:endParaRPr lang="en-US" altLang="en-US" sz="4400" dirty="0">
              <a:solidFill>
                <a:schemeClr val="tx2"/>
              </a:solidFill>
              <a:latin typeface="Calibri" panose="020F0502020204030204" pitchFamily="34" charset="0"/>
            </a:endParaRPr>
          </a:p>
        </p:txBody>
      </p:sp>
      <p:sp>
        <p:nvSpPr>
          <p:cNvPr id="3" name="Rectangle 3">
            <a:extLst>
              <a:ext uri="{FF2B5EF4-FFF2-40B4-BE49-F238E27FC236}">
                <a16:creationId xmlns:a16="http://schemas.microsoft.com/office/drawing/2014/main" id="{8A8B0333-A612-469F-8637-7331A1B8CB18}"/>
              </a:ext>
            </a:extLst>
          </p:cNvPr>
          <p:cNvSpPr>
            <a:spLocks noGrp="1" noChangeArrowheads="1"/>
          </p:cNvSpPr>
          <p:nvPr/>
        </p:nvSpPr>
        <p:spPr bwMode="auto">
          <a:xfrm>
            <a:off x="1559984" y="1946275"/>
            <a:ext cx="10363200" cy="4114800"/>
          </a:xfrm>
          <a:prstGeom prst="rect">
            <a:avLst/>
          </a:prstGeom>
          <a:noFill/>
          <a:ln>
            <a:noFill/>
          </a:ln>
        </p:spPr>
        <p:txBody>
          <a:bodyPr/>
          <a:lstStyle>
            <a:lvl1pPr marL="342900" indent="-342900"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a:spcBef>
                <a:spcPct val="20000"/>
              </a:spcBef>
              <a:buClr>
                <a:schemeClr val="tx2"/>
              </a:buClr>
              <a:buSzPct val="75000"/>
              <a:buFont typeface="Wingdings" pitchFamily="2" charset="2"/>
              <a:buChar char="n"/>
              <a:defRPr/>
            </a:pPr>
            <a:endParaRPr lang="en-US" altLang="en-US" sz="3200" dirty="0">
              <a:latin typeface="Calibri" panose="020F0502020204030204" pitchFamily="34" charset="0"/>
            </a:endParaRPr>
          </a:p>
        </p:txBody>
      </p:sp>
    </p:spTree>
    <p:extLst>
      <p:ext uri="{BB962C8B-B14F-4D97-AF65-F5344CB8AC3E}">
        <p14:creationId xmlns:p14="http://schemas.microsoft.com/office/powerpoint/2010/main" val="2026059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FFCBC84A-F008-BCC7-A522-5198D76D7778}"/>
              </a:ext>
            </a:extLst>
          </p:cNvPr>
          <p:cNvGrpSpPr>
            <a:grpSpLocks/>
          </p:cNvGrpSpPr>
          <p:nvPr/>
        </p:nvGrpSpPr>
        <p:grpSpPr bwMode="auto">
          <a:xfrm>
            <a:off x="0" y="1"/>
            <a:ext cx="1447800" cy="6854825"/>
            <a:chOff x="0" y="0"/>
            <a:chExt cx="684" cy="4318"/>
          </a:xfrm>
        </p:grpSpPr>
        <p:sp>
          <p:nvSpPr>
            <p:cNvPr id="3" name="Rectangle 3">
              <a:extLst>
                <a:ext uri="{FF2B5EF4-FFF2-40B4-BE49-F238E27FC236}">
                  <a16:creationId xmlns:a16="http://schemas.microsoft.com/office/drawing/2014/main" id="{A897B059-934E-E74E-F6E8-909A05B426FE}"/>
                </a:ext>
              </a:extLst>
            </p:cNvPr>
            <p:cNvSpPr>
              <a:spLocks noChangeArrowheads="1"/>
            </p:cNvSpPr>
            <p:nvPr/>
          </p:nvSpPr>
          <p:spPr bwMode="auto">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nvGrpSpPr>
            <p:cNvPr id="4" name="Group 4">
              <a:extLst>
                <a:ext uri="{FF2B5EF4-FFF2-40B4-BE49-F238E27FC236}">
                  <a16:creationId xmlns:a16="http://schemas.microsoft.com/office/drawing/2014/main" id="{91E6F846-71C2-BF8E-2EE2-73CC1DE7843E}"/>
                </a:ext>
              </a:extLst>
            </p:cNvPr>
            <p:cNvGrpSpPr>
              <a:grpSpLocks/>
            </p:cNvGrpSpPr>
            <p:nvPr/>
          </p:nvGrpSpPr>
          <p:grpSpPr bwMode="auto">
            <a:xfrm>
              <a:off x="48" y="103"/>
              <a:ext cx="96" cy="4126"/>
              <a:chOff x="48" y="103"/>
              <a:chExt cx="96" cy="4126"/>
            </a:xfrm>
          </p:grpSpPr>
          <p:sp>
            <p:nvSpPr>
              <p:cNvPr id="5" name="Rectangle 5">
                <a:extLst>
                  <a:ext uri="{FF2B5EF4-FFF2-40B4-BE49-F238E27FC236}">
                    <a16:creationId xmlns:a16="http://schemas.microsoft.com/office/drawing/2014/main" id="{0ED885DD-1F68-5600-22B8-F946E7538CBE}"/>
                  </a:ext>
                </a:extLst>
              </p:cNvPr>
              <p:cNvSpPr>
                <a:spLocks noChangeArrowheads="1"/>
              </p:cNvSpPr>
              <p:nvPr/>
            </p:nvSpPr>
            <p:spPr bwMode="auto">
              <a:xfrm>
                <a:off x="48" y="110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6" name="Rectangle 6">
                <a:extLst>
                  <a:ext uri="{FF2B5EF4-FFF2-40B4-BE49-F238E27FC236}">
                    <a16:creationId xmlns:a16="http://schemas.microsoft.com/office/drawing/2014/main" id="{933A390D-BBA3-DCCE-C983-511F33EBE52C}"/>
                  </a:ext>
                </a:extLst>
              </p:cNvPr>
              <p:cNvSpPr>
                <a:spLocks noChangeArrowheads="1"/>
              </p:cNvSpPr>
              <p:nvPr/>
            </p:nvSpPr>
            <p:spPr bwMode="auto">
              <a:xfrm>
                <a:off x="48" y="1250"/>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7" name="Rectangle 7">
                <a:extLst>
                  <a:ext uri="{FF2B5EF4-FFF2-40B4-BE49-F238E27FC236}">
                    <a16:creationId xmlns:a16="http://schemas.microsoft.com/office/drawing/2014/main" id="{7B28E72B-0FA2-6C38-EE1D-51A2A957ED11}"/>
                  </a:ext>
                </a:extLst>
              </p:cNvPr>
              <p:cNvSpPr>
                <a:spLocks noChangeArrowheads="1"/>
              </p:cNvSpPr>
              <p:nvPr/>
            </p:nvSpPr>
            <p:spPr bwMode="auto">
              <a:xfrm>
                <a:off x="48" y="139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8" name="Rectangle 8">
                <a:extLst>
                  <a:ext uri="{FF2B5EF4-FFF2-40B4-BE49-F238E27FC236}">
                    <a16:creationId xmlns:a16="http://schemas.microsoft.com/office/drawing/2014/main" id="{6FC121CD-3E11-5663-FA5A-F6BB07F83448}"/>
                  </a:ext>
                </a:extLst>
              </p:cNvPr>
              <p:cNvSpPr>
                <a:spLocks noChangeArrowheads="1"/>
              </p:cNvSpPr>
              <p:nvPr/>
            </p:nvSpPr>
            <p:spPr bwMode="auto">
              <a:xfrm>
                <a:off x="48" y="153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9" name="Rectangle 9">
                <a:extLst>
                  <a:ext uri="{FF2B5EF4-FFF2-40B4-BE49-F238E27FC236}">
                    <a16:creationId xmlns:a16="http://schemas.microsoft.com/office/drawing/2014/main" id="{CA94AAE3-1080-9FD7-06AD-D3492E413734}"/>
                  </a:ext>
                </a:extLst>
              </p:cNvPr>
              <p:cNvSpPr>
                <a:spLocks noChangeArrowheads="1"/>
              </p:cNvSpPr>
              <p:nvPr/>
            </p:nvSpPr>
            <p:spPr bwMode="auto">
              <a:xfrm>
                <a:off x="48" y="1683"/>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0" name="Rectangle 10">
                <a:extLst>
                  <a:ext uri="{FF2B5EF4-FFF2-40B4-BE49-F238E27FC236}">
                    <a16:creationId xmlns:a16="http://schemas.microsoft.com/office/drawing/2014/main" id="{72C9D653-9F45-8F0C-53B7-A474D513164C}"/>
                  </a:ext>
                </a:extLst>
              </p:cNvPr>
              <p:cNvSpPr>
                <a:spLocks noChangeArrowheads="1"/>
              </p:cNvSpPr>
              <p:nvPr/>
            </p:nvSpPr>
            <p:spPr bwMode="auto">
              <a:xfrm>
                <a:off x="48" y="182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1" name="Rectangle 11">
                <a:extLst>
                  <a:ext uri="{FF2B5EF4-FFF2-40B4-BE49-F238E27FC236}">
                    <a16:creationId xmlns:a16="http://schemas.microsoft.com/office/drawing/2014/main" id="{87238B05-A41C-E63F-551D-885253FF6A46}"/>
                  </a:ext>
                </a:extLst>
              </p:cNvPr>
              <p:cNvSpPr>
                <a:spLocks noChangeArrowheads="1"/>
              </p:cNvSpPr>
              <p:nvPr/>
            </p:nvSpPr>
            <p:spPr bwMode="auto">
              <a:xfrm>
                <a:off x="48" y="197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 name="Rectangle 12">
                <a:extLst>
                  <a:ext uri="{FF2B5EF4-FFF2-40B4-BE49-F238E27FC236}">
                    <a16:creationId xmlns:a16="http://schemas.microsoft.com/office/drawing/2014/main" id="{41938815-8351-63BA-963B-6E6012B92D26}"/>
                  </a:ext>
                </a:extLst>
              </p:cNvPr>
              <p:cNvSpPr>
                <a:spLocks noChangeArrowheads="1"/>
              </p:cNvSpPr>
              <p:nvPr/>
            </p:nvSpPr>
            <p:spPr bwMode="auto">
              <a:xfrm>
                <a:off x="48" y="2116"/>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3" name="Rectangle 13">
                <a:extLst>
                  <a:ext uri="{FF2B5EF4-FFF2-40B4-BE49-F238E27FC236}">
                    <a16:creationId xmlns:a16="http://schemas.microsoft.com/office/drawing/2014/main" id="{C47AD5F5-E375-ED62-BF4C-54120C243D34}"/>
                  </a:ext>
                </a:extLst>
              </p:cNvPr>
              <p:cNvSpPr>
                <a:spLocks noChangeArrowheads="1"/>
              </p:cNvSpPr>
              <p:nvPr/>
            </p:nvSpPr>
            <p:spPr bwMode="auto">
              <a:xfrm>
                <a:off x="48" y="225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4" name="Rectangle 14">
                <a:extLst>
                  <a:ext uri="{FF2B5EF4-FFF2-40B4-BE49-F238E27FC236}">
                    <a16:creationId xmlns:a16="http://schemas.microsoft.com/office/drawing/2014/main" id="{B9EBC833-9E6B-4169-3B99-1ADD11B23331}"/>
                  </a:ext>
                </a:extLst>
              </p:cNvPr>
              <p:cNvSpPr>
                <a:spLocks noChangeArrowheads="1"/>
              </p:cNvSpPr>
              <p:nvPr/>
            </p:nvSpPr>
            <p:spPr bwMode="auto">
              <a:xfrm>
                <a:off x="48" y="2404"/>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5" name="Rectangle 15">
                <a:extLst>
                  <a:ext uri="{FF2B5EF4-FFF2-40B4-BE49-F238E27FC236}">
                    <a16:creationId xmlns:a16="http://schemas.microsoft.com/office/drawing/2014/main" id="{C2F8B482-2E99-D690-77C3-33C372C6282D}"/>
                  </a:ext>
                </a:extLst>
              </p:cNvPr>
              <p:cNvSpPr>
                <a:spLocks noChangeArrowheads="1"/>
              </p:cNvSpPr>
              <p:nvPr/>
            </p:nvSpPr>
            <p:spPr bwMode="auto">
              <a:xfrm>
                <a:off x="48" y="2549"/>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6" name="Rectangle 16">
                <a:extLst>
                  <a:ext uri="{FF2B5EF4-FFF2-40B4-BE49-F238E27FC236}">
                    <a16:creationId xmlns:a16="http://schemas.microsoft.com/office/drawing/2014/main" id="{4750A5C0-6267-F4D0-C9D6-7359BC22C85B}"/>
                  </a:ext>
                </a:extLst>
              </p:cNvPr>
              <p:cNvSpPr>
                <a:spLocks noChangeArrowheads="1"/>
              </p:cNvSpPr>
              <p:nvPr/>
            </p:nvSpPr>
            <p:spPr bwMode="auto">
              <a:xfrm>
                <a:off x="48" y="2691"/>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7" name="Rectangle 17">
                <a:extLst>
                  <a:ext uri="{FF2B5EF4-FFF2-40B4-BE49-F238E27FC236}">
                    <a16:creationId xmlns:a16="http://schemas.microsoft.com/office/drawing/2014/main" id="{65D36073-D791-A565-19BB-119DA5AD6CC2}"/>
                  </a:ext>
                </a:extLst>
              </p:cNvPr>
              <p:cNvSpPr>
                <a:spLocks noChangeArrowheads="1"/>
              </p:cNvSpPr>
              <p:nvPr/>
            </p:nvSpPr>
            <p:spPr bwMode="auto">
              <a:xfrm>
                <a:off x="48" y="283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8" name="Rectangle 18">
                <a:extLst>
                  <a:ext uri="{FF2B5EF4-FFF2-40B4-BE49-F238E27FC236}">
                    <a16:creationId xmlns:a16="http://schemas.microsoft.com/office/drawing/2014/main" id="{4FEA7706-1D88-0B23-47CF-78A446C19B9C}"/>
                  </a:ext>
                </a:extLst>
              </p:cNvPr>
              <p:cNvSpPr>
                <a:spLocks noChangeArrowheads="1"/>
              </p:cNvSpPr>
              <p:nvPr/>
            </p:nvSpPr>
            <p:spPr bwMode="auto">
              <a:xfrm>
                <a:off x="48" y="2979"/>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9" name="Rectangle 19">
                <a:extLst>
                  <a:ext uri="{FF2B5EF4-FFF2-40B4-BE49-F238E27FC236}">
                    <a16:creationId xmlns:a16="http://schemas.microsoft.com/office/drawing/2014/main" id="{23BA8F76-5BD3-9F26-63BD-2CD2AC5830C8}"/>
                  </a:ext>
                </a:extLst>
              </p:cNvPr>
              <p:cNvSpPr>
                <a:spLocks noChangeArrowheads="1"/>
              </p:cNvSpPr>
              <p:nvPr/>
            </p:nvSpPr>
            <p:spPr bwMode="auto">
              <a:xfrm>
                <a:off x="48" y="3124"/>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0" name="Rectangle 20">
                <a:extLst>
                  <a:ext uri="{FF2B5EF4-FFF2-40B4-BE49-F238E27FC236}">
                    <a16:creationId xmlns:a16="http://schemas.microsoft.com/office/drawing/2014/main" id="{C30DDD61-6F39-35C1-079E-24D94D960AB9}"/>
                  </a:ext>
                </a:extLst>
              </p:cNvPr>
              <p:cNvSpPr>
                <a:spLocks noChangeArrowheads="1"/>
              </p:cNvSpPr>
              <p:nvPr/>
            </p:nvSpPr>
            <p:spPr bwMode="auto">
              <a:xfrm>
                <a:off x="48" y="3269"/>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1" name="Rectangle 21">
                <a:extLst>
                  <a:ext uri="{FF2B5EF4-FFF2-40B4-BE49-F238E27FC236}">
                    <a16:creationId xmlns:a16="http://schemas.microsoft.com/office/drawing/2014/main" id="{44466F9D-5063-8F56-C777-79C2FFAA10EE}"/>
                  </a:ext>
                </a:extLst>
              </p:cNvPr>
              <p:cNvSpPr>
                <a:spLocks noChangeArrowheads="1"/>
              </p:cNvSpPr>
              <p:nvPr/>
            </p:nvSpPr>
            <p:spPr bwMode="auto">
              <a:xfrm>
                <a:off x="48" y="3412"/>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2" name="Rectangle 22">
                <a:extLst>
                  <a:ext uri="{FF2B5EF4-FFF2-40B4-BE49-F238E27FC236}">
                    <a16:creationId xmlns:a16="http://schemas.microsoft.com/office/drawing/2014/main" id="{F3F00867-3790-56F2-FFAE-1ED8CC8DB947}"/>
                  </a:ext>
                </a:extLst>
              </p:cNvPr>
              <p:cNvSpPr>
                <a:spLocks noChangeArrowheads="1"/>
              </p:cNvSpPr>
              <p:nvPr/>
            </p:nvSpPr>
            <p:spPr bwMode="auto">
              <a:xfrm>
                <a:off x="48" y="3557"/>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3" name="Rectangle 23">
                <a:extLst>
                  <a:ext uri="{FF2B5EF4-FFF2-40B4-BE49-F238E27FC236}">
                    <a16:creationId xmlns:a16="http://schemas.microsoft.com/office/drawing/2014/main" id="{5946FC70-199E-2738-5B68-09CCE294E3A1}"/>
                  </a:ext>
                </a:extLst>
              </p:cNvPr>
              <p:cNvSpPr>
                <a:spLocks noChangeArrowheads="1"/>
              </p:cNvSpPr>
              <p:nvPr/>
            </p:nvSpPr>
            <p:spPr bwMode="auto">
              <a:xfrm>
                <a:off x="48" y="3702"/>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4" name="Rectangle 24">
                <a:extLst>
                  <a:ext uri="{FF2B5EF4-FFF2-40B4-BE49-F238E27FC236}">
                    <a16:creationId xmlns:a16="http://schemas.microsoft.com/office/drawing/2014/main" id="{5032DB0B-753B-021F-C16F-EBD3630A1FE8}"/>
                  </a:ext>
                </a:extLst>
              </p:cNvPr>
              <p:cNvSpPr>
                <a:spLocks noChangeArrowheads="1"/>
              </p:cNvSpPr>
              <p:nvPr/>
            </p:nvSpPr>
            <p:spPr bwMode="auto">
              <a:xfrm>
                <a:off x="48" y="384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5" name="Rectangle 25">
                <a:extLst>
                  <a:ext uri="{FF2B5EF4-FFF2-40B4-BE49-F238E27FC236}">
                    <a16:creationId xmlns:a16="http://schemas.microsoft.com/office/drawing/2014/main" id="{3CA83EA8-E82E-DDED-1439-709F6ABC6762}"/>
                  </a:ext>
                </a:extLst>
              </p:cNvPr>
              <p:cNvSpPr>
                <a:spLocks noChangeArrowheads="1"/>
              </p:cNvSpPr>
              <p:nvPr/>
            </p:nvSpPr>
            <p:spPr bwMode="auto">
              <a:xfrm>
                <a:off x="48" y="399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6" name="Rectangle 26">
                <a:extLst>
                  <a:ext uri="{FF2B5EF4-FFF2-40B4-BE49-F238E27FC236}">
                    <a16:creationId xmlns:a16="http://schemas.microsoft.com/office/drawing/2014/main" id="{407BCC69-839C-958F-907B-DCDEF2C8EA6F}"/>
                  </a:ext>
                </a:extLst>
              </p:cNvPr>
              <p:cNvSpPr>
                <a:spLocks noChangeArrowheads="1"/>
              </p:cNvSpPr>
              <p:nvPr/>
            </p:nvSpPr>
            <p:spPr bwMode="auto">
              <a:xfrm>
                <a:off x="48" y="4134"/>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7" name="Rectangle 27">
                <a:extLst>
                  <a:ext uri="{FF2B5EF4-FFF2-40B4-BE49-F238E27FC236}">
                    <a16:creationId xmlns:a16="http://schemas.microsoft.com/office/drawing/2014/main" id="{79CC7EE5-21FD-8644-BB07-B9DB0D9E9771}"/>
                  </a:ext>
                </a:extLst>
              </p:cNvPr>
              <p:cNvSpPr>
                <a:spLocks noChangeArrowheads="1"/>
              </p:cNvSpPr>
              <p:nvPr/>
            </p:nvSpPr>
            <p:spPr bwMode="auto">
              <a:xfrm>
                <a:off x="48" y="103"/>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8" name="Rectangle 28">
                <a:extLst>
                  <a:ext uri="{FF2B5EF4-FFF2-40B4-BE49-F238E27FC236}">
                    <a16:creationId xmlns:a16="http://schemas.microsoft.com/office/drawing/2014/main" id="{B2D91992-2588-1098-8FB3-3F0DAE8FB382}"/>
                  </a:ext>
                </a:extLst>
              </p:cNvPr>
              <p:cNvSpPr>
                <a:spLocks noChangeArrowheads="1"/>
              </p:cNvSpPr>
              <p:nvPr/>
            </p:nvSpPr>
            <p:spPr bwMode="auto">
              <a:xfrm>
                <a:off x="48" y="24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9" name="Rectangle 29">
                <a:extLst>
                  <a:ext uri="{FF2B5EF4-FFF2-40B4-BE49-F238E27FC236}">
                    <a16:creationId xmlns:a16="http://schemas.microsoft.com/office/drawing/2014/main" id="{061CABBA-27C7-5451-75F8-D38A3978B1A3}"/>
                  </a:ext>
                </a:extLst>
              </p:cNvPr>
              <p:cNvSpPr>
                <a:spLocks noChangeArrowheads="1"/>
              </p:cNvSpPr>
              <p:nvPr/>
            </p:nvSpPr>
            <p:spPr bwMode="auto">
              <a:xfrm>
                <a:off x="48" y="39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0" name="Rectangle 30">
                <a:extLst>
                  <a:ext uri="{FF2B5EF4-FFF2-40B4-BE49-F238E27FC236}">
                    <a16:creationId xmlns:a16="http://schemas.microsoft.com/office/drawing/2014/main" id="{B353197A-278C-954B-5A65-82264B901CF8}"/>
                  </a:ext>
                </a:extLst>
              </p:cNvPr>
              <p:cNvSpPr>
                <a:spLocks noChangeArrowheads="1"/>
              </p:cNvSpPr>
              <p:nvPr/>
            </p:nvSpPr>
            <p:spPr bwMode="auto">
              <a:xfrm>
                <a:off x="48" y="535"/>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1" name="Rectangle 31">
                <a:extLst>
                  <a:ext uri="{FF2B5EF4-FFF2-40B4-BE49-F238E27FC236}">
                    <a16:creationId xmlns:a16="http://schemas.microsoft.com/office/drawing/2014/main" id="{A1817926-E3C4-3F22-744D-CDED51862548}"/>
                  </a:ext>
                </a:extLst>
              </p:cNvPr>
              <p:cNvSpPr>
                <a:spLocks noChangeArrowheads="1"/>
              </p:cNvSpPr>
              <p:nvPr/>
            </p:nvSpPr>
            <p:spPr bwMode="auto">
              <a:xfrm>
                <a:off x="48" y="67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2" name="Rectangle 32">
                <a:extLst>
                  <a:ext uri="{FF2B5EF4-FFF2-40B4-BE49-F238E27FC236}">
                    <a16:creationId xmlns:a16="http://schemas.microsoft.com/office/drawing/2014/main" id="{3A2E8E4A-CA32-94B9-CE1D-FF7617D388E1}"/>
                  </a:ext>
                </a:extLst>
              </p:cNvPr>
              <p:cNvSpPr>
                <a:spLocks noChangeArrowheads="1"/>
              </p:cNvSpPr>
              <p:nvPr/>
            </p:nvSpPr>
            <p:spPr bwMode="auto">
              <a:xfrm>
                <a:off x="48" y="82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3" name="Rectangle 33">
                <a:extLst>
                  <a:ext uri="{FF2B5EF4-FFF2-40B4-BE49-F238E27FC236}">
                    <a16:creationId xmlns:a16="http://schemas.microsoft.com/office/drawing/2014/main" id="{DF4CC082-06C2-C921-3698-55871772108C}"/>
                  </a:ext>
                </a:extLst>
              </p:cNvPr>
              <p:cNvSpPr>
                <a:spLocks noChangeArrowheads="1"/>
              </p:cNvSpPr>
              <p:nvPr/>
            </p:nvSpPr>
            <p:spPr bwMode="auto">
              <a:xfrm>
                <a:off x="48" y="96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grpSp>
      <p:sp>
        <p:nvSpPr>
          <p:cNvPr id="3106" name="Rectangle 34"/>
          <p:cNvSpPr>
            <a:spLocks noGrp="1" noChangeArrowheads="1"/>
          </p:cNvSpPr>
          <p:nvPr>
            <p:ph type="ctrTitle" sz="quarter"/>
          </p:nvPr>
        </p:nvSpPr>
        <p:spPr>
          <a:xfrm>
            <a:off x="1524000" y="2286000"/>
            <a:ext cx="10363200" cy="1143000"/>
          </a:xfrm>
        </p:spPr>
        <p:txBody>
          <a:bodyPr/>
          <a:lstStyle>
            <a:lvl1pPr algn="ctr">
              <a:defRPr>
                <a:solidFill>
                  <a:srgbClr val="00FFFF"/>
                </a:solidFill>
              </a:defRPr>
            </a:lvl1pPr>
          </a:lstStyle>
          <a:p>
            <a:r>
              <a:rPr lang="en-US"/>
              <a:t>Click to edit Master title style</a:t>
            </a:r>
          </a:p>
        </p:txBody>
      </p:sp>
      <p:sp>
        <p:nvSpPr>
          <p:cNvPr id="3107" name="Rectangle 35"/>
          <p:cNvSpPr>
            <a:spLocks noGrp="1" noChangeArrowheads="1"/>
          </p:cNvSpPr>
          <p:nvPr>
            <p:ph type="subTitle" sz="quarter" idx="1"/>
          </p:nvPr>
        </p:nvSpPr>
        <p:spPr>
          <a:xfrm>
            <a:off x="2438400" y="3886200"/>
            <a:ext cx="8534400" cy="1752600"/>
          </a:xfrm>
        </p:spPr>
        <p:txBody>
          <a:bodyPr lIns="92075" tIns="46038" rIns="92075" bIns="46038"/>
          <a:lstStyle>
            <a:lvl1pPr marL="0" indent="0" algn="ctr">
              <a:buFont typeface="Wingdings" pitchFamily="2" charset="2"/>
              <a:buNone/>
              <a:defRPr>
                <a:solidFill>
                  <a:srgbClr val="FFFFFF"/>
                </a:solidFill>
              </a:defRPr>
            </a:lvl1pPr>
          </a:lstStyle>
          <a:p>
            <a:r>
              <a:rPr lang="en-US"/>
              <a:t>Click to edit Master subtitle style</a:t>
            </a:r>
          </a:p>
        </p:txBody>
      </p:sp>
      <p:sp>
        <p:nvSpPr>
          <p:cNvPr id="34" name="Rectangle 36">
            <a:extLst>
              <a:ext uri="{FF2B5EF4-FFF2-40B4-BE49-F238E27FC236}">
                <a16:creationId xmlns:a16="http://schemas.microsoft.com/office/drawing/2014/main" id="{891FC030-E58D-DF96-D666-1B5302F68DC5}"/>
              </a:ext>
            </a:extLst>
          </p:cNvPr>
          <p:cNvSpPr>
            <a:spLocks noGrp="1" noChangeArrowheads="1"/>
          </p:cNvSpPr>
          <p:nvPr>
            <p:ph type="dt" sz="quarter" idx="10"/>
          </p:nvPr>
        </p:nvSpPr>
        <p:spPr/>
        <p:txBody>
          <a:bodyPr/>
          <a:lstStyle>
            <a:lvl1pPr>
              <a:defRPr>
                <a:solidFill>
                  <a:srgbClr val="FFFFFF"/>
                </a:solidFill>
              </a:defRPr>
            </a:lvl1pPr>
          </a:lstStyle>
          <a:p>
            <a:pPr>
              <a:defRPr/>
            </a:pPr>
            <a:endParaRPr lang="en-US"/>
          </a:p>
        </p:txBody>
      </p:sp>
      <p:sp>
        <p:nvSpPr>
          <p:cNvPr id="35" name="Rectangle 37">
            <a:extLst>
              <a:ext uri="{FF2B5EF4-FFF2-40B4-BE49-F238E27FC236}">
                <a16:creationId xmlns:a16="http://schemas.microsoft.com/office/drawing/2014/main" id="{681AD285-99E9-158E-0122-5D08C26BC3D5}"/>
              </a:ext>
            </a:extLst>
          </p:cNvPr>
          <p:cNvSpPr>
            <a:spLocks noGrp="1" noChangeArrowheads="1"/>
          </p:cNvSpPr>
          <p:nvPr>
            <p:ph type="ftr" sz="quarter" idx="11"/>
          </p:nvPr>
        </p:nvSpPr>
        <p:spPr/>
        <p:txBody>
          <a:bodyPr/>
          <a:lstStyle>
            <a:lvl1pPr>
              <a:defRPr>
                <a:solidFill>
                  <a:srgbClr val="FFFFFF"/>
                </a:solidFill>
              </a:defRPr>
            </a:lvl1pPr>
          </a:lstStyle>
          <a:p>
            <a:pPr>
              <a:defRPr/>
            </a:pPr>
            <a:endParaRPr lang="en-US"/>
          </a:p>
        </p:txBody>
      </p:sp>
      <p:sp>
        <p:nvSpPr>
          <p:cNvPr id="36" name="Rectangle 38">
            <a:extLst>
              <a:ext uri="{FF2B5EF4-FFF2-40B4-BE49-F238E27FC236}">
                <a16:creationId xmlns:a16="http://schemas.microsoft.com/office/drawing/2014/main" id="{C6DCDCFA-817B-D0E9-AD12-F81C925CA679}"/>
              </a:ext>
            </a:extLst>
          </p:cNvPr>
          <p:cNvSpPr>
            <a:spLocks noGrp="1" noChangeArrowheads="1"/>
          </p:cNvSpPr>
          <p:nvPr>
            <p:ph type="sldNum" sz="quarter" idx="12"/>
          </p:nvPr>
        </p:nvSpPr>
        <p:spPr/>
        <p:txBody>
          <a:bodyPr/>
          <a:lstStyle>
            <a:lvl1pPr>
              <a:defRPr>
                <a:solidFill>
                  <a:srgbClr val="FFFFFF"/>
                </a:solidFill>
              </a:defRPr>
            </a:lvl1pPr>
          </a:lstStyle>
          <a:p>
            <a:fld id="{8DE06288-0D45-4BB6-93D8-E83898D61A38}" type="slidenum">
              <a:rPr lang="en-US" altLang="en-US"/>
              <a:pPr/>
              <a:t>‹#›</a:t>
            </a:fld>
            <a:endParaRPr lang="en-US" altLang="en-US"/>
          </a:p>
        </p:txBody>
      </p:sp>
    </p:spTree>
    <p:extLst>
      <p:ext uri="{BB962C8B-B14F-4D97-AF65-F5344CB8AC3E}">
        <p14:creationId xmlns:p14="http://schemas.microsoft.com/office/powerpoint/2010/main" val="17487492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6">
            <a:extLst>
              <a:ext uri="{FF2B5EF4-FFF2-40B4-BE49-F238E27FC236}">
                <a16:creationId xmlns:a16="http://schemas.microsoft.com/office/drawing/2014/main" id="{FE7CEDE4-9B2D-1E42-5F55-A3589360F46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BCBDC092-56C9-0E27-2C26-6BC545FF64F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B9DDEB37-CBCA-CE48-59DD-B01BEF7EDA67}"/>
              </a:ext>
            </a:extLst>
          </p:cNvPr>
          <p:cNvSpPr>
            <a:spLocks noGrp="1" noChangeArrowheads="1"/>
          </p:cNvSpPr>
          <p:nvPr>
            <p:ph type="sldNum" sz="quarter" idx="12"/>
          </p:nvPr>
        </p:nvSpPr>
        <p:spPr>
          <a:ln/>
        </p:spPr>
        <p:txBody>
          <a:bodyPr/>
          <a:lstStyle>
            <a:lvl1pPr>
              <a:defRPr/>
            </a:lvl1pPr>
          </a:lstStyle>
          <a:p>
            <a:fld id="{3ED8B834-F841-4F49-8845-2526980386AB}" type="slidenum">
              <a:rPr lang="en-US" altLang="en-US"/>
              <a:pPr/>
              <a:t>‹#›</a:t>
            </a:fld>
            <a:endParaRPr lang="en-US" altLang="en-US"/>
          </a:p>
        </p:txBody>
      </p:sp>
    </p:spTree>
    <p:extLst>
      <p:ext uri="{BB962C8B-B14F-4D97-AF65-F5344CB8AC3E}">
        <p14:creationId xmlns:p14="http://schemas.microsoft.com/office/powerpoint/2010/main" val="1594609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6">
            <a:extLst>
              <a:ext uri="{FF2B5EF4-FFF2-40B4-BE49-F238E27FC236}">
                <a16:creationId xmlns:a16="http://schemas.microsoft.com/office/drawing/2014/main" id="{7D1ABE77-E034-30AD-A25A-2E7A2C8F880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25A4C19A-D34F-7CA8-2336-6AE2679463F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632B7279-9369-7450-E015-C317D3288797}"/>
              </a:ext>
            </a:extLst>
          </p:cNvPr>
          <p:cNvSpPr>
            <a:spLocks noGrp="1" noChangeArrowheads="1"/>
          </p:cNvSpPr>
          <p:nvPr>
            <p:ph type="sldNum" sz="quarter" idx="12"/>
          </p:nvPr>
        </p:nvSpPr>
        <p:spPr>
          <a:ln/>
        </p:spPr>
        <p:txBody>
          <a:bodyPr/>
          <a:lstStyle>
            <a:lvl1pPr>
              <a:defRPr/>
            </a:lvl1pPr>
          </a:lstStyle>
          <a:p>
            <a:fld id="{C458DC48-24DD-49D1-B32D-B76D58AA03EA}" type="slidenum">
              <a:rPr lang="en-US" altLang="en-US"/>
              <a:pPr/>
              <a:t>‹#›</a:t>
            </a:fld>
            <a:endParaRPr lang="en-US" altLang="en-US"/>
          </a:p>
        </p:txBody>
      </p:sp>
    </p:spTree>
    <p:extLst>
      <p:ext uri="{BB962C8B-B14F-4D97-AF65-F5344CB8AC3E}">
        <p14:creationId xmlns:p14="http://schemas.microsoft.com/office/powerpoint/2010/main" val="1125127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59984" y="1946275"/>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843184" y="1946275"/>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6">
            <a:extLst>
              <a:ext uri="{FF2B5EF4-FFF2-40B4-BE49-F238E27FC236}">
                <a16:creationId xmlns:a16="http://schemas.microsoft.com/office/drawing/2014/main" id="{A3DD35EA-5510-765D-16B4-B8D2D516C71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F1B34190-B7DB-4F8A-8E4C-07F85DEC6BF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38">
            <a:extLst>
              <a:ext uri="{FF2B5EF4-FFF2-40B4-BE49-F238E27FC236}">
                <a16:creationId xmlns:a16="http://schemas.microsoft.com/office/drawing/2014/main" id="{3A480954-E404-9134-A261-58F5117450F6}"/>
              </a:ext>
            </a:extLst>
          </p:cNvPr>
          <p:cNvSpPr>
            <a:spLocks noGrp="1" noChangeArrowheads="1"/>
          </p:cNvSpPr>
          <p:nvPr>
            <p:ph type="sldNum" sz="quarter" idx="12"/>
          </p:nvPr>
        </p:nvSpPr>
        <p:spPr>
          <a:ln/>
        </p:spPr>
        <p:txBody>
          <a:bodyPr/>
          <a:lstStyle>
            <a:lvl1pPr>
              <a:defRPr/>
            </a:lvl1pPr>
          </a:lstStyle>
          <a:p>
            <a:fld id="{5DCA57F3-052F-4DE9-9C81-46C31DCE1D5D}" type="slidenum">
              <a:rPr lang="en-US" altLang="en-US"/>
              <a:pPr/>
              <a:t>‹#›</a:t>
            </a:fld>
            <a:endParaRPr lang="en-US" altLang="en-US"/>
          </a:p>
        </p:txBody>
      </p:sp>
    </p:spTree>
    <p:extLst>
      <p:ext uri="{BB962C8B-B14F-4D97-AF65-F5344CB8AC3E}">
        <p14:creationId xmlns:p14="http://schemas.microsoft.com/office/powerpoint/2010/main" val="753621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6">
            <a:extLst>
              <a:ext uri="{FF2B5EF4-FFF2-40B4-BE49-F238E27FC236}">
                <a16:creationId xmlns:a16="http://schemas.microsoft.com/office/drawing/2014/main" id="{4316663E-0F6B-8822-73BB-02F756B09AFD}"/>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37">
            <a:extLst>
              <a:ext uri="{FF2B5EF4-FFF2-40B4-BE49-F238E27FC236}">
                <a16:creationId xmlns:a16="http://schemas.microsoft.com/office/drawing/2014/main" id="{8AC7C54F-4DC8-AC47-36BC-90CAA3BD7CD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38">
            <a:extLst>
              <a:ext uri="{FF2B5EF4-FFF2-40B4-BE49-F238E27FC236}">
                <a16:creationId xmlns:a16="http://schemas.microsoft.com/office/drawing/2014/main" id="{C48CF137-CBF5-2F88-F9AB-17E59780BB03}"/>
              </a:ext>
            </a:extLst>
          </p:cNvPr>
          <p:cNvSpPr>
            <a:spLocks noGrp="1" noChangeArrowheads="1"/>
          </p:cNvSpPr>
          <p:nvPr>
            <p:ph type="sldNum" sz="quarter" idx="12"/>
          </p:nvPr>
        </p:nvSpPr>
        <p:spPr>
          <a:ln/>
        </p:spPr>
        <p:txBody>
          <a:bodyPr/>
          <a:lstStyle>
            <a:lvl1pPr>
              <a:defRPr/>
            </a:lvl1pPr>
          </a:lstStyle>
          <a:p>
            <a:fld id="{13BADB94-16A8-4B11-88AB-011286091DF6}" type="slidenum">
              <a:rPr lang="en-US" altLang="en-US"/>
              <a:pPr/>
              <a:t>‹#›</a:t>
            </a:fld>
            <a:endParaRPr lang="en-US" altLang="en-US"/>
          </a:p>
        </p:txBody>
      </p:sp>
    </p:spTree>
    <p:extLst>
      <p:ext uri="{BB962C8B-B14F-4D97-AF65-F5344CB8AC3E}">
        <p14:creationId xmlns:p14="http://schemas.microsoft.com/office/powerpoint/2010/main" val="14057117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6">
            <a:extLst>
              <a:ext uri="{FF2B5EF4-FFF2-40B4-BE49-F238E27FC236}">
                <a16:creationId xmlns:a16="http://schemas.microsoft.com/office/drawing/2014/main" id="{6DF10BD0-B4A0-17F0-5429-7B2DF3EDB3C8}"/>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37">
            <a:extLst>
              <a:ext uri="{FF2B5EF4-FFF2-40B4-BE49-F238E27FC236}">
                <a16:creationId xmlns:a16="http://schemas.microsoft.com/office/drawing/2014/main" id="{94B918FF-6EEC-5E35-A535-7EDA6BBC981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38">
            <a:extLst>
              <a:ext uri="{FF2B5EF4-FFF2-40B4-BE49-F238E27FC236}">
                <a16:creationId xmlns:a16="http://schemas.microsoft.com/office/drawing/2014/main" id="{1B5CDD77-546C-E549-F820-199FE38AE44F}"/>
              </a:ext>
            </a:extLst>
          </p:cNvPr>
          <p:cNvSpPr>
            <a:spLocks noGrp="1" noChangeArrowheads="1"/>
          </p:cNvSpPr>
          <p:nvPr>
            <p:ph type="sldNum" sz="quarter" idx="12"/>
          </p:nvPr>
        </p:nvSpPr>
        <p:spPr>
          <a:ln/>
        </p:spPr>
        <p:txBody>
          <a:bodyPr/>
          <a:lstStyle>
            <a:lvl1pPr>
              <a:defRPr/>
            </a:lvl1pPr>
          </a:lstStyle>
          <a:p>
            <a:fld id="{0218A1DA-743C-4B97-BC5C-0C79E25BD1A3}" type="slidenum">
              <a:rPr lang="en-US" altLang="en-US"/>
              <a:pPr/>
              <a:t>‹#›</a:t>
            </a:fld>
            <a:endParaRPr lang="en-US" altLang="en-US"/>
          </a:p>
        </p:txBody>
      </p:sp>
    </p:spTree>
    <p:extLst>
      <p:ext uri="{BB962C8B-B14F-4D97-AF65-F5344CB8AC3E}">
        <p14:creationId xmlns:p14="http://schemas.microsoft.com/office/powerpoint/2010/main" val="32753301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36">
            <a:extLst>
              <a:ext uri="{FF2B5EF4-FFF2-40B4-BE49-F238E27FC236}">
                <a16:creationId xmlns:a16="http://schemas.microsoft.com/office/drawing/2014/main" id="{1EADB0F1-10B7-A13A-9734-7271EAE582F0}"/>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37">
            <a:extLst>
              <a:ext uri="{FF2B5EF4-FFF2-40B4-BE49-F238E27FC236}">
                <a16:creationId xmlns:a16="http://schemas.microsoft.com/office/drawing/2014/main" id="{F85A7A01-60C0-EB2E-52DC-F03D41EDE12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38">
            <a:extLst>
              <a:ext uri="{FF2B5EF4-FFF2-40B4-BE49-F238E27FC236}">
                <a16:creationId xmlns:a16="http://schemas.microsoft.com/office/drawing/2014/main" id="{D15651AA-2A8D-3D4E-8B8D-D93EDB20453B}"/>
              </a:ext>
            </a:extLst>
          </p:cNvPr>
          <p:cNvSpPr>
            <a:spLocks noGrp="1" noChangeArrowheads="1"/>
          </p:cNvSpPr>
          <p:nvPr>
            <p:ph type="sldNum" sz="quarter" idx="12"/>
          </p:nvPr>
        </p:nvSpPr>
        <p:spPr>
          <a:ln/>
        </p:spPr>
        <p:txBody>
          <a:bodyPr/>
          <a:lstStyle>
            <a:lvl1pPr>
              <a:defRPr/>
            </a:lvl1pPr>
          </a:lstStyle>
          <a:p>
            <a:fld id="{A96A0D1F-C0CE-405E-9CEF-8D435BFEF350}" type="slidenum">
              <a:rPr lang="en-US" altLang="en-US"/>
              <a:pPr/>
              <a:t>‹#›</a:t>
            </a:fld>
            <a:endParaRPr lang="en-US" altLang="en-US"/>
          </a:p>
        </p:txBody>
      </p:sp>
    </p:spTree>
    <p:extLst>
      <p:ext uri="{BB962C8B-B14F-4D97-AF65-F5344CB8AC3E}">
        <p14:creationId xmlns:p14="http://schemas.microsoft.com/office/powerpoint/2010/main" val="28199803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6">
            <a:extLst>
              <a:ext uri="{FF2B5EF4-FFF2-40B4-BE49-F238E27FC236}">
                <a16:creationId xmlns:a16="http://schemas.microsoft.com/office/drawing/2014/main" id="{538649EF-D6E8-CAB7-E33B-38BA240A179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269702DC-F8FB-4D9B-163C-ABF57BED407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38">
            <a:extLst>
              <a:ext uri="{FF2B5EF4-FFF2-40B4-BE49-F238E27FC236}">
                <a16:creationId xmlns:a16="http://schemas.microsoft.com/office/drawing/2014/main" id="{39C51985-F9D1-0D7A-F917-E92DA4A578DC}"/>
              </a:ext>
            </a:extLst>
          </p:cNvPr>
          <p:cNvSpPr>
            <a:spLocks noGrp="1" noChangeArrowheads="1"/>
          </p:cNvSpPr>
          <p:nvPr>
            <p:ph type="sldNum" sz="quarter" idx="12"/>
          </p:nvPr>
        </p:nvSpPr>
        <p:spPr>
          <a:ln/>
        </p:spPr>
        <p:txBody>
          <a:bodyPr/>
          <a:lstStyle>
            <a:lvl1pPr>
              <a:defRPr/>
            </a:lvl1pPr>
          </a:lstStyle>
          <a:p>
            <a:fld id="{FD80CD7E-8B9A-4423-B2FC-E86728C51F29}" type="slidenum">
              <a:rPr lang="en-US" altLang="en-US"/>
              <a:pPr/>
              <a:t>‹#›</a:t>
            </a:fld>
            <a:endParaRPr lang="en-US" altLang="en-US"/>
          </a:p>
        </p:txBody>
      </p:sp>
    </p:spTree>
    <p:extLst>
      <p:ext uri="{BB962C8B-B14F-4D97-AF65-F5344CB8AC3E}">
        <p14:creationId xmlns:p14="http://schemas.microsoft.com/office/powerpoint/2010/main" val="36624507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6">
            <a:extLst>
              <a:ext uri="{FF2B5EF4-FFF2-40B4-BE49-F238E27FC236}">
                <a16:creationId xmlns:a16="http://schemas.microsoft.com/office/drawing/2014/main" id="{ADF3A62D-60E2-056A-2B0D-065B5A1718D7}"/>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66C298C6-7442-81D2-D893-110AE00B7A3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38">
            <a:extLst>
              <a:ext uri="{FF2B5EF4-FFF2-40B4-BE49-F238E27FC236}">
                <a16:creationId xmlns:a16="http://schemas.microsoft.com/office/drawing/2014/main" id="{A29DF29E-C33B-D4D0-9B40-DE215F7E96C6}"/>
              </a:ext>
            </a:extLst>
          </p:cNvPr>
          <p:cNvSpPr>
            <a:spLocks noGrp="1" noChangeArrowheads="1"/>
          </p:cNvSpPr>
          <p:nvPr>
            <p:ph type="sldNum" sz="quarter" idx="12"/>
          </p:nvPr>
        </p:nvSpPr>
        <p:spPr>
          <a:ln/>
        </p:spPr>
        <p:txBody>
          <a:bodyPr/>
          <a:lstStyle>
            <a:lvl1pPr>
              <a:defRPr/>
            </a:lvl1pPr>
          </a:lstStyle>
          <a:p>
            <a:fld id="{52801C13-FEE0-4168-ADA1-7232227976E7}" type="slidenum">
              <a:rPr lang="en-US" altLang="en-US"/>
              <a:pPr/>
              <a:t>‹#›</a:t>
            </a:fld>
            <a:endParaRPr lang="en-US" altLang="en-US"/>
          </a:p>
        </p:txBody>
      </p:sp>
    </p:spTree>
    <p:extLst>
      <p:ext uri="{BB962C8B-B14F-4D97-AF65-F5344CB8AC3E}">
        <p14:creationId xmlns:p14="http://schemas.microsoft.com/office/powerpoint/2010/main" val="9046581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6">
            <a:extLst>
              <a:ext uri="{FF2B5EF4-FFF2-40B4-BE49-F238E27FC236}">
                <a16:creationId xmlns:a16="http://schemas.microsoft.com/office/drawing/2014/main" id="{3C522792-500D-3756-D484-6E8FDD0B537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214046ED-0047-36B5-305A-6102BEC1C92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BA2AA986-82E7-7B4F-6384-88791A096505}"/>
              </a:ext>
            </a:extLst>
          </p:cNvPr>
          <p:cNvSpPr>
            <a:spLocks noGrp="1" noChangeArrowheads="1"/>
          </p:cNvSpPr>
          <p:nvPr>
            <p:ph type="sldNum" sz="quarter" idx="12"/>
          </p:nvPr>
        </p:nvSpPr>
        <p:spPr>
          <a:ln/>
        </p:spPr>
        <p:txBody>
          <a:bodyPr/>
          <a:lstStyle>
            <a:lvl1pPr>
              <a:defRPr/>
            </a:lvl1pPr>
          </a:lstStyle>
          <a:p>
            <a:fld id="{383F854B-A665-4FF6-86CA-4A5DBF6AE307}" type="slidenum">
              <a:rPr lang="en-US" altLang="en-US"/>
              <a:pPr/>
              <a:t>‹#›</a:t>
            </a:fld>
            <a:endParaRPr lang="en-US" altLang="en-US"/>
          </a:p>
        </p:txBody>
      </p:sp>
    </p:spTree>
    <p:extLst>
      <p:ext uri="{BB962C8B-B14F-4D97-AF65-F5344CB8AC3E}">
        <p14:creationId xmlns:p14="http://schemas.microsoft.com/office/powerpoint/2010/main" val="32326983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23917" y="609601"/>
            <a:ext cx="2599267" cy="5451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524000" y="609601"/>
            <a:ext cx="7596717" cy="5451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6">
            <a:extLst>
              <a:ext uri="{FF2B5EF4-FFF2-40B4-BE49-F238E27FC236}">
                <a16:creationId xmlns:a16="http://schemas.microsoft.com/office/drawing/2014/main" id="{14C4C431-42A9-A9A2-D1BA-34167B8BEAA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4A95165F-DEA2-DAB5-95E7-E0B1EE8422E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8EE4E0D3-D47A-8CA8-A905-F6786623CEBB}"/>
              </a:ext>
            </a:extLst>
          </p:cNvPr>
          <p:cNvSpPr>
            <a:spLocks noGrp="1" noChangeArrowheads="1"/>
          </p:cNvSpPr>
          <p:nvPr>
            <p:ph type="sldNum" sz="quarter" idx="12"/>
          </p:nvPr>
        </p:nvSpPr>
        <p:spPr>
          <a:ln/>
        </p:spPr>
        <p:txBody>
          <a:bodyPr/>
          <a:lstStyle>
            <a:lvl1pPr>
              <a:defRPr/>
            </a:lvl1pPr>
          </a:lstStyle>
          <a:p>
            <a:fld id="{C7C36716-610F-40E1-90C6-FC4E2CC94962}" type="slidenum">
              <a:rPr lang="en-US" altLang="en-US"/>
              <a:pPr/>
              <a:t>‹#›</a:t>
            </a:fld>
            <a:endParaRPr lang="en-US" altLang="en-US"/>
          </a:p>
        </p:txBody>
      </p:sp>
    </p:spTree>
    <p:extLst>
      <p:ext uri="{BB962C8B-B14F-4D97-AF65-F5344CB8AC3E}">
        <p14:creationId xmlns:p14="http://schemas.microsoft.com/office/powerpoint/2010/main" val="26363767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524000" y="609600"/>
            <a:ext cx="10363200" cy="1143000"/>
          </a:xfrm>
        </p:spPr>
        <p:txBody>
          <a:bodyPr/>
          <a:lstStyle/>
          <a:p>
            <a:r>
              <a:rPr lang="en-US"/>
              <a:t>Click to edit Master title style</a:t>
            </a:r>
          </a:p>
        </p:txBody>
      </p:sp>
      <p:sp>
        <p:nvSpPr>
          <p:cNvPr id="3" name="Table Placeholder 2"/>
          <p:cNvSpPr>
            <a:spLocks noGrp="1"/>
          </p:cNvSpPr>
          <p:nvPr>
            <p:ph type="tbl" idx="1"/>
          </p:nvPr>
        </p:nvSpPr>
        <p:spPr>
          <a:xfrm>
            <a:off x="1559984" y="1946275"/>
            <a:ext cx="10363200" cy="4114800"/>
          </a:xfrm>
        </p:spPr>
        <p:txBody>
          <a:bodyPr/>
          <a:lstStyle/>
          <a:p>
            <a:pPr lvl="0"/>
            <a:endParaRPr lang="en-US" noProof="0"/>
          </a:p>
        </p:txBody>
      </p:sp>
      <p:sp>
        <p:nvSpPr>
          <p:cNvPr id="4" name="Rectangle 36">
            <a:extLst>
              <a:ext uri="{FF2B5EF4-FFF2-40B4-BE49-F238E27FC236}">
                <a16:creationId xmlns:a16="http://schemas.microsoft.com/office/drawing/2014/main" id="{CC5EFA7D-82E9-2365-4503-366300646D5B}"/>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6849267E-0AF1-8679-B0D5-BF777E0F5AB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225ADEEA-FFB3-69FC-BB13-999E9AEAEFB1}"/>
              </a:ext>
            </a:extLst>
          </p:cNvPr>
          <p:cNvSpPr>
            <a:spLocks noGrp="1" noChangeArrowheads="1"/>
          </p:cNvSpPr>
          <p:nvPr>
            <p:ph type="sldNum" sz="quarter" idx="12"/>
          </p:nvPr>
        </p:nvSpPr>
        <p:spPr>
          <a:ln/>
        </p:spPr>
        <p:txBody>
          <a:bodyPr/>
          <a:lstStyle>
            <a:lvl1pPr>
              <a:defRPr/>
            </a:lvl1pPr>
          </a:lstStyle>
          <a:p>
            <a:fld id="{6D92BF08-B530-4290-9BC7-39F9152AF971}" type="slidenum">
              <a:rPr lang="en-US" altLang="en-US"/>
              <a:pPr/>
              <a:t>‹#›</a:t>
            </a:fld>
            <a:endParaRPr lang="en-US" altLang="en-US"/>
          </a:p>
        </p:txBody>
      </p:sp>
    </p:spTree>
    <p:extLst>
      <p:ext uri="{BB962C8B-B14F-4D97-AF65-F5344CB8AC3E}">
        <p14:creationId xmlns:p14="http://schemas.microsoft.com/office/powerpoint/2010/main" val="211601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D4C4A7B4-C3C1-A65D-8979-35DB4F6B5011}"/>
              </a:ext>
            </a:extLst>
          </p:cNvPr>
          <p:cNvGrpSpPr>
            <a:grpSpLocks/>
          </p:cNvGrpSpPr>
          <p:nvPr/>
        </p:nvGrpSpPr>
        <p:grpSpPr bwMode="auto">
          <a:xfrm>
            <a:off x="0" y="1"/>
            <a:ext cx="1447800" cy="6854825"/>
            <a:chOff x="0" y="0"/>
            <a:chExt cx="684" cy="4318"/>
          </a:xfrm>
        </p:grpSpPr>
        <p:sp>
          <p:nvSpPr>
            <p:cNvPr id="12291" name="Rectangle 3">
              <a:extLst>
                <a:ext uri="{FF2B5EF4-FFF2-40B4-BE49-F238E27FC236}">
                  <a16:creationId xmlns:a16="http://schemas.microsoft.com/office/drawing/2014/main" id="{D58EA3AD-47F6-1FAA-EA26-9FF23CB7F882}"/>
                </a:ext>
              </a:extLst>
            </p:cNvPr>
            <p:cNvSpPr>
              <a:spLocks noChangeArrowheads="1"/>
            </p:cNvSpPr>
            <p:nvPr/>
          </p:nvSpPr>
          <p:spPr bwMode="auto">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nvGrpSpPr>
            <p:cNvPr id="1033" name="Group 4">
              <a:extLst>
                <a:ext uri="{FF2B5EF4-FFF2-40B4-BE49-F238E27FC236}">
                  <a16:creationId xmlns:a16="http://schemas.microsoft.com/office/drawing/2014/main" id="{42DB83C3-A355-5D1B-A73E-31551583B8D7}"/>
                </a:ext>
              </a:extLst>
            </p:cNvPr>
            <p:cNvGrpSpPr>
              <a:grpSpLocks/>
            </p:cNvGrpSpPr>
            <p:nvPr/>
          </p:nvGrpSpPr>
          <p:grpSpPr bwMode="auto">
            <a:xfrm>
              <a:off x="48" y="102"/>
              <a:ext cx="96" cy="4128"/>
              <a:chOff x="48" y="102"/>
              <a:chExt cx="96" cy="4128"/>
            </a:xfrm>
          </p:grpSpPr>
          <p:sp>
            <p:nvSpPr>
              <p:cNvPr id="12293" name="Rectangle 5">
                <a:extLst>
                  <a:ext uri="{FF2B5EF4-FFF2-40B4-BE49-F238E27FC236}">
                    <a16:creationId xmlns:a16="http://schemas.microsoft.com/office/drawing/2014/main" id="{C3850D3E-BCF2-B990-1CCA-19B15A33BBB4}"/>
                  </a:ext>
                </a:extLst>
              </p:cNvPr>
              <p:cNvSpPr>
                <a:spLocks noChangeArrowheads="1"/>
              </p:cNvSpPr>
              <p:nvPr/>
            </p:nvSpPr>
            <p:spPr bwMode="auto">
              <a:xfrm>
                <a:off x="48" y="110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4" name="Rectangle 6">
                <a:extLst>
                  <a:ext uri="{FF2B5EF4-FFF2-40B4-BE49-F238E27FC236}">
                    <a16:creationId xmlns:a16="http://schemas.microsoft.com/office/drawing/2014/main" id="{2439E2C7-C39A-9715-8EED-AA300328FC22}"/>
                  </a:ext>
                </a:extLst>
              </p:cNvPr>
              <p:cNvSpPr>
                <a:spLocks noChangeArrowheads="1"/>
              </p:cNvSpPr>
              <p:nvPr/>
            </p:nvSpPr>
            <p:spPr bwMode="auto">
              <a:xfrm>
                <a:off x="48" y="125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5" name="Rectangle 7">
                <a:extLst>
                  <a:ext uri="{FF2B5EF4-FFF2-40B4-BE49-F238E27FC236}">
                    <a16:creationId xmlns:a16="http://schemas.microsoft.com/office/drawing/2014/main" id="{685ACE39-19C7-ABA4-4095-8FFE5692DEDD}"/>
                  </a:ext>
                </a:extLst>
              </p:cNvPr>
              <p:cNvSpPr>
                <a:spLocks noChangeArrowheads="1"/>
              </p:cNvSpPr>
              <p:nvPr/>
            </p:nvSpPr>
            <p:spPr bwMode="auto">
              <a:xfrm>
                <a:off x="48" y="139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6" name="Rectangle 8">
                <a:extLst>
                  <a:ext uri="{FF2B5EF4-FFF2-40B4-BE49-F238E27FC236}">
                    <a16:creationId xmlns:a16="http://schemas.microsoft.com/office/drawing/2014/main" id="{2ED9CFDA-D57D-1DF3-0136-BC0AE1A7095B}"/>
                  </a:ext>
                </a:extLst>
              </p:cNvPr>
              <p:cNvSpPr>
                <a:spLocks noChangeArrowheads="1"/>
              </p:cNvSpPr>
              <p:nvPr/>
            </p:nvSpPr>
            <p:spPr bwMode="auto">
              <a:xfrm>
                <a:off x="48" y="1538"/>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7" name="Rectangle 9">
                <a:extLst>
                  <a:ext uri="{FF2B5EF4-FFF2-40B4-BE49-F238E27FC236}">
                    <a16:creationId xmlns:a16="http://schemas.microsoft.com/office/drawing/2014/main" id="{D3B2B230-6509-61E8-06EE-6BB2A9B536EA}"/>
                  </a:ext>
                </a:extLst>
              </p:cNvPr>
              <p:cNvSpPr>
                <a:spLocks noChangeArrowheads="1"/>
              </p:cNvSpPr>
              <p:nvPr/>
            </p:nvSpPr>
            <p:spPr bwMode="auto">
              <a:xfrm>
                <a:off x="48" y="1683"/>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8" name="Rectangle 10">
                <a:extLst>
                  <a:ext uri="{FF2B5EF4-FFF2-40B4-BE49-F238E27FC236}">
                    <a16:creationId xmlns:a16="http://schemas.microsoft.com/office/drawing/2014/main" id="{76DF2111-6F38-DC1D-31F5-9608CFF53D77}"/>
                  </a:ext>
                </a:extLst>
              </p:cNvPr>
              <p:cNvSpPr>
                <a:spLocks noChangeArrowheads="1"/>
              </p:cNvSpPr>
              <p:nvPr/>
            </p:nvSpPr>
            <p:spPr bwMode="auto">
              <a:xfrm>
                <a:off x="48" y="182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9" name="Rectangle 11">
                <a:extLst>
                  <a:ext uri="{FF2B5EF4-FFF2-40B4-BE49-F238E27FC236}">
                    <a16:creationId xmlns:a16="http://schemas.microsoft.com/office/drawing/2014/main" id="{4189FAD1-23C0-C9D3-B27A-B4408B172E48}"/>
                  </a:ext>
                </a:extLst>
              </p:cNvPr>
              <p:cNvSpPr>
                <a:spLocks noChangeArrowheads="1"/>
              </p:cNvSpPr>
              <p:nvPr/>
            </p:nvSpPr>
            <p:spPr bwMode="auto">
              <a:xfrm>
                <a:off x="48" y="197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0" name="Rectangle 12">
                <a:extLst>
                  <a:ext uri="{FF2B5EF4-FFF2-40B4-BE49-F238E27FC236}">
                    <a16:creationId xmlns:a16="http://schemas.microsoft.com/office/drawing/2014/main" id="{2F18A6DC-DF45-7D8E-F1BF-DBE380F46B2E}"/>
                  </a:ext>
                </a:extLst>
              </p:cNvPr>
              <p:cNvSpPr>
                <a:spLocks noChangeArrowheads="1"/>
              </p:cNvSpPr>
              <p:nvPr/>
            </p:nvSpPr>
            <p:spPr bwMode="auto">
              <a:xfrm>
                <a:off x="48" y="2115"/>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1" name="Rectangle 13">
                <a:extLst>
                  <a:ext uri="{FF2B5EF4-FFF2-40B4-BE49-F238E27FC236}">
                    <a16:creationId xmlns:a16="http://schemas.microsoft.com/office/drawing/2014/main" id="{ECBFA5DC-6149-E2F9-29FF-37749CE48FA0}"/>
                  </a:ext>
                </a:extLst>
              </p:cNvPr>
              <p:cNvSpPr>
                <a:spLocks noChangeArrowheads="1"/>
              </p:cNvSpPr>
              <p:nvPr/>
            </p:nvSpPr>
            <p:spPr bwMode="auto">
              <a:xfrm>
                <a:off x="48" y="225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2" name="Rectangle 14">
                <a:extLst>
                  <a:ext uri="{FF2B5EF4-FFF2-40B4-BE49-F238E27FC236}">
                    <a16:creationId xmlns:a16="http://schemas.microsoft.com/office/drawing/2014/main" id="{930DA768-3B46-14A7-46CB-FF034F3341F5}"/>
                  </a:ext>
                </a:extLst>
              </p:cNvPr>
              <p:cNvSpPr>
                <a:spLocks noChangeArrowheads="1"/>
              </p:cNvSpPr>
              <p:nvPr/>
            </p:nvSpPr>
            <p:spPr bwMode="auto">
              <a:xfrm>
                <a:off x="48" y="240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3" name="Rectangle 15">
                <a:extLst>
                  <a:ext uri="{FF2B5EF4-FFF2-40B4-BE49-F238E27FC236}">
                    <a16:creationId xmlns:a16="http://schemas.microsoft.com/office/drawing/2014/main" id="{2CF175D8-64D7-A05F-3ACD-94F376AF9787}"/>
                  </a:ext>
                </a:extLst>
              </p:cNvPr>
              <p:cNvSpPr>
                <a:spLocks noChangeArrowheads="1"/>
              </p:cNvSpPr>
              <p:nvPr/>
            </p:nvSpPr>
            <p:spPr bwMode="auto">
              <a:xfrm>
                <a:off x="48" y="254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4" name="Rectangle 16">
                <a:extLst>
                  <a:ext uri="{FF2B5EF4-FFF2-40B4-BE49-F238E27FC236}">
                    <a16:creationId xmlns:a16="http://schemas.microsoft.com/office/drawing/2014/main" id="{B69FD6C8-D199-CAB7-8716-B297E77CEC9D}"/>
                  </a:ext>
                </a:extLst>
              </p:cNvPr>
              <p:cNvSpPr>
                <a:spLocks noChangeArrowheads="1"/>
              </p:cNvSpPr>
              <p:nvPr/>
            </p:nvSpPr>
            <p:spPr bwMode="auto">
              <a:xfrm>
                <a:off x="48" y="2692"/>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5" name="Rectangle 17">
                <a:extLst>
                  <a:ext uri="{FF2B5EF4-FFF2-40B4-BE49-F238E27FC236}">
                    <a16:creationId xmlns:a16="http://schemas.microsoft.com/office/drawing/2014/main" id="{A3725A9B-8636-5B77-5A1B-69705A03E2DA}"/>
                  </a:ext>
                </a:extLst>
              </p:cNvPr>
              <p:cNvSpPr>
                <a:spLocks noChangeArrowheads="1"/>
              </p:cNvSpPr>
              <p:nvPr/>
            </p:nvSpPr>
            <p:spPr bwMode="auto">
              <a:xfrm>
                <a:off x="48" y="283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6" name="Rectangle 18">
                <a:extLst>
                  <a:ext uri="{FF2B5EF4-FFF2-40B4-BE49-F238E27FC236}">
                    <a16:creationId xmlns:a16="http://schemas.microsoft.com/office/drawing/2014/main" id="{55E5C2BF-9040-407C-1672-87AF3EF0CB3F}"/>
                  </a:ext>
                </a:extLst>
              </p:cNvPr>
              <p:cNvSpPr>
                <a:spLocks noChangeArrowheads="1"/>
              </p:cNvSpPr>
              <p:nvPr/>
            </p:nvSpPr>
            <p:spPr bwMode="auto">
              <a:xfrm>
                <a:off x="48" y="298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7" name="Rectangle 19">
                <a:extLst>
                  <a:ext uri="{FF2B5EF4-FFF2-40B4-BE49-F238E27FC236}">
                    <a16:creationId xmlns:a16="http://schemas.microsoft.com/office/drawing/2014/main" id="{E85BBE16-3796-D889-DA6F-963C446B34B0}"/>
                  </a:ext>
                </a:extLst>
              </p:cNvPr>
              <p:cNvSpPr>
                <a:spLocks noChangeArrowheads="1"/>
              </p:cNvSpPr>
              <p:nvPr/>
            </p:nvSpPr>
            <p:spPr bwMode="auto">
              <a:xfrm>
                <a:off x="48" y="3124"/>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8" name="Rectangle 20">
                <a:extLst>
                  <a:ext uri="{FF2B5EF4-FFF2-40B4-BE49-F238E27FC236}">
                    <a16:creationId xmlns:a16="http://schemas.microsoft.com/office/drawing/2014/main" id="{EDA9A3D2-5513-EE4A-89D5-121154A673C8}"/>
                  </a:ext>
                </a:extLst>
              </p:cNvPr>
              <p:cNvSpPr>
                <a:spLocks noChangeArrowheads="1"/>
              </p:cNvSpPr>
              <p:nvPr/>
            </p:nvSpPr>
            <p:spPr bwMode="auto">
              <a:xfrm>
                <a:off x="48" y="3269"/>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9" name="Rectangle 21">
                <a:extLst>
                  <a:ext uri="{FF2B5EF4-FFF2-40B4-BE49-F238E27FC236}">
                    <a16:creationId xmlns:a16="http://schemas.microsoft.com/office/drawing/2014/main" id="{22170752-58AE-E8A9-3A2A-F52D816A8563}"/>
                  </a:ext>
                </a:extLst>
              </p:cNvPr>
              <p:cNvSpPr>
                <a:spLocks noChangeArrowheads="1"/>
              </p:cNvSpPr>
              <p:nvPr/>
            </p:nvSpPr>
            <p:spPr bwMode="auto">
              <a:xfrm>
                <a:off x="48" y="3412"/>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0" name="Rectangle 22">
                <a:extLst>
                  <a:ext uri="{FF2B5EF4-FFF2-40B4-BE49-F238E27FC236}">
                    <a16:creationId xmlns:a16="http://schemas.microsoft.com/office/drawing/2014/main" id="{51C13275-F372-A2C6-4620-A4F5F2943E1A}"/>
                  </a:ext>
                </a:extLst>
              </p:cNvPr>
              <p:cNvSpPr>
                <a:spLocks noChangeArrowheads="1"/>
              </p:cNvSpPr>
              <p:nvPr/>
            </p:nvSpPr>
            <p:spPr bwMode="auto">
              <a:xfrm>
                <a:off x="48" y="3557"/>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1" name="Rectangle 23">
                <a:extLst>
                  <a:ext uri="{FF2B5EF4-FFF2-40B4-BE49-F238E27FC236}">
                    <a16:creationId xmlns:a16="http://schemas.microsoft.com/office/drawing/2014/main" id="{9AB78321-CF13-F6B3-D48A-124A83FD58CA}"/>
                  </a:ext>
                </a:extLst>
              </p:cNvPr>
              <p:cNvSpPr>
                <a:spLocks noChangeArrowheads="1"/>
              </p:cNvSpPr>
              <p:nvPr/>
            </p:nvSpPr>
            <p:spPr bwMode="auto">
              <a:xfrm>
                <a:off x="48" y="3702"/>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2" name="Rectangle 24">
                <a:extLst>
                  <a:ext uri="{FF2B5EF4-FFF2-40B4-BE49-F238E27FC236}">
                    <a16:creationId xmlns:a16="http://schemas.microsoft.com/office/drawing/2014/main" id="{E093DBFA-0AB6-FE26-552E-2DCFCC5363BA}"/>
                  </a:ext>
                </a:extLst>
              </p:cNvPr>
              <p:cNvSpPr>
                <a:spLocks noChangeArrowheads="1"/>
              </p:cNvSpPr>
              <p:nvPr/>
            </p:nvSpPr>
            <p:spPr bwMode="auto">
              <a:xfrm>
                <a:off x="48" y="384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3" name="Rectangle 25">
                <a:extLst>
                  <a:ext uri="{FF2B5EF4-FFF2-40B4-BE49-F238E27FC236}">
                    <a16:creationId xmlns:a16="http://schemas.microsoft.com/office/drawing/2014/main" id="{56BEE048-5570-E0E8-C848-66EC072EF1F7}"/>
                  </a:ext>
                </a:extLst>
              </p:cNvPr>
              <p:cNvSpPr>
                <a:spLocks noChangeArrowheads="1"/>
              </p:cNvSpPr>
              <p:nvPr/>
            </p:nvSpPr>
            <p:spPr bwMode="auto">
              <a:xfrm>
                <a:off x="48" y="399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4" name="Rectangle 26">
                <a:extLst>
                  <a:ext uri="{FF2B5EF4-FFF2-40B4-BE49-F238E27FC236}">
                    <a16:creationId xmlns:a16="http://schemas.microsoft.com/office/drawing/2014/main" id="{F7F32078-6876-4384-3498-AC8FE052D2D8}"/>
                  </a:ext>
                </a:extLst>
              </p:cNvPr>
              <p:cNvSpPr>
                <a:spLocks noChangeArrowheads="1"/>
              </p:cNvSpPr>
              <p:nvPr/>
            </p:nvSpPr>
            <p:spPr bwMode="auto">
              <a:xfrm>
                <a:off x="48" y="413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5" name="Rectangle 27">
                <a:extLst>
                  <a:ext uri="{FF2B5EF4-FFF2-40B4-BE49-F238E27FC236}">
                    <a16:creationId xmlns:a16="http://schemas.microsoft.com/office/drawing/2014/main" id="{62258F66-A087-4ABB-C569-777B72A4CA8E}"/>
                  </a:ext>
                </a:extLst>
              </p:cNvPr>
              <p:cNvSpPr>
                <a:spLocks noChangeArrowheads="1"/>
              </p:cNvSpPr>
              <p:nvPr/>
            </p:nvSpPr>
            <p:spPr bwMode="auto">
              <a:xfrm>
                <a:off x="48" y="102"/>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6" name="Rectangle 28">
                <a:extLst>
                  <a:ext uri="{FF2B5EF4-FFF2-40B4-BE49-F238E27FC236}">
                    <a16:creationId xmlns:a16="http://schemas.microsoft.com/office/drawing/2014/main" id="{EC4AE467-8EC0-47C6-AB4D-E42A889ACC8C}"/>
                  </a:ext>
                </a:extLst>
              </p:cNvPr>
              <p:cNvSpPr>
                <a:spLocks noChangeArrowheads="1"/>
              </p:cNvSpPr>
              <p:nvPr/>
            </p:nvSpPr>
            <p:spPr bwMode="auto">
              <a:xfrm>
                <a:off x="48" y="24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7" name="Rectangle 29">
                <a:extLst>
                  <a:ext uri="{FF2B5EF4-FFF2-40B4-BE49-F238E27FC236}">
                    <a16:creationId xmlns:a16="http://schemas.microsoft.com/office/drawing/2014/main" id="{4C462B05-95D3-1203-8149-D6DDD212D2E3}"/>
                  </a:ext>
                </a:extLst>
              </p:cNvPr>
              <p:cNvSpPr>
                <a:spLocks noChangeArrowheads="1"/>
              </p:cNvSpPr>
              <p:nvPr/>
            </p:nvSpPr>
            <p:spPr bwMode="auto">
              <a:xfrm>
                <a:off x="48" y="39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8" name="Rectangle 30">
                <a:extLst>
                  <a:ext uri="{FF2B5EF4-FFF2-40B4-BE49-F238E27FC236}">
                    <a16:creationId xmlns:a16="http://schemas.microsoft.com/office/drawing/2014/main" id="{7EE63647-FE25-7D8C-45CB-3BFD19CC432F}"/>
                  </a:ext>
                </a:extLst>
              </p:cNvPr>
              <p:cNvSpPr>
                <a:spLocks noChangeArrowheads="1"/>
              </p:cNvSpPr>
              <p:nvPr/>
            </p:nvSpPr>
            <p:spPr bwMode="auto">
              <a:xfrm>
                <a:off x="48" y="535"/>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9" name="Rectangle 31">
                <a:extLst>
                  <a:ext uri="{FF2B5EF4-FFF2-40B4-BE49-F238E27FC236}">
                    <a16:creationId xmlns:a16="http://schemas.microsoft.com/office/drawing/2014/main" id="{0C0A94E8-0BD4-071A-0C71-78DAE1157B8D}"/>
                  </a:ext>
                </a:extLst>
              </p:cNvPr>
              <p:cNvSpPr>
                <a:spLocks noChangeArrowheads="1"/>
              </p:cNvSpPr>
              <p:nvPr/>
            </p:nvSpPr>
            <p:spPr bwMode="auto">
              <a:xfrm>
                <a:off x="48" y="67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20" name="Rectangle 32">
                <a:extLst>
                  <a:ext uri="{FF2B5EF4-FFF2-40B4-BE49-F238E27FC236}">
                    <a16:creationId xmlns:a16="http://schemas.microsoft.com/office/drawing/2014/main" id="{B32D75A4-3981-8F29-C1A8-68F8E113F813}"/>
                  </a:ext>
                </a:extLst>
              </p:cNvPr>
              <p:cNvSpPr>
                <a:spLocks noChangeArrowheads="1"/>
              </p:cNvSpPr>
              <p:nvPr/>
            </p:nvSpPr>
            <p:spPr bwMode="auto">
              <a:xfrm>
                <a:off x="48" y="82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21" name="Rectangle 33">
                <a:extLst>
                  <a:ext uri="{FF2B5EF4-FFF2-40B4-BE49-F238E27FC236}">
                    <a16:creationId xmlns:a16="http://schemas.microsoft.com/office/drawing/2014/main" id="{262175E6-AC6C-FF64-0083-56AAD55C2378}"/>
                  </a:ext>
                </a:extLst>
              </p:cNvPr>
              <p:cNvSpPr>
                <a:spLocks noChangeArrowheads="1"/>
              </p:cNvSpPr>
              <p:nvPr/>
            </p:nvSpPr>
            <p:spPr bwMode="auto">
              <a:xfrm>
                <a:off x="48" y="96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grpSp>
      <p:sp>
        <p:nvSpPr>
          <p:cNvPr id="1027" name="Rectangle 34">
            <a:extLst>
              <a:ext uri="{FF2B5EF4-FFF2-40B4-BE49-F238E27FC236}">
                <a16:creationId xmlns:a16="http://schemas.microsoft.com/office/drawing/2014/main" id="{44142B1A-63F5-8DE9-F3A0-477BB5185E5F}"/>
              </a:ext>
            </a:extLst>
          </p:cNvPr>
          <p:cNvSpPr>
            <a:spLocks noGrp="1" noChangeArrowheads="1"/>
          </p:cNvSpPr>
          <p:nvPr>
            <p:ph type="title"/>
          </p:nvPr>
        </p:nvSpPr>
        <p:spPr bwMode="auto">
          <a:xfrm>
            <a:off x="15240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en-US" altLang="en-US" dirty="0"/>
              <a:t>Click to edit Master title style</a:t>
            </a:r>
          </a:p>
        </p:txBody>
      </p:sp>
      <p:sp>
        <p:nvSpPr>
          <p:cNvPr id="12323" name="Rectangle 35">
            <a:extLst>
              <a:ext uri="{FF2B5EF4-FFF2-40B4-BE49-F238E27FC236}">
                <a16:creationId xmlns:a16="http://schemas.microsoft.com/office/drawing/2014/main" id="{FB8D396E-5BD3-D52D-427C-0C067227BF80}"/>
              </a:ext>
            </a:extLst>
          </p:cNvPr>
          <p:cNvSpPr>
            <a:spLocks noGrp="1" noChangeArrowheads="1"/>
          </p:cNvSpPr>
          <p:nvPr>
            <p:ph type="dt" sz="half" idx="2"/>
          </p:nvPr>
        </p:nvSpPr>
        <p:spPr bwMode="auto">
          <a:xfrm>
            <a:off x="1524000" y="6248400"/>
            <a:ext cx="2540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defRPr sz="1400">
                <a:latin typeface="Calibri" panose="020F0502020204030204" pitchFamily="34" charset="0"/>
              </a:defRPr>
            </a:lvl1pPr>
          </a:lstStyle>
          <a:p>
            <a:pPr>
              <a:defRPr/>
            </a:pPr>
            <a:endParaRPr lang="en-US" dirty="0"/>
          </a:p>
        </p:txBody>
      </p:sp>
      <p:sp>
        <p:nvSpPr>
          <p:cNvPr id="12324" name="Rectangle 36">
            <a:extLst>
              <a:ext uri="{FF2B5EF4-FFF2-40B4-BE49-F238E27FC236}">
                <a16:creationId xmlns:a16="http://schemas.microsoft.com/office/drawing/2014/main" id="{4CA4A9F1-4CF6-1EFF-CD49-7696D7B51AB3}"/>
              </a:ext>
            </a:extLst>
          </p:cNvPr>
          <p:cNvSpPr>
            <a:spLocks noGrp="1" noChangeArrowheads="1"/>
          </p:cNvSpPr>
          <p:nvPr>
            <p:ph type="ftr" sz="quarter" idx="3"/>
          </p:nvPr>
        </p:nvSpPr>
        <p:spPr bwMode="auto">
          <a:xfrm>
            <a:off x="4775200" y="6248400"/>
            <a:ext cx="38608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sz="1400">
                <a:latin typeface="Calibri" panose="020F0502020204030204" pitchFamily="34" charset="0"/>
              </a:defRPr>
            </a:lvl1pPr>
          </a:lstStyle>
          <a:p>
            <a:pPr>
              <a:defRPr/>
            </a:pPr>
            <a:endParaRPr lang="en-US" dirty="0"/>
          </a:p>
        </p:txBody>
      </p:sp>
      <p:sp>
        <p:nvSpPr>
          <p:cNvPr id="12325" name="Rectangle 37">
            <a:extLst>
              <a:ext uri="{FF2B5EF4-FFF2-40B4-BE49-F238E27FC236}">
                <a16:creationId xmlns:a16="http://schemas.microsoft.com/office/drawing/2014/main" id="{E45E66A5-7E8B-F1A3-3B3E-9EE5254CDC7C}"/>
              </a:ext>
            </a:extLst>
          </p:cNvPr>
          <p:cNvSpPr>
            <a:spLocks noGrp="1" noChangeArrowheads="1"/>
          </p:cNvSpPr>
          <p:nvPr>
            <p:ph type="sldNum" sz="quarter" idx="4"/>
          </p:nvPr>
        </p:nvSpPr>
        <p:spPr bwMode="auto">
          <a:xfrm>
            <a:off x="9347200" y="6248400"/>
            <a:ext cx="2540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r">
              <a:defRPr sz="1400">
                <a:latin typeface="Calibri" panose="020F0502020204030204" pitchFamily="34" charset="0"/>
              </a:defRPr>
            </a:lvl1pPr>
          </a:lstStyle>
          <a:p>
            <a:fld id="{EE640FE1-7A42-4D2C-99B0-51297F6AF002}" type="slidenum">
              <a:rPr lang="en-US" altLang="en-US" smtClean="0"/>
              <a:pPr/>
              <a:t>‹#›</a:t>
            </a:fld>
            <a:endParaRPr lang="en-US" altLang="en-US" dirty="0"/>
          </a:p>
        </p:txBody>
      </p:sp>
      <p:sp>
        <p:nvSpPr>
          <p:cNvPr id="12326" name="Rectangle 38">
            <a:extLst>
              <a:ext uri="{FF2B5EF4-FFF2-40B4-BE49-F238E27FC236}">
                <a16:creationId xmlns:a16="http://schemas.microsoft.com/office/drawing/2014/main" id="{4EADF82E-DD7D-9925-DC2F-97B11F65A249}"/>
              </a:ext>
            </a:extLst>
          </p:cNvPr>
          <p:cNvSpPr>
            <a:spLocks noGrp="1" noChangeArrowheads="1"/>
          </p:cNvSpPr>
          <p:nvPr>
            <p:ph type="body" idx="1"/>
          </p:nvPr>
        </p:nvSpPr>
        <p:spPr bwMode="auto">
          <a:xfrm>
            <a:off x="1559984" y="1946275"/>
            <a:ext cx="10363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96" r:id="rId12"/>
  </p:sldLayoutIdLst>
  <p:txStyles>
    <p:titleStyle>
      <a:lvl1pPr algn="l" rtl="0" eaLnBrk="0" fontAlgn="base" hangingPunct="0">
        <a:spcBef>
          <a:spcPct val="0"/>
        </a:spcBef>
        <a:spcAft>
          <a:spcPct val="0"/>
        </a:spcAft>
        <a:defRPr sz="4400">
          <a:solidFill>
            <a:schemeClr val="tx2"/>
          </a:solidFill>
          <a:latin typeface="Calibri" panose="020F0502020204030204" pitchFamily="34" charset="0"/>
          <a:ea typeface="+mj-ea"/>
          <a:cs typeface="+mj-cs"/>
        </a:defRPr>
      </a:lvl1pPr>
      <a:lvl2pPr algn="l" rtl="0" eaLnBrk="0" fontAlgn="base" hangingPunct="0">
        <a:spcBef>
          <a:spcPct val="0"/>
        </a:spcBef>
        <a:spcAft>
          <a:spcPct val="0"/>
        </a:spcAft>
        <a:defRPr sz="4400">
          <a:solidFill>
            <a:schemeClr val="tx2"/>
          </a:solidFill>
          <a:latin typeface="Times New Roman" pitchFamily="18" charset="0"/>
        </a:defRPr>
      </a:lvl2pPr>
      <a:lvl3pPr algn="l" rtl="0" eaLnBrk="0" fontAlgn="base" hangingPunct="0">
        <a:spcBef>
          <a:spcPct val="0"/>
        </a:spcBef>
        <a:spcAft>
          <a:spcPct val="0"/>
        </a:spcAft>
        <a:defRPr sz="4400">
          <a:solidFill>
            <a:schemeClr val="tx2"/>
          </a:solidFill>
          <a:latin typeface="Times New Roman" pitchFamily="18" charset="0"/>
        </a:defRPr>
      </a:lvl3pPr>
      <a:lvl4pPr algn="l" rtl="0" eaLnBrk="0" fontAlgn="base" hangingPunct="0">
        <a:spcBef>
          <a:spcPct val="0"/>
        </a:spcBef>
        <a:spcAft>
          <a:spcPct val="0"/>
        </a:spcAft>
        <a:defRPr sz="4400">
          <a:solidFill>
            <a:schemeClr val="tx2"/>
          </a:solidFill>
          <a:latin typeface="Times New Roman" pitchFamily="18" charset="0"/>
        </a:defRPr>
      </a:lvl4pPr>
      <a:lvl5pPr algn="l" rtl="0" eaLnBrk="0" fontAlgn="base" hangingPunct="0">
        <a:spcBef>
          <a:spcPct val="0"/>
        </a:spcBef>
        <a:spcAft>
          <a:spcPct val="0"/>
        </a:spcAft>
        <a:defRPr sz="4400">
          <a:solidFill>
            <a:schemeClr val="tx2"/>
          </a:solidFill>
          <a:latin typeface="Times New Roman" pitchFamily="18"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tx2"/>
        </a:buClr>
        <a:buSzPct val="75000"/>
        <a:buFont typeface="Wingdings" panose="05000000000000000000" pitchFamily="2" charset="2"/>
        <a:buChar char="n"/>
        <a:defRPr sz="3200">
          <a:solidFill>
            <a:schemeClr val="tx1"/>
          </a:solidFill>
          <a:effectLst>
            <a:outerShdw blurRad="38100" dist="38100" dir="2700000" algn="tl">
              <a:srgbClr val="000000"/>
            </a:outerShdw>
          </a:effectLst>
          <a:latin typeface="Calibri" panose="020F0502020204030204" pitchFamily="34" charset="0"/>
          <a:ea typeface="+mn-ea"/>
          <a:cs typeface="+mn-cs"/>
        </a:defRPr>
      </a:lvl1pPr>
      <a:lvl2pPr marL="742950" indent="-285750" algn="l" rtl="0" eaLnBrk="0" fontAlgn="base" hangingPunct="0">
        <a:spcBef>
          <a:spcPct val="20000"/>
        </a:spcBef>
        <a:spcAft>
          <a:spcPct val="0"/>
        </a:spcAft>
        <a:buClr>
          <a:schemeClr val="folHlink"/>
        </a:buClr>
        <a:buSzPct val="60000"/>
        <a:buFont typeface="Wingdings" panose="05000000000000000000" pitchFamily="2" charset="2"/>
        <a:buChar char="u"/>
        <a:defRPr sz="3200">
          <a:solidFill>
            <a:schemeClr val="tx1"/>
          </a:solidFill>
          <a:effectLst>
            <a:outerShdw blurRad="38100" dist="38100" dir="2700000" algn="tl">
              <a:srgbClr val="000000"/>
            </a:outerShdw>
          </a:effectLst>
          <a:latin typeface="Calibri" panose="020F0502020204030204" pitchFamily="34" charset="0"/>
        </a:defRPr>
      </a:lvl2pPr>
      <a:lvl3pPr marL="1143000" indent="-228600" algn="l" rtl="0" eaLnBrk="0" fontAlgn="base" hangingPunct="0">
        <a:spcBef>
          <a:spcPct val="20000"/>
        </a:spcBef>
        <a:spcAft>
          <a:spcPct val="0"/>
        </a:spcAft>
        <a:buClr>
          <a:schemeClr val="tx2"/>
        </a:buClr>
        <a:buSzPct val="60000"/>
        <a:buFont typeface="Wingdings" panose="05000000000000000000" pitchFamily="2" charset="2"/>
        <a:buChar char="t"/>
        <a:defRPr sz="3200">
          <a:solidFill>
            <a:schemeClr val="tx1"/>
          </a:solidFill>
          <a:effectLst>
            <a:outerShdw blurRad="38100" dist="38100" dir="2700000" algn="tl">
              <a:srgbClr val="000000"/>
            </a:outerShdw>
          </a:effectLst>
          <a:latin typeface="Calibri" panose="020F0502020204030204" pitchFamily="34" charset="0"/>
        </a:defRPr>
      </a:lvl3pPr>
      <a:lvl4pPr marL="1600200" indent="-228600" algn="l" rtl="0" eaLnBrk="0" fontAlgn="base" hangingPunct="0">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Calibri" panose="020F0502020204030204" pitchFamily="34" charset="0"/>
        </a:defRPr>
      </a:lvl4pPr>
      <a:lvl5pPr marL="2057400" indent="-228600" algn="l" rtl="0" eaLnBrk="0" fontAlgn="base" hangingPunct="0">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Calibri" panose="020F0502020204030204" pitchFamily="34" charset="0"/>
        </a:defRPr>
      </a:lvl5pPr>
      <a:lvl6pPr marL="25146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1026" name="Rectangle 34">
            <a:extLst>
              <a:ext uri="{FF2B5EF4-FFF2-40B4-BE49-F238E27FC236}">
                <a16:creationId xmlns:a16="http://schemas.microsoft.com/office/drawing/2014/main" id="{2B1886A1-18F0-3A56-9FFB-77C61BD68268}"/>
              </a:ext>
            </a:extLst>
          </p:cNvPr>
          <p:cNvSpPr>
            <a:spLocks noGrp="1" noChangeArrowheads="1"/>
          </p:cNvSpPr>
          <p:nvPr>
            <p:ph type="title"/>
          </p:nvPr>
        </p:nvSpPr>
        <p:spPr bwMode="auto">
          <a:xfrm>
            <a:off x="15240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en-US" altLang="en-US" dirty="0"/>
              <a:t>Click to edit Master title style</a:t>
            </a:r>
          </a:p>
        </p:txBody>
      </p:sp>
      <p:sp>
        <p:nvSpPr>
          <p:cNvPr id="2084" name="Rectangle 36">
            <a:extLst>
              <a:ext uri="{FF2B5EF4-FFF2-40B4-BE49-F238E27FC236}">
                <a16:creationId xmlns:a16="http://schemas.microsoft.com/office/drawing/2014/main" id="{7593A5AD-40E1-5762-6852-F37FAF9365C8}"/>
              </a:ext>
            </a:extLst>
          </p:cNvPr>
          <p:cNvSpPr>
            <a:spLocks noGrp="1" noChangeArrowheads="1"/>
          </p:cNvSpPr>
          <p:nvPr>
            <p:ph type="dt" sz="half" idx="2"/>
          </p:nvPr>
        </p:nvSpPr>
        <p:spPr bwMode="auto">
          <a:xfrm>
            <a:off x="1524000" y="6248400"/>
            <a:ext cx="2540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defRPr sz="1400">
                <a:latin typeface="Calibri" panose="020F0502020204030204" pitchFamily="34" charset="0"/>
              </a:defRPr>
            </a:lvl1pPr>
          </a:lstStyle>
          <a:p>
            <a:pPr>
              <a:defRPr/>
            </a:pPr>
            <a:endParaRPr lang="en-US" dirty="0"/>
          </a:p>
        </p:txBody>
      </p:sp>
      <p:sp>
        <p:nvSpPr>
          <p:cNvPr id="2085" name="Rectangle 37">
            <a:extLst>
              <a:ext uri="{FF2B5EF4-FFF2-40B4-BE49-F238E27FC236}">
                <a16:creationId xmlns:a16="http://schemas.microsoft.com/office/drawing/2014/main" id="{122162E1-391A-BF88-A9F0-6D723E5FBC0F}"/>
              </a:ext>
            </a:extLst>
          </p:cNvPr>
          <p:cNvSpPr>
            <a:spLocks noGrp="1" noChangeArrowheads="1"/>
          </p:cNvSpPr>
          <p:nvPr>
            <p:ph type="ftr" sz="quarter" idx="3"/>
          </p:nvPr>
        </p:nvSpPr>
        <p:spPr bwMode="auto">
          <a:xfrm>
            <a:off x="4775200" y="6248400"/>
            <a:ext cx="38608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sz="1400">
                <a:latin typeface="Calibri" panose="020F0502020204030204" pitchFamily="34" charset="0"/>
              </a:defRPr>
            </a:lvl1pPr>
          </a:lstStyle>
          <a:p>
            <a:pPr>
              <a:defRPr/>
            </a:pPr>
            <a:endParaRPr lang="en-US" dirty="0"/>
          </a:p>
        </p:txBody>
      </p:sp>
      <p:sp>
        <p:nvSpPr>
          <p:cNvPr id="2086" name="Rectangle 38">
            <a:extLst>
              <a:ext uri="{FF2B5EF4-FFF2-40B4-BE49-F238E27FC236}">
                <a16:creationId xmlns:a16="http://schemas.microsoft.com/office/drawing/2014/main" id="{96F2F3B9-578C-F50E-31FB-A3357C3869B1}"/>
              </a:ext>
            </a:extLst>
          </p:cNvPr>
          <p:cNvSpPr>
            <a:spLocks noGrp="1" noChangeArrowheads="1"/>
          </p:cNvSpPr>
          <p:nvPr>
            <p:ph type="sldNum" sz="quarter" idx="4"/>
          </p:nvPr>
        </p:nvSpPr>
        <p:spPr bwMode="auto">
          <a:xfrm>
            <a:off x="9347200" y="6248400"/>
            <a:ext cx="2540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r">
              <a:defRPr sz="1400">
                <a:latin typeface="Calibri" panose="020F0502020204030204" pitchFamily="34" charset="0"/>
              </a:defRPr>
            </a:lvl1pPr>
          </a:lstStyle>
          <a:p>
            <a:fld id="{B931D012-9534-4A08-9EE9-7A4F03C1E08C}" type="slidenum">
              <a:rPr lang="en-US" altLang="en-US" smtClean="0"/>
              <a:pPr/>
              <a:t>‹#›</a:t>
            </a:fld>
            <a:endParaRPr lang="en-US" altLang="en-US" dirty="0"/>
          </a:p>
        </p:txBody>
      </p:sp>
      <p:sp>
        <p:nvSpPr>
          <p:cNvPr id="2087" name="Rectangle 39">
            <a:extLst>
              <a:ext uri="{FF2B5EF4-FFF2-40B4-BE49-F238E27FC236}">
                <a16:creationId xmlns:a16="http://schemas.microsoft.com/office/drawing/2014/main" id="{536C6698-1A45-6056-3686-E0B130A6FD61}"/>
              </a:ext>
            </a:extLst>
          </p:cNvPr>
          <p:cNvSpPr>
            <a:spLocks noGrp="1" noChangeArrowheads="1"/>
          </p:cNvSpPr>
          <p:nvPr>
            <p:ph type="body" idx="1"/>
          </p:nvPr>
        </p:nvSpPr>
        <p:spPr bwMode="auto">
          <a:xfrm>
            <a:off x="1559984" y="1946275"/>
            <a:ext cx="10363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61330621"/>
      </p:ext>
    </p:extLst>
  </p:cSld>
  <p:clrMap bg1="dk2" tx1="lt1" bg2="dk1" tx2="lt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Lst>
  <p:txStyles>
    <p:titleStyle>
      <a:lvl1pPr algn="l" rtl="0" eaLnBrk="0" fontAlgn="base" hangingPunct="0">
        <a:spcBef>
          <a:spcPct val="0"/>
        </a:spcBef>
        <a:spcAft>
          <a:spcPct val="0"/>
        </a:spcAft>
        <a:defRPr sz="4400">
          <a:solidFill>
            <a:schemeClr val="tx2"/>
          </a:solidFill>
          <a:latin typeface="Calibri" panose="020F0502020204030204" pitchFamily="34" charset="0"/>
          <a:ea typeface="+mj-ea"/>
          <a:cs typeface="+mj-cs"/>
        </a:defRPr>
      </a:lvl1pPr>
      <a:lvl2pPr algn="l" rtl="0" eaLnBrk="0" fontAlgn="base" hangingPunct="0">
        <a:spcBef>
          <a:spcPct val="0"/>
        </a:spcBef>
        <a:spcAft>
          <a:spcPct val="0"/>
        </a:spcAft>
        <a:defRPr sz="4400">
          <a:solidFill>
            <a:schemeClr val="tx2"/>
          </a:solidFill>
          <a:latin typeface="Times New Roman" charset="0"/>
        </a:defRPr>
      </a:lvl2pPr>
      <a:lvl3pPr algn="l" rtl="0" eaLnBrk="0" fontAlgn="base" hangingPunct="0">
        <a:spcBef>
          <a:spcPct val="0"/>
        </a:spcBef>
        <a:spcAft>
          <a:spcPct val="0"/>
        </a:spcAft>
        <a:defRPr sz="4400">
          <a:solidFill>
            <a:schemeClr val="tx2"/>
          </a:solidFill>
          <a:latin typeface="Times New Roman" charset="0"/>
        </a:defRPr>
      </a:lvl3pPr>
      <a:lvl4pPr algn="l" rtl="0" eaLnBrk="0" fontAlgn="base" hangingPunct="0">
        <a:spcBef>
          <a:spcPct val="0"/>
        </a:spcBef>
        <a:spcAft>
          <a:spcPct val="0"/>
        </a:spcAft>
        <a:defRPr sz="4400">
          <a:solidFill>
            <a:schemeClr val="tx2"/>
          </a:solidFill>
          <a:latin typeface="Times New Roman" charset="0"/>
        </a:defRPr>
      </a:lvl4pPr>
      <a:lvl5pPr algn="l" rtl="0" eaLnBrk="0" fontAlgn="base" hangingPunct="0">
        <a:spcBef>
          <a:spcPct val="0"/>
        </a:spcBef>
        <a:spcAft>
          <a:spcPct val="0"/>
        </a:spcAft>
        <a:defRPr sz="4400">
          <a:solidFill>
            <a:schemeClr val="tx2"/>
          </a:solidFill>
          <a:latin typeface="Times New Roman" charset="0"/>
        </a:defRPr>
      </a:lvl5pPr>
      <a:lvl6pPr marL="457200" algn="l" rtl="0" fontAlgn="base">
        <a:spcBef>
          <a:spcPct val="0"/>
        </a:spcBef>
        <a:spcAft>
          <a:spcPct val="0"/>
        </a:spcAft>
        <a:defRPr sz="4400">
          <a:solidFill>
            <a:schemeClr val="tx2"/>
          </a:solidFill>
          <a:latin typeface="Times New Roman" charset="0"/>
        </a:defRPr>
      </a:lvl6pPr>
      <a:lvl7pPr marL="914400" algn="l" rtl="0" fontAlgn="base">
        <a:spcBef>
          <a:spcPct val="0"/>
        </a:spcBef>
        <a:spcAft>
          <a:spcPct val="0"/>
        </a:spcAft>
        <a:defRPr sz="4400">
          <a:solidFill>
            <a:schemeClr val="tx2"/>
          </a:solidFill>
          <a:latin typeface="Times New Roman" charset="0"/>
        </a:defRPr>
      </a:lvl7pPr>
      <a:lvl8pPr marL="1371600" algn="l" rtl="0" fontAlgn="base">
        <a:spcBef>
          <a:spcPct val="0"/>
        </a:spcBef>
        <a:spcAft>
          <a:spcPct val="0"/>
        </a:spcAft>
        <a:defRPr sz="4400">
          <a:solidFill>
            <a:schemeClr val="tx2"/>
          </a:solidFill>
          <a:latin typeface="Times New Roman" charset="0"/>
        </a:defRPr>
      </a:lvl8pPr>
      <a:lvl9pPr marL="1828800" algn="l"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lr>
          <a:schemeClr val="tx2"/>
        </a:buClr>
        <a:buSzPct val="75000"/>
        <a:buFont typeface="Wingdings" panose="05000000000000000000" pitchFamily="2" charset="2"/>
        <a:buChar char="n"/>
        <a:defRPr sz="3200">
          <a:solidFill>
            <a:schemeClr val="tx1"/>
          </a:solidFill>
          <a:effectLst>
            <a:outerShdw blurRad="38100" dist="38100" dir="2700000" algn="tl">
              <a:srgbClr val="000000"/>
            </a:outerShdw>
          </a:effectLst>
          <a:latin typeface="Calibri" panose="020F0502020204030204" pitchFamily="34" charset="0"/>
          <a:ea typeface="+mn-ea"/>
          <a:cs typeface="+mn-cs"/>
        </a:defRPr>
      </a:lvl1pPr>
      <a:lvl2pPr marL="742950" indent="-285750" algn="l" rtl="0" eaLnBrk="0" fontAlgn="base" hangingPunct="0">
        <a:spcBef>
          <a:spcPct val="20000"/>
        </a:spcBef>
        <a:spcAft>
          <a:spcPct val="0"/>
        </a:spcAft>
        <a:buClr>
          <a:schemeClr val="folHlink"/>
        </a:buClr>
        <a:buSzPct val="60000"/>
        <a:buFont typeface="Wingdings" panose="05000000000000000000" pitchFamily="2" charset="2"/>
        <a:buChar char="u"/>
        <a:defRPr sz="3200">
          <a:solidFill>
            <a:schemeClr val="tx1"/>
          </a:solidFill>
          <a:effectLst>
            <a:outerShdw blurRad="38100" dist="38100" dir="2700000" algn="tl">
              <a:srgbClr val="000000"/>
            </a:outerShdw>
          </a:effectLst>
          <a:latin typeface="Calibri" panose="020F0502020204030204" pitchFamily="34" charset="0"/>
        </a:defRPr>
      </a:lvl2pPr>
      <a:lvl3pPr marL="1143000" indent="-228600" algn="l" rtl="0" eaLnBrk="0" fontAlgn="base" hangingPunct="0">
        <a:spcBef>
          <a:spcPct val="20000"/>
        </a:spcBef>
        <a:spcAft>
          <a:spcPct val="0"/>
        </a:spcAft>
        <a:buClr>
          <a:schemeClr val="tx2"/>
        </a:buClr>
        <a:buSzPct val="60000"/>
        <a:buFont typeface="Wingdings" panose="05000000000000000000" pitchFamily="2" charset="2"/>
        <a:buChar char="t"/>
        <a:defRPr sz="3200">
          <a:solidFill>
            <a:schemeClr val="tx1"/>
          </a:solidFill>
          <a:effectLst>
            <a:outerShdw blurRad="38100" dist="38100" dir="2700000" algn="tl">
              <a:srgbClr val="000000"/>
            </a:outerShdw>
          </a:effectLst>
          <a:latin typeface="Calibri" panose="020F0502020204030204" pitchFamily="34" charset="0"/>
        </a:defRPr>
      </a:lvl3pPr>
      <a:lvl4pPr marL="1600200" indent="-228600" algn="l" rtl="0" eaLnBrk="0" fontAlgn="base" hangingPunct="0">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Calibri" panose="020F0502020204030204" pitchFamily="34" charset="0"/>
        </a:defRPr>
      </a:lvl4pPr>
      <a:lvl5pPr marL="2057400" indent="-228600" algn="l" rtl="0" eaLnBrk="0" fontAlgn="base" hangingPunct="0">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Calibri" panose="020F0502020204030204" pitchFamily="34" charset="0"/>
        </a:defRPr>
      </a:lvl5pPr>
      <a:lvl6pPr marL="25146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00006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F46FA2E-86DB-88D8-2463-5DC9252E33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9624" y="5410200"/>
            <a:ext cx="5352752" cy="1374774"/>
          </a:xfrm>
          <a:prstGeom prst="rect">
            <a:avLst/>
          </a:prstGeom>
        </p:spPr>
      </p:pic>
      <p:pic>
        <p:nvPicPr>
          <p:cNvPr id="5" name="Picture 4">
            <a:extLst>
              <a:ext uri="{FF2B5EF4-FFF2-40B4-BE49-F238E27FC236}">
                <a16:creationId xmlns:a16="http://schemas.microsoft.com/office/drawing/2014/main" id="{40DC7341-A2DB-719C-B7D9-BDA6D91EB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657225"/>
            <a:ext cx="7772400" cy="43719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5D14FB6F-7B13-5384-4488-F3D6A282F7C9}"/>
              </a:ext>
            </a:extLst>
          </p:cNvPr>
          <p:cNvSpPr>
            <a:spLocks noGrp="1"/>
          </p:cNvSpPr>
          <p:nvPr>
            <p:ph type="title"/>
          </p:nvPr>
        </p:nvSpPr>
        <p:spPr>
          <a:xfrm>
            <a:off x="914400" y="228600"/>
            <a:ext cx="10363200" cy="914400"/>
          </a:xfrm>
        </p:spPr>
        <p:txBody>
          <a:bodyPr/>
          <a:lstStyle/>
          <a:p>
            <a:pPr algn="ctr"/>
            <a:r>
              <a:rPr lang="en-US" altLang="en-US" sz="3600" dirty="0">
                <a:latin typeface="Calibri" panose="020F0502020204030204" pitchFamily="34" charset="0"/>
              </a:rPr>
              <a:t>INTRODUCTORY MATTERS</a:t>
            </a:r>
          </a:p>
        </p:txBody>
      </p:sp>
      <p:sp>
        <p:nvSpPr>
          <p:cNvPr id="3" name="Content Placeholder 2">
            <a:extLst>
              <a:ext uri="{FF2B5EF4-FFF2-40B4-BE49-F238E27FC236}">
                <a16:creationId xmlns:a16="http://schemas.microsoft.com/office/drawing/2014/main" id="{5B05CD14-75A2-4967-DCAE-C53E4F039AD1}"/>
              </a:ext>
            </a:extLst>
          </p:cNvPr>
          <p:cNvSpPr>
            <a:spLocks noGrp="1"/>
          </p:cNvSpPr>
          <p:nvPr>
            <p:ph idx="1"/>
          </p:nvPr>
        </p:nvSpPr>
        <p:spPr>
          <a:xfrm>
            <a:off x="1077686" y="1148442"/>
            <a:ext cx="3048000" cy="4947557"/>
          </a:xfrm>
        </p:spPr>
        <p:txBody>
          <a:bodyPr/>
          <a:lstStyle/>
          <a:p>
            <a:pPr marL="457200" indent="-457200" eaLnBrk="1" hangingPunct="1">
              <a:spcBef>
                <a:spcPts val="0"/>
              </a:spcBef>
              <a:spcAft>
                <a:spcPts val="1800"/>
              </a:spcAft>
              <a:defRPr/>
            </a:pPr>
            <a:r>
              <a:rPr lang="en-US" dirty="0"/>
              <a:t>Authorship</a:t>
            </a:r>
          </a:p>
          <a:p>
            <a:pPr marL="457200" indent="-457200" eaLnBrk="1" hangingPunct="1">
              <a:spcBef>
                <a:spcPts val="0"/>
              </a:spcBef>
              <a:spcAft>
                <a:spcPts val="1800"/>
              </a:spcAft>
              <a:defRPr/>
            </a:pPr>
            <a:r>
              <a:rPr lang="en-US" dirty="0"/>
              <a:t>Audience</a:t>
            </a:r>
          </a:p>
          <a:p>
            <a:pPr marL="457200" indent="-457200" eaLnBrk="1" hangingPunct="1">
              <a:spcBef>
                <a:spcPts val="0"/>
              </a:spcBef>
              <a:spcAft>
                <a:spcPts val="1800"/>
              </a:spcAft>
              <a:defRPr/>
            </a:pPr>
            <a:r>
              <a:rPr lang="en-US" dirty="0"/>
              <a:t>Date</a:t>
            </a:r>
          </a:p>
          <a:p>
            <a:pPr marL="457200" indent="-457200" eaLnBrk="1" hangingPunct="1">
              <a:spcBef>
                <a:spcPts val="0"/>
              </a:spcBef>
              <a:spcAft>
                <a:spcPts val="1800"/>
              </a:spcAft>
              <a:defRPr/>
            </a:pPr>
            <a:r>
              <a:rPr lang="en-US" dirty="0"/>
              <a:t>Occasion</a:t>
            </a:r>
          </a:p>
          <a:p>
            <a:pPr marL="457200" indent="-457200" eaLnBrk="1" hangingPunct="1">
              <a:spcBef>
                <a:spcPts val="0"/>
              </a:spcBef>
              <a:spcAft>
                <a:spcPts val="1800"/>
              </a:spcAft>
              <a:defRPr/>
            </a:pPr>
            <a:r>
              <a:rPr lang="en-US" dirty="0"/>
              <a:t>Purpose</a:t>
            </a:r>
          </a:p>
          <a:p>
            <a:pPr marL="457200" indent="-457200" eaLnBrk="1" hangingPunct="1">
              <a:spcBef>
                <a:spcPts val="0"/>
              </a:spcBef>
              <a:spcAft>
                <a:spcPts val="1800"/>
              </a:spcAft>
              <a:defRPr/>
            </a:pPr>
            <a:r>
              <a:rPr lang="en-US" dirty="0"/>
              <a:t>Message</a:t>
            </a:r>
          </a:p>
          <a:p>
            <a:pPr marL="457200" indent="-457200" eaLnBrk="1" hangingPunct="1">
              <a:spcBef>
                <a:spcPts val="0"/>
              </a:spcBef>
              <a:spcAft>
                <a:spcPts val="1800"/>
              </a:spcAft>
              <a:defRPr/>
            </a:pPr>
            <a:r>
              <a:rPr lang="en-US" dirty="0"/>
              <a:t>Outline</a:t>
            </a:r>
          </a:p>
        </p:txBody>
      </p:sp>
      <p:pic>
        <p:nvPicPr>
          <p:cNvPr id="4" name="Picture 3">
            <a:extLst>
              <a:ext uri="{FF2B5EF4-FFF2-40B4-BE49-F238E27FC236}">
                <a16:creationId xmlns:a16="http://schemas.microsoft.com/office/drawing/2014/main" id="{2287B562-3DAB-E601-6226-5E91C1C7F9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13835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F3A39D6D-06F7-0C24-8372-62127C0CE817}"/>
              </a:ext>
            </a:extLst>
          </p:cNvPr>
          <p:cNvSpPr>
            <a:spLocks noGrp="1" noChangeArrowheads="1"/>
          </p:cNvSpPr>
          <p:nvPr>
            <p:ph type="title"/>
          </p:nvPr>
        </p:nvSpPr>
        <p:spPr>
          <a:xfrm>
            <a:off x="914400" y="228600"/>
            <a:ext cx="10363200" cy="914400"/>
          </a:xfrm>
        </p:spPr>
        <p:txBody>
          <a:bodyPr/>
          <a:lstStyle/>
          <a:p>
            <a:pPr algn="ctr" eaLnBrk="1" hangingPunct="1"/>
            <a:r>
              <a:rPr lang="en-US" altLang="en-US" sz="3600" dirty="0"/>
              <a:t>OUTLINE</a:t>
            </a:r>
          </a:p>
        </p:txBody>
      </p:sp>
      <p:sp>
        <p:nvSpPr>
          <p:cNvPr id="11267" name="Rectangle 3">
            <a:extLst>
              <a:ext uri="{FF2B5EF4-FFF2-40B4-BE49-F238E27FC236}">
                <a16:creationId xmlns:a16="http://schemas.microsoft.com/office/drawing/2014/main" id="{972FBF75-171E-679C-C53C-81FF502E76DA}"/>
              </a:ext>
            </a:extLst>
          </p:cNvPr>
          <p:cNvSpPr>
            <a:spLocks noGrp="1" noChangeArrowheads="1"/>
          </p:cNvSpPr>
          <p:nvPr>
            <p:ph type="body" idx="1"/>
          </p:nvPr>
        </p:nvSpPr>
        <p:spPr>
          <a:xfrm>
            <a:off x="1981200" y="1143000"/>
            <a:ext cx="8229600" cy="5486400"/>
          </a:xfrm>
        </p:spPr>
        <p:txBody>
          <a:bodyPr/>
          <a:lstStyle/>
          <a:p>
            <a:pPr marL="457200" indent="-457200" eaLnBrk="1" hangingPunct="1">
              <a:lnSpc>
                <a:spcPct val="90000"/>
              </a:lnSpc>
              <a:spcBef>
                <a:spcPts val="0"/>
              </a:spcBef>
              <a:spcAft>
                <a:spcPts val="1800"/>
              </a:spcAft>
              <a:buSzPct val="100000"/>
              <a:buFont typeface="+mj-lt"/>
              <a:buAutoNum type="romanUcPeriod"/>
              <a:defRPr/>
            </a:pPr>
            <a:r>
              <a:rPr lang="en-US" sz="2800" b="1" dirty="0">
                <a:solidFill>
                  <a:srgbClr val="FFFFCC"/>
                </a:solidFill>
              </a:rPr>
              <a:t>Doctrinal section (1:1–10:18)</a:t>
            </a:r>
          </a:p>
          <a:p>
            <a:pPr marL="971550" lvl="1" indent="-514350" eaLnBrk="1" hangingPunct="1">
              <a:lnSpc>
                <a:spcPct val="90000"/>
              </a:lnSpc>
              <a:spcBef>
                <a:spcPts val="0"/>
              </a:spcBef>
              <a:spcAft>
                <a:spcPts val="1800"/>
              </a:spcAft>
              <a:buSzPct val="100000"/>
              <a:buFont typeface="+mj-lt"/>
              <a:buAutoNum type="alphaUcPeriod"/>
              <a:defRPr/>
            </a:pPr>
            <a:r>
              <a:rPr lang="en-US" sz="2800" b="1" u="sng" dirty="0">
                <a:solidFill>
                  <a:srgbClr val="FFFFCC"/>
                </a:solidFill>
                <a:ea typeface="+mn-ea"/>
                <a:cs typeface="+mn-cs"/>
              </a:rPr>
              <a:t>Christ’s attributes (1:1-3)</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the angels (1:4–2:18)</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Moses (3:1–4:13)</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Aaron (4:14–10:18)</a:t>
            </a:r>
          </a:p>
          <a:p>
            <a:pPr marL="457200" indent="-457200" eaLnBrk="1" hangingPunct="1">
              <a:lnSpc>
                <a:spcPct val="90000"/>
              </a:lnSpc>
              <a:spcBef>
                <a:spcPts val="0"/>
              </a:spcBef>
              <a:spcAft>
                <a:spcPts val="1800"/>
              </a:spcAft>
              <a:buSzPct val="100000"/>
              <a:buFont typeface="+mj-lt"/>
              <a:buAutoNum type="romanUcPeriod"/>
              <a:defRPr/>
            </a:pPr>
            <a:r>
              <a:rPr lang="en-US" sz="2800" dirty="0"/>
              <a:t>Practical section (10:19–13:25)</a:t>
            </a:r>
          </a:p>
          <a:p>
            <a:pPr marL="971550" lvl="1" indent="-514350" eaLnBrk="1" hangingPunct="1">
              <a:lnSpc>
                <a:spcPct val="90000"/>
              </a:lnSpc>
              <a:spcBef>
                <a:spcPts val="0"/>
              </a:spcBef>
              <a:spcAft>
                <a:spcPts val="1800"/>
              </a:spcAft>
              <a:buSzPct val="100000"/>
              <a:buFont typeface="+mj-lt"/>
              <a:buAutoNum type="alphaUcPeriod"/>
              <a:defRPr/>
            </a:pPr>
            <a:r>
              <a:rPr lang="en-US" sz="2800" dirty="0"/>
              <a:t>Exhortations and pastoral reminders (10, 12, 13)</a:t>
            </a:r>
          </a:p>
          <a:p>
            <a:pPr marL="971550" lvl="1" indent="-514350" eaLnBrk="1" hangingPunct="1">
              <a:lnSpc>
                <a:spcPct val="90000"/>
              </a:lnSpc>
              <a:spcBef>
                <a:spcPts val="0"/>
              </a:spcBef>
              <a:spcAft>
                <a:spcPts val="1800"/>
              </a:spcAft>
              <a:buSzPct val="100000"/>
              <a:buFont typeface="+mj-lt"/>
              <a:buAutoNum type="alphaUcPeriod"/>
              <a:defRPr/>
            </a:pPr>
            <a:r>
              <a:rPr lang="en-US" sz="2800" dirty="0"/>
              <a:t>Hall of faith (11)</a:t>
            </a:r>
          </a:p>
          <a:p>
            <a:pPr marL="971550" lvl="1" indent="-514350" eaLnBrk="1" hangingPunct="1">
              <a:lnSpc>
                <a:spcPct val="90000"/>
              </a:lnSpc>
              <a:spcBef>
                <a:spcPts val="0"/>
              </a:spcBef>
              <a:spcAft>
                <a:spcPts val="1800"/>
              </a:spcAft>
              <a:buSzPct val="100000"/>
              <a:buFont typeface="+mj-lt"/>
              <a:buAutoNum type="alphaUcPeriod"/>
              <a:defRPr/>
            </a:pPr>
            <a:r>
              <a:rPr lang="en-US" sz="2800" dirty="0"/>
              <a:t>Benediction (13:20-25)</a:t>
            </a:r>
          </a:p>
        </p:txBody>
      </p:sp>
    </p:spTree>
    <p:extLst>
      <p:ext uri="{BB962C8B-B14F-4D97-AF65-F5344CB8AC3E}">
        <p14:creationId xmlns:p14="http://schemas.microsoft.com/office/powerpoint/2010/main" val="3570174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111611C6-FE1B-FC9A-CC07-E64D44869257}"/>
              </a:ext>
            </a:extLst>
          </p:cNvPr>
          <p:cNvSpPr>
            <a:spLocks noGrp="1" noChangeArrowheads="1"/>
          </p:cNvSpPr>
          <p:nvPr>
            <p:ph type="title"/>
          </p:nvPr>
        </p:nvSpPr>
        <p:spPr>
          <a:xfrm>
            <a:off x="792480" y="228600"/>
            <a:ext cx="10607040" cy="914400"/>
          </a:xfrm>
        </p:spPr>
        <p:txBody>
          <a:bodyPr/>
          <a:lstStyle/>
          <a:p>
            <a:pPr algn="ctr" eaLnBrk="1" hangingPunct="1"/>
            <a:r>
              <a:rPr lang="en-US" altLang="en-US" sz="3600" dirty="0"/>
              <a:t>CHRIST IS SUPERIOR TO PREVIOUS REVELATION (1:1-2A)</a:t>
            </a:r>
          </a:p>
        </p:txBody>
      </p:sp>
      <p:sp>
        <p:nvSpPr>
          <p:cNvPr id="3075" name="Rectangle 3">
            <a:extLst>
              <a:ext uri="{FF2B5EF4-FFF2-40B4-BE49-F238E27FC236}">
                <a16:creationId xmlns:a16="http://schemas.microsoft.com/office/drawing/2014/main" id="{4A32D487-90D3-7DAD-6680-5F5D3EC8D4C3}"/>
              </a:ext>
            </a:extLst>
          </p:cNvPr>
          <p:cNvSpPr>
            <a:spLocks noGrp="1" noChangeArrowheads="1"/>
          </p:cNvSpPr>
          <p:nvPr>
            <p:ph type="body" idx="1"/>
          </p:nvPr>
        </p:nvSpPr>
        <p:spPr>
          <a:xfrm>
            <a:off x="533400" y="1946275"/>
            <a:ext cx="6629400" cy="1787525"/>
          </a:xfrm>
        </p:spPr>
        <p:txBody>
          <a:bodyPr/>
          <a:lstStyle/>
          <a:p>
            <a:pPr marL="457200" indent="-457200" algn="just" eaLnBrk="1" hangingPunct="1">
              <a:spcBef>
                <a:spcPts val="0"/>
              </a:spcBef>
              <a:spcAft>
                <a:spcPts val="3600"/>
              </a:spcAft>
              <a:defRPr/>
            </a:pPr>
            <a:r>
              <a:rPr lang="en-US" sz="3000" dirty="0"/>
              <a:t>OT – Indirect, incomplete, temporary</a:t>
            </a:r>
          </a:p>
          <a:p>
            <a:pPr marL="457200" indent="-457200" algn="just" eaLnBrk="1" hangingPunct="1">
              <a:spcBef>
                <a:spcPts val="0"/>
              </a:spcBef>
              <a:spcAft>
                <a:spcPts val="3600"/>
              </a:spcAft>
              <a:defRPr/>
            </a:pPr>
            <a:r>
              <a:rPr lang="en-US" sz="3000" dirty="0"/>
              <a:t>Christ – Direct, complete, permanent</a:t>
            </a:r>
          </a:p>
        </p:txBody>
      </p:sp>
      <p:pic>
        <p:nvPicPr>
          <p:cNvPr id="2" name="Picture 1">
            <a:extLst>
              <a:ext uri="{FF2B5EF4-FFF2-40B4-BE49-F238E27FC236}">
                <a16:creationId xmlns:a16="http://schemas.microsoft.com/office/drawing/2014/main" id="{2353E3AD-9C78-E455-DF34-1EFB228342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91AF076-3852-8199-CD3F-54957BBFDD25}"/>
              </a:ext>
            </a:extLst>
          </p:cNvPr>
          <p:cNvSpPr>
            <a:spLocks noGrp="1" noChangeArrowheads="1"/>
          </p:cNvSpPr>
          <p:nvPr>
            <p:ph type="title"/>
          </p:nvPr>
        </p:nvSpPr>
        <p:spPr>
          <a:xfrm>
            <a:off x="609600" y="228600"/>
            <a:ext cx="10972800" cy="914400"/>
          </a:xfrm>
        </p:spPr>
        <p:txBody>
          <a:bodyPr/>
          <a:lstStyle/>
          <a:p>
            <a:pPr algn="ctr" eaLnBrk="1" hangingPunct="1"/>
            <a:r>
              <a:rPr lang="en-US" altLang="en-US" sz="3600" dirty="0"/>
              <a:t>CHRIST’S 7 ATTRIBUTES SHOWING HIS FINALITY (1:2B-3)</a:t>
            </a:r>
          </a:p>
        </p:txBody>
      </p:sp>
      <p:sp>
        <p:nvSpPr>
          <p:cNvPr id="4099" name="Rectangle 3">
            <a:extLst>
              <a:ext uri="{FF2B5EF4-FFF2-40B4-BE49-F238E27FC236}">
                <a16:creationId xmlns:a16="http://schemas.microsoft.com/office/drawing/2014/main" id="{C68DA7D6-70E4-046D-F49D-8C1B418B5095}"/>
              </a:ext>
            </a:extLst>
          </p:cNvPr>
          <p:cNvSpPr>
            <a:spLocks noGrp="1" noChangeArrowheads="1"/>
          </p:cNvSpPr>
          <p:nvPr>
            <p:ph type="body" idx="1"/>
          </p:nvPr>
        </p:nvSpPr>
        <p:spPr>
          <a:xfrm>
            <a:off x="914400" y="1524000"/>
            <a:ext cx="7010400" cy="4937760"/>
          </a:xfrm>
        </p:spPr>
        <p:txBody>
          <a:bodyPr/>
          <a:lstStyle/>
          <a:p>
            <a:pPr marL="457200" indent="-457200" algn="just" eaLnBrk="1" hangingPunct="1">
              <a:spcBef>
                <a:spcPts val="0"/>
              </a:spcBef>
              <a:spcAft>
                <a:spcPts val="1800"/>
              </a:spcAft>
              <a:defRPr/>
            </a:pPr>
            <a:r>
              <a:rPr lang="en-US" sz="3000" dirty="0"/>
              <a:t>Heir of all things</a:t>
            </a:r>
          </a:p>
          <a:p>
            <a:pPr marL="457200" indent="-457200" algn="just" eaLnBrk="1" hangingPunct="1">
              <a:spcBef>
                <a:spcPts val="0"/>
              </a:spcBef>
              <a:spcAft>
                <a:spcPts val="1800"/>
              </a:spcAft>
              <a:defRPr/>
            </a:pPr>
            <a:r>
              <a:rPr lang="en-US" sz="3000" dirty="0"/>
              <a:t>Maker of all things</a:t>
            </a:r>
          </a:p>
          <a:p>
            <a:pPr marL="457200" indent="-457200" algn="just" eaLnBrk="1" hangingPunct="1">
              <a:spcBef>
                <a:spcPts val="0"/>
              </a:spcBef>
              <a:spcAft>
                <a:spcPts val="1800"/>
              </a:spcAft>
              <a:defRPr/>
            </a:pPr>
            <a:r>
              <a:rPr lang="en-US" sz="3000" dirty="0"/>
              <a:t>Brightness of the Father’s glory</a:t>
            </a:r>
          </a:p>
          <a:p>
            <a:pPr marL="457200" indent="-457200" algn="just" eaLnBrk="1" hangingPunct="1">
              <a:spcBef>
                <a:spcPts val="0"/>
              </a:spcBef>
              <a:spcAft>
                <a:spcPts val="1800"/>
              </a:spcAft>
              <a:defRPr/>
            </a:pPr>
            <a:r>
              <a:rPr lang="en-US" sz="3000" dirty="0"/>
              <a:t>Express image of the Father</a:t>
            </a:r>
          </a:p>
          <a:p>
            <a:pPr marL="457200" indent="-457200" algn="just" eaLnBrk="1" hangingPunct="1">
              <a:spcBef>
                <a:spcPts val="0"/>
              </a:spcBef>
              <a:spcAft>
                <a:spcPts val="1800"/>
              </a:spcAft>
              <a:defRPr/>
            </a:pPr>
            <a:r>
              <a:rPr lang="en-US" sz="3000" dirty="0"/>
              <a:t>Upholds all things</a:t>
            </a:r>
          </a:p>
          <a:p>
            <a:pPr marL="457200" indent="-457200" algn="just" eaLnBrk="1" hangingPunct="1">
              <a:spcBef>
                <a:spcPts val="0"/>
              </a:spcBef>
              <a:spcAft>
                <a:spcPts val="1800"/>
              </a:spcAft>
              <a:defRPr/>
            </a:pPr>
            <a:r>
              <a:rPr lang="en-US" sz="3000" dirty="0"/>
              <a:t>Made complete purification for sins</a:t>
            </a:r>
          </a:p>
          <a:p>
            <a:pPr marL="457200" indent="-457200" algn="just" eaLnBrk="1" hangingPunct="1">
              <a:spcBef>
                <a:spcPts val="0"/>
              </a:spcBef>
              <a:spcAft>
                <a:spcPts val="1800"/>
              </a:spcAft>
              <a:defRPr/>
            </a:pPr>
            <a:r>
              <a:rPr lang="en-US" sz="3000" dirty="0"/>
              <a:t>Sat down at the Father’s right hand</a:t>
            </a:r>
          </a:p>
        </p:txBody>
      </p:sp>
      <p:pic>
        <p:nvPicPr>
          <p:cNvPr id="3" name="Picture 2">
            <a:extLst>
              <a:ext uri="{FF2B5EF4-FFF2-40B4-BE49-F238E27FC236}">
                <a16:creationId xmlns:a16="http://schemas.microsoft.com/office/drawing/2014/main" id="{608D7B15-573A-425F-7407-715B5B250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85438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F3A39D6D-06F7-0C24-8372-62127C0CE817}"/>
              </a:ext>
            </a:extLst>
          </p:cNvPr>
          <p:cNvSpPr>
            <a:spLocks noGrp="1" noChangeArrowheads="1"/>
          </p:cNvSpPr>
          <p:nvPr>
            <p:ph type="title"/>
          </p:nvPr>
        </p:nvSpPr>
        <p:spPr>
          <a:xfrm>
            <a:off x="914400" y="228600"/>
            <a:ext cx="10363200" cy="914400"/>
          </a:xfrm>
        </p:spPr>
        <p:txBody>
          <a:bodyPr/>
          <a:lstStyle/>
          <a:p>
            <a:pPr algn="ctr" eaLnBrk="1" hangingPunct="1"/>
            <a:r>
              <a:rPr lang="en-US" altLang="en-US" sz="3600" dirty="0"/>
              <a:t>OUTLINE</a:t>
            </a:r>
            <a:endParaRPr lang="en-US" altLang="en-US" sz="4000" dirty="0"/>
          </a:p>
        </p:txBody>
      </p:sp>
      <p:sp>
        <p:nvSpPr>
          <p:cNvPr id="11267" name="Rectangle 3">
            <a:extLst>
              <a:ext uri="{FF2B5EF4-FFF2-40B4-BE49-F238E27FC236}">
                <a16:creationId xmlns:a16="http://schemas.microsoft.com/office/drawing/2014/main" id="{972FBF75-171E-679C-C53C-81FF502E76DA}"/>
              </a:ext>
            </a:extLst>
          </p:cNvPr>
          <p:cNvSpPr>
            <a:spLocks noGrp="1" noChangeArrowheads="1"/>
          </p:cNvSpPr>
          <p:nvPr>
            <p:ph type="body" idx="1"/>
          </p:nvPr>
        </p:nvSpPr>
        <p:spPr>
          <a:xfrm>
            <a:off x="1981200" y="1143000"/>
            <a:ext cx="8229600" cy="5486400"/>
          </a:xfrm>
        </p:spPr>
        <p:txBody>
          <a:bodyPr/>
          <a:lstStyle/>
          <a:p>
            <a:pPr marL="457200" indent="-457200" eaLnBrk="1" hangingPunct="1">
              <a:lnSpc>
                <a:spcPct val="90000"/>
              </a:lnSpc>
              <a:spcBef>
                <a:spcPts val="0"/>
              </a:spcBef>
              <a:spcAft>
                <a:spcPts val="1800"/>
              </a:spcAft>
              <a:buSzPct val="100000"/>
              <a:buFont typeface="+mj-lt"/>
              <a:buAutoNum type="romanUcPeriod"/>
              <a:defRPr/>
            </a:pPr>
            <a:r>
              <a:rPr lang="en-US" sz="2800" b="1" dirty="0">
                <a:solidFill>
                  <a:srgbClr val="FFFFCC"/>
                </a:solidFill>
              </a:rPr>
              <a:t>Doctrinal section (1:1–10:18)</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Christ’s attributes (1:1-3)</a:t>
            </a:r>
          </a:p>
          <a:p>
            <a:pPr marL="971550" lvl="1" indent="-514350" eaLnBrk="1" hangingPunct="1">
              <a:lnSpc>
                <a:spcPct val="90000"/>
              </a:lnSpc>
              <a:spcBef>
                <a:spcPts val="0"/>
              </a:spcBef>
              <a:spcAft>
                <a:spcPts val="1800"/>
              </a:spcAft>
              <a:buSzPct val="100000"/>
              <a:buFont typeface="+mj-lt"/>
              <a:buAutoNum type="alphaUcPeriod"/>
              <a:defRPr/>
            </a:pPr>
            <a:r>
              <a:rPr lang="en-US" sz="2800" b="1" u="sng" dirty="0">
                <a:solidFill>
                  <a:srgbClr val="FFFFCC"/>
                </a:solidFill>
                <a:ea typeface="+mn-ea"/>
                <a:cs typeface="+mn-cs"/>
              </a:rPr>
              <a:t>Christ is superior to the angels (1:4–2:18)</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Moses (3:1–4:13)</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Aaron (4:14–10:18)</a:t>
            </a:r>
          </a:p>
          <a:p>
            <a:pPr marL="457200" indent="-457200" eaLnBrk="1" hangingPunct="1">
              <a:lnSpc>
                <a:spcPct val="90000"/>
              </a:lnSpc>
              <a:spcBef>
                <a:spcPts val="0"/>
              </a:spcBef>
              <a:spcAft>
                <a:spcPts val="1800"/>
              </a:spcAft>
              <a:buSzPct val="100000"/>
              <a:buFont typeface="+mj-lt"/>
              <a:buAutoNum type="romanUcPeriod"/>
              <a:defRPr/>
            </a:pPr>
            <a:r>
              <a:rPr lang="en-US" sz="2800" dirty="0"/>
              <a:t>Practical section (10:19–13:25)</a:t>
            </a:r>
          </a:p>
          <a:p>
            <a:pPr marL="971550" lvl="1" indent="-514350" eaLnBrk="1" hangingPunct="1">
              <a:lnSpc>
                <a:spcPct val="90000"/>
              </a:lnSpc>
              <a:spcBef>
                <a:spcPts val="0"/>
              </a:spcBef>
              <a:spcAft>
                <a:spcPts val="1800"/>
              </a:spcAft>
              <a:buSzPct val="100000"/>
              <a:buFont typeface="+mj-lt"/>
              <a:buAutoNum type="alphaUcPeriod"/>
              <a:defRPr/>
            </a:pPr>
            <a:r>
              <a:rPr lang="en-US" sz="2800" dirty="0"/>
              <a:t>Exhortations and pastoral reminders (10, 12, 13)</a:t>
            </a:r>
          </a:p>
          <a:p>
            <a:pPr marL="971550" lvl="1" indent="-514350" eaLnBrk="1" hangingPunct="1">
              <a:lnSpc>
                <a:spcPct val="90000"/>
              </a:lnSpc>
              <a:spcBef>
                <a:spcPts val="0"/>
              </a:spcBef>
              <a:spcAft>
                <a:spcPts val="1800"/>
              </a:spcAft>
              <a:buSzPct val="100000"/>
              <a:buFont typeface="+mj-lt"/>
              <a:buAutoNum type="alphaUcPeriod"/>
              <a:defRPr/>
            </a:pPr>
            <a:r>
              <a:rPr lang="en-US" sz="2800" dirty="0"/>
              <a:t>Hall of faith (11)</a:t>
            </a:r>
          </a:p>
          <a:p>
            <a:pPr marL="971550" lvl="1" indent="-514350" eaLnBrk="1" hangingPunct="1">
              <a:lnSpc>
                <a:spcPct val="90000"/>
              </a:lnSpc>
              <a:spcBef>
                <a:spcPts val="0"/>
              </a:spcBef>
              <a:spcAft>
                <a:spcPts val="1800"/>
              </a:spcAft>
              <a:buSzPct val="100000"/>
              <a:buFont typeface="+mj-lt"/>
              <a:buAutoNum type="alphaUcPeriod"/>
              <a:defRPr/>
            </a:pPr>
            <a:r>
              <a:rPr lang="en-US" sz="2800" dirty="0"/>
              <a:t>Benediction (13:20-25)</a:t>
            </a:r>
          </a:p>
        </p:txBody>
      </p:sp>
    </p:spTree>
    <p:extLst>
      <p:ext uri="{BB962C8B-B14F-4D97-AF65-F5344CB8AC3E}">
        <p14:creationId xmlns:p14="http://schemas.microsoft.com/office/powerpoint/2010/main" val="3566780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a:xfrm>
            <a:off x="3892550" y="228600"/>
            <a:ext cx="4406900" cy="685800"/>
          </a:xfrm>
        </p:spPr>
        <p:txBody>
          <a:bodyPr/>
          <a:lstStyle/>
          <a:p>
            <a:pPr algn="ctr"/>
            <a:r>
              <a:rPr lang="en-US" altLang="en-US" sz="4000" dirty="0">
                <a:effectLst>
                  <a:outerShdw blurRad="38100" dist="38100" dir="2700000" algn="tl">
                    <a:srgbClr val="000000">
                      <a:alpha val="43137"/>
                    </a:srgbClr>
                  </a:outerShdw>
                </a:effectLst>
              </a:rPr>
              <a:t>Daniel 9 Outline</a:t>
            </a:r>
          </a:p>
        </p:txBody>
      </p:sp>
      <p:sp>
        <p:nvSpPr>
          <p:cNvPr id="19459" name="Rectangle 3"/>
          <p:cNvSpPr>
            <a:spLocks noGrp="1" noChangeArrowheads="1"/>
          </p:cNvSpPr>
          <p:nvPr>
            <p:ph type="body" idx="1"/>
          </p:nvPr>
        </p:nvSpPr>
        <p:spPr>
          <a:xfrm>
            <a:off x="2781300" y="1143000"/>
            <a:ext cx="6972300" cy="3657600"/>
          </a:xfrm>
        </p:spPr>
        <p:txBody>
          <a:bodyPr/>
          <a:lstStyle/>
          <a:p>
            <a:pPr marL="574675" indent="-574675">
              <a:spcBef>
                <a:spcPct val="0"/>
              </a:spcBef>
              <a:spcAft>
                <a:spcPts val="3600"/>
              </a:spcAft>
              <a:buSzPct val="100000"/>
              <a:buFont typeface="Times New Roman" pitchFamily="18" charset="0"/>
              <a:buAutoNum type="romanUcPeriod"/>
            </a:pPr>
            <a:r>
              <a:rPr lang="en-US" altLang="en-US" dirty="0"/>
              <a:t>The Setting (1-2)</a:t>
            </a:r>
          </a:p>
          <a:p>
            <a:pPr marL="574675" indent="-574675">
              <a:spcBef>
                <a:spcPct val="0"/>
              </a:spcBef>
              <a:spcAft>
                <a:spcPts val="3600"/>
              </a:spcAft>
              <a:buSzPct val="100000"/>
              <a:buFont typeface="Times New Roman" pitchFamily="18" charset="0"/>
              <a:buAutoNum type="romanUcPeriod"/>
            </a:pPr>
            <a:r>
              <a:rPr lang="en-US" altLang="en-US" dirty="0"/>
              <a:t>Daniel’s prayer (3-19)</a:t>
            </a:r>
          </a:p>
          <a:p>
            <a:pPr marL="574675" indent="-574675">
              <a:spcBef>
                <a:spcPct val="0"/>
              </a:spcBef>
              <a:spcAft>
                <a:spcPts val="3600"/>
              </a:spcAft>
              <a:buSzPct val="100000"/>
              <a:buFont typeface="Times New Roman" pitchFamily="18" charset="0"/>
              <a:buAutoNum type="romanUcPeriod"/>
            </a:pPr>
            <a:r>
              <a:rPr lang="en-US" altLang="en-US" b="1" u="sng" dirty="0">
                <a:solidFill>
                  <a:srgbClr val="FFFFCC"/>
                </a:solidFill>
              </a:rPr>
              <a:t>Gabriel’s arrival (20-23)</a:t>
            </a:r>
          </a:p>
          <a:p>
            <a:pPr marL="574675" indent="-574675">
              <a:spcBef>
                <a:spcPct val="0"/>
              </a:spcBef>
              <a:spcAft>
                <a:spcPts val="3600"/>
              </a:spcAft>
              <a:buSzPct val="100000"/>
              <a:buFont typeface="Times New Roman" pitchFamily="18" charset="0"/>
              <a:buAutoNum type="romanUcPeriod"/>
            </a:pPr>
            <a:r>
              <a:rPr lang="en-US" altLang="en-US" dirty="0"/>
              <a:t>The Seventy Weeks Prophecy (24-27)</a:t>
            </a:r>
          </a:p>
        </p:txBody>
      </p:sp>
      <p:pic>
        <p:nvPicPr>
          <p:cNvPr id="35843" name="Picture 2" descr="http://slbc.org/wp-content/uploads/2014/09/Book-of-Daniel-weppage.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322763" y="5029200"/>
            <a:ext cx="3546475" cy="1371600"/>
          </a:xfrm>
          <a:prstGeom prst="rect">
            <a:avLst/>
          </a:prstGeom>
          <a:noFill/>
          <a:ln w="9525">
            <a:noFill/>
            <a:miter lim="800000"/>
            <a:headEnd/>
            <a:tailEnd/>
          </a:ln>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F25CF-CA2F-8AA0-ABD0-C9723BE9457E}"/>
            </a:ext>
          </a:extLst>
        </p:cNvPr>
        <p:cNvGrpSpPr/>
        <p:nvPr/>
      </p:nvGrpSpPr>
      <p:grpSpPr>
        <a:xfrm>
          <a:off x="0" y="0"/>
          <a:ext cx="0" cy="0"/>
          <a:chOff x="0" y="0"/>
          <a:chExt cx="0" cy="0"/>
        </a:xfrm>
      </p:grpSpPr>
      <p:pic>
        <p:nvPicPr>
          <p:cNvPr id="15" name="Picture 14">
            <a:extLst>
              <a:ext uri="{FF2B5EF4-FFF2-40B4-BE49-F238E27FC236}">
                <a16:creationId xmlns:a16="http://schemas.microsoft.com/office/drawing/2014/main" id="{41AD3B15-05D3-4D1D-AE61-0BCAB73417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8967" y="137160"/>
            <a:ext cx="8734067" cy="6583680"/>
          </a:xfrm>
          <a:prstGeom prst="rect">
            <a:avLst/>
          </a:prstGeom>
          <a:ln w="38100">
            <a:solidFill>
              <a:schemeClr val="tx1"/>
            </a:solidFill>
          </a:ln>
        </p:spPr>
      </p:pic>
    </p:spTree>
    <p:extLst>
      <p:ext uri="{BB962C8B-B14F-4D97-AF65-F5344CB8AC3E}">
        <p14:creationId xmlns:p14="http://schemas.microsoft.com/office/powerpoint/2010/main" val="154475527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B618E-4118-4177-590A-6EAEC18F4089}"/>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3254FE7A-2516-A1ED-864B-AF4C49BEF829}"/>
              </a:ext>
            </a:extLst>
          </p:cNvPr>
          <p:cNvSpPr>
            <a:spLocks noGrp="1" noChangeArrowheads="1"/>
          </p:cNvSpPr>
          <p:nvPr>
            <p:ph type="body" idx="1"/>
          </p:nvPr>
        </p:nvSpPr>
        <p:spPr>
          <a:xfrm>
            <a:off x="1523999" y="1828800"/>
            <a:ext cx="6301317" cy="3543300"/>
          </a:xfrm>
        </p:spPr>
        <p:txBody>
          <a:bodyPr/>
          <a:lstStyle/>
          <a:p>
            <a:pPr marL="457200" lvl="3" indent="-457200" eaLnBrk="1" hangingPunct="1">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latin typeface="Calibri" panose="020F0502020204030204" pitchFamily="34" charset="0"/>
              </a:rPr>
              <a:t>Seven OT Citations (</a:t>
            </a:r>
            <a:r>
              <a:rPr lang="en-US" sz="2800" dirty="0">
                <a:effectLst>
                  <a:outerShdw blurRad="38100" dist="38100" dir="2700000" algn="tl">
                    <a:srgbClr val="000000">
                      <a:alpha val="43137"/>
                    </a:srgbClr>
                  </a:outerShdw>
                </a:effectLst>
              </a:rPr>
              <a:t>1:4-14</a:t>
            </a:r>
            <a:r>
              <a:rPr lang="en-US" sz="2800" dirty="0">
                <a:effectLst>
                  <a:outerShdw blurRad="38100" dist="38100" dir="2700000" algn="tl">
                    <a:srgbClr val="000000">
                      <a:alpha val="43137"/>
                    </a:srgbClr>
                  </a:outerShdw>
                </a:effectLst>
                <a:latin typeface="Calibri" panose="020F0502020204030204" pitchFamily="34" charset="0"/>
              </a:rPr>
              <a:t>)</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Warning Against Drifting</a:t>
            </a:r>
            <a:r>
              <a:rPr lang="en-US" sz="2800" dirty="0">
                <a:effectLst>
                  <a:outerShdw blurRad="38100" dist="38100" dir="2700000" algn="tl">
                    <a:srgbClr val="000000">
                      <a:alpha val="43137"/>
                    </a:srgbClr>
                  </a:outerShdw>
                </a:effectLst>
                <a:latin typeface="Calibri" panose="020F0502020204030204" pitchFamily="34" charset="0"/>
              </a:rPr>
              <a:t> (</a:t>
            </a:r>
            <a:r>
              <a:rPr lang="en-US" sz="2800" dirty="0">
                <a:effectLst>
                  <a:outerShdw blurRad="38100" dist="38100" dir="2700000" algn="tl">
                    <a:srgbClr val="000000">
                      <a:alpha val="43137"/>
                    </a:srgbClr>
                  </a:outerShdw>
                </a:effectLst>
              </a:rPr>
              <a:t>2:1-4</a:t>
            </a:r>
            <a:r>
              <a:rPr lang="en-US" sz="2800" dirty="0">
                <a:effectLst>
                  <a:outerShdw blurRad="38100" dist="38100" dir="2700000" algn="tl">
                    <a:srgbClr val="000000">
                      <a:alpha val="43137"/>
                    </a:srgbClr>
                  </a:outerShdw>
                </a:effectLst>
                <a:latin typeface="Calibri" panose="020F0502020204030204" pitchFamily="34" charset="0"/>
              </a:rPr>
              <a:t>)</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Why God Became Man</a:t>
            </a:r>
            <a:r>
              <a:rPr lang="en-US" sz="2800" dirty="0">
                <a:effectLst>
                  <a:outerShdw blurRad="38100" dist="38100" dir="2700000" algn="tl">
                    <a:srgbClr val="000000">
                      <a:alpha val="43137"/>
                    </a:srgbClr>
                  </a:outerShdw>
                </a:effectLst>
                <a:latin typeface="Calibri" panose="020F0502020204030204" pitchFamily="34" charset="0"/>
              </a:rPr>
              <a:t> (2:5-18)</a:t>
            </a:r>
          </a:p>
          <a:p>
            <a:pPr marL="0" lvl="1" indent="0">
              <a:lnSpc>
                <a:spcPct val="100000"/>
              </a:lnSpc>
              <a:spcBef>
                <a:spcPts val="0"/>
              </a:spcBef>
              <a:spcAft>
                <a:spcPts val="1800"/>
              </a:spcAft>
              <a:buClr>
                <a:srgbClr val="00FF00"/>
              </a:buClr>
              <a:buNone/>
              <a:defRPr/>
            </a:pPr>
            <a:endPar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endParaRPr>
          </a:p>
        </p:txBody>
      </p:sp>
      <p:sp>
        <p:nvSpPr>
          <p:cNvPr id="4" name="Rectangle 2">
            <a:extLst>
              <a:ext uri="{FF2B5EF4-FFF2-40B4-BE49-F238E27FC236}">
                <a16:creationId xmlns:a16="http://schemas.microsoft.com/office/drawing/2014/main" id="{A99FE43B-D52B-0132-3555-607219B3D91C}"/>
              </a:ext>
            </a:extLst>
          </p:cNvPr>
          <p:cNvSpPr txBox="1">
            <a:spLocks noChangeArrowheads="1"/>
          </p:cNvSpPr>
          <p:nvPr/>
        </p:nvSpPr>
        <p:spPr bwMode="auto">
          <a:xfrm>
            <a:off x="2738437" y="228601"/>
            <a:ext cx="6715125" cy="109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Hebrews 1:4‒2:18</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rgbClr val="FFFFCC"/>
                </a:solidFill>
                <a:latin typeface="Calibri" panose="020F0502020204030204" pitchFamily="34" charset="0"/>
                <a:ea typeface="Calibri" panose="020F0502020204030204" pitchFamily="34" charset="0"/>
                <a:cs typeface="Calibri" panose="020F0502020204030204" pitchFamily="34" charset="0"/>
              </a:rPr>
              <a:t>Christ is Superior to the Angels</a:t>
            </a:r>
            <a:endParaRPr lang="en-US" sz="2800" dirty="0">
              <a:solidFill>
                <a:srgbClr val="FFFFC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80288A50-EB40-E071-495E-020B5D3351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89173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FD7B1-5E66-1A79-D034-80BDEAF76703}"/>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A93BC7C2-77C7-F5B6-1861-7D0A4626F5B6}"/>
              </a:ext>
            </a:extLst>
          </p:cNvPr>
          <p:cNvSpPr>
            <a:spLocks noGrp="1" noChangeArrowheads="1"/>
          </p:cNvSpPr>
          <p:nvPr>
            <p:ph type="body" idx="1"/>
          </p:nvPr>
        </p:nvSpPr>
        <p:spPr>
          <a:xfrm>
            <a:off x="1523999" y="1828800"/>
            <a:ext cx="6301317" cy="3543300"/>
          </a:xfrm>
        </p:spPr>
        <p:txBody>
          <a:bodyPr/>
          <a:lstStyle/>
          <a:p>
            <a:pPr marL="457200" lvl="3" indent="-457200" eaLnBrk="1" hangingPunct="1">
              <a:lnSpc>
                <a:spcPct val="100000"/>
              </a:lnSpc>
              <a:spcBef>
                <a:spcPts val="0"/>
              </a:spcBef>
              <a:spcAft>
                <a:spcPts val="1800"/>
              </a:spcAft>
              <a:buClr>
                <a:srgbClr val="00FF00"/>
              </a:buClr>
              <a:buFont typeface="+mj-lt"/>
              <a:buAutoNum type="arabicPeriod"/>
              <a:defRPr/>
            </a:pPr>
            <a:r>
              <a:rPr lang="en-US" sz="2800" b="1" u="sng" dirty="0">
                <a:solidFill>
                  <a:srgbClr val="FFFFCC"/>
                </a:solidFill>
                <a:effectLst>
                  <a:outerShdw blurRad="38100" dist="38100" dir="2700000" algn="tl">
                    <a:srgbClr val="000000">
                      <a:alpha val="43137"/>
                    </a:srgbClr>
                  </a:outerShdw>
                </a:effectLst>
              </a:rPr>
              <a:t>Seven OT Citations (1:4-14)</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Warning Against Drifting</a:t>
            </a:r>
            <a:r>
              <a:rPr lang="en-US" sz="2800" dirty="0">
                <a:effectLst>
                  <a:outerShdw blurRad="38100" dist="38100" dir="2700000" algn="tl">
                    <a:srgbClr val="000000">
                      <a:alpha val="43137"/>
                    </a:srgbClr>
                  </a:outerShdw>
                </a:effectLst>
                <a:latin typeface="Calibri" panose="020F0502020204030204" pitchFamily="34" charset="0"/>
              </a:rPr>
              <a:t> (</a:t>
            </a:r>
            <a:r>
              <a:rPr lang="en-US" sz="2800" dirty="0">
                <a:effectLst>
                  <a:outerShdw blurRad="38100" dist="38100" dir="2700000" algn="tl">
                    <a:srgbClr val="000000">
                      <a:alpha val="43137"/>
                    </a:srgbClr>
                  </a:outerShdw>
                </a:effectLst>
              </a:rPr>
              <a:t>2:1-4</a:t>
            </a:r>
            <a:r>
              <a:rPr lang="en-US" sz="2800" dirty="0">
                <a:effectLst>
                  <a:outerShdw blurRad="38100" dist="38100" dir="2700000" algn="tl">
                    <a:srgbClr val="000000">
                      <a:alpha val="43137"/>
                    </a:srgbClr>
                  </a:outerShdw>
                </a:effectLst>
                <a:latin typeface="Calibri" panose="020F0502020204030204" pitchFamily="34" charset="0"/>
              </a:rPr>
              <a:t>)</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Why God Became Man</a:t>
            </a:r>
            <a:r>
              <a:rPr lang="en-US" sz="2800" dirty="0">
                <a:effectLst>
                  <a:outerShdw blurRad="38100" dist="38100" dir="2700000" algn="tl">
                    <a:srgbClr val="000000">
                      <a:alpha val="43137"/>
                    </a:srgbClr>
                  </a:outerShdw>
                </a:effectLst>
                <a:latin typeface="Calibri" panose="020F0502020204030204" pitchFamily="34" charset="0"/>
              </a:rPr>
              <a:t> (2:5-18)</a:t>
            </a:r>
          </a:p>
          <a:p>
            <a:pPr marL="0" lvl="1" indent="0">
              <a:lnSpc>
                <a:spcPct val="100000"/>
              </a:lnSpc>
              <a:spcBef>
                <a:spcPts val="0"/>
              </a:spcBef>
              <a:spcAft>
                <a:spcPts val="1800"/>
              </a:spcAft>
              <a:buClr>
                <a:srgbClr val="00FF00"/>
              </a:buClr>
              <a:buNone/>
              <a:defRPr/>
            </a:pPr>
            <a:endPar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endParaRPr>
          </a:p>
        </p:txBody>
      </p:sp>
      <p:sp>
        <p:nvSpPr>
          <p:cNvPr id="4" name="Rectangle 2">
            <a:extLst>
              <a:ext uri="{FF2B5EF4-FFF2-40B4-BE49-F238E27FC236}">
                <a16:creationId xmlns:a16="http://schemas.microsoft.com/office/drawing/2014/main" id="{F8C96377-57BC-B246-4EA8-E04A3FA8B71D}"/>
              </a:ext>
            </a:extLst>
          </p:cNvPr>
          <p:cNvSpPr txBox="1">
            <a:spLocks noChangeArrowheads="1"/>
          </p:cNvSpPr>
          <p:nvPr/>
        </p:nvSpPr>
        <p:spPr bwMode="auto">
          <a:xfrm>
            <a:off x="2738437" y="228601"/>
            <a:ext cx="6715125" cy="109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Hebrews 1:4‒2:18</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rgbClr val="FFFFCC"/>
                </a:solidFill>
                <a:latin typeface="Calibri" panose="020F0502020204030204" pitchFamily="34" charset="0"/>
                <a:ea typeface="Calibri" panose="020F0502020204030204" pitchFamily="34" charset="0"/>
                <a:cs typeface="Calibri" panose="020F0502020204030204" pitchFamily="34" charset="0"/>
              </a:rPr>
              <a:t>Christ is Superior to the Angels</a:t>
            </a:r>
            <a:endParaRPr lang="en-US" sz="2800" dirty="0">
              <a:solidFill>
                <a:srgbClr val="FFFFC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85CA5E20-0791-CB05-C97B-E16F8CFEAF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24913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EA24EEEB-954C-3C82-03CB-814F3D201740}"/>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B4E76021-0795-13B9-A4D4-209C69D17EC5}"/>
              </a:ext>
            </a:extLst>
          </p:cNvPr>
          <p:cNvSpPr>
            <a:spLocks noGrp="1" noChangeArrowheads="1"/>
          </p:cNvSpPr>
          <p:nvPr>
            <p:ph type="body" idx="1"/>
          </p:nvPr>
        </p:nvSpPr>
        <p:spPr>
          <a:xfrm>
            <a:off x="604157" y="1458716"/>
            <a:ext cx="4800600" cy="4606925"/>
          </a:xfrm>
        </p:spPr>
        <p:txBody>
          <a:bodyPr/>
          <a:lstStyle/>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5a – Ps 2:7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5b – 2 Sam 7:14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6 – Ps 97:7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7 – Ps 104:4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8-9 – Ps 45:6-7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10-12 – Ps 102:25-7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13 – Ps 110:1</a:t>
            </a:r>
          </a:p>
        </p:txBody>
      </p:sp>
      <p:pic>
        <p:nvPicPr>
          <p:cNvPr id="3" name="Picture 2">
            <a:extLst>
              <a:ext uri="{FF2B5EF4-FFF2-40B4-BE49-F238E27FC236}">
                <a16:creationId xmlns:a16="http://schemas.microsoft.com/office/drawing/2014/main" id="{4E1E6062-C0DD-56B1-2836-5BCFFDBC95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E6BAA02-A8F9-46E3-6C07-75002759478F}"/>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99DA2690-EDE5-C8C1-1991-CD38A1DD4DF5}"/>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2DC8C5E4-F49E-FBCF-A1CE-76AB2B8BB779}"/>
              </a:ext>
            </a:extLst>
          </p:cNvPr>
          <p:cNvSpPr>
            <a:spLocks noGrp="1" noChangeArrowheads="1"/>
          </p:cNvSpPr>
          <p:nvPr>
            <p:ph type="body" idx="1"/>
          </p:nvPr>
        </p:nvSpPr>
        <p:spPr>
          <a:xfrm>
            <a:off x="604157" y="1458716"/>
            <a:ext cx="4800600" cy="4606925"/>
          </a:xfrm>
        </p:spPr>
        <p:txBody>
          <a:bodyPr/>
          <a:lstStyle/>
          <a:p>
            <a:pPr marL="514350" lvl="3" indent="-514350" eaLnBrk="1" hangingPunct="1">
              <a:spcBef>
                <a:spcPts val="0"/>
              </a:spcBef>
              <a:spcAft>
                <a:spcPts val="1800"/>
              </a:spcAft>
              <a:buClr>
                <a:srgbClr val="FFC000"/>
              </a:buClr>
              <a:buFont typeface="+mj-lt"/>
              <a:buAutoNum type="alphaLcParenR"/>
              <a:defRPr/>
            </a:pPr>
            <a:r>
              <a:rPr lang="en-US" b="1" u="sng" dirty="0">
                <a:solidFill>
                  <a:srgbClr val="FFFFCC"/>
                </a:solidFill>
                <a:effectLst>
                  <a:outerShdw blurRad="38100" dist="38100" dir="2700000" algn="tl">
                    <a:srgbClr val="000000">
                      <a:alpha val="43137"/>
                    </a:srgbClr>
                  </a:outerShdw>
                </a:effectLst>
              </a:rPr>
              <a:t>vs. 5a – Ps 2:7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5b – 2 Sam 7:14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6 – Ps 97:7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7 – Ps 104:4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8-9 – Ps 45:6-7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10-12 – Ps 102:25-7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13 – Ps 110:1</a:t>
            </a:r>
          </a:p>
        </p:txBody>
      </p:sp>
      <p:pic>
        <p:nvPicPr>
          <p:cNvPr id="3" name="Picture 2">
            <a:extLst>
              <a:ext uri="{FF2B5EF4-FFF2-40B4-BE49-F238E27FC236}">
                <a16:creationId xmlns:a16="http://schemas.microsoft.com/office/drawing/2014/main" id="{605F3360-68B3-1714-5002-1A7E4C021B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712363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69F468-29DF-9128-267F-A4C1AF40F8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34147" name="Rectangle 1"/>
          <p:cNvSpPr>
            <a:spLocks noChangeArrowheads="1"/>
          </p:cNvSpPr>
          <p:nvPr/>
        </p:nvSpPr>
        <p:spPr bwMode="auto">
          <a:xfrm>
            <a:off x="609600" y="0"/>
            <a:ext cx="10972800" cy="2008242"/>
          </a:xfrm>
          <a:prstGeom prst="rect">
            <a:avLst/>
          </a:prstGeom>
          <a:noFill/>
          <a:ln w="28575">
            <a:noFill/>
            <a:miter lim="800000"/>
            <a:headEnd/>
            <a:tailEnd/>
          </a:ln>
        </p:spPr>
        <p:txBody>
          <a:bodyPr wrap="square">
            <a:spAutoFit/>
          </a:bodyPr>
          <a:lstStyle/>
          <a:p>
            <a:pPr algn="ctr">
              <a:spcBef>
                <a:spcPts val="0"/>
              </a:spcBef>
              <a:spcAft>
                <a:spcPts val="900"/>
              </a:spcAft>
            </a:pPr>
            <a:r>
              <a:rPr lang="en-US" altLang="en-US" sz="4000" dirty="0">
                <a:solidFill>
                  <a:srgbClr val="00FFFF"/>
                </a:solidFill>
                <a:effectLst>
                  <a:outerShdw blurRad="38100" dist="38100" dir="2700000" algn="tl">
                    <a:srgbClr val="000000"/>
                  </a:outerShdw>
                </a:effectLst>
                <a:latin typeface="Calibri" panose="020F0502020204030204" pitchFamily="34" charset="0"/>
                <a:ea typeface="+mj-ea"/>
                <a:cs typeface="Calibri" panose="020F0502020204030204" pitchFamily="34" charset="0"/>
              </a:rPr>
              <a:t>Galatians 4:7</a:t>
            </a:r>
          </a:p>
          <a:p>
            <a:pPr algn="just">
              <a:spcBef>
                <a:spcPts val="0"/>
              </a:spcBef>
              <a:spcAft>
                <a:spcPts val="0"/>
              </a:spcAft>
            </a:pPr>
            <a:r>
              <a:rPr lang="en-US" sz="3200" baseline="30000" dirty="0">
                <a:effectLst>
                  <a:outerShdw blurRad="38100" dist="38100" dir="2700000" algn="tl">
                    <a:srgbClr val="000000">
                      <a:alpha val="43137"/>
                    </a:srgbClr>
                  </a:outerShdw>
                </a:effectLst>
                <a:latin typeface="Calibri" panose="020F0502020204030204" pitchFamily="34" charset="0"/>
              </a:rPr>
              <a:t> </a:t>
            </a:r>
            <a:r>
              <a:rPr lang="en-US" sz="3600" dirty="0">
                <a:effectLst>
                  <a:outerShdw blurRad="38100" dist="38100" dir="2700000" algn="tl">
                    <a:srgbClr val="000000">
                      <a:alpha val="43137"/>
                    </a:srgbClr>
                  </a:outerShdw>
                </a:effectLst>
                <a:latin typeface="Calibri" panose="020F0502020204030204" pitchFamily="34" charset="0"/>
              </a:rPr>
              <a:t>“Therefore you are no longer a slave, but a son; and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mn-cs"/>
              </a:rPr>
              <a:t>if a son, then an heir</a:t>
            </a:r>
            <a:r>
              <a:rPr lang="en-US" sz="3600" dirty="0">
                <a:effectLst>
                  <a:outerShdw blurRad="38100" dist="38100" dir="2700000" algn="tl">
                    <a:srgbClr val="000000">
                      <a:alpha val="43137"/>
                    </a:srgbClr>
                  </a:outerShdw>
                </a:effectLst>
                <a:latin typeface="Calibri" panose="020F0502020204030204" pitchFamily="34" charset="0"/>
              </a:rPr>
              <a:t> through God</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endParaRPr lang="en-US" altLang="en-US" sz="3600"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6D6ED76B-CB5B-A1E0-651C-41E3DA0A0550}"/>
              </a:ext>
            </a:extLst>
          </p:cNvPr>
          <p:cNvPicPr>
            <a:picLocks noChangeAspect="1"/>
          </p:cNvPicPr>
          <p:nvPr/>
        </p:nvPicPr>
        <p:blipFill>
          <a:blip r:embed="rId3"/>
          <a:stretch>
            <a:fillRect/>
          </a:stretch>
        </p:blipFill>
        <p:spPr>
          <a:xfrm>
            <a:off x="2657097" y="2971800"/>
            <a:ext cx="6877806" cy="1828800"/>
          </a:xfrm>
          <a:prstGeom prst="rect">
            <a:avLst/>
          </a:prstGeom>
          <a:ln w="28575">
            <a:solidFill>
              <a:srgbClr val="FF0000"/>
            </a:solidFill>
          </a:ln>
        </p:spPr>
      </p:pic>
    </p:spTree>
    <p:extLst>
      <p:ext uri="{BB962C8B-B14F-4D97-AF65-F5344CB8AC3E}">
        <p14:creationId xmlns:p14="http://schemas.microsoft.com/office/powerpoint/2010/main" val="348532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a:extLst>
              <a:ext uri="{FF2B5EF4-FFF2-40B4-BE49-F238E27FC236}">
                <a16:creationId xmlns:a16="http://schemas.microsoft.com/office/drawing/2014/main" id="{D2A25B4A-0B10-4914-87F1-386C106EE50B}"/>
              </a:ext>
            </a:extLst>
          </p:cNvPr>
          <p:cNvSpPr>
            <a:spLocks noChangeArrowheads="1"/>
          </p:cNvSpPr>
          <p:nvPr/>
        </p:nvSpPr>
        <p:spPr bwMode="auto">
          <a:xfrm>
            <a:off x="609600" y="762000"/>
            <a:ext cx="10972800" cy="5863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SzPct val="75000"/>
              <a:buFont typeface="Wingdings" panose="05000000000000000000" pitchFamily="2" charset="2"/>
              <a:buChar char="n"/>
              <a:defRPr sz="3200">
                <a:solidFill>
                  <a:schemeClr val="tx1"/>
                </a:solidFill>
                <a:latin typeface="Times New Roman" panose="02020603050405020304" pitchFamily="18" charset="0"/>
              </a:defRPr>
            </a:lvl1pPr>
            <a:lvl2pPr marL="742950" indent="-285750">
              <a:spcBef>
                <a:spcPct val="20000"/>
              </a:spcBef>
              <a:buClr>
                <a:schemeClr val="folHlink"/>
              </a:buClr>
              <a:buSzPct val="60000"/>
              <a:buFont typeface="Wingdings" panose="05000000000000000000" pitchFamily="2" charset="2"/>
              <a:buChar char="u"/>
              <a:defRPr sz="3200">
                <a:solidFill>
                  <a:schemeClr val="tx1"/>
                </a:solidFill>
                <a:latin typeface="Times New Roman" panose="02020603050405020304" pitchFamily="18" charset="0"/>
              </a:defRPr>
            </a:lvl2pPr>
            <a:lvl3pPr marL="1143000" indent="-228600">
              <a:spcBef>
                <a:spcPct val="20000"/>
              </a:spcBef>
              <a:buClr>
                <a:schemeClr val="tx2"/>
              </a:buClr>
              <a:buSzPct val="60000"/>
              <a:buFont typeface="Wingdings" panose="05000000000000000000" pitchFamily="2" charset="2"/>
              <a:buChar char="t"/>
              <a:defRPr sz="3200">
                <a:solidFill>
                  <a:schemeClr val="tx1"/>
                </a:solidFill>
                <a:latin typeface="Times New Roman" panose="02020603050405020304" pitchFamily="18" charset="0"/>
              </a:defRPr>
            </a:lvl3pPr>
            <a:lvl4pPr marL="1600200" indent="-228600">
              <a:spcBef>
                <a:spcPct val="20000"/>
              </a:spcBef>
              <a:buClr>
                <a:schemeClr val="tx1"/>
              </a:buClr>
              <a:buSzPct val="100000"/>
              <a:buChar char="•"/>
              <a:defRPr sz="3200">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32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32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32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32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3200">
                <a:solidFill>
                  <a:schemeClr val="tx1"/>
                </a:solidFill>
                <a:latin typeface="Times New Roman" panose="02020603050405020304" pitchFamily="18" charset="0"/>
              </a:defRPr>
            </a:lvl9pPr>
          </a:lstStyle>
          <a:p>
            <a:pPr algn="just" eaLnBrk="1" hangingPunct="1">
              <a:spcBef>
                <a:spcPct val="0"/>
              </a:spcBef>
              <a:buClrTx/>
              <a:buSzTx/>
              <a:buFontTx/>
              <a:buNone/>
            </a:pPr>
            <a:r>
              <a:rPr lang="en-US" altLang="en-US" sz="2500" dirty="0">
                <a:effectLst>
                  <a:outerShdw blurRad="38100" dist="38100" dir="2700000" algn="tl">
                    <a:srgbClr val="000000">
                      <a:alpha val="43137"/>
                    </a:srgbClr>
                  </a:outerShdw>
                </a:effectLst>
                <a:latin typeface="Calibri" panose="020F0502020204030204" pitchFamily="34" charset="0"/>
              </a:rPr>
              <a:t>“I believe in one God, the Father Almighty, Maker of heaven and earth, and of all things visible and invisible. And in one Lord Jesus Christ, the only-begotten Son of God, begotten of the Father before all worlds; God of God, Light of Light, very God of very God; </a:t>
            </a:r>
            <a:r>
              <a:rPr lang="en-US" altLang="en-US" sz="2500" b="1" u="sng" dirty="0">
                <a:solidFill>
                  <a:srgbClr val="FFFFCC"/>
                </a:solidFill>
                <a:effectLst>
                  <a:outerShdw blurRad="38100" dist="38100" dir="2700000" algn="tl">
                    <a:srgbClr val="000000">
                      <a:alpha val="43137"/>
                    </a:srgbClr>
                  </a:outerShdw>
                </a:effectLst>
                <a:latin typeface="Calibri" panose="020F0502020204030204" pitchFamily="34" charset="0"/>
              </a:rPr>
              <a:t>BEGOTTEN, NOT MADE</a:t>
            </a:r>
            <a:r>
              <a:rPr lang="en-US" altLang="en-US" sz="2500" dirty="0">
                <a:effectLst>
                  <a:outerShdw blurRad="38100" dist="38100" dir="2700000" algn="tl">
                    <a:srgbClr val="000000">
                      <a:alpha val="43137"/>
                    </a:srgbClr>
                  </a:outerShdw>
                </a:effectLst>
                <a:latin typeface="Calibri" panose="020F0502020204030204" pitchFamily="34" charset="0"/>
              </a:rPr>
              <a:t>, being of one substance with the Father, by whom all things were made. Who, for us men and for our salvation, came down from heaven, and was incarnate by the Holy Spirit of the virgin Mary, and was made man; and was crucified also for us under Pontius Pilate; He suffered and was buried; and the third day He rose again, according to the Scriptures; and ascended into heaven, and sits on the right hand of the Father; and He shall come again, with glory, to judge the quick and the dead; whose kingdom shall have no end. And I believe in the Holy Ghost, the Lord and Giver of Life; who proceeds from the Father and the Son; who with the Father and the Son together is worshipped and glorified; who spoke by the prophets. And I believe in one holy catholic and apostolic Church. I acknowledge one baptism for the remission of sins; and I look for the resurrection of the dead, and the life of the world to come. Amen.”</a:t>
            </a:r>
          </a:p>
        </p:txBody>
      </p:sp>
      <p:sp>
        <p:nvSpPr>
          <p:cNvPr id="49155" name="Title 1">
            <a:extLst>
              <a:ext uri="{FF2B5EF4-FFF2-40B4-BE49-F238E27FC236}">
                <a16:creationId xmlns:a16="http://schemas.microsoft.com/office/drawing/2014/main" id="{9F2551E5-FF70-4DB2-A90B-0B47D470048D}"/>
              </a:ext>
            </a:extLst>
          </p:cNvPr>
          <p:cNvSpPr>
            <a:spLocks noGrp="1" noChangeArrowheads="1"/>
          </p:cNvSpPr>
          <p:nvPr>
            <p:ph type="title"/>
          </p:nvPr>
        </p:nvSpPr>
        <p:spPr>
          <a:xfrm>
            <a:off x="2209800" y="228600"/>
            <a:ext cx="7772400" cy="457201"/>
          </a:xfrm>
        </p:spPr>
        <p:txBody>
          <a:bodyPr/>
          <a:lstStyle/>
          <a:p>
            <a:pPr algn="ctr"/>
            <a:r>
              <a:rPr lang="en-US" altLang="en-US" sz="3600" dirty="0">
                <a:effectLst>
                  <a:outerShdw blurRad="38100" dist="38100" dir="2700000" algn="tl">
                    <a:srgbClr val="000000">
                      <a:alpha val="43137"/>
                    </a:srgbClr>
                  </a:outerShdw>
                </a:effectLst>
              </a:rPr>
              <a:t>Nicene Creed (AD 325)</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40435E-C3A2-4487-B980-9D40B7DF1B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2423740"/>
          </a:xfrm>
          <a:prstGeom prst="rect">
            <a:avLst/>
          </a:prstGeom>
          <a:noFill/>
          <a:ln w="28575">
            <a:noFill/>
            <a:miter lim="800000"/>
            <a:headEnd/>
            <a:tailEnd/>
          </a:ln>
        </p:spPr>
        <p:txBody>
          <a:bodyPr wrap="square">
            <a:spAutoFit/>
          </a:body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John 1:14</a:t>
            </a:r>
          </a:p>
          <a:p>
            <a:pPr algn="just"/>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“And the Word became flesh, and dwelt among us, and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 saw His glory</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glory as of the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only begotten [</a:t>
            </a:r>
            <a:r>
              <a:rPr lang="en-US" sz="3600" b="1" i="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monogenēs</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from the Father</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full of grace and truth.”</a:t>
            </a:r>
          </a:p>
        </p:txBody>
      </p:sp>
      <p:pic>
        <p:nvPicPr>
          <p:cNvPr id="3" name="Picture 2">
            <a:extLst>
              <a:ext uri="{FF2B5EF4-FFF2-40B4-BE49-F238E27FC236}">
                <a16:creationId xmlns:a16="http://schemas.microsoft.com/office/drawing/2014/main" id="{54F6ABF8-639B-4229-82EC-679EE90DE06E}"/>
              </a:ext>
            </a:extLst>
          </p:cNvPr>
          <p:cNvPicPr>
            <a:picLocks noChangeAspect="1"/>
          </p:cNvPicPr>
          <p:nvPr/>
        </p:nvPicPr>
        <p:blipFill rotWithShape="1">
          <a:blip r:embed="rId3"/>
          <a:srcRect t="10000" r="10556"/>
          <a:stretch/>
        </p:blipFill>
        <p:spPr>
          <a:xfrm>
            <a:off x="4483279" y="2971800"/>
            <a:ext cx="3225442" cy="1828800"/>
          </a:xfrm>
          <a:prstGeom prst="rect">
            <a:avLst/>
          </a:prstGeom>
          <a:ln>
            <a:solidFill>
              <a:schemeClr val="tx1"/>
            </a:solidFill>
          </a:ln>
        </p:spPr>
      </p:pic>
    </p:spTree>
    <p:extLst>
      <p:ext uri="{BB962C8B-B14F-4D97-AF65-F5344CB8AC3E}">
        <p14:creationId xmlns:p14="http://schemas.microsoft.com/office/powerpoint/2010/main" val="140461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40435E-C3A2-4487-B980-9D40B7DF1B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2462213"/>
          </a:xfrm>
          <a:prstGeom prst="rect">
            <a:avLst/>
          </a:prstGeom>
          <a:noFill/>
          <a:ln w="28575">
            <a:noFill/>
            <a:miter lim="800000"/>
            <a:headEnd/>
            <a:tailEnd/>
          </a:ln>
        </p:spPr>
        <p:txBody>
          <a:bodyPr wrap="square">
            <a:spAutoFit/>
          </a:body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John 1:18</a:t>
            </a:r>
          </a:p>
          <a:p>
            <a:pPr algn="just"/>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0" i="0" u="none" strike="noStrike" dirty="0">
                <a:effectLst>
                  <a:outerShdw blurRad="38100" dist="38100" dir="2700000" algn="tl">
                    <a:srgbClr val="000000">
                      <a:alpha val="43137"/>
                    </a:srgbClr>
                  </a:outerShdw>
                </a:effectLst>
                <a:latin typeface="Calibri" panose="020F0502020204030204" pitchFamily="34" charset="0"/>
              </a:rPr>
              <a:t>No one has seen God at any time; the </a:t>
            </a:r>
            <a:r>
              <a:rPr lang="en-US" sz="3600" b="1" i="0" u="sng" strike="noStrike" dirty="0">
                <a:solidFill>
                  <a:srgbClr val="FFFFCC"/>
                </a:solidFill>
                <a:effectLst>
                  <a:outerShdw blurRad="38100" dist="38100" dir="2700000" algn="tl">
                    <a:srgbClr val="000000">
                      <a:alpha val="43137"/>
                    </a:srgbClr>
                  </a:outerShdw>
                </a:effectLst>
                <a:latin typeface="Calibri" panose="020F0502020204030204" pitchFamily="34" charset="0"/>
              </a:rPr>
              <a:t>only begotten</a:t>
            </a:r>
            <a:r>
              <a:rPr lang="en-US" sz="3600" b="0" i="0" u="none" strike="noStrike" dirty="0">
                <a:effectLst>
                  <a:outerShdw blurRad="38100" dist="38100" dir="2700000" algn="tl">
                    <a:srgbClr val="000000">
                      <a:alpha val="43137"/>
                    </a:srgbClr>
                  </a:outerShdw>
                </a:effectLst>
                <a:latin typeface="Calibri" panose="020F0502020204030204" pitchFamily="34" charset="0"/>
              </a:rPr>
              <a:t> </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monogenēs</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0" i="0" u="none" strike="noStrike" dirty="0">
                <a:effectLst>
                  <a:outerShdw blurRad="38100" dist="38100" dir="2700000" algn="tl">
                    <a:srgbClr val="000000">
                      <a:alpha val="43137"/>
                    </a:srgbClr>
                  </a:outerShdw>
                </a:effectLst>
                <a:latin typeface="Calibri" panose="020F0502020204030204" pitchFamily="34" charset="0"/>
              </a:rPr>
              <a:t>God who is in the bosom of the Father, He has explained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ex</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ēgeomai</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0" i="1" dirty="0">
                <a:effectLst>
                  <a:outerShdw blurRad="38100" dist="38100" dir="2700000" algn="tl">
                    <a:srgbClr val="000000">
                      <a:alpha val="43137"/>
                    </a:srgbClr>
                  </a:outerShdw>
                </a:effectLst>
                <a:latin typeface="Calibri" panose="020F0502020204030204" pitchFamily="34" charset="0"/>
              </a:rPr>
              <a:t>Him</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p:txBody>
      </p:sp>
      <p:pic>
        <p:nvPicPr>
          <p:cNvPr id="3" name="Picture 2">
            <a:extLst>
              <a:ext uri="{FF2B5EF4-FFF2-40B4-BE49-F238E27FC236}">
                <a16:creationId xmlns:a16="http://schemas.microsoft.com/office/drawing/2014/main" id="{54F6ABF8-639B-4229-82EC-679EE90DE06E}"/>
              </a:ext>
            </a:extLst>
          </p:cNvPr>
          <p:cNvPicPr>
            <a:picLocks noChangeAspect="1"/>
          </p:cNvPicPr>
          <p:nvPr/>
        </p:nvPicPr>
        <p:blipFill rotWithShape="1">
          <a:blip r:embed="rId3"/>
          <a:srcRect t="10000" r="10556"/>
          <a:stretch/>
        </p:blipFill>
        <p:spPr>
          <a:xfrm>
            <a:off x="4483279" y="2971800"/>
            <a:ext cx="3225442" cy="1828800"/>
          </a:xfrm>
          <a:prstGeom prst="rect">
            <a:avLst/>
          </a:prstGeom>
          <a:ln>
            <a:solidFill>
              <a:schemeClr val="tx1"/>
            </a:solidFill>
          </a:ln>
        </p:spPr>
      </p:pic>
    </p:spTree>
    <p:extLst>
      <p:ext uri="{BB962C8B-B14F-4D97-AF65-F5344CB8AC3E}">
        <p14:creationId xmlns:p14="http://schemas.microsoft.com/office/powerpoint/2010/main" val="16014539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CB79C-E76B-A4EB-3A6C-CD5AB5FCACB7}"/>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70EFA22F-337B-4B87-6816-A011E887FEEB}"/>
              </a:ext>
            </a:extLst>
          </p:cNvPr>
          <p:cNvSpPr>
            <a:spLocks noGrp="1" noChangeArrowheads="1"/>
          </p:cNvSpPr>
          <p:nvPr>
            <p:ph type="body" idx="1"/>
          </p:nvPr>
        </p:nvSpPr>
        <p:spPr>
          <a:xfrm>
            <a:off x="662517" y="1333499"/>
            <a:ext cx="7162800" cy="2286001"/>
          </a:xfrm>
        </p:spPr>
        <p:txBody>
          <a:bodyPr/>
          <a:lstStyle/>
          <a:p>
            <a:pPr marL="457200" lvl="3" indent="-457200" eaLnBrk="1" hangingPunct="1">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Introduction (16)</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Historical background (17-22)</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Messiah (23-25)</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Gospel (26-29)</a:t>
            </a:r>
          </a:p>
          <a:p>
            <a:pPr marL="457200" lvl="3" indent="-457200">
              <a:lnSpc>
                <a:spcPct val="100000"/>
              </a:lnSpc>
              <a:spcBef>
                <a:spcPts val="0"/>
              </a:spcBef>
              <a:spcAft>
                <a:spcPts val="1200"/>
              </a:spcAft>
              <a:buClr>
                <a:srgbClr val="00FF00"/>
              </a:buClr>
              <a:buFont typeface="+mj-lt"/>
              <a:buAutoNum type="arabicPeriod"/>
              <a:defRPr/>
            </a:pPr>
            <a:r>
              <a:rPr lang="en-US" sz="3200" b="1" u="sng" dirty="0">
                <a:solidFill>
                  <a:srgbClr val="FFFFCC"/>
                </a:solidFill>
                <a:effectLst>
                  <a:outerShdw blurRad="38100" dist="38100" dir="2700000" algn="tl">
                    <a:srgbClr val="000000">
                      <a:alpha val="43137"/>
                    </a:srgbClr>
                  </a:outerShdw>
                </a:effectLst>
                <a:latin typeface="Calibri" panose="020F0502020204030204" pitchFamily="34" charset="0"/>
              </a:rPr>
              <a:t>Resurrection (30-37)</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Application to Paul’s audience (38-39)</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Warning (40-41)</a:t>
            </a:r>
          </a:p>
        </p:txBody>
      </p:sp>
      <p:pic>
        <p:nvPicPr>
          <p:cNvPr id="2" name="Picture 1">
            <a:extLst>
              <a:ext uri="{FF2B5EF4-FFF2-40B4-BE49-F238E27FC236}">
                <a16:creationId xmlns:a16="http://schemas.microsoft.com/office/drawing/2014/main" id="{A1D52958-156D-BE91-AF77-E12F42BF531D}"/>
              </a:ext>
            </a:extLst>
          </p:cNvPr>
          <p:cNvPicPr>
            <a:picLocks noChangeAspect="1"/>
          </p:cNvPicPr>
          <p:nvPr/>
        </p:nvPicPr>
        <p:blipFill>
          <a:blip r:embed="rId2"/>
          <a:stretch>
            <a:fillRect/>
          </a:stretch>
        </p:blipFill>
        <p:spPr>
          <a:xfrm>
            <a:off x="8397240" y="2286000"/>
            <a:ext cx="3261360" cy="2286000"/>
          </a:xfrm>
          <a:prstGeom prst="rect">
            <a:avLst/>
          </a:prstGeom>
        </p:spPr>
      </p:pic>
      <p:sp>
        <p:nvSpPr>
          <p:cNvPr id="3" name="Rectangle 2">
            <a:extLst>
              <a:ext uri="{FF2B5EF4-FFF2-40B4-BE49-F238E27FC236}">
                <a16:creationId xmlns:a16="http://schemas.microsoft.com/office/drawing/2014/main" id="{9BD645EF-FB48-CCBD-2D1F-BD2198919833}"/>
              </a:ext>
            </a:extLst>
          </p:cNvPr>
          <p:cNvSpPr txBox="1">
            <a:spLocks noChangeArrowheads="1"/>
          </p:cNvSpPr>
          <p:nvPr/>
        </p:nvSpPr>
        <p:spPr bwMode="auto">
          <a:xfrm>
            <a:off x="2738437" y="228601"/>
            <a:ext cx="67151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Acts 13:16-41</a:t>
            </a:r>
            <a:br>
              <a:rPr lang="en-US" sz="3600" dirty="0">
                <a:effectLst>
                  <a:outerShdw blurRad="38100" dist="38100" dir="2700000" algn="tl">
                    <a:srgbClr val="000000">
                      <a:alpha val="43137"/>
                    </a:srgbClr>
                  </a:outerShdw>
                </a:effectLst>
                <a:cs typeface="Calibri" panose="020F0502020204030204" pitchFamily="34" charset="0"/>
              </a:rPr>
            </a:br>
            <a:r>
              <a:rPr lang="en-US" sz="2800" dirty="0">
                <a:effectLst>
                  <a:outerShdw blurRad="38100" dist="38100" dir="2700000" algn="tl">
                    <a:srgbClr val="000000">
                      <a:alpha val="43137"/>
                    </a:srgbClr>
                  </a:outerShdw>
                </a:effectLst>
                <a:latin typeface="Calibri" panose="020F0502020204030204" pitchFamily="34" charset="0"/>
                <a:ea typeface="+mn-ea"/>
                <a:cs typeface="+mn-cs"/>
              </a:rPr>
              <a:t>Paul’s Message</a:t>
            </a:r>
          </a:p>
        </p:txBody>
      </p:sp>
    </p:spTree>
    <p:extLst>
      <p:ext uri="{BB962C8B-B14F-4D97-AF65-F5344CB8AC3E}">
        <p14:creationId xmlns:p14="http://schemas.microsoft.com/office/powerpoint/2010/main" val="49710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967F3-31A5-5527-F0F2-B993E4C0495E}"/>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753FB9C6-580C-7709-9264-BBAD14EA5377}"/>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A00B865C-028F-6E12-E6F6-3D643773921F}"/>
              </a:ext>
            </a:extLst>
          </p:cNvPr>
          <p:cNvSpPr>
            <a:spLocks noGrp="1" noChangeArrowheads="1"/>
          </p:cNvSpPr>
          <p:nvPr>
            <p:ph type="body" idx="1"/>
          </p:nvPr>
        </p:nvSpPr>
        <p:spPr>
          <a:xfrm>
            <a:off x="604157" y="1458716"/>
            <a:ext cx="4800600" cy="4606925"/>
          </a:xfrm>
        </p:spPr>
        <p:txBody>
          <a:bodyPr/>
          <a:lstStyle/>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5a – Ps 2:7</a:t>
            </a:r>
          </a:p>
          <a:p>
            <a:pPr marL="514350" lvl="3" indent="-514350" eaLnBrk="1" hangingPunct="1">
              <a:spcBef>
                <a:spcPts val="0"/>
              </a:spcBef>
              <a:spcAft>
                <a:spcPts val="1800"/>
              </a:spcAft>
              <a:buClr>
                <a:srgbClr val="FFC000"/>
              </a:buClr>
              <a:buFont typeface="+mj-lt"/>
              <a:buAutoNum type="alphaLcParenR"/>
              <a:defRPr/>
            </a:pPr>
            <a:r>
              <a:rPr lang="en-US" b="1" u="sng" dirty="0">
                <a:solidFill>
                  <a:srgbClr val="FFFFCC"/>
                </a:solidFill>
                <a:effectLst>
                  <a:outerShdw blurRad="38100" dist="38100" dir="2700000" algn="tl">
                    <a:srgbClr val="000000">
                      <a:alpha val="43137"/>
                    </a:srgbClr>
                  </a:outerShdw>
                </a:effectLst>
              </a:rPr>
              <a:t>vs. 5b – 2 Sam 7:14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6 – Ps 97:7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7 – Ps 104:4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8-9 – Ps 45:6-7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10-12 – Ps 102:25-7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13 – Ps 110:1</a:t>
            </a:r>
          </a:p>
        </p:txBody>
      </p:sp>
      <p:pic>
        <p:nvPicPr>
          <p:cNvPr id="3" name="Picture 2">
            <a:extLst>
              <a:ext uri="{FF2B5EF4-FFF2-40B4-BE49-F238E27FC236}">
                <a16:creationId xmlns:a16="http://schemas.microsoft.com/office/drawing/2014/main" id="{0E0F1A80-D0F4-6095-9843-6A1BE6B7CF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6578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34C37C7-26F1-4859-9FDE-309404C940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6500" y="435605"/>
            <a:ext cx="8779001" cy="59867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Image result for trinity"/>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l="5364" t="3293" r="5364" b="3955"/>
          <a:stretch/>
        </p:blipFill>
        <p:spPr bwMode="auto">
          <a:xfrm>
            <a:off x="2936112" y="228600"/>
            <a:ext cx="6319779" cy="6400800"/>
          </a:xfrm>
          <a:prstGeom prst="rect">
            <a:avLst/>
          </a:prstGeom>
          <a:noFill/>
          <a:ln w="28575">
            <a:solidFill>
              <a:srgbClr val="FF0000"/>
            </a:solidFill>
          </a:ln>
        </p:spPr>
      </p:pic>
    </p:spTree>
    <p:extLst>
      <p:ext uri="{BB962C8B-B14F-4D97-AF65-F5344CB8AC3E}">
        <p14:creationId xmlns:p14="http://schemas.microsoft.com/office/powerpoint/2010/main" val="2435934447"/>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a:extLst>
              <a:ext uri="{FF2B5EF4-FFF2-40B4-BE49-F238E27FC236}">
                <a16:creationId xmlns:a16="http://schemas.microsoft.com/office/drawing/2014/main" id="{1E8B7BC3-D1ED-4068-815F-290A6412406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11022" y="293883"/>
            <a:ext cx="6169957" cy="6279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168" y="167358"/>
            <a:ext cx="8315665" cy="6523285"/>
          </a:xfrm>
          <a:prstGeom prst="rect">
            <a:avLst/>
          </a:prstGeom>
        </p:spPr>
      </p:pic>
    </p:spTree>
    <p:extLst>
      <p:ext uri="{BB962C8B-B14F-4D97-AF65-F5344CB8AC3E}">
        <p14:creationId xmlns:p14="http://schemas.microsoft.com/office/powerpoint/2010/main" val="4232661386"/>
      </p:ext>
    </p:extLst>
  </p:cSld>
  <p:clrMapOvr>
    <a:masterClrMapping/>
  </p:clrMapOvr>
  <mc:AlternateContent xmlns:mc="http://schemas.openxmlformats.org/markup-compatibility/2006" xmlns:p14="http://schemas.microsoft.com/office/powerpoint/2010/main">
    <mc:Choice Requires="p14">
      <p:transition p14:dur="0" advTm="11450"/>
    </mc:Choice>
    <mc:Fallback xmlns="">
      <p:transition advTm="1145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F4580B-FC32-407F-805A-4AD31F2155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64514" name="Rectangle 1"/>
          <p:cNvSpPr>
            <a:spLocks noChangeArrowheads="1"/>
          </p:cNvSpPr>
          <p:nvPr/>
        </p:nvSpPr>
        <p:spPr bwMode="auto">
          <a:xfrm>
            <a:off x="609600" y="1"/>
            <a:ext cx="10972800" cy="337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Calibri" panose="020F0502020204030204" pitchFamily="34" charset="0"/>
              </a:rPr>
              <a:t>2 Samuel 7:8, 16</a:t>
            </a:r>
          </a:p>
          <a:p>
            <a:pPr algn="just"/>
            <a:r>
              <a:rPr lang="en-US" alt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400"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8</a:t>
            </a:r>
            <a:r>
              <a:rPr lang="en-US" sz="3400" b="1"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Now therefore, thus you shall say to My servant </a:t>
            </a:r>
            <a:r>
              <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David</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‘Thus says the </a:t>
            </a:r>
            <a:r>
              <a:rPr lang="en-US" sz="3400" cap="small"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Lord</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of hosts, “I took you from the pasture, from following the sheep, to be ruler over My people Israel… </a:t>
            </a:r>
            <a:r>
              <a:rPr lang="en-US" sz="3400"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16</a:t>
            </a:r>
            <a:r>
              <a:rPr lang="en-US" sz="3400" b="1"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Your house and your kingdom shall endure before Me forever; your throne shall be established </a:t>
            </a:r>
            <a:r>
              <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forever</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83734501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11 Icon Of The Genealoy Of Jesus Images - Son of David, Matthew Genealoy of  Jesus Christ and Jesus Genealoy Matthew Luke Charts / Newdesignfile.com">
            <a:extLst>
              <a:ext uri="{FF2B5EF4-FFF2-40B4-BE49-F238E27FC236}">
                <a16:creationId xmlns:a16="http://schemas.microsoft.com/office/drawing/2014/main" id="{07638764-20BA-4A96-8433-723EEB6641D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52600" y="114300"/>
            <a:ext cx="8686800" cy="6629400"/>
          </a:xfrm>
          <a:prstGeom prst="rect">
            <a:avLst/>
          </a:prstGeom>
          <a:solidFill>
            <a:srgbClr val="FFFFFF">
              <a:shade val="85000"/>
            </a:srgbClr>
          </a:solidFill>
          <a:ln w="28575" cap="sq">
            <a:solidFill>
              <a:srgbClr val="C0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908248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DBC22-C2EA-659A-AFE2-C2E49A28DF59}"/>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8E2B81F3-2407-5AEA-EA13-7EAEDB3C1D8C}"/>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7CD72551-C6D2-AD69-0A93-332E049E99AA}"/>
              </a:ext>
            </a:extLst>
          </p:cNvPr>
          <p:cNvSpPr>
            <a:spLocks noGrp="1" noChangeArrowheads="1"/>
          </p:cNvSpPr>
          <p:nvPr>
            <p:ph type="body" idx="1"/>
          </p:nvPr>
        </p:nvSpPr>
        <p:spPr>
          <a:xfrm>
            <a:off x="604157" y="1458716"/>
            <a:ext cx="4800600" cy="4606925"/>
          </a:xfrm>
        </p:spPr>
        <p:txBody>
          <a:bodyPr/>
          <a:lstStyle/>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5a – Ps 2:7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5b – 2 Sam 7:14</a:t>
            </a:r>
          </a:p>
          <a:p>
            <a:pPr marL="514350" lvl="3" indent="-514350" eaLnBrk="1" hangingPunct="1">
              <a:spcBef>
                <a:spcPts val="0"/>
              </a:spcBef>
              <a:spcAft>
                <a:spcPts val="1800"/>
              </a:spcAft>
              <a:buClr>
                <a:srgbClr val="FFC000"/>
              </a:buClr>
              <a:buFont typeface="+mj-lt"/>
              <a:buAutoNum type="alphaLcParenR"/>
              <a:defRPr/>
            </a:pPr>
            <a:r>
              <a:rPr lang="en-US" b="1" u="sng" dirty="0">
                <a:solidFill>
                  <a:srgbClr val="FFFFCC"/>
                </a:solidFill>
                <a:effectLst>
                  <a:outerShdw blurRad="38100" dist="38100" dir="2700000" algn="tl">
                    <a:srgbClr val="000000">
                      <a:alpha val="43137"/>
                    </a:srgbClr>
                  </a:outerShdw>
                </a:effectLst>
              </a:rPr>
              <a:t>vs. 6 – Ps 97:7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7 – Ps 104:4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8-9 – Ps 45:6-7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10-12 – Ps 102:25-7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13 – Ps 110:1</a:t>
            </a:r>
          </a:p>
        </p:txBody>
      </p:sp>
      <p:pic>
        <p:nvPicPr>
          <p:cNvPr id="3" name="Picture 2">
            <a:extLst>
              <a:ext uri="{FF2B5EF4-FFF2-40B4-BE49-F238E27FC236}">
                <a16:creationId xmlns:a16="http://schemas.microsoft.com/office/drawing/2014/main" id="{FA926476-5380-8E0B-37AF-10FDFA4294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123720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41FFE8-86D2-3D36-1771-9B9B3CFF2D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1179" y="228600"/>
            <a:ext cx="9769643" cy="6400800"/>
          </a:xfrm>
          <a:prstGeom prst="rect">
            <a:avLst/>
          </a:prstGeom>
          <a:ln>
            <a:solidFill>
              <a:srgbClr val="FFFFCC"/>
            </a:solidFill>
          </a:ln>
        </p:spPr>
      </p:pic>
    </p:spTree>
    <p:extLst>
      <p:ext uri="{BB962C8B-B14F-4D97-AF65-F5344CB8AC3E}">
        <p14:creationId xmlns:p14="http://schemas.microsoft.com/office/powerpoint/2010/main" val="30288276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E229C-2C3E-5EB3-142A-80E96DBBAD84}"/>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F161E28E-1FC2-F6E8-C165-BAB8FE95CA5D}"/>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F19C97FF-4CE4-7446-B6B2-9F40F3B20998}"/>
              </a:ext>
            </a:extLst>
          </p:cNvPr>
          <p:cNvSpPr>
            <a:spLocks noGrp="1" noChangeArrowheads="1"/>
          </p:cNvSpPr>
          <p:nvPr>
            <p:ph type="body" idx="1"/>
          </p:nvPr>
        </p:nvSpPr>
        <p:spPr>
          <a:xfrm>
            <a:off x="604157" y="1458716"/>
            <a:ext cx="4800600" cy="4606925"/>
          </a:xfrm>
        </p:spPr>
        <p:txBody>
          <a:bodyPr/>
          <a:lstStyle/>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5a – Ps 2:7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5b – 2 Sam 7:14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6 – Ps 97:7</a:t>
            </a:r>
          </a:p>
          <a:p>
            <a:pPr marL="514350" lvl="3" indent="-514350" eaLnBrk="1" hangingPunct="1">
              <a:spcBef>
                <a:spcPts val="0"/>
              </a:spcBef>
              <a:spcAft>
                <a:spcPts val="1800"/>
              </a:spcAft>
              <a:buClr>
                <a:srgbClr val="FFC000"/>
              </a:buClr>
              <a:buFont typeface="+mj-lt"/>
              <a:buAutoNum type="alphaLcParenR"/>
              <a:defRPr/>
            </a:pPr>
            <a:r>
              <a:rPr lang="en-US" b="1" u="sng" dirty="0">
                <a:solidFill>
                  <a:srgbClr val="FFFFCC"/>
                </a:solidFill>
                <a:effectLst>
                  <a:outerShdw blurRad="38100" dist="38100" dir="2700000" algn="tl">
                    <a:srgbClr val="000000">
                      <a:alpha val="43137"/>
                    </a:srgbClr>
                  </a:outerShdw>
                </a:effectLst>
              </a:rPr>
              <a:t>vs. 7 – Ps 104:4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8-9 – Ps 45:6-7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10-12 – Ps 102:25-7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13 – Ps 110:1</a:t>
            </a:r>
          </a:p>
        </p:txBody>
      </p:sp>
      <p:pic>
        <p:nvPicPr>
          <p:cNvPr id="3" name="Picture 2">
            <a:extLst>
              <a:ext uri="{FF2B5EF4-FFF2-40B4-BE49-F238E27FC236}">
                <a16:creationId xmlns:a16="http://schemas.microsoft.com/office/drawing/2014/main" id="{160197B2-8D07-C3BF-AF52-2A72285943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019132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40435E-C3A2-4487-B980-9D40B7DF1B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2423740"/>
          </a:xfrm>
          <a:prstGeom prst="rect">
            <a:avLst/>
          </a:prstGeom>
          <a:noFill/>
          <a:ln w="28575">
            <a:noFill/>
            <a:miter lim="800000"/>
            <a:headEnd/>
            <a:tailEnd/>
          </a:ln>
        </p:spPr>
        <p:txBody>
          <a:bodyPr wrap="square">
            <a:spAutoFit/>
          </a:body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John 1:14</a:t>
            </a:r>
          </a:p>
          <a:p>
            <a:pPr algn="just"/>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“And the Word became flesh, and dwelt among us, and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 saw His glory</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glory as of the only begotten [</a:t>
            </a:r>
            <a:r>
              <a:rPr lang="en-US" sz="3600" i="1"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monogenēs</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from the Father, full of grace and truth.”</a:t>
            </a:r>
          </a:p>
        </p:txBody>
      </p:sp>
      <p:pic>
        <p:nvPicPr>
          <p:cNvPr id="3" name="Picture 2">
            <a:extLst>
              <a:ext uri="{FF2B5EF4-FFF2-40B4-BE49-F238E27FC236}">
                <a16:creationId xmlns:a16="http://schemas.microsoft.com/office/drawing/2014/main" id="{54F6ABF8-639B-4229-82EC-679EE90DE06E}"/>
              </a:ext>
            </a:extLst>
          </p:cNvPr>
          <p:cNvPicPr>
            <a:picLocks noChangeAspect="1"/>
          </p:cNvPicPr>
          <p:nvPr/>
        </p:nvPicPr>
        <p:blipFill rotWithShape="1">
          <a:blip r:embed="rId3"/>
          <a:srcRect t="10000" r="10556"/>
          <a:stretch/>
        </p:blipFill>
        <p:spPr>
          <a:xfrm>
            <a:off x="4483279" y="2971800"/>
            <a:ext cx="3225442" cy="1828800"/>
          </a:xfrm>
          <a:prstGeom prst="rect">
            <a:avLst/>
          </a:prstGeom>
          <a:ln>
            <a:solidFill>
              <a:schemeClr val="tx1"/>
            </a:solidFill>
          </a:ln>
        </p:spPr>
      </p:pic>
    </p:spTree>
    <p:extLst>
      <p:ext uri="{BB962C8B-B14F-4D97-AF65-F5344CB8AC3E}">
        <p14:creationId xmlns:p14="http://schemas.microsoft.com/office/powerpoint/2010/main" val="20749158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40435E-C3A2-4487-B980-9D40B7DF1B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2462213"/>
          </a:xfrm>
          <a:prstGeom prst="rect">
            <a:avLst/>
          </a:prstGeom>
          <a:noFill/>
          <a:ln w="28575">
            <a:noFill/>
            <a:miter lim="800000"/>
            <a:headEnd/>
            <a:tailEnd/>
          </a:ln>
        </p:spPr>
        <p:txBody>
          <a:bodyPr wrap="square">
            <a:spAutoFit/>
          </a:body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John 1:18</a:t>
            </a:r>
          </a:p>
          <a:p>
            <a:pPr algn="just"/>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0" u="sng" strike="noStrike" dirty="0">
                <a:solidFill>
                  <a:srgbClr val="FFFFCC"/>
                </a:solidFill>
                <a:effectLst>
                  <a:outerShdw blurRad="38100" dist="38100" dir="2700000" algn="tl">
                    <a:srgbClr val="000000">
                      <a:alpha val="43137"/>
                    </a:srgbClr>
                  </a:outerShdw>
                </a:effectLst>
                <a:latin typeface="Calibri" panose="020F0502020204030204" pitchFamily="34" charset="0"/>
              </a:rPr>
              <a:t>No one has seen God</a:t>
            </a:r>
            <a:r>
              <a:rPr lang="en-US" sz="3600" b="0" i="0" u="none" strike="noStrike" dirty="0">
                <a:effectLst>
                  <a:outerShdw blurRad="38100" dist="38100" dir="2700000" algn="tl">
                    <a:srgbClr val="000000">
                      <a:alpha val="43137"/>
                    </a:srgbClr>
                  </a:outerShdw>
                </a:effectLst>
                <a:latin typeface="Calibri" panose="020F0502020204030204" pitchFamily="34" charset="0"/>
              </a:rPr>
              <a:t> at any time; </a:t>
            </a:r>
            <a:r>
              <a:rPr lang="en-US" sz="3600" i="0" strike="noStrike" dirty="0">
                <a:effectLst>
                  <a:outerShdw blurRad="38100" dist="38100" dir="2700000" algn="tl">
                    <a:srgbClr val="000000">
                      <a:alpha val="43137"/>
                    </a:srgbClr>
                  </a:outerShdw>
                </a:effectLst>
                <a:latin typeface="Calibri" panose="020F0502020204030204" pitchFamily="34" charset="0"/>
              </a:rPr>
              <a:t>the only begotten </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i="1" dirty="0" err="1">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monogenēs</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0" i="0" u="none" strike="noStrike" dirty="0">
                <a:effectLst>
                  <a:outerShdw blurRad="38100" dist="38100" dir="2700000" algn="tl">
                    <a:srgbClr val="000000">
                      <a:alpha val="43137"/>
                    </a:srgbClr>
                  </a:outerShdw>
                </a:effectLst>
                <a:latin typeface="Calibri" panose="020F0502020204030204" pitchFamily="34" charset="0"/>
              </a:rPr>
              <a:t>God who is in the bosom of the Father, He has </a:t>
            </a:r>
            <a:r>
              <a:rPr lang="en-US" sz="3600" b="1" i="0" u="sng" strike="noStrike" dirty="0">
                <a:solidFill>
                  <a:srgbClr val="FFFFCC"/>
                </a:solidFill>
                <a:effectLst>
                  <a:outerShdw blurRad="38100" dist="38100" dir="2700000" algn="tl">
                    <a:srgbClr val="000000">
                      <a:alpha val="43137"/>
                    </a:srgbClr>
                  </a:outerShdw>
                </a:effectLst>
                <a:latin typeface="Calibri" panose="020F0502020204030204" pitchFamily="34" charset="0"/>
              </a:rPr>
              <a:t>explained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ex</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ēgeomai</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0" i="1" dirty="0">
                <a:effectLst>
                  <a:outerShdw blurRad="38100" dist="38100" dir="2700000" algn="tl">
                    <a:srgbClr val="000000">
                      <a:alpha val="43137"/>
                    </a:srgbClr>
                  </a:outerShdw>
                </a:effectLst>
                <a:latin typeface="Calibri" panose="020F0502020204030204" pitchFamily="34" charset="0"/>
              </a:rPr>
              <a:t>Him</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p:txBody>
      </p:sp>
      <p:pic>
        <p:nvPicPr>
          <p:cNvPr id="3" name="Picture 2">
            <a:extLst>
              <a:ext uri="{FF2B5EF4-FFF2-40B4-BE49-F238E27FC236}">
                <a16:creationId xmlns:a16="http://schemas.microsoft.com/office/drawing/2014/main" id="{54F6ABF8-639B-4229-82EC-679EE90DE06E}"/>
              </a:ext>
            </a:extLst>
          </p:cNvPr>
          <p:cNvPicPr>
            <a:picLocks noChangeAspect="1"/>
          </p:cNvPicPr>
          <p:nvPr/>
        </p:nvPicPr>
        <p:blipFill rotWithShape="1">
          <a:blip r:embed="rId3"/>
          <a:srcRect t="10000" r="10556"/>
          <a:stretch/>
        </p:blipFill>
        <p:spPr>
          <a:xfrm>
            <a:off x="4483279" y="2971800"/>
            <a:ext cx="3225442" cy="1828800"/>
          </a:xfrm>
          <a:prstGeom prst="rect">
            <a:avLst/>
          </a:prstGeom>
          <a:ln>
            <a:solidFill>
              <a:schemeClr val="tx1"/>
            </a:solidFill>
          </a:ln>
        </p:spPr>
      </p:pic>
    </p:spTree>
    <p:extLst>
      <p:ext uri="{BB962C8B-B14F-4D97-AF65-F5344CB8AC3E}">
        <p14:creationId xmlns:p14="http://schemas.microsoft.com/office/powerpoint/2010/main" val="3519371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54FF2-4420-4B0E-81D8-B3F3EA1A7B23}"/>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2EAAA2E4-EFD1-0D3A-AB6E-1511476185DA}"/>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1456C904-7E84-9C4B-6685-FCF2328C6127}"/>
              </a:ext>
            </a:extLst>
          </p:cNvPr>
          <p:cNvSpPr>
            <a:spLocks noGrp="1" noChangeArrowheads="1"/>
          </p:cNvSpPr>
          <p:nvPr>
            <p:ph type="body" idx="1"/>
          </p:nvPr>
        </p:nvSpPr>
        <p:spPr>
          <a:xfrm>
            <a:off x="604157" y="1458716"/>
            <a:ext cx="4800600" cy="4606925"/>
          </a:xfrm>
        </p:spPr>
        <p:txBody>
          <a:bodyPr/>
          <a:lstStyle/>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5a – Ps 2:7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5b – 2 Sam 7:14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6 – Ps 97:7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7 – Ps 104:4</a:t>
            </a:r>
          </a:p>
          <a:p>
            <a:pPr marL="514350" lvl="3" indent="-514350" eaLnBrk="1" hangingPunct="1">
              <a:spcBef>
                <a:spcPts val="0"/>
              </a:spcBef>
              <a:spcAft>
                <a:spcPts val="1800"/>
              </a:spcAft>
              <a:buClr>
                <a:srgbClr val="FFC000"/>
              </a:buClr>
              <a:buFont typeface="+mj-lt"/>
              <a:buAutoNum type="alphaLcParenR"/>
              <a:defRPr/>
            </a:pPr>
            <a:r>
              <a:rPr lang="en-US" b="1" u="sng" dirty="0">
                <a:solidFill>
                  <a:srgbClr val="FFFFCC"/>
                </a:solidFill>
                <a:effectLst>
                  <a:outerShdw blurRad="38100" dist="38100" dir="2700000" algn="tl">
                    <a:srgbClr val="000000">
                      <a:alpha val="43137"/>
                    </a:srgbClr>
                  </a:outerShdw>
                </a:effectLst>
              </a:rPr>
              <a:t>vs. 8-9 – Ps 45:6-7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10-12 – Ps 102:25-7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13 – Ps 110:1</a:t>
            </a:r>
          </a:p>
        </p:txBody>
      </p:sp>
      <p:pic>
        <p:nvPicPr>
          <p:cNvPr id="3" name="Picture 2">
            <a:extLst>
              <a:ext uri="{FF2B5EF4-FFF2-40B4-BE49-F238E27FC236}">
                <a16:creationId xmlns:a16="http://schemas.microsoft.com/office/drawing/2014/main" id="{1BE63F0A-B246-DBF5-390A-D10238D49A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300096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63DB5AD-318D-4238-9958-5A1F60F129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38914" name="Rectangle 3"/>
          <p:cNvSpPr>
            <a:spLocks noChangeArrowheads="1"/>
          </p:cNvSpPr>
          <p:nvPr/>
        </p:nvSpPr>
        <p:spPr bwMode="auto">
          <a:xfrm>
            <a:off x="609600" y="0"/>
            <a:ext cx="10972800" cy="2523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defTabSz="685800">
              <a:spcBef>
                <a:spcPts val="0"/>
              </a:spcBef>
              <a:spcAft>
                <a:spcPts val="1200"/>
              </a:spcAft>
              <a:buClr>
                <a:schemeClr val="tx2"/>
              </a:buClr>
              <a:buSzPct val="75000"/>
              <a:defRPr/>
            </a:pPr>
            <a:r>
              <a:rPr lang="en-US" sz="4000" dirty="0">
                <a:solidFill>
                  <a:srgbClr val="00FFFF"/>
                </a:solidFill>
                <a:effectLst>
                  <a:outerShdw blurRad="38100" dist="38100" dir="2700000" algn="tl">
                    <a:srgbClr val="000000"/>
                  </a:outerShdw>
                </a:effectLst>
                <a:latin typeface="Calibri" panose="020F0502020204030204" pitchFamily="34" charset="0"/>
                <a:ea typeface="+mj-ea"/>
                <a:cs typeface="+mj-cs"/>
              </a:rPr>
              <a:t>Psalm 90:2</a:t>
            </a:r>
          </a:p>
          <a:p>
            <a:pPr algn="just">
              <a:spcAft>
                <a:spcPts val="0"/>
              </a:spcAft>
            </a:pP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“Before the mountains were born Or You gave birth to the earth and the world, Even from everlasting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olam</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to everlasting</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olam</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You are God.”</a:t>
            </a:r>
          </a:p>
        </p:txBody>
      </p:sp>
      <p:pic>
        <p:nvPicPr>
          <p:cNvPr id="4" name="Picture 3">
            <a:extLst>
              <a:ext uri="{FF2B5EF4-FFF2-40B4-BE49-F238E27FC236}">
                <a16:creationId xmlns:a16="http://schemas.microsoft.com/office/drawing/2014/main" id="{B93B7286-685E-9D19-A31F-ABCFF6610C09}"/>
              </a:ext>
            </a:extLst>
          </p:cNvPr>
          <p:cNvPicPr>
            <a:picLocks noChangeAspect="1"/>
          </p:cNvPicPr>
          <p:nvPr/>
        </p:nvPicPr>
        <p:blipFill>
          <a:blip r:embed="rId3"/>
          <a:stretch>
            <a:fillRect/>
          </a:stretch>
        </p:blipFill>
        <p:spPr>
          <a:xfrm>
            <a:off x="4306824" y="2865120"/>
            <a:ext cx="3578353" cy="2011680"/>
          </a:xfrm>
          <a:prstGeom prst="rect">
            <a:avLst/>
          </a:prstGeom>
        </p:spPr>
      </p:pic>
    </p:spTree>
    <p:extLst>
      <p:ext uri="{BB962C8B-B14F-4D97-AF65-F5344CB8AC3E}">
        <p14:creationId xmlns:p14="http://schemas.microsoft.com/office/powerpoint/2010/main" val="2677830895"/>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115C61A-180C-4408-B7DC-BAB4857E59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64514" name="Rectangle 1"/>
          <p:cNvSpPr>
            <a:spLocks noChangeArrowheads="1"/>
          </p:cNvSpPr>
          <p:nvPr/>
        </p:nvSpPr>
        <p:spPr bwMode="auto">
          <a:xfrm>
            <a:off x="609600" y="1"/>
            <a:ext cx="10972800" cy="307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defTabSz="685800">
              <a:spcBef>
                <a:spcPts val="0"/>
              </a:spcBef>
              <a:spcAft>
                <a:spcPts val="12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Calibri" panose="020F0502020204030204" pitchFamily="34" charset="0"/>
              </a:rPr>
              <a:t>Micah 5:2</a:t>
            </a:r>
          </a:p>
          <a:p>
            <a:pPr algn="just"/>
            <a:r>
              <a:rPr lang="en-US" altLang="en-US" sz="3600" dirty="0">
                <a:latin typeface="Calibri" panose="020F0502020204030204" pitchFamily="34" charset="0"/>
              </a:rPr>
              <a:t>“</a:t>
            </a:r>
            <a:r>
              <a:rPr lang="en-US" sz="3600" dirty="0">
                <a:latin typeface="Calibri" panose="020F0502020204030204" pitchFamily="34" charset="0"/>
              </a:rPr>
              <a:t>But as for you, Bethlehem </a:t>
            </a:r>
            <a:r>
              <a:rPr lang="en-US" sz="3600" dirty="0" err="1">
                <a:latin typeface="Calibri" panose="020F0502020204030204" pitchFamily="34" charset="0"/>
              </a:rPr>
              <a:t>Ephrathah</a:t>
            </a:r>
            <a:r>
              <a:rPr lang="en-US" sz="3600" dirty="0">
                <a:latin typeface="Calibri" panose="020F0502020204030204" pitchFamily="34" charset="0"/>
              </a:rPr>
              <a:t>, </a:t>
            </a:r>
            <a:r>
              <a:rPr lang="en-US" sz="3600" i="1" dirty="0">
                <a:latin typeface="Calibri" panose="020F0502020204030204" pitchFamily="34" charset="0"/>
              </a:rPr>
              <a:t>Too</a:t>
            </a:r>
            <a:r>
              <a:rPr lang="en-US" sz="3600" dirty="0">
                <a:latin typeface="Calibri" panose="020F0502020204030204" pitchFamily="34" charset="0"/>
              </a:rPr>
              <a:t> little to be among the clans of Judah, From you One will go forth for Me to be ruler in Israel. His goings forth are from long ago, From the days of </a:t>
            </a:r>
            <a:r>
              <a:rPr lang="en-US" sz="3600" b="1" u="sng" dirty="0">
                <a:solidFill>
                  <a:srgbClr val="FFFFCC"/>
                </a:solidFill>
                <a:latin typeface="Calibri" panose="020F0502020204030204" pitchFamily="34" charset="0"/>
              </a:rPr>
              <a:t>eternity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olam</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dirty="0">
                <a:latin typeface="Calibri" panose="020F0502020204030204" pitchFamily="34" charset="0"/>
              </a:rPr>
              <a:t>.</a:t>
            </a:r>
            <a:r>
              <a:rPr lang="en-US" altLang="en-US" sz="3600" dirty="0">
                <a:latin typeface="Calibri" panose="020F0502020204030204" pitchFamily="34" charset="0"/>
              </a:rPr>
              <a:t>”</a:t>
            </a:r>
          </a:p>
        </p:txBody>
      </p:sp>
      <p:pic>
        <p:nvPicPr>
          <p:cNvPr id="2" name="Picture 1">
            <a:extLst>
              <a:ext uri="{FF2B5EF4-FFF2-40B4-BE49-F238E27FC236}">
                <a16:creationId xmlns:a16="http://schemas.microsoft.com/office/drawing/2014/main" id="{3C6FFD2F-8A32-DCB9-7F6B-1BD8345EA567}"/>
              </a:ext>
            </a:extLst>
          </p:cNvPr>
          <p:cNvPicPr>
            <a:picLocks noChangeAspect="1"/>
          </p:cNvPicPr>
          <p:nvPr/>
        </p:nvPicPr>
        <p:blipFill>
          <a:blip r:embed="rId3"/>
          <a:stretch>
            <a:fillRect/>
          </a:stretch>
        </p:blipFill>
        <p:spPr>
          <a:xfrm>
            <a:off x="4463143" y="3048000"/>
            <a:ext cx="3265714" cy="1828800"/>
          </a:xfrm>
          <a:prstGeom prst="rect">
            <a:avLst/>
          </a:prstGeom>
          <a:ln>
            <a:solidFill>
              <a:schemeClr val="tx1"/>
            </a:solidFill>
          </a:ln>
        </p:spPr>
      </p:pic>
    </p:spTree>
    <p:extLst>
      <p:ext uri="{BB962C8B-B14F-4D97-AF65-F5344CB8AC3E}">
        <p14:creationId xmlns:p14="http://schemas.microsoft.com/office/powerpoint/2010/main" val="3485370374"/>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A0351-0750-963F-4620-BB8B955757FB}"/>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E81E3CC3-6111-C8CC-4950-BE7A9BC6B05E}"/>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857B6D6A-09D4-BE98-6F27-01706E05938D}"/>
              </a:ext>
            </a:extLst>
          </p:cNvPr>
          <p:cNvSpPr>
            <a:spLocks noGrp="1" noChangeArrowheads="1"/>
          </p:cNvSpPr>
          <p:nvPr>
            <p:ph type="body" idx="1"/>
          </p:nvPr>
        </p:nvSpPr>
        <p:spPr>
          <a:xfrm>
            <a:off x="604157" y="1458716"/>
            <a:ext cx="4800600" cy="4606925"/>
          </a:xfrm>
        </p:spPr>
        <p:txBody>
          <a:bodyPr/>
          <a:lstStyle/>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5a – Ps 2:7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5b – 2 Sam 7:14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6 – Ps 97:7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7 – Ps 104:4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8-9 – Ps 45:6-7</a:t>
            </a:r>
          </a:p>
          <a:p>
            <a:pPr marL="514350" lvl="3" indent="-514350" eaLnBrk="1" hangingPunct="1">
              <a:spcBef>
                <a:spcPts val="0"/>
              </a:spcBef>
              <a:spcAft>
                <a:spcPts val="1800"/>
              </a:spcAft>
              <a:buClr>
                <a:srgbClr val="FFC000"/>
              </a:buClr>
              <a:buFont typeface="+mj-lt"/>
              <a:buAutoNum type="alphaLcParenR"/>
              <a:defRPr/>
            </a:pPr>
            <a:r>
              <a:rPr lang="en-US" b="1" u="sng" dirty="0">
                <a:solidFill>
                  <a:srgbClr val="FFFFCC"/>
                </a:solidFill>
                <a:effectLst>
                  <a:outerShdw blurRad="38100" dist="38100" dir="2700000" algn="tl">
                    <a:srgbClr val="000000">
                      <a:alpha val="43137"/>
                    </a:srgbClr>
                  </a:outerShdw>
                </a:effectLst>
              </a:rPr>
              <a:t>vs. 10-12 – Ps 102:25-7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13 – Ps 110:1</a:t>
            </a:r>
          </a:p>
        </p:txBody>
      </p:sp>
      <p:pic>
        <p:nvPicPr>
          <p:cNvPr id="3" name="Picture 2">
            <a:extLst>
              <a:ext uri="{FF2B5EF4-FFF2-40B4-BE49-F238E27FC236}">
                <a16:creationId xmlns:a16="http://schemas.microsoft.com/office/drawing/2014/main" id="{5CE8F537-14C9-3CFA-3554-F82EBE7DB0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7211585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91AF076-3852-8199-CD3F-54957BBFDD25}"/>
              </a:ext>
            </a:extLst>
          </p:cNvPr>
          <p:cNvSpPr>
            <a:spLocks noGrp="1" noChangeArrowheads="1"/>
          </p:cNvSpPr>
          <p:nvPr>
            <p:ph type="title"/>
          </p:nvPr>
        </p:nvSpPr>
        <p:spPr>
          <a:xfrm>
            <a:off x="609600" y="228600"/>
            <a:ext cx="10972800" cy="914400"/>
          </a:xfrm>
        </p:spPr>
        <p:txBody>
          <a:bodyPr/>
          <a:lstStyle/>
          <a:p>
            <a:pPr algn="ctr" eaLnBrk="1" hangingPunct="1"/>
            <a:r>
              <a:rPr lang="en-US" altLang="en-US" sz="3600" dirty="0"/>
              <a:t>CHRIST’S 7 ATTRIBUTES SHOWING HIS FINALITY (1:2B-3)</a:t>
            </a:r>
          </a:p>
        </p:txBody>
      </p:sp>
      <p:sp>
        <p:nvSpPr>
          <p:cNvPr id="4099" name="Rectangle 3">
            <a:extLst>
              <a:ext uri="{FF2B5EF4-FFF2-40B4-BE49-F238E27FC236}">
                <a16:creationId xmlns:a16="http://schemas.microsoft.com/office/drawing/2014/main" id="{C68DA7D6-70E4-046D-F49D-8C1B418B5095}"/>
              </a:ext>
            </a:extLst>
          </p:cNvPr>
          <p:cNvSpPr>
            <a:spLocks noGrp="1" noChangeArrowheads="1"/>
          </p:cNvSpPr>
          <p:nvPr>
            <p:ph type="body" idx="1"/>
          </p:nvPr>
        </p:nvSpPr>
        <p:spPr>
          <a:xfrm>
            <a:off x="914400" y="1524000"/>
            <a:ext cx="7010400" cy="4937760"/>
          </a:xfrm>
        </p:spPr>
        <p:txBody>
          <a:bodyPr/>
          <a:lstStyle/>
          <a:p>
            <a:pPr marL="457200" indent="-457200" algn="just" eaLnBrk="1" hangingPunct="1">
              <a:spcBef>
                <a:spcPts val="0"/>
              </a:spcBef>
              <a:spcAft>
                <a:spcPts val="1800"/>
              </a:spcAft>
              <a:defRPr/>
            </a:pPr>
            <a:r>
              <a:rPr lang="en-US" sz="3000" dirty="0"/>
              <a:t>Heir of all things</a:t>
            </a:r>
          </a:p>
          <a:p>
            <a:pPr marL="457200" indent="-457200" algn="just" eaLnBrk="1" hangingPunct="1">
              <a:spcBef>
                <a:spcPts val="0"/>
              </a:spcBef>
              <a:spcAft>
                <a:spcPts val="1800"/>
              </a:spcAft>
              <a:defRPr/>
            </a:pPr>
            <a:r>
              <a:rPr lang="en-US" sz="3000" b="1" u="sng" dirty="0">
                <a:solidFill>
                  <a:srgbClr val="FFFFCC"/>
                </a:solidFill>
              </a:rPr>
              <a:t>Maker of all things</a:t>
            </a:r>
          </a:p>
          <a:p>
            <a:pPr marL="457200" indent="-457200" algn="just" eaLnBrk="1" hangingPunct="1">
              <a:spcBef>
                <a:spcPts val="0"/>
              </a:spcBef>
              <a:spcAft>
                <a:spcPts val="1800"/>
              </a:spcAft>
              <a:defRPr/>
            </a:pPr>
            <a:r>
              <a:rPr lang="en-US" sz="3000" dirty="0"/>
              <a:t>Brightness of the Father’s glory</a:t>
            </a:r>
          </a:p>
          <a:p>
            <a:pPr marL="457200" indent="-457200" algn="just" eaLnBrk="1" hangingPunct="1">
              <a:spcBef>
                <a:spcPts val="0"/>
              </a:spcBef>
              <a:spcAft>
                <a:spcPts val="1800"/>
              </a:spcAft>
              <a:defRPr/>
            </a:pPr>
            <a:r>
              <a:rPr lang="en-US" sz="3000" dirty="0"/>
              <a:t>Express image of the Father</a:t>
            </a:r>
          </a:p>
          <a:p>
            <a:pPr marL="457200" indent="-457200" algn="just" eaLnBrk="1" hangingPunct="1">
              <a:spcBef>
                <a:spcPts val="0"/>
              </a:spcBef>
              <a:spcAft>
                <a:spcPts val="1800"/>
              </a:spcAft>
              <a:defRPr/>
            </a:pPr>
            <a:r>
              <a:rPr lang="en-US" sz="3000" dirty="0"/>
              <a:t>Upholds all things</a:t>
            </a:r>
          </a:p>
          <a:p>
            <a:pPr marL="457200" indent="-457200" algn="just" eaLnBrk="1" hangingPunct="1">
              <a:spcBef>
                <a:spcPts val="0"/>
              </a:spcBef>
              <a:spcAft>
                <a:spcPts val="1800"/>
              </a:spcAft>
              <a:defRPr/>
            </a:pPr>
            <a:r>
              <a:rPr lang="en-US" sz="3000" dirty="0"/>
              <a:t>Made complete purification for sins</a:t>
            </a:r>
          </a:p>
          <a:p>
            <a:pPr marL="457200" indent="-457200" algn="just" eaLnBrk="1" hangingPunct="1">
              <a:spcBef>
                <a:spcPts val="0"/>
              </a:spcBef>
              <a:spcAft>
                <a:spcPts val="1800"/>
              </a:spcAft>
              <a:defRPr/>
            </a:pPr>
            <a:r>
              <a:rPr lang="en-US" sz="3000" dirty="0"/>
              <a:t>Sat down at the Father’s right hand</a:t>
            </a:r>
          </a:p>
        </p:txBody>
      </p:sp>
      <p:pic>
        <p:nvPicPr>
          <p:cNvPr id="3" name="Picture 2">
            <a:extLst>
              <a:ext uri="{FF2B5EF4-FFF2-40B4-BE49-F238E27FC236}">
                <a16:creationId xmlns:a16="http://schemas.microsoft.com/office/drawing/2014/main" id="{608D7B15-573A-425F-7407-715B5B250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22939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EABB52-3FC5-6E32-7283-5A6BCABAD307}"/>
              </a:ext>
            </a:extLst>
          </p:cNvPr>
          <p:cNvPicPr>
            <a:picLocks noChangeAspect="1"/>
          </p:cNvPicPr>
          <p:nvPr/>
        </p:nvPicPr>
        <p:blipFill>
          <a:blip r:embed="rId2"/>
          <a:stretch>
            <a:fillRect/>
          </a:stretch>
        </p:blipFill>
        <p:spPr>
          <a:xfrm>
            <a:off x="0" y="0"/>
            <a:ext cx="12192000" cy="6857999"/>
          </a:xfrm>
          <a:prstGeom prst="rect">
            <a:avLst/>
          </a:prstGeom>
        </p:spPr>
      </p:pic>
      <p:sp>
        <p:nvSpPr>
          <p:cNvPr id="198659" name="Rectangle 1"/>
          <p:cNvSpPr>
            <a:spLocks noChangeArrowheads="1"/>
          </p:cNvSpPr>
          <p:nvPr/>
        </p:nvSpPr>
        <p:spPr bwMode="auto">
          <a:xfrm>
            <a:off x="609600" y="0"/>
            <a:ext cx="10972800" cy="3962623"/>
          </a:xfrm>
          <a:prstGeom prst="rect">
            <a:avLst/>
          </a:prstGeom>
          <a:noFill/>
          <a:ln w="28575">
            <a:noFill/>
            <a:miter lim="800000"/>
            <a:headEnd/>
            <a:tailEnd/>
          </a:ln>
        </p:spPr>
        <p:txBody>
          <a:bodyPr wrap="square">
            <a:spAutoFit/>
          </a:bodyPr>
          <a:lstStyle/>
          <a:p>
            <a:pPr algn="ctr" defTabSz="685800">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Hebrews 1:2-3</a:t>
            </a:r>
          </a:p>
          <a:p>
            <a:pPr algn="just">
              <a:spcBef>
                <a:spcPts val="0"/>
              </a:spcBef>
              <a:spcAft>
                <a:spcPts val="0"/>
              </a:spcAft>
            </a:pPr>
            <a:r>
              <a:rPr lang="en-US" altLang="en-US" sz="3400" dirty="0">
                <a:effectLst>
                  <a:outerShdw blurRad="38100" dist="38100" dir="2700000" algn="tl">
                    <a:srgbClr val="000000">
                      <a:alpha val="43137"/>
                    </a:srgbClr>
                  </a:outerShdw>
                </a:effectLst>
                <a:latin typeface="Calibri" panose="020F0502020204030204" pitchFamily="34" charset="0"/>
              </a:rPr>
              <a:t>“</a:t>
            </a:r>
            <a:r>
              <a:rPr lang="en-US" altLang="en-US" sz="3400" baseline="30000" dirty="0">
                <a:effectLst>
                  <a:outerShdw blurRad="38100" dist="38100" dir="2700000" algn="tl">
                    <a:srgbClr val="000000">
                      <a:alpha val="43137"/>
                    </a:srgbClr>
                  </a:outerShdw>
                </a:effectLst>
                <a:latin typeface="Calibri" panose="020F0502020204030204" pitchFamily="34" charset="0"/>
              </a:rPr>
              <a:t>2 </a:t>
            </a:r>
            <a:r>
              <a:rPr lang="en-US" sz="3400" i="0" dirty="0">
                <a:effectLst>
                  <a:outerShdw blurRad="38100" dist="38100" dir="2700000" algn="tl">
                    <a:srgbClr val="000000">
                      <a:alpha val="43137"/>
                    </a:srgbClr>
                  </a:outerShdw>
                </a:effectLst>
                <a:latin typeface="Calibri" panose="020F0502020204030204" pitchFamily="34" charset="0"/>
              </a:rPr>
              <a:t>in these last days has spoken to us in His Son, whom He appointed heir of all things, through whom also </a:t>
            </a:r>
            <a:r>
              <a:rPr lang="en-US" sz="3400" b="1" i="0" u="sng" dirty="0">
                <a:solidFill>
                  <a:srgbClr val="FFFFCC"/>
                </a:solidFill>
                <a:effectLst>
                  <a:outerShdw blurRad="38100" dist="38100" dir="2700000" algn="tl">
                    <a:srgbClr val="000000">
                      <a:alpha val="43137"/>
                    </a:srgbClr>
                  </a:outerShdw>
                </a:effectLst>
                <a:latin typeface="Calibri" panose="020F0502020204030204" pitchFamily="34" charset="0"/>
              </a:rPr>
              <a:t>He made the world</a:t>
            </a:r>
            <a:r>
              <a:rPr lang="en-US" sz="3400" i="0" dirty="0">
                <a:effectLst>
                  <a:outerShdw blurRad="38100" dist="38100" dir="2700000" algn="tl">
                    <a:srgbClr val="000000">
                      <a:alpha val="43137"/>
                    </a:srgbClr>
                  </a:outerShdw>
                </a:effectLst>
                <a:latin typeface="Calibri" panose="020F0502020204030204" pitchFamily="34" charset="0"/>
              </a:rPr>
              <a:t>.</a:t>
            </a:r>
            <a:r>
              <a:rPr lang="en-US" sz="3400" i="0" u="none" strike="noStrike" dirty="0">
                <a:effectLst>
                  <a:outerShdw blurRad="38100" dist="38100" dir="2700000" algn="tl">
                    <a:srgbClr val="000000">
                      <a:alpha val="43137"/>
                    </a:srgbClr>
                  </a:outerShdw>
                </a:effectLst>
                <a:latin typeface="Calibri" panose="020F0502020204030204" pitchFamily="34" charset="0"/>
              </a:rPr>
              <a:t> </a:t>
            </a:r>
            <a:r>
              <a:rPr lang="en-US" sz="3400" i="0" baseline="30000" dirty="0">
                <a:effectLst>
                  <a:outerShdw blurRad="38100" dist="38100" dir="2700000" algn="tl">
                    <a:srgbClr val="000000">
                      <a:alpha val="43137"/>
                    </a:srgbClr>
                  </a:outerShdw>
                </a:effectLst>
                <a:latin typeface="Calibri" panose="020F0502020204030204" pitchFamily="34" charset="0"/>
              </a:rPr>
              <a:t>3 </a:t>
            </a:r>
            <a:r>
              <a:rPr lang="en-US" sz="3400" i="0" dirty="0">
                <a:effectLst>
                  <a:outerShdw blurRad="38100" dist="38100" dir="2700000" algn="tl">
                    <a:srgbClr val="000000">
                      <a:alpha val="43137"/>
                    </a:srgbClr>
                  </a:outerShdw>
                </a:effectLst>
                <a:latin typeface="Calibri" panose="020F0502020204030204" pitchFamily="34" charset="0"/>
              </a:rPr>
              <a:t>And He is the radiance of His glory and the exact representation of His nature, and upholds all things by the word of His power. When He had made purification of sins, He sat down at the right hand of the Majesty on high</a:t>
            </a:r>
            <a:r>
              <a:rPr lang="en-US" sz="3400" dirty="0">
                <a:effectLst>
                  <a:outerShdw blurRad="38100" dist="38100" dir="2700000" algn="tl">
                    <a:srgbClr val="000000">
                      <a:alpha val="43137"/>
                    </a:srgbClr>
                  </a:outerShdw>
                </a:effectLst>
                <a:latin typeface="Calibri" panose="020F0502020204030204" pitchFamily="34" charset="0"/>
              </a:rPr>
              <a:t>.”</a:t>
            </a:r>
            <a:endParaRPr lang="en-US" altLang="en-US" sz="3400" dirty="0">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1303725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E0B0A2-F7DE-23DE-4F7A-F7525C4991C3}"/>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609600" y="0"/>
            <a:ext cx="10972800" cy="3505200"/>
          </a:xfrm>
        </p:spPr>
        <p:txBody>
          <a:bodyPr/>
          <a:lstStyle/>
          <a:p>
            <a:pPr marL="0" indent="0" algn="ctr" defTabSz="685800">
              <a:spcBef>
                <a:spcPct val="0"/>
              </a:spcBef>
              <a:spcAft>
                <a:spcPts val="1200"/>
              </a:spcAft>
              <a:buNone/>
              <a:defRPr/>
            </a:pPr>
            <a:r>
              <a:rPr lang="en-US" sz="4000" kern="1200" dirty="0">
                <a:solidFill>
                  <a:schemeClr val="tx2"/>
                </a:solidFill>
                <a:ea typeface="+mj-ea"/>
              </a:rPr>
              <a:t>Matthew 5:18; 24:35</a:t>
            </a:r>
          </a:p>
          <a:p>
            <a:pPr marL="0" indent="0" algn="just">
              <a:spcBef>
                <a:spcPts val="0"/>
              </a:spcBef>
              <a:buNone/>
            </a:pPr>
            <a:r>
              <a:rPr lang="en-US" sz="3600" dirty="0">
                <a:effectLst>
                  <a:outerShdw blurRad="38100" dist="38100" dir="2700000" algn="tl">
                    <a:srgbClr val="000000">
                      <a:alpha val="43137"/>
                    </a:srgbClr>
                  </a:outerShdw>
                </a:effectLst>
              </a:rPr>
              <a:t>“</a:t>
            </a:r>
            <a:r>
              <a:rPr lang="en-US" sz="3600" baseline="30000" dirty="0">
                <a:effectLst>
                  <a:outerShdw blurRad="38100" dist="38100" dir="2700000" algn="tl">
                    <a:srgbClr val="000000">
                      <a:alpha val="43137"/>
                    </a:srgbClr>
                  </a:outerShdw>
                </a:effectLst>
              </a:rPr>
              <a:t>5:18 </a:t>
            </a:r>
            <a:r>
              <a:rPr lang="en-US" sz="3600" dirty="0">
                <a:effectLst>
                  <a:outerShdw blurRad="38100" dist="38100" dir="2700000" algn="tl">
                    <a:srgbClr val="000000">
                      <a:alpha val="43137"/>
                    </a:srgbClr>
                  </a:outerShdw>
                </a:effectLst>
              </a:rPr>
              <a:t>For truly I say to you, until </a:t>
            </a:r>
            <a:r>
              <a:rPr lang="en-US" sz="3600" b="1" u="sng" dirty="0">
                <a:solidFill>
                  <a:srgbClr val="FFFFCC"/>
                </a:solidFill>
                <a:effectLst>
                  <a:outerShdw blurRad="38100" dist="38100" dir="2700000" algn="tl">
                    <a:srgbClr val="000000">
                      <a:alpha val="43137"/>
                    </a:srgbClr>
                  </a:outerShdw>
                </a:effectLst>
              </a:rPr>
              <a:t>heaven and earth pass away</a:t>
            </a:r>
            <a:r>
              <a:rPr lang="en-US" sz="3600" dirty="0">
                <a:effectLst>
                  <a:outerShdw blurRad="38100" dist="38100" dir="2700000" algn="tl">
                    <a:srgbClr val="000000">
                      <a:alpha val="43137"/>
                    </a:srgbClr>
                  </a:outerShdw>
                </a:effectLst>
              </a:rPr>
              <a:t>, not the smallest letter or stroke shall pass from the Law until all is accomplished. . . .</a:t>
            </a:r>
            <a:r>
              <a:rPr lang="en-US" sz="3600" baseline="30000" dirty="0">
                <a:effectLst>
                  <a:outerShdw blurRad="38100" dist="38100" dir="2700000" algn="tl">
                    <a:srgbClr val="000000">
                      <a:alpha val="43137"/>
                    </a:srgbClr>
                  </a:outerShdw>
                </a:effectLst>
              </a:rPr>
              <a:t>24:35 </a:t>
            </a:r>
            <a:r>
              <a:rPr lang="en-US" sz="3600" dirty="0">
                <a:effectLst>
                  <a:outerShdw blurRad="38100" dist="38100" dir="2700000" algn="tl">
                    <a:srgbClr val="000000">
                      <a:alpha val="43137"/>
                    </a:srgbClr>
                  </a:outerShdw>
                </a:effectLst>
              </a:rPr>
              <a:t>Heaven and earth will pass away, but My words will not pass away.”</a:t>
            </a:r>
          </a:p>
          <a:p>
            <a:pPr marL="0" indent="0" algn="just">
              <a:spcBef>
                <a:spcPts val="0"/>
              </a:spcBef>
              <a:buNone/>
            </a:pPr>
            <a:endParaRPr lang="en-US" sz="3600" dirty="0">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0D607FDB-6C2E-DF4A-3B21-BA2B2F2DA228}"/>
              </a:ext>
            </a:extLst>
          </p:cNvPr>
          <p:cNvPicPr>
            <a:picLocks noChangeAspect="1"/>
          </p:cNvPicPr>
          <p:nvPr/>
        </p:nvPicPr>
        <p:blipFill>
          <a:blip r:embed="rId3"/>
          <a:stretch>
            <a:fillRect/>
          </a:stretch>
        </p:blipFill>
        <p:spPr>
          <a:xfrm>
            <a:off x="5148607" y="3028936"/>
            <a:ext cx="1894787" cy="1828800"/>
          </a:xfrm>
          <a:prstGeom prst="rect">
            <a:avLst/>
          </a:prstGeom>
          <a:ln>
            <a:solidFill>
              <a:schemeClr val="tx1"/>
            </a:solidFill>
          </a:ln>
        </p:spPr>
      </p:pic>
    </p:spTree>
    <p:extLst>
      <p:ext uri="{BB962C8B-B14F-4D97-AF65-F5344CB8AC3E}">
        <p14:creationId xmlns:p14="http://schemas.microsoft.com/office/powerpoint/2010/main" val="5530894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s://scontent-dfw1-1.xx.fbcdn.net/hphotos-xtf1/t31.0-8/11794619_10207462667233113_7088908926816719446_o.jpg">
            <a:extLst>
              <a:ext uri="{FF2B5EF4-FFF2-40B4-BE49-F238E27FC236}">
                <a16:creationId xmlns:a16="http://schemas.microsoft.com/office/drawing/2014/main" id="{5E3E0726-1B74-45CA-BA41-2E8E8867BF03}"/>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116015" y="228600"/>
            <a:ext cx="7959970" cy="6400800"/>
          </a:xfrm>
          <a:prstGeom prst="rect">
            <a:avLst/>
          </a:prstGeom>
          <a:solidFill>
            <a:srgbClr val="FFFFFF">
              <a:shade val="85000"/>
            </a:srgbClr>
          </a:solidFill>
          <a:ln w="381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4E1E1106-7180-395A-A50E-81025DEE22BC}"/>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147" name="Rectangle 1">
            <a:extLst>
              <a:ext uri="{FF2B5EF4-FFF2-40B4-BE49-F238E27FC236}">
                <a16:creationId xmlns:a16="http://schemas.microsoft.com/office/drawing/2014/main" id="{972624A7-20E3-4DA9-A466-8A9F888B1F46}"/>
              </a:ext>
            </a:extLst>
          </p:cNvPr>
          <p:cNvSpPr>
            <a:spLocks noChangeArrowheads="1"/>
          </p:cNvSpPr>
          <p:nvPr/>
        </p:nvSpPr>
        <p:spPr bwMode="auto">
          <a:xfrm>
            <a:off x="609600" y="1"/>
            <a:ext cx="10972800" cy="4185761"/>
          </a:xfrm>
          <a:prstGeom prst="rect">
            <a:avLst/>
          </a:prstGeom>
          <a:noFill/>
          <a:ln w="28575">
            <a:noFill/>
            <a:miter lim="800000"/>
            <a:headEnd/>
            <a:tailEnd/>
          </a:ln>
        </p:spPr>
        <p:txBody>
          <a:bodyPr wrap="square">
            <a:spAutoFit/>
          </a:bodyPr>
          <a:lstStyle/>
          <a:p>
            <a:pPr algn="ctr" defTabSz="685800">
              <a:spcBef>
                <a:spcPts val="0"/>
              </a:spcBef>
              <a:spcAft>
                <a:spcPts val="1200"/>
              </a:spcAft>
              <a:buClr>
                <a:schemeClr val="tx2"/>
              </a:buClr>
              <a:buSzPct val="75000"/>
              <a:defRPr/>
            </a:pPr>
            <a:r>
              <a:rPr lang="en-US" sz="3200" kern="0" dirty="0">
                <a:solidFill>
                  <a:schemeClr val="tx2"/>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 </a:t>
            </a:r>
            <a:r>
              <a:rPr lang="en-US" sz="4000" dirty="0">
                <a:solidFill>
                  <a:schemeClr val="tx2"/>
                </a:solidFill>
                <a:effectLst>
                  <a:outerShdw blurRad="38100" dist="38100" dir="2700000" algn="tl">
                    <a:srgbClr val="000000"/>
                  </a:outerShdw>
                </a:effectLst>
                <a:latin typeface="Calibri" panose="020F0502020204030204" pitchFamily="34" charset="0"/>
                <a:ea typeface="+mj-ea"/>
                <a:cs typeface="Calibri" panose="020F0502020204030204" pitchFamily="34" charset="0"/>
              </a:rPr>
              <a:t>Revelation 21:1, 4</a:t>
            </a:r>
          </a:p>
          <a:p>
            <a:pPr algn="just">
              <a:spcAft>
                <a:spcPts val="1200"/>
              </a:spcAft>
              <a:defRPr/>
            </a:pPr>
            <a:r>
              <a:rPr lang="en-US" sz="3600"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1 </a:t>
            </a:r>
            <a:r>
              <a:rPr lang="en-US" sz="3600" dirty="0">
                <a:latin typeface="Calibri" panose="020F0502020204030204" pitchFamily="34" charset="0"/>
                <a:cs typeface="Calibri" panose="020F0502020204030204" pitchFamily="34" charset="0"/>
              </a:rPr>
              <a:t>Then I saw a new heaven and a new earth; for the first heaven and the first earth </a:t>
            </a:r>
            <a:r>
              <a:rPr lang="en-US" sz="3600" b="1" u="sng" dirty="0">
                <a:solidFill>
                  <a:srgbClr val="FFFFCC"/>
                </a:solidFill>
                <a:latin typeface="Calibri" panose="020F0502020204030204" pitchFamily="34" charset="0"/>
                <a:cs typeface="Calibri" panose="020F0502020204030204" pitchFamily="34" charset="0"/>
              </a:rPr>
              <a:t>passed away </a:t>
            </a:r>
            <a:r>
              <a:rPr lang="en-US" sz="3600" b="1" dirty="0">
                <a:solidFill>
                  <a:schemeClr val="tx2"/>
                </a:solidFill>
                <a:latin typeface="Calibri" panose="020F0502020204030204" pitchFamily="34" charset="0"/>
                <a:cs typeface="Calibri" panose="020F0502020204030204" pitchFamily="34" charset="0"/>
              </a:rPr>
              <a:t>[</a:t>
            </a:r>
            <a:r>
              <a:rPr lang="en-US" sz="3600" b="1" i="1" dirty="0">
                <a:solidFill>
                  <a:schemeClr val="tx2"/>
                </a:solidFill>
                <a:latin typeface="Calibri" panose="020F0502020204030204" pitchFamily="34" charset="0"/>
                <a:cs typeface="Calibri" panose="020F0502020204030204" pitchFamily="34" charset="0"/>
              </a:rPr>
              <a:t>apérchomai</a:t>
            </a:r>
            <a:r>
              <a:rPr lang="en-US" sz="3600" b="1" dirty="0">
                <a:solidFill>
                  <a:schemeClr val="tx2"/>
                </a:solidFill>
                <a:latin typeface="Calibri" panose="020F0502020204030204" pitchFamily="34" charset="0"/>
                <a:cs typeface="Calibri" panose="020F0502020204030204" pitchFamily="34" charset="0"/>
              </a:rPr>
              <a:t>]</a:t>
            </a:r>
            <a:r>
              <a:rPr lang="en-US" sz="3600" dirty="0">
                <a:latin typeface="Calibri" panose="020F0502020204030204" pitchFamily="34" charset="0"/>
                <a:cs typeface="Calibri" panose="020F0502020204030204" pitchFamily="34" charset="0"/>
              </a:rPr>
              <a:t>, and there is no longer </a:t>
            </a:r>
            <a:r>
              <a:rPr lang="en-US" sz="3600" i="1" dirty="0">
                <a:latin typeface="Calibri" panose="020F0502020204030204" pitchFamily="34" charset="0"/>
                <a:cs typeface="Calibri" panose="020F0502020204030204" pitchFamily="34" charset="0"/>
              </a:rPr>
              <a:t>any</a:t>
            </a:r>
            <a:r>
              <a:rPr lang="en-US" sz="3600" dirty="0">
                <a:latin typeface="Calibri" panose="020F0502020204030204" pitchFamily="34" charset="0"/>
                <a:cs typeface="Calibri" panose="020F0502020204030204" pitchFamily="34" charset="0"/>
              </a:rPr>
              <a:t> sea…</a:t>
            </a:r>
            <a:r>
              <a:rPr lang="en-US" sz="3600" baseline="30000" dirty="0">
                <a:latin typeface="Calibri" panose="020F0502020204030204" pitchFamily="34" charset="0"/>
                <a:cs typeface="Calibri" panose="020F0502020204030204" pitchFamily="34" charset="0"/>
              </a:rPr>
              <a:t>4 </a:t>
            </a:r>
            <a:r>
              <a:rPr lang="en-US" sz="3600" dirty="0">
                <a:latin typeface="Calibri" panose="020F0502020204030204" pitchFamily="34" charset="0"/>
                <a:cs typeface="Calibri" panose="020F0502020204030204" pitchFamily="34" charset="0"/>
              </a:rPr>
              <a:t>and He will wipe away every tear from their eyes; and there will no longer be </a:t>
            </a:r>
            <a:r>
              <a:rPr lang="en-US" sz="3600" i="1" dirty="0">
                <a:latin typeface="Calibri" panose="020F0502020204030204" pitchFamily="34" charset="0"/>
                <a:cs typeface="Calibri" panose="020F0502020204030204" pitchFamily="34" charset="0"/>
              </a:rPr>
              <a:t>any</a:t>
            </a:r>
            <a:r>
              <a:rPr lang="en-US" sz="3600" dirty="0">
                <a:latin typeface="Calibri" panose="020F0502020204030204" pitchFamily="34" charset="0"/>
                <a:cs typeface="Calibri" panose="020F0502020204030204" pitchFamily="34" charset="0"/>
              </a:rPr>
              <a:t> death; there will no longer be </a:t>
            </a:r>
            <a:r>
              <a:rPr lang="en-US" sz="3600" i="1" dirty="0">
                <a:latin typeface="Calibri" panose="020F0502020204030204" pitchFamily="34" charset="0"/>
                <a:cs typeface="Calibri" panose="020F0502020204030204" pitchFamily="34" charset="0"/>
              </a:rPr>
              <a:t>any</a:t>
            </a:r>
            <a:r>
              <a:rPr lang="en-US" sz="3600" dirty="0">
                <a:latin typeface="Calibri" panose="020F0502020204030204" pitchFamily="34" charset="0"/>
                <a:cs typeface="Calibri" panose="020F0502020204030204" pitchFamily="34" charset="0"/>
              </a:rPr>
              <a:t> mourning, or crying, or pain; the first things have </a:t>
            </a:r>
            <a:r>
              <a:rPr lang="en-US" sz="3600" b="1" u="sng" dirty="0">
                <a:solidFill>
                  <a:srgbClr val="FFFFCC"/>
                </a:solidFill>
                <a:latin typeface="Calibri" panose="020F0502020204030204" pitchFamily="34" charset="0"/>
                <a:cs typeface="Calibri" panose="020F0502020204030204" pitchFamily="34" charset="0"/>
              </a:rPr>
              <a:t>passed away</a:t>
            </a:r>
            <a:r>
              <a:rPr lang="en-US" sz="3600" b="1" dirty="0">
                <a:solidFill>
                  <a:srgbClr val="FFFFCC"/>
                </a:solidFill>
                <a:latin typeface="Calibri" panose="020F0502020204030204" pitchFamily="34" charset="0"/>
                <a:cs typeface="Calibri" panose="020F0502020204030204" pitchFamily="34" charset="0"/>
              </a:rPr>
              <a:t> </a:t>
            </a:r>
            <a:r>
              <a:rPr lang="en-US" sz="3600" b="1" dirty="0">
                <a:solidFill>
                  <a:schemeClr val="tx2"/>
                </a:solidFill>
                <a:latin typeface="Calibri" panose="020F0502020204030204" pitchFamily="34" charset="0"/>
                <a:cs typeface="Calibri" panose="020F0502020204030204" pitchFamily="34" charset="0"/>
              </a:rPr>
              <a:t>[</a:t>
            </a:r>
            <a:r>
              <a:rPr lang="en-US" sz="3600" b="1" i="1" dirty="0">
                <a:solidFill>
                  <a:schemeClr val="tx2"/>
                </a:solidFill>
                <a:latin typeface="Calibri" panose="020F0502020204030204" pitchFamily="34" charset="0"/>
                <a:cs typeface="Calibri" panose="020F0502020204030204" pitchFamily="34" charset="0"/>
              </a:rPr>
              <a:t>apérchomai</a:t>
            </a:r>
            <a:r>
              <a:rPr lang="en-US" sz="3600" b="1" dirty="0">
                <a:solidFill>
                  <a:schemeClr val="tx2"/>
                </a:solidFill>
                <a:latin typeface="Calibri" panose="020F0502020204030204" pitchFamily="34" charset="0"/>
                <a:cs typeface="Calibri" panose="020F0502020204030204" pitchFamily="34" charset="0"/>
              </a:rPr>
              <a:t>]</a:t>
            </a:r>
            <a:r>
              <a:rPr lang="en-US" sz="3600" b="1"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41378622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8655F-7F0F-124F-D9FD-A8C4241CCC28}"/>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253ACEE6-D74D-483F-31AE-22B44462B0CD}"/>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3F042352-E26E-E4D4-0269-73A1372956EC}"/>
              </a:ext>
            </a:extLst>
          </p:cNvPr>
          <p:cNvSpPr>
            <a:spLocks noGrp="1" noChangeArrowheads="1"/>
          </p:cNvSpPr>
          <p:nvPr>
            <p:ph type="body" idx="1"/>
          </p:nvPr>
        </p:nvSpPr>
        <p:spPr>
          <a:xfrm>
            <a:off x="604157" y="1458716"/>
            <a:ext cx="4800600" cy="4606925"/>
          </a:xfrm>
        </p:spPr>
        <p:txBody>
          <a:bodyPr/>
          <a:lstStyle/>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5a – Ps 2:7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5b – 2 Sam 7:14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6 – Ps 97:7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7 – Ps 104:4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8-9 – Ps 45:6-7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10-12 – Ps 102:25-7</a:t>
            </a:r>
          </a:p>
          <a:p>
            <a:pPr marL="514350" lvl="3" indent="-514350" eaLnBrk="1" hangingPunct="1">
              <a:spcBef>
                <a:spcPts val="0"/>
              </a:spcBef>
              <a:spcAft>
                <a:spcPts val="1800"/>
              </a:spcAft>
              <a:buClr>
                <a:srgbClr val="FFC000"/>
              </a:buClr>
              <a:buFont typeface="+mj-lt"/>
              <a:buAutoNum type="alphaLcParenR"/>
              <a:defRPr/>
            </a:pPr>
            <a:r>
              <a:rPr lang="en-US" b="1" u="sng" dirty="0">
                <a:solidFill>
                  <a:srgbClr val="FFFFCC"/>
                </a:solidFill>
                <a:effectLst>
                  <a:outerShdw blurRad="38100" dist="38100" dir="2700000" algn="tl">
                    <a:srgbClr val="000000">
                      <a:alpha val="43137"/>
                    </a:srgbClr>
                  </a:outerShdw>
                </a:effectLst>
              </a:rPr>
              <a:t>vs. 13 – Ps 110:1</a:t>
            </a:r>
          </a:p>
        </p:txBody>
      </p:sp>
      <p:pic>
        <p:nvPicPr>
          <p:cNvPr id="3" name="Picture 2">
            <a:extLst>
              <a:ext uri="{FF2B5EF4-FFF2-40B4-BE49-F238E27FC236}">
                <a16:creationId xmlns:a16="http://schemas.microsoft.com/office/drawing/2014/main" id="{7061BA3B-E153-27B5-C394-C450818F35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708240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91AF076-3852-8199-CD3F-54957BBFDD25}"/>
              </a:ext>
            </a:extLst>
          </p:cNvPr>
          <p:cNvSpPr>
            <a:spLocks noGrp="1" noChangeArrowheads="1"/>
          </p:cNvSpPr>
          <p:nvPr>
            <p:ph type="title"/>
          </p:nvPr>
        </p:nvSpPr>
        <p:spPr>
          <a:xfrm>
            <a:off x="609600" y="228600"/>
            <a:ext cx="10972800" cy="914400"/>
          </a:xfrm>
        </p:spPr>
        <p:txBody>
          <a:bodyPr/>
          <a:lstStyle/>
          <a:p>
            <a:pPr algn="ctr" eaLnBrk="1" hangingPunct="1"/>
            <a:r>
              <a:rPr lang="en-US" altLang="en-US" sz="3600" dirty="0"/>
              <a:t>CHRIST’S 7 ATTRIBUTES SHOWING HIS FINALITY (1:2B-3)</a:t>
            </a:r>
          </a:p>
        </p:txBody>
      </p:sp>
      <p:sp>
        <p:nvSpPr>
          <p:cNvPr id="4099" name="Rectangle 3">
            <a:extLst>
              <a:ext uri="{FF2B5EF4-FFF2-40B4-BE49-F238E27FC236}">
                <a16:creationId xmlns:a16="http://schemas.microsoft.com/office/drawing/2014/main" id="{C68DA7D6-70E4-046D-F49D-8C1B418B5095}"/>
              </a:ext>
            </a:extLst>
          </p:cNvPr>
          <p:cNvSpPr>
            <a:spLocks noGrp="1" noChangeArrowheads="1"/>
          </p:cNvSpPr>
          <p:nvPr>
            <p:ph type="body" idx="1"/>
          </p:nvPr>
        </p:nvSpPr>
        <p:spPr>
          <a:xfrm>
            <a:off x="914400" y="1524000"/>
            <a:ext cx="7010400" cy="4937760"/>
          </a:xfrm>
        </p:spPr>
        <p:txBody>
          <a:bodyPr/>
          <a:lstStyle/>
          <a:p>
            <a:pPr marL="457200" indent="-457200" algn="just" eaLnBrk="1" hangingPunct="1">
              <a:spcBef>
                <a:spcPts val="0"/>
              </a:spcBef>
              <a:spcAft>
                <a:spcPts val="1800"/>
              </a:spcAft>
              <a:defRPr/>
            </a:pPr>
            <a:r>
              <a:rPr lang="en-US" sz="3000" dirty="0"/>
              <a:t>Heir of all things</a:t>
            </a:r>
          </a:p>
          <a:p>
            <a:pPr marL="457200" indent="-457200" algn="just" eaLnBrk="1" hangingPunct="1">
              <a:spcBef>
                <a:spcPts val="0"/>
              </a:spcBef>
              <a:spcAft>
                <a:spcPts val="1800"/>
              </a:spcAft>
              <a:defRPr/>
            </a:pPr>
            <a:r>
              <a:rPr lang="en-US" sz="3000" dirty="0"/>
              <a:t>Maker of all things</a:t>
            </a:r>
          </a:p>
          <a:p>
            <a:pPr marL="457200" indent="-457200" algn="just" eaLnBrk="1" hangingPunct="1">
              <a:spcBef>
                <a:spcPts val="0"/>
              </a:spcBef>
              <a:spcAft>
                <a:spcPts val="1800"/>
              </a:spcAft>
              <a:defRPr/>
            </a:pPr>
            <a:r>
              <a:rPr lang="en-US" sz="3000" dirty="0"/>
              <a:t>Brightness of the Father’s glory</a:t>
            </a:r>
          </a:p>
          <a:p>
            <a:pPr marL="457200" indent="-457200" algn="just" eaLnBrk="1" hangingPunct="1">
              <a:spcBef>
                <a:spcPts val="0"/>
              </a:spcBef>
              <a:spcAft>
                <a:spcPts val="1800"/>
              </a:spcAft>
              <a:defRPr/>
            </a:pPr>
            <a:r>
              <a:rPr lang="en-US" sz="3000" dirty="0"/>
              <a:t>Express image of the Father</a:t>
            </a:r>
          </a:p>
          <a:p>
            <a:pPr marL="457200" indent="-457200" algn="just" eaLnBrk="1" hangingPunct="1">
              <a:spcBef>
                <a:spcPts val="0"/>
              </a:spcBef>
              <a:spcAft>
                <a:spcPts val="1800"/>
              </a:spcAft>
              <a:defRPr/>
            </a:pPr>
            <a:r>
              <a:rPr lang="en-US" sz="3000" dirty="0"/>
              <a:t>Upholds all things</a:t>
            </a:r>
          </a:p>
          <a:p>
            <a:pPr marL="457200" indent="-457200" algn="just" eaLnBrk="1" hangingPunct="1">
              <a:spcBef>
                <a:spcPts val="0"/>
              </a:spcBef>
              <a:spcAft>
                <a:spcPts val="1800"/>
              </a:spcAft>
              <a:defRPr/>
            </a:pPr>
            <a:r>
              <a:rPr lang="en-US" sz="3000" dirty="0"/>
              <a:t>Made complete purification for sins</a:t>
            </a:r>
          </a:p>
          <a:p>
            <a:pPr marL="457200" indent="-457200" algn="just" eaLnBrk="1" hangingPunct="1">
              <a:spcBef>
                <a:spcPts val="0"/>
              </a:spcBef>
              <a:spcAft>
                <a:spcPts val="1800"/>
              </a:spcAft>
              <a:defRPr/>
            </a:pPr>
            <a:r>
              <a:rPr lang="en-US" sz="3000" b="1" u="sng" dirty="0">
                <a:solidFill>
                  <a:srgbClr val="FFFFCC"/>
                </a:solidFill>
              </a:rPr>
              <a:t>Sat down at the Father’s right hand</a:t>
            </a:r>
          </a:p>
        </p:txBody>
      </p:sp>
      <p:pic>
        <p:nvPicPr>
          <p:cNvPr id="3" name="Picture 2">
            <a:extLst>
              <a:ext uri="{FF2B5EF4-FFF2-40B4-BE49-F238E27FC236}">
                <a16:creationId xmlns:a16="http://schemas.microsoft.com/office/drawing/2014/main" id="{608D7B15-573A-425F-7407-715B5B250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701810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EABB52-3FC5-6E32-7283-5A6BCABAD307}"/>
              </a:ext>
            </a:extLst>
          </p:cNvPr>
          <p:cNvPicPr>
            <a:picLocks noChangeAspect="1"/>
          </p:cNvPicPr>
          <p:nvPr/>
        </p:nvPicPr>
        <p:blipFill>
          <a:blip r:embed="rId2"/>
          <a:stretch>
            <a:fillRect/>
          </a:stretch>
        </p:blipFill>
        <p:spPr>
          <a:xfrm>
            <a:off x="0" y="0"/>
            <a:ext cx="12192000" cy="6857999"/>
          </a:xfrm>
          <a:prstGeom prst="rect">
            <a:avLst/>
          </a:prstGeom>
        </p:spPr>
      </p:pic>
      <p:sp>
        <p:nvSpPr>
          <p:cNvPr id="198659" name="Rectangle 1"/>
          <p:cNvSpPr>
            <a:spLocks noChangeArrowheads="1"/>
          </p:cNvSpPr>
          <p:nvPr/>
        </p:nvSpPr>
        <p:spPr bwMode="auto">
          <a:xfrm>
            <a:off x="609600" y="0"/>
            <a:ext cx="10972800" cy="3962623"/>
          </a:xfrm>
          <a:prstGeom prst="rect">
            <a:avLst/>
          </a:prstGeom>
          <a:noFill/>
          <a:ln w="28575">
            <a:noFill/>
            <a:miter lim="800000"/>
            <a:headEnd/>
            <a:tailEnd/>
          </a:ln>
        </p:spPr>
        <p:txBody>
          <a:bodyPr wrap="square">
            <a:spAutoFit/>
          </a:bodyPr>
          <a:lstStyle/>
          <a:p>
            <a:pPr algn="ctr" defTabSz="685800">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Hebrews 1:2-3</a:t>
            </a:r>
          </a:p>
          <a:p>
            <a:pPr algn="just">
              <a:spcBef>
                <a:spcPts val="0"/>
              </a:spcBef>
              <a:spcAft>
                <a:spcPts val="0"/>
              </a:spcAft>
            </a:pPr>
            <a:r>
              <a:rPr lang="en-US" altLang="en-US" sz="3400" dirty="0">
                <a:effectLst>
                  <a:outerShdw blurRad="38100" dist="38100" dir="2700000" algn="tl">
                    <a:srgbClr val="000000">
                      <a:alpha val="43137"/>
                    </a:srgbClr>
                  </a:outerShdw>
                </a:effectLst>
                <a:latin typeface="Calibri" panose="020F0502020204030204" pitchFamily="34" charset="0"/>
              </a:rPr>
              <a:t>“</a:t>
            </a:r>
            <a:r>
              <a:rPr lang="en-US" altLang="en-US" sz="3400" baseline="30000" dirty="0">
                <a:effectLst>
                  <a:outerShdw blurRad="38100" dist="38100" dir="2700000" algn="tl">
                    <a:srgbClr val="000000">
                      <a:alpha val="43137"/>
                    </a:srgbClr>
                  </a:outerShdw>
                </a:effectLst>
                <a:latin typeface="Calibri" panose="020F0502020204030204" pitchFamily="34" charset="0"/>
              </a:rPr>
              <a:t>2 </a:t>
            </a:r>
            <a:r>
              <a:rPr lang="en-US" sz="3400" i="0" dirty="0">
                <a:effectLst>
                  <a:outerShdw blurRad="38100" dist="38100" dir="2700000" algn="tl">
                    <a:srgbClr val="000000">
                      <a:alpha val="43137"/>
                    </a:srgbClr>
                  </a:outerShdw>
                </a:effectLst>
                <a:latin typeface="Calibri" panose="020F0502020204030204" pitchFamily="34" charset="0"/>
              </a:rPr>
              <a:t>in these last days has spoken to us in His Son, whom He appointed heir of all things, through whom also He made the world.</a:t>
            </a:r>
            <a:r>
              <a:rPr lang="en-US" sz="3400" i="0" u="none" strike="noStrike" dirty="0">
                <a:effectLst>
                  <a:outerShdw blurRad="38100" dist="38100" dir="2700000" algn="tl">
                    <a:srgbClr val="000000">
                      <a:alpha val="43137"/>
                    </a:srgbClr>
                  </a:outerShdw>
                </a:effectLst>
                <a:latin typeface="Calibri" panose="020F0502020204030204" pitchFamily="34" charset="0"/>
              </a:rPr>
              <a:t> </a:t>
            </a:r>
            <a:r>
              <a:rPr lang="en-US" sz="3400" i="0" baseline="30000" dirty="0">
                <a:effectLst>
                  <a:outerShdw blurRad="38100" dist="38100" dir="2700000" algn="tl">
                    <a:srgbClr val="000000">
                      <a:alpha val="43137"/>
                    </a:srgbClr>
                  </a:outerShdw>
                </a:effectLst>
                <a:latin typeface="Calibri" panose="020F0502020204030204" pitchFamily="34" charset="0"/>
              </a:rPr>
              <a:t>3 </a:t>
            </a:r>
            <a:r>
              <a:rPr lang="en-US" sz="3400" i="0" dirty="0">
                <a:effectLst>
                  <a:outerShdw blurRad="38100" dist="38100" dir="2700000" algn="tl">
                    <a:srgbClr val="000000">
                      <a:alpha val="43137"/>
                    </a:srgbClr>
                  </a:outerShdw>
                </a:effectLst>
                <a:latin typeface="Calibri" panose="020F0502020204030204" pitchFamily="34" charset="0"/>
              </a:rPr>
              <a:t>And He is the radiance of His glory and the exact representation of His nature, and </a:t>
            </a:r>
            <a:r>
              <a:rPr lang="en-US" sz="3400" dirty="0">
                <a:effectLst>
                  <a:outerShdw blurRad="38100" dist="38100" dir="2700000" algn="tl">
                    <a:srgbClr val="000000">
                      <a:alpha val="43137"/>
                    </a:srgbClr>
                  </a:outerShdw>
                </a:effectLst>
                <a:latin typeface="Calibri" panose="020F0502020204030204" pitchFamily="34" charset="0"/>
              </a:rPr>
              <a:t>upholds all things by the word of His power. </a:t>
            </a:r>
            <a:r>
              <a:rPr lang="en-US" sz="3400" i="0" dirty="0">
                <a:effectLst>
                  <a:outerShdw blurRad="38100" dist="38100" dir="2700000" algn="tl">
                    <a:srgbClr val="000000">
                      <a:alpha val="43137"/>
                    </a:srgbClr>
                  </a:outerShdw>
                </a:effectLst>
                <a:latin typeface="Calibri" panose="020F0502020204030204" pitchFamily="34" charset="0"/>
              </a:rPr>
              <a:t>When He had made purification of sins, </a:t>
            </a:r>
            <a:r>
              <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rPr>
              <a:t>He sat down at the right hand of the Majesty on high</a:t>
            </a:r>
            <a:r>
              <a:rPr lang="en-US" sz="3400" dirty="0">
                <a:effectLst>
                  <a:outerShdw blurRad="38100" dist="38100" dir="2700000" algn="tl">
                    <a:srgbClr val="000000">
                      <a:alpha val="43137"/>
                    </a:srgbClr>
                  </a:outerShdw>
                </a:effectLst>
                <a:latin typeface="Calibri" panose="020F0502020204030204" pitchFamily="34" charset="0"/>
              </a:rPr>
              <a:t>.”</a:t>
            </a:r>
            <a:endParaRPr lang="en-US" altLang="en-US" sz="3400" dirty="0">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24152380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9D4DC0-4E89-48E0-127B-61AF3720FB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1931298"/>
          </a:xfrm>
          <a:prstGeom prst="rect">
            <a:avLst/>
          </a:prstGeom>
          <a:noFill/>
          <a:ln w="28575">
            <a:noFill/>
            <a:miter lim="800000"/>
            <a:headEnd/>
            <a:tailEnd/>
          </a:ln>
        </p:spPr>
        <p:txBody>
          <a:bodyPr wrap="square">
            <a:spAutoFit/>
          </a:bodyPr>
          <a:lstStyle/>
          <a:p>
            <a:pPr algn="ctr">
              <a:spcBef>
                <a:spcPts val="0"/>
              </a:spcBef>
              <a:spcAft>
                <a:spcPts val="900"/>
              </a:spcAft>
            </a:pPr>
            <a:r>
              <a:rPr lang="en-US" altLang="en-US" sz="4000" dirty="0">
                <a:solidFill>
                  <a:srgbClr val="00FFFF"/>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John 17:5</a:t>
            </a:r>
          </a:p>
          <a:p>
            <a:pPr algn="just">
              <a:spcBef>
                <a:spcPts val="0"/>
              </a:spcBef>
              <a:spcAft>
                <a:spcPts val="0"/>
              </a:spcAft>
            </a:pP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“Now, Father,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glorify</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Me together with Yourself, with the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glory</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which I had with You before the world was.”</a:t>
            </a:r>
          </a:p>
        </p:txBody>
      </p:sp>
      <p:pic>
        <p:nvPicPr>
          <p:cNvPr id="4" name="Picture 3">
            <a:extLst>
              <a:ext uri="{FF2B5EF4-FFF2-40B4-BE49-F238E27FC236}">
                <a16:creationId xmlns:a16="http://schemas.microsoft.com/office/drawing/2014/main" id="{F3AF2F03-FFC4-2E84-7379-DD0ED323A1E0}"/>
              </a:ext>
            </a:extLst>
          </p:cNvPr>
          <p:cNvPicPr>
            <a:picLocks noChangeAspect="1"/>
          </p:cNvPicPr>
          <p:nvPr/>
        </p:nvPicPr>
        <p:blipFill>
          <a:blip r:embed="rId3"/>
          <a:stretch>
            <a:fillRect/>
          </a:stretch>
        </p:blipFill>
        <p:spPr>
          <a:xfrm>
            <a:off x="4381500" y="2438400"/>
            <a:ext cx="3429000" cy="2286000"/>
          </a:xfrm>
          <a:prstGeom prst="rect">
            <a:avLst/>
          </a:prstGeom>
          <a:ln>
            <a:solidFill>
              <a:schemeClr val="tx1"/>
            </a:solidFill>
          </a:ln>
        </p:spPr>
      </p:pic>
    </p:spTree>
    <p:extLst>
      <p:ext uri="{BB962C8B-B14F-4D97-AF65-F5344CB8AC3E}">
        <p14:creationId xmlns:p14="http://schemas.microsoft.com/office/powerpoint/2010/main" val="33595671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5C1AD1E5-FF2B-3C89-6CD2-DD561AA7F9A2}"/>
            </a:ext>
          </a:extLst>
        </p:cNvPr>
        <p:cNvGrpSpPr/>
        <p:nvPr/>
      </p:nvGrpSpPr>
      <p:grpSpPr>
        <a:xfrm>
          <a:off x="0" y="0"/>
          <a:ext cx="0" cy="0"/>
          <a:chOff x="0" y="0"/>
          <a:chExt cx="0" cy="0"/>
        </a:xfrm>
      </p:grpSpPr>
      <p:sp>
        <p:nvSpPr>
          <p:cNvPr id="28674" name="Rectangle 2">
            <a:extLst>
              <a:ext uri="{FF2B5EF4-FFF2-40B4-BE49-F238E27FC236}">
                <a16:creationId xmlns:a16="http://schemas.microsoft.com/office/drawing/2014/main" id="{00EF5761-9551-D36B-600B-766AAA70CC7A}"/>
              </a:ext>
            </a:extLst>
          </p:cNvPr>
          <p:cNvSpPr>
            <a:spLocks noGrp="1" noChangeArrowheads="1"/>
          </p:cNvSpPr>
          <p:nvPr>
            <p:ph type="title"/>
          </p:nvPr>
        </p:nvSpPr>
        <p:spPr>
          <a:xfrm>
            <a:off x="3086100" y="228600"/>
            <a:ext cx="6019800" cy="1447800"/>
          </a:xfrm>
        </p:spPr>
        <p:txBody>
          <a:bodyPr/>
          <a:lstStyle/>
          <a:p>
            <a:pPr algn="ctr" eaLnBrk="1" hangingPunct="1"/>
            <a:r>
              <a:rPr lang="en-US" altLang="en-US" sz="3200" dirty="0">
                <a:effectLst>
                  <a:outerShdw blurRad="38100" dist="38100" dir="2700000" algn="tl">
                    <a:srgbClr val="000000">
                      <a:alpha val="43137"/>
                    </a:srgbClr>
                  </a:outerShdw>
                </a:effectLst>
                <a:cs typeface="Calibri" panose="020F0502020204030204" pitchFamily="34" charset="0"/>
              </a:rPr>
              <a:t>Names &amp; Titles Demonstrating Satan’s Post-Fall, Earthly Authority </a:t>
            </a:r>
            <a:br>
              <a:rPr lang="en-US" altLang="en-US" sz="2800" dirty="0">
                <a:effectLst>
                  <a:outerShdw blurRad="38100" dist="38100" dir="2700000" algn="tl">
                    <a:srgbClr val="000000">
                      <a:alpha val="43137"/>
                    </a:srgbClr>
                  </a:outerShdw>
                </a:effectLst>
                <a:cs typeface="Calibri" panose="020F0502020204030204" pitchFamily="34" charset="0"/>
              </a:rPr>
            </a:br>
            <a:r>
              <a:rPr lang="en-US" altLang="en-US" sz="2400" dirty="0">
                <a:solidFill>
                  <a:schemeClr val="tx1"/>
                </a:solidFill>
                <a:effectLst>
                  <a:outerShdw blurRad="38100" dist="38100" dir="2700000" algn="tl">
                    <a:srgbClr val="000000">
                      <a:alpha val="43137"/>
                    </a:srgbClr>
                  </a:outerShdw>
                </a:effectLst>
                <a:ea typeface="+mn-ea"/>
                <a:cs typeface="Calibri" panose="020F0502020204030204" pitchFamily="34" charset="0"/>
              </a:rPr>
              <a:t>(Job 1:7; 2:2; Luke 4:5-8; Rom. 8:19-22)</a:t>
            </a:r>
            <a:endParaRPr lang="en-US" altLang="en-US" sz="2800" dirty="0">
              <a:solidFill>
                <a:schemeClr val="tx1"/>
              </a:solidFill>
              <a:effectLst>
                <a:outerShdw blurRad="38100" dist="38100" dir="2700000" algn="tl">
                  <a:srgbClr val="000000">
                    <a:alpha val="43137"/>
                  </a:srgbClr>
                </a:outerShdw>
              </a:effectLst>
              <a:ea typeface="+mn-ea"/>
              <a:cs typeface="Calibri" panose="020F0502020204030204" pitchFamily="34" charset="0"/>
            </a:endParaRPr>
          </a:p>
        </p:txBody>
      </p:sp>
      <p:sp>
        <p:nvSpPr>
          <p:cNvPr id="6147" name="Rectangle 3">
            <a:extLst>
              <a:ext uri="{FF2B5EF4-FFF2-40B4-BE49-F238E27FC236}">
                <a16:creationId xmlns:a16="http://schemas.microsoft.com/office/drawing/2014/main" id="{8A9CBAB8-36E1-A685-DE4A-1471A63DD4EC}"/>
              </a:ext>
            </a:extLst>
          </p:cNvPr>
          <p:cNvSpPr>
            <a:spLocks noGrp="1" noChangeArrowheads="1"/>
          </p:cNvSpPr>
          <p:nvPr>
            <p:ph type="body" idx="1"/>
          </p:nvPr>
        </p:nvSpPr>
        <p:spPr>
          <a:xfrm>
            <a:off x="4000500" y="2057400"/>
            <a:ext cx="7353300" cy="4114800"/>
          </a:xfrm>
        </p:spPr>
        <p:txBody>
          <a:bodyPr/>
          <a:lstStyle/>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Prince of this world (John 12:31; 14:30; 16:11)</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God of this world (2 Cor. 4:4)</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Prince and power of the air (Eph. 2:2)</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Who the believer wrestles with (Eph. 6:12)</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Roaring lion (1 Pet. 5:8)</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Whole world lies in his power (1 John 5:19)</a:t>
            </a:r>
          </a:p>
        </p:txBody>
      </p:sp>
      <p:pic>
        <p:nvPicPr>
          <p:cNvPr id="5" name="Picture 4">
            <a:extLst>
              <a:ext uri="{FF2B5EF4-FFF2-40B4-BE49-F238E27FC236}">
                <a16:creationId xmlns:a16="http://schemas.microsoft.com/office/drawing/2014/main" id="{5775F033-D228-909C-9622-696DA6FFE19F}"/>
              </a:ext>
            </a:extLst>
          </p:cNvPr>
          <p:cNvPicPr>
            <a:picLocks noChangeAspect="1"/>
          </p:cNvPicPr>
          <p:nvPr/>
        </p:nvPicPr>
        <p:blipFill>
          <a:blip r:embed="rId2"/>
          <a:srcRect l="7143" t="8333" b="25001"/>
          <a:stretch>
            <a:fillRect/>
          </a:stretch>
        </p:blipFill>
        <p:spPr>
          <a:xfrm>
            <a:off x="609600" y="2057400"/>
            <a:ext cx="2971800" cy="4114800"/>
          </a:xfrm>
          <a:prstGeom prst="rect">
            <a:avLst/>
          </a:prstGeom>
          <a:solidFill>
            <a:srgbClr val="FFFFFF">
              <a:shade val="85000"/>
            </a:srgbClr>
          </a:solidFill>
          <a:ln w="38100" cap="sq">
            <a:solidFill>
              <a:srgbClr val="C0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612612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6">
            <a:extLst>
              <a:ext uri="{FF2B5EF4-FFF2-40B4-BE49-F238E27FC236}">
                <a16:creationId xmlns:a16="http://schemas.microsoft.com/office/drawing/2014/main" id="{B724DC9A-8723-4D60-AEED-52C2A45607C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33650" y="293689"/>
            <a:ext cx="7124700" cy="6270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209800" y="226578"/>
            <a:ext cx="7772400" cy="1097280"/>
          </a:xfrm>
        </p:spPr>
        <p:txBody>
          <a:bodyPr/>
          <a:lstStyle/>
          <a:p>
            <a:pPr algn="ctr"/>
            <a:r>
              <a:rPr lang="en-US" sz="3600" dirty="0">
                <a:effectLst>
                  <a:outerShdw blurRad="38100" dist="38100" dir="2700000" algn="tl">
                    <a:srgbClr val="000000">
                      <a:alpha val="43137"/>
                    </a:srgbClr>
                  </a:outerShdw>
                </a:effectLst>
              </a:rPr>
              <a:t>Ultimate Exodus </a:t>
            </a:r>
            <a:br>
              <a:rPr lang="en-US" sz="3600" dirty="0">
                <a:effectLst>
                  <a:outerShdw blurRad="38100" dist="38100" dir="2700000" algn="tl">
                    <a:srgbClr val="000000">
                      <a:alpha val="43137"/>
                    </a:srgbClr>
                  </a:outerShdw>
                </a:effectLst>
              </a:rPr>
            </a:br>
            <a:r>
              <a:rPr lang="en-US" sz="2800" dirty="0">
                <a:solidFill>
                  <a:schemeClr val="tx1"/>
                </a:solidFill>
                <a:effectLst>
                  <a:outerShdw blurRad="38100" dist="38100" dir="2700000" algn="tl">
                    <a:srgbClr val="000000">
                      <a:alpha val="43137"/>
                    </a:srgbClr>
                  </a:outerShdw>
                </a:effectLst>
              </a:rPr>
              <a:t>(Rev 11:15)</a:t>
            </a:r>
            <a:endParaRPr lang="en-US" sz="3600" dirty="0">
              <a:solidFill>
                <a:schemeClr val="tx1"/>
              </a:solidFill>
              <a:effectLst>
                <a:outerShdw blurRad="38100" dist="38100" dir="2700000" algn="tl">
                  <a:srgbClr val="000000">
                    <a:alpha val="43137"/>
                  </a:srgbClr>
                </a:outerShdw>
              </a:effectLst>
            </a:endParaRPr>
          </a:p>
        </p:txBody>
      </p:sp>
      <p:sp>
        <p:nvSpPr>
          <p:cNvPr id="72707" name="Rectangle 3"/>
          <p:cNvSpPr>
            <a:spLocks noGrp="1" noChangeArrowheads="1"/>
          </p:cNvSpPr>
          <p:nvPr>
            <p:ph type="body" idx="1"/>
          </p:nvPr>
        </p:nvSpPr>
        <p:spPr>
          <a:xfrm>
            <a:off x="1028700" y="1558926"/>
            <a:ext cx="10134600" cy="4537075"/>
          </a:xfrm>
        </p:spPr>
        <p:txBody>
          <a:bodyPr/>
          <a:lstStyle/>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Sores</a:t>
            </a:r>
            <a:r>
              <a:rPr lang="en-US" sz="3000" dirty="0">
                <a:effectLst>
                  <a:outerShdw blurRad="38100" dist="38100" dir="2700000" algn="tl">
                    <a:srgbClr val="000000">
                      <a:alpha val="43137"/>
                    </a:srgbClr>
                  </a:outerShdw>
                </a:effectLst>
              </a:rPr>
              <a:t>: 6</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plague (Ex 9:8-12), 1</a:t>
            </a:r>
            <a:r>
              <a:rPr lang="en-US" sz="3000" baseline="30000" dirty="0">
                <a:effectLst>
                  <a:outerShdw blurRad="38100" dist="38100" dir="2700000" algn="tl">
                    <a:srgbClr val="000000">
                      <a:alpha val="43137"/>
                    </a:srgbClr>
                  </a:outerShdw>
                </a:effectLst>
              </a:rPr>
              <a:t>st</a:t>
            </a:r>
            <a:r>
              <a:rPr lang="en-US" sz="3000" dirty="0">
                <a:effectLst>
                  <a:outerShdw blurRad="38100" dist="38100" dir="2700000" algn="tl">
                    <a:srgbClr val="000000">
                      <a:alpha val="43137"/>
                    </a:srgbClr>
                  </a:outerShdw>
                </a:effectLst>
              </a:rPr>
              <a:t> bowl (Rev 16:1-2)</a:t>
            </a:r>
          </a:p>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Rivers to blood</a:t>
            </a:r>
            <a:r>
              <a:rPr lang="en-US" sz="3000" dirty="0">
                <a:effectLst>
                  <a:outerShdw blurRad="38100" dist="38100" dir="2700000" algn="tl">
                    <a:srgbClr val="000000">
                      <a:alpha val="43137"/>
                    </a:srgbClr>
                  </a:outerShdw>
                </a:effectLst>
              </a:rPr>
              <a:t>: 1</a:t>
            </a:r>
            <a:r>
              <a:rPr lang="en-US" sz="3000" baseline="30000" dirty="0">
                <a:effectLst>
                  <a:outerShdw blurRad="38100" dist="38100" dir="2700000" algn="tl">
                    <a:srgbClr val="000000">
                      <a:alpha val="43137"/>
                    </a:srgbClr>
                  </a:outerShdw>
                </a:effectLst>
              </a:rPr>
              <a:t>st</a:t>
            </a:r>
            <a:r>
              <a:rPr lang="en-US" sz="3000" dirty="0">
                <a:effectLst>
                  <a:outerShdw blurRad="38100" dist="38100" dir="2700000" algn="tl">
                    <a:srgbClr val="000000">
                      <a:alpha val="43137"/>
                    </a:srgbClr>
                  </a:outerShdw>
                </a:effectLst>
              </a:rPr>
              <a:t> plague (Ex 7:19-21), 3</a:t>
            </a:r>
            <a:r>
              <a:rPr lang="en-US" sz="3000" baseline="30000" dirty="0">
                <a:effectLst>
                  <a:outerShdw blurRad="38100" dist="38100" dir="2700000" algn="tl">
                    <a:srgbClr val="000000">
                      <a:alpha val="43137"/>
                    </a:srgbClr>
                  </a:outerShdw>
                </a:effectLst>
              </a:rPr>
              <a:t>rd</a:t>
            </a:r>
            <a:r>
              <a:rPr lang="en-US" sz="3000" dirty="0">
                <a:effectLst>
                  <a:outerShdw blurRad="38100" dist="38100" dir="2700000" algn="tl">
                    <a:srgbClr val="000000">
                      <a:alpha val="43137"/>
                    </a:srgbClr>
                  </a:outerShdw>
                </a:effectLst>
              </a:rPr>
              <a:t> bowl (Rev 16:4-7)</a:t>
            </a:r>
          </a:p>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Darkness</a:t>
            </a:r>
            <a:r>
              <a:rPr lang="en-US" sz="3000" dirty="0">
                <a:effectLst>
                  <a:outerShdw blurRad="38100" dist="38100" dir="2700000" algn="tl">
                    <a:srgbClr val="000000">
                      <a:alpha val="43137"/>
                    </a:srgbClr>
                  </a:outerShdw>
                </a:effectLst>
              </a:rPr>
              <a:t>: 9</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plague (Ex 10:21-23), 5</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bowl (Rev 16:10-11)</a:t>
            </a:r>
          </a:p>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Frogs</a:t>
            </a:r>
            <a:r>
              <a:rPr lang="en-US" sz="3000" dirty="0">
                <a:effectLst>
                  <a:outerShdw blurRad="38100" dist="38100" dir="2700000" algn="tl">
                    <a:srgbClr val="000000">
                      <a:alpha val="43137"/>
                    </a:srgbClr>
                  </a:outerShdw>
                </a:effectLst>
              </a:rPr>
              <a:t>: 2</a:t>
            </a:r>
            <a:r>
              <a:rPr lang="en-US" sz="3000" baseline="30000" dirty="0">
                <a:effectLst>
                  <a:outerShdw blurRad="38100" dist="38100" dir="2700000" algn="tl">
                    <a:srgbClr val="000000">
                      <a:alpha val="43137"/>
                    </a:srgbClr>
                  </a:outerShdw>
                </a:effectLst>
              </a:rPr>
              <a:t>nd</a:t>
            </a:r>
            <a:r>
              <a:rPr lang="en-US" sz="3000" dirty="0">
                <a:effectLst>
                  <a:outerShdw blurRad="38100" dist="38100" dir="2700000" algn="tl">
                    <a:srgbClr val="000000">
                      <a:alpha val="43137"/>
                    </a:srgbClr>
                  </a:outerShdw>
                </a:effectLst>
              </a:rPr>
              <a:t> plague (Ex 7:25</a:t>
            </a:r>
            <a:r>
              <a:rPr lang="en-US" sz="3000" dirty="0">
                <a:effectLst>
                  <a:outerShdw blurRad="38100" dist="38100" dir="2700000" algn="tl">
                    <a:srgbClr val="000000">
                      <a:alpha val="43137"/>
                    </a:srgbClr>
                  </a:outerShdw>
                </a:effectLst>
                <a:cs typeface="Calibri" panose="020F0502020204030204" pitchFamily="34" charset="0"/>
              </a:rPr>
              <a:t>‒8:15), 6</a:t>
            </a:r>
            <a:r>
              <a:rPr lang="en-US" sz="3000" baseline="30000" dirty="0">
                <a:effectLst>
                  <a:outerShdw blurRad="38100" dist="38100" dir="2700000" algn="tl">
                    <a:srgbClr val="000000">
                      <a:alpha val="43137"/>
                    </a:srgbClr>
                  </a:outerShdw>
                </a:effectLst>
                <a:cs typeface="Calibri" panose="020F0502020204030204" pitchFamily="34" charset="0"/>
              </a:rPr>
              <a:t>th</a:t>
            </a:r>
            <a:r>
              <a:rPr lang="en-US" sz="3000" dirty="0">
                <a:effectLst>
                  <a:outerShdw blurRad="38100" dist="38100" dir="2700000" algn="tl">
                    <a:srgbClr val="000000">
                      <a:alpha val="43137"/>
                    </a:srgbClr>
                  </a:outerShdw>
                </a:effectLst>
                <a:cs typeface="Calibri" panose="020F0502020204030204" pitchFamily="34" charset="0"/>
              </a:rPr>
              <a:t> bowl (Rev 16:13)</a:t>
            </a:r>
            <a:endParaRPr lang="en-US" sz="3000" dirty="0">
              <a:effectLst>
                <a:outerShdw blurRad="38100" dist="38100" dir="2700000" algn="tl">
                  <a:srgbClr val="000000">
                    <a:alpha val="43137"/>
                  </a:srgbClr>
                </a:outerShdw>
              </a:effectLst>
            </a:endParaRPr>
          </a:p>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Hail</a:t>
            </a:r>
            <a:r>
              <a:rPr lang="en-US" sz="3000" dirty="0">
                <a:effectLst>
                  <a:outerShdw blurRad="38100" dist="38100" dir="2700000" algn="tl">
                    <a:srgbClr val="000000">
                      <a:alpha val="43137"/>
                    </a:srgbClr>
                  </a:outerShdw>
                </a:effectLst>
              </a:rPr>
              <a:t>: 7</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plague (Ex 9:22-26), 7</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bowl (Rev 16:17-21)</a:t>
            </a:r>
          </a:p>
        </p:txBody>
      </p:sp>
    </p:spTree>
    <p:extLst>
      <p:ext uri="{BB962C8B-B14F-4D97-AF65-F5344CB8AC3E}">
        <p14:creationId xmlns:p14="http://schemas.microsoft.com/office/powerpoint/2010/main" val="39316519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155244-29D6-691D-4C5A-2558B6671DC8}"/>
              </a:ext>
            </a:extLst>
          </p:cNvPr>
          <p:cNvPicPr>
            <a:picLocks noChangeAspect="1"/>
          </p:cNvPicPr>
          <p:nvPr/>
        </p:nvPicPr>
        <p:blipFill>
          <a:blip r:embed="rId2"/>
          <a:stretch>
            <a:fillRect/>
          </a:stretch>
        </p:blipFill>
        <p:spPr>
          <a:xfrm>
            <a:off x="0" y="0"/>
            <a:ext cx="12192000" cy="6857999"/>
          </a:xfrm>
          <a:prstGeom prst="rect">
            <a:avLst/>
          </a:prstGeom>
        </p:spPr>
      </p:pic>
      <p:sp>
        <p:nvSpPr>
          <p:cNvPr id="134147" name="Rectangle 1"/>
          <p:cNvSpPr>
            <a:spLocks noChangeArrowheads="1"/>
          </p:cNvSpPr>
          <p:nvPr/>
        </p:nvSpPr>
        <p:spPr bwMode="auto">
          <a:xfrm>
            <a:off x="609600" y="0"/>
            <a:ext cx="10972800" cy="3039294"/>
          </a:xfrm>
          <a:prstGeom prst="rect">
            <a:avLst/>
          </a:prstGeom>
          <a:noFill/>
          <a:ln w="28575">
            <a:noFill/>
            <a:miter lim="800000"/>
            <a:headEnd/>
            <a:tailEnd/>
          </a:ln>
        </p:spPr>
        <p:txBody>
          <a:bodyPr wrap="square">
            <a:spAutoFit/>
          </a:bodyPr>
          <a:lstStyle/>
          <a:p>
            <a:pPr algn="ctr">
              <a:spcBef>
                <a:spcPts val="0"/>
              </a:spcBef>
              <a:spcAft>
                <a:spcPts val="900"/>
              </a:spcAft>
            </a:pPr>
            <a:r>
              <a:rPr lang="en-US" altLang="en-US" sz="4000" kern="0" dirty="0">
                <a:solidFill>
                  <a:srgbClr val="00FFFF"/>
                </a:solidFill>
                <a:effectLst>
                  <a:outerShdw blurRad="38100" dist="38100" dir="2700000" algn="tl">
                    <a:srgbClr val="000000">
                      <a:alpha val="43137"/>
                    </a:srgbClr>
                  </a:outerShdw>
                </a:effectLst>
                <a:latin typeface="Calibri" panose="020F0502020204030204" pitchFamily="34" charset="0"/>
              </a:rPr>
              <a:t>Revelation 11:15</a:t>
            </a:r>
          </a:p>
          <a:p>
            <a:pPr algn="just"/>
            <a:r>
              <a:rPr lang="en-US" altLang="en-US" sz="3600" kern="0"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15 </a:t>
            </a:r>
            <a:r>
              <a:rPr lang="en-US" altLang="en-US" sz="3600"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Then the seventh angel sounded; and there were loud voices in heaven, saying,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 kingdom of the world has become the kingdom of our Lord and of His Christ</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and He will reign forever and ever.’”</a:t>
            </a:r>
          </a:p>
        </p:txBody>
      </p:sp>
      <p:pic>
        <p:nvPicPr>
          <p:cNvPr id="3" name="Picture 2">
            <a:extLst>
              <a:ext uri="{FF2B5EF4-FFF2-40B4-BE49-F238E27FC236}">
                <a16:creationId xmlns:a16="http://schemas.microsoft.com/office/drawing/2014/main" id="{7A3367C7-EAC3-94B8-93DA-301730013992}"/>
              </a:ext>
            </a:extLst>
          </p:cNvPr>
          <p:cNvPicPr>
            <a:picLocks noChangeAspect="1"/>
          </p:cNvPicPr>
          <p:nvPr/>
        </p:nvPicPr>
        <p:blipFill>
          <a:blip r:embed="rId3"/>
          <a:stretch>
            <a:fillRect/>
          </a:stretch>
        </p:blipFill>
        <p:spPr>
          <a:xfrm>
            <a:off x="4130040" y="3048000"/>
            <a:ext cx="3931920" cy="1828800"/>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127180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ED0740D-A8CB-46C5-B1D4-E28A47E604F9}"/>
              </a:ext>
            </a:extLst>
          </p:cNvPr>
          <p:cNvPicPr>
            <a:picLocks noChangeAspect="1"/>
          </p:cNvPicPr>
          <p:nvPr/>
        </p:nvPicPr>
        <p:blipFill>
          <a:blip r:embed="rId2"/>
          <a:stretch>
            <a:fillRect/>
          </a:stretch>
        </p:blipFill>
        <p:spPr>
          <a:xfrm>
            <a:off x="1669921" y="158213"/>
            <a:ext cx="8852159" cy="6541575"/>
          </a:xfrm>
          <a:prstGeom prst="rect">
            <a:avLst/>
          </a:prstGeom>
        </p:spPr>
      </p:pic>
    </p:spTree>
    <p:extLst>
      <p:ext uri="{BB962C8B-B14F-4D97-AF65-F5344CB8AC3E}">
        <p14:creationId xmlns:p14="http://schemas.microsoft.com/office/powerpoint/2010/main" val="2177821002"/>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41FFE8-86D2-3D36-1771-9B9B3CFF2D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1179" y="228600"/>
            <a:ext cx="9769643" cy="6400800"/>
          </a:xfrm>
          <a:prstGeom prst="rect">
            <a:avLst/>
          </a:prstGeom>
          <a:ln>
            <a:solidFill>
              <a:srgbClr val="FFFFCC"/>
            </a:solidFill>
          </a:ln>
        </p:spPr>
      </p:pic>
    </p:spTree>
    <p:extLst>
      <p:ext uri="{BB962C8B-B14F-4D97-AF65-F5344CB8AC3E}">
        <p14:creationId xmlns:p14="http://schemas.microsoft.com/office/powerpoint/2010/main" val="400658751"/>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p:cNvSpPr>
            <a:spLocks noGrp="1"/>
          </p:cNvSpPr>
          <p:nvPr>
            <p:ph type="title" idx="4294967295"/>
          </p:nvPr>
        </p:nvSpPr>
        <p:spPr>
          <a:xfrm>
            <a:off x="2209800" y="2857500"/>
            <a:ext cx="7772400" cy="1143000"/>
          </a:xfrm>
        </p:spPr>
        <p:txBody>
          <a:bodyPr/>
          <a:lstStyle/>
          <a:p>
            <a:pPr algn="ctr"/>
            <a:r>
              <a:rPr lang="en-US" altLang="en-US" sz="6000" dirty="0">
                <a:effectLst>
                  <a:outerShdw blurRad="38100" dist="38100" dir="2700000" algn="tl">
                    <a:srgbClr val="000000">
                      <a:alpha val="43137"/>
                    </a:srgbClr>
                  </a:outerShdw>
                </a:effectLst>
                <a:latin typeface="Calibri" panose="020F0502020204030204" pitchFamily="34" charset="0"/>
              </a:rPr>
              <a:t>Conclusion</a:t>
            </a:r>
          </a:p>
        </p:txBody>
      </p:sp>
    </p:spTree>
    <p:extLst>
      <p:ext uri="{BB962C8B-B14F-4D97-AF65-F5344CB8AC3E}">
        <p14:creationId xmlns:p14="http://schemas.microsoft.com/office/powerpoint/2010/main" val="335559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FD632-4E28-95F6-D4FA-06CC4938649F}"/>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40E59F48-1629-4C83-FB4B-2D4ABE3F1475}"/>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4B1AD434-377A-2A20-6218-E7F7482CCD2C}"/>
              </a:ext>
            </a:extLst>
          </p:cNvPr>
          <p:cNvSpPr>
            <a:spLocks noGrp="1" noChangeArrowheads="1"/>
          </p:cNvSpPr>
          <p:nvPr>
            <p:ph type="body" idx="1"/>
          </p:nvPr>
        </p:nvSpPr>
        <p:spPr>
          <a:xfrm>
            <a:off x="604157" y="1458716"/>
            <a:ext cx="4800600" cy="4606925"/>
          </a:xfrm>
        </p:spPr>
        <p:txBody>
          <a:bodyPr/>
          <a:lstStyle/>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5a – Ps 2:7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5b – 2 Sam 7:14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6 – Ps 97:7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7 – Ps 104:4</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8-9 – Ps 45:6-7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10-12 – Ps 102:25-7</a:t>
            </a:r>
          </a:p>
          <a:p>
            <a:pPr marL="514350" lvl="3" indent="-514350" eaLnBrk="1" hangingPunct="1">
              <a:spcBef>
                <a:spcPts val="0"/>
              </a:spcBef>
              <a:spcAft>
                <a:spcPts val="1800"/>
              </a:spcAft>
              <a:buClr>
                <a:srgbClr val="FFC000"/>
              </a:buClr>
              <a:buFont typeface="+mj-lt"/>
              <a:buAutoNum type="alphaLcParenR"/>
              <a:defRPr/>
            </a:pPr>
            <a:r>
              <a:rPr lang="en-US" dirty="0">
                <a:effectLst>
                  <a:outerShdw blurRad="38100" dist="38100" dir="2700000" algn="tl">
                    <a:srgbClr val="000000">
                      <a:alpha val="43137"/>
                    </a:srgbClr>
                  </a:outerShdw>
                </a:effectLst>
              </a:rPr>
              <a:t>vs. 13 – Ps 110:1</a:t>
            </a:r>
          </a:p>
        </p:txBody>
      </p:sp>
      <p:pic>
        <p:nvPicPr>
          <p:cNvPr id="3" name="Picture 2">
            <a:extLst>
              <a:ext uri="{FF2B5EF4-FFF2-40B4-BE49-F238E27FC236}">
                <a16:creationId xmlns:a16="http://schemas.microsoft.com/office/drawing/2014/main" id="{628623E5-BC8D-D06B-4B5B-9E16A2C172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718618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E6141-8A37-8FA6-B614-7632A532992E}"/>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CD2AA153-78D7-31C0-B9EA-7E99F78B0FE6}"/>
              </a:ext>
            </a:extLst>
          </p:cNvPr>
          <p:cNvSpPr>
            <a:spLocks noGrp="1" noChangeArrowheads="1"/>
          </p:cNvSpPr>
          <p:nvPr>
            <p:ph type="body" idx="1"/>
          </p:nvPr>
        </p:nvSpPr>
        <p:spPr>
          <a:xfrm>
            <a:off x="1523999" y="1828800"/>
            <a:ext cx="6301317" cy="3543300"/>
          </a:xfrm>
        </p:spPr>
        <p:txBody>
          <a:bodyPr/>
          <a:lstStyle/>
          <a:p>
            <a:pPr marL="457200" lvl="3" indent="-457200" eaLnBrk="1" hangingPunct="1">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Seven OT Citations (1:4-14)</a:t>
            </a:r>
          </a:p>
          <a:p>
            <a:pPr marL="457200" lvl="3" indent="-457200">
              <a:lnSpc>
                <a:spcPct val="100000"/>
              </a:lnSpc>
              <a:spcBef>
                <a:spcPts val="0"/>
              </a:spcBef>
              <a:spcAft>
                <a:spcPts val="1800"/>
              </a:spcAft>
              <a:buClr>
                <a:srgbClr val="00FF00"/>
              </a:buClr>
              <a:buFont typeface="+mj-lt"/>
              <a:buAutoNum type="arabicPeriod"/>
              <a:defRPr/>
            </a:pPr>
            <a:r>
              <a:rPr lang="en-US" sz="2800" b="1" u="sng" dirty="0">
                <a:solidFill>
                  <a:srgbClr val="FFFFCC"/>
                </a:solidFill>
                <a:effectLst>
                  <a:outerShdw blurRad="38100" dist="38100" dir="2700000" algn="tl">
                    <a:srgbClr val="000000">
                      <a:alpha val="43137"/>
                    </a:srgbClr>
                  </a:outerShdw>
                </a:effectLst>
              </a:rPr>
              <a:t>Warning Against Drifting (2:1-4)</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Why God Became Man</a:t>
            </a:r>
            <a:r>
              <a:rPr lang="en-US" sz="2800" dirty="0">
                <a:effectLst>
                  <a:outerShdw blurRad="38100" dist="38100" dir="2700000" algn="tl">
                    <a:srgbClr val="000000">
                      <a:alpha val="43137"/>
                    </a:srgbClr>
                  </a:outerShdw>
                </a:effectLst>
                <a:latin typeface="Calibri" panose="020F0502020204030204" pitchFamily="34" charset="0"/>
              </a:rPr>
              <a:t> (2:5-18)</a:t>
            </a:r>
          </a:p>
          <a:p>
            <a:pPr marL="0" lvl="1" indent="0">
              <a:lnSpc>
                <a:spcPct val="100000"/>
              </a:lnSpc>
              <a:spcBef>
                <a:spcPts val="0"/>
              </a:spcBef>
              <a:spcAft>
                <a:spcPts val="1800"/>
              </a:spcAft>
              <a:buClr>
                <a:srgbClr val="00FF00"/>
              </a:buClr>
              <a:buNone/>
              <a:defRPr/>
            </a:pPr>
            <a:endPar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endParaRPr>
          </a:p>
        </p:txBody>
      </p:sp>
      <p:sp>
        <p:nvSpPr>
          <p:cNvPr id="4" name="Rectangle 2">
            <a:extLst>
              <a:ext uri="{FF2B5EF4-FFF2-40B4-BE49-F238E27FC236}">
                <a16:creationId xmlns:a16="http://schemas.microsoft.com/office/drawing/2014/main" id="{EEE6CCBA-0B75-A5EF-6F59-D59DA8B0FB9E}"/>
              </a:ext>
            </a:extLst>
          </p:cNvPr>
          <p:cNvSpPr txBox="1">
            <a:spLocks noChangeArrowheads="1"/>
          </p:cNvSpPr>
          <p:nvPr/>
        </p:nvSpPr>
        <p:spPr bwMode="auto">
          <a:xfrm>
            <a:off x="2738437" y="228601"/>
            <a:ext cx="6715125" cy="109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Hebrews 1:4‒2:18</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rgbClr val="FFFFCC"/>
                </a:solidFill>
                <a:latin typeface="Calibri" panose="020F0502020204030204" pitchFamily="34" charset="0"/>
                <a:ea typeface="Calibri" panose="020F0502020204030204" pitchFamily="34" charset="0"/>
                <a:cs typeface="Calibri" panose="020F0502020204030204" pitchFamily="34" charset="0"/>
              </a:rPr>
              <a:t>Christ is Superior to the Angels</a:t>
            </a:r>
            <a:endParaRPr lang="en-US" sz="2800" dirty="0">
              <a:solidFill>
                <a:srgbClr val="FFFFC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104DFF78-3B31-7E89-6894-673946C0F5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186111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B86C54-0D54-D530-ABA9-7929BD51048B}"/>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F247EC47-CE3D-844A-A31A-DB41218C9450}"/>
              </a:ext>
            </a:extLst>
          </p:cNvPr>
          <p:cNvSpPr>
            <a:spLocks noGrp="1" noChangeArrowheads="1"/>
          </p:cNvSpPr>
          <p:nvPr>
            <p:ph type="body" idx="1"/>
          </p:nvPr>
        </p:nvSpPr>
        <p:spPr>
          <a:xfrm>
            <a:off x="1523999" y="1828800"/>
            <a:ext cx="6301317" cy="3543300"/>
          </a:xfrm>
        </p:spPr>
        <p:txBody>
          <a:bodyPr/>
          <a:lstStyle/>
          <a:p>
            <a:pPr marL="457200" lvl="3" indent="-457200" eaLnBrk="1" hangingPunct="1">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Seven OT Citations (1:4-14)</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Warning Against Drifting (2:1-4)</a:t>
            </a:r>
          </a:p>
          <a:p>
            <a:pPr marL="457200" lvl="3" indent="-457200">
              <a:lnSpc>
                <a:spcPct val="100000"/>
              </a:lnSpc>
              <a:spcBef>
                <a:spcPts val="0"/>
              </a:spcBef>
              <a:spcAft>
                <a:spcPts val="1800"/>
              </a:spcAft>
              <a:buClr>
                <a:srgbClr val="00FF00"/>
              </a:buClr>
              <a:buFont typeface="+mj-lt"/>
              <a:buAutoNum type="arabicPeriod"/>
              <a:defRPr/>
            </a:pPr>
            <a:r>
              <a:rPr lang="en-US" sz="2800" b="1" u="sng" dirty="0">
                <a:solidFill>
                  <a:srgbClr val="FFFFCC"/>
                </a:solidFill>
                <a:effectLst>
                  <a:outerShdw blurRad="38100" dist="38100" dir="2700000" algn="tl">
                    <a:srgbClr val="000000">
                      <a:alpha val="43137"/>
                    </a:srgbClr>
                  </a:outerShdw>
                </a:effectLst>
              </a:rPr>
              <a:t>Why God Became Man (2:5-18)</a:t>
            </a:r>
          </a:p>
          <a:p>
            <a:pPr marL="0" lvl="1" indent="0">
              <a:lnSpc>
                <a:spcPct val="100000"/>
              </a:lnSpc>
              <a:spcBef>
                <a:spcPts val="0"/>
              </a:spcBef>
              <a:spcAft>
                <a:spcPts val="1800"/>
              </a:spcAft>
              <a:buClr>
                <a:srgbClr val="00FF00"/>
              </a:buClr>
              <a:buNone/>
              <a:defRPr/>
            </a:pPr>
            <a:endPar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endParaRPr>
          </a:p>
        </p:txBody>
      </p:sp>
      <p:sp>
        <p:nvSpPr>
          <p:cNvPr id="4" name="Rectangle 2">
            <a:extLst>
              <a:ext uri="{FF2B5EF4-FFF2-40B4-BE49-F238E27FC236}">
                <a16:creationId xmlns:a16="http://schemas.microsoft.com/office/drawing/2014/main" id="{8534831C-B025-1A5D-5333-6221EDB26FE3}"/>
              </a:ext>
            </a:extLst>
          </p:cNvPr>
          <p:cNvSpPr txBox="1">
            <a:spLocks noChangeArrowheads="1"/>
          </p:cNvSpPr>
          <p:nvPr/>
        </p:nvSpPr>
        <p:spPr bwMode="auto">
          <a:xfrm>
            <a:off x="2738437" y="228601"/>
            <a:ext cx="6715125" cy="109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Hebrews 1:4‒2:18</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rgbClr val="FFFFCC"/>
                </a:solidFill>
                <a:latin typeface="Calibri" panose="020F0502020204030204" pitchFamily="34" charset="0"/>
                <a:ea typeface="Calibri" panose="020F0502020204030204" pitchFamily="34" charset="0"/>
                <a:cs typeface="Calibri" panose="020F0502020204030204" pitchFamily="34" charset="0"/>
              </a:rPr>
              <a:t>Christ is Superior to the Angels</a:t>
            </a:r>
            <a:endParaRPr lang="en-US" sz="2800" dirty="0">
              <a:solidFill>
                <a:srgbClr val="FFFFC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EE511DBE-5932-D187-6327-D963EAE0A5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744443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VIOUS_ACTIVE_SLIDE" val="357"/>
</p:tagLst>
</file>

<file path=ppt/theme/theme1.xml><?xml version="1.0" encoding="utf-8"?>
<a:theme xmlns:a="http://schemas.openxmlformats.org/drawingml/2006/main" name="Azure">
  <a:themeElements>
    <a:clrScheme name="Azure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fontScheme name="Azur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Azure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clrMap bg1="dk2" tx1="lt1" bg2="dk1" tx2="lt2" accent1="accent1" accent2="accent2" accent3="accent3" accent4="accent4" accent5="accent5" accent6="accent6" hlink="hlink" folHlink="folHlink"/>
    </a:extraClrScheme>
    <a:extraClrScheme>
      <a:clrScheme name="Azure 2">
        <a:dk1>
          <a:srgbClr val="000000"/>
        </a:dk1>
        <a:lt1>
          <a:srgbClr val="CCECFF"/>
        </a:lt1>
        <a:dk2>
          <a:srgbClr val="330099"/>
        </a:dk2>
        <a:lt2>
          <a:srgbClr val="0099CC"/>
        </a:lt2>
        <a:accent1>
          <a:srgbClr val="009999"/>
        </a:accent1>
        <a:accent2>
          <a:srgbClr val="FF99CC"/>
        </a:accent2>
        <a:accent3>
          <a:srgbClr val="E2F4FF"/>
        </a:accent3>
        <a:accent4>
          <a:srgbClr val="000000"/>
        </a:accent4>
        <a:accent5>
          <a:srgbClr val="AACACA"/>
        </a:accent5>
        <a:accent6>
          <a:srgbClr val="E78AB9"/>
        </a:accent6>
        <a:hlink>
          <a:srgbClr val="6600CC"/>
        </a:hlink>
        <a:folHlink>
          <a:srgbClr val="3366FF"/>
        </a:folHlink>
      </a:clrScheme>
      <a:clrMap bg1="lt1" tx1="dk1" bg2="lt2" tx2="dk2" accent1="accent1" accent2="accent2" accent3="accent3" accent4="accent4" accent5="accent5" accent6="accent6" hlink="hlink" folHlink="folHlink"/>
    </a:extraClrScheme>
    <a:extraClrScheme>
      <a:clrScheme name="Azure 3">
        <a:dk1>
          <a:srgbClr val="000000"/>
        </a:dk1>
        <a:lt1>
          <a:srgbClr val="FFFFFF"/>
        </a:lt1>
        <a:dk2>
          <a:srgbClr val="000000"/>
        </a:dk2>
        <a:lt2>
          <a:srgbClr val="CBCBCB"/>
        </a:lt2>
        <a:accent1>
          <a:srgbClr val="B2B2B2"/>
        </a:accent1>
        <a:accent2>
          <a:srgbClr val="DDDDDD"/>
        </a:accent2>
        <a:accent3>
          <a:srgbClr val="FFFFFF"/>
        </a:accent3>
        <a:accent4>
          <a:srgbClr val="000000"/>
        </a:accent4>
        <a:accent5>
          <a:srgbClr val="D5D5D5"/>
        </a:accent5>
        <a:accent6>
          <a:srgbClr val="C8C8C8"/>
        </a:accent6>
        <a:hlink>
          <a:srgbClr val="5F5F5F"/>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Azure">
  <a:themeElements>
    <a:clrScheme name="Azure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fontScheme name="Azur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Azure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clrMap bg1="dk2" tx1="lt1" bg2="dk1" tx2="lt2" accent1="accent1" accent2="accent2" accent3="accent3" accent4="accent4" accent5="accent5" accent6="accent6" hlink="hlink" folHlink="folHlink"/>
    </a:extraClrScheme>
    <a:extraClrScheme>
      <a:clrScheme name="Azure 2">
        <a:dk1>
          <a:srgbClr val="000000"/>
        </a:dk1>
        <a:lt1>
          <a:srgbClr val="CCECFF"/>
        </a:lt1>
        <a:dk2>
          <a:srgbClr val="330099"/>
        </a:dk2>
        <a:lt2>
          <a:srgbClr val="0099CC"/>
        </a:lt2>
        <a:accent1>
          <a:srgbClr val="009999"/>
        </a:accent1>
        <a:accent2>
          <a:srgbClr val="FF99CC"/>
        </a:accent2>
        <a:accent3>
          <a:srgbClr val="E2F4FF"/>
        </a:accent3>
        <a:accent4>
          <a:srgbClr val="000000"/>
        </a:accent4>
        <a:accent5>
          <a:srgbClr val="AACACA"/>
        </a:accent5>
        <a:accent6>
          <a:srgbClr val="E78AB9"/>
        </a:accent6>
        <a:hlink>
          <a:srgbClr val="6600CC"/>
        </a:hlink>
        <a:folHlink>
          <a:srgbClr val="3366FF"/>
        </a:folHlink>
      </a:clrScheme>
      <a:clrMap bg1="lt1" tx1="dk1" bg2="lt2" tx2="dk2" accent1="accent1" accent2="accent2" accent3="accent3" accent4="accent4" accent5="accent5" accent6="accent6" hlink="hlink" folHlink="folHlink"/>
    </a:extraClrScheme>
    <a:extraClrScheme>
      <a:clrScheme name="Azure 3">
        <a:dk1>
          <a:srgbClr val="000000"/>
        </a:dk1>
        <a:lt1>
          <a:srgbClr val="FFFFFF"/>
        </a:lt1>
        <a:dk2>
          <a:srgbClr val="000000"/>
        </a:dk2>
        <a:lt2>
          <a:srgbClr val="CBCBCB"/>
        </a:lt2>
        <a:accent1>
          <a:srgbClr val="B2B2B2"/>
        </a:accent1>
        <a:accent2>
          <a:srgbClr val="DDDDDD"/>
        </a:accent2>
        <a:accent3>
          <a:srgbClr val="FFFFFF"/>
        </a:accent3>
        <a:accent4>
          <a:srgbClr val="000000"/>
        </a:accent4>
        <a:accent5>
          <a:srgbClr val="D5D5D5"/>
        </a:accent5>
        <a:accent6>
          <a:srgbClr val="C8C8C8"/>
        </a:accent6>
        <a:hlink>
          <a:srgbClr val="5F5F5F"/>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Designs\Azure.pot</Template>
  <TotalTime>1632</TotalTime>
  <Words>2109</Words>
  <Application>Microsoft Office PowerPoint</Application>
  <PresentationFormat>Widescreen</PresentationFormat>
  <Paragraphs>204</Paragraphs>
  <Slides>52</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52</vt:i4>
      </vt:variant>
    </vt:vector>
  </HeadingPairs>
  <TitlesOfParts>
    <vt:vector size="59" baseType="lpstr">
      <vt:lpstr>Aptos</vt:lpstr>
      <vt:lpstr>Calibri</vt:lpstr>
      <vt:lpstr>Roboto</vt:lpstr>
      <vt:lpstr>Times New Roman</vt:lpstr>
      <vt:lpstr>Wingdings</vt:lpstr>
      <vt:lpstr>Azure</vt:lpstr>
      <vt:lpstr>1_Azure</vt:lpstr>
      <vt:lpstr>PowerPoint Presentation</vt:lpstr>
      <vt:lpstr>INTRODUCTORY MATTERS</vt:lpstr>
      <vt:lpstr>OUTLINE</vt:lpstr>
      <vt:lpstr>CHRIST IS SUPERIOR TO PREVIOUS REVELATION (1:1-2A)</vt:lpstr>
      <vt:lpstr>CHRIST’S 7 ATTRIBUTES SHOWING HIS FINALITY (1:2B-3)</vt:lpstr>
      <vt:lpstr>OUTLINE</vt:lpstr>
      <vt:lpstr>Daniel 9 Outline</vt:lpstr>
      <vt:lpstr>PowerPoint Presentation</vt:lpstr>
      <vt:lpstr>PowerPoint Presentation</vt:lpstr>
      <vt:lpstr>PowerPoint Presentation</vt:lpstr>
      <vt:lpstr>7 OT CITATIONS DEMONSTRATING CHRIST’S  SUPERIORITY TO THE ANGELS (1:4-14)</vt:lpstr>
      <vt:lpstr>7 OT CITATIONS DEMONSTRATING CHRIST’S  SUPERIORITY TO THE ANGELS (1:4-14)</vt:lpstr>
      <vt:lpstr>PowerPoint Presentation</vt:lpstr>
      <vt:lpstr>Nicene Creed (AD 325)</vt:lpstr>
      <vt:lpstr>PowerPoint Presentation</vt:lpstr>
      <vt:lpstr>PowerPoint Presentation</vt:lpstr>
      <vt:lpstr>PowerPoint Presentation</vt:lpstr>
      <vt:lpstr>7 OT CITATIONS DEMONSTRATING CHRIST’S  SUPERIORITY TO THE ANGELS (1:4-14)</vt:lpstr>
      <vt:lpstr>PowerPoint Presentation</vt:lpstr>
      <vt:lpstr>PowerPoint Presentation</vt:lpstr>
      <vt:lpstr>PowerPoint Presentation</vt:lpstr>
      <vt:lpstr>PowerPoint Presentation</vt:lpstr>
      <vt:lpstr>PowerPoint Presentation</vt:lpstr>
      <vt:lpstr>PowerPoint Presentation</vt:lpstr>
      <vt:lpstr>7 OT CITATIONS DEMONSTRATING CHRIST’S  SUPERIORITY TO THE ANGELS (1:4-14)</vt:lpstr>
      <vt:lpstr>PowerPoint Presentation</vt:lpstr>
      <vt:lpstr>7 OT CITATIONS DEMONSTRATING CHRIST’S  SUPERIORITY TO THE ANGELS (1:4-14)</vt:lpstr>
      <vt:lpstr>PowerPoint Presentation</vt:lpstr>
      <vt:lpstr>PowerPoint Presentation</vt:lpstr>
      <vt:lpstr>7 OT CITATIONS DEMONSTRATING CHRIST’S  SUPERIORITY TO THE ANGELS (1:4-14)</vt:lpstr>
      <vt:lpstr>PowerPoint Presentation</vt:lpstr>
      <vt:lpstr>PowerPoint Presentation</vt:lpstr>
      <vt:lpstr>7 OT CITATIONS DEMONSTRATING CHRIST’S  SUPERIORITY TO THE ANGELS (1:4-14)</vt:lpstr>
      <vt:lpstr>CHRIST’S 7 ATTRIBUTES SHOWING HIS FINALITY (1:2B-3)</vt:lpstr>
      <vt:lpstr>PowerPoint Presentation</vt:lpstr>
      <vt:lpstr>PowerPoint Presentation</vt:lpstr>
      <vt:lpstr>PowerPoint Presentation</vt:lpstr>
      <vt:lpstr>PowerPoint Presentation</vt:lpstr>
      <vt:lpstr>7 OT CITATIONS DEMONSTRATING CHRIST’S  SUPERIORITY TO THE ANGELS (1:4-14)</vt:lpstr>
      <vt:lpstr>CHRIST’S 7 ATTRIBUTES SHOWING HIS FINALITY (1:2B-3)</vt:lpstr>
      <vt:lpstr>PowerPoint Presentation</vt:lpstr>
      <vt:lpstr>PowerPoint Presentation</vt:lpstr>
      <vt:lpstr>Names &amp; Titles Demonstrating Satan’s Post-Fall, Earthly Authority  (Job 1:7; 2:2; Luke 4:5-8; Rom. 8:19-22)</vt:lpstr>
      <vt:lpstr>PowerPoint Presentation</vt:lpstr>
      <vt:lpstr>Ultimate Exodus  (Rev 11:15)</vt:lpstr>
      <vt:lpstr>PowerPoint Presentation</vt:lpstr>
      <vt:lpstr>PowerPoint Presentation</vt:lpstr>
      <vt:lpstr>PowerPoint Presentation</vt:lpstr>
      <vt:lpstr>Conclusion</vt:lpstr>
      <vt:lpstr>7 OT CITATIONS DEMONSTRATING CHRIST’S  SUPERIORITY TO THE ANGELS (1:4-14)</vt:lpstr>
      <vt:lpstr>PowerPoint Presentation</vt:lpstr>
      <vt:lpstr>PowerPoint Presentation</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005 - Hebrews 16x9 - 1v4-14</dc:title>
  <dc:subject>Book of Hebrews</dc:subject>
  <dc:creator>A. Woods</dc:creator>
  <cp:lastModifiedBy>Jim McGowan</cp:lastModifiedBy>
  <cp:revision>157</cp:revision>
  <dcterms:created xsi:type="dcterms:W3CDTF">2009-01-15T02:12:45Z</dcterms:created>
  <dcterms:modified xsi:type="dcterms:W3CDTF">2026-05-23T22:54:27Z</dcterms:modified>
</cp:coreProperties>
</file>