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4" r:id="rId3"/>
  </p:sldMasterIdLst>
  <p:notesMasterIdLst>
    <p:notesMasterId r:id="rId55"/>
  </p:notesMasterIdLst>
  <p:handoutMasterIdLst>
    <p:handoutMasterId r:id="rId56"/>
  </p:handoutMasterIdLst>
  <p:sldIdLst>
    <p:sldId id="28266" r:id="rId4"/>
    <p:sldId id="28183" r:id="rId5"/>
    <p:sldId id="28184" r:id="rId6"/>
    <p:sldId id="322" r:id="rId7"/>
    <p:sldId id="28528" r:id="rId8"/>
    <p:sldId id="28635" r:id="rId9"/>
    <p:sldId id="28692" r:id="rId10"/>
    <p:sldId id="28704" r:id="rId11"/>
    <p:sldId id="28705" r:id="rId12"/>
    <p:sldId id="2082" r:id="rId13"/>
    <p:sldId id="28130" r:id="rId14"/>
    <p:sldId id="4726" r:id="rId15"/>
    <p:sldId id="28689" r:id="rId16"/>
    <p:sldId id="28712" r:id="rId17"/>
    <p:sldId id="28693" r:id="rId18"/>
    <p:sldId id="6331" r:id="rId19"/>
    <p:sldId id="28694" r:id="rId20"/>
    <p:sldId id="28602" r:id="rId21"/>
    <p:sldId id="28695" r:id="rId22"/>
    <p:sldId id="28696" r:id="rId23"/>
    <p:sldId id="1049" r:id="rId24"/>
    <p:sldId id="28445" r:id="rId25"/>
    <p:sldId id="28440" r:id="rId26"/>
    <p:sldId id="5629" r:id="rId27"/>
    <p:sldId id="325" r:id="rId28"/>
    <p:sldId id="5638" r:id="rId29"/>
    <p:sldId id="265" r:id="rId30"/>
    <p:sldId id="263" r:id="rId31"/>
    <p:sldId id="28697" r:id="rId32"/>
    <p:sldId id="28713" r:id="rId33"/>
    <p:sldId id="28698" r:id="rId34"/>
    <p:sldId id="28710" r:id="rId35"/>
    <p:sldId id="28699" r:id="rId36"/>
    <p:sldId id="28700" r:id="rId37"/>
    <p:sldId id="28701" r:id="rId38"/>
    <p:sldId id="28711" r:id="rId39"/>
    <p:sldId id="28714" r:id="rId40"/>
    <p:sldId id="5263" r:id="rId41"/>
    <p:sldId id="284" r:id="rId42"/>
    <p:sldId id="28702" r:id="rId43"/>
    <p:sldId id="28715" r:id="rId44"/>
    <p:sldId id="7962" r:id="rId45"/>
    <p:sldId id="944" r:id="rId46"/>
    <p:sldId id="28703" r:id="rId47"/>
    <p:sldId id="12493" r:id="rId48"/>
    <p:sldId id="28706" r:id="rId49"/>
    <p:sldId id="28707" r:id="rId50"/>
    <p:sldId id="28708" r:id="rId51"/>
    <p:sldId id="28709" r:id="rId52"/>
    <p:sldId id="28716" r:id="rId53"/>
    <p:sldId id="28717" r:id="rId54"/>
  </p:sldIdLst>
  <p:sldSz cx="12192000" cy="6858000"/>
  <p:notesSz cx="7315200" cy="9601200"/>
  <p:custDataLst>
    <p:tags r:id="rId5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8F396-3509-4014-A5E3-949DAD6195FD}" v="65" dt="2026-05-19T16:59:12.910"/>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93243" autoAdjust="0"/>
  </p:normalViewPr>
  <p:slideViewPr>
    <p:cSldViewPr>
      <p:cViewPr varScale="1">
        <p:scale>
          <a:sx n="120" d="100"/>
          <a:sy n="120" d="100"/>
        </p:scale>
        <p:origin x="15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44"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custSel addSld modSld modHandout">
      <pc:chgData name="Jim McGowan" userId="7cd36c50-75f2-4725-a6b3-0fe31ea99fa6" providerId="ADAL" clId="{449CE0BA-7942-4027-A788-A2C5851605C8}" dt="2026-05-20T12:34:19.761" v="83" actId="20577"/>
      <pc:docMkLst>
        <pc:docMk/>
      </pc:docMkLst>
      <pc:sldChg chg="modSp">
        <pc:chgData name="Jim McGowan" userId="7cd36c50-75f2-4725-a6b3-0fe31ea99fa6" providerId="ADAL" clId="{449CE0BA-7942-4027-A788-A2C5851605C8}" dt="2026-05-19T15:52:34.968" v="67" actId="12789"/>
        <pc:sldMkLst>
          <pc:docMk/>
          <pc:sldMk cId="3983266042" sldId="4726"/>
        </pc:sldMkLst>
        <pc:picChg chg="mod">
          <ac:chgData name="Jim McGowan" userId="7cd36c50-75f2-4725-a6b3-0fe31ea99fa6" providerId="ADAL" clId="{449CE0BA-7942-4027-A788-A2C5851605C8}" dt="2026-05-19T15:52:34.968" v="67" actId="12789"/>
          <ac:picMkLst>
            <pc:docMk/>
            <pc:sldMk cId="3983266042" sldId="4726"/>
            <ac:picMk id="26627" creationId="{1D34D6F6-82FD-481C-8B43-412F426B3DC7}"/>
          </ac:picMkLst>
        </pc:picChg>
      </pc:sldChg>
      <pc:sldChg chg="modSp mod">
        <pc:chgData name="Jim McGowan" userId="7cd36c50-75f2-4725-a6b3-0fe31ea99fa6" providerId="ADAL" clId="{449CE0BA-7942-4027-A788-A2C5851605C8}" dt="2026-05-19T15:54:45.683" v="76" actId="255"/>
        <pc:sldMkLst>
          <pc:docMk/>
          <pc:sldMk cId="1678028670" sldId="5638"/>
        </pc:sldMkLst>
        <pc:spChg chg="mod">
          <ac:chgData name="Jim McGowan" userId="7cd36c50-75f2-4725-a6b3-0fe31ea99fa6" providerId="ADAL" clId="{449CE0BA-7942-4027-A788-A2C5851605C8}" dt="2026-05-19T15:54:45.683" v="76" actId="255"/>
          <ac:spMkLst>
            <pc:docMk/>
            <pc:sldMk cId="1678028670" sldId="5638"/>
            <ac:spMk id="27650" creationId="{00000000-0000-0000-0000-000000000000}"/>
          </ac:spMkLst>
        </pc:spChg>
      </pc:sldChg>
      <pc:sldChg chg="modSp mod">
        <pc:chgData name="Jim McGowan" userId="7cd36c50-75f2-4725-a6b3-0fe31ea99fa6" providerId="ADAL" clId="{449CE0BA-7942-4027-A788-A2C5851605C8}" dt="2026-05-20T12:34:19.761" v="83" actId="20577"/>
        <pc:sldMkLst>
          <pc:docMk/>
          <pc:sldMk cId="54726997" sldId="28184"/>
        </pc:sldMkLst>
        <pc:spChg chg="mod">
          <ac:chgData name="Jim McGowan" userId="7cd36c50-75f2-4725-a6b3-0fe31ea99fa6" providerId="ADAL" clId="{449CE0BA-7942-4027-A788-A2C5851605C8}" dt="2026-05-20T12:34:19.761" v="83" actId="20577"/>
          <ac:spMkLst>
            <pc:docMk/>
            <pc:sldMk cId="54726997" sldId="28184"/>
            <ac:spMk id="27651" creationId="{C7E3F00E-D654-64BC-B05F-7F6040E610EE}"/>
          </ac:spMkLst>
        </pc:spChg>
      </pc:sldChg>
      <pc:sldChg chg="modSp">
        <pc:chgData name="Jim McGowan" userId="7cd36c50-75f2-4725-a6b3-0fe31ea99fa6" providerId="ADAL" clId="{449CE0BA-7942-4027-A788-A2C5851605C8}" dt="2026-05-19T15:54:11.891" v="72" actId="1440"/>
        <pc:sldMkLst>
          <pc:docMk/>
          <pc:sldMk cId="4167506536" sldId="28445"/>
        </pc:sldMkLst>
        <pc:picChg chg="mod">
          <ac:chgData name="Jim McGowan" userId="7cd36c50-75f2-4725-a6b3-0fe31ea99fa6" providerId="ADAL" clId="{449CE0BA-7942-4027-A788-A2C5851605C8}" dt="2026-05-19T15:54:11.891" v="72" actId="1440"/>
          <ac:picMkLst>
            <pc:docMk/>
            <pc:sldMk cId="4167506536" sldId="28445"/>
            <ac:picMk id="26627" creationId="{1D34D6F6-82FD-481C-8B43-412F426B3DC7}"/>
          </ac:picMkLst>
        </pc:picChg>
      </pc:sldChg>
      <pc:sldChg chg="modSp">
        <pc:chgData name="Jim McGowan" userId="7cd36c50-75f2-4725-a6b3-0fe31ea99fa6" providerId="ADAL" clId="{449CE0BA-7942-4027-A788-A2C5851605C8}" dt="2026-05-19T15:49:18.241" v="6" actId="1035"/>
        <pc:sldMkLst>
          <pc:docMk/>
          <pc:sldMk cId="275927762" sldId="28635"/>
        </pc:sldMkLst>
        <pc:spChg chg="mod">
          <ac:chgData name="Jim McGowan" userId="7cd36c50-75f2-4725-a6b3-0fe31ea99fa6" providerId="ADAL" clId="{449CE0BA-7942-4027-A788-A2C5851605C8}" dt="2026-05-19T15:49:18.241" v="6" actId="1035"/>
          <ac:spMkLst>
            <pc:docMk/>
            <pc:sldMk cId="275927762" sldId="28635"/>
            <ac:spMk id="161795" creationId="{C3661E84-D3FB-D078-2755-37103453F143}"/>
          </ac:spMkLst>
        </pc:spChg>
      </pc:sldChg>
      <pc:sldChg chg="modSp">
        <pc:chgData name="Jim McGowan" userId="7cd36c50-75f2-4725-a6b3-0fe31ea99fa6" providerId="ADAL" clId="{449CE0BA-7942-4027-A788-A2C5851605C8}" dt="2026-05-19T15:52:44.108" v="69"/>
        <pc:sldMkLst>
          <pc:docMk/>
          <pc:sldMk cId="420362307" sldId="28689"/>
        </pc:sldMkLst>
        <pc:spChg chg="mod">
          <ac:chgData name="Jim McGowan" userId="7cd36c50-75f2-4725-a6b3-0fe31ea99fa6" providerId="ADAL" clId="{449CE0BA-7942-4027-A788-A2C5851605C8}" dt="2026-05-19T15:52:44.108" v="69"/>
          <ac:spMkLst>
            <pc:docMk/>
            <pc:sldMk cId="420362307" sldId="28689"/>
            <ac:spMk id="68611" creationId="{00000000-0000-0000-0000-000000000000}"/>
          </ac:spMkLst>
        </pc:spChg>
      </pc:sldChg>
      <pc:sldChg chg="modSp">
        <pc:chgData name="Jim McGowan" userId="7cd36c50-75f2-4725-a6b3-0fe31ea99fa6" providerId="ADAL" clId="{449CE0BA-7942-4027-A788-A2C5851605C8}" dt="2026-05-19T15:49:33.362" v="13" actId="1035"/>
        <pc:sldMkLst>
          <pc:docMk/>
          <pc:sldMk cId="1111291541" sldId="28692"/>
        </pc:sldMkLst>
        <pc:spChg chg="mod">
          <ac:chgData name="Jim McGowan" userId="7cd36c50-75f2-4725-a6b3-0fe31ea99fa6" providerId="ADAL" clId="{449CE0BA-7942-4027-A788-A2C5851605C8}" dt="2026-05-19T15:49:33.362" v="13" actId="1035"/>
          <ac:spMkLst>
            <pc:docMk/>
            <pc:sldMk cId="1111291541" sldId="28692"/>
            <ac:spMk id="161795" creationId="{C3661E84-D3FB-D078-2755-37103453F143}"/>
          </ac:spMkLst>
        </pc:spChg>
      </pc:sldChg>
      <pc:sldChg chg="modSp">
        <pc:chgData name="Jim McGowan" userId="7cd36c50-75f2-4725-a6b3-0fe31ea99fa6" providerId="ADAL" clId="{449CE0BA-7942-4027-A788-A2C5851605C8}" dt="2026-05-19T15:49:46.818" v="19" actId="1035"/>
        <pc:sldMkLst>
          <pc:docMk/>
          <pc:sldMk cId="1452260973" sldId="28693"/>
        </pc:sldMkLst>
        <pc:spChg chg="mod">
          <ac:chgData name="Jim McGowan" userId="7cd36c50-75f2-4725-a6b3-0fe31ea99fa6" providerId="ADAL" clId="{449CE0BA-7942-4027-A788-A2C5851605C8}" dt="2026-05-19T15:49:46.818" v="19" actId="1035"/>
          <ac:spMkLst>
            <pc:docMk/>
            <pc:sldMk cId="1452260973" sldId="28693"/>
            <ac:spMk id="161795" creationId="{C3661E84-D3FB-D078-2755-37103453F143}"/>
          </ac:spMkLst>
        </pc:spChg>
      </pc:sldChg>
      <pc:sldChg chg="modSp">
        <pc:chgData name="Jim McGowan" userId="7cd36c50-75f2-4725-a6b3-0fe31ea99fa6" providerId="ADAL" clId="{449CE0BA-7942-4027-A788-A2C5851605C8}" dt="2026-05-19T15:49:54.178" v="25" actId="1035"/>
        <pc:sldMkLst>
          <pc:docMk/>
          <pc:sldMk cId="2523459360" sldId="28694"/>
        </pc:sldMkLst>
        <pc:spChg chg="mod">
          <ac:chgData name="Jim McGowan" userId="7cd36c50-75f2-4725-a6b3-0fe31ea99fa6" providerId="ADAL" clId="{449CE0BA-7942-4027-A788-A2C5851605C8}" dt="2026-05-19T15:49:54.178" v="25" actId="1035"/>
          <ac:spMkLst>
            <pc:docMk/>
            <pc:sldMk cId="2523459360" sldId="28694"/>
            <ac:spMk id="161795" creationId="{C3661E84-D3FB-D078-2755-37103453F143}"/>
          </ac:spMkLst>
        </pc:spChg>
      </pc:sldChg>
      <pc:sldChg chg="modSp">
        <pc:chgData name="Jim McGowan" userId="7cd36c50-75f2-4725-a6b3-0fe31ea99fa6" providerId="ADAL" clId="{449CE0BA-7942-4027-A788-A2C5851605C8}" dt="2026-05-19T15:50:01.074" v="31" actId="1035"/>
        <pc:sldMkLst>
          <pc:docMk/>
          <pc:sldMk cId="2023720375" sldId="28695"/>
        </pc:sldMkLst>
        <pc:spChg chg="mod">
          <ac:chgData name="Jim McGowan" userId="7cd36c50-75f2-4725-a6b3-0fe31ea99fa6" providerId="ADAL" clId="{449CE0BA-7942-4027-A788-A2C5851605C8}" dt="2026-05-19T15:50:01.074" v="31" actId="1035"/>
          <ac:spMkLst>
            <pc:docMk/>
            <pc:sldMk cId="2023720375" sldId="28695"/>
            <ac:spMk id="161795" creationId="{C3661E84-D3FB-D078-2755-37103453F143}"/>
          </ac:spMkLst>
        </pc:spChg>
      </pc:sldChg>
      <pc:sldChg chg="modSp">
        <pc:chgData name="Jim McGowan" userId="7cd36c50-75f2-4725-a6b3-0fe31ea99fa6" providerId="ADAL" clId="{449CE0BA-7942-4027-A788-A2C5851605C8}" dt="2026-05-19T15:50:06.802" v="37" actId="1035"/>
        <pc:sldMkLst>
          <pc:docMk/>
          <pc:sldMk cId="2751564647" sldId="28696"/>
        </pc:sldMkLst>
        <pc:spChg chg="mod">
          <ac:chgData name="Jim McGowan" userId="7cd36c50-75f2-4725-a6b3-0fe31ea99fa6" providerId="ADAL" clId="{449CE0BA-7942-4027-A788-A2C5851605C8}" dt="2026-05-19T15:50:06.802" v="37" actId="1035"/>
          <ac:spMkLst>
            <pc:docMk/>
            <pc:sldMk cId="2751564647" sldId="28696"/>
            <ac:spMk id="161795" creationId="{C3661E84-D3FB-D078-2755-37103453F143}"/>
          </ac:spMkLst>
        </pc:spChg>
      </pc:sldChg>
      <pc:sldChg chg="modSp">
        <pc:chgData name="Jim McGowan" userId="7cd36c50-75f2-4725-a6b3-0fe31ea99fa6" providerId="ADAL" clId="{449CE0BA-7942-4027-A788-A2C5851605C8}" dt="2026-05-19T15:50:19.274" v="43" actId="1035"/>
        <pc:sldMkLst>
          <pc:docMk/>
          <pc:sldMk cId="2028807319" sldId="28697"/>
        </pc:sldMkLst>
        <pc:spChg chg="mod">
          <ac:chgData name="Jim McGowan" userId="7cd36c50-75f2-4725-a6b3-0fe31ea99fa6" providerId="ADAL" clId="{449CE0BA-7942-4027-A788-A2C5851605C8}" dt="2026-05-19T15:50:19.274" v="43" actId="1035"/>
          <ac:spMkLst>
            <pc:docMk/>
            <pc:sldMk cId="2028807319" sldId="28697"/>
            <ac:spMk id="161795" creationId="{C3661E84-D3FB-D078-2755-37103453F143}"/>
          </ac:spMkLst>
        </pc:spChg>
      </pc:sldChg>
      <pc:sldChg chg="modSp">
        <pc:chgData name="Jim McGowan" userId="7cd36c50-75f2-4725-a6b3-0fe31ea99fa6" providerId="ADAL" clId="{449CE0BA-7942-4027-A788-A2C5851605C8}" dt="2026-05-19T15:50:24.728" v="49" actId="1035"/>
        <pc:sldMkLst>
          <pc:docMk/>
          <pc:sldMk cId="845265326" sldId="28698"/>
        </pc:sldMkLst>
        <pc:spChg chg="mod">
          <ac:chgData name="Jim McGowan" userId="7cd36c50-75f2-4725-a6b3-0fe31ea99fa6" providerId="ADAL" clId="{449CE0BA-7942-4027-A788-A2C5851605C8}" dt="2026-05-19T15:50:24.728" v="49" actId="1035"/>
          <ac:spMkLst>
            <pc:docMk/>
            <pc:sldMk cId="845265326" sldId="28698"/>
            <ac:spMk id="161795" creationId="{C3661E84-D3FB-D078-2755-37103453F143}"/>
          </ac:spMkLst>
        </pc:spChg>
      </pc:sldChg>
      <pc:sldChg chg="modSp">
        <pc:chgData name="Jim McGowan" userId="7cd36c50-75f2-4725-a6b3-0fe31ea99fa6" providerId="ADAL" clId="{449CE0BA-7942-4027-A788-A2C5851605C8}" dt="2026-05-19T15:50:43.754" v="55" actId="1035"/>
        <pc:sldMkLst>
          <pc:docMk/>
          <pc:sldMk cId="2798812527" sldId="28707"/>
        </pc:sldMkLst>
        <pc:spChg chg="mod">
          <ac:chgData name="Jim McGowan" userId="7cd36c50-75f2-4725-a6b3-0fe31ea99fa6" providerId="ADAL" clId="{449CE0BA-7942-4027-A788-A2C5851605C8}" dt="2026-05-19T15:50:43.754" v="55" actId="1035"/>
          <ac:spMkLst>
            <pc:docMk/>
            <pc:sldMk cId="2798812527" sldId="28707"/>
            <ac:spMk id="161795" creationId="{C3661E84-D3FB-D078-2755-37103453F143}"/>
          </ac:spMkLst>
        </pc:spChg>
      </pc:sldChg>
      <pc:sldChg chg="modSp">
        <pc:chgData name="Jim McGowan" userId="7cd36c50-75f2-4725-a6b3-0fe31ea99fa6" providerId="ADAL" clId="{449CE0BA-7942-4027-A788-A2C5851605C8}" dt="2026-05-19T15:52:57.997" v="71"/>
        <pc:sldMkLst>
          <pc:docMk/>
          <pc:sldMk cId="3483413030" sldId="28712"/>
        </pc:sldMkLst>
        <pc:spChg chg="mod">
          <ac:chgData name="Jim McGowan" userId="7cd36c50-75f2-4725-a6b3-0fe31ea99fa6" providerId="ADAL" clId="{449CE0BA-7942-4027-A788-A2C5851605C8}" dt="2026-05-19T15:52:57.997" v="71"/>
          <ac:spMkLst>
            <pc:docMk/>
            <pc:sldMk cId="3483413030" sldId="28712"/>
            <ac:spMk id="68611" creationId="{00000000-0000-0000-0000-000000000000}"/>
          </ac:spMkLst>
        </pc:spChg>
      </pc:sldChg>
      <pc:sldChg chg="add">
        <pc:chgData name="Jim McGowan" userId="7cd36c50-75f2-4725-a6b3-0fe31ea99fa6" providerId="ADAL" clId="{449CE0BA-7942-4027-A788-A2C5851605C8}" dt="2026-05-19T16:59:12.903" v="77"/>
        <pc:sldMkLst>
          <pc:docMk/>
          <pc:sldMk cId="1939753999" sldId="28716"/>
        </pc:sldMkLst>
      </pc:sldChg>
      <pc:sldChg chg="add">
        <pc:chgData name="Jim McGowan" userId="7cd36c50-75f2-4725-a6b3-0fe31ea99fa6" providerId="ADAL" clId="{449CE0BA-7942-4027-A788-A2C5851605C8}" dt="2026-05-19T16:59:12.903" v="77"/>
        <pc:sldMkLst>
          <pc:docMk/>
          <pc:sldMk cId="335175454" sldId="287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107 Acts 18v19-22 </a:t>
            </a:r>
          </a:p>
          <a:p>
            <a:pPr>
              <a:defRPr/>
            </a:pPr>
            <a:r>
              <a:rPr lang="en-US" sz="1400" dirty="0"/>
              <a:t>05-20-2026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16</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27</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46</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48</a:t>
            </a:fld>
            <a:endParaRPr lang="en-US"/>
          </a:p>
        </p:txBody>
      </p:sp>
    </p:spTree>
    <p:extLst>
      <p:ext uri="{BB962C8B-B14F-4D97-AF65-F5344CB8AC3E}">
        <p14:creationId xmlns:p14="http://schemas.microsoft.com/office/powerpoint/2010/main" val="198802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386013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52578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080725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2026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746514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564434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993287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5273195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5921748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0867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6300179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1659200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43193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26675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143641"/>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297228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4383284" y="4222487"/>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278809"/>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a:t>
            </a:r>
            <a:r>
              <a:rPr lang="en-US" sz="3200" b="0" i="0" u="none" strike="noStrike" dirty="0">
                <a:effectLst>
                  <a:outerShdw blurRad="38100" dist="38100" dir="2700000" algn="tl">
                    <a:srgbClr val="000000">
                      <a:alpha val="43137"/>
                    </a:srgbClr>
                  </a:outerShdw>
                </a:effectLst>
                <a:latin typeface="Calibri" panose="020F0502020204030204" pitchFamily="34" charset="0"/>
              </a:rPr>
              <a:t>At the time of Paul, ‘it was the greatest commercial city of Asia Minor,’ with a population of about 250,000, making it probably the fourth largest city of the Roman Empire after Rome, Alexandria in Egypt, and Antioch of Syria. Throughout Roman history, Ephesus was known as ‘the Gateway to Asia’ because it was a port city.”</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385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2036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14876" y="1371600"/>
            <a:ext cx="11597934" cy="4278809"/>
          </a:xfrm>
        </p:spPr>
        <p:txBody>
          <a:bodyPr/>
          <a:lstStyle/>
          <a:p>
            <a:pPr marL="0" indent="0" algn="just">
              <a:lnSpc>
                <a:spcPct val="100000"/>
              </a:lnSpc>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rPr>
              <a:t>“</a:t>
            </a:r>
            <a:r>
              <a:rPr lang="en-US" b="0" i="0" u="none" strike="noStrike" dirty="0">
                <a:effectLst>
                  <a:outerShdw blurRad="38100" dist="38100" dir="2700000" algn="tl">
                    <a:srgbClr val="000000">
                      <a:alpha val="43137"/>
                    </a:srgbClr>
                  </a:outerShdw>
                </a:effectLst>
                <a:latin typeface="Calibri" panose="020F0502020204030204" pitchFamily="34" charset="0"/>
              </a:rPr>
              <a:t>It was the center of sorcery and the practice of the black arts. The city was also known as ‘the Warden of the Temple of Artemis,’ which will play a role in Acts 19. Artemis, also known as Diana, was the multi-breasted goddess of fertility and hunting. The </a:t>
            </a:r>
            <a:r>
              <a:rPr lang="en-US" b="0" i="0" u="none" strike="noStrike" dirty="0" err="1">
                <a:effectLst>
                  <a:outerShdw blurRad="38100" dist="38100" dir="2700000" algn="tl">
                    <a:srgbClr val="000000">
                      <a:alpha val="43137"/>
                    </a:srgbClr>
                  </a:outerShdw>
                </a:effectLst>
                <a:latin typeface="Calibri" panose="020F0502020204030204" pitchFamily="34" charset="0"/>
              </a:rPr>
              <a:t>Artemision</a:t>
            </a:r>
            <a:r>
              <a:rPr lang="en-US" b="0" i="0" u="none" strike="noStrike" dirty="0">
                <a:effectLst>
                  <a:outerShdw blurRad="38100" dist="38100" dir="2700000" algn="tl">
                    <a:srgbClr val="000000">
                      <a:alpha val="43137"/>
                    </a:srgbClr>
                  </a:outerShdw>
                </a:effectLst>
                <a:latin typeface="Calibri" panose="020F0502020204030204" pitchFamily="34" charset="0"/>
              </a:rPr>
              <a:t>, or temple to Artemis, was one of the seven wonders of the ancient world. Built on a plain between the hills of </a:t>
            </a:r>
            <a:r>
              <a:rPr lang="en-US" b="0" i="0" u="none" strike="noStrike" dirty="0" err="1">
                <a:effectLst>
                  <a:outerShdw blurRad="38100" dist="38100" dir="2700000" algn="tl">
                    <a:srgbClr val="000000">
                      <a:alpha val="43137"/>
                    </a:srgbClr>
                  </a:outerShdw>
                </a:effectLst>
                <a:latin typeface="Calibri" panose="020F0502020204030204" pitchFamily="34" charset="0"/>
              </a:rPr>
              <a:t>Ayasoluk</a:t>
            </a:r>
            <a:r>
              <a:rPr lang="en-US" b="0" i="0" u="none" strike="noStrike" dirty="0">
                <a:effectLst>
                  <a:outerShdw blurRad="38100" dist="38100" dir="2700000" algn="tl">
                    <a:srgbClr val="000000">
                      <a:alpha val="43137"/>
                    </a:srgbClr>
                  </a:outerShdw>
                </a:effectLst>
                <a:latin typeface="Calibri" panose="020F0502020204030204" pitchFamily="34" charset="0"/>
              </a:rPr>
              <a:t> (</a:t>
            </a:r>
            <a:r>
              <a:rPr lang="en-US" b="0" i="0" u="none" strike="noStrike" dirty="0" err="1">
                <a:effectLst>
                  <a:outerShdw blurRad="38100" dist="38100" dir="2700000" algn="tl">
                    <a:srgbClr val="000000">
                      <a:alpha val="43137"/>
                    </a:srgbClr>
                  </a:outerShdw>
                </a:effectLst>
                <a:latin typeface="Calibri" panose="020F0502020204030204" pitchFamily="34" charset="0"/>
              </a:rPr>
              <a:t>Selçuk</a:t>
            </a:r>
            <a:r>
              <a:rPr lang="en-US" b="0" i="0" u="none" strike="noStrike" dirty="0">
                <a:effectLst>
                  <a:outerShdw blurRad="38100" dist="38100" dir="2700000" algn="tl">
                    <a:srgbClr val="000000">
                      <a:alpha val="43137"/>
                    </a:srgbClr>
                  </a:outerShdw>
                </a:effectLst>
                <a:latin typeface="Calibri" panose="020F0502020204030204" pitchFamily="34" charset="0"/>
              </a:rPr>
              <a:t>) and Pion, it was destroyed at least three times. The last version is said to have contained 127 columns, four to six feet in diameter and 60 feet high. The temple was about 425 feet in length and 225 feet wide, making it nearly double the size of the Parthenon in Athens. It became the center of pagan worship, with sacrifices and religious prostitution. According to the historian Strabo (64/63 B.C.-ca. A.D. 24), the </a:t>
            </a:r>
            <a:r>
              <a:rPr lang="en-US" b="0" i="0" u="none" strike="noStrike" dirty="0" err="1">
                <a:effectLst>
                  <a:outerShdw blurRad="38100" dist="38100" dir="2700000" algn="tl">
                    <a:srgbClr val="000000">
                      <a:alpha val="43137"/>
                    </a:srgbClr>
                  </a:outerShdw>
                </a:effectLst>
                <a:latin typeface="Calibri" panose="020F0502020204030204" pitchFamily="34" charset="0"/>
              </a:rPr>
              <a:t>Artemision</a:t>
            </a:r>
            <a:r>
              <a:rPr lang="en-US" b="0" i="0" u="none" strike="noStrike" dirty="0">
                <a:effectLst>
                  <a:outerShdw blurRad="38100" dist="38100" dir="2700000" algn="tl">
                    <a:srgbClr val="000000">
                      <a:alpha val="43137"/>
                    </a:srgbClr>
                  </a:outerShdw>
                </a:effectLst>
                <a:latin typeface="Calibri" panose="020F0502020204030204" pitchFamily="34" charset="0"/>
              </a:rPr>
              <a:t> also served as a refuge for fugitives from justice and as a bank for treasures.”</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a:effectLst>
                  <a:outerShdw blurRad="38100" dist="38100" dir="2700000" algn="tl">
                    <a:srgbClr val="000000"/>
                  </a:outerShdw>
                </a:effectLst>
                <a:latin typeface="Calibri" panose="020F0502020204030204" pitchFamily="34" charset="0"/>
                <a:cs typeface="+mn-cs"/>
              </a:rPr>
              <a:t>, </a:t>
            </a:r>
            <a:r>
              <a:rPr lang="en-US" altLang="en-US" sz="1800">
                <a:effectLst>
                  <a:outerShdw blurRad="38100" dist="38100" dir="2700000" algn="tl">
                    <a:srgbClr val="000000"/>
                  </a:outerShdw>
                </a:effectLst>
                <a:latin typeface="Calibri" panose="020F0502020204030204" pitchFamily="34" charset="0"/>
                <a:cs typeface="+mn-cs"/>
              </a:rPr>
              <a:t>386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83413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226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3:15-17</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i="0" baseline="30000" dirty="0">
                <a:effectLst/>
              </a:rPr>
              <a:t>15 </a:t>
            </a:r>
            <a:r>
              <a:rPr lang="en-US" sz="3600" i="0" u="none" strike="noStrike" dirty="0">
                <a:effectLst/>
              </a:rPr>
              <a:t>and that </a:t>
            </a:r>
            <a:r>
              <a:rPr lang="en-US" sz="3600" b="1" i="0" u="sng" strike="noStrike" dirty="0">
                <a:solidFill>
                  <a:srgbClr val="FFFFCC"/>
                </a:solidFill>
                <a:effectLst/>
              </a:rPr>
              <a:t>from childhood you have known the sacred writings</a:t>
            </a:r>
            <a:r>
              <a:rPr lang="en-US" sz="3600" i="0" u="none" strike="noStrike" dirty="0">
                <a:effectLst/>
              </a:rPr>
              <a:t> which are able to give you the wisdom that leads to salvation through faith which is in Christ Jesus.</a:t>
            </a:r>
            <a:r>
              <a:rPr lang="en-US" sz="3600" b="0" i="0" u="none" strike="noStrike" dirty="0">
                <a:effectLst/>
              </a:rPr>
              <a:t> </a:t>
            </a:r>
            <a:r>
              <a:rPr lang="en-US" sz="3200" b="1" i="0" baseline="30000" dirty="0">
                <a:effectLst/>
              </a:rPr>
              <a:t>16 </a:t>
            </a:r>
            <a:r>
              <a:rPr lang="en-US" sz="3400" dirty="0">
                <a:effectLst>
                  <a:outerShdw blurRad="38100" dist="38100" dir="2700000" algn="tl">
                    <a:srgbClr val="000000">
                      <a:alpha val="43137"/>
                    </a:srgbClr>
                  </a:outerShdw>
                </a:effectLst>
              </a:rPr>
              <a:t>All Scripture is inspired by God [</a:t>
            </a:r>
            <a:r>
              <a:rPr lang="en-US" sz="3400" i="1" dirty="0">
                <a:effectLst>
                  <a:outerShdw blurRad="38100" dist="38100" dir="2700000" algn="tl">
                    <a:srgbClr val="000000">
                      <a:alpha val="43137"/>
                    </a:srgbClr>
                  </a:outerShdw>
                </a:effectLst>
              </a:rPr>
              <a:t>theopneustos</a:t>
            </a:r>
            <a:r>
              <a:rPr lang="en-US" sz="3400"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a:t>
            </a:r>
            <a:r>
              <a:rPr lang="en-US" sz="3200" b="1" i="0" baseline="30000" dirty="0">
                <a:effectLst/>
              </a:rPr>
              <a:t>17 </a:t>
            </a:r>
            <a:r>
              <a:rPr lang="en-US" sz="3400" dirty="0">
                <a:effectLst>
                  <a:outerShdw blurRad="38100" dist="38100" dir="2700000" algn="tl">
                    <a:srgbClr val="000000">
                      <a:alpha val="43137"/>
                    </a:srgbClr>
                  </a:outerShdw>
                </a:effectLst>
              </a:rPr>
              <a:t>so that the man of God may be adequate, equipped for every good work.”</a:t>
            </a:r>
          </a:p>
        </p:txBody>
      </p:sp>
    </p:spTree>
    <p:extLst>
      <p:ext uri="{BB962C8B-B14F-4D97-AF65-F5344CB8AC3E}">
        <p14:creationId xmlns:p14="http://schemas.microsoft.com/office/powerpoint/2010/main" val="102765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2345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83886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2372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156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3862479" y="2560992"/>
            <a:ext cx="4460744" cy="257148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5065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83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A6B7-2589-45E0-958C-46928B856B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376" y="228324"/>
            <a:ext cx="9047248" cy="6401355"/>
          </a:xfrm>
          <a:prstGeom prst="rect">
            <a:avLst/>
          </a:prstGeom>
        </p:spPr>
      </p:pic>
    </p:spTree>
    <p:extLst>
      <p:ext uri="{BB962C8B-B14F-4D97-AF65-F5344CB8AC3E}">
        <p14:creationId xmlns:p14="http://schemas.microsoft.com/office/powerpoint/2010/main" val="15622939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6858000" y="1311983"/>
            <a:ext cx="3490926" cy="211701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DA11-AC36-4082-A3A5-7FF1DD3347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marL="342900" indent="-342900" algn="ctr" defTabSz="685800" eaLnBrk="0" hangingPunct="0">
              <a:lnSpc>
                <a:spcPct val="100000"/>
              </a:lnSpc>
              <a:spcBef>
                <a:spcPts val="0"/>
              </a:spcBef>
              <a:spcAft>
                <a:spcPts val="9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a:t>
            </a:r>
            <a:endPar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indent="0" algn="just">
              <a:lnSpc>
                <a:spcPct val="100000"/>
              </a:lnSpc>
              <a:spcBef>
                <a:spcPts val="0"/>
              </a:spcBef>
              <a:buNone/>
            </a:pPr>
            <a:r>
              <a:rPr lang="en-US" sz="3400" dirty="0">
                <a:effectLst>
                  <a:outerShdw blurRad="38100" dist="38100" dir="2700000" algn="tl">
                    <a:srgbClr val="000000">
                      <a:alpha val="43137"/>
                    </a:srgbClr>
                  </a:outerShdw>
                </a:effectLst>
              </a:rPr>
              <a:t>“To those who reside as aliens, scattered throughout </a:t>
            </a:r>
            <a:r>
              <a:rPr lang="en-US" sz="3400" b="1" u="sng" dirty="0">
                <a:solidFill>
                  <a:srgbClr val="FFFFCC"/>
                </a:solidFill>
                <a:effectLst>
                  <a:outerShdw blurRad="38100" dist="38100" dir="2700000" algn="tl">
                    <a:srgbClr val="000000">
                      <a:alpha val="43137"/>
                    </a:srgbClr>
                  </a:outerShdw>
                </a:effectLst>
              </a:rPr>
              <a:t>Pontus, Galatia, Cappadocia, Asia, and Bithynia</a:t>
            </a:r>
            <a:r>
              <a:rPr lang="en-US" sz="3400" dirty="0">
                <a:effectLst>
                  <a:outerShdw blurRad="38100" dist="38100" dir="2700000" algn="tl">
                    <a:srgbClr val="000000">
                      <a:alpha val="43137"/>
                    </a:srgbClr>
                  </a:outerShdw>
                </a:effectLst>
              </a:rPr>
              <a:t>, who are chosen.”</a:t>
            </a:r>
          </a:p>
        </p:txBody>
      </p:sp>
      <p:pic>
        <p:nvPicPr>
          <p:cNvPr id="5" name="Picture 6" descr="http://www.maggiesnotebook.com/wp-content/uploads/2011/08/Apostle_John_35.jpg">
            <a:extLst>
              <a:ext uri="{FF2B5EF4-FFF2-40B4-BE49-F238E27FC236}">
                <a16:creationId xmlns:a16="http://schemas.microsoft.com/office/drawing/2014/main" id="{AEABEAA4-18FE-67D0-E41B-46A8B836A7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80286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a:ln>
            <a:solidFill>
              <a:schemeClr val="tx1"/>
            </a:solidFill>
          </a:ln>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58400"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58400" y="76200"/>
            <a:ext cx="1565455" cy="1097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2880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4785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45265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2418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 </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83648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903767"/>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Caesarea landing (22a)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Visit to Jerusalem Church (22b)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Antioch (22c)</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 Return to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18:22</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330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903767"/>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Caesarea landing (22a)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Visit to Jerusalem Church (22b)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Antioch (22c)</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 Return to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18:22</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04900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8621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BD13A-8FF2-7879-410F-011AEA0217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C51C92-7052-EAA7-B761-B7D2C45A8C68}"/>
              </a:ext>
            </a:extLst>
          </p:cNvPr>
          <p:cNvPicPr>
            <a:picLocks noChangeAspect="1"/>
          </p:cNvPicPr>
          <p:nvPr/>
        </p:nvPicPr>
        <p:blipFill>
          <a:blip r:embed="rId2"/>
          <a:srcRect r="17168" b="17860"/>
          <a:stretch/>
        </p:blipFill>
        <p:spPr>
          <a:xfrm>
            <a:off x="2605697" y="137160"/>
            <a:ext cx="698060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2484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Jesus, a wise man, if indeed one ought to call him a man. For he was one who performed surprising deeds and was a teacher of such people as accept the truth gladly. He won over many Jews and many of the Greeks. He was the Christ. And when, upon the accusation of the principal men among us, </a:t>
            </a:r>
            <a:r>
              <a:rPr lang="en-US" sz="3100" b="1" u="sng" dirty="0">
                <a:solidFill>
                  <a:srgbClr val="FFFFCC"/>
                </a:solidFill>
                <a:effectLst>
                  <a:outerShdw blurRad="38100" dist="38100" dir="2700000" algn="tl">
                    <a:srgbClr val="000000">
                      <a:alpha val="43137"/>
                    </a:srgbClr>
                  </a:outerShdw>
                </a:effectLst>
              </a:rPr>
              <a:t>Pilate</a:t>
            </a:r>
            <a:r>
              <a:rPr lang="en-US" sz="3100" dirty="0">
                <a:effectLst>
                  <a:outerShdw blurRad="38100" dist="38100" dir="2700000" algn="tl">
                    <a:srgbClr val="000000">
                      <a:alpha val="43137"/>
                    </a:srgbClr>
                  </a:outerShdw>
                </a:effectLst>
              </a:rPr>
              <a:t> had condemned him to a </a:t>
            </a:r>
            <a:r>
              <a:rPr lang="en-US" sz="3100" b="1" u="sng" dirty="0">
                <a:solidFill>
                  <a:srgbClr val="FFFFCC"/>
                </a:solidFill>
                <a:effectLst>
                  <a:outerShdw blurRad="38100" dist="38100" dir="2700000" algn="tl">
                    <a:srgbClr val="000000">
                      <a:alpha val="43137"/>
                    </a:srgbClr>
                  </a:outerShdw>
                </a:effectLst>
              </a:rPr>
              <a:t>cross</a:t>
            </a:r>
            <a:r>
              <a:rPr lang="en-US" sz="3100" dirty="0">
                <a:effectLst>
                  <a:outerShdw blurRad="38100" dist="38100" dir="2700000" algn="tl">
                    <a:srgbClr val="000000">
                      <a:alpha val="43137"/>
                    </a:srgbClr>
                  </a:outerShdw>
                </a:effectLst>
              </a:rPr>
              <a:t>, those who had first come to love him did not cease. He appeared to them spending a third day restored to life, for the prophets of God had foretold these things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81BC8BA-30CD-4992-911C-75E74516DA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8145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rot="5400000">
            <a:off x="1981201" y="2057402"/>
            <a:ext cx="4202723" cy="4202723"/>
          </a:xfr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62406" y="-1607926"/>
            <a:ext cx="1267188" cy="5245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304606" y="2381007"/>
            <a:ext cx="4202722" cy="3555513"/>
          </a:xfrm>
          <a:prstGeom prst="rect">
            <a:avLst/>
          </a:prstGeom>
        </p:spPr>
      </p:pic>
    </p:spTree>
    <p:extLst>
      <p:ext uri="{BB962C8B-B14F-4D97-AF65-F5344CB8AC3E}">
        <p14:creationId xmlns:p14="http://schemas.microsoft.com/office/powerpoint/2010/main" val="21838340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903767"/>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Caesarea landing (22a)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Visit to Jerusalem Church (22b)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Antioch (22c)</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 Return to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18:22</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99749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086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228600"/>
            <a:ext cx="7772400" cy="609600"/>
          </a:xfrm>
        </p:spPr>
        <p:txBody>
          <a:bodyPr/>
          <a:lstStyle/>
          <a:p>
            <a:pPr algn="ctr"/>
            <a:r>
              <a:rPr lang="en-US" altLang="en-US" sz="4000" dirty="0">
                <a:solidFill>
                  <a:srgbClr val="00FFFF"/>
                </a:solidFill>
                <a:latin typeface="Calibri" panose="020F0502020204030204" pitchFamily="34" charset="0"/>
                <a:cs typeface="Calibri" panose="020F050202020403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685800" y="1219200"/>
          <a:ext cx="6217920" cy="4572000"/>
        </p:xfrm>
        <a:graphic>
          <a:graphicData uri="http://schemas.openxmlformats.org/drawingml/2006/table">
            <a:tbl>
              <a:tblPr>
                <a:tableStyleId>{AF606853-7671-496A-8E4F-DF71F8EC918B}</a:tableStyleId>
              </a:tblPr>
              <a:tblGrid>
                <a:gridCol w="310896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1"/>
                          </a:solidFill>
                          <a:effectLst/>
                          <a:latin typeface="Calibri" panose="020F0502020204030204" pitchFamily="34" charset="0"/>
                          <a:cs typeface="Calibri" panose="020F0502020204030204"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1"/>
                          </a:solidFill>
                          <a:effectLst/>
                          <a:latin typeface="Calibri" panose="020F0502020204030204" pitchFamily="34" charset="0"/>
                          <a:cs typeface="Calibri" panose="020F0502020204030204"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lt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lt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lt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lt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467600" y="2114551"/>
            <a:ext cx="4143623" cy="30175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903767"/>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Caesarea landing (22a)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Visit to Jerusalem Church (22b)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to Antioch (22c)</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 Return to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18:22</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98549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 </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0141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8812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 </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3806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903767"/>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Caesarea landing (22a)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Visit to Jerusalem Church (22b)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Antioch (22c)</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 Return to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18:22</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8682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 </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2nd missionary journey (Acts 15:36 –18:22)</a:t>
            </a:r>
          </a:p>
          <a:p>
            <a:pPr marL="914400" lvl="1" indent="-457200">
              <a:lnSpc>
                <a:spcPct val="100000"/>
              </a:lnSpc>
              <a:spcBef>
                <a:spcPts val="0"/>
              </a:spcBef>
              <a:spcAft>
                <a:spcPts val="1200"/>
              </a:spcAft>
              <a:buClr>
                <a:srgbClr val="FF00FF"/>
              </a:buClr>
            </a:pPr>
            <a:r>
              <a:rPr lang="en-US" altLang="en-US" sz="3200" b="1" u="sng" dirty="0">
                <a:solidFill>
                  <a:srgbClr val="FFFFCC"/>
                </a:solidFill>
              </a:rPr>
              <a:t>3</a:t>
            </a:r>
            <a:r>
              <a:rPr lang="en-US" altLang="en-US" sz="3200" b="1" u="sng" baseline="30000" dirty="0">
                <a:solidFill>
                  <a:srgbClr val="FFFFCC"/>
                </a:solidFill>
              </a:rPr>
              <a:t>rd</a:t>
            </a:r>
            <a:r>
              <a:rPr lang="en-US" altLang="en-US" sz="3200" b="1" u="sng" dirty="0">
                <a:solidFill>
                  <a:srgbClr val="FFFFCC"/>
                </a:solidFill>
              </a:rPr>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39753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17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4497033"/>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92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29810" y="1447800"/>
            <a:ext cx="7010400" cy="4497033"/>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Arrival (19a)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Leaving Priscilla &amp; Aquila behind (19b)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(19c)</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invitation (20a)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Invitation declined (20b)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Promise (21a)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(21b)</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IX. Ephesus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18:19-21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1129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98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937768" y="2833884"/>
            <a:ext cx="1060083" cy="251901"/>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201922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8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13091</TotalTime>
  <Words>1709</Words>
  <Application>Microsoft Office PowerPoint</Application>
  <PresentationFormat>Widescreen</PresentationFormat>
  <Paragraphs>296</Paragraphs>
  <Slides>51</Slides>
  <Notes>8</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1_Office Theme</vt:lpstr>
      <vt:lpstr>Azure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Purpose</vt:lpstr>
      <vt:lpstr>Message</vt:lpstr>
      <vt:lpstr>PowerPoint Presentation</vt:lpstr>
      <vt:lpstr>PowerPoint Presentation</vt:lpstr>
      <vt:lpstr>PowerPoint Presentation</vt:lpstr>
      <vt:lpstr>Second Missionary Journey</vt:lpstr>
      <vt:lpstr>Acts 15:36‒18:22 2nd Missionary Journey</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Second Missionary Journey</vt:lpstr>
      <vt:lpstr>PowerPoint Presentation</vt:lpstr>
      <vt:lpstr>Christ’s Five Trips to Jerusalem</vt:lpstr>
      <vt:lpstr>PowerPoint Presentation</vt:lpstr>
      <vt:lpstr>Conclusion</vt:lpstr>
      <vt:lpstr>Acts 15:36‒18:22 2nd Missionary Journey</vt:lpstr>
      <vt:lpstr>PowerPoint Presentation</vt:lpstr>
      <vt:lpstr>Acts 15:36‒18:22 2nd Missionary Journey</vt:lpstr>
      <vt:lpstr>PowerPoint Presentation</vt:lpstr>
      <vt:lpstr>Structure (Acts 1:8)</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107 Acts 18v19-22</dc:title>
  <dc:subject>ACTS</dc:subject>
  <dc:creator>A. Woods</dc:creator>
  <cp:lastModifiedBy>awoods@slbc.org</cp:lastModifiedBy>
  <cp:revision>1678</cp:revision>
  <cp:lastPrinted>2026-04-29T18:16:10Z</cp:lastPrinted>
  <dcterms:created xsi:type="dcterms:W3CDTF">2009-01-10T23:45:31Z</dcterms:created>
  <dcterms:modified xsi:type="dcterms:W3CDTF">2026-05-20T13:59:21Z</dcterms:modified>
</cp:coreProperties>
</file>