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4" r:id="rId3"/>
  </p:sldMasterIdLst>
  <p:notesMasterIdLst>
    <p:notesMasterId r:id="rId37"/>
  </p:notesMasterIdLst>
  <p:handoutMasterIdLst>
    <p:handoutMasterId r:id="rId38"/>
  </p:handoutMasterIdLst>
  <p:sldIdLst>
    <p:sldId id="28266" r:id="rId4"/>
    <p:sldId id="28183" r:id="rId5"/>
    <p:sldId id="28184" r:id="rId6"/>
    <p:sldId id="322" r:id="rId7"/>
    <p:sldId id="28528" r:id="rId8"/>
    <p:sldId id="28635" r:id="rId9"/>
    <p:sldId id="28657" r:id="rId10"/>
    <p:sldId id="27827" r:id="rId11"/>
    <p:sldId id="28664" r:id="rId12"/>
    <p:sldId id="28689" r:id="rId13"/>
    <p:sldId id="28690" r:id="rId14"/>
    <p:sldId id="28680" r:id="rId15"/>
    <p:sldId id="28658" r:id="rId16"/>
    <p:sldId id="265" r:id="rId17"/>
    <p:sldId id="263" r:id="rId18"/>
    <p:sldId id="28674" r:id="rId19"/>
    <p:sldId id="28659" r:id="rId20"/>
    <p:sldId id="28660" r:id="rId21"/>
    <p:sldId id="28661" r:id="rId22"/>
    <p:sldId id="28662" r:id="rId23"/>
    <p:sldId id="28663" r:id="rId24"/>
    <p:sldId id="28636" r:id="rId25"/>
    <p:sldId id="12216" r:id="rId26"/>
    <p:sldId id="28691" r:id="rId27"/>
    <p:sldId id="28666" r:id="rId28"/>
    <p:sldId id="28681" r:id="rId29"/>
    <p:sldId id="28687" r:id="rId30"/>
    <p:sldId id="28682" r:id="rId31"/>
    <p:sldId id="28683" r:id="rId32"/>
    <p:sldId id="28684" r:id="rId33"/>
    <p:sldId id="12493" r:id="rId34"/>
    <p:sldId id="28669" r:id="rId35"/>
    <p:sldId id="28375" r:id="rId36"/>
  </p:sldIdLst>
  <p:sldSz cx="12192000" cy="6858000"/>
  <p:notesSz cx="7315200" cy="9601200"/>
  <p:custDataLst>
    <p:tags r:id="rId3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7" autoAdjust="0"/>
    <p:restoredTop sz="93243" autoAdjust="0"/>
  </p:normalViewPr>
  <p:slideViewPr>
    <p:cSldViewPr>
      <p:cViewPr varScale="1">
        <p:scale>
          <a:sx n="120" d="100"/>
          <a:sy n="120" d="100"/>
        </p:scale>
        <p:origin x="89"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58"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5-12T14:52:29.085" v="1829" actId="20577"/>
      <pc:docMkLst>
        <pc:docMk/>
      </pc:docMkLst>
      <pc:sldChg chg="modSp mod">
        <pc:chgData name="Jim McGowan" userId="7cd36c50-75f2-4725-a6b3-0fe31ea99fa6" providerId="ADAL" clId="{449CE0BA-7942-4027-A788-A2C5851605C8}" dt="2026-05-12T14:52:24.917" v="1825" actId="20577"/>
        <pc:sldMkLst>
          <pc:docMk/>
          <pc:sldMk cId="2627198741" sldId="28183"/>
        </pc:sldMkLst>
        <pc:spChg chg="mod">
          <ac:chgData name="Jim McGowan" userId="7cd36c50-75f2-4725-a6b3-0fe31ea99fa6" providerId="ADAL" clId="{449CE0BA-7942-4027-A788-A2C5851605C8}" dt="2026-05-12T14:52:24.917" v="1825"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5-12T14:52:29.085" v="1829" actId="20577"/>
        <pc:sldMkLst>
          <pc:docMk/>
          <pc:sldMk cId="54726997" sldId="28184"/>
        </pc:sldMkLst>
        <pc:spChg chg="mod">
          <ac:chgData name="Jim McGowan" userId="7cd36c50-75f2-4725-a6b3-0fe31ea99fa6" providerId="ADAL" clId="{449CE0BA-7942-4027-A788-A2C5851605C8}" dt="2026-05-12T14:52:29.085" v="1829" actId="20577"/>
          <ac:spMkLst>
            <pc:docMk/>
            <pc:sldMk cId="54726997" sldId="28184"/>
            <ac:spMk id="27651" creationId="{C7E3F00E-D654-64BC-B05F-7F6040E610EE}"/>
          </ac:spMkLst>
        </pc:spChg>
      </pc:sldChg>
      <pc:sldChg chg="modSp add del">
        <pc:chgData name="Jim McGowan" userId="7cd36c50-75f2-4725-a6b3-0fe31ea99fa6" providerId="ADAL" clId="{449CE0BA-7942-4027-A788-A2C5851605C8}" dt="2026-04-14T16:57:01.149" v="1779"/>
        <pc:sldMkLst>
          <pc:docMk/>
          <pc:sldMk cId="977065843" sldId="28528"/>
        </pc:sldMkLst>
      </pc:sldChg>
    </pc:docChg>
  </pc:docChgLst>
  <pc:docChgLst>
    <pc:chgData name="Jim McGowan" userId="e2c7446dd3aca506" providerId="LiveId" clId="{9C25796A-7B39-4A71-8A01-5B1771AE4BD7}"/>
    <pc:docChg chg="undo redo custSel addSld delSld modSld sldOrd modHandout">
      <pc:chgData name="Jim McGowan" userId="e2c7446dd3aca506" providerId="LiveId" clId="{9C25796A-7B39-4A71-8A01-5B1771AE4BD7}" dt="2026-05-06T12:55:43.263" v="724" actId="6549"/>
      <pc:docMkLst>
        <pc:docMk/>
      </pc:docMkLst>
      <pc:sldChg chg="modSp mod">
        <pc:chgData name="Jim McGowan" userId="e2c7446dd3aca506" providerId="LiveId" clId="{9C25796A-7B39-4A71-8A01-5B1771AE4BD7}" dt="2026-04-29T16:38:18.553" v="612" actId="1037"/>
        <pc:sldMkLst>
          <pc:docMk/>
          <pc:sldMk cId="0" sldId="263"/>
        </pc:sldMkLst>
        <pc:picChg chg="mod">
          <ac:chgData name="Jim McGowan" userId="e2c7446dd3aca506" providerId="LiveId" clId="{9C25796A-7B39-4A71-8A01-5B1771AE4BD7}" dt="2026-04-29T16:38:18.553" v="612" actId="1037"/>
          <ac:picMkLst>
            <pc:docMk/>
            <pc:sldMk cId="0" sldId="263"/>
            <ac:picMk id="4" creationId="{420C5926-A2F7-109F-8A98-D6E86ECBBBBB}"/>
          </ac:picMkLst>
        </pc:picChg>
      </pc:sldChg>
      <pc:sldChg chg="modSp mod">
        <pc:chgData name="Jim McGowan" userId="e2c7446dd3aca506" providerId="LiveId" clId="{9C25796A-7B39-4A71-8A01-5B1771AE4BD7}" dt="2026-04-29T16:38:03.210" v="611" actId="1037"/>
        <pc:sldMkLst>
          <pc:docMk/>
          <pc:sldMk cId="2940300072" sldId="265"/>
        </pc:sldMkLst>
        <pc:picChg chg="mod">
          <ac:chgData name="Jim McGowan" userId="e2c7446dd3aca506" providerId="LiveId" clId="{9C25796A-7B39-4A71-8A01-5B1771AE4BD7}" dt="2026-04-29T16:37:46.714" v="610" actId="208"/>
          <ac:picMkLst>
            <pc:docMk/>
            <pc:sldMk cId="2940300072" sldId="265"/>
            <ac:picMk id="3" creationId="{2936C146-F6B6-B9E8-9F80-AD9083183800}"/>
          </ac:picMkLst>
        </pc:picChg>
        <pc:picChg chg="mod">
          <ac:chgData name="Jim McGowan" userId="e2c7446dd3aca506" providerId="LiveId" clId="{9C25796A-7B39-4A71-8A01-5B1771AE4BD7}" dt="2026-04-29T16:38:03.210" v="611" actId="1037"/>
          <ac:picMkLst>
            <pc:docMk/>
            <pc:sldMk cId="2940300072" sldId="265"/>
            <ac:picMk id="4" creationId="{9E4D8E95-A1D5-7E84-F26C-17BDD28F57DD}"/>
          </ac:picMkLst>
        </pc:picChg>
      </pc:sldChg>
      <pc:sldChg chg="addSp delSp modSp mod">
        <pc:chgData name="Jim McGowan" userId="e2c7446dd3aca506" providerId="LiveId" clId="{9C25796A-7B39-4A71-8A01-5B1771AE4BD7}" dt="2026-04-29T16:44:26.204" v="624" actId="108"/>
        <pc:sldMkLst>
          <pc:docMk/>
          <pc:sldMk cId="4287563283" sldId="12216"/>
        </pc:sldMkLst>
        <pc:spChg chg="mod">
          <ac:chgData name="Jim McGowan" userId="e2c7446dd3aca506" providerId="LiveId" clId="{9C25796A-7B39-4A71-8A01-5B1771AE4BD7}" dt="2026-04-29T16:44:26.204" v="624" actId="108"/>
          <ac:spMkLst>
            <pc:docMk/>
            <pc:sldMk cId="4287563283" sldId="12216"/>
            <ac:spMk id="161795" creationId="{F3AE4F9B-F97D-24E9-671E-7F8B850EDEC8}"/>
          </ac:spMkLst>
        </pc:spChg>
        <pc:spChg chg="mod">
          <ac:chgData name="Jim McGowan" userId="e2c7446dd3aca506" providerId="LiveId" clId="{9C25796A-7B39-4A71-8A01-5B1771AE4BD7}" dt="2026-04-29T16:39:03.724" v="614" actId="14100"/>
          <ac:spMkLst>
            <pc:docMk/>
            <pc:sldMk cId="4287563283" sldId="12216"/>
            <ac:spMk id="180226" creationId="{648C3E70-4AA1-48FB-DCD2-AD05E035DE1F}"/>
          </ac:spMkLst>
        </pc:spChg>
        <pc:picChg chg="add mod">
          <ac:chgData name="Jim McGowan" userId="e2c7446dd3aca506" providerId="LiveId" clId="{9C25796A-7B39-4A71-8A01-5B1771AE4BD7}" dt="2026-04-29T15:33:33.200" v="473"/>
          <ac:picMkLst>
            <pc:docMk/>
            <pc:sldMk cId="4287563283" sldId="12216"/>
            <ac:picMk id="2" creationId="{2C04A513-7B6E-A7AA-C729-2A8232B3288B}"/>
          </ac:picMkLst>
        </pc:picChg>
      </pc:sldChg>
      <pc:sldChg chg="modSp">
        <pc:chgData name="Jim McGowan" userId="e2c7446dd3aca506" providerId="LiveId" clId="{9C25796A-7B39-4A71-8A01-5B1771AE4BD7}" dt="2026-04-29T16:35:15.539" v="599" actId="14100"/>
        <pc:sldMkLst>
          <pc:docMk/>
          <pc:sldMk cId="1168981873" sldId="27827"/>
        </pc:sldMkLst>
        <pc:spChg chg="mod">
          <ac:chgData name="Jim McGowan" userId="e2c7446dd3aca506" providerId="LiveId" clId="{9C25796A-7B39-4A71-8A01-5B1771AE4BD7}" dt="2026-04-29T15:25:35.545" v="441" actId="14100"/>
          <ac:spMkLst>
            <pc:docMk/>
            <pc:sldMk cId="1168981873" sldId="27827"/>
            <ac:spMk id="161795" creationId="{A05A4058-4DE5-ED49-D635-1942EF659D52}"/>
          </ac:spMkLst>
        </pc:spChg>
        <pc:spChg chg="mod">
          <ac:chgData name="Jim McGowan" userId="e2c7446dd3aca506" providerId="LiveId" clId="{9C25796A-7B39-4A71-8A01-5B1771AE4BD7}" dt="2026-04-29T16:35:15.539" v="599" actId="14100"/>
          <ac:spMkLst>
            <pc:docMk/>
            <pc:sldMk cId="1168981873" sldId="27827"/>
            <ac:spMk id="180226" creationId="{A59C9395-3BD2-57D8-4E6B-7A39D69713C1}"/>
          </ac:spMkLst>
        </pc:spChg>
      </pc:sldChg>
      <pc:sldChg chg="modSp mod">
        <pc:chgData name="Jim McGowan" userId="e2c7446dd3aca506" providerId="LiveId" clId="{9C25796A-7B39-4A71-8A01-5B1771AE4BD7}" dt="2026-04-29T16:47:29.130" v="644" actId="20577"/>
        <pc:sldMkLst>
          <pc:docMk/>
          <pc:sldMk cId="2627198741" sldId="28183"/>
        </pc:sldMkLst>
        <pc:spChg chg="mod">
          <ac:chgData name="Jim McGowan" userId="e2c7446dd3aca506" providerId="LiveId" clId="{9C25796A-7B39-4A71-8A01-5B1771AE4BD7}" dt="2026-04-29T16:47:29.130" v="644" actId="20577"/>
          <ac:spMkLst>
            <pc:docMk/>
            <pc:sldMk cId="2627198741" sldId="28183"/>
            <ac:spMk id="134147" creationId="{45891637-D3BC-9C9A-5E72-327CF5F19DE6}"/>
          </ac:spMkLst>
        </pc:spChg>
      </pc:sldChg>
      <pc:sldChg chg="modSp mod">
        <pc:chgData name="Jim McGowan" userId="e2c7446dd3aca506" providerId="LiveId" clId="{9C25796A-7B39-4A71-8A01-5B1771AE4BD7}" dt="2026-05-06T12:53:30.250" v="722" actId="20577"/>
        <pc:sldMkLst>
          <pc:docMk/>
          <pc:sldMk cId="54726997" sldId="28184"/>
        </pc:sldMkLst>
        <pc:spChg chg="mod">
          <ac:chgData name="Jim McGowan" userId="e2c7446dd3aca506" providerId="LiveId" clId="{9C25796A-7B39-4A71-8A01-5B1771AE4BD7}" dt="2026-05-06T12:53:30.250" v="722" actId="20577"/>
          <ac:spMkLst>
            <pc:docMk/>
            <pc:sldMk cId="54726997" sldId="28184"/>
            <ac:spMk id="27651" creationId="{C7E3F00E-D654-64BC-B05F-7F6040E610EE}"/>
          </ac:spMkLst>
        </pc:spChg>
      </pc:sldChg>
      <pc:sldChg chg="modSp">
        <pc:chgData name="Jim McGowan" userId="e2c7446dd3aca506" providerId="LiveId" clId="{9C25796A-7B39-4A71-8A01-5B1771AE4BD7}" dt="2026-04-29T16:35:24.308" v="601" actId="14100"/>
        <pc:sldMkLst>
          <pc:docMk/>
          <pc:sldMk cId="2934256489" sldId="28664"/>
        </pc:sldMkLst>
        <pc:spChg chg="mod">
          <ac:chgData name="Jim McGowan" userId="e2c7446dd3aca506" providerId="LiveId" clId="{9C25796A-7B39-4A71-8A01-5B1771AE4BD7}" dt="2026-04-29T15:25:50.005" v="444" actId="14100"/>
          <ac:spMkLst>
            <pc:docMk/>
            <pc:sldMk cId="2934256489" sldId="28664"/>
            <ac:spMk id="161795" creationId="{A05A4058-4DE5-ED49-D635-1942EF659D52}"/>
          </ac:spMkLst>
        </pc:spChg>
        <pc:spChg chg="mod">
          <ac:chgData name="Jim McGowan" userId="e2c7446dd3aca506" providerId="LiveId" clId="{9C25796A-7B39-4A71-8A01-5B1771AE4BD7}" dt="2026-04-29T16:35:24.308" v="601" actId="14100"/>
          <ac:spMkLst>
            <pc:docMk/>
            <pc:sldMk cId="2934256489" sldId="28664"/>
            <ac:spMk id="180226" creationId="{A59C9395-3BD2-57D8-4E6B-7A39D69713C1}"/>
          </ac:spMkLst>
        </pc:spChg>
      </pc:sldChg>
      <pc:sldChg chg="addSp delSp modSp mod">
        <pc:chgData name="Jim McGowan" userId="e2c7446dd3aca506" providerId="LiveId" clId="{9C25796A-7B39-4A71-8A01-5B1771AE4BD7}" dt="2026-04-29T16:45:10.012" v="631" actId="108"/>
        <pc:sldMkLst>
          <pc:docMk/>
          <pc:sldMk cId="3516793543" sldId="28666"/>
        </pc:sldMkLst>
        <pc:spChg chg="mod">
          <ac:chgData name="Jim McGowan" userId="e2c7446dd3aca506" providerId="LiveId" clId="{9C25796A-7B39-4A71-8A01-5B1771AE4BD7}" dt="2026-04-29T16:45:10.012" v="631" actId="108"/>
          <ac:spMkLst>
            <pc:docMk/>
            <pc:sldMk cId="3516793543" sldId="28666"/>
            <ac:spMk id="161795" creationId="{F3AE4F9B-F97D-24E9-671E-7F8B850EDEC8}"/>
          </ac:spMkLst>
        </pc:spChg>
        <pc:spChg chg="mod">
          <ac:chgData name="Jim McGowan" userId="e2c7446dd3aca506" providerId="LiveId" clId="{9C25796A-7B39-4A71-8A01-5B1771AE4BD7}" dt="2026-04-29T16:39:09.815" v="616" actId="14100"/>
          <ac:spMkLst>
            <pc:docMk/>
            <pc:sldMk cId="3516793543" sldId="28666"/>
            <ac:spMk id="180226" creationId="{648C3E70-4AA1-48FB-DCD2-AD05E035DE1F}"/>
          </ac:spMkLst>
        </pc:spChg>
        <pc:picChg chg="add mod">
          <ac:chgData name="Jim McGowan" userId="e2c7446dd3aca506" providerId="LiveId" clId="{9C25796A-7B39-4A71-8A01-5B1771AE4BD7}" dt="2026-04-29T15:33:37.135" v="475"/>
          <ac:picMkLst>
            <pc:docMk/>
            <pc:sldMk cId="3516793543" sldId="28666"/>
            <ac:picMk id="2" creationId="{6287682B-D4BC-0D94-CB49-1D84166BB55C}"/>
          </ac:picMkLst>
        </pc:picChg>
      </pc:sldChg>
      <pc:sldChg chg="addSp delSp modSp add mod">
        <pc:chgData name="Jim McGowan" userId="e2c7446dd3aca506" providerId="LiveId" clId="{9C25796A-7B39-4A71-8A01-5B1771AE4BD7}" dt="2026-04-29T15:58:57.191" v="547" actId="6549"/>
        <pc:sldMkLst>
          <pc:docMk/>
          <pc:sldMk cId="2118965394" sldId="28674"/>
        </pc:sldMkLst>
        <pc:spChg chg="mod">
          <ac:chgData name="Jim McGowan" userId="e2c7446dd3aca506" providerId="LiveId" clId="{9C25796A-7B39-4A71-8A01-5B1771AE4BD7}" dt="2026-04-29T15:58:57.191" v="547" actId="6549"/>
          <ac:spMkLst>
            <pc:docMk/>
            <pc:sldMk cId="2118965394" sldId="28674"/>
            <ac:spMk id="68611" creationId="{00000000-0000-0000-0000-000000000000}"/>
          </ac:spMkLst>
        </pc:spChg>
        <pc:picChg chg="mod modCrop">
          <ac:chgData name="Jim McGowan" userId="e2c7446dd3aca506" providerId="LiveId" clId="{9C25796A-7B39-4A71-8A01-5B1771AE4BD7}" dt="2026-04-29T15:57:39.030" v="544" actId="14100"/>
          <ac:picMkLst>
            <pc:docMk/>
            <pc:sldMk cId="2118965394" sldId="28674"/>
            <ac:picMk id="10" creationId="{D2959AAB-05F3-AFFE-4441-FEE44690B727}"/>
          </ac:picMkLst>
        </pc:picChg>
        <pc:picChg chg="mod">
          <ac:chgData name="Jim McGowan" userId="e2c7446dd3aca506" providerId="LiveId" clId="{9C25796A-7B39-4A71-8A01-5B1771AE4BD7}" dt="2026-04-29T15:57:31.525" v="542" actId="1036"/>
          <ac:picMkLst>
            <pc:docMk/>
            <pc:sldMk cId="2118965394" sldId="28674"/>
            <ac:picMk id="13" creationId="{7CCD4671-E728-B223-E72D-E9392495D690}"/>
          </ac:picMkLst>
        </pc:picChg>
      </pc:sldChg>
      <pc:sldChg chg="modSp add mod">
        <pc:chgData name="Jim McGowan" userId="e2c7446dd3aca506" providerId="LiveId" clId="{9C25796A-7B39-4A71-8A01-5B1771AE4BD7}" dt="2026-04-29T16:35:00.741" v="597" actId="14100"/>
        <pc:sldMkLst>
          <pc:docMk/>
          <pc:sldMk cId="403670600" sldId="28680"/>
        </pc:sldMkLst>
        <pc:spChg chg="mod">
          <ac:chgData name="Jim McGowan" userId="e2c7446dd3aca506" providerId="LiveId" clId="{9C25796A-7B39-4A71-8A01-5B1771AE4BD7}" dt="2026-04-29T15:31:52.124" v="470" actId="207"/>
          <ac:spMkLst>
            <pc:docMk/>
            <pc:sldMk cId="403670600" sldId="28680"/>
            <ac:spMk id="161795" creationId="{02AAEA06-9AD3-D62F-3131-FF6DA47FEA78}"/>
          </ac:spMkLst>
        </pc:spChg>
        <pc:spChg chg="mod">
          <ac:chgData name="Jim McGowan" userId="e2c7446dd3aca506" providerId="LiveId" clId="{9C25796A-7B39-4A71-8A01-5B1771AE4BD7}" dt="2026-04-29T16:35:00.741" v="597" actId="14100"/>
          <ac:spMkLst>
            <pc:docMk/>
            <pc:sldMk cId="403670600" sldId="28680"/>
            <ac:spMk id="180226" creationId="{55C5DF30-75AD-6AA5-1576-2350A17C24AA}"/>
          </ac:spMkLst>
        </pc:spChg>
      </pc:sldChg>
      <pc:sldChg chg="add">
        <pc:chgData name="Jim McGowan" userId="e2c7446dd3aca506" providerId="LiveId" clId="{9C25796A-7B39-4A71-8A01-5B1771AE4BD7}" dt="2026-04-29T15:59:36.163" v="548"/>
        <pc:sldMkLst>
          <pc:docMk/>
          <pc:sldMk cId="740678598" sldId="28681"/>
        </pc:sldMkLst>
      </pc:sldChg>
      <pc:sldChg chg="add">
        <pc:chgData name="Jim McGowan" userId="e2c7446dd3aca506" providerId="LiveId" clId="{9C25796A-7B39-4A71-8A01-5B1771AE4BD7}" dt="2026-04-29T16:00:17.183" v="549"/>
        <pc:sldMkLst>
          <pc:docMk/>
          <pc:sldMk cId="2829509855" sldId="28682"/>
        </pc:sldMkLst>
      </pc:sldChg>
      <pc:sldChg chg="add">
        <pc:chgData name="Jim McGowan" userId="e2c7446dd3aca506" providerId="LiveId" clId="{9C25796A-7B39-4A71-8A01-5B1771AE4BD7}" dt="2026-04-29T16:00:17.183" v="549"/>
        <pc:sldMkLst>
          <pc:docMk/>
          <pc:sldMk cId="3791981255" sldId="28683"/>
        </pc:sldMkLst>
      </pc:sldChg>
      <pc:sldChg chg="modSp add mod">
        <pc:chgData name="Jim McGowan" userId="e2c7446dd3aca506" providerId="LiveId" clId="{9C25796A-7B39-4A71-8A01-5B1771AE4BD7}" dt="2026-05-06T12:48:53.941" v="718" actId="1036"/>
        <pc:sldMkLst>
          <pc:docMk/>
          <pc:sldMk cId="582426772" sldId="28684"/>
        </pc:sldMkLst>
        <pc:spChg chg="mod">
          <ac:chgData name="Jim McGowan" userId="e2c7446dd3aca506" providerId="LiveId" clId="{9C25796A-7B39-4A71-8A01-5B1771AE4BD7}" dt="2026-04-29T16:00:45.650" v="552" actId="14100"/>
          <ac:spMkLst>
            <pc:docMk/>
            <pc:sldMk cId="582426772" sldId="28684"/>
            <ac:spMk id="4" creationId="{00000000-0000-0000-0000-000000000000}"/>
          </ac:spMkLst>
        </pc:spChg>
        <pc:spChg chg="mod">
          <ac:chgData name="Jim McGowan" userId="e2c7446dd3aca506" providerId="LiveId" clId="{9C25796A-7B39-4A71-8A01-5B1771AE4BD7}" dt="2026-05-06T12:48:53.941" v="718" actId="1036"/>
          <ac:spMkLst>
            <pc:docMk/>
            <pc:sldMk cId="582426772" sldId="28684"/>
            <ac:spMk id="68611" creationId="{00000000-0000-0000-0000-000000000000}"/>
          </ac:spMkLst>
        </pc:spChg>
      </pc:sldChg>
      <pc:sldChg chg="modSp add mod ord">
        <pc:chgData name="Jim McGowan" userId="e2c7446dd3aca506" providerId="LiveId" clId="{9C25796A-7B39-4A71-8A01-5B1771AE4BD7}" dt="2026-04-29T16:46:23.358" v="639" actId="108"/>
        <pc:sldMkLst>
          <pc:docMk/>
          <pc:sldMk cId="3396708481" sldId="28687"/>
        </pc:sldMkLst>
        <pc:spChg chg="mod">
          <ac:chgData name="Jim McGowan" userId="e2c7446dd3aca506" providerId="LiveId" clId="{9C25796A-7B39-4A71-8A01-5B1771AE4BD7}" dt="2026-04-29T16:46:23.358" v="639" actId="108"/>
          <ac:spMkLst>
            <pc:docMk/>
            <pc:sldMk cId="3396708481" sldId="28687"/>
            <ac:spMk id="161795" creationId="{D0B82472-D21F-C1A6-FB57-31B837A6DE1E}"/>
          </ac:spMkLst>
        </pc:spChg>
      </pc:sldChg>
      <pc:sldChg chg="modSp add mod">
        <pc:chgData name="Jim McGowan" userId="e2c7446dd3aca506" providerId="LiveId" clId="{9C25796A-7B39-4A71-8A01-5B1771AE4BD7}" dt="2026-05-06T12:46:52.080" v="712" actId="948"/>
        <pc:sldMkLst>
          <pc:docMk/>
          <pc:sldMk cId="420362307" sldId="28689"/>
        </pc:sldMkLst>
        <pc:spChg chg="mod">
          <ac:chgData name="Jim McGowan" userId="e2c7446dd3aca506" providerId="LiveId" clId="{9C25796A-7B39-4A71-8A01-5B1771AE4BD7}" dt="2026-05-06T12:46:52.080" v="712" actId="948"/>
          <ac:spMkLst>
            <pc:docMk/>
            <pc:sldMk cId="420362307" sldId="28689"/>
            <ac:spMk id="68611" creationId="{00000000-0000-0000-0000-000000000000}"/>
          </ac:spMkLst>
        </pc:spChg>
      </pc:sldChg>
      <pc:sldChg chg="modSp add mod">
        <pc:chgData name="Jim McGowan" userId="e2c7446dd3aca506" providerId="LiveId" clId="{9C25796A-7B39-4A71-8A01-5B1771AE4BD7}" dt="2026-05-06T12:47:01.514" v="713" actId="948"/>
        <pc:sldMkLst>
          <pc:docMk/>
          <pc:sldMk cId="557748098" sldId="28690"/>
        </pc:sldMkLst>
        <pc:spChg chg="mod">
          <ac:chgData name="Jim McGowan" userId="e2c7446dd3aca506" providerId="LiveId" clId="{9C25796A-7B39-4A71-8A01-5B1771AE4BD7}" dt="2026-05-06T12:47:01.514" v="713" actId="948"/>
          <ac:spMkLst>
            <pc:docMk/>
            <pc:sldMk cId="557748098" sldId="28690"/>
            <ac:spMk id="68611" creationId="{00000000-0000-0000-0000-000000000000}"/>
          </ac:spMkLst>
        </pc:spChg>
      </pc:sldChg>
      <pc:sldChg chg="modSp add mod">
        <pc:chgData name="Jim McGowan" userId="e2c7446dd3aca506" providerId="LiveId" clId="{9C25796A-7B39-4A71-8A01-5B1771AE4BD7}" dt="2026-05-06T12:48:23.855" v="715" actId="108"/>
        <pc:sldMkLst>
          <pc:docMk/>
          <pc:sldMk cId="1220252111" sldId="28691"/>
        </pc:sldMkLst>
        <pc:spChg chg="mod">
          <ac:chgData name="Jim McGowan" userId="e2c7446dd3aca506" providerId="LiveId" clId="{9C25796A-7B39-4A71-8A01-5B1771AE4BD7}" dt="2026-05-06T12:48:23.855" v="715" actId="108"/>
          <ac:spMkLst>
            <pc:docMk/>
            <pc:sldMk cId="1220252111" sldId="28691"/>
            <ac:spMk id="161795" creationId="{D895F8F5-7295-82E0-E062-A78D893B40EE}"/>
          </ac:spMkLst>
        </pc:spChg>
      </pc:sldChg>
      <pc:sldMasterChg chg="delSldLayout">
        <pc:chgData name="Jim McGowan" userId="e2c7446dd3aca506" providerId="LiveId" clId="{9C25796A-7B39-4A71-8A01-5B1771AE4BD7}" dt="2026-05-06T12:36:51.801" v="677" actId="47"/>
        <pc:sldMasterMkLst>
          <pc:docMk/>
          <pc:sldMasterMk cId="0" sldId="214748367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106 Acts 18v13-18 </a:t>
            </a:r>
          </a:p>
          <a:p>
            <a:pPr>
              <a:defRPr/>
            </a:pPr>
            <a:r>
              <a:rPr lang="en-US" sz="1400" dirty="0"/>
              <a:t>05-13-2026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5/12/2026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14</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52578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080725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202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746514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564434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9932879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52731956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592174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4708676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6300179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16592007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43193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26675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143641"/>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278809"/>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The existence of this proconsul is well documented outside the Scriptures. </a:t>
            </a:r>
            <a:r>
              <a:rPr lang="en-US" sz="3000" b="0" i="0" u="none" strike="noStrike" dirty="0" err="1">
                <a:effectLst>
                  <a:outerShdw blurRad="38100" dist="38100" dir="2700000" algn="tl">
                    <a:srgbClr val="000000">
                      <a:alpha val="43137"/>
                    </a:srgbClr>
                  </a:outerShdw>
                </a:effectLst>
              </a:rPr>
              <a:t>Gallio’s</a:t>
            </a:r>
            <a:r>
              <a:rPr lang="en-US" sz="3000" b="0" i="0" u="none" strike="noStrike" dirty="0">
                <a:effectLst>
                  <a:outerShdw blurRad="38100" dist="38100" dir="2700000" algn="tl">
                    <a:srgbClr val="000000">
                      <a:alpha val="43137"/>
                    </a:srgbClr>
                  </a:outerShdw>
                </a:effectLst>
              </a:rPr>
              <a:t> father was Seneca the Elder (ca. 50 B.C. – ca. A.D. 40), a famous Roman rhetorician from the Iberian Peninsula.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had two brothers, one of whom was Lucius </a:t>
            </a:r>
            <a:r>
              <a:rPr lang="en-US" sz="3000" b="0" i="0" u="none" strike="noStrike" dirty="0" err="1">
                <a:effectLst>
                  <a:outerShdw blurRad="38100" dist="38100" dir="2700000" algn="tl">
                    <a:srgbClr val="000000">
                      <a:alpha val="43137"/>
                    </a:srgbClr>
                  </a:outerShdw>
                </a:effectLst>
              </a:rPr>
              <a:t>Annaeus</a:t>
            </a:r>
            <a:r>
              <a:rPr lang="en-US" sz="3000" b="0" i="0" u="none" strike="noStrike" dirty="0">
                <a:effectLst>
                  <a:outerShdw blurRad="38100" dist="38100" dir="2700000" algn="tl">
                    <a:srgbClr val="000000">
                      <a:alpha val="43137"/>
                    </a:srgbClr>
                  </a:outerShdw>
                </a:effectLst>
              </a:rPr>
              <a:t> Seneca (ca. 4 B.C. – A.D. 65). Better known as Seneca the Younger, this brother was the Stoic philosopher, statesman, orator, and writer, who tutored Emperor Nero.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was born in Cordova (Cordoba) around the year 5 B.C. He was originally named Lucius </a:t>
            </a:r>
            <a:r>
              <a:rPr lang="en-US" sz="3000" b="0" i="0" u="none" strike="noStrike" dirty="0" err="1">
                <a:effectLst>
                  <a:outerShdw blurRad="38100" dist="38100" dir="2700000" algn="tl">
                    <a:srgbClr val="000000">
                      <a:alpha val="43137"/>
                    </a:srgbClr>
                  </a:outerShdw>
                </a:effectLst>
              </a:rPr>
              <a:t>Annaeus</a:t>
            </a:r>
            <a:r>
              <a:rPr lang="en-US" sz="3000" b="0" i="0" u="none" strike="noStrike" dirty="0">
                <a:effectLst>
                  <a:outerShdw blurRad="38100" dist="38100" dir="2700000" algn="tl">
                    <a:srgbClr val="000000">
                      <a:alpha val="43137"/>
                    </a:srgbClr>
                  </a:outerShdw>
                </a:effectLst>
              </a:rPr>
              <a:t> </a:t>
            </a:r>
            <a:r>
              <a:rPr lang="en-US" sz="3000" b="0" i="0" u="none" strike="noStrike" dirty="0" err="1">
                <a:effectLst>
                  <a:outerShdw blurRad="38100" dist="38100" dir="2700000" algn="tl">
                    <a:srgbClr val="000000">
                      <a:alpha val="43137"/>
                    </a:srgbClr>
                  </a:outerShdw>
                </a:effectLst>
              </a:rPr>
              <a:t>Novatus</a:t>
            </a:r>
            <a:r>
              <a:rPr lang="en-US" sz="3000" b="0" i="0" u="none" strike="noStrike" dirty="0">
                <a:effectLst>
                  <a:outerShdw blurRad="38100" dist="38100" dir="2700000" algn="tl">
                    <a:srgbClr val="000000">
                      <a:alpha val="43137"/>
                    </a:srgbClr>
                  </a:outerShdw>
                </a:effectLst>
              </a:rPr>
              <a:t>, but assumed the name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after his adoption by the senator L. Junius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a:t>
            </a: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381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20362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He served as proconsul of Achaia, as mentioned in this verse, for only two years, in A.D. 51–52. Seneca the Younger said of him: ‘No mortal is so pleasant to any one person as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is to everybody.’ Emperor Claudius referred to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as </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my friend and proconsul’ in the Delphi Inscription, a collection of nine fragments of a letter written by Claudius in ca. A.D. 52. Hence, this man’s name and the fact that he was proconsul in Achaia is recorded elsewhere. In the year A.D. 65, Emperor Nero, in one of his fits of madness, forced Seneca the Younger to commit suicide. It seems that </a:t>
            </a:r>
            <a:r>
              <a:rPr lang="en-US" sz="3000" b="0" i="0" u="none" strike="noStrike" dirty="0" err="1">
                <a:effectLst>
                  <a:outerShdw blurRad="38100" dist="38100" dir="2700000" algn="tl">
                    <a:srgbClr val="000000">
                      <a:alpha val="43137"/>
                    </a:srgbClr>
                  </a:outerShdw>
                </a:effectLst>
              </a:rPr>
              <a:t>Gallio</a:t>
            </a:r>
            <a:r>
              <a:rPr lang="en-US" sz="3000" b="0" i="0" u="none" strike="noStrike" dirty="0">
                <a:effectLst>
                  <a:outerShdw blurRad="38100" dist="38100" dir="2700000" algn="tl">
                    <a:srgbClr val="000000">
                      <a:alpha val="43137"/>
                    </a:srgbClr>
                  </a:outerShdw>
                </a:effectLst>
              </a:rPr>
              <a:t> followed suit shortly after. It was this man before whom Paul was now brought by the opposition.”</a:t>
            </a:r>
          </a:p>
          <a:p>
            <a:pPr marL="0" indent="0" algn="just">
              <a:lnSpc>
                <a:spcPct val="100000"/>
              </a:lnSpc>
              <a:spcBef>
                <a:spcPts val="0"/>
              </a:spcBef>
              <a:spcAft>
                <a:spcPts val="1800"/>
              </a:spcAft>
              <a:buNone/>
            </a:pPr>
            <a:endParaRPr 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a:effectLst>
                  <a:outerShdw blurRad="38100" dist="38100" dir="2700000" algn="tl">
                    <a:srgbClr val="000000"/>
                  </a:outerShdw>
                </a:effectLst>
                <a:latin typeface="Calibri" panose="020F0502020204030204" pitchFamily="34" charset="0"/>
                <a:cs typeface="+mn-cs"/>
              </a:rPr>
              <a:t>, </a:t>
            </a:r>
            <a:r>
              <a:rPr lang="en-US" altLang="en-US" sz="1800">
                <a:effectLst>
                  <a:outerShdw blurRad="38100" dist="38100" dir="2700000" algn="tl">
                    <a:srgbClr val="000000"/>
                  </a:outerShdw>
                </a:effectLst>
                <a:latin typeface="Calibri" panose="020F0502020204030204" pitchFamily="34" charset="0"/>
                <a:cs typeface="+mn-cs"/>
              </a:rPr>
              <a:t>381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5774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F834-F474-AD5A-320E-02B7AA23B2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5C5DF30-75AD-6AA5-1576-2350A17C24A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02AAEA06-9AD3-D62F-3131-FF6DA47FEA78}"/>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AA1073E-A3E8-1EFA-CB82-297293E8E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70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Gallio’s</a:t>
            </a:r>
            <a:r>
              <a:rPr lang="en-US" sz="2800" b="1" u="sng" dirty="0">
                <a:solidFill>
                  <a:srgbClr val="FFFFCC"/>
                </a:solidFill>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376953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a:ln>
            <a:solidFill>
              <a:schemeClr val="tx1"/>
            </a:solidFill>
          </a:ln>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58400"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58400" y="76200"/>
            <a:ext cx="1565455" cy="1097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581400" y="1593274"/>
            <a:ext cx="8000999" cy="3949111"/>
          </a:xfrm>
        </p:spPr>
        <p:txBody>
          <a:bodyPr/>
          <a:lstStyle/>
          <a:p>
            <a:pPr marL="0" indent="0" algn="just">
              <a:lnSpc>
                <a:spcPct val="100000"/>
              </a:lnSpc>
              <a:spcBef>
                <a:spcPts val="0"/>
              </a:spcBef>
              <a:spcAft>
                <a:spcPts val="1800"/>
              </a:spcAft>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Gallio’s actions in the book of Acts will have profound effect on the growth of Christianity in the Roman world by postponing official persecution... [His] refusal to indict Paul has ramifications throughout the Empire. Had he sided with the Jewish leaders and proclaimed Christianity a new religion, it would be illegal under Roman law. A precedent would have been set that could outlaw the church at a time it is still weak and vulnerable. His refusal to indict Paul protects the preaching of Christianity for a time</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4" y="228600"/>
            <a:ext cx="56555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Mal Couch</a:t>
            </a:r>
          </a:p>
          <a:p>
            <a:pPr algn="ctr"/>
            <a:r>
              <a:rPr lang="en-US" b="0" i="0" u="none" strike="noStrike" dirty="0">
                <a:effectLst/>
                <a:latin typeface="UICTFontTextStyleTallBody"/>
              </a:rPr>
              <a:t>Couch, </a:t>
            </a:r>
            <a:r>
              <a:rPr lang="en-US" b="0" i="1" u="none" strike="noStrike" dirty="0">
                <a:effectLst/>
                <a:latin typeface="UICTFontTextStyleTallBody"/>
              </a:rPr>
              <a:t>A Bible Handbook to the Acts of the Apostles</a:t>
            </a:r>
            <a:r>
              <a:rPr lang="en-US" b="0" i="0" u="none" strike="noStrike" dirty="0">
                <a:effectLst/>
                <a:latin typeface="UICTFontTextStyleTallBody"/>
              </a:rPr>
              <a:t>, 348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 name="Picture 9">
            <a:extLst>
              <a:ext uri="{FF2B5EF4-FFF2-40B4-BE49-F238E27FC236}">
                <a16:creationId xmlns:a16="http://schemas.microsoft.com/office/drawing/2014/main" id="{D2959AAB-05F3-AFFE-4441-FEE44690B72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7668" r="8225"/>
          <a:stretch>
            <a:fillRect/>
          </a:stretch>
        </p:blipFill>
        <p:spPr>
          <a:xfrm>
            <a:off x="685800" y="143470"/>
            <a:ext cx="1282872" cy="914400"/>
          </a:xfrm>
          <a:prstGeom prst="rect">
            <a:avLst/>
          </a:prstGeom>
          <a:ln>
            <a:solidFill>
              <a:schemeClr val="tx1"/>
            </a:solidFill>
          </a:ln>
        </p:spPr>
      </p:pic>
      <p:pic>
        <p:nvPicPr>
          <p:cNvPr id="13" name="Picture 12">
            <a:extLst>
              <a:ext uri="{FF2B5EF4-FFF2-40B4-BE49-F238E27FC236}">
                <a16:creationId xmlns:a16="http://schemas.microsoft.com/office/drawing/2014/main" id="{7CCD4671-E728-B223-E72D-E9392495D690}"/>
              </a:ext>
            </a:extLst>
          </p:cNvPr>
          <p:cNvPicPr>
            <a:picLocks noChangeAspect="1"/>
          </p:cNvPicPr>
          <p:nvPr/>
        </p:nvPicPr>
        <p:blipFill>
          <a:blip r:embed="rId5"/>
          <a:stretch>
            <a:fillRect/>
          </a:stretch>
        </p:blipFill>
        <p:spPr>
          <a:xfrm>
            <a:off x="683362" y="1752600"/>
            <a:ext cx="2534718" cy="4114800"/>
          </a:xfrm>
          <a:prstGeom prst="rect">
            <a:avLst/>
          </a:prstGeom>
          <a:ln w="38100">
            <a:solidFill>
              <a:schemeClr val="tx1"/>
            </a:solidFill>
          </a:ln>
        </p:spPr>
      </p:pic>
    </p:spTree>
    <p:extLst>
      <p:ext uri="{BB962C8B-B14F-4D97-AF65-F5344CB8AC3E}">
        <p14:creationId xmlns:p14="http://schemas.microsoft.com/office/powerpoint/2010/main" val="211896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77246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98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1794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dirty="0" err="1">
                <a:effectLst>
                  <a:outerShdw blurRad="38100" dist="38100" dir="2700000" algn="tl">
                    <a:srgbClr val="000000">
                      <a:alpha val="43137"/>
                    </a:srgbClr>
                  </a:outerShdw>
                </a:effectLst>
                <a:latin typeface="Calibri" panose="020F0502020204030204" pitchFamily="34" charset="0"/>
              </a:rPr>
              <a:t>Gallio’s</a:t>
            </a:r>
            <a:r>
              <a:rPr lang="en-US" sz="2800" dirty="0">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775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18:16-17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Judgment’s Results</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Case dismissed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Attack on the Jews (17a)</a:t>
            </a:r>
          </a:p>
          <a:p>
            <a:pPr marL="514350" lvl="3" indent="-514350">
              <a:lnSpc>
                <a:spcPct val="100000"/>
              </a:lnSpc>
              <a:spcBef>
                <a:spcPts val="0"/>
              </a:spcBef>
              <a:spcAft>
                <a:spcPts val="1800"/>
              </a:spcAft>
              <a:buClr>
                <a:srgbClr val="FFC000"/>
              </a:buClr>
              <a:buFont typeface="+mj-lt"/>
              <a:buAutoNum type="alphaLcParenR"/>
              <a:defRPr/>
            </a:pP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indifference (17b)</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8990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9257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2C04A513-7B6E-A7AA-C729-2A8232B328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8756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99364-5A95-7973-D6C0-209A8E182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4536BC-C56B-16EF-E05C-DD02F73D20F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895F8F5-7295-82E0-E062-A78D893B40EE}"/>
              </a:ext>
            </a:extLst>
          </p:cNvPr>
          <p:cNvSpPr>
            <a:spLocks noGrp="1" noChangeArrowheads="1"/>
          </p:cNvSpPr>
          <p:nvPr>
            <p:ph type="body" idx="1"/>
          </p:nvPr>
        </p:nvSpPr>
        <p:spPr>
          <a:xfrm>
            <a:off x="1524000" y="2286000"/>
            <a:ext cx="6400800"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8BE349E5-C737-1014-79EB-05192F9757D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025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3255-1462-A8BB-1569-8E9B136A38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8C3E70-4AA1-48FB-DCD2-AD05E035DE1F}"/>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F3AE4F9B-F97D-24E9-671E-7F8B850EDEC8}"/>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Nazirite</a:t>
            </a:r>
            <a:r>
              <a:rPr lang="en-US" sz="2800" dirty="0">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6287682B-D4BC-0D94-CB49-1D84166BB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16793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0678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E7A4-DBBB-6FEB-AF9E-92321E6BA3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47D859-D1DD-FE3C-94B2-EE9B03734F1B}"/>
              </a:ext>
            </a:extLst>
          </p:cNvPr>
          <p:cNvSpPr>
            <a:spLocks noGrp="1" noChangeArrowheads="1"/>
          </p:cNvSpPr>
          <p:nvPr>
            <p:ph type="title"/>
          </p:nvPr>
        </p:nvSpPr>
        <p:spPr>
          <a:xfrm>
            <a:off x="2738438" y="228600"/>
            <a:ext cx="6715125" cy="109728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Departure </a:t>
            </a:r>
          </a:p>
        </p:txBody>
      </p:sp>
      <p:sp>
        <p:nvSpPr>
          <p:cNvPr id="161795" name="Rectangle 3">
            <a:extLst>
              <a:ext uri="{FF2B5EF4-FFF2-40B4-BE49-F238E27FC236}">
                <a16:creationId xmlns:a16="http://schemas.microsoft.com/office/drawing/2014/main" id="{D0B82472-D21F-C1A6-FB57-31B837A6DE1E}"/>
              </a:ext>
            </a:extLst>
          </p:cNvPr>
          <p:cNvSpPr>
            <a:spLocks noGrp="1" noChangeArrowheads="1"/>
          </p:cNvSpPr>
          <p:nvPr>
            <p:ph type="body" idx="1"/>
          </p:nvPr>
        </p:nvSpPr>
        <p:spPr>
          <a:xfrm>
            <a:off x="1524000" y="2286000"/>
            <a:ext cx="6400800" cy="2895600"/>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Additional ministry (18a)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Return to Jerusalem (18b)</a:t>
            </a:r>
          </a:p>
          <a:p>
            <a:pPr marL="457200" lvl="3" indent="-457200">
              <a:spcBef>
                <a:spcPts val="0"/>
              </a:spcBef>
              <a:spcAft>
                <a:spcPts val="1800"/>
              </a:spcAft>
              <a:buClr>
                <a:srgbClr val="00FF00"/>
              </a:buClr>
              <a:buFont typeface="+mj-lt"/>
              <a:buAutoNum type="arabicPeriod"/>
              <a:defRPr/>
            </a:pPr>
            <a:r>
              <a:rPr lang="en-US" sz="2800" b="1" u="sng" dirty="0" err="1">
                <a:solidFill>
                  <a:srgbClr val="FFFFCC"/>
                </a:solidFill>
                <a:effectLst>
                  <a:outerShdw blurRad="38100" dist="38100" dir="2700000" algn="tl">
                    <a:srgbClr val="000000">
                      <a:alpha val="43137"/>
                    </a:srgbClr>
                  </a:outerShdw>
                </a:effectLst>
              </a:rPr>
              <a:t>Nazirite</a:t>
            </a:r>
            <a:r>
              <a:rPr lang="en-US" sz="2800" b="1" u="sng" dirty="0">
                <a:solidFill>
                  <a:srgbClr val="FFFFCC"/>
                </a:solidFill>
                <a:effectLst>
                  <a:outerShdw blurRad="38100" dist="38100" dir="2700000" algn="tl">
                    <a:srgbClr val="000000">
                      <a:alpha val="43137"/>
                    </a:srgbClr>
                  </a:outerShdw>
                </a:effectLst>
              </a:rPr>
              <a:t> vow (18c)</a:t>
            </a:r>
          </a:p>
        </p:txBody>
      </p:sp>
      <p:pic>
        <p:nvPicPr>
          <p:cNvPr id="2" name="Picture 1">
            <a:extLst>
              <a:ext uri="{FF2B5EF4-FFF2-40B4-BE49-F238E27FC236}">
                <a16:creationId xmlns:a16="http://schemas.microsoft.com/office/drawing/2014/main" id="{AB710B64-F4A2-707B-8AD1-9B1983F678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670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9509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791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Freedom from the Mosaic Law means two things: First, it means believers are free from the obligation to obey any of the 613 commandments; but second, freedom from the law also means that they are free to observe those things that they choose to observe as long as they do not contradict the laws of Messiah. Paul saw no contradiction between keeping Jewish customs and living his new faith…The difference between Paul and the </a:t>
            </a:r>
            <a:r>
              <a:rPr lang="en-US" sz="3000" b="0" i="0" u="none" strike="noStrike" dirty="0" err="1">
                <a:effectLst>
                  <a:outerShdw blurRad="38100" dist="38100" dir="2700000" algn="tl">
                    <a:srgbClr val="000000">
                      <a:alpha val="43137"/>
                    </a:srgbClr>
                  </a:outerShdw>
                </a:effectLst>
              </a:rPr>
              <a:t>Judaizers</a:t>
            </a:r>
            <a:r>
              <a:rPr lang="en-US" sz="3000" b="0" i="0" u="none" strike="noStrike" dirty="0">
                <a:effectLst>
                  <a:outerShdw blurRad="38100" dist="38100" dir="2700000" algn="tl">
                    <a:srgbClr val="000000">
                      <a:alpha val="43137"/>
                    </a:srgbClr>
                  </a:outerShdw>
                </a:effectLst>
              </a:rPr>
              <a:t> was that the </a:t>
            </a:r>
            <a:r>
              <a:rPr lang="en-US" sz="3000" b="0" i="0" u="none" strike="noStrike" dirty="0" err="1">
                <a:effectLst>
                  <a:outerShdw blurRad="38100" dist="38100" dir="2700000" algn="tl">
                    <a:srgbClr val="000000">
                      <a:alpha val="43137"/>
                    </a:srgbClr>
                  </a:outerShdw>
                </a:effectLst>
              </a:rPr>
              <a:t>Judaizers</a:t>
            </a:r>
            <a:r>
              <a:rPr lang="en-US" sz="3000" b="0" i="0" u="none" strike="noStrike" dirty="0">
                <a:effectLst>
                  <a:outerShdw blurRad="38100" dist="38100" dir="2700000" algn="tl">
                    <a:srgbClr val="000000">
                      <a:alpha val="43137"/>
                    </a:srgbClr>
                  </a:outerShdw>
                </a:effectLst>
              </a:rPr>
              <a:t> tried to impose these things upon the Gentile believers. While choosing to practice many Jewish customs, Paul refused to impose them on the Gentiles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58242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Before </a:t>
            </a:r>
            <a:r>
              <a:rPr lang="en-US" sz="2800" dirty="0" err="1">
                <a:effectLst>
                  <a:outerShdw blurRad="38100" dist="38100" dir="2700000" algn="tl">
                    <a:srgbClr val="000000">
                      <a:alpha val="43137"/>
                    </a:srgbClr>
                  </a:outerShdw>
                </a:effectLst>
                <a:latin typeface="Calibri" panose="020F0502020204030204" pitchFamily="34" charset="0"/>
              </a:rPr>
              <a:t>Gallio</a:t>
            </a:r>
            <a:r>
              <a:rPr lang="en-US" sz="2800" dirty="0">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588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Arrival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Ministry (5-11)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Before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Gallio</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(12-17)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Departure (18)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VIII. Corinthian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18:1-18</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592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Opposition (12-13)</a:t>
            </a:r>
          </a:p>
          <a:p>
            <a:pPr marL="457200" lvl="3" indent="-457200">
              <a:spcBef>
                <a:spcPts val="0"/>
              </a:spcBef>
              <a:spcAft>
                <a:spcPts val="1800"/>
              </a:spcAft>
              <a:buClr>
                <a:srgbClr val="00FF00"/>
              </a:buClr>
              <a:buFont typeface="+mj-lt"/>
              <a:buAutoNum type="arabicPeriod"/>
              <a:defRPr/>
            </a:pPr>
            <a:r>
              <a:rPr lang="en-US" sz="2800" dirty="0" err="1">
                <a:effectLst>
                  <a:outerShdw blurRad="38100" dist="38100" dir="2700000" algn="tl">
                    <a:srgbClr val="000000">
                      <a:alpha val="43137"/>
                    </a:srgbClr>
                  </a:outerShdw>
                </a:effectLst>
              </a:rPr>
              <a:t>Gallio’s</a:t>
            </a:r>
            <a:r>
              <a:rPr lang="en-US" sz="2800" dirty="0">
                <a:effectLst>
                  <a:outerShdw blurRad="38100" dist="38100" dir="2700000" algn="tl">
                    <a:srgbClr val="000000">
                      <a:alpha val="43137"/>
                    </a:srgbClr>
                  </a:outerShdw>
                </a:effectLst>
              </a:rPr>
              <a:t> decision (14-15)</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Judgment’s results (16-17)</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 Before </a:t>
            </a:r>
            <a:r>
              <a:rPr lang="en-US" sz="2800" dirty="0" err="1">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Gallio</a:t>
            </a: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spTree>
    <p:extLst>
      <p:ext uri="{BB962C8B-B14F-4D97-AF65-F5344CB8AC3E}">
        <p14:creationId xmlns:p14="http://schemas.microsoft.com/office/powerpoint/2010/main" val="2119135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18:12-13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1981200" y="2286000"/>
            <a:ext cx="6553200" cy="2286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(12)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Charge (13)</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2564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13069</TotalTime>
  <Words>1223</Words>
  <Application>Microsoft Office PowerPoint</Application>
  <PresentationFormat>Widescreen</PresentationFormat>
  <Paragraphs>132</Paragraphs>
  <Slides>33</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Calibri Light</vt:lpstr>
      <vt:lpstr>Corbel</vt:lpstr>
      <vt:lpstr>Times New Roman</vt:lpstr>
      <vt:lpstr>UICTFontTextStyleTallBody</vt:lpstr>
      <vt:lpstr>Wingdings</vt:lpstr>
      <vt:lpstr>Office Theme</vt:lpstr>
      <vt:lpstr>1_Office Theme</vt:lpstr>
      <vt:lpstr>Azure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Acts 18:12-13 Opposition</vt:lpstr>
      <vt:lpstr>Acts 18:12-13 Opposition</vt:lpstr>
      <vt:lpstr>PowerPoint Presentation</vt:lpstr>
      <vt:lpstr>PowerPoint Presentation</vt:lpstr>
      <vt:lpstr>Acts 18:12-13 Opposition</vt:lpstr>
      <vt:lpstr>PowerPoint Presentation</vt:lpstr>
      <vt:lpstr>Purpose</vt:lpstr>
      <vt:lpstr>Message</vt:lpstr>
      <vt:lpstr>PowerPoint Presentation</vt:lpstr>
      <vt:lpstr>PowerPoint Presentation</vt:lpstr>
      <vt:lpstr>Acts 18:16-17 Judgment’s Results</vt:lpstr>
      <vt:lpstr>Acts 18:16-17 Judgment’s Results</vt:lpstr>
      <vt:lpstr>Acts 18:16-17 Judgment’s Results</vt:lpstr>
      <vt:lpstr>Acts 18:16-17 Judgment’s Results</vt:lpstr>
      <vt:lpstr>PowerPoint Presentation</vt:lpstr>
      <vt:lpstr>Acts 18:18 Paul’s Departure </vt:lpstr>
      <vt:lpstr>Acts 18:18 Paul’s Departure </vt:lpstr>
      <vt:lpstr>Acts 18:18 Paul’s Departure </vt:lpstr>
      <vt:lpstr>Second Missionary Journey</vt:lpstr>
      <vt:lpstr>Acts 18:18 Paul’s Departure </vt:lpstr>
      <vt:lpstr>Second Missionary Journey</vt:lpstr>
      <vt:lpstr>PowerPoint Presentation</vt:lpstr>
      <vt:lpstr>PowerPoint Presentation</vt:lpstr>
      <vt:lpstr>Conclusion</vt:lpstr>
      <vt:lpstr>PowerPoint Presentation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 Acts 18v13-18</dc:title>
  <dc:subject>ACTS</dc:subject>
  <dc:creator>A. Woods</dc:creator>
  <cp:lastModifiedBy>Jim McGowan</cp:lastModifiedBy>
  <cp:revision>1659</cp:revision>
  <cp:lastPrinted>2026-04-29T18:16:10Z</cp:lastPrinted>
  <dcterms:created xsi:type="dcterms:W3CDTF">2009-01-10T23:45:31Z</dcterms:created>
  <dcterms:modified xsi:type="dcterms:W3CDTF">2026-05-12T14:52:32Z</dcterms:modified>
</cp:coreProperties>
</file>