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7"/>
  </p:notesMasterIdLst>
  <p:handoutMasterIdLst>
    <p:handoutMasterId r:id="rId38"/>
  </p:handoutMasterIdLst>
  <p:sldIdLst>
    <p:sldId id="2018" r:id="rId2"/>
    <p:sldId id="2158" r:id="rId3"/>
    <p:sldId id="28018" r:id="rId4"/>
    <p:sldId id="28375" r:id="rId5"/>
    <p:sldId id="28650" r:id="rId6"/>
    <p:sldId id="28652" r:id="rId7"/>
    <p:sldId id="28663" r:id="rId8"/>
    <p:sldId id="28670" r:id="rId9"/>
    <p:sldId id="12364" r:id="rId10"/>
    <p:sldId id="28672" r:id="rId11"/>
    <p:sldId id="28686" r:id="rId12"/>
    <p:sldId id="28687" r:id="rId13"/>
    <p:sldId id="28688" r:id="rId14"/>
    <p:sldId id="28689" r:id="rId15"/>
    <p:sldId id="28671" r:id="rId16"/>
    <p:sldId id="28690" r:id="rId17"/>
    <p:sldId id="28653" r:id="rId18"/>
    <p:sldId id="28674" r:id="rId19"/>
    <p:sldId id="28675" r:id="rId20"/>
    <p:sldId id="28365" r:id="rId21"/>
    <p:sldId id="28366" r:id="rId22"/>
    <p:sldId id="28691" r:id="rId23"/>
    <p:sldId id="7487" r:id="rId24"/>
    <p:sldId id="7488" r:id="rId25"/>
    <p:sldId id="8588" r:id="rId26"/>
    <p:sldId id="28692" r:id="rId27"/>
    <p:sldId id="28682" r:id="rId28"/>
    <p:sldId id="28681" r:id="rId29"/>
    <p:sldId id="28693" r:id="rId30"/>
    <p:sldId id="28425" r:id="rId31"/>
    <p:sldId id="28373" r:id="rId32"/>
    <p:sldId id="28376" r:id="rId33"/>
    <p:sldId id="28174" r:id="rId34"/>
    <p:sldId id="28678" r:id="rId35"/>
    <p:sldId id="27632" r:id="rId36"/>
  </p:sldIdLst>
  <p:sldSz cx="12192000" cy="6858000"/>
  <p:notesSz cx="7315200" cy="9601200"/>
  <p:custDataLst>
    <p:tags r:id="rId39"/>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000066"/>
    <a:srgbClr val="FFFF99"/>
    <a:srgbClr val="008000"/>
    <a:srgbClr val="33CC33"/>
    <a:srgbClr val="0099FF"/>
    <a:srgbClr val="FFFF00"/>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4" autoAdjust="0"/>
    <p:restoredTop sz="95974" autoAdjust="0"/>
  </p:normalViewPr>
  <p:slideViewPr>
    <p:cSldViewPr>
      <p:cViewPr>
        <p:scale>
          <a:sx n="110" d="100"/>
          <a:sy n="110" d="100"/>
        </p:scale>
        <p:origin x="670" y="251"/>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9" d="100"/>
          <a:sy n="89" d="100"/>
        </p:scale>
        <p:origin x="4131"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7cd36c50-75f2-4725-a6b3-0fe31ea99fa6" providerId="ADAL" clId="{449CE0BA-7942-4027-A788-A2C5851605C8}"/>
    <pc:docChg chg="undo custSel addSld delSld modSld modHandout">
      <pc:chgData name="Jim McGowan" userId="7cd36c50-75f2-4725-a6b3-0fe31ea99fa6" providerId="ADAL" clId="{449CE0BA-7942-4027-A788-A2C5851605C8}" dt="2026-05-07T16:03:51.254" v="201" actId="20577"/>
      <pc:docMkLst>
        <pc:docMk/>
      </pc:docMkLst>
      <pc:sldChg chg="modSp mod">
        <pc:chgData name="Jim McGowan" userId="7cd36c50-75f2-4725-a6b3-0fe31ea99fa6" providerId="ADAL" clId="{449CE0BA-7942-4027-A788-A2C5851605C8}" dt="2026-05-07T16:03:51.254" v="201" actId="20577"/>
        <pc:sldMkLst>
          <pc:docMk/>
          <pc:sldMk cId="2952855867" sldId="2158"/>
        </pc:sldMkLst>
        <pc:spChg chg="mod">
          <ac:chgData name="Jim McGowan" userId="7cd36c50-75f2-4725-a6b3-0fe31ea99fa6" providerId="ADAL" clId="{449CE0BA-7942-4027-A788-A2C5851605C8}" dt="2026-05-07T16:03:51.254" v="201" actId="20577"/>
          <ac:spMkLst>
            <pc:docMk/>
            <pc:sldMk cId="2952855867" sldId="2158"/>
            <ac:spMk id="9219" creationId="{7C6FA43D-FD39-45EF-C247-3B31B14FAA8F}"/>
          </ac:spMkLst>
        </pc:spChg>
      </pc:sldChg>
      <pc:sldChg chg="modSp mod">
        <pc:chgData name="Jim McGowan" userId="7cd36c50-75f2-4725-a6b3-0fe31ea99fa6" providerId="ADAL" clId="{449CE0BA-7942-4027-A788-A2C5851605C8}" dt="2026-05-01T14:32:01.072" v="101" actId="1035"/>
        <pc:sldMkLst>
          <pc:docMk/>
          <pc:sldMk cId="141486100" sldId="7487"/>
        </pc:sldMkLst>
        <pc:spChg chg="mod">
          <ac:chgData name="Jim McGowan" userId="7cd36c50-75f2-4725-a6b3-0fe31ea99fa6" providerId="ADAL" clId="{449CE0BA-7942-4027-A788-A2C5851605C8}" dt="2026-05-01T14:32:01.072" v="101" actId="1035"/>
          <ac:spMkLst>
            <pc:docMk/>
            <pc:sldMk cId="141486100" sldId="7487"/>
            <ac:spMk id="183299" creationId="{00000000-0000-0000-0000-000000000000}"/>
          </ac:spMkLst>
        </pc:spChg>
      </pc:sldChg>
      <pc:sldChg chg="modSp mod">
        <pc:chgData name="Jim McGowan" userId="7cd36c50-75f2-4725-a6b3-0fe31ea99fa6" providerId="ADAL" clId="{449CE0BA-7942-4027-A788-A2C5851605C8}" dt="2026-05-01T14:25:24.911" v="60" actId="14100"/>
        <pc:sldMkLst>
          <pc:docMk/>
          <pc:sldMk cId="3219142087" sldId="12364"/>
        </pc:sldMkLst>
        <pc:spChg chg="mod">
          <ac:chgData name="Jim McGowan" userId="7cd36c50-75f2-4725-a6b3-0fe31ea99fa6" providerId="ADAL" clId="{449CE0BA-7942-4027-A788-A2C5851605C8}" dt="2026-05-01T14:25:24.911" v="60" actId="14100"/>
          <ac:spMkLst>
            <pc:docMk/>
            <pc:sldMk cId="3219142087" sldId="12364"/>
            <ac:spMk id="161795" creationId="{9DE33A20-3D3B-4ACB-9B68-E6D3FEB35F99}"/>
          </ac:spMkLst>
        </pc:spChg>
      </pc:sldChg>
      <pc:sldChg chg="modSp mod">
        <pc:chgData name="Jim McGowan" userId="7cd36c50-75f2-4725-a6b3-0fe31ea99fa6" providerId="ADAL" clId="{449CE0BA-7942-4027-A788-A2C5851605C8}" dt="2026-05-01T14:45:03.564" v="111" actId="12789"/>
        <pc:sldMkLst>
          <pc:docMk/>
          <pc:sldMk cId="1498740940" sldId="28018"/>
        </pc:sldMkLst>
        <pc:spChg chg="mod">
          <ac:chgData name="Jim McGowan" userId="7cd36c50-75f2-4725-a6b3-0fe31ea99fa6" providerId="ADAL" clId="{449CE0BA-7942-4027-A788-A2C5851605C8}" dt="2026-05-01T14:45:03.564" v="111" actId="12789"/>
          <ac:spMkLst>
            <pc:docMk/>
            <pc:sldMk cId="1498740940" sldId="28018"/>
            <ac:spMk id="11267" creationId="{6CA513BF-6252-7953-2162-D768BB724901}"/>
          </ac:spMkLst>
        </pc:spChg>
      </pc:sldChg>
      <pc:sldChg chg="modSp mod">
        <pc:chgData name="Jim McGowan" userId="7cd36c50-75f2-4725-a6b3-0fe31ea99fa6" providerId="ADAL" clId="{449CE0BA-7942-4027-A788-A2C5851605C8}" dt="2026-05-01T14:49:37.319" v="138" actId="14100"/>
        <pc:sldMkLst>
          <pc:docMk/>
          <pc:sldMk cId="3601410593" sldId="28652"/>
        </pc:sldMkLst>
        <pc:spChg chg="mod">
          <ac:chgData name="Jim McGowan" userId="7cd36c50-75f2-4725-a6b3-0fe31ea99fa6" providerId="ADAL" clId="{449CE0BA-7942-4027-A788-A2C5851605C8}" dt="2026-05-01T14:49:37.319" v="138" actId="14100"/>
          <ac:spMkLst>
            <pc:docMk/>
            <pc:sldMk cId="3601410593" sldId="28652"/>
            <ac:spMk id="180226" creationId="{5882CE5B-DD84-8FCD-10B0-E38138DFBF97}"/>
          </ac:spMkLst>
        </pc:spChg>
      </pc:sldChg>
      <pc:sldChg chg="modSp mod">
        <pc:chgData name="Jim McGowan" userId="7cd36c50-75f2-4725-a6b3-0fe31ea99fa6" providerId="ADAL" clId="{449CE0BA-7942-4027-A788-A2C5851605C8}" dt="2026-05-01T14:51:22.696" v="161" actId="14100"/>
        <pc:sldMkLst>
          <pc:docMk/>
          <pc:sldMk cId="3958488919" sldId="28653"/>
        </pc:sldMkLst>
        <pc:spChg chg="mod">
          <ac:chgData name="Jim McGowan" userId="7cd36c50-75f2-4725-a6b3-0fe31ea99fa6" providerId="ADAL" clId="{449CE0BA-7942-4027-A788-A2C5851605C8}" dt="2026-05-01T14:51:22.696" v="161" actId="14100"/>
          <ac:spMkLst>
            <pc:docMk/>
            <pc:sldMk cId="3958488919" sldId="28653"/>
            <ac:spMk id="180226" creationId="{5882CE5B-DD84-8FCD-10B0-E38138DFBF97}"/>
          </ac:spMkLst>
        </pc:spChg>
      </pc:sldChg>
      <pc:sldChg chg="modSp mod">
        <pc:chgData name="Jim McGowan" userId="7cd36c50-75f2-4725-a6b3-0fe31ea99fa6" providerId="ADAL" clId="{449CE0BA-7942-4027-A788-A2C5851605C8}" dt="2026-05-01T14:49:46.839" v="142" actId="14100"/>
        <pc:sldMkLst>
          <pc:docMk/>
          <pc:sldMk cId="1513176" sldId="28663"/>
        </pc:sldMkLst>
        <pc:spChg chg="mod">
          <ac:chgData name="Jim McGowan" userId="7cd36c50-75f2-4725-a6b3-0fe31ea99fa6" providerId="ADAL" clId="{449CE0BA-7942-4027-A788-A2C5851605C8}" dt="2026-05-01T14:49:46.839" v="142" actId="14100"/>
          <ac:spMkLst>
            <pc:docMk/>
            <pc:sldMk cId="1513176" sldId="28663"/>
            <ac:spMk id="4" creationId="{40E32FF9-6F3F-BDB8-F419-6084A5DDA674}"/>
          </ac:spMkLst>
        </pc:spChg>
        <pc:spChg chg="mod">
          <ac:chgData name="Jim McGowan" userId="7cd36c50-75f2-4725-a6b3-0fe31ea99fa6" providerId="ADAL" clId="{449CE0BA-7942-4027-A788-A2C5851605C8}" dt="2026-05-01T14:20:28.062" v="17" actId="14100"/>
          <ac:spMkLst>
            <pc:docMk/>
            <pc:sldMk cId="1513176" sldId="28663"/>
            <ac:spMk id="161795" creationId="{FA191947-D7B5-DFD6-6D4F-C3BA47E12DD0}"/>
          </ac:spMkLst>
        </pc:spChg>
      </pc:sldChg>
      <pc:sldChg chg="modSp mod">
        <pc:chgData name="Jim McGowan" userId="7cd36c50-75f2-4725-a6b3-0fe31ea99fa6" providerId="ADAL" clId="{449CE0BA-7942-4027-A788-A2C5851605C8}" dt="2026-05-01T14:50:52.848" v="155" actId="14100"/>
        <pc:sldMkLst>
          <pc:docMk/>
          <pc:sldMk cId="2475136314" sldId="28670"/>
        </pc:sldMkLst>
        <pc:spChg chg="mod">
          <ac:chgData name="Jim McGowan" userId="7cd36c50-75f2-4725-a6b3-0fe31ea99fa6" providerId="ADAL" clId="{449CE0BA-7942-4027-A788-A2C5851605C8}" dt="2026-05-01T14:24:02.713" v="58" actId="1035"/>
          <ac:spMkLst>
            <pc:docMk/>
            <pc:sldMk cId="2475136314" sldId="28670"/>
            <ac:spMk id="161795" creationId="{38D0EB55-02D0-11F1-C9FB-080F1D29B3C9}"/>
          </ac:spMkLst>
        </pc:spChg>
        <pc:spChg chg="mod">
          <ac:chgData name="Jim McGowan" userId="7cd36c50-75f2-4725-a6b3-0fe31ea99fa6" providerId="ADAL" clId="{449CE0BA-7942-4027-A788-A2C5851605C8}" dt="2026-05-01T14:50:52.848" v="155" actId="14100"/>
          <ac:spMkLst>
            <pc:docMk/>
            <pc:sldMk cId="2475136314" sldId="28670"/>
            <ac:spMk id="180226" creationId="{4CCDD3B7-24B4-50C0-2EB2-F1FDE94550FE}"/>
          </ac:spMkLst>
        </pc:spChg>
      </pc:sldChg>
      <pc:sldChg chg="modSp mod">
        <pc:chgData name="Jim McGowan" userId="7cd36c50-75f2-4725-a6b3-0fe31ea99fa6" providerId="ADAL" clId="{449CE0BA-7942-4027-A788-A2C5851605C8}" dt="2026-05-01T14:51:09.415" v="157" actId="14100"/>
        <pc:sldMkLst>
          <pc:docMk/>
          <pc:sldMk cId="3948193458" sldId="28671"/>
        </pc:sldMkLst>
        <pc:spChg chg="mod">
          <ac:chgData name="Jim McGowan" userId="7cd36c50-75f2-4725-a6b3-0fe31ea99fa6" providerId="ADAL" clId="{449CE0BA-7942-4027-A788-A2C5851605C8}" dt="2026-05-01T14:27:23.778" v="76" actId="1035"/>
          <ac:spMkLst>
            <pc:docMk/>
            <pc:sldMk cId="3948193458" sldId="28671"/>
            <ac:spMk id="161795" creationId="{38D0EB55-02D0-11F1-C9FB-080F1D29B3C9}"/>
          </ac:spMkLst>
        </pc:spChg>
        <pc:spChg chg="mod">
          <ac:chgData name="Jim McGowan" userId="7cd36c50-75f2-4725-a6b3-0fe31ea99fa6" providerId="ADAL" clId="{449CE0BA-7942-4027-A788-A2C5851605C8}" dt="2026-05-01T14:51:09.415" v="157" actId="14100"/>
          <ac:spMkLst>
            <pc:docMk/>
            <pc:sldMk cId="3948193458" sldId="28671"/>
            <ac:spMk id="180226" creationId="{4CCDD3B7-24B4-50C0-2EB2-F1FDE94550FE}"/>
          </ac:spMkLst>
        </pc:spChg>
      </pc:sldChg>
      <pc:sldChg chg="modSp mod">
        <pc:chgData name="Jim McGowan" userId="7cd36c50-75f2-4725-a6b3-0fe31ea99fa6" providerId="ADAL" clId="{449CE0BA-7942-4027-A788-A2C5851605C8}" dt="2026-05-01T14:26:24.923" v="65" actId="14100"/>
        <pc:sldMkLst>
          <pc:docMk/>
          <pc:sldMk cId="433338714" sldId="28672"/>
        </pc:sldMkLst>
        <pc:spChg chg="mod">
          <ac:chgData name="Jim McGowan" userId="7cd36c50-75f2-4725-a6b3-0fe31ea99fa6" providerId="ADAL" clId="{449CE0BA-7942-4027-A788-A2C5851605C8}" dt="2026-05-01T14:26:24.923" v="65" actId="14100"/>
          <ac:spMkLst>
            <pc:docMk/>
            <pc:sldMk cId="433338714" sldId="28672"/>
            <ac:spMk id="161795" creationId="{9DE33A20-3D3B-4ACB-9B68-E6D3FEB35F99}"/>
          </ac:spMkLst>
        </pc:spChg>
      </pc:sldChg>
      <pc:sldChg chg="modSp mod">
        <pc:chgData name="Jim McGowan" userId="7cd36c50-75f2-4725-a6b3-0fe31ea99fa6" providerId="ADAL" clId="{449CE0BA-7942-4027-A788-A2C5851605C8}" dt="2026-05-01T14:51:46.453" v="163" actId="14100"/>
        <pc:sldMkLst>
          <pc:docMk/>
          <pc:sldMk cId="1728505076" sldId="28674"/>
        </pc:sldMkLst>
        <pc:spChg chg="mod">
          <ac:chgData name="Jim McGowan" userId="7cd36c50-75f2-4725-a6b3-0fe31ea99fa6" providerId="ADAL" clId="{449CE0BA-7942-4027-A788-A2C5851605C8}" dt="2026-05-01T14:51:46.453" v="163" actId="14100"/>
          <ac:spMkLst>
            <pc:docMk/>
            <pc:sldMk cId="1728505076" sldId="28674"/>
            <ac:spMk id="4" creationId="{40E32FF9-6F3F-BDB8-F419-6084A5DDA674}"/>
          </ac:spMkLst>
        </pc:spChg>
        <pc:spChg chg="mod">
          <ac:chgData name="Jim McGowan" userId="7cd36c50-75f2-4725-a6b3-0fe31ea99fa6" providerId="ADAL" clId="{449CE0BA-7942-4027-A788-A2C5851605C8}" dt="2026-05-01T14:30:18.608" v="89" actId="12789"/>
          <ac:spMkLst>
            <pc:docMk/>
            <pc:sldMk cId="1728505076" sldId="28674"/>
            <ac:spMk id="161795" creationId="{FA191947-D7B5-DFD6-6D4F-C3BA47E12DD0}"/>
          </ac:spMkLst>
        </pc:spChg>
      </pc:sldChg>
      <pc:sldChg chg="addSp delSp modSp mod">
        <pc:chgData name="Jim McGowan" userId="7cd36c50-75f2-4725-a6b3-0fe31ea99fa6" providerId="ADAL" clId="{449CE0BA-7942-4027-A788-A2C5851605C8}" dt="2026-05-01T14:51:50.210" v="165" actId="14100"/>
        <pc:sldMkLst>
          <pc:docMk/>
          <pc:sldMk cId="1696934984" sldId="28675"/>
        </pc:sldMkLst>
        <pc:spChg chg="add mod">
          <ac:chgData name="Jim McGowan" userId="7cd36c50-75f2-4725-a6b3-0fe31ea99fa6" providerId="ADAL" clId="{449CE0BA-7942-4027-A788-A2C5851605C8}" dt="2026-05-01T14:30:49.920" v="94" actId="108"/>
          <ac:spMkLst>
            <pc:docMk/>
            <pc:sldMk cId="1696934984" sldId="28675"/>
            <ac:spMk id="2" creationId="{D705399B-2A37-3613-F972-D34ADE7F335D}"/>
          </ac:spMkLst>
        </pc:spChg>
        <pc:spChg chg="mod">
          <ac:chgData name="Jim McGowan" userId="7cd36c50-75f2-4725-a6b3-0fe31ea99fa6" providerId="ADAL" clId="{449CE0BA-7942-4027-A788-A2C5851605C8}" dt="2026-05-01T14:51:50.210" v="165" actId="14100"/>
          <ac:spMkLst>
            <pc:docMk/>
            <pc:sldMk cId="1696934984" sldId="28675"/>
            <ac:spMk id="4" creationId="{40E32FF9-6F3F-BDB8-F419-6084A5DDA674}"/>
          </ac:spMkLst>
        </pc:spChg>
      </pc:sldChg>
      <pc:sldChg chg="modSp mod">
        <pc:chgData name="Jim McGowan" userId="7cd36c50-75f2-4725-a6b3-0fe31ea99fa6" providerId="ADAL" clId="{449CE0BA-7942-4027-A788-A2C5851605C8}" dt="2026-05-01T14:52:25.705" v="173" actId="14100"/>
        <pc:sldMkLst>
          <pc:docMk/>
          <pc:sldMk cId="1632130747" sldId="28678"/>
        </pc:sldMkLst>
        <pc:spChg chg="mod">
          <ac:chgData name="Jim McGowan" userId="7cd36c50-75f2-4725-a6b3-0fe31ea99fa6" providerId="ADAL" clId="{449CE0BA-7942-4027-A788-A2C5851605C8}" dt="2026-05-01T14:52:25.705" v="173" actId="14100"/>
          <ac:spMkLst>
            <pc:docMk/>
            <pc:sldMk cId="1632130747" sldId="28678"/>
            <ac:spMk id="180226" creationId="{5882CE5B-DD84-8FCD-10B0-E38138DFBF97}"/>
          </ac:spMkLst>
        </pc:spChg>
      </pc:sldChg>
      <pc:sldChg chg="modSp add mod">
        <pc:chgData name="Jim McGowan" userId="7cd36c50-75f2-4725-a6b3-0fe31ea99fa6" providerId="ADAL" clId="{449CE0BA-7942-4027-A788-A2C5851605C8}" dt="2026-05-01T14:26:49.876" v="69" actId="108"/>
        <pc:sldMkLst>
          <pc:docMk/>
          <pc:sldMk cId="333302994" sldId="28689"/>
        </pc:sldMkLst>
        <pc:spChg chg="mod">
          <ac:chgData name="Jim McGowan" userId="7cd36c50-75f2-4725-a6b3-0fe31ea99fa6" providerId="ADAL" clId="{449CE0BA-7942-4027-A788-A2C5851605C8}" dt="2026-05-01T14:26:49.876" v="69" actId="108"/>
          <ac:spMkLst>
            <pc:docMk/>
            <pc:sldMk cId="333302994" sldId="28689"/>
            <ac:spMk id="161795" creationId="{A94761B9-B411-A4D3-B3B8-ED84208B5AA9}"/>
          </ac:spMkLst>
        </pc:spChg>
      </pc:sldChg>
      <pc:sldChg chg="modSp add mod">
        <pc:chgData name="Jim McGowan" userId="7cd36c50-75f2-4725-a6b3-0fe31ea99fa6" providerId="ADAL" clId="{449CE0BA-7942-4027-A788-A2C5851605C8}" dt="2026-05-01T14:51:13.589" v="159" actId="14100"/>
        <pc:sldMkLst>
          <pc:docMk/>
          <pc:sldMk cId="3242939734" sldId="28690"/>
        </pc:sldMkLst>
        <pc:spChg chg="mod">
          <ac:chgData name="Jim McGowan" userId="7cd36c50-75f2-4725-a6b3-0fe31ea99fa6" providerId="ADAL" clId="{449CE0BA-7942-4027-A788-A2C5851605C8}" dt="2026-05-01T14:51:13.589" v="159" actId="14100"/>
          <ac:spMkLst>
            <pc:docMk/>
            <pc:sldMk cId="3242939734" sldId="28690"/>
            <ac:spMk id="4" creationId="{34FF2FBA-A174-D821-3E50-6ED30C209A30}"/>
          </ac:spMkLst>
        </pc:spChg>
        <pc:spChg chg="mod">
          <ac:chgData name="Jim McGowan" userId="7cd36c50-75f2-4725-a6b3-0fe31ea99fa6" providerId="ADAL" clId="{449CE0BA-7942-4027-A788-A2C5851605C8}" dt="2026-05-01T14:28:55.425" v="82" actId="108"/>
          <ac:spMkLst>
            <pc:docMk/>
            <pc:sldMk cId="3242939734" sldId="28690"/>
            <ac:spMk id="161795" creationId="{B7024837-8776-5BAC-4957-C7CCF7973609}"/>
          </ac:spMkLst>
        </pc:spChg>
      </pc:sldChg>
      <pc:sldChg chg="modSp add mod">
        <pc:chgData name="Jim McGowan" userId="7cd36c50-75f2-4725-a6b3-0fe31ea99fa6" providerId="ADAL" clId="{449CE0BA-7942-4027-A788-A2C5851605C8}" dt="2026-05-01T14:51:58.254" v="167" actId="14100"/>
        <pc:sldMkLst>
          <pc:docMk/>
          <pc:sldMk cId="945447347" sldId="28691"/>
        </pc:sldMkLst>
        <pc:spChg chg="mod">
          <ac:chgData name="Jim McGowan" userId="7cd36c50-75f2-4725-a6b3-0fe31ea99fa6" providerId="ADAL" clId="{449CE0BA-7942-4027-A788-A2C5851605C8}" dt="2026-05-01T14:31:32.243" v="99" actId="108"/>
          <ac:spMkLst>
            <pc:docMk/>
            <pc:sldMk cId="945447347" sldId="28691"/>
            <ac:spMk id="2" creationId="{7C71502B-8FB9-C0DF-1C95-76BF28033039}"/>
          </ac:spMkLst>
        </pc:spChg>
        <pc:spChg chg="mod">
          <ac:chgData name="Jim McGowan" userId="7cd36c50-75f2-4725-a6b3-0fe31ea99fa6" providerId="ADAL" clId="{449CE0BA-7942-4027-A788-A2C5851605C8}" dt="2026-05-01T14:51:58.254" v="167" actId="14100"/>
          <ac:spMkLst>
            <pc:docMk/>
            <pc:sldMk cId="945447347" sldId="28691"/>
            <ac:spMk id="4" creationId="{E83031F7-8614-F575-1611-A2C35B02C9BC}"/>
          </ac:spMkLst>
        </pc:spChg>
      </pc:sldChg>
      <pc:sldChg chg="modSp add mod">
        <pc:chgData name="Jim McGowan" userId="7cd36c50-75f2-4725-a6b3-0fe31ea99fa6" providerId="ADAL" clId="{449CE0BA-7942-4027-A788-A2C5851605C8}" dt="2026-05-01T14:52:05.686" v="169" actId="14100"/>
        <pc:sldMkLst>
          <pc:docMk/>
          <pc:sldMk cId="4080902153" sldId="28692"/>
        </pc:sldMkLst>
        <pc:spChg chg="mod">
          <ac:chgData name="Jim McGowan" userId="7cd36c50-75f2-4725-a6b3-0fe31ea99fa6" providerId="ADAL" clId="{449CE0BA-7942-4027-A788-A2C5851605C8}" dt="2026-05-01T14:32:35.135" v="104" actId="108"/>
          <ac:spMkLst>
            <pc:docMk/>
            <pc:sldMk cId="4080902153" sldId="28692"/>
            <ac:spMk id="2" creationId="{EFD12862-51B3-408F-B38B-E329CB53FBF8}"/>
          </ac:spMkLst>
        </pc:spChg>
        <pc:spChg chg="mod">
          <ac:chgData name="Jim McGowan" userId="7cd36c50-75f2-4725-a6b3-0fe31ea99fa6" providerId="ADAL" clId="{449CE0BA-7942-4027-A788-A2C5851605C8}" dt="2026-05-01T14:52:05.686" v="169" actId="14100"/>
          <ac:spMkLst>
            <pc:docMk/>
            <pc:sldMk cId="4080902153" sldId="28692"/>
            <ac:spMk id="4" creationId="{7B9702B8-A2AB-7047-8D72-772221DDBBC4}"/>
          </ac:spMkLst>
        </pc:spChg>
      </pc:sldChg>
      <pc:sldChg chg="modSp add mod">
        <pc:chgData name="Jim McGowan" userId="7cd36c50-75f2-4725-a6b3-0fe31ea99fa6" providerId="ADAL" clId="{449CE0BA-7942-4027-A788-A2C5851605C8}" dt="2026-05-01T14:52:12.890" v="171" actId="14100"/>
        <pc:sldMkLst>
          <pc:docMk/>
          <pc:sldMk cId="2652185692" sldId="28693"/>
        </pc:sldMkLst>
        <pc:spChg chg="mod">
          <ac:chgData name="Jim McGowan" userId="7cd36c50-75f2-4725-a6b3-0fe31ea99fa6" providerId="ADAL" clId="{449CE0BA-7942-4027-A788-A2C5851605C8}" dt="2026-05-01T14:33:09.411" v="108" actId="108"/>
          <ac:spMkLst>
            <pc:docMk/>
            <pc:sldMk cId="2652185692" sldId="28693"/>
            <ac:spMk id="2" creationId="{E86A9ACC-C8D1-4B6D-904C-5061B93EEB41}"/>
          </ac:spMkLst>
        </pc:spChg>
        <pc:spChg chg="mod">
          <ac:chgData name="Jim McGowan" userId="7cd36c50-75f2-4725-a6b3-0fe31ea99fa6" providerId="ADAL" clId="{449CE0BA-7942-4027-A788-A2C5851605C8}" dt="2026-05-01T14:52:12.890" v="171" actId="14100"/>
          <ac:spMkLst>
            <pc:docMk/>
            <pc:sldMk cId="2652185692" sldId="28693"/>
            <ac:spMk id="4" creationId="{EA2894E1-AB85-5C2B-3D05-B420781AEB41}"/>
          </ac:spMkLst>
        </pc:spChg>
      </pc:sldChg>
    </pc:docChg>
  </pc:docChgLst>
  <pc:docChgLst>
    <pc:chgData name="Jim McGowan" userId="e2c7446dd3aca506" providerId="LiveId" clId="{9C25796A-7B39-4A71-8A01-5B1771AE4BD7}"/>
    <pc:docChg chg="delSld modSld">
      <pc:chgData name="Jim McGowan" userId="e2c7446dd3aca506" providerId="LiveId" clId="{9C25796A-7B39-4A71-8A01-5B1771AE4BD7}" dt="2026-05-09T21:53:20.969" v="14" actId="1036"/>
      <pc:docMkLst>
        <pc:docMk/>
      </pc:docMkLst>
      <pc:sldChg chg="del">
        <pc:chgData name="Jim McGowan" userId="e2c7446dd3aca506" providerId="LiveId" clId="{9C25796A-7B39-4A71-8A01-5B1771AE4BD7}" dt="2026-05-09T21:47:19.043" v="1" actId="47"/>
        <pc:sldMkLst>
          <pc:docMk/>
          <pc:sldMk cId="0" sldId="1354"/>
        </pc:sldMkLst>
      </pc:sldChg>
      <pc:sldChg chg="del">
        <pc:chgData name="Jim McGowan" userId="e2c7446dd3aca506" providerId="LiveId" clId="{9C25796A-7B39-4A71-8A01-5B1771AE4BD7}" dt="2026-05-09T21:47:19.043" v="1" actId="47"/>
        <pc:sldMkLst>
          <pc:docMk/>
          <pc:sldMk cId="0" sldId="1560"/>
        </pc:sldMkLst>
      </pc:sldChg>
      <pc:sldChg chg="del">
        <pc:chgData name="Jim McGowan" userId="e2c7446dd3aca506" providerId="LiveId" clId="{9C25796A-7B39-4A71-8A01-5B1771AE4BD7}" dt="2026-05-09T21:47:19.043" v="1" actId="47"/>
        <pc:sldMkLst>
          <pc:docMk/>
          <pc:sldMk cId="3627045841" sldId="2844"/>
        </pc:sldMkLst>
      </pc:sldChg>
      <pc:sldChg chg="del">
        <pc:chgData name="Jim McGowan" userId="e2c7446dd3aca506" providerId="LiveId" clId="{9C25796A-7B39-4A71-8A01-5B1771AE4BD7}" dt="2026-05-09T21:48:14.864" v="3" actId="47"/>
        <pc:sldMkLst>
          <pc:docMk/>
          <pc:sldMk cId="3101649973" sldId="2850"/>
        </pc:sldMkLst>
      </pc:sldChg>
      <pc:sldChg chg="del">
        <pc:chgData name="Jim McGowan" userId="e2c7446dd3aca506" providerId="LiveId" clId="{9C25796A-7B39-4A71-8A01-5B1771AE4BD7}" dt="2026-05-09T21:47:19.043" v="1" actId="47"/>
        <pc:sldMkLst>
          <pc:docMk/>
          <pc:sldMk cId="1327487804" sldId="2935"/>
        </pc:sldMkLst>
      </pc:sldChg>
      <pc:sldChg chg="del">
        <pc:chgData name="Jim McGowan" userId="e2c7446dd3aca506" providerId="LiveId" clId="{9C25796A-7B39-4A71-8A01-5B1771AE4BD7}" dt="2026-05-09T21:48:14.864" v="3" actId="47"/>
        <pc:sldMkLst>
          <pc:docMk/>
          <pc:sldMk cId="4266404467" sldId="3094"/>
        </pc:sldMkLst>
      </pc:sldChg>
      <pc:sldChg chg="del">
        <pc:chgData name="Jim McGowan" userId="e2c7446dd3aca506" providerId="LiveId" clId="{9C25796A-7B39-4A71-8A01-5B1771AE4BD7}" dt="2026-05-09T21:48:14.864" v="3" actId="47"/>
        <pc:sldMkLst>
          <pc:docMk/>
          <pc:sldMk cId="1393226216" sldId="4341"/>
        </pc:sldMkLst>
      </pc:sldChg>
      <pc:sldChg chg="del">
        <pc:chgData name="Jim McGowan" userId="e2c7446dd3aca506" providerId="LiveId" clId="{9C25796A-7B39-4A71-8A01-5B1771AE4BD7}" dt="2026-05-09T21:47:19.043" v="1" actId="47"/>
        <pc:sldMkLst>
          <pc:docMk/>
          <pc:sldMk cId="2177821002" sldId="4653"/>
        </pc:sldMkLst>
      </pc:sldChg>
      <pc:sldChg chg="del">
        <pc:chgData name="Jim McGowan" userId="e2c7446dd3aca506" providerId="LiveId" clId="{9C25796A-7B39-4A71-8A01-5B1771AE4BD7}" dt="2026-05-09T21:47:19.043" v="1" actId="47"/>
        <pc:sldMkLst>
          <pc:docMk/>
          <pc:sldMk cId="3983266042" sldId="4726"/>
        </pc:sldMkLst>
      </pc:sldChg>
      <pc:sldChg chg="del">
        <pc:chgData name="Jim McGowan" userId="e2c7446dd3aca506" providerId="LiveId" clId="{9C25796A-7B39-4A71-8A01-5B1771AE4BD7}" dt="2026-05-09T21:48:14.864" v="3" actId="47"/>
        <pc:sldMkLst>
          <pc:docMk/>
          <pc:sldMk cId="2015795799" sldId="4879"/>
        </pc:sldMkLst>
      </pc:sldChg>
      <pc:sldChg chg="del">
        <pc:chgData name="Jim McGowan" userId="e2c7446dd3aca506" providerId="LiveId" clId="{9C25796A-7B39-4A71-8A01-5B1771AE4BD7}" dt="2026-05-09T21:48:14.864" v="3" actId="47"/>
        <pc:sldMkLst>
          <pc:docMk/>
          <pc:sldMk cId="3037341761" sldId="5610"/>
        </pc:sldMkLst>
      </pc:sldChg>
      <pc:sldChg chg="modSp mod">
        <pc:chgData name="Jim McGowan" userId="e2c7446dd3aca506" providerId="LiveId" clId="{9C25796A-7B39-4A71-8A01-5B1771AE4BD7}" dt="2026-05-09T21:49:22.508" v="5" actId="255"/>
        <pc:sldMkLst>
          <pc:docMk/>
          <pc:sldMk cId="36574325" sldId="7488"/>
        </pc:sldMkLst>
        <pc:spChg chg="mod">
          <ac:chgData name="Jim McGowan" userId="e2c7446dd3aca506" providerId="LiveId" clId="{9C25796A-7B39-4A71-8A01-5B1771AE4BD7}" dt="2026-05-09T21:49:22.508" v="5" actId="255"/>
          <ac:spMkLst>
            <pc:docMk/>
            <pc:sldMk cId="36574325" sldId="7488"/>
            <ac:spMk id="193541" creationId="{00000000-0000-0000-0000-000000000000}"/>
          </ac:spMkLst>
        </pc:spChg>
      </pc:sldChg>
      <pc:sldChg chg="del">
        <pc:chgData name="Jim McGowan" userId="e2c7446dd3aca506" providerId="LiveId" clId="{9C25796A-7B39-4A71-8A01-5B1771AE4BD7}" dt="2026-05-09T21:48:14.864" v="3" actId="47"/>
        <pc:sldMkLst>
          <pc:docMk/>
          <pc:sldMk cId="855745938" sldId="7907"/>
        </pc:sldMkLst>
      </pc:sldChg>
      <pc:sldChg chg="del">
        <pc:chgData name="Jim McGowan" userId="e2c7446dd3aca506" providerId="LiveId" clId="{9C25796A-7B39-4A71-8A01-5B1771AE4BD7}" dt="2026-05-09T21:48:14.864" v="3" actId="47"/>
        <pc:sldMkLst>
          <pc:docMk/>
          <pc:sldMk cId="2545239693" sldId="7915"/>
        </pc:sldMkLst>
      </pc:sldChg>
      <pc:sldChg chg="del">
        <pc:chgData name="Jim McGowan" userId="e2c7446dd3aca506" providerId="LiveId" clId="{9C25796A-7B39-4A71-8A01-5B1771AE4BD7}" dt="2026-05-09T21:48:14.864" v="3" actId="47"/>
        <pc:sldMkLst>
          <pc:docMk/>
          <pc:sldMk cId="2622243524" sldId="28125"/>
        </pc:sldMkLst>
      </pc:sldChg>
      <pc:sldChg chg="del">
        <pc:chgData name="Jim McGowan" userId="e2c7446dd3aca506" providerId="LiveId" clId="{9C25796A-7B39-4A71-8A01-5B1771AE4BD7}" dt="2026-05-09T21:47:19.043" v="1" actId="47"/>
        <pc:sldMkLst>
          <pc:docMk/>
          <pc:sldMk cId="2603870860" sldId="28329"/>
        </pc:sldMkLst>
      </pc:sldChg>
      <pc:sldChg chg="del">
        <pc:chgData name="Jim McGowan" userId="e2c7446dd3aca506" providerId="LiveId" clId="{9C25796A-7B39-4A71-8A01-5B1771AE4BD7}" dt="2026-05-09T21:47:19.043" v="1" actId="47"/>
        <pc:sldMkLst>
          <pc:docMk/>
          <pc:sldMk cId="3181791915" sldId="28340"/>
        </pc:sldMkLst>
      </pc:sldChg>
      <pc:sldChg chg="modSp mod">
        <pc:chgData name="Jim McGowan" userId="e2c7446dd3aca506" providerId="LiveId" clId="{9C25796A-7B39-4A71-8A01-5B1771AE4BD7}" dt="2026-05-09T21:53:20.969" v="14" actId="1036"/>
        <pc:sldMkLst>
          <pc:docMk/>
          <pc:sldMk cId="1873849972" sldId="28366"/>
        </pc:sldMkLst>
        <pc:picChg chg="mod">
          <ac:chgData name="Jim McGowan" userId="e2c7446dd3aca506" providerId="LiveId" clId="{9C25796A-7B39-4A71-8A01-5B1771AE4BD7}" dt="2026-05-09T21:53:20.969" v="14" actId="1036"/>
          <ac:picMkLst>
            <pc:docMk/>
            <pc:sldMk cId="1873849972" sldId="28366"/>
            <ac:picMk id="2" creationId="{A6E18732-ADA3-8699-48A6-A162F1FB782F}"/>
          </ac:picMkLst>
        </pc:picChg>
      </pc:sldChg>
      <pc:sldChg chg="modSp mod">
        <pc:chgData name="Jim McGowan" userId="e2c7446dd3aca506" providerId="LiveId" clId="{9C25796A-7B39-4A71-8A01-5B1771AE4BD7}" dt="2026-05-09T21:51:49.966" v="13" actId="14100"/>
        <pc:sldMkLst>
          <pc:docMk/>
          <pc:sldMk cId="1732203267" sldId="28376"/>
        </pc:sldMkLst>
        <pc:spChg chg="mod">
          <ac:chgData name="Jim McGowan" userId="e2c7446dd3aca506" providerId="LiveId" clId="{9C25796A-7B39-4A71-8A01-5B1771AE4BD7}" dt="2026-05-09T21:51:49.966" v="13" actId="14100"/>
          <ac:spMkLst>
            <pc:docMk/>
            <pc:sldMk cId="1732203267" sldId="28376"/>
            <ac:spMk id="3" creationId="{00000000-0000-0000-0000-000000000000}"/>
          </ac:spMkLst>
        </pc:spChg>
      </pc:sldChg>
      <pc:sldChg chg="del">
        <pc:chgData name="Jim McGowan" userId="e2c7446dd3aca506" providerId="LiveId" clId="{9C25796A-7B39-4A71-8A01-5B1771AE4BD7}" dt="2026-05-09T21:47:19.043" v="1" actId="47"/>
        <pc:sldMkLst>
          <pc:docMk/>
          <pc:sldMk cId="761261293" sldId="28457"/>
        </pc:sldMkLst>
      </pc:sldChg>
      <pc:sldChg chg="del">
        <pc:chgData name="Jim McGowan" userId="e2c7446dd3aca506" providerId="LiveId" clId="{9C25796A-7B39-4A71-8A01-5B1771AE4BD7}" dt="2026-05-09T21:47:19.043" v="1" actId="47"/>
        <pc:sldMkLst>
          <pc:docMk/>
          <pc:sldMk cId="518181188" sldId="28512"/>
        </pc:sldMkLst>
      </pc:sldChg>
      <pc:sldChg chg="del">
        <pc:chgData name="Jim McGowan" userId="e2c7446dd3aca506" providerId="LiveId" clId="{9C25796A-7B39-4A71-8A01-5B1771AE4BD7}" dt="2026-05-09T21:48:14.864" v="3" actId="47"/>
        <pc:sldMkLst>
          <pc:docMk/>
          <pc:sldMk cId="1515605729" sldId="28514"/>
        </pc:sldMkLst>
      </pc:sldChg>
      <pc:sldChg chg="del">
        <pc:chgData name="Jim McGowan" userId="e2c7446dd3aca506" providerId="LiveId" clId="{9C25796A-7B39-4A71-8A01-5B1771AE4BD7}" dt="2026-05-09T21:46:32.013" v="0" actId="47"/>
        <pc:sldMkLst>
          <pc:docMk/>
          <pc:sldMk cId="18764345" sldId="28557"/>
        </pc:sldMkLst>
      </pc:sldChg>
      <pc:sldChg chg="del">
        <pc:chgData name="Jim McGowan" userId="e2c7446dd3aca506" providerId="LiveId" clId="{9C25796A-7B39-4A71-8A01-5B1771AE4BD7}" dt="2026-05-09T21:48:14.864" v="3" actId="47"/>
        <pc:sldMkLst>
          <pc:docMk/>
          <pc:sldMk cId="2075883554" sldId="28590"/>
        </pc:sldMkLst>
      </pc:sldChg>
      <pc:sldChg chg="del">
        <pc:chgData name="Jim McGowan" userId="e2c7446dd3aca506" providerId="LiveId" clId="{9C25796A-7B39-4A71-8A01-5B1771AE4BD7}" dt="2026-05-09T21:48:14.864" v="3" actId="47"/>
        <pc:sldMkLst>
          <pc:docMk/>
          <pc:sldMk cId="975125039" sldId="28591"/>
        </pc:sldMkLst>
      </pc:sldChg>
      <pc:sldChg chg="del">
        <pc:chgData name="Jim McGowan" userId="e2c7446dd3aca506" providerId="LiveId" clId="{9C25796A-7B39-4A71-8A01-5B1771AE4BD7}" dt="2026-05-09T21:48:14.864" v="3" actId="47"/>
        <pc:sldMkLst>
          <pc:docMk/>
          <pc:sldMk cId="3856202375" sldId="28592"/>
        </pc:sldMkLst>
      </pc:sldChg>
      <pc:sldChg chg="del">
        <pc:chgData name="Jim McGowan" userId="e2c7446dd3aca506" providerId="LiveId" clId="{9C25796A-7B39-4A71-8A01-5B1771AE4BD7}" dt="2026-05-09T21:47:19.043" v="1" actId="47"/>
        <pc:sldMkLst>
          <pc:docMk/>
          <pc:sldMk cId="3931651915" sldId="28604"/>
        </pc:sldMkLst>
      </pc:sldChg>
      <pc:sldChg chg="del">
        <pc:chgData name="Jim McGowan" userId="e2c7446dd3aca506" providerId="LiveId" clId="{9C25796A-7B39-4A71-8A01-5B1771AE4BD7}" dt="2026-05-09T21:47:19.043" v="1" actId="47"/>
        <pc:sldMkLst>
          <pc:docMk/>
          <pc:sldMk cId="1912718058" sldId="28606"/>
        </pc:sldMkLst>
      </pc:sldChg>
      <pc:sldChg chg="del">
        <pc:chgData name="Jim McGowan" userId="e2c7446dd3aca506" providerId="LiveId" clId="{9C25796A-7B39-4A71-8A01-5B1771AE4BD7}" dt="2026-05-09T21:47:19.043" v="1" actId="47"/>
        <pc:sldMkLst>
          <pc:docMk/>
          <pc:sldMk cId="1544755271" sldId="28620"/>
        </pc:sldMkLst>
      </pc:sldChg>
      <pc:sldChg chg="del">
        <pc:chgData name="Jim McGowan" userId="e2c7446dd3aca506" providerId="LiveId" clId="{9C25796A-7B39-4A71-8A01-5B1771AE4BD7}" dt="2026-05-09T21:48:14.864" v="3" actId="47"/>
        <pc:sldMkLst>
          <pc:docMk/>
          <pc:sldMk cId="166716283" sldId="28644"/>
        </pc:sldMkLst>
      </pc:sldChg>
      <pc:sldChg chg="del">
        <pc:chgData name="Jim McGowan" userId="e2c7446dd3aca506" providerId="LiveId" clId="{9C25796A-7B39-4A71-8A01-5B1771AE4BD7}" dt="2026-05-09T21:47:19.043" v="1" actId="47"/>
        <pc:sldMkLst>
          <pc:docMk/>
          <pc:sldMk cId="3971107552" sldId="28651"/>
        </pc:sldMkLst>
      </pc:sldChg>
      <pc:sldChg chg="del">
        <pc:chgData name="Jim McGowan" userId="e2c7446dd3aca506" providerId="LiveId" clId="{9C25796A-7B39-4A71-8A01-5B1771AE4BD7}" dt="2026-05-09T21:47:19.043" v="1" actId="47"/>
        <pc:sldMkLst>
          <pc:docMk/>
          <pc:sldMk cId="2348673722" sldId="28654"/>
        </pc:sldMkLst>
      </pc:sldChg>
      <pc:sldChg chg="del">
        <pc:chgData name="Jim McGowan" userId="e2c7446dd3aca506" providerId="LiveId" clId="{9C25796A-7B39-4A71-8A01-5B1771AE4BD7}" dt="2026-05-09T21:47:19.043" v="1" actId="47"/>
        <pc:sldMkLst>
          <pc:docMk/>
          <pc:sldMk cId="4268392656" sldId="28655"/>
        </pc:sldMkLst>
      </pc:sldChg>
      <pc:sldChg chg="del">
        <pc:chgData name="Jim McGowan" userId="e2c7446dd3aca506" providerId="LiveId" clId="{9C25796A-7B39-4A71-8A01-5B1771AE4BD7}" dt="2026-05-09T21:47:19.043" v="1" actId="47"/>
        <pc:sldMkLst>
          <pc:docMk/>
          <pc:sldMk cId="3969434658" sldId="28656"/>
        </pc:sldMkLst>
      </pc:sldChg>
      <pc:sldChg chg="del">
        <pc:chgData name="Jim McGowan" userId="e2c7446dd3aca506" providerId="LiveId" clId="{9C25796A-7B39-4A71-8A01-5B1771AE4BD7}" dt="2026-05-09T21:47:19.043" v="1" actId="47"/>
        <pc:sldMkLst>
          <pc:docMk/>
          <pc:sldMk cId="2413409729" sldId="28657"/>
        </pc:sldMkLst>
      </pc:sldChg>
      <pc:sldChg chg="del">
        <pc:chgData name="Jim McGowan" userId="e2c7446dd3aca506" providerId="LiveId" clId="{9C25796A-7B39-4A71-8A01-5B1771AE4BD7}" dt="2026-05-09T21:47:19.043" v="1" actId="47"/>
        <pc:sldMkLst>
          <pc:docMk/>
          <pc:sldMk cId="4293509086" sldId="28658"/>
        </pc:sldMkLst>
      </pc:sldChg>
      <pc:sldChg chg="del">
        <pc:chgData name="Jim McGowan" userId="e2c7446dd3aca506" providerId="LiveId" clId="{9C25796A-7B39-4A71-8A01-5B1771AE4BD7}" dt="2026-05-09T21:47:19.043" v="1" actId="47"/>
        <pc:sldMkLst>
          <pc:docMk/>
          <pc:sldMk cId="2405502056" sldId="28659"/>
        </pc:sldMkLst>
      </pc:sldChg>
      <pc:sldChg chg="del">
        <pc:chgData name="Jim McGowan" userId="e2c7446dd3aca506" providerId="LiveId" clId="{9C25796A-7B39-4A71-8A01-5B1771AE4BD7}" dt="2026-05-09T21:47:19.043" v="1" actId="47"/>
        <pc:sldMkLst>
          <pc:docMk/>
          <pc:sldMk cId="1911676978" sldId="28660"/>
        </pc:sldMkLst>
      </pc:sldChg>
      <pc:sldChg chg="del">
        <pc:chgData name="Jim McGowan" userId="e2c7446dd3aca506" providerId="LiveId" clId="{9C25796A-7B39-4A71-8A01-5B1771AE4BD7}" dt="2026-05-09T21:47:19.043" v="1" actId="47"/>
        <pc:sldMkLst>
          <pc:docMk/>
          <pc:sldMk cId="3282103418" sldId="28661"/>
        </pc:sldMkLst>
      </pc:sldChg>
      <pc:sldChg chg="del">
        <pc:chgData name="Jim McGowan" userId="e2c7446dd3aca506" providerId="LiveId" clId="{9C25796A-7B39-4A71-8A01-5B1771AE4BD7}" dt="2026-05-09T21:47:34.607" v="2" actId="47"/>
        <pc:sldMkLst>
          <pc:docMk/>
          <pc:sldMk cId="1680204176" sldId="28662"/>
        </pc:sldMkLst>
      </pc:sldChg>
      <pc:sldChg chg="del">
        <pc:chgData name="Jim McGowan" userId="e2c7446dd3aca506" providerId="LiveId" clId="{9C25796A-7B39-4A71-8A01-5B1771AE4BD7}" dt="2026-05-09T21:48:14.864" v="3" actId="47"/>
        <pc:sldMkLst>
          <pc:docMk/>
          <pc:sldMk cId="3686234249" sldId="28665"/>
        </pc:sldMkLst>
      </pc:sldChg>
      <pc:sldChg chg="del">
        <pc:chgData name="Jim McGowan" userId="e2c7446dd3aca506" providerId="LiveId" clId="{9C25796A-7B39-4A71-8A01-5B1771AE4BD7}" dt="2026-05-09T21:48:14.864" v="3" actId="47"/>
        <pc:sldMkLst>
          <pc:docMk/>
          <pc:sldMk cId="1725806983" sldId="28666"/>
        </pc:sldMkLst>
      </pc:sldChg>
      <pc:sldChg chg="del">
        <pc:chgData name="Jim McGowan" userId="e2c7446dd3aca506" providerId="LiveId" clId="{9C25796A-7B39-4A71-8A01-5B1771AE4BD7}" dt="2026-05-09T21:48:14.864" v="3" actId="47"/>
        <pc:sldMkLst>
          <pc:docMk/>
          <pc:sldMk cId="238733149" sldId="28667"/>
        </pc:sldMkLst>
      </pc:sldChg>
      <pc:sldChg chg="del">
        <pc:chgData name="Jim McGowan" userId="e2c7446dd3aca506" providerId="LiveId" clId="{9C25796A-7B39-4A71-8A01-5B1771AE4BD7}" dt="2026-05-09T21:48:14.864" v="3" actId="47"/>
        <pc:sldMkLst>
          <pc:docMk/>
          <pc:sldMk cId="3777463477" sldId="28668"/>
        </pc:sldMkLst>
      </pc:sldChg>
      <pc:sldChg chg="del">
        <pc:chgData name="Jim McGowan" userId="e2c7446dd3aca506" providerId="LiveId" clId="{9C25796A-7B39-4A71-8A01-5B1771AE4BD7}" dt="2026-05-09T21:48:14.864" v="3" actId="47"/>
        <pc:sldMkLst>
          <pc:docMk/>
          <pc:sldMk cId="250266893" sldId="28669"/>
        </pc:sldMkLst>
      </pc:sldChg>
      <pc:sldChg chg="del">
        <pc:chgData name="Jim McGowan" userId="e2c7446dd3aca506" providerId="LiveId" clId="{9C25796A-7B39-4A71-8A01-5B1771AE4BD7}" dt="2026-05-09T21:48:14.864" v="3" actId="47"/>
        <pc:sldMkLst>
          <pc:docMk/>
          <pc:sldMk cId="970939377" sldId="28680"/>
        </pc:sldMkLst>
      </pc:sldChg>
      <pc:sldChg chg="del">
        <pc:chgData name="Jim McGowan" userId="e2c7446dd3aca506" providerId="LiveId" clId="{9C25796A-7B39-4A71-8A01-5B1771AE4BD7}" dt="2026-05-09T21:47:19.043" v="1" actId="47"/>
        <pc:sldMkLst>
          <pc:docMk/>
          <pc:sldMk cId="3079441652" sldId="28683"/>
        </pc:sldMkLst>
      </pc:sldChg>
      <pc:sldChg chg="del">
        <pc:chgData name="Jim McGowan" userId="e2c7446dd3aca506" providerId="LiveId" clId="{9C25796A-7B39-4A71-8A01-5B1771AE4BD7}" dt="2026-05-09T21:47:19.043" v="1" actId="47"/>
        <pc:sldMkLst>
          <pc:docMk/>
          <pc:sldMk cId="3513943061" sldId="28684"/>
        </pc:sldMkLst>
      </pc:sldChg>
      <pc:sldChg chg="del">
        <pc:chgData name="Jim McGowan" userId="e2c7446dd3aca506" providerId="LiveId" clId="{9C25796A-7B39-4A71-8A01-5B1771AE4BD7}" dt="2026-05-09T21:48:14.864" v="3" actId="47"/>
        <pc:sldMkLst>
          <pc:docMk/>
          <pc:sldMk cId="1490137858" sldId="28685"/>
        </pc:sldMkLst>
      </pc:sldChg>
      <pc:sldChg chg="del">
        <pc:chgData name="Jim McGowan" userId="e2c7446dd3aca506" providerId="LiveId" clId="{9C25796A-7B39-4A71-8A01-5B1771AE4BD7}" dt="2026-05-09T21:48:14.864" v="3" actId="47"/>
        <pc:sldMkLst>
          <pc:docMk/>
          <pc:sldMk cId="3725548429" sldId="28694"/>
        </pc:sldMkLst>
      </pc:sldChg>
      <pc:sldMasterChg chg="delSldLayout">
        <pc:chgData name="Jim McGowan" userId="e2c7446dd3aca506" providerId="LiveId" clId="{9C25796A-7B39-4A71-8A01-5B1771AE4BD7}" dt="2026-05-09T21:48:14.864" v="3" actId="47"/>
        <pc:sldMasterMkLst>
          <pc:docMk/>
          <pc:sldMasterMk cId="0" sldId="2147483649"/>
        </pc:sldMasterMkLst>
        <pc:sldLayoutChg chg="del">
          <pc:chgData name="Jim McGowan" userId="e2c7446dd3aca506" providerId="LiveId" clId="{9C25796A-7B39-4A71-8A01-5B1771AE4BD7}" dt="2026-05-09T21:48:14.864" v="3" actId="47"/>
          <pc:sldLayoutMkLst>
            <pc:docMk/>
            <pc:sldMasterMk cId="0" sldId="2147483649"/>
            <pc:sldLayoutMk cId="2153064047" sldId="214748368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1"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sz="1500"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cs typeface="Arial" panose="020B0604020202020204" pitchFamily="34" charset="0"/>
              </a:defRPr>
            </a:lvl1pPr>
          </a:lstStyle>
          <a:p>
            <a:pPr>
              <a:defRPr/>
            </a:pPr>
            <a:fld id="{B431BCF1-9F7D-49CF-B1E8-9146FE8C498C}" type="slidenum">
              <a:rPr lang="en-US" altLang="en-US">
                <a:latin typeface="+mn-lt"/>
              </a:rPr>
              <a:pPr>
                <a:defRPr/>
              </a:pPr>
              <a:t>‹#›</a:t>
            </a:fld>
            <a:endParaRPr lang="en-US" altLang="en-US" dirty="0">
              <a:latin typeface="+mn-lt"/>
            </a:endParaRPr>
          </a:p>
        </p:txBody>
      </p:sp>
      <p:sp>
        <p:nvSpPr>
          <p:cNvPr id="2" name="Header Placeholder 1">
            <a:extLst>
              <a:ext uri="{FF2B5EF4-FFF2-40B4-BE49-F238E27FC236}">
                <a16:creationId xmlns:a16="http://schemas.microsoft.com/office/drawing/2014/main" id="{A9493A41-A676-1A46-D196-EAAD0D01BE19}"/>
              </a:ext>
            </a:extLst>
          </p:cNvPr>
          <p:cNvSpPr>
            <a:spLocks noGrp="1"/>
          </p:cNvSpPr>
          <p:nvPr>
            <p:ph type="hdr" sz="quarter"/>
          </p:nvPr>
        </p:nvSpPr>
        <p:spPr>
          <a:xfrm>
            <a:off x="1714404" y="124354"/>
            <a:ext cx="4347077" cy="820028"/>
          </a:xfrm>
          <a:prstGeom prst="rect">
            <a:avLst/>
          </a:prstGeom>
        </p:spPr>
        <p:txBody>
          <a:bodyPr vert="horz" lIns="123621" tIns="61810" rIns="123621" bIns="61810" rtlCol="0"/>
          <a:lstStyle>
            <a:lvl1pPr algn="ctr">
              <a:defRPr sz="1800" dirty="0">
                <a:latin typeface="Calibri" panose="020F0502020204030204" pitchFamily="34" charset="0"/>
                <a:cs typeface="Calibri" panose="020F0502020204030204" pitchFamily="34" charset="0"/>
              </a:defRPr>
            </a:lvl1pPr>
          </a:lstStyle>
          <a:p>
            <a:pPr>
              <a:defRPr/>
            </a:pPr>
            <a:r>
              <a:rPr lang="en-US" sz="1500" dirty="0"/>
              <a:t>Dr. Andy Woods</a:t>
            </a:r>
          </a:p>
          <a:p>
            <a:pPr>
              <a:defRPr/>
            </a:pPr>
            <a:r>
              <a:rPr lang="en-US" sz="1500" dirty="0"/>
              <a:t>042 Exodus 11v8-10</a:t>
            </a:r>
          </a:p>
          <a:p>
            <a:pPr>
              <a:defRPr/>
            </a:pPr>
            <a:r>
              <a:rPr lang="en-US" sz="1500" dirty="0"/>
              <a:t>05-10-2026</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02FA301A-137B-41F1-AC35-29D932AF757D}" type="datetimeFigureOut">
              <a:rPr lang="en-US" smtClean="0"/>
              <a:pPr>
                <a:defRPr/>
              </a:pPr>
              <a:t>5/9/2026</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cs typeface="Arial" panose="020B0604020202020204" pitchFamily="34" charset="0"/>
              </a:defRPr>
            </a:lvl1pPr>
          </a:lstStyle>
          <a:p>
            <a:pPr>
              <a:defRPr/>
            </a:pPr>
            <a:fld id="{0A6B008D-698A-4CC7-B9FE-2543C3C21294}"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A17F1-9E8C-4203-2F71-6749DB329C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568E5F-5801-9A8D-4CF4-F9AA6391A6CB}"/>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901FD56C-A8B8-DD4C-AAD6-98904B8398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C22B70-CBAB-B47E-8717-5F1AB9C3FBF1}"/>
              </a:ext>
            </a:extLst>
          </p:cNvPr>
          <p:cNvSpPr>
            <a:spLocks noGrp="1"/>
          </p:cNvSpPr>
          <p:nvPr>
            <p:ph type="sldNum" sz="quarter" idx="5"/>
          </p:nvPr>
        </p:nvSpPr>
        <p:spPr/>
        <p:txBody>
          <a:bodyPr/>
          <a:lstStyle/>
          <a:p>
            <a:fld id="{3D084339-C7C3-4022-975D-A91B6BCBB8E5}" type="slidenum">
              <a:rPr lang="en-US" altLang="en-US" smtClean="0"/>
              <a:pPr/>
              <a:t>30</a:t>
            </a:fld>
            <a:endParaRPr lang="en-US" altLang="en-US" dirty="0"/>
          </a:p>
        </p:txBody>
      </p:sp>
    </p:spTree>
    <p:extLst>
      <p:ext uri="{BB962C8B-B14F-4D97-AF65-F5344CB8AC3E}">
        <p14:creationId xmlns:p14="http://schemas.microsoft.com/office/powerpoint/2010/main" val="4021235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76038-32F1-1683-5497-BD1209299D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57D6C5-2812-A588-AD61-AEDD316315B3}"/>
              </a:ext>
            </a:extLst>
          </p:cNvPr>
          <p:cNvSpPr>
            <a:spLocks noGrp="1" noRot="1" noChangeAspect="1"/>
          </p:cNvSpPr>
          <p:nvPr>
            <p:ph type="sldImg"/>
          </p:nvPr>
        </p:nvSpPr>
        <p:spPr>
          <a:xfrm>
            <a:off x="584200" y="744538"/>
            <a:ext cx="6607175" cy="3716337"/>
          </a:xfrm>
        </p:spPr>
      </p:sp>
      <p:sp>
        <p:nvSpPr>
          <p:cNvPr id="3" name="Notes Placeholder 2">
            <a:extLst>
              <a:ext uri="{FF2B5EF4-FFF2-40B4-BE49-F238E27FC236}">
                <a16:creationId xmlns:a16="http://schemas.microsoft.com/office/drawing/2014/main" id="{21C6CAF4-6032-7E4F-FF24-C62E74FF061E}"/>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CC9F78A3-6726-762B-5DC8-D5566010BACB}"/>
              </a:ext>
            </a:extLst>
          </p:cNvPr>
          <p:cNvSpPr>
            <a:spLocks noGrp="1"/>
          </p:cNvSpPr>
          <p:nvPr>
            <p:ph type="hdr" sz="quarter"/>
          </p:nvPr>
        </p:nvSpPr>
        <p:spPr/>
        <p:txBody>
          <a:bodyPr/>
          <a:lstStyle/>
          <a:p>
            <a:pPr>
              <a:defRPr/>
            </a:pPr>
            <a:r>
              <a:rPr lang="en-US"/>
              <a:t>Dr. Andy Woods</a:t>
            </a:r>
            <a:endParaRPr lang="en-US" dirty="0"/>
          </a:p>
        </p:txBody>
      </p:sp>
      <p:sp>
        <p:nvSpPr>
          <p:cNvPr id="5" name="Date Placeholder 4">
            <a:extLst>
              <a:ext uri="{FF2B5EF4-FFF2-40B4-BE49-F238E27FC236}">
                <a16:creationId xmlns:a16="http://schemas.microsoft.com/office/drawing/2014/main" id="{FF8826EB-2362-431C-4C68-1ED42AA9D998}"/>
              </a:ext>
            </a:extLst>
          </p:cNvPr>
          <p:cNvSpPr>
            <a:spLocks noGrp="1"/>
          </p:cNvSpPr>
          <p:nvPr>
            <p:ph type="dt" idx="1"/>
          </p:nvPr>
        </p:nvSpPr>
        <p:spPr/>
        <p:txBody>
          <a:bodyPr/>
          <a:lstStyle/>
          <a:p>
            <a:pPr>
              <a:defRPr/>
            </a:pPr>
            <a:r>
              <a:rPr lang="en-US"/>
              <a:t>9/11/2016</a:t>
            </a:r>
            <a:endParaRPr lang="en-US" dirty="0"/>
          </a:p>
        </p:txBody>
      </p:sp>
      <p:sp>
        <p:nvSpPr>
          <p:cNvPr id="6" name="Footer Placeholder 5">
            <a:extLst>
              <a:ext uri="{FF2B5EF4-FFF2-40B4-BE49-F238E27FC236}">
                <a16:creationId xmlns:a16="http://schemas.microsoft.com/office/drawing/2014/main" id="{2BCAB7DF-0520-C1DC-08FB-04CF962C1101}"/>
              </a:ext>
            </a:extLst>
          </p:cNvPr>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a:extLst>
              <a:ext uri="{FF2B5EF4-FFF2-40B4-BE49-F238E27FC236}">
                <a16:creationId xmlns:a16="http://schemas.microsoft.com/office/drawing/2014/main" id="{9DF35C9B-F06F-A314-58FC-6D75A13318B3}"/>
              </a:ext>
            </a:extLst>
          </p:cNvPr>
          <p:cNvSpPr>
            <a:spLocks noGrp="1"/>
          </p:cNvSpPr>
          <p:nvPr>
            <p:ph type="sldNum" sz="quarter" idx="5"/>
          </p:nvPr>
        </p:nvSpPr>
        <p:spPr/>
        <p:txBody>
          <a:bodyPr/>
          <a:lstStyle/>
          <a:p>
            <a:pPr>
              <a:defRPr/>
            </a:pPr>
            <a:fld id="{F3584848-F49B-4589-80F1-8AC4D2C6A1D1}" type="slidenum">
              <a:rPr lang="en-US" altLang="en-US" smtClean="0"/>
              <a:pPr>
                <a:defRPr/>
              </a:pPr>
              <a:t>35</a:t>
            </a:fld>
            <a:endParaRPr lang="en-US" altLang="en-US" dirty="0"/>
          </a:p>
        </p:txBody>
      </p:sp>
    </p:spTree>
    <p:extLst>
      <p:ext uri="{BB962C8B-B14F-4D97-AF65-F5344CB8AC3E}">
        <p14:creationId xmlns:p14="http://schemas.microsoft.com/office/powerpoint/2010/main" val="3467579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97EE958F-01F3-48FD-B92D-72ACD68E3CDC}" type="slidenum">
              <a:rPr lang="en-US" altLang="en-US"/>
              <a:pPr>
                <a:defRPr/>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pPr>
              <a:defRPr/>
            </a:pPr>
            <a:fld id="{B72FFE7D-95A6-4BE3-9BD6-B9AADF54BCFC}" type="slidenum">
              <a:rPr lang="en-US" altLang="en-US"/>
              <a:pPr>
                <a:defRPr/>
              </a:pPr>
              <a:t>‹#›</a:t>
            </a:fld>
            <a:endParaRPr lang="en-US"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1946275"/>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4E25677D-DC1A-49C2-8C51-DBC8FA5D7636}"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
            <a:ext cx="144780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5394" name="Rectangle 34"/>
          <p:cNvSpPr>
            <a:spLocks noGrp="1" noChangeArrowheads="1"/>
          </p:cNvSpPr>
          <p:nvPr>
            <p:ph type="ctrTitle" sz="quarter"/>
          </p:nvPr>
        </p:nvSpPr>
        <p:spPr>
          <a:xfrm>
            <a:off x="1524000" y="2286000"/>
            <a:ext cx="103632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2438400" y="3886200"/>
            <a:ext cx="85344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pPr>
              <a:defRPr/>
            </a:pPr>
            <a:fld id="{7A8FE1F4-FA06-4431-8F43-6A41B71C9600}" type="slidenum">
              <a:rPr lang="en-US" altLang="en-US"/>
              <a:pPr>
                <a:defRPr/>
              </a:pPr>
              <a:t>‹#›</a:t>
            </a:fld>
            <a:endParaRPr lang="en-US" altLang="en-US"/>
          </a:p>
        </p:txBody>
      </p:sp>
    </p:spTree>
    <p:extLst>
      <p:ext uri="{BB962C8B-B14F-4D97-AF65-F5344CB8AC3E}">
        <p14:creationId xmlns:p14="http://schemas.microsoft.com/office/powerpoint/2010/main" val="275200221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a:ln/>
        </p:spPr>
        <p:txBody>
          <a:bodyPr/>
          <a:lstStyle>
            <a:lvl1pPr>
              <a:defRPr/>
            </a:lvl1pPr>
          </a:lstStyle>
          <a:p>
            <a:pPr>
              <a:defRPr/>
            </a:pPr>
            <a:fld id="{DF3D671D-A2A5-4CD9-8A9B-1F7FC052D772}" type="datetime1">
              <a:rPr lang="en-US"/>
              <a:pPr>
                <a:defRPr/>
              </a:pPr>
              <a:t>5/9/2026</a:t>
            </a:fld>
            <a:endParaRPr lang="en-US"/>
          </a:p>
        </p:txBody>
      </p:sp>
      <p:sp>
        <p:nvSpPr>
          <p:cNvPr id="4" name="Rectangle 1030"/>
          <p:cNvSpPr>
            <a:spLocks noGrp="1" noChangeArrowheads="1"/>
          </p:cNvSpPr>
          <p:nvPr>
            <p:ph type="ftr" sz="quarter" idx="11"/>
          </p:nvPr>
        </p:nvSpPr>
        <p:spPr>
          <a:ln/>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a:ln/>
        </p:spPr>
        <p:txBody>
          <a:bodyPr/>
          <a:lstStyle>
            <a:lvl1pPr>
              <a:defRPr/>
            </a:lvl1pPr>
          </a:lstStyle>
          <a:p>
            <a:pPr>
              <a:defRPr/>
            </a:pPr>
            <a:fld id="{92FA45A4-3805-48A4-AA47-434E5CC7F107}" type="slidenum">
              <a:rPr lang="en-US"/>
              <a:pPr>
                <a:defRPr/>
              </a:pPr>
              <a:t>‹#›</a:t>
            </a:fld>
            <a:endParaRPr lang="en-US"/>
          </a:p>
        </p:txBody>
      </p:sp>
    </p:spTree>
    <p:extLst>
      <p:ext uri="{BB962C8B-B14F-4D97-AF65-F5344CB8AC3E}">
        <p14:creationId xmlns:p14="http://schemas.microsoft.com/office/powerpoint/2010/main" val="3323182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a:p>
        </p:txBody>
      </p:sp>
      <p:sp>
        <p:nvSpPr>
          <p:cNvPr id="4" name="Date Placeholder 3">
            <a:extLst>
              <a:ext uri="{FF2B5EF4-FFF2-40B4-BE49-F238E27FC236}">
                <a16:creationId xmlns:a16="http://schemas.microsoft.com/office/drawing/2014/main" id="{B44EAC00-4E29-3E16-0E0E-2ECF2469075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0836E99-AC8E-BC43-6DB2-100B9A44481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BBA8083-236D-7E1B-7FF5-92BA3E099D40}"/>
              </a:ext>
            </a:extLst>
          </p:cNvPr>
          <p:cNvSpPr>
            <a:spLocks noGrp="1"/>
          </p:cNvSpPr>
          <p:nvPr>
            <p:ph type="sldNum" sz="quarter" idx="12"/>
          </p:nvPr>
        </p:nvSpPr>
        <p:spPr/>
        <p:txBody>
          <a:bodyPr/>
          <a:lstStyle>
            <a:lvl1pPr>
              <a:defRPr/>
            </a:lvl1pPr>
          </a:lstStyle>
          <a:p>
            <a:pPr>
              <a:defRPr/>
            </a:pPr>
            <a:fld id="{E3ECBFC0-E162-4884-8955-BCD1CEC2D13D}" type="slidenum">
              <a:rPr lang="en-US" altLang="en-US"/>
              <a:pPr>
                <a:defRPr/>
              </a:pPr>
              <a:t>‹#›</a:t>
            </a:fld>
            <a:endParaRPr lang="en-US" altLang="en-US"/>
          </a:p>
        </p:txBody>
      </p:sp>
    </p:spTree>
    <p:extLst>
      <p:ext uri="{BB962C8B-B14F-4D97-AF65-F5344CB8AC3E}">
        <p14:creationId xmlns:p14="http://schemas.microsoft.com/office/powerpoint/2010/main" val="142720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Arial" panose="020B0604020202020204" pitchFamily="34" charset="0"/>
              </a:defRPr>
            </a:lvl1pPr>
          </a:lstStyle>
          <a:p>
            <a:pPr>
              <a:defRPr/>
            </a:pPr>
            <a:fld id="{504D9705-E3F2-4168-AF1A-5EC943AB6EC2}"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9" r:id="rId13"/>
    <p:sldLayoutId id="2147483680" r:id="rId14"/>
    <p:sldLayoutId id="2147483681"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5D130F-2481-615E-D2DC-ABC909AF630F}"/>
              </a:ext>
            </a:extLst>
          </p:cNvPr>
          <p:cNvPicPr>
            <a:picLocks noChangeAspect="1"/>
          </p:cNvPicPr>
          <p:nvPr/>
        </p:nvPicPr>
        <p:blipFill>
          <a:blip r:embed="rId2"/>
          <a:stretch>
            <a:fillRect/>
          </a:stretch>
        </p:blipFill>
        <p:spPr>
          <a:xfrm>
            <a:off x="609600" y="609600"/>
            <a:ext cx="10972800" cy="4413470"/>
          </a:xfrm>
          <a:prstGeom prst="rect">
            <a:avLst/>
          </a:prstGeom>
        </p:spPr>
      </p:pic>
      <p:pic>
        <p:nvPicPr>
          <p:cNvPr id="3" name="Picture 2">
            <a:extLst>
              <a:ext uri="{FF2B5EF4-FFF2-40B4-BE49-F238E27FC236}">
                <a16:creationId xmlns:a16="http://schemas.microsoft.com/office/drawing/2014/main" id="{31E891EE-EBB0-015B-F1A7-3900B5B806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8CAD7-D3BC-55F9-2685-FFD1C596FA4E}"/>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FA2AB727-0DA1-DC75-F024-B949B5D4023A}"/>
              </a:ext>
            </a:extLst>
          </p:cNvPr>
          <p:cNvSpPr>
            <a:spLocks noGrp="1" noChangeArrowheads="1"/>
          </p:cNvSpPr>
          <p:nvPr>
            <p:ph type="title"/>
          </p:nvPr>
        </p:nvSpPr>
        <p:spPr>
          <a:xfrm>
            <a:off x="2395538" y="228600"/>
            <a:ext cx="7400925" cy="1097280"/>
          </a:xfrm>
        </p:spPr>
        <p:txBody>
          <a:bodyPr/>
          <a:lstStyle/>
          <a:p>
            <a:pPr marL="742950" indent="-742950" algn="ctr" eaLnBrk="1" hangingPunct="1">
              <a:buClr>
                <a:srgbClr val="00FF00"/>
              </a:buClr>
              <a:buFont typeface="+mj-lt"/>
              <a:buAutoNum type="arabicPeriod" startAt="5"/>
            </a:pPr>
            <a:r>
              <a:rPr lang="en-US" sz="3600" dirty="0">
                <a:solidFill>
                  <a:srgbClr val="00FFFF"/>
                </a:solidFill>
                <a:effectLst>
                  <a:outerShdw blurRad="38100" dist="38100" dir="2700000" algn="tl">
                    <a:srgbClr val="000000">
                      <a:alpha val="43137"/>
                    </a:srgbClr>
                  </a:outerShdw>
                </a:effectLst>
                <a:cs typeface="Calibri" panose="020F0502020204030204" pitchFamily="34" charset="0"/>
              </a:rPr>
              <a:t>Exodus 11:8a-b</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Servants’ Reaction </a:t>
            </a:r>
          </a:p>
        </p:txBody>
      </p:sp>
      <p:sp>
        <p:nvSpPr>
          <p:cNvPr id="161795" name="Rectangle 3">
            <a:extLst>
              <a:ext uri="{FF2B5EF4-FFF2-40B4-BE49-F238E27FC236}">
                <a16:creationId xmlns:a16="http://schemas.microsoft.com/office/drawing/2014/main" id="{9DE33A20-3D3B-4ACB-9B68-E6D3FEB35F99}"/>
              </a:ext>
            </a:extLst>
          </p:cNvPr>
          <p:cNvSpPr>
            <a:spLocks noGrp="1" noChangeArrowheads="1"/>
          </p:cNvSpPr>
          <p:nvPr>
            <p:ph type="body" idx="1"/>
          </p:nvPr>
        </p:nvSpPr>
        <p:spPr>
          <a:xfrm>
            <a:off x="1524000" y="2057400"/>
            <a:ext cx="7730104" cy="2743200"/>
          </a:xfrm>
        </p:spPr>
        <p:txBody>
          <a:bodyPr/>
          <a:lstStyle/>
          <a:p>
            <a:pPr marL="514350" lvl="3" indent="-514350" eaLnBrk="1" hangingPunct="1">
              <a:spcBef>
                <a:spcPts val="0"/>
              </a:spcBef>
              <a:spcAft>
                <a:spcPts val="24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mn-cs"/>
              </a:rPr>
              <a:t>What they will do (8a)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What they will say (8b)</a:t>
            </a:r>
          </a:p>
          <a:p>
            <a:pPr marL="57150" lvl="2" indent="-514350" eaLnBrk="1" hangingPunct="1">
              <a:spcBef>
                <a:spcPts val="0"/>
              </a:spcBef>
              <a:spcAft>
                <a:spcPts val="3000"/>
              </a:spcAft>
              <a:buClr>
                <a:srgbClr val="FFC000"/>
              </a:buClr>
              <a:buFont typeface="+mj-lt"/>
              <a:buAutoNum type="alphaLcParenR"/>
              <a:defRPr/>
            </a:pPr>
            <a:endParaRPr lang="en-US" sz="2800"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07A8644A-F06E-9267-5BEB-2F720EE18E86}"/>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33338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124201" y="1143001"/>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7">
            <a:extLst>
              <a:ext uri="{FF2B5EF4-FFF2-40B4-BE49-F238E27FC236}">
                <a16:creationId xmlns:a16="http://schemas.microsoft.com/office/drawing/2014/main" id="{F84ED823-27E7-471C-8AD4-4B21E753D62C}"/>
              </a:ext>
            </a:extLst>
          </p:cNvPr>
          <p:cNvSpPr>
            <a:spLocks noChangeArrowheads="1"/>
          </p:cNvSpPr>
          <p:nvPr/>
        </p:nvSpPr>
        <p:spPr bwMode="auto">
          <a:xfrm>
            <a:off x="6096000" y="3582239"/>
            <a:ext cx="1280746" cy="609600"/>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31088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C7AFDA-1F3B-FBFF-D686-F21864FD65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0419" name="Text Box 3"/>
          <p:cNvSpPr txBox="1">
            <a:spLocks noChangeArrowheads="1"/>
          </p:cNvSpPr>
          <p:nvPr/>
        </p:nvSpPr>
        <p:spPr bwMode="auto">
          <a:xfrm>
            <a:off x="609600" y="0"/>
            <a:ext cx="109728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indent="-342900" algn="ctr" defTabSz="685800">
              <a:spcAft>
                <a:spcPts val="900"/>
              </a:spcAft>
              <a:buClr>
                <a:srgbClr val="00FFFF"/>
              </a:buClr>
              <a:buSzPct val="7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pPr>
            <a:r>
              <a:rPr lang="en-US" altLang="en-US" sz="4000" b="0" kern="0" dirty="0">
                <a:solidFill>
                  <a:srgbClr val="00FFFF"/>
                </a:solidFill>
                <a:effectLst>
                  <a:outerShdw blurRad="38100" dist="38100" dir="2700000" algn="tl">
                    <a:srgbClr val="000000"/>
                  </a:outerShdw>
                </a:effectLst>
                <a:latin typeface="Calibri" panose="020F0502020204030204" pitchFamily="34" charset="0"/>
                <a:ea typeface="+mj-ea"/>
                <a:cs typeface="+mj-cs"/>
              </a:rPr>
              <a:t>Genesis 37:9</a:t>
            </a:r>
          </a:p>
          <a:p>
            <a:pPr algn="just" eaLnBrk="1" hangingPunct="1">
              <a:spcBef>
                <a:spcPts val="0"/>
              </a:spcBef>
              <a:spcAft>
                <a:spcPts val="0"/>
              </a:spcAft>
            </a:pPr>
            <a:r>
              <a:rPr lang="en-US" altLang="en-US" sz="3400" b="0" dirty="0">
                <a:effectLst>
                  <a:outerShdw blurRad="38100" dist="38100" dir="2700000" algn="tl">
                    <a:srgbClr val="000000"/>
                  </a:outerShdw>
                </a:effectLst>
                <a:latin typeface="Calibri" panose="020F0502020204030204" pitchFamily="34" charset="0"/>
                <a:cs typeface="+mn-cs"/>
              </a:rPr>
              <a:t>“Now he had still another dream, and related it to his brothers, and said, ‘Lo, I have had still another dream; and behold, the sun and the moon and eleven stars were </a:t>
            </a:r>
            <a:r>
              <a:rPr lang="en-US" altLang="en-US" sz="3400" b="1" u="sng" dirty="0">
                <a:solidFill>
                  <a:srgbClr val="FFFFCC"/>
                </a:solidFill>
                <a:effectLst>
                  <a:outerShdw blurRad="38100" dist="38100" dir="2700000" algn="tl">
                    <a:srgbClr val="000000"/>
                  </a:outerShdw>
                </a:effectLst>
                <a:latin typeface="Calibri" panose="020F0502020204030204" pitchFamily="34" charset="0"/>
                <a:cs typeface="+mn-cs"/>
              </a:rPr>
              <a:t>bowing</a:t>
            </a:r>
            <a:r>
              <a:rPr lang="en-US" altLang="en-US" sz="3400" b="0" dirty="0">
                <a:effectLst>
                  <a:outerShdw blurRad="38100" dist="38100" dir="2700000" algn="tl">
                    <a:srgbClr val="000000"/>
                  </a:outerShdw>
                </a:effectLst>
                <a:latin typeface="Calibri" panose="020F0502020204030204" pitchFamily="34" charset="0"/>
                <a:cs typeface="+mn-cs"/>
              </a:rPr>
              <a:t> down to me.’”</a:t>
            </a: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1361" y="2865120"/>
            <a:ext cx="1849278"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034075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3FDCF1-AF86-21BE-92B5-8C42DAD984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0419" name="Text Box 3"/>
          <p:cNvSpPr txBox="1">
            <a:spLocks noChangeArrowheads="1"/>
          </p:cNvSpPr>
          <p:nvPr/>
        </p:nvSpPr>
        <p:spPr bwMode="auto">
          <a:xfrm>
            <a:off x="609600" y="0"/>
            <a:ext cx="109728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indent="-342900" algn="ctr" defTabSz="685800">
              <a:spcBef>
                <a:spcPts val="0"/>
              </a:spcBef>
              <a:spcAft>
                <a:spcPts val="900"/>
              </a:spcAft>
              <a:buClr>
                <a:schemeClr val="tx2"/>
              </a:buClr>
              <a:buSzPct val="7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pPr>
            <a:r>
              <a:rPr lang="en-US" altLang="en-US" sz="4000" b="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37:10</a:t>
            </a:r>
          </a:p>
          <a:p>
            <a:pPr algn="just" eaLnBrk="1" hangingPunct="1">
              <a:spcBef>
                <a:spcPts val="0"/>
              </a:spcBef>
              <a:spcAft>
                <a:spcPts val="0"/>
              </a:spcAft>
            </a:pPr>
            <a:r>
              <a:rPr lang="en-US" altLang="en-US" sz="3400" b="0" dirty="0">
                <a:effectLst>
                  <a:outerShdw blurRad="38100" dist="38100" dir="2700000" algn="tl">
                    <a:srgbClr val="000000"/>
                  </a:outerShdw>
                </a:effectLst>
                <a:latin typeface="Calibri" panose="020F0502020204030204" pitchFamily="34" charset="0"/>
                <a:cs typeface="+mn-cs"/>
              </a:rPr>
              <a:t>“He related it to his father and to his brothers; and his father rebuked him and said to him, ‘What is this dream that you have had? Shall I and your mother and your brothers actually come to </a:t>
            </a:r>
            <a:r>
              <a:rPr lang="en-US" altLang="en-US" sz="3400" b="1" u="sng" dirty="0">
                <a:solidFill>
                  <a:srgbClr val="FFFFCC"/>
                </a:solidFill>
                <a:effectLst>
                  <a:outerShdw blurRad="38100" dist="38100" dir="2700000" algn="tl">
                    <a:srgbClr val="000000"/>
                  </a:outerShdw>
                </a:effectLst>
                <a:latin typeface="Calibri" panose="020F0502020204030204" pitchFamily="34" charset="0"/>
                <a:cs typeface="+mn-cs"/>
              </a:rPr>
              <a:t>bow</a:t>
            </a:r>
            <a:r>
              <a:rPr lang="en-US" altLang="en-US" sz="3400" b="0" dirty="0">
                <a:effectLst>
                  <a:outerShdw blurRad="38100" dist="38100" dir="2700000" algn="tl">
                    <a:srgbClr val="000000"/>
                  </a:outerShdw>
                </a:effectLst>
                <a:latin typeface="Calibri" panose="020F0502020204030204" pitchFamily="34" charset="0"/>
                <a:cs typeface="+mn-cs"/>
              </a:rPr>
              <a:t> ourselves down before you to the ground?’”</a:t>
            </a:r>
          </a:p>
        </p:txBody>
      </p:sp>
      <p:pic>
        <p:nvPicPr>
          <p:cNvPr id="7" name="Picture 2">
            <a:extLst>
              <a:ext uri="{FF2B5EF4-FFF2-40B4-BE49-F238E27FC236}">
                <a16:creationId xmlns:a16="http://schemas.microsoft.com/office/drawing/2014/main" id="{9403F7FE-51DB-3C8C-8C95-D75B8332F09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1361" y="2865120"/>
            <a:ext cx="1849278"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788799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EAC06-F6C2-ABC2-58D6-DCA4685AF0DD}"/>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262E9ADE-DA92-5DD0-3E6E-44D4D41906D2}"/>
              </a:ext>
            </a:extLst>
          </p:cNvPr>
          <p:cNvSpPr>
            <a:spLocks noGrp="1" noChangeArrowheads="1"/>
          </p:cNvSpPr>
          <p:nvPr>
            <p:ph type="title"/>
          </p:nvPr>
        </p:nvSpPr>
        <p:spPr>
          <a:xfrm>
            <a:off x="2395538" y="228600"/>
            <a:ext cx="7400925" cy="1097280"/>
          </a:xfrm>
        </p:spPr>
        <p:txBody>
          <a:bodyPr/>
          <a:lstStyle/>
          <a:p>
            <a:pPr marL="742950" indent="-742950" algn="ctr" eaLnBrk="1" hangingPunct="1">
              <a:buClr>
                <a:srgbClr val="00FF00"/>
              </a:buClr>
              <a:buFont typeface="+mj-lt"/>
              <a:buAutoNum type="arabicPeriod" startAt="5"/>
            </a:pPr>
            <a:r>
              <a:rPr lang="en-US" sz="3600" dirty="0">
                <a:solidFill>
                  <a:srgbClr val="00FFFF"/>
                </a:solidFill>
                <a:effectLst>
                  <a:outerShdw blurRad="38100" dist="38100" dir="2700000" algn="tl">
                    <a:srgbClr val="000000">
                      <a:alpha val="43137"/>
                    </a:srgbClr>
                  </a:outerShdw>
                </a:effectLst>
                <a:cs typeface="Calibri" panose="020F0502020204030204" pitchFamily="34" charset="0"/>
              </a:rPr>
              <a:t>Exodus 11:8a-b</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Servants’ Reaction </a:t>
            </a:r>
          </a:p>
        </p:txBody>
      </p:sp>
      <p:sp>
        <p:nvSpPr>
          <p:cNvPr id="161795" name="Rectangle 3">
            <a:extLst>
              <a:ext uri="{FF2B5EF4-FFF2-40B4-BE49-F238E27FC236}">
                <a16:creationId xmlns:a16="http://schemas.microsoft.com/office/drawing/2014/main" id="{A94761B9-B411-A4D3-B3B8-ED84208B5AA9}"/>
              </a:ext>
            </a:extLst>
          </p:cNvPr>
          <p:cNvSpPr>
            <a:spLocks noGrp="1" noChangeArrowheads="1"/>
          </p:cNvSpPr>
          <p:nvPr>
            <p:ph type="body" idx="1"/>
          </p:nvPr>
        </p:nvSpPr>
        <p:spPr>
          <a:xfrm>
            <a:off x="1524000" y="2057400"/>
            <a:ext cx="7730104" cy="2743200"/>
          </a:xfrm>
        </p:spPr>
        <p:txBody>
          <a:bodyPr/>
          <a:lstStyle/>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What they will do (8a)</a:t>
            </a:r>
          </a:p>
          <a:p>
            <a:pPr marL="514350" lvl="3" indent="-514350" eaLnBrk="1" hangingPunct="1">
              <a:spcBef>
                <a:spcPts val="0"/>
              </a:spcBef>
              <a:spcAft>
                <a:spcPts val="24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mn-cs"/>
              </a:rPr>
              <a:t>What they will say (8b)</a:t>
            </a:r>
          </a:p>
          <a:p>
            <a:pPr marL="57150" lvl="2" indent="-514350" eaLnBrk="1" hangingPunct="1">
              <a:spcBef>
                <a:spcPts val="0"/>
              </a:spcBef>
              <a:spcAft>
                <a:spcPts val="3000"/>
              </a:spcAft>
              <a:buClr>
                <a:srgbClr val="FFC000"/>
              </a:buClr>
              <a:buFont typeface="+mj-lt"/>
              <a:buAutoNum type="alphaLcParenR"/>
              <a:defRPr/>
            </a:pPr>
            <a:endParaRPr lang="en-US" sz="2800"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7026C30B-1588-F1C5-D2D6-F2F601745209}"/>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3302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E9FDD-F72B-8A9B-A5F3-8AE57067EFD1}"/>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4CCDD3B7-24B4-50C0-2EB2-F1FDE94550FE}"/>
              </a:ext>
            </a:extLst>
          </p:cNvPr>
          <p:cNvSpPr>
            <a:spLocks noGrp="1" noChangeArrowheads="1"/>
          </p:cNvSpPr>
          <p:nvPr>
            <p:ph type="title"/>
          </p:nvPr>
        </p:nvSpPr>
        <p:spPr>
          <a:xfrm>
            <a:off x="2395538" y="228600"/>
            <a:ext cx="7400925" cy="109728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Exodus </a:t>
            </a:r>
            <a:r>
              <a:rPr lang="en-US" sz="3600" dirty="0">
                <a:effectLst>
                  <a:outerShdw blurRad="38100" dist="38100" dir="2700000" algn="tl">
                    <a:srgbClr val="000000">
                      <a:alpha val="43137"/>
                    </a:srgbClr>
                  </a:outerShdw>
                </a:effectLst>
                <a:cs typeface="Calibri" panose="020F0502020204030204" pitchFamily="34" charset="0"/>
              </a:rPr>
              <a:t>11:4-8c</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Plague Predicted</a:t>
            </a:r>
          </a:p>
        </p:txBody>
      </p:sp>
      <p:sp>
        <p:nvSpPr>
          <p:cNvPr id="161795" name="Rectangle 3">
            <a:extLst>
              <a:ext uri="{FF2B5EF4-FFF2-40B4-BE49-F238E27FC236}">
                <a16:creationId xmlns:a16="http://schemas.microsoft.com/office/drawing/2014/main" id="{38D0EB55-02D0-11F1-C9FB-080F1D29B3C9}"/>
              </a:ext>
            </a:extLst>
          </p:cNvPr>
          <p:cNvSpPr>
            <a:spLocks noGrp="1" noChangeArrowheads="1"/>
          </p:cNvSpPr>
          <p:nvPr>
            <p:ph type="body" idx="1"/>
          </p:nvPr>
        </p:nvSpPr>
        <p:spPr>
          <a:xfrm>
            <a:off x="992716" y="1600200"/>
            <a:ext cx="7705725" cy="1903421"/>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God’s direct involvement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(4</a:t>
            </a:r>
            <a:r>
              <a:rPr lang="en-US" dirty="0">
                <a:effectLst>
                  <a:outerShdw blurRad="38100" dist="38100" dir="2700000" algn="tl">
                    <a:srgbClr val="000000">
                      <a:alpha val="43137"/>
                    </a:srgbClr>
                  </a:outerShdw>
                </a:effectLst>
                <a:cs typeface="Calibri" panose="020F0502020204030204" pitchFamily="34" charset="0"/>
              </a:rPr>
              <a:t>)</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Comprehensive death of first born (5)</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Emotional anguish (6)</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Israel exempted (7)</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Servants’ reaction (8a-b)</a:t>
            </a:r>
          </a:p>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Moses’ exit (8c)</a:t>
            </a:r>
          </a:p>
          <a:p>
            <a:pPr marL="457200" lvl="3" indent="-457200" eaLnBrk="1" hangingPunct="1">
              <a:spcBef>
                <a:spcPts val="0"/>
              </a:spcBef>
              <a:spcAft>
                <a:spcPts val="1800"/>
              </a:spcAft>
              <a:buClr>
                <a:srgbClr val="00FF00"/>
              </a:buClr>
              <a:buFont typeface="+mj-lt"/>
              <a:buAutoNum type="arabicPeriod"/>
              <a:defRPr/>
            </a:pPr>
            <a:endParaRPr lang="en-US" dirty="0">
              <a:effectLst>
                <a:outerShdw blurRad="38100" dist="38100" dir="2700000" algn="tl">
                  <a:srgbClr val="000000">
                    <a:alpha val="43137"/>
                  </a:srgbClr>
                </a:outerShdw>
              </a:effectLst>
              <a:cs typeface="Calibri" panose="020F0502020204030204" pitchFamily="34" charset="0"/>
            </a:endParaRPr>
          </a:p>
          <a:p>
            <a:pPr marL="457200" lvl="3" indent="-457200" eaLnBrk="1" hangingPunct="1">
              <a:spcBef>
                <a:spcPts val="0"/>
              </a:spcBef>
              <a:spcAft>
                <a:spcPts val="1800"/>
              </a:spcAft>
              <a:buClr>
                <a:srgbClr val="00FF00"/>
              </a:buClr>
              <a:buFont typeface="+mj-lt"/>
              <a:buAutoNum type="arabicPeriod"/>
              <a:defRPr/>
            </a:pPr>
            <a:endParaRPr lang="en-US" dirty="0">
              <a:effectLst>
                <a:outerShdw blurRad="38100" dist="38100" dir="2700000" algn="tl">
                  <a:srgbClr val="000000">
                    <a:alpha val="43137"/>
                  </a:srgbClr>
                </a:outerShdw>
              </a:effectLst>
              <a:cs typeface="Calibri" panose="020F0502020204030204" pitchFamily="34" charset="0"/>
            </a:endParaRPr>
          </a:p>
          <a:p>
            <a:pPr marL="0" indent="-1257300" eaLnBrk="1" hangingPunct="1">
              <a:spcBef>
                <a:spcPts val="0"/>
              </a:spcBef>
              <a:spcAft>
                <a:spcPts val="1800"/>
              </a:spcAft>
              <a:buClr>
                <a:srgbClr val="00FF00"/>
              </a:buClr>
              <a:buFont typeface="+mj-lt"/>
              <a:buAutoNum type="arabicPeriod"/>
              <a:defRPr/>
            </a:pPr>
            <a:endParaRPr lang="en-US" dirty="0">
              <a:effectLst>
                <a:outerShdw blurRad="38100" dist="38100" dir="2700000" algn="tl">
                  <a:srgbClr val="000000">
                    <a:alpha val="43137"/>
                  </a:srgbClr>
                </a:outerShdw>
              </a:effectLst>
              <a:cs typeface="Calibri" panose="020F0502020204030204" pitchFamily="34" charset="0"/>
            </a:endParaRPr>
          </a:p>
          <a:p>
            <a:pPr marL="0" lvl="2" indent="-457200" eaLnBrk="1" hangingPunct="1">
              <a:spcBef>
                <a:spcPts val="0"/>
              </a:spcBef>
              <a:spcAft>
                <a:spcPts val="1800"/>
              </a:spcAft>
              <a:buClr>
                <a:srgbClr val="00FF00"/>
              </a:buClr>
              <a:buFont typeface="+mj-lt"/>
              <a:buAutoNum type="arabicPeriod"/>
              <a:defRPr/>
            </a:pPr>
            <a:endParaRPr lang="en-US" dirty="0">
              <a:effectLst>
                <a:outerShdw blurRad="38100" dist="38100" dir="2700000" algn="tl">
                  <a:srgbClr val="000000">
                    <a:alpha val="43137"/>
                  </a:srgbClr>
                </a:outerShdw>
              </a:effectLst>
              <a:cs typeface="Calibri" panose="020F0502020204030204" pitchFamily="34" charset="0"/>
            </a:endParaRPr>
          </a:p>
          <a:p>
            <a:pPr marL="457200" lvl="3" indent="-457200" eaLnBrk="1" hangingPunct="1">
              <a:spcBef>
                <a:spcPts val="0"/>
              </a:spcBef>
              <a:spcAft>
                <a:spcPts val="1800"/>
              </a:spcAft>
              <a:buClr>
                <a:srgbClr val="00FF00"/>
              </a:buClr>
              <a:buFont typeface="+mj-lt"/>
              <a:buAutoNum type="arabicPeriod"/>
              <a:defRPr/>
            </a:pPr>
            <a:endParaRPr lang="en-US" dirty="0">
              <a:effectLst>
                <a:outerShdw blurRad="38100" dist="38100" dir="2700000" algn="tl">
                  <a:srgbClr val="000000">
                    <a:alpha val="43137"/>
                  </a:srgbClr>
                </a:outerShdw>
              </a:effectLst>
              <a:cs typeface="Calibri" panose="020F0502020204030204" pitchFamily="34" charset="0"/>
            </a:endParaRPr>
          </a:p>
        </p:txBody>
      </p:sp>
      <p:pic>
        <p:nvPicPr>
          <p:cNvPr id="3" name="Picture 2">
            <a:extLst>
              <a:ext uri="{FF2B5EF4-FFF2-40B4-BE49-F238E27FC236}">
                <a16:creationId xmlns:a16="http://schemas.microsoft.com/office/drawing/2014/main" id="{60070B52-2A83-4D81-742D-FC2FFBC8E90F}"/>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48193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4F17D-8A95-5ABE-2004-66C7798E0A6A}"/>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B7024837-8776-5BAC-4957-C7CCF7973609}"/>
              </a:ext>
            </a:extLst>
          </p:cNvPr>
          <p:cNvSpPr>
            <a:spLocks noGrp="1" noChangeArrowheads="1"/>
          </p:cNvSpPr>
          <p:nvPr>
            <p:ph type="body" idx="1"/>
          </p:nvPr>
        </p:nvSpPr>
        <p:spPr>
          <a:xfrm>
            <a:off x="1255725" y="2057400"/>
            <a:ext cx="7444725" cy="2579570"/>
          </a:xfrm>
        </p:spPr>
        <p:txBody>
          <a:bodyPr/>
          <a:lstStyle/>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Plague predicted (4-8c)</a:t>
            </a:r>
          </a:p>
          <a:p>
            <a:pPr marL="457200" lvl="2" indent="-457200" eaLnBrk="1" hangingPunct="1">
              <a:spcBef>
                <a:spcPts val="0"/>
              </a:spcBef>
              <a:spcAft>
                <a:spcPts val="2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Conversation terminated (8d)</a:t>
            </a:r>
          </a:p>
          <a:p>
            <a:pPr marL="457200" lvl="2" indent="-457200" eaLnBrk="1" hangingPunct="1">
              <a:spcBef>
                <a:spcPts val="0"/>
              </a:spcBef>
              <a:spcAft>
                <a:spcPts val="2000"/>
              </a:spcAft>
              <a:buClr>
                <a:srgbClr val="CC66FF"/>
              </a:buClr>
              <a:buSzPct val="100000"/>
              <a:buFont typeface="+mj-lt"/>
              <a:buAutoNum type="alphaUcPeriod"/>
              <a:defRPr/>
            </a:pPr>
            <a:endParaRPr lang="en-US" sz="2800" dirty="0">
              <a:effectLst>
                <a:outerShdw blurRad="38100" dist="38100" dir="2700000" algn="tl">
                  <a:srgbClr val="000000">
                    <a:alpha val="43137"/>
                  </a:srgbClr>
                </a:outerShdw>
              </a:effectLst>
              <a:cs typeface="Calibri" panose="020F0502020204030204" pitchFamily="34" charset="0"/>
            </a:endParaRPr>
          </a:p>
        </p:txBody>
      </p:sp>
      <p:sp>
        <p:nvSpPr>
          <p:cNvPr id="4" name="Rectangle 2">
            <a:extLst>
              <a:ext uri="{FF2B5EF4-FFF2-40B4-BE49-F238E27FC236}">
                <a16:creationId xmlns:a16="http://schemas.microsoft.com/office/drawing/2014/main" id="{34FF2FBA-A174-D821-3E50-6ED30C209A30}"/>
              </a:ext>
            </a:extLst>
          </p:cNvPr>
          <p:cNvSpPr>
            <a:spLocks noGrp="1" noChangeArrowheads="1"/>
          </p:cNvSpPr>
          <p:nvPr>
            <p:ph type="title"/>
          </p:nvPr>
        </p:nvSpPr>
        <p:spPr>
          <a:xfrm>
            <a:off x="3267075" y="228600"/>
            <a:ext cx="5657850" cy="109728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II. Exodus 11:4-8</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Calibri" panose="020F0502020204030204" pitchFamily="34" charset="0"/>
              </a:rPr>
              <a:t>Conversation Continued</a:t>
            </a:r>
            <a:endPar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99445103-D180-DA37-39A7-9B238390F51D}"/>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429397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50F43-D92F-FBD2-EAA5-EED4974F841B}"/>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5882CE5B-DD84-8FCD-10B0-E38138DFBF97}"/>
              </a:ext>
            </a:extLst>
          </p:cNvPr>
          <p:cNvSpPr>
            <a:spLocks noGrp="1" noChangeArrowheads="1"/>
          </p:cNvSpPr>
          <p:nvPr>
            <p:ph type="title"/>
          </p:nvPr>
        </p:nvSpPr>
        <p:spPr>
          <a:xfrm>
            <a:off x="609600" y="228600"/>
            <a:ext cx="10972800" cy="1097280"/>
          </a:xfrm>
        </p:spPr>
        <p:txBody>
          <a:bodyPr/>
          <a:lstStyle/>
          <a:p>
            <a:pPr algn="ctr" eaLnBrk="1" hangingPunct="1"/>
            <a:r>
              <a:rPr lang="en-US" sz="3600" kern="1200" dirty="0">
                <a:effectLst>
                  <a:outerShdw blurRad="38100" dist="38100" dir="2700000" algn="tl">
                    <a:srgbClr val="000000">
                      <a:alpha val="43137"/>
                    </a:srgbClr>
                  </a:outerShdw>
                </a:effectLst>
                <a:cs typeface="Calibri" panose="020F0502020204030204" pitchFamily="34" charset="0"/>
              </a:rPr>
              <a:t>DEATH OF FIRST BORN</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Exodus 11:1-10</a:t>
            </a:r>
          </a:p>
        </p:txBody>
      </p:sp>
      <p:sp>
        <p:nvSpPr>
          <p:cNvPr id="161795" name="Rectangle 3">
            <a:extLst>
              <a:ext uri="{FF2B5EF4-FFF2-40B4-BE49-F238E27FC236}">
                <a16:creationId xmlns:a16="http://schemas.microsoft.com/office/drawing/2014/main" id="{FC6BFD7D-EF74-0A5E-28C5-560464D21C83}"/>
              </a:ext>
            </a:extLst>
          </p:cNvPr>
          <p:cNvSpPr>
            <a:spLocks noGrp="1" noChangeArrowheads="1"/>
          </p:cNvSpPr>
          <p:nvPr>
            <p:ph type="body" idx="1"/>
          </p:nvPr>
        </p:nvSpPr>
        <p:spPr>
          <a:xfrm>
            <a:off x="609600" y="1981200"/>
            <a:ext cx="8743443" cy="1994844"/>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cs typeface="Calibri" panose="020F0502020204030204" pitchFamily="34" charset="0"/>
              </a:rPr>
              <a:t>Conversation Interrupted (1-3)</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cs typeface="Calibri" panose="020F0502020204030204" pitchFamily="34" charset="0"/>
              </a:rPr>
              <a:t>Conversation Continued (4-8)</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cs typeface="Calibri" panose="020F0502020204030204" pitchFamily="34" charset="0"/>
              </a:rPr>
              <a:t>Conversation Aftermath (9-10)</a:t>
            </a:r>
          </a:p>
          <a:p>
            <a:pPr marL="571500" lvl="1" indent="-571500" eaLnBrk="1" hangingPunct="1">
              <a:spcBef>
                <a:spcPts val="0"/>
              </a:spcBef>
              <a:spcAft>
                <a:spcPts val="2400"/>
              </a:spcAft>
              <a:buClr>
                <a:schemeClr val="tx2"/>
              </a:buClr>
              <a:buSzPct val="100000"/>
              <a:buFont typeface="Wingdings" pitchFamily="2" charset="2"/>
              <a:buAutoNum type="romanUcPeriod"/>
              <a:defRPr/>
            </a:pPr>
            <a:endParaRPr lang="en-US" dirty="0">
              <a:cs typeface="Calibri" panose="020F0502020204030204" pitchFamily="34" charset="0"/>
            </a:endParaRPr>
          </a:p>
        </p:txBody>
      </p:sp>
      <p:pic>
        <p:nvPicPr>
          <p:cNvPr id="3" name="Picture 2">
            <a:extLst>
              <a:ext uri="{FF2B5EF4-FFF2-40B4-BE49-F238E27FC236}">
                <a16:creationId xmlns:a16="http://schemas.microsoft.com/office/drawing/2014/main" id="{D514F1D0-47B8-4A07-1709-7938F4C63A5C}"/>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58488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D1282-58A2-6CD9-F831-732FDC47DD43}"/>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FA191947-D7B5-DFD6-6D4F-C3BA47E12DD0}"/>
              </a:ext>
            </a:extLst>
          </p:cNvPr>
          <p:cNvSpPr>
            <a:spLocks noGrp="1" noChangeArrowheads="1"/>
          </p:cNvSpPr>
          <p:nvPr>
            <p:ph type="body" idx="1"/>
          </p:nvPr>
        </p:nvSpPr>
        <p:spPr>
          <a:xfrm>
            <a:off x="1255725" y="1956535"/>
            <a:ext cx="7444725" cy="2944930"/>
          </a:xfrm>
        </p:spPr>
        <p:txBody>
          <a:bodyPr/>
          <a:lstStyle/>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God’s prediction (9a)</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God’s purpose (9b)</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Summary (10a)</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Pharaoh’s hardening (10b)</a:t>
            </a:r>
          </a:p>
          <a:p>
            <a:pPr marL="457200" lvl="2" indent="-457200" eaLnBrk="1" hangingPunct="1">
              <a:spcBef>
                <a:spcPts val="0"/>
              </a:spcBef>
              <a:spcAft>
                <a:spcPts val="2000"/>
              </a:spcAft>
              <a:buClr>
                <a:srgbClr val="CC66FF"/>
              </a:buClr>
              <a:buSzPct val="100000"/>
              <a:buFont typeface="+mj-lt"/>
              <a:buAutoNum type="alphaUcPeriod"/>
              <a:defRPr/>
            </a:pPr>
            <a:endParaRPr lang="en-US" sz="2800" dirty="0">
              <a:effectLst>
                <a:outerShdw blurRad="38100" dist="38100" dir="2700000" algn="tl">
                  <a:srgbClr val="000000">
                    <a:alpha val="43137"/>
                  </a:srgbClr>
                </a:outerShdw>
              </a:effectLst>
              <a:cs typeface="Calibri" panose="020F0502020204030204" pitchFamily="34" charset="0"/>
            </a:endParaRPr>
          </a:p>
        </p:txBody>
      </p:sp>
      <p:sp>
        <p:nvSpPr>
          <p:cNvPr id="4" name="Rectangle 2">
            <a:extLst>
              <a:ext uri="{FF2B5EF4-FFF2-40B4-BE49-F238E27FC236}">
                <a16:creationId xmlns:a16="http://schemas.microsoft.com/office/drawing/2014/main" id="{40E32FF9-6F3F-BDB8-F419-6084A5DDA674}"/>
              </a:ext>
            </a:extLst>
          </p:cNvPr>
          <p:cNvSpPr>
            <a:spLocks noGrp="1" noChangeArrowheads="1"/>
          </p:cNvSpPr>
          <p:nvPr>
            <p:ph type="title"/>
          </p:nvPr>
        </p:nvSpPr>
        <p:spPr>
          <a:xfrm>
            <a:off x="3267075" y="228600"/>
            <a:ext cx="5657850" cy="109728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III. Exodus 11:9-10</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Calibri" panose="020F0502020204030204" pitchFamily="34" charset="0"/>
              </a:rPr>
              <a:t>Conversation Aftermath </a:t>
            </a:r>
            <a:endPar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95FED9CD-3085-005C-E514-95C42E23E7FD}"/>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285050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D1282-58A2-6CD9-F831-732FDC47DD4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0E32FF9-6F3F-BDB8-F419-6084A5DDA674}"/>
              </a:ext>
            </a:extLst>
          </p:cNvPr>
          <p:cNvSpPr>
            <a:spLocks noGrp="1" noChangeArrowheads="1"/>
          </p:cNvSpPr>
          <p:nvPr>
            <p:ph type="title"/>
          </p:nvPr>
        </p:nvSpPr>
        <p:spPr>
          <a:xfrm>
            <a:off x="3267075" y="228600"/>
            <a:ext cx="5657850" cy="109728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III. Exodus 11:9-10</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Calibri" panose="020F0502020204030204" pitchFamily="34" charset="0"/>
              </a:rPr>
              <a:t>Conversation Aftermath </a:t>
            </a:r>
            <a:endPar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95FED9CD-3085-005C-E514-95C42E23E7FD}"/>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3">
            <a:extLst>
              <a:ext uri="{FF2B5EF4-FFF2-40B4-BE49-F238E27FC236}">
                <a16:creationId xmlns:a16="http://schemas.microsoft.com/office/drawing/2014/main" id="{D705399B-2A37-3613-F972-D34ADE7F335D}"/>
              </a:ext>
            </a:extLst>
          </p:cNvPr>
          <p:cNvSpPr txBox="1">
            <a:spLocks noChangeArrowheads="1"/>
          </p:cNvSpPr>
          <p:nvPr/>
        </p:nvSpPr>
        <p:spPr bwMode="auto">
          <a:xfrm>
            <a:off x="1255725" y="1956535"/>
            <a:ext cx="7444725" cy="29449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lvl="2" indent="-457200" eaLnBrk="1" hangingPunct="1">
              <a:spcBef>
                <a:spcPts val="0"/>
              </a:spcBef>
              <a:spcAft>
                <a:spcPts val="2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God’s prediction (9a)</a:t>
            </a:r>
          </a:p>
          <a:p>
            <a:pPr marL="457200" lvl="2" indent="-457200" eaLnBrk="1" hangingPunct="1">
              <a:spcBef>
                <a:spcPts val="0"/>
              </a:spcBef>
              <a:spcAft>
                <a:spcPts val="2000"/>
              </a:spcAft>
              <a:buClr>
                <a:srgbClr val="CC66FF"/>
              </a:buClr>
              <a:buSzPct val="100000"/>
              <a:buFont typeface="+mj-lt"/>
              <a:buAutoNum type="alphaUcPeriod"/>
              <a:defRPr/>
            </a:pPr>
            <a:r>
              <a:rPr lang="en-US" kern="0" dirty="0">
                <a:effectLst>
                  <a:outerShdw blurRad="38100" dist="38100" dir="2700000" algn="tl">
                    <a:srgbClr val="000000">
                      <a:alpha val="43137"/>
                    </a:srgbClr>
                  </a:outerShdw>
                </a:effectLst>
                <a:cs typeface="Calibri" panose="020F0502020204030204" pitchFamily="34" charset="0"/>
              </a:rPr>
              <a:t>God’s purpose (9b)</a:t>
            </a:r>
          </a:p>
          <a:p>
            <a:pPr marL="457200" lvl="2" indent="-457200" eaLnBrk="1" hangingPunct="1">
              <a:spcBef>
                <a:spcPts val="0"/>
              </a:spcBef>
              <a:spcAft>
                <a:spcPts val="2000"/>
              </a:spcAft>
              <a:buClr>
                <a:srgbClr val="CC66FF"/>
              </a:buClr>
              <a:buSzPct val="100000"/>
              <a:buFont typeface="+mj-lt"/>
              <a:buAutoNum type="alphaUcPeriod"/>
              <a:defRPr/>
            </a:pPr>
            <a:r>
              <a:rPr lang="en-US" kern="0" dirty="0">
                <a:effectLst>
                  <a:outerShdw blurRad="38100" dist="38100" dir="2700000" algn="tl">
                    <a:srgbClr val="000000">
                      <a:alpha val="43137"/>
                    </a:srgbClr>
                  </a:outerShdw>
                </a:effectLst>
                <a:cs typeface="Calibri" panose="020F0502020204030204" pitchFamily="34" charset="0"/>
              </a:rPr>
              <a:t>Summary (10a)</a:t>
            </a:r>
          </a:p>
          <a:p>
            <a:pPr marL="457200" lvl="2" indent="-457200" eaLnBrk="1" hangingPunct="1">
              <a:spcBef>
                <a:spcPts val="0"/>
              </a:spcBef>
              <a:spcAft>
                <a:spcPts val="2000"/>
              </a:spcAft>
              <a:buClr>
                <a:srgbClr val="CC66FF"/>
              </a:buClr>
              <a:buSzPct val="100000"/>
              <a:buFont typeface="+mj-lt"/>
              <a:buAutoNum type="alphaUcPeriod"/>
              <a:defRPr/>
            </a:pPr>
            <a:r>
              <a:rPr lang="en-US" kern="0" dirty="0">
                <a:effectLst>
                  <a:outerShdw blurRad="38100" dist="38100" dir="2700000" algn="tl">
                    <a:srgbClr val="000000">
                      <a:alpha val="43137"/>
                    </a:srgbClr>
                  </a:outerShdw>
                </a:effectLst>
                <a:cs typeface="Calibri" panose="020F0502020204030204" pitchFamily="34" charset="0"/>
              </a:rPr>
              <a:t>Pharaoh’s hardening (10b)</a:t>
            </a:r>
          </a:p>
          <a:p>
            <a:pPr marL="457200" lvl="2" indent="-457200" eaLnBrk="1" hangingPunct="1">
              <a:spcBef>
                <a:spcPts val="0"/>
              </a:spcBef>
              <a:spcAft>
                <a:spcPts val="2000"/>
              </a:spcAft>
              <a:buClr>
                <a:srgbClr val="CC66FF"/>
              </a:buClr>
              <a:buSzPct val="100000"/>
              <a:buFont typeface="+mj-lt"/>
              <a:buAutoNum type="alphaUcPeriod"/>
              <a:defRPr/>
            </a:pPr>
            <a:endParaRPr lang="en-US" sz="2800" kern="0" dirty="0">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1696934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491CB-A72E-9231-5689-1A3135308442}"/>
            </a:ext>
          </a:extLst>
        </p:cNvPr>
        <p:cNvGrpSpPr/>
        <p:nvPr/>
      </p:nvGrpSpPr>
      <p:grpSpPr>
        <a:xfrm>
          <a:off x="0" y="0"/>
          <a:ext cx="0" cy="0"/>
          <a:chOff x="0" y="0"/>
          <a:chExt cx="0" cy="0"/>
        </a:xfrm>
      </p:grpSpPr>
      <p:sp>
        <p:nvSpPr>
          <p:cNvPr id="53249" name="Rectangle 2">
            <a:extLst>
              <a:ext uri="{FF2B5EF4-FFF2-40B4-BE49-F238E27FC236}">
                <a16:creationId xmlns:a16="http://schemas.microsoft.com/office/drawing/2014/main" id="{F5256F6A-7B19-3DC2-FEBD-4BD09942055F}"/>
              </a:ext>
            </a:extLst>
          </p:cNvPr>
          <p:cNvSpPr>
            <a:spLocks noGrp="1" noChangeArrowheads="1"/>
          </p:cNvSpPr>
          <p:nvPr>
            <p:ph type="title"/>
          </p:nvPr>
        </p:nvSpPr>
        <p:spPr>
          <a:xfrm>
            <a:off x="914400" y="228600"/>
            <a:ext cx="10363200" cy="914400"/>
          </a:xfrm>
        </p:spPr>
        <p:txBody>
          <a:bodyPr/>
          <a:lstStyle/>
          <a:p>
            <a:pPr algn="ctr"/>
            <a:r>
              <a:rPr lang="en-US" altLang="en-US" sz="3600" kern="1200" dirty="0">
                <a:effectLst>
                  <a:outerShdw blurRad="38100" dist="38100" dir="2700000" algn="tl">
                    <a:srgbClr val="000000">
                      <a:alpha val="43137"/>
                    </a:srgbClr>
                  </a:outerShdw>
                </a:effectLst>
                <a:latin typeface="Calibri" panose="020F0502020204030204" pitchFamily="34" charset="0"/>
              </a:rPr>
              <a:t>EXODUS STRUCTURE/OUTLINE</a:t>
            </a:r>
          </a:p>
        </p:txBody>
      </p:sp>
      <p:sp>
        <p:nvSpPr>
          <p:cNvPr id="9219" name="Rectangle 3">
            <a:extLst>
              <a:ext uri="{FF2B5EF4-FFF2-40B4-BE49-F238E27FC236}">
                <a16:creationId xmlns:a16="http://schemas.microsoft.com/office/drawing/2014/main" id="{7C6FA43D-FD39-45EF-C247-3B31B14FAA8F}"/>
              </a:ext>
            </a:extLst>
          </p:cNvPr>
          <p:cNvSpPr>
            <a:spLocks noGrp="1" noChangeArrowheads="1"/>
          </p:cNvSpPr>
          <p:nvPr>
            <p:ph type="body" idx="1"/>
          </p:nvPr>
        </p:nvSpPr>
        <p:spPr>
          <a:xfrm>
            <a:off x="609600" y="1371600"/>
            <a:ext cx="8839200" cy="4673600"/>
          </a:xfrm>
        </p:spPr>
        <p:txBody>
          <a:bodyPr/>
          <a:lstStyle/>
          <a:p>
            <a:pPr algn="just">
              <a:spcBef>
                <a:spcPts val="0"/>
              </a:spcBef>
              <a:spcAft>
                <a:spcPts val="900"/>
              </a:spcAft>
              <a:defRPr/>
            </a:pPr>
            <a:r>
              <a:rPr lang="en-US" altLang="en-US" sz="3000" b="1" dirty="0">
                <a:solidFill>
                  <a:srgbClr val="FFFFCC"/>
                </a:solidFill>
                <a:latin typeface="Calibri" panose="020F0502020204030204" pitchFamily="34" charset="0"/>
                <a:ea typeface="Calibri" panose="020F0502020204030204" pitchFamily="34" charset="0"/>
                <a:cs typeface="Calibri" panose="020F0502020204030204" pitchFamily="34" charset="0"/>
              </a:rPr>
              <a:t>Redemption (1–18)</a:t>
            </a:r>
          </a:p>
          <a:p>
            <a:pPr lvl="1">
              <a:spcBef>
                <a:spcPts val="0"/>
              </a:spcBef>
              <a:spcAft>
                <a:spcPts val="900"/>
              </a:spcAft>
              <a:defRPr/>
            </a:pPr>
            <a:r>
              <a:rPr lang="en-US" altLang="en-US" sz="3000" b="1" u="sng" dirty="0">
                <a:solidFill>
                  <a:srgbClr val="FFFFCC"/>
                </a:solidFill>
                <a:latin typeface="Calibri" panose="020F0502020204030204" pitchFamily="34" charset="0"/>
                <a:ea typeface="Calibri" panose="020F0502020204030204" pitchFamily="34" charset="0"/>
                <a:cs typeface="Calibri" panose="020F0502020204030204" pitchFamily="34" charset="0"/>
              </a:rPr>
              <a:t>Redemption (1:1–12:30)</a:t>
            </a:r>
          </a:p>
          <a:p>
            <a:pPr lvl="1">
              <a:spcBef>
                <a:spcPts val="0"/>
              </a:spcBef>
              <a:spcAft>
                <a:spcPts val="900"/>
              </a:spcAft>
              <a:defRPr/>
            </a:pPr>
            <a:r>
              <a:rPr lang="en-US" altLang="en-US" sz="3000" dirty="0">
                <a:latin typeface="Calibri" panose="020F0502020204030204" pitchFamily="34" charset="0"/>
                <a:ea typeface="Calibri" panose="020F0502020204030204" pitchFamily="34" charset="0"/>
                <a:cs typeface="Calibri" panose="020F0502020204030204" pitchFamily="34" charset="0"/>
              </a:rPr>
              <a:t>Liberation (12:31–15:21)</a:t>
            </a:r>
          </a:p>
          <a:p>
            <a:pPr lvl="1">
              <a:spcBef>
                <a:spcPts val="0"/>
              </a:spcBef>
              <a:spcAft>
                <a:spcPts val="900"/>
              </a:spcAft>
              <a:defRPr/>
            </a:pPr>
            <a:r>
              <a:rPr lang="en-US" altLang="en-US" sz="3000" dirty="0">
                <a:latin typeface="Calibri" panose="020F0502020204030204" pitchFamily="34" charset="0"/>
                <a:ea typeface="Calibri" panose="020F0502020204030204" pitchFamily="34" charset="0"/>
                <a:cs typeface="Calibri" panose="020F0502020204030204" pitchFamily="34" charset="0"/>
              </a:rPr>
              <a:t>Preservation (15:22–18:27)</a:t>
            </a:r>
          </a:p>
          <a:p>
            <a:pPr>
              <a:spcBef>
                <a:spcPts val="0"/>
              </a:spcBef>
              <a:spcAft>
                <a:spcPts val="900"/>
              </a:spcAft>
              <a:defRPr/>
            </a:pPr>
            <a:r>
              <a:rPr lang="en-US" altLang="en-US" sz="3000" dirty="0">
                <a:latin typeface="Calibri" panose="020F0502020204030204" pitchFamily="34" charset="0"/>
                <a:ea typeface="Calibri" panose="020F0502020204030204" pitchFamily="34" charset="0"/>
                <a:cs typeface="Calibri" panose="020F0502020204030204" pitchFamily="34" charset="0"/>
              </a:rPr>
              <a:t>Mosaic Covenant (19–40)</a:t>
            </a:r>
          </a:p>
          <a:p>
            <a:pPr lvl="1">
              <a:spcBef>
                <a:spcPts val="0"/>
              </a:spcBef>
              <a:spcAft>
                <a:spcPts val="900"/>
              </a:spcAft>
              <a:defRPr/>
            </a:pPr>
            <a:r>
              <a:rPr lang="en-US" altLang="en-US" sz="3000" dirty="0">
                <a:latin typeface="Calibri" panose="020F0502020204030204" pitchFamily="34" charset="0"/>
                <a:ea typeface="Calibri" panose="020F0502020204030204" pitchFamily="34" charset="0"/>
                <a:cs typeface="Calibri" panose="020F0502020204030204" pitchFamily="34" charset="0"/>
              </a:rPr>
              <a:t>Law (19–24)</a:t>
            </a:r>
          </a:p>
          <a:p>
            <a:pPr lvl="1">
              <a:spcBef>
                <a:spcPts val="0"/>
              </a:spcBef>
              <a:spcAft>
                <a:spcPts val="900"/>
              </a:spcAft>
              <a:defRPr/>
            </a:pPr>
            <a:r>
              <a:rPr lang="en-US" altLang="en-US" sz="3000" dirty="0">
                <a:latin typeface="Calibri" panose="020F0502020204030204" pitchFamily="34" charset="0"/>
                <a:ea typeface="Calibri" panose="020F0502020204030204" pitchFamily="34" charset="0"/>
                <a:cs typeface="Calibri" panose="020F0502020204030204" pitchFamily="34" charset="0"/>
              </a:rPr>
              <a:t>Tabernacle instructions (25–31)  </a:t>
            </a:r>
          </a:p>
          <a:p>
            <a:pPr lvl="1">
              <a:spcBef>
                <a:spcPts val="0"/>
              </a:spcBef>
              <a:spcAft>
                <a:spcPts val="900"/>
              </a:spcAft>
              <a:defRPr/>
            </a:pPr>
            <a:r>
              <a:rPr lang="en-US" altLang="en-US" sz="3000" dirty="0">
                <a:latin typeface="Calibri" panose="020F0502020204030204" pitchFamily="34" charset="0"/>
                <a:ea typeface="Calibri" panose="020F0502020204030204" pitchFamily="34" charset="0"/>
                <a:cs typeface="Calibri" panose="020F0502020204030204" pitchFamily="34" charset="0"/>
              </a:rPr>
              <a:t>Apostasy (32–34) </a:t>
            </a:r>
          </a:p>
          <a:p>
            <a:pPr lvl="1">
              <a:spcBef>
                <a:spcPts val="0"/>
              </a:spcBef>
              <a:spcAft>
                <a:spcPts val="900"/>
              </a:spcAft>
              <a:defRPr/>
            </a:pPr>
            <a:r>
              <a:rPr lang="en-US" altLang="en-US" sz="3000" dirty="0">
                <a:latin typeface="Calibri" panose="020F0502020204030204" pitchFamily="34" charset="0"/>
                <a:ea typeface="Calibri" panose="020F0502020204030204" pitchFamily="34" charset="0"/>
                <a:cs typeface="Calibri" panose="020F0502020204030204" pitchFamily="34" charset="0"/>
              </a:rPr>
              <a:t>Tabernacle building (35–40) </a:t>
            </a:r>
          </a:p>
        </p:txBody>
      </p:sp>
      <p:pic>
        <p:nvPicPr>
          <p:cNvPr id="3" name="Picture 2">
            <a:extLst>
              <a:ext uri="{FF2B5EF4-FFF2-40B4-BE49-F238E27FC236}">
                <a16:creationId xmlns:a16="http://schemas.microsoft.com/office/drawing/2014/main" id="{0A2AD9E3-E57E-5E04-B9F8-969E630603AC}"/>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5285586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58307-487A-B19D-8E08-18E21B100622}"/>
            </a:ext>
          </a:extLst>
        </p:cNvPr>
        <p:cNvGrpSpPr/>
        <p:nvPr/>
      </p:nvGrpSpPr>
      <p:grpSpPr>
        <a:xfrm>
          <a:off x="0" y="0"/>
          <a:ext cx="0" cy="0"/>
          <a:chOff x="0" y="0"/>
          <a:chExt cx="0" cy="0"/>
        </a:xfrm>
      </p:grpSpPr>
      <p:pic>
        <p:nvPicPr>
          <p:cNvPr id="1028" name="Picture 4" descr="Every Prophecy of the Bible: Clear Explanations for ...">
            <a:extLst>
              <a:ext uri="{FF2B5EF4-FFF2-40B4-BE49-F238E27FC236}">
                <a16:creationId xmlns:a16="http://schemas.microsoft.com/office/drawing/2014/main" id="{D21B9F89-9A7F-AC0A-AE5F-4352EA18B2E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86213" y="247575"/>
            <a:ext cx="4219575" cy="63628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9833939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852575-3F0A-4BCA-AAC5-1E2F502692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3077766"/>
          </a:xfrm>
          <a:prstGeom prst="rect">
            <a:avLst/>
          </a:prstGeom>
          <a:noFill/>
          <a:ln w="28575">
            <a:noFill/>
            <a:miter lim="800000"/>
            <a:headEnd/>
            <a:tailEnd/>
          </a:ln>
        </p:spPr>
        <p:txBody>
          <a:bodyPr wrap="square">
            <a:spAutoFit/>
          </a:bodyPr>
          <a:lstStyle/>
          <a:p>
            <a:pPr algn="ctr" defTabSz="685800">
              <a:spcBef>
                <a:spcPts val="0"/>
              </a:spcBef>
              <a:spcAft>
                <a:spcPts val="9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13:19; 14:29</a:t>
            </a:r>
          </a:p>
          <a:p>
            <a:pPr algn="just"/>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now on I am telling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before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to pass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that when it does occur, you may believe that I am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14:29</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 have told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before it happens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that when it happens, you may believe.”</a:t>
            </a:r>
          </a:p>
        </p:txBody>
      </p:sp>
      <p:pic>
        <p:nvPicPr>
          <p:cNvPr id="2" name="Picture 1">
            <a:extLst>
              <a:ext uri="{FF2B5EF4-FFF2-40B4-BE49-F238E27FC236}">
                <a16:creationId xmlns:a16="http://schemas.microsoft.com/office/drawing/2014/main" id="{A6E18732-ADA3-8699-48A6-A162F1FB782F}"/>
              </a:ext>
            </a:extLst>
          </p:cNvPr>
          <p:cNvPicPr>
            <a:picLocks noChangeAspect="1"/>
          </p:cNvPicPr>
          <p:nvPr/>
        </p:nvPicPr>
        <p:blipFill>
          <a:blip r:embed="rId3"/>
          <a:srcRect l="17407"/>
          <a:stretch/>
        </p:blipFill>
        <p:spPr>
          <a:xfrm>
            <a:off x="4963160" y="3048000"/>
            <a:ext cx="2265680" cy="18288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73849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AEFD3-15EC-6DE8-A308-92EFD9AFC40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83031F7-8614-F575-1611-A2C35B02C9BC}"/>
              </a:ext>
            </a:extLst>
          </p:cNvPr>
          <p:cNvSpPr>
            <a:spLocks noGrp="1" noChangeArrowheads="1"/>
          </p:cNvSpPr>
          <p:nvPr>
            <p:ph type="title"/>
          </p:nvPr>
        </p:nvSpPr>
        <p:spPr>
          <a:xfrm>
            <a:off x="3267075" y="228600"/>
            <a:ext cx="5657850" cy="109728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III. Exodus 11:9-10</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Calibri" panose="020F0502020204030204" pitchFamily="34" charset="0"/>
              </a:rPr>
              <a:t>Conversation Aftermath </a:t>
            </a:r>
            <a:endPar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272C9531-7F80-5436-8956-FB67CF892CBC}"/>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3">
            <a:extLst>
              <a:ext uri="{FF2B5EF4-FFF2-40B4-BE49-F238E27FC236}">
                <a16:creationId xmlns:a16="http://schemas.microsoft.com/office/drawing/2014/main" id="{7C71502B-8FB9-C0DF-1C95-76BF28033039}"/>
              </a:ext>
            </a:extLst>
          </p:cNvPr>
          <p:cNvSpPr txBox="1">
            <a:spLocks noChangeArrowheads="1"/>
          </p:cNvSpPr>
          <p:nvPr/>
        </p:nvSpPr>
        <p:spPr bwMode="auto">
          <a:xfrm>
            <a:off x="1255725" y="1956535"/>
            <a:ext cx="7444725" cy="29449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lvl="2" indent="-457200" eaLnBrk="1" hangingPunct="1">
              <a:spcBef>
                <a:spcPts val="0"/>
              </a:spcBef>
              <a:spcAft>
                <a:spcPts val="2000"/>
              </a:spcAft>
              <a:buClr>
                <a:srgbClr val="CC66FF"/>
              </a:buClr>
              <a:buSzPct val="100000"/>
              <a:buFont typeface="+mj-lt"/>
              <a:buAutoNum type="alphaUcPeriod"/>
              <a:defRPr/>
            </a:pPr>
            <a:r>
              <a:rPr lang="en-US" kern="0" dirty="0">
                <a:effectLst>
                  <a:outerShdw blurRad="38100" dist="38100" dir="2700000" algn="tl">
                    <a:srgbClr val="000000">
                      <a:alpha val="43137"/>
                    </a:srgbClr>
                  </a:outerShdw>
                </a:effectLst>
                <a:cs typeface="Calibri" panose="020F0502020204030204" pitchFamily="34" charset="0"/>
              </a:rPr>
              <a:t>God’s prediction (9a)</a:t>
            </a:r>
          </a:p>
          <a:p>
            <a:pPr marL="457200" lvl="2" indent="-457200" eaLnBrk="1" hangingPunct="1">
              <a:spcBef>
                <a:spcPts val="0"/>
              </a:spcBef>
              <a:spcAft>
                <a:spcPts val="2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God’s purpose (9b)</a:t>
            </a:r>
          </a:p>
          <a:p>
            <a:pPr marL="457200" lvl="2" indent="-457200" eaLnBrk="1" hangingPunct="1">
              <a:spcBef>
                <a:spcPts val="0"/>
              </a:spcBef>
              <a:spcAft>
                <a:spcPts val="2000"/>
              </a:spcAft>
              <a:buClr>
                <a:srgbClr val="CC66FF"/>
              </a:buClr>
              <a:buSzPct val="100000"/>
              <a:buFont typeface="+mj-lt"/>
              <a:buAutoNum type="alphaUcPeriod"/>
              <a:defRPr/>
            </a:pPr>
            <a:r>
              <a:rPr lang="en-US" kern="0" dirty="0">
                <a:effectLst>
                  <a:outerShdw blurRad="38100" dist="38100" dir="2700000" algn="tl">
                    <a:srgbClr val="000000">
                      <a:alpha val="43137"/>
                    </a:srgbClr>
                  </a:outerShdw>
                </a:effectLst>
                <a:cs typeface="Calibri" panose="020F0502020204030204" pitchFamily="34" charset="0"/>
              </a:rPr>
              <a:t>Summary (10a)</a:t>
            </a:r>
          </a:p>
          <a:p>
            <a:pPr marL="457200" lvl="2" indent="-457200" eaLnBrk="1" hangingPunct="1">
              <a:spcBef>
                <a:spcPts val="0"/>
              </a:spcBef>
              <a:spcAft>
                <a:spcPts val="2000"/>
              </a:spcAft>
              <a:buClr>
                <a:srgbClr val="CC66FF"/>
              </a:buClr>
              <a:buSzPct val="100000"/>
              <a:buFont typeface="+mj-lt"/>
              <a:buAutoNum type="alphaUcPeriod"/>
              <a:defRPr/>
            </a:pPr>
            <a:r>
              <a:rPr lang="en-US" kern="0" dirty="0">
                <a:effectLst>
                  <a:outerShdw blurRad="38100" dist="38100" dir="2700000" algn="tl">
                    <a:srgbClr val="000000">
                      <a:alpha val="43137"/>
                    </a:srgbClr>
                  </a:outerShdw>
                </a:effectLst>
                <a:cs typeface="Calibri" panose="020F0502020204030204" pitchFamily="34" charset="0"/>
              </a:rPr>
              <a:t>Pharaoh’s hardening (10b)</a:t>
            </a:r>
          </a:p>
          <a:p>
            <a:pPr marL="457200" lvl="2" indent="-457200" eaLnBrk="1" hangingPunct="1">
              <a:spcBef>
                <a:spcPts val="0"/>
              </a:spcBef>
              <a:spcAft>
                <a:spcPts val="2000"/>
              </a:spcAft>
              <a:buClr>
                <a:srgbClr val="CC66FF"/>
              </a:buClr>
              <a:buSzPct val="100000"/>
              <a:buFont typeface="+mj-lt"/>
              <a:buAutoNum type="alphaUcPeriod"/>
              <a:defRPr/>
            </a:pPr>
            <a:endParaRPr lang="en-US" sz="2800" kern="0" dirty="0">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9454473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485901" y="228600"/>
            <a:ext cx="9220198" cy="914400"/>
          </a:xfrm>
        </p:spPr>
        <p:txBody>
          <a:bodyPr/>
          <a:lstStyle/>
          <a:p>
            <a:pPr algn="ctr"/>
            <a:r>
              <a:rPr lang="en-US" altLang="en-US" sz="3600" dirty="0">
                <a:solidFill>
                  <a:srgbClr val="00FFFF"/>
                </a:solidFill>
                <a:effectLst>
                  <a:outerShdw blurRad="38100" dist="38100" dir="2700000" algn="tl">
                    <a:srgbClr val="000000">
                      <a:alpha val="43137"/>
                    </a:srgbClr>
                  </a:outerShdw>
                </a:effectLst>
              </a:rPr>
              <a:t>Dispensational Theology is a System of Theology</a:t>
            </a:r>
          </a:p>
        </p:txBody>
      </p:sp>
      <p:sp>
        <p:nvSpPr>
          <p:cNvPr id="183299" name="Rectangle 3"/>
          <p:cNvSpPr>
            <a:spLocks noChangeArrowheads="1"/>
          </p:cNvSpPr>
          <p:nvPr/>
        </p:nvSpPr>
        <p:spPr bwMode="auto">
          <a:xfrm>
            <a:off x="609600" y="1295400"/>
            <a:ext cx="10972799" cy="4687888"/>
          </a:xfrm>
          <a:prstGeom prst="rect">
            <a:avLst/>
          </a:prstGeom>
          <a:noFill/>
          <a:ln w="9525">
            <a:noFill/>
            <a:miter lim="800000"/>
            <a:headEnd/>
            <a:tailEnd/>
          </a:ln>
          <a:effectLst/>
        </p:spPr>
        <p:txBody>
          <a:bodyPr lIns="91436" tIns="45718" rIns="91436" bIns="45718"/>
          <a:lstStyle/>
          <a:p>
            <a:pPr algn="just" defTabSz="915001">
              <a:spcBef>
                <a:spcPts val="0"/>
              </a:spcBef>
              <a:spcAft>
                <a:spcPts val="2400"/>
              </a:spcAft>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Traditional-normative dispensational theology is a system that embodies three essential, fundamental concepts called the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sine qua non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(lit. “without which is not”):</a:t>
            </a:r>
          </a:p>
          <a:p>
            <a:pPr marL="457200" indent="-457200" defTabSz="915001">
              <a:spcBef>
                <a:spcPts val="0"/>
              </a:spcBef>
              <a:spcAft>
                <a:spcPts val="2400"/>
              </a:spcAft>
              <a:buClr>
                <a:srgbClr val="00FFFF"/>
              </a:buClr>
              <a:buFont typeface="+mj-lt"/>
              <a:buAutoNum type="arabicPeriod"/>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consistent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use of a plain, normal, literal, grammatical-historical method of interpretation;</a:t>
            </a:r>
          </a:p>
          <a:p>
            <a:pPr marL="457200" indent="-457200" defTabSz="915001">
              <a:spcBef>
                <a:spcPts val="0"/>
              </a:spcBef>
              <a:spcAft>
                <a:spcPts val="2400"/>
              </a:spcAft>
              <a:buClr>
                <a:srgbClr val="00FFFF"/>
              </a:buClr>
              <a:buFont typeface="+mj-lt"/>
              <a:buAutoNum type="arabicPeriod"/>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reveals that the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distinct from Israel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457200" indent="-457200" defTabSz="915001">
              <a:spcBef>
                <a:spcPts val="0"/>
              </a:spcBef>
              <a:spcAft>
                <a:spcPts val="2400"/>
              </a:spcAft>
              <a:buClr>
                <a:srgbClr val="00FFFF"/>
              </a:buClr>
              <a:buFont typeface="+mj-lt"/>
              <a:buAutoNum type="arabicPeriod"/>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God’s overall purpose is to bring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glory to Himself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(Eph. 1:6, 12, 14).</a:t>
            </a:r>
          </a:p>
        </p:txBody>
      </p:sp>
      <p:sp>
        <p:nvSpPr>
          <p:cNvPr id="30724" name="Text Box 4"/>
          <p:cNvSpPr txBox="1">
            <a:spLocks noChangeArrowheads="1"/>
          </p:cNvSpPr>
          <p:nvPr/>
        </p:nvSpPr>
        <p:spPr bwMode="auto">
          <a:xfrm>
            <a:off x="4033044" y="6477000"/>
            <a:ext cx="41259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Charles Ryrie, </a:t>
            </a:r>
            <a:r>
              <a:rPr lang="en-US" alt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Dispensationalism</a:t>
            </a: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pp. 38-41</a:t>
            </a:r>
          </a:p>
        </p:txBody>
      </p:sp>
    </p:spTree>
    <p:extLst>
      <p:ext uri="{BB962C8B-B14F-4D97-AF65-F5344CB8AC3E}">
        <p14:creationId xmlns:p14="http://schemas.microsoft.com/office/powerpoint/2010/main" val="141486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4103689" y="228600"/>
            <a:ext cx="3984625" cy="914400"/>
          </a:xfrm>
        </p:spPr>
        <p:txBody>
          <a:bodyPr/>
          <a:lstStyle/>
          <a:p>
            <a:pPr algn="ctr">
              <a:lnSpc>
                <a:spcPct val="100000"/>
              </a:lnSpc>
              <a:defRPr/>
            </a:pPr>
            <a:r>
              <a:rPr lang="en-US" sz="3600" dirty="0">
                <a:solidFill>
                  <a:srgbClr val="00FFFF"/>
                </a:solidFill>
                <a:effectLst>
                  <a:outerShdw blurRad="38100" dist="38100" dir="2700000" algn="tl">
                    <a:srgbClr val="000000">
                      <a:alpha val="43137"/>
                    </a:srgbClr>
                  </a:outerShdw>
                </a:effectLst>
              </a:rPr>
              <a:t>Doxological Purpose</a:t>
            </a:r>
          </a:p>
        </p:txBody>
      </p:sp>
      <p:sp>
        <p:nvSpPr>
          <p:cNvPr id="31747" name="Text Box 3"/>
          <p:cNvSpPr txBox="1">
            <a:spLocks noChangeArrowheads="1"/>
          </p:cNvSpPr>
          <p:nvPr/>
        </p:nvSpPr>
        <p:spPr bwMode="auto">
          <a:xfrm>
            <a:off x="3593306" y="6477000"/>
            <a:ext cx="500538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Dictionary of Premillennial Theology</a:t>
            </a: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Charles Ryrie, p. 94</a:t>
            </a:r>
          </a:p>
        </p:txBody>
      </p:sp>
      <p:sp>
        <p:nvSpPr>
          <p:cNvPr id="193541" name="Rectangle 5"/>
          <p:cNvSpPr>
            <a:spLocks noChangeArrowheads="1"/>
          </p:cNvSpPr>
          <p:nvPr/>
        </p:nvSpPr>
        <p:spPr bwMode="auto">
          <a:xfrm>
            <a:off x="609600" y="1143000"/>
            <a:ext cx="1097280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marL="549275" indent="-549275"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457200" indent="-457200" algn="just" eaLnBrk="1" hangingPunct="1">
              <a:spcBef>
                <a:spcPts val="0"/>
              </a:spcBef>
              <a:spcAft>
                <a:spcPts val="2400"/>
              </a:spcAft>
              <a:buClr>
                <a:srgbClr val="00FFFF"/>
              </a:buClr>
              <a:buFont typeface="+mj-lt"/>
              <a:buAutoNum type="alphaUcPeriod"/>
            </a:pPr>
            <a:r>
              <a:rPr lang="en-US" alt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God’s ultimate purpose for the ages is to glorify Himself.  Scripture is not human-centered, as though salvation were the principle point, but God-centered, because His glory is at the center.</a:t>
            </a:r>
          </a:p>
          <a:p>
            <a:pPr marL="457200" indent="-457200" algn="just" eaLnBrk="1" hangingPunct="1">
              <a:spcBef>
                <a:spcPts val="0"/>
              </a:spcBef>
              <a:spcAft>
                <a:spcPts val="2400"/>
              </a:spcAft>
              <a:buClr>
                <a:srgbClr val="00FFFF"/>
              </a:buClr>
              <a:buFont typeface="+mj-lt"/>
              <a:buAutoNum type="alphaUcPeriod"/>
            </a:pPr>
            <a:r>
              <a:rPr lang="en-US" alt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glory of God is the primary principle that unifies all dispensations, the program of salvation being just one of the means by which God glorifies Himself.  Each successive revelation of God’s plan for the ages, as well as His dealing with the elect, non-elect, angels, and nations all manifest His glory.</a:t>
            </a:r>
          </a:p>
        </p:txBody>
      </p:sp>
    </p:spTree>
    <p:extLst>
      <p:ext uri="{BB962C8B-B14F-4D97-AF65-F5344CB8AC3E}">
        <p14:creationId xmlns:p14="http://schemas.microsoft.com/office/powerpoint/2010/main" val="36574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97270" y="80702"/>
            <a:ext cx="7797460" cy="6657409"/>
          </a:xfrm>
          <a:prstGeom prst="rect">
            <a:avLst/>
          </a:prstGeom>
          <a:solidFill>
            <a:schemeClr val="bg2"/>
          </a:solidFill>
          <a:ln>
            <a:solidFill>
              <a:schemeClr val="tx1"/>
            </a:solidFill>
          </a:ln>
        </p:spPr>
      </p:pic>
    </p:spTree>
    <p:extLst>
      <p:ext uri="{BB962C8B-B14F-4D97-AF65-F5344CB8AC3E}">
        <p14:creationId xmlns:p14="http://schemas.microsoft.com/office/powerpoint/2010/main" val="383332473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0512A-69AA-3502-EA88-11898F8C1FB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B9702B8-A2AB-7047-8D72-772221DDBBC4}"/>
              </a:ext>
            </a:extLst>
          </p:cNvPr>
          <p:cNvSpPr>
            <a:spLocks noGrp="1" noChangeArrowheads="1"/>
          </p:cNvSpPr>
          <p:nvPr>
            <p:ph type="title"/>
          </p:nvPr>
        </p:nvSpPr>
        <p:spPr>
          <a:xfrm>
            <a:off x="3267075" y="228600"/>
            <a:ext cx="5657850" cy="109728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III. Exodus 11:9-10</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Calibri" panose="020F0502020204030204" pitchFamily="34" charset="0"/>
              </a:rPr>
              <a:t>Conversation Aftermath </a:t>
            </a:r>
            <a:endPar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25A5A2F4-60F0-BB92-6B48-3EF1D72AFB3E}"/>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3">
            <a:extLst>
              <a:ext uri="{FF2B5EF4-FFF2-40B4-BE49-F238E27FC236}">
                <a16:creationId xmlns:a16="http://schemas.microsoft.com/office/drawing/2014/main" id="{EFD12862-51B3-408F-B38B-E329CB53FBF8}"/>
              </a:ext>
            </a:extLst>
          </p:cNvPr>
          <p:cNvSpPr txBox="1">
            <a:spLocks noChangeArrowheads="1"/>
          </p:cNvSpPr>
          <p:nvPr/>
        </p:nvSpPr>
        <p:spPr bwMode="auto">
          <a:xfrm>
            <a:off x="1255725" y="1956535"/>
            <a:ext cx="7444725" cy="29449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lvl="2" indent="-457200" eaLnBrk="1" hangingPunct="1">
              <a:spcBef>
                <a:spcPts val="0"/>
              </a:spcBef>
              <a:spcAft>
                <a:spcPts val="2000"/>
              </a:spcAft>
              <a:buClr>
                <a:srgbClr val="CC66FF"/>
              </a:buClr>
              <a:buSzPct val="100000"/>
              <a:buFont typeface="+mj-lt"/>
              <a:buAutoNum type="alphaUcPeriod"/>
              <a:defRPr/>
            </a:pPr>
            <a:r>
              <a:rPr lang="en-US" kern="0" dirty="0">
                <a:effectLst>
                  <a:outerShdw blurRad="38100" dist="38100" dir="2700000" algn="tl">
                    <a:srgbClr val="000000">
                      <a:alpha val="43137"/>
                    </a:srgbClr>
                  </a:outerShdw>
                </a:effectLst>
                <a:cs typeface="Calibri" panose="020F0502020204030204" pitchFamily="34" charset="0"/>
              </a:rPr>
              <a:t>God’s prediction (9a)</a:t>
            </a:r>
          </a:p>
          <a:p>
            <a:pPr marL="457200" lvl="2" indent="-457200" eaLnBrk="1" hangingPunct="1">
              <a:spcBef>
                <a:spcPts val="0"/>
              </a:spcBef>
              <a:spcAft>
                <a:spcPts val="2000"/>
              </a:spcAft>
              <a:buClr>
                <a:srgbClr val="CC66FF"/>
              </a:buClr>
              <a:buSzPct val="100000"/>
              <a:buFont typeface="+mj-lt"/>
              <a:buAutoNum type="alphaUcPeriod"/>
              <a:defRPr/>
            </a:pPr>
            <a:r>
              <a:rPr lang="en-US" kern="0" dirty="0">
                <a:effectLst>
                  <a:outerShdw blurRad="38100" dist="38100" dir="2700000" algn="tl">
                    <a:srgbClr val="000000">
                      <a:alpha val="43137"/>
                    </a:srgbClr>
                  </a:outerShdw>
                </a:effectLst>
                <a:cs typeface="Calibri" panose="020F0502020204030204" pitchFamily="34" charset="0"/>
              </a:rPr>
              <a:t>God’s purpose (9b)</a:t>
            </a:r>
          </a:p>
          <a:p>
            <a:pPr marL="457200" lvl="2" indent="-457200" eaLnBrk="1" hangingPunct="1">
              <a:spcBef>
                <a:spcPts val="0"/>
              </a:spcBef>
              <a:spcAft>
                <a:spcPts val="2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Summary (10a)</a:t>
            </a:r>
          </a:p>
          <a:p>
            <a:pPr marL="457200" lvl="2" indent="-457200" eaLnBrk="1" hangingPunct="1">
              <a:spcBef>
                <a:spcPts val="0"/>
              </a:spcBef>
              <a:spcAft>
                <a:spcPts val="2000"/>
              </a:spcAft>
              <a:buClr>
                <a:srgbClr val="CC66FF"/>
              </a:buClr>
              <a:buSzPct val="100000"/>
              <a:buFont typeface="+mj-lt"/>
              <a:buAutoNum type="alphaUcPeriod"/>
              <a:defRPr/>
            </a:pPr>
            <a:r>
              <a:rPr lang="en-US" kern="0" dirty="0">
                <a:effectLst>
                  <a:outerShdw blurRad="38100" dist="38100" dir="2700000" algn="tl">
                    <a:srgbClr val="000000">
                      <a:alpha val="43137"/>
                    </a:srgbClr>
                  </a:outerShdw>
                </a:effectLst>
                <a:cs typeface="Calibri" panose="020F0502020204030204" pitchFamily="34" charset="0"/>
              </a:rPr>
              <a:t>Pharaoh’s hardening (10b)</a:t>
            </a:r>
          </a:p>
          <a:p>
            <a:pPr marL="457200" lvl="2" indent="-457200" eaLnBrk="1" hangingPunct="1">
              <a:spcBef>
                <a:spcPts val="0"/>
              </a:spcBef>
              <a:spcAft>
                <a:spcPts val="2000"/>
              </a:spcAft>
              <a:buClr>
                <a:srgbClr val="CC66FF"/>
              </a:buClr>
              <a:buSzPct val="100000"/>
              <a:buFont typeface="+mj-lt"/>
              <a:buAutoNum type="alphaUcPeriod"/>
              <a:defRPr/>
            </a:pPr>
            <a:endParaRPr lang="en-US" sz="2800" kern="0" dirty="0">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4080902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15DF6-8ACE-16E2-2FDD-C71DD681F759}"/>
            </a:ext>
          </a:extLst>
        </p:cNvPr>
        <p:cNvGrpSpPr/>
        <p:nvPr/>
      </p:nvGrpSpPr>
      <p:grpSpPr>
        <a:xfrm>
          <a:off x="0" y="0"/>
          <a:ext cx="0" cy="0"/>
          <a:chOff x="0" y="0"/>
          <a:chExt cx="0" cy="0"/>
        </a:xfrm>
      </p:grpSpPr>
      <p:sp>
        <p:nvSpPr>
          <p:cNvPr id="73729" name="Rectangle 2">
            <a:extLst>
              <a:ext uri="{FF2B5EF4-FFF2-40B4-BE49-F238E27FC236}">
                <a16:creationId xmlns:a16="http://schemas.microsoft.com/office/drawing/2014/main" id="{683CB4A2-2668-35AF-4B9C-5B2A4EA2BEFB}"/>
              </a:ext>
            </a:extLst>
          </p:cNvPr>
          <p:cNvSpPr>
            <a:spLocks noGrp="1" noChangeArrowheads="1"/>
          </p:cNvSpPr>
          <p:nvPr>
            <p:ph type="title"/>
          </p:nvPr>
        </p:nvSpPr>
        <p:spPr>
          <a:xfrm>
            <a:off x="914400" y="228600"/>
            <a:ext cx="10363200" cy="914400"/>
          </a:xfrm>
        </p:spPr>
        <p:txBody>
          <a:bodyPr/>
          <a:lstStyle/>
          <a:p>
            <a:pPr algn="ctr"/>
            <a:r>
              <a:rPr lang="en-US" altLang="en-US" sz="3600" kern="1200" dirty="0">
                <a:effectLst>
                  <a:outerShdw blurRad="38100" dist="38100" dir="2700000" algn="tl">
                    <a:srgbClr val="000000">
                      <a:alpha val="43137"/>
                    </a:srgbClr>
                  </a:outerShdw>
                </a:effectLst>
                <a:latin typeface="Calibri" panose="020F0502020204030204" pitchFamily="34" charset="0"/>
              </a:rPr>
              <a:t>TEN PLAGUES REDEMPTION (7:14–12:30)</a:t>
            </a:r>
          </a:p>
        </p:txBody>
      </p:sp>
      <p:sp>
        <p:nvSpPr>
          <p:cNvPr id="12291" name="Rectangle 3">
            <a:extLst>
              <a:ext uri="{FF2B5EF4-FFF2-40B4-BE49-F238E27FC236}">
                <a16:creationId xmlns:a16="http://schemas.microsoft.com/office/drawing/2014/main" id="{0F68501B-31BC-C793-5D34-055E1259D744}"/>
              </a:ext>
            </a:extLst>
          </p:cNvPr>
          <p:cNvSpPr>
            <a:spLocks noGrp="1" noChangeArrowheads="1"/>
          </p:cNvSpPr>
          <p:nvPr>
            <p:ph type="body" idx="1"/>
          </p:nvPr>
        </p:nvSpPr>
        <p:spPr>
          <a:xfrm>
            <a:off x="655320" y="1752600"/>
            <a:ext cx="3383280" cy="3276600"/>
          </a:xfrm>
        </p:spPr>
        <p:txBody>
          <a:bodyPr/>
          <a:lstStyle/>
          <a:p>
            <a:pPr marL="514350" indent="-514350">
              <a:spcBef>
                <a:spcPts val="0"/>
              </a:spcBef>
              <a:spcAft>
                <a:spcPts val="1800"/>
              </a:spcAft>
              <a:buSzPct val="100000"/>
              <a:buFont typeface="+mj-lt"/>
              <a:buAutoNum type="arabicPeriod"/>
              <a:defRPr/>
            </a:pPr>
            <a:r>
              <a:rPr lang="en-US" altLang="en-US" sz="2800" dirty="0">
                <a:latin typeface="Calibri" panose="020F0502020204030204" pitchFamily="34" charset="0"/>
                <a:ea typeface="Calibri" panose="020F0502020204030204" pitchFamily="34" charset="0"/>
                <a:cs typeface="Calibri" panose="020F0502020204030204" pitchFamily="34" charset="0"/>
              </a:rPr>
              <a:t>Nile to blood</a:t>
            </a:r>
          </a:p>
          <a:p>
            <a:pPr marL="514350" indent="-514350">
              <a:spcBef>
                <a:spcPts val="0"/>
              </a:spcBef>
              <a:spcAft>
                <a:spcPts val="1800"/>
              </a:spcAft>
              <a:buSzPct val="100000"/>
              <a:buFont typeface="+mj-lt"/>
              <a:buAutoNum type="arabicPeriod"/>
              <a:defRPr/>
            </a:pPr>
            <a:r>
              <a:rPr lang="en-US" altLang="en-US" sz="2800" dirty="0">
                <a:latin typeface="Calibri" panose="020F0502020204030204" pitchFamily="34" charset="0"/>
                <a:ea typeface="Calibri" panose="020F0502020204030204" pitchFamily="34" charset="0"/>
                <a:cs typeface="Calibri" panose="020F0502020204030204" pitchFamily="34" charset="0"/>
              </a:rPr>
              <a:t>Frogs</a:t>
            </a:r>
          </a:p>
          <a:p>
            <a:pPr marL="514350" indent="-514350">
              <a:spcBef>
                <a:spcPts val="0"/>
              </a:spcBef>
              <a:spcAft>
                <a:spcPts val="1800"/>
              </a:spcAft>
              <a:buSzPct val="100000"/>
              <a:buFont typeface="+mj-lt"/>
              <a:buAutoNum type="arabicPeriod"/>
              <a:defRPr/>
            </a:pPr>
            <a:r>
              <a:rPr lang="en-US" altLang="en-US" sz="2800" dirty="0">
                <a:latin typeface="Calibri" panose="020F0502020204030204" pitchFamily="34" charset="0"/>
                <a:ea typeface="Calibri" panose="020F0502020204030204" pitchFamily="34" charset="0"/>
                <a:cs typeface="Calibri" panose="020F0502020204030204" pitchFamily="34" charset="0"/>
              </a:rPr>
              <a:t>Gnats </a:t>
            </a:r>
          </a:p>
          <a:p>
            <a:pPr marL="514350" indent="-514350">
              <a:spcBef>
                <a:spcPts val="0"/>
              </a:spcBef>
              <a:spcAft>
                <a:spcPts val="1800"/>
              </a:spcAft>
              <a:buSzPct val="100000"/>
              <a:buFont typeface="+mj-lt"/>
              <a:buAutoNum type="arabicPeriod"/>
              <a:defRPr/>
            </a:pPr>
            <a:r>
              <a:rPr lang="en-US" altLang="en-US" sz="2800" dirty="0">
                <a:latin typeface="Calibri" panose="020F0502020204030204" pitchFamily="34" charset="0"/>
                <a:ea typeface="Calibri" panose="020F0502020204030204" pitchFamily="34" charset="0"/>
                <a:cs typeface="Calibri" panose="020F0502020204030204" pitchFamily="34" charset="0"/>
              </a:rPr>
              <a:t>Flies</a:t>
            </a:r>
          </a:p>
          <a:p>
            <a:pPr marL="514350" indent="-514350">
              <a:spcBef>
                <a:spcPts val="0"/>
              </a:spcBef>
              <a:spcAft>
                <a:spcPts val="1800"/>
              </a:spcAft>
              <a:buSzPct val="100000"/>
              <a:buFont typeface="+mj-lt"/>
              <a:buAutoNum type="arabicPeriod"/>
              <a:defRPr/>
            </a:pPr>
            <a:r>
              <a:rPr lang="en-US" altLang="en-US" sz="2800" dirty="0">
                <a:latin typeface="Calibri" panose="020F0502020204030204" pitchFamily="34" charset="0"/>
                <a:ea typeface="Calibri" panose="020F0502020204030204" pitchFamily="34" charset="0"/>
                <a:cs typeface="Calibri" panose="020F0502020204030204" pitchFamily="34" charset="0"/>
              </a:rPr>
              <a:t>Death of livestock</a:t>
            </a:r>
          </a:p>
        </p:txBody>
      </p:sp>
      <p:pic>
        <p:nvPicPr>
          <p:cNvPr id="3" name="Picture 2">
            <a:extLst>
              <a:ext uri="{FF2B5EF4-FFF2-40B4-BE49-F238E27FC236}">
                <a16:creationId xmlns:a16="http://schemas.microsoft.com/office/drawing/2014/main" id="{1F98254E-EBC3-4BEB-F6AD-9551EBE70080}"/>
              </a:ext>
            </a:extLst>
          </p:cNvPr>
          <p:cNvPicPr>
            <a:picLocks noChangeAspect="1"/>
          </p:cNvPicPr>
          <p:nvPr/>
        </p:nvPicPr>
        <p:blipFill>
          <a:blip r:embed="rId2"/>
          <a:srcRect l="4938" t="6775" r="4946" b="6841"/>
          <a:stretch/>
        </p:blipFill>
        <p:spPr>
          <a:xfrm>
            <a:off x="4428471" y="22860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3">
            <a:extLst>
              <a:ext uri="{FF2B5EF4-FFF2-40B4-BE49-F238E27FC236}">
                <a16:creationId xmlns:a16="http://schemas.microsoft.com/office/drawing/2014/main" id="{8910D226-2D65-4D6A-267F-B73D5E2848A6}"/>
              </a:ext>
            </a:extLst>
          </p:cNvPr>
          <p:cNvSpPr txBox="1">
            <a:spLocks noChangeArrowheads="1"/>
          </p:cNvSpPr>
          <p:nvPr/>
        </p:nvSpPr>
        <p:spPr bwMode="auto">
          <a:xfrm>
            <a:off x="8305800" y="1752600"/>
            <a:ext cx="3352800" cy="3276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a:spcBef>
                <a:spcPts val="0"/>
              </a:spcBef>
              <a:spcAft>
                <a:spcPts val="1800"/>
              </a:spcAft>
              <a:buSzPct val="100000"/>
              <a:buFont typeface="+mj-lt"/>
              <a:buAutoNum type="arabicPeriod" startAt="6"/>
              <a:defRPr/>
            </a:pPr>
            <a:r>
              <a:rPr lang="en-US" altLang="en-US" sz="2800" dirty="0">
                <a:ea typeface="Calibri" panose="020F0502020204030204" pitchFamily="34" charset="0"/>
                <a:cs typeface="Calibri" panose="020F0502020204030204" pitchFamily="34" charset="0"/>
              </a:rPr>
              <a:t>Boils</a:t>
            </a:r>
          </a:p>
          <a:p>
            <a:pPr marL="514350" indent="-514350">
              <a:spcBef>
                <a:spcPts val="0"/>
              </a:spcBef>
              <a:spcAft>
                <a:spcPts val="1800"/>
              </a:spcAft>
              <a:buSzPct val="100000"/>
              <a:buFont typeface="+mj-lt"/>
              <a:buAutoNum type="arabicPeriod" startAt="6"/>
              <a:defRPr/>
            </a:pPr>
            <a:r>
              <a:rPr lang="en-US" altLang="en-US" sz="2800" dirty="0">
                <a:ea typeface="Calibri" panose="020F0502020204030204" pitchFamily="34" charset="0"/>
                <a:cs typeface="Calibri" panose="020F0502020204030204" pitchFamily="34" charset="0"/>
              </a:rPr>
              <a:t>Hail</a:t>
            </a:r>
          </a:p>
          <a:p>
            <a:pPr marL="514350" indent="-514350">
              <a:spcBef>
                <a:spcPts val="0"/>
              </a:spcBef>
              <a:spcAft>
                <a:spcPts val="1800"/>
              </a:spcAft>
              <a:buSzPct val="100000"/>
              <a:buFont typeface="+mj-lt"/>
              <a:buAutoNum type="arabicPeriod" startAt="6"/>
              <a:defRPr/>
            </a:pPr>
            <a:r>
              <a:rPr lang="en-US" altLang="en-US" sz="2800" dirty="0">
                <a:ea typeface="Calibri" panose="020F0502020204030204" pitchFamily="34" charset="0"/>
                <a:cs typeface="Calibri" panose="020F0502020204030204" pitchFamily="34" charset="0"/>
              </a:rPr>
              <a:t>Locusts</a:t>
            </a:r>
          </a:p>
          <a:p>
            <a:pPr marL="514350" indent="-514350">
              <a:spcBef>
                <a:spcPts val="0"/>
              </a:spcBef>
              <a:spcAft>
                <a:spcPts val="1800"/>
              </a:spcAft>
              <a:buSzPct val="100000"/>
              <a:buFont typeface="+mj-lt"/>
              <a:buAutoNum type="arabicPeriod" startAt="6"/>
              <a:defRPr/>
            </a:pPr>
            <a:r>
              <a:rPr lang="en-US" altLang="en-US" sz="2800" dirty="0">
                <a:ea typeface="Calibri" panose="020F0502020204030204" pitchFamily="34" charset="0"/>
                <a:cs typeface="Calibri" panose="020F0502020204030204" pitchFamily="34" charset="0"/>
              </a:rPr>
              <a:t>Darkness</a:t>
            </a:r>
          </a:p>
          <a:p>
            <a:pPr marL="514350" indent="-514350">
              <a:spcBef>
                <a:spcPts val="0"/>
              </a:spcBef>
              <a:spcAft>
                <a:spcPts val="1800"/>
              </a:spcAft>
              <a:buSzPct val="100000"/>
              <a:buFont typeface="+mj-lt"/>
              <a:buAutoNum type="arabicPeriod" startAt="6"/>
              <a:defRPr/>
            </a:pPr>
            <a:r>
              <a:rPr lang="en-US" altLang="en-US" sz="2800" dirty="0">
                <a:ea typeface="Calibri" panose="020F0502020204030204" pitchFamily="34" charset="0"/>
                <a:cs typeface="Calibri" panose="020F0502020204030204" pitchFamily="34" charset="0"/>
              </a:rPr>
              <a:t>Death of 1st born</a:t>
            </a:r>
          </a:p>
        </p:txBody>
      </p:sp>
    </p:spTree>
    <p:extLst>
      <p:ext uri="{BB962C8B-B14F-4D97-AF65-F5344CB8AC3E}">
        <p14:creationId xmlns:p14="http://schemas.microsoft.com/office/powerpoint/2010/main" val="420201666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13470-3184-40CF-29FD-1178CCA75E78}"/>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97DE44D-4BEB-4D90-544A-0CA14B9EEDD8}"/>
              </a:ext>
            </a:extLst>
          </p:cNvPr>
          <p:cNvGraphicFramePr>
            <a:graphicFrameLocks noGrp="1"/>
          </p:cNvGraphicFramePr>
          <p:nvPr>
            <p:ph idx="1"/>
          </p:nvPr>
        </p:nvGraphicFramePr>
        <p:xfrm>
          <a:off x="609600" y="120775"/>
          <a:ext cx="10972801" cy="6599149"/>
        </p:xfrm>
        <a:graphic>
          <a:graphicData uri="http://schemas.openxmlformats.org/drawingml/2006/table">
            <a:tbl>
              <a:tblPr firstRow="1" bandRow="1">
                <a:tableStyleId>{073A0DAA-6AF3-43AB-8588-CEC1D06C72B9}</a:tableStyleId>
              </a:tblPr>
              <a:tblGrid>
                <a:gridCol w="929898">
                  <a:extLst>
                    <a:ext uri="{9D8B030D-6E8A-4147-A177-3AD203B41FA5}">
                      <a16:colId xmlns:a16="http://schemas.microsoft.com/office/drawing/2014/main" val="1281036659"/>
                    </a:ext>
                  </a:extLst>
                </a:gridCol>
                <a:gridCol w="3864939">
                  <a:extLst>
                    <a:ext uri="{9D8B030D-6E8A-4147-A177-3AD203B41FA5}">
                      <a16:colId xmlns:a16="http://schemas.microsoft.com/office/drawing/2014/main" val="3939120806"/>
                    </a:ext>
                  </a:extLst>
                </a:gridCol>
                <a:gridCol w="3088982">
                  <a:extLst>
                    <a:ext uri="{9D8B030D-6E8A-4147-A177-3AD203B41FA5}">
                      <a16:colId xmlns:a16="http://schemas.microsoft.com/office/drawing/2014/main" val="2755603270"/>
                    </a:ext>
                  </a:extLst>
                </a:gridCol>
                <a:gridCol w="3088982">
                  <a:extLst>
                    <a:ext uri="{9D8B030D-6E8A-4147-A177-3AD203B41FA5}">
                      <a16:colId xmlns:a16="http://schemas.microsoft.com/office/drawing/2014/main" val="3131948577"/>
                    </a:ext>
                  </a:extLst>
                </a:gridCol>
              </a:tblGrid>
              <a:tr h="73152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kern="1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The Plagues </a:t>
                      </a:r>
                      <a:r>
                        <a:rPr lang="en-US" sz="3600" b="0" kern="1200" noProof="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of Egypt</a:t>
                      </a:r>
                    </a:p>
                  </a:txBody>
                  <a:tcPr anchor="ctr">
                    <a:solidFill>
                      <a:schemeClr val="bg2"/>
                    </a:solidFill>
                  </a:tcPr>
                </a:tc>
                <a:tc hMerge="1">
                  <a:txBody>
                    <a:bodyPr/>
                    <a:lstStyle/>
                    <a:p>
                      <a:endParaRPr lang="en-US" dirty="0"/>
                    </a:p>
                  </a:txBody>
                  <a:tcPr anchor="ct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val="3257300286"/>
                  </a:ext>
                </a:extLst>
              </a:tr>
              <a:tr h="518389">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DESCRIPTION</a:t>
                      </a:r>
                    </a:p>
                  </a:txBody>
                  <a:tcPr anchor="ctr">
                    <a:solidFill>
                      <a:schemeClr val="bg2"/>
                    </a:solidFill>
                  </a:tcPr>
                </a:tc>
                <a:tc>
                  <a:txBody>
                    <a:bodyPr/>
                    <a:lstStyle/>
                    <a:p>
                      <a:pPr algn="ctr"/>
                      <a:r>
                        <a:rPr lang="en-US" sz="2400" b="1" kern="1200"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SCRIPTURE</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Egyptian Deity</a:t>
                      </a:r>
                    </a:p>
                  </a:txBody>
                  <a:tcPr anchor="ctr">
                    <a:solidFill>
                      <a:schemeClr val="bg2"/>
                    </a:solidFill>
                  </a:tcPr>
                </a:tc>
                <a:extLst>
                  <a:ext uri="{0D108BD9-81ED-4DB2-BD59-A6C34878D82A}">
                    <a16:rowId xmlns:a16="http://schemas.microsoft.com/office/drawing/2014/main" val="1204976739"/>
                  </a:ext>
                </a:extLst>
              </a:tr>
              <a:tr h="502920">
                <a:tc>
                  <a:txBody>
                    <a:bodyPr/>
                    <a:lstStyle/>
                    <a:p>
                      <a:pPr algn="ctr"/>
                      <a:r>
                        <a:rPr lang="en-US" sz="2400" b="1" dirty="0">
                          <a:latin typeface="Calibri" panose="020F0502020204030204" pitchFamily="34" charset="0"/>
                          <a:cs typeface="Calibri" panose="020F0502020204030204" pitchFamily="34" charset="0"/>
                        </a:rPr>
                        <a:t>1.</a:t>
                      </a:r>
                    </a:p>
                  </a:txBody>
                  <a:tcPr anchor="ctr"/>
                </a:tc>
                <a:tc>
                  <a:txBody>
                    <a:bodyPr/>
                    <a:lstStyle/>
                    <a:p>
                      <a:pPr algn="l"/>
                      <a:r>
                        <a:rPr lang="en-US" sz="2400" b="1" dirty="0">
                          <a:latin typeface="Calibri" panose="020F0502020204030204" pitchFamily="34" charset="0"/>
                          <a:cs typeface="Calibri" panose="020F0502020204030204" pitchFamily="34" charset="0"/>
                        </a:rPr>
                        <a:t>Water to Blood</a:t>
                      </a:r>
                    </a:p>
                  </a:txBody>
                  <a:tcPr anchor="ctr"/>
                </a:tc>
                <a:tc>
                  <a:txBody>
                    <a:bodyPr/>
                    <a:lstStyle/>
                    <a:p>
                      <a:pPr marL="112713" indent="0" algn="l"/>
                      <a:r>
                        <a:rPr lang="en-US" sz="2400" b="1" dirty="0">
                          <a:solidFill>
                            <a:srgbClr val="0000CC"/>
                          </a:solidFill>
                          <a:latin typeface="Calibri" panose="020F0502020204030204" pitchFamily="34" charset="0"/>
                          <a:cs typeface="Calibri" panose="020F0502020204030204" pitchFamily="34" charset="0"/>
                        </a:rPr>
                        <a:t>Exod. 7:14-25</a:t>
                      </a:r>
                    </a:p>
                  </a:txBody>
                  <a:tcPr anchor="ctr"/>
                </a:tc>
                <a:tc>
                  <a:txBody>
                    <a:bodyPr/>
                    <a:lstStyle/>
                    <a:p>
                      <a:pPr marL="0" algn="ctr" defTabSz="914400" rtl="0" eaLnBrk="1" latinLnBrk="0" hangingPunct="1"/>
                      <a:r>
                        <a:rPr lang="en-US" sz="2400" b="1" kern="1200" dirty="0" err="1">
                          <a:solidFill>
                            <a:srgbClr val="C00000"/>
                          </a:solidFill>
                          <a:latin typeface="Calibri" panose="020F0502020204030204" pitchFamily="34" charset="0"/>
                          <a:ea typeface="+mn-ea"/>
                          <a:cs typeface="Calibri" panose="020F0502020204030204" pitchFamily="34" charset="0"/>
                        </a:rPr>
                        <a:t>Hapi</a:t>
                      </a:r>
                      <a:r>
                        <a:rPr lang="en-US" sz="2400" b="1" kern="1200" dirty="0">
                          <a:solidFill>
                            <a:srgbClr val="C00000"/>
                          </a:solidFill>
                          <a:latin typeface="Calibri" panose="020F0502020204030204" pitchFamily="34" charset="0"/>
                          <a:ea typeface="+mn-ea"/>
                          <a:cs typeface="Calibri" panose="020F0502020204030204" pitchFamily="34" charset="0"/>
                        </a:rPr>
                        <a:t>, Khnum</a:t>
                      </a:r>
                    </a:p>
                  </a:txBody>
                  <a:tcPr anchor="ctr"/>
                </a:tc>
                <a:extLst>
                  <a:ext uri="{0D108BD9-81ED-4DB2-BD59-A6C34878D82A}">
                    <a16:rowId xmlns:a16="http://schemas.microsoft.com/office/drawing/2014/main" val="558539107"/>
                  </a:ext>
                </a:extLst>
              </a:tr>
              <a:tr h="502920">
                <a:tc>
                  <a:txBody>
                    <a:bodyPr/>
                    <a:lstStyle/>
                    <a:p>
                      <a:pPr algn="ctr"/>
                      <a:r>
                        <a:rPr lang="en-US" sz="2400" b="1" dirty="0">
                          <a:latin typeface="Calibri" panose="020F0502020204030204" pitchFamily="34" charset="0"/>
                          <a:cs typeface="Calibri" panose="020F0502020204030204" pitchFamily="34" charset="0"/>
                        </a:rPr>
                        <a:t>2.</a:t>
                      </a:r>
                    </a:p>
                  </a:txBody>
                  <a:tcPr anchor="ctr"/>
                </a:tc>
                <a:tc>
                  <a:txBody>
                    <a:bodyPr/>
                    <a:lstStyle/>
                    <a:p>
                      <a:pPr algn="l"/>
                      <a:r>
                        <a:rPr lang="en-US" sz="2400" b="1" dirty="0">
                          <a:latin typeface="Calibri" panose="020F0502020204030204" pitchFamily="34" charset="0"/>
                          <a:cs typeface="Calibri" panose="020F0502020204030204" pitchFamily="34" charset="0"/>
                        </a:rPr>
                        <a:t>Frogs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8:1-15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Heqt</a:t>
                      </a:r>
                    </a:p>
                  </a:txBody>
                  <a:tcPr anchor="ctr"/>
                </a:tc>
                <a:extLst>
                  <a:ext uri="{0D108BD9-81ED-4DB2-BD59-A6C34878D82A}">
                    <a16:rowId xmlns:a16="http://schemas.microsoft.com/office/drawing/2014/main" val="2935229951"/>
                  </a:ext>
                </a:extLst>
              </a:tr>
              <a:tr h="502920">
                <a:tc>
                  <a:txBody>
                    <a:bodyPr/>
                    <a:lstStyle/>
                    <a:p>
                      <a:pPr algn="ctr"/>
                      <a:r>
                        <a:rPr lang="en-US" sz="2400" b="1" dirty="0">
                          <a:latin typeface="Calibri" panose="020F0502020204030204" pitchFamily="34" charset="0"/>
                          <a:cs typeface="Calibri" panose="020F0502020204030204" pitchFamily="34" charset="0"/>
                        </a:rPr>
                        <a:t>3.</a:t>
                      </a:r>
                    </a:p>
                  </a:txBody>
                  <a:tcPr anchor="ctr"/>
                </a:tc>
                <a:tc>
                  <a:txBody>
                    <a:bodyPr/>
                    <a:lstStyle/>
                    <a:p>
                      <a:pPr algn="l"/>
                      <a:r>
                        <a:rPr lang="en-US" sz="2400" b="1" dirty="0">
                          <a:latin typeface="Calibri" panose="020F0502020204030204" pitchFamily="34" charset="0"/>
                          <a:cs typeface="Calibri" panose="020F0502020204030204" pitchFamily="34" charset="0"/>
                        </a:rPr>
                        <a:t>Gnats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8:16-19</a:t>
                      </a:r>
                    </a:p>
                  </a:txBody>
                  <a:tcPr anchor="ctr"/>
                </a:tc>
                <a:tc>
                  <a:txBody>
                    <a:bodyPr/>
                    <a:lstStyle/>
                    <a:p>
                      <a:pPr algn="ctr"/>
                      <a:r>
                        <a:rPr lang="en-US" sz="2400" b="1" kern="1200" dirty="0">
                          <a:solidFill>
                            <a:srgbClr val="C00000"/>
                          </a:solidFill>
                          <a:latin typeface="Calibri" panose="020F0502020204030204" pitchFamily="34" charset="0"/>
                          <a:ea typeface="+mn-ea"/>
                          <a:cs typeface="Calibri" panose="020F0502020204030204" pitchFamily="34" charset="0"/>
                        </a:rPr>
                        <a:t>Set</a:t>
                      </a:r>
                    </a:p>
                  </a:txBody>
                  <a:tcPr anchor="ctr"/>
                </a:tc>
                <a:extLst>
                  <a:ext uri="{0D108BD9-81ED-4DB2-BD59-A6C34878D82A}">
                    <a16:rowId xmlns:a16="http://schemas.microsoft.com/office/drawing/2014/main" val="1282089858"/>
                  </a:ext>
                </a:extLst>
              </a:tr>
              <a:tr h="502920">
                <a:tc>
                  <a:txBody>
                    <a:bodyPr/>
                    <a:lstStyle/>
                    <a:p>
                      <a:pPr algn="ctr"/>
                      <a:r>
                        <a:rPr lang="en-US" sz="2400" b="1" dirty="0">
                          <a:latin typeface="Calibri" panose="020F0502020204030204" pitchFamily="34" charset="0"/>
                          <a:cs typeface="Calibri" panose="020F0502020204030204" pitchFamily="34" charset="0"/>
                        </a:rPr>
                        <a:t>4.</a:t>
                      </a:r>
                    </a:p>
                  </a:txBody>
                  <a:tcPr anchor="ctr"/>
                </a:tc>
                <a:tc>
                  <a:txBody>
                    <a:bodyPr/>
                    <a:lstStyle/>
                    <a:p>
                      <a:pPr algn="l"/>
                      <a:r>
                        <a:rPr lang="en-US" sz="2400" b="1" dirty="0">
                          <a:latin typeface="Calibri" panose="020F0502020204030204" pitchFamily="34" charset="0"/>
                          <a:cs typeface="Calibri" panose="020F0502020204030204" pitchFamily="34" charset="0"/>
                        </a:rPr>
                        <a:t>Flies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8:20-32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err="1">
                          <a:solidFill>
                            <a:srgbClr val="C00000"/>
                          </a:solidFill>
                          <a:latin typeface="Calibri" panose="020F0502020204030204" pitchFamily="34" charset="0"/>
                          <a:ea typeface="+mn-ea"/>
                          <a:cs typeface="Calibri" panose="020F0502020204030204" pitchFamily="34" charset="0"/>
                        </a:rPr>
                        <a:t>Uatchit</a:t>
                      </a:r>
                      <a:endParaRPr lang="en-US" sz="2400" b="1" kern="1200" dirty="0">
                        <a:solidFill>
                          <a:srgbClr val="C00000"/>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982611401"/>
                  </a:ext>
                </a:extLst>
              </a:tr>
              <a:tr h="502920">
                <a:tc>
                  <a:txBody>
                    <a:bodyPr/>
                    <a:lstStyle/>
                    <a:p>
                      <a:pPr algn="ctr"/>
                      <a:r>
                        <a:rPr lang="en-US" sz="2400" b="1" dirty="0">
                          <a:latin typeface="Calibri" panose="020F0502020204030204" pitchFamily="34" charset="0"/>
                          <a:cs typeface="Calibri" panose="020F0502020204030204" pitchFamily="34" charset="0"/>
                        </a:rPr>
                        <a:t>5.</a:t>
                      </a:r>
                    </a:p>
                  </a:txBody>
                  <a:tcPr anchor="ctr"/>
                </a:tc>
                <a:tc>
                  <a:txBody>
                    <a:bodyPr/>
                    <a:lstStyle/>
                    <a:p>
                      <a:pPr algn="l"/>
                      <a:r>
                        <a:rPr lang="en-US" sz="2400" b="1" dirty="0">
                          <a:latin typeface="Calibri" panose="020F0502020204030204" pitchFamily="34" charset="0"/>
                          <a:cs typeface="Calibri" panose="020F0502020204030204" pitchFamily="34" charset="0"/>
                        </a:rPr>
                        <a:t>Disease on Cattle</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9:1-7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Hathor, </a:t>
                      </a:r>
                      <a:r>
                        <a:rPr lang="en-US" sz="2400" b="1" kern="1200" dirty="0" err="1">
                          <a:solidFill>
                            <a:srgbClr val="C00000"/>
                          </a:solidFill>
                          <a:latin typeface="Calibri" panose="020F0502020204030204" pitchFamily="34" charset="0"/>
                          <a:ea typeface="+mn-ea"/>
                          <a:cs typeface="Calibri" panose="020F0502020204030204" pitchFamily="34" charset="0"/>
                        </a:rPr>
                        <a:t>Apis</a:t>
                      </a:r>
                      <a:endParaRPr lang="en-US" sz="2400" b="1" kern="1200" dirty="0">
                        <a:solidFill>
                          <a:srgbClr val="C00000"/>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913668434"/>
                  </a:ext>
                </a:extLst>
              </a:tr>
              <a:tr h="502920">
                <a:tc>
                  <a:txBody>
                    <a:bodyPr/>
                    <a:lstStyle/>
                    <a:p>
                      <a:pPr algn="ctr"/>
                      <a:r>
                        <a:rPr lang="en-US" sz="2400" b="1" dirty="0">
                          <a:latin typeface="Calibri" panose="020F0502020204030204" pitchFamily="34" charset="0"/>
                          <a:cs typeface="Calibri" panose="020F0502020204030204" pitchFamily="34" charset="0"/>
                        </a:rPr>
                        <a:t>6.</a:t>
                      </a:r>
                    </a:p>
                  </a:txBody>
                  <a:tcPr anchor="ctr"/>
                </a:tc>
                <a:tc>
                  <a:txBody>
                    <a:bodyPr/>
                    <a:lstStyle/>
                    <a:p>
                      <a:pPr algn="l"/>
                      <a:r>
                        <a:rPr lang="en-US" sz="2400" b="1" dirty="0">
                          <a:latin typeface="Calibri" panose="020F0502020204030204" pitchFamily="34" charset="0"/>
                          <a:cs typeface="Calibri" panose="020F0502020204030204" pitchFamily="34" charset="0"/>
                        </a:rPr>
                        <a:t>Boils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9:8-12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Sekhmet, Serapis</a:t>
                      </a:r>
                    </a:p>
                  </a:txBody>
                  <a:tcPr anchor="ctr"/>
                </a:tc>
                <a:extLst>
                  <a:ext uri="{0D108BD9-81ED-4DB2-BD59-A6C34878D82A}">
                    <a16:rowId xmlns:a16="http://schemas.microsoft.com/office/drawing/2014/main" val="443366115"/>
                  </a:ext>
                </a:extLst>
              </a:tr>
              <a:tr h="502920">
                <a:tc>
                  <a:txBody>
                    <a:bodyPr/>
                    <a:lstStyle/>
                    <a:p>
                      <a:pPr algn="ctr"/>
                      <a:r>
                        <a:rPr lang="en-US" sz="2400" b="1" dirty="0">
                          <a:latin typeface="Calibri" panose="020F0502020204030204" pitchFamily="34" charset="0"/>
                          <a:cs typeface="Calibri" panose="020F0502020204030204" pitchFamily="34" charset="0"/>
                        </a:rPr>
                        <a:t>7.</a:t>
                      </a:r>
                    </a:p>
                  </a:txBody>
                  <a:tcPr anchor="ctr"/>
                </a:tc>
                <a:tc>
                  <a:txBody>
                    <a:bodyPr/>
                    <a:lstStyle/>
                    <a:p>
                      <a:pPr algn="l"/>
                      <a:r>
                        <a:rPr lang="en-US" sz="2400" b="1" dirty="0">
                          <a:latin typeface="Calibri" panose="020F0502020204030204" pitchFamily="34" charset="0"/>
                          <a:cs typeface="Calibri" panose="020F0502020204030204" pitchFamily="34" charset="0"/>
                        </a:rPr>
                        <a:t>Hail</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9:13-35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Seth, Nut</a:t>
                      </a:r>
                    </a:p>
                  </a:txBody>
                  <a:tcPr anchor="ctr"/>
                </a:tc>
                <a:extLst>
                  <a:ext uri="{0D108BD9-81ED-4DB2-BD59-A6C34878D82A}">
                    <a16:rowId xmlns:a16="http://schemas.microsoft.com/office/drawing/2014/main" val="482985495"/>
                  </a:ext>
                </a:extLst>
              </a:tr>
              <a:tr h="502920">
                <a:tc>
                  <a:txBody>
                    <a:bodyPr/>
                    <a:lstStyle/>
                    <a:p>
                      <a:pPr algn="ctr"/>
                      <a:r>
                        <a:rPr lang="en-US" sz="2400" b="1" dirty="0">
                          <a:latin typeface="Calibri" panose="020F0502020204030204" pitchFamily="34" charset="0"/>
                          <a:cs typeface="Calibri" panose="020F0502020204030204" pitchFamily="34" charset="0"/>
                        </a:rPr>
                        <a:t>8.</a:t>
                      </a:r>
                    </a:p>
                  </a:txBody>
                  <a:tcPr anchor="ctr"/>
                </a:tc>
                <a:tc>
                  <a:txBody>
                    <a:bodyPr/>
                    <a:lstStyle/>
                    <a:p>
                      <a:pPr algn="l"/>
                      <a:r>
                        <a:rPr lang="en-US" sz="2400" b="1" dirty="0">
                          <a:latin typeface="Calibri" panose="020F0502020204030204" pitchFamily="34" charset="0"/>
                          <a:cs typeface="Calibri" panose="020F0502020204030204" pitchFamily="34" charset="0"/>
                        </a:rPr>
                        <a:t>Locusts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10:1-20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Seth, Nut,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Osiris</a:t>
                      </a:r>
                    </a:p>
                  </a:txBody>
                  <a:tcPr anchor="ctr"/>
                </a:tc>
                <a:extLst>
                  <a:ext uri="{0D108BD9-81ED-4DB2-BD59-A6C34878D82A}">
                    <a16:rowId xmlns:a16="http://schemas.microsoft.com/office/drawing/2014/main" val="3454855397"/>
                  </a:ext>
                </a:extLst>
              </a:tr>
              <a:tr h="502920">
                <a:tc>
                  <a:txBody>
                    <a:bodyPr/>
                    <a:lstStyle/>
                    <a:p>
                      <a:pPr algn="ctr"/>
                      <a:r>
                        <a:rPr lang="en-US" sz="2400" b="1" dirty="0">
                          <a:latin typeface="Calibri" panose="020F0502020204030204" pitchFamily="34" charset="0"/>
                          <a:cs typeface="Calibri" panose="020F0502020204030204" pitchFamily="34" charset="0"/>
                        </a:rPr>
                        <a:t>9.</a:t>
                      </a:r>
                    </a:p>
                  </a:txBody>
                  <a:tcPr anchor="ctr"/>
                </a:tc>
                <a:tc>
                  <a:txBody>
                    <a:bodyPr/>
                    <a:lstStyle/>
                    <a:p>
                      <a:pPr algn="l"/>
                      <a:r>
                        <a:rPr lang="en-US" sz="2400" b="1" dirty="0">
                          <a:latin typeface="Calibri" panose="020F0502020204030204" pitchFamily="34" charset="0"/>
                          <a:cs typeface="Calibri" panose="020F0502020204030204" pitchFamily="34" charset="0"/>
                        </a:rPr>
                        <a:t>Darkness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10:21-29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Re, Horus, </a:t>
                      </a:r>
                      <a:r>
                        <a:rPr lang="en-US" sz="2400" b="1" kern="1200" dirty="0" err="1">
                          <a:solidFill>
                            <a:srgbClr val="C00000"/>
                          </a:solidFill>
                          <a:latin typeface="Calibri" panose="020F0502020204030204" pitchFamily="34" charset="0"/>
                          <a:ea typeface="+mn-ea"/>
                          <a:cs typeface="Calibri" panose="020F0502020204030204" pitchFamily="34" charset="0"/>
                        </a:rPr>
                        <a:t>Atum</a:t>
                      </a:r>
                      <a:endParaRPr lang="en-US" sz="2400" b="1" kern="1200" dirty="0">
                        <a:solidFill>
                          <a:srgbClr val="C00000"/>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188230933"/>
                  </a:ext>
                </a:extLst>
              </a:tr>
              <a:tr h="502920">
                <a:tc>
                  <a:txBody>
                    <a:bodyPr/>
                    <a:lstStyle/>
                    <a:p>
                      <a:pPr algn="ctr"/>
                      <a:r>
                        <a:rPr lang="en-US" sz="2400" b="1" dirty="0">
                          <a:latin typeface="Calibri" panose="020F0502020204030204" pitchFamily="34" charset="0"/>
                          <a:cs typeface="Calibri" panose="020F0502020204030204" pitchFamily="34" charset="0"/>
                        </a:rPr>
                        <a:t>10.</a:t>
                      </a:r>
                    </a:p>
                  </a:txBody>
                  <a:tcPr anchor="ctr"/>
                </a:tc>
                <a:tc>
                  <a:txBody>
                    <a:bodyPr/>
                    <a:lstStyle/>
                    <a:p>
                      <a:pPr algn="l"/>
                      <a:r>
                        <a:rPr lang="en-US" sz="2400" b="1" dirty="0">
                          <a:latin typeface="Calibri" panose="020F0502020204030204" pitchFamily="34" charset="0"/>
                          <a:cs typeface="Calibri" panose="020F0502020204030204" pitchFamily="34" charset="0"/>
                        </a:rPr>
                        <a:t>Death of the First Born</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12:29-36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Min, Osiris, Heqt, Isis</a:t>
                      </a:r>
                    </a:p>
                  </a:txBody>
                  <a:tcPr anchor="ctr"/>
                </a:tc>
                <a:extLst>
                  <a:ext uri="{0D108BD9-81ED-4DB2-BD59-A6C34878D82A}">
                    <a16:rowId xmlns:a16="http://schemas.microsoft.com/office/drawing/2014/main" val="1747955805"/>
                  </a:ext>
                </a:extLst>
              </a:tr>
            </a:tbl>
          </a:graphicData>
        </a:graphic>
      </p:graphicFrame>
    </p:spTree>
    <p:extLst>
      <p:ext uri="{BB962C8B-B14F-4D97-AF65-F5344CB8AC3E}">
        <p14:creationId xmlns:p14="http://schemas.microsoft.com/office/powerpoint/2010/main" val="218507560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3BC89-E800-7CB2-4698-028378A4EEB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A2894E1-AB85-5C2B-3D05-B420781AEB41}"/>
              </a:ext>
            </a:extLst>
          </p:cNvPr>
          <p:cNvSpPr>
            <a:spLocks noGrp="1" noChangeArrowheads="1"/>
          </p:cNvSpPr>
          <p:nvPr>
            <p:ph type="title"/>
          </p:nvPr>
        </p:nvSpPr>
        <p:spPr>
          <a:xfrm>
            <a:off x="3267075" y="228600"/>
            <a:ext cx="5657850" cy="109728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III. Exodus 11:9-10</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Calibri" panose="020F0502020204030204" pitchFamily="34" charset="0"/>
              </a:rPr>
              <a:t>Conversation Aftermath </a:t>
            </a:r>
            <a:endPar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3FDFCA8C-1180-5211-A038-00A92360AD9F}"/>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3">
            <a:extLst>
              <a:ext uri="{FF2B5EF4-FFF2-40B4-BE49-F238E27FC236}">
                <a16:creationId xmlns:a16="http://schemas.microsoft.com/office/drawing/2014/main" id="{E86A9ACC-C8D1-4B6D-904C-5061B93EEB41}"/>
              </a:ext>
            </a:extLst>
          </p:cNvPr>
          <p:cNvSpPr txBox="1">
            <a:spLocks noChangeArrowheads="1"/>
          </p:cNvSpPr>
          <p:nvPr/>
        </p:nvSpPr>
        <p:spPr bwMode="auto">
          <a:xfrm>
            <a:off x="1255725" y="1956535"/>
            <a:ext cx="7444725" cy="29449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lvl="2" indent="-457200" eaLnBrk="1" hangingPunct="1">
              <a:spcBef>
                <a:spcPts val="0"/>
              </a:spcBef>
              <a:spcAft>
                <a:spcPts val="2000"/>
              </a:spcAft>
              <a:buClr>
                <a:srgbClr val="CC66FF"/>
              </a:buClr>
              <a:buSzPct val="100000"/>
              <a:buFont typeface="+mj-lt"/>
              <a:buAutoNum type="alphaUcPeriod"/>
              <a:defRPr/>
            </a:pPr>
            <a:r>
              <a:rPr lang="en-US" kern="0" dirty="0">
                <a:effectLst>
                  <a:outerShdw blurRad="38100" dist="38100" dir="2700000" algn="tl">
                    <a:srgbClr val="000000">
                      <a:alpha val="43137"/>
                    </a:srgbClr>
                  </a:outerShdw>
                </a:effectLst>
                <a:cs typeface="Calibri" panose="020F0502020204030204" pitchFamily="34" charset="0"/>
              </a:rPr>
              <a:t>God’s prediction (9a)</a:t>
            </a:r>
          </a:p>
          <a:p>
            <a:pPr marL="457200" lvl="2" indent="-457200" eaLnBrk="1" hangingPunct="1">
              <a:spcBef>
                <a:spcPts val="0"/>
              </a:spcBef>
              <a:spcAft>
                <a:spcPts val="2000"/>
              </a:spcAft>
              <a:buClr>
                <a:srgbClr val="CC66FF"/>
              </a:buClr>
              <a:buSzPct val="100000"/>
              <a:buFont typeface="+mj-lt"/>
              <a:buAutoNum type="alphaUcPeriod"/>
              <a:defRPr/>
            </a:pPr>
            <a:r>
              <a:rPr lang="en-US" kern="0" dirty="0">
                <a:effectLst>
                  <a:outerShdw blurRad="38100" dist="38100" dir="2700000" algn="tl">
                    <a:srgbClr val="000000">
                      <a:alpha val="43137"/>
                    </a:srgbClr>
                  </a:outerShdw>
                </a:effectLst>
                <a:cs typeface="Calibri" panose="020F0502020204030204" pitchFamily="34" charset="0"/>
              </a:rPr>
              <a:t>God’s purpose (9b)</a:t>
            </a:r>
          </a:p>
          <a:p>
            <a:pPr marL="457200" lvl="2" indent="-457200" eaLnBrk="1" hangingPunct="1">
              <a:spcBef>
                <a:spcPts val="0"/>
              </a:spcBef>
              <a:spcAft>
                <a:spcPts val="2000"/>
              </a:spcAft>
              <a:buClr>
                <a:srgbClr val="CC66FF"/>
              </a:buClr>
              <a:buSzPct val="100000"/>
              <a:buFont typeface="+mj-lt"/>
              <a:buAutoNum type="alphaUcPeriod"/>
              <a:defRPr/>
            </a:pPr>
            <a:r>
              <a:rPr lang="en-US" kern="0" dirty="0">
                <a:effectLst>
                  <a:outerShdw blurRad="38100" dist="38100" dir="2700000" algn="tl">
                    <a:srgbClr val="000000">
                      <a:alpha val="43137"/>
                    </a:srgbClr>
                  </a:outerShdw>
                </a:effectLst>
                <a:cs typeface="Calibri" panose="020F0502020204030204" pitchFamily="34" charset="0"/>
              </a:rPr>
              <a:t>Summary (10a)</a:t>
            </a:r>
          </a:p>
          <a:p>
            <a:pPr marL="457200" lvl="2" indent="-457200" eaLnBrk="1" hangingPunct="1">
              <a:spcBef>
                <a:spcPts val="0"/>
              </a:spcBef>
              <a:spcAft>
                <a:spcPts val="2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Pharaoh’s hardening (10b)</a:t>
            </a:r>
          </a:p>
          <a:p>
            <a:pPr marL="457200" lvl="2" indent="-457200" eaLnBrk="1" hangingPunct="1">
              <a:spcBef>
                <a:spcPts val="0"/>
              </a:spcBef>
              <a:spcAft>
                <a:spcPts val="2000"/>
              </a:spcAft>
              <a:buClr>
                <a:srgbClr val="CC66FF"/>
              </a:buClr>
              <a:buSzPct val="100000"/>
              <a:buFont typeface="+mj-lt"/>
              <a:buAutoNum type="alphaUcPeriod"/>
              <a:defRPr/>
            </a:pPr>
            <a:endParaRPr lang="en-US" sz="2800" kern="0" dirty="0">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26521856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0C994-6E9E-4E35-A475-F8AF7D515921}"/>
            </a:ext>
          </a:extLst>
        </p:cNvPr>
        <p:cNvGrpSpPr/>
        <p:nvPr/>
      </p:nvGrpSpPr>
      <p:grpSpPr>
        <a:xfrm>
          <a:off x="0" y="0"/>
          <a:ext cx="0" cy="0"/>
          <a:chOff x="0" y="0"/>
          <a:chExt cx="0" cy="0"/>
        </a:xfrm>
      </p:grpSpPr>
      <p:sp>
        <p:nvSpPr>
          <p:cNvPr id="55297" name="Rectangle 2">
            <a:extLst>
              <a:ext uri="{FF2B5EF4-FFF2-40B4-BE49-F238E27FC236}">
                <a16:creationId xmlns:a16="http://schemas.microsoft.com/office/drawing/2014/main" id="{B26335D7-BC12-3B0B-AA98-B9D3140CC707}"/>
              </a:ext>
            </a:extLst>
          </p:cNvPr>
          <p:cNvSpPr>
            <a:spLocks noGrp="1" noChangeArrowheads="1"/>
          </p:cNvSpPr>
          <p:nvPr>
            <p:ph type="title"/>
          </p:nvPr>
        </p:nvSpPr>
        <p:spPr>
          <a:xfrm>
            <a:off x="914400" y="228600"/>
            <a:ext cx="10363200" cy="914400"/>
          </a:xfrm>
        </p:spPr>
        <p:txBody>
          <a:bodyPr/>
          <a:lstStyle/>
          <a:p>
            <a:pPr algn="ctr"/>
            <a:r>
              <a:rPr lang="en-US" altLang="en-US" sz="3600" kern="1200" dirty="0">
                <a:effectLst>
                  <a:outerShdw blurRad="38100" dist="38100" dir="2700000" algn="tl">
                    <a:srgbClr val="000000">
                      <a:alpha val="43137"/>
                    </a:srgbClr>
                  </a:outerShdw>
                </a:effectLst>
                <a:latin typeface="Calibri" panose="020F0502020204030204" pitchFamily="34" charset="0"/>
              </a:rPr>
              <a:t>REDEMPTION</a:t>
            </a:r>
            <a:br>
              <a:rPr lang="en-US" altLang="en-US" sz="3600" kern="1200" dirty="0">
                <a:effectLst>
                  <a:outerShdw blurRad="38100" dist="38100" dir="2700000" algn="tl">
                    <a:srgbClr val="000000">
                      <a:alpha val="43137"/>
                    </a:srgbClr>
                  </a:outerShdw>
                </a:effectLst>
                <a:latin typeface="Calibri" panose="020F0502020204030204" pitchFamily="34" charset="0"/>
              </a:rPr>
            </a:br>
            <a:r>
              <a:rPr lang="en-US" altLang="en-US" sz="2800" b="1" dirty="0">
                <a:solidFill>
                  <a:srgbClr val="FFFFCC"/>
                </a:solidFill>
                <a:effectLst>
                  <a:outerShdw blurRad="38100" dist="38100" dir="2700000" algn="tl">
                    <a:srgbClr val="000000"/>
                  </a:outerShdw>
                </a:effectLst>
                <a:ea typeface="Calibri" panose="020F0502020204030204" pitchFamily="34" charset="0"/>
                <a:cs typeface="Calibri" panose="020F0502020204030204" pitchFamily="34" charset="0"/>
              </a:rPr>
              <a:t>(1:1–12:30)</a:t>
            </a:r>
            <a:endParaRPr lang="en-US" altLang="en-US" sz="3200" b="1" dirty="0">
              <a:solidFill>
                <a:srgbClr val="FFFFCC"/>
              </a:solidFill>
              <a:effectLst>
                <a:outerShdw blurRad="38100" dist="38100" dir="2700000" algn="tl">
                  <a:srgbClr val="000000"/>
                </a:outerShdw>
              </a:effectLst>
              <a:ea typeface="Calibri" panose="020F0502020204030204" pitchFamily="34" charset="0"/>
              <a:cs typeface="Calibri" panose="020F0502020204030204" pitchFamily="34" charset="0"/>
            </a:endParaRPr>
          </a:p>
        </p:txBody>
      </p:sp>
      <p:sp>
        <p:nvSpPr>
          <p:cNvPr id="11267" name="Rectangle 3">
            <a:extLst>
              <a:ext uri="{FF2B5EF4-FFF2-40B4-BE49-F238E27FC236}">
                <a16:creationId xmlns:a16="http://schemas.microsoft.com/office/drawing/2014/main" id="{6CA513BF-6252-7953-2162-D768BB724901}"/>
              </a:ext>
            </a:extLst>
          </p:cNvPr>
          <p:cNvSpPr>
            <a:spLocks noGrp="1" noChangeArrowheads="1"/>
          </p:cNvSpPr>
          <p:nvPr>
            <p:ph type="body" idx="1"/>
          </p:nvPr>
        </p:nvSpPr>
        <p:spPr>
          <a:xfrm>
            <a:off x="609599" y="1371601"/>
            <a:ext cx="7637741" cy="4267200"/>
          </a:xfrm>
        </p:spPr>
        <p:txBody>
          <a:bodyPr/>
          <a:lstStyle/>
          <a:p>
            <a:pPr>
              <a:spcBef>
                <a:spcPts val="0"/>
              </a:spcBef>
              <a:spcAft>
                <a:spcPts val="1200"/>
              </a:spcAft>
              <a:defRPr/>
            </a:pPr>
            <a:r>
              <a:rPr lang="en-US" altLang="en-US" sz="3000" dirty="0">
                <a:latin typeface="Calibri" panose="020F0502020204030204" pitchFamily="34" charset="0"/>
                <a:ea typeface="Calibri" panose="020F0502020204030204" pitchFamily="34" charset="0"/>
                <a:cs typeface="Calibri" panose="020F0502020204030204" pitchFamily="34" charset="0"/>
              </a:rPr>
              <a:t>Why redemption is necessary (</a:t>
            </a:r>
            <a:r>
              <a:rPr lang="en-US" altLang="en-US" sz="3000" dirty="0" err="1">
                <a:latin typeface="Calibri" panose="020F0502020204030204" pitchFamily="34" charset="0"/>
                <a:ea typeface="Calibri" panose="020F0502020204030204" pitchFamily="34" charset="0"/>
                <a:cs typeface="Calibri" panose="020F0502020204030204" pitchFamily="34" charset="0"/>
              </a:rPr>
              <a:t>Exod</a:t>
            </a:r>
            <a:r>
              <a:rPr lang="en-US" altLang="en-US" sz="3000" dirty="0">
                <a:latin typeface="Calibri" panose="020F0502020204030204" pitchFamily="34" charset="0"/>
                <a:ea typeface="Calibri" panose="020F0502020204030204" pitchFamily="34" charset="0"/>
                <a:cs typeface="Calibri" panose="020F0502020204030204" pitchFamily="34" charset="0"/>
              </a:rPr>
              <a:t> 1)</a:t>
            </a:r>
          </a:p>
          <a:p>
            <a:pPr>
              <a:spcBef>
                <a:spcPts val="0"/>
              </a:spcBef>
              <a:spcAft>
                <a:spcPts val="1200"/>
              </a:spcAft>
              <a:defRPr/>
            </a:pPr>
            <a:r>
              <a:rPr lang="en-US" altLang="en-US" sz="3000" dirty="0">
                <a:latin typeface="Calibri" panose="020F0502020204030204" pitchFamily="34" charset="0"/>
                <a:cs typeface="Calibri" panose="020F0502020204030204" pitchFamily="34" charset="0"/>
              </a:rPr>
              <a:t>Development of the deliverer (</a:t>
            </a:r>
            <a:r>
              <a:rPr lang="en-US" altLang="en-US" sz="3000" dirty="0" err="1">
                <a:latin typeface="Calibri" panose="020F0502020204030204" pitchFamily="34" charset="0"/>
                <a:cs typeface="Calibri" panose="020F0502020204030204" pitchFamily="34" charset="0"/>
              </a:rPr>
              <a:t>Exod</a:t>
            </a:r>
            <a:r>
              <a:rPr lang="en-US" altLang="en-US" sz="3000" dirty="0">
                <a:latin typeface="Calibri" panose="020F0502020204030204" pitchFamily="34" charset="0"/>
                <a:cs typeface="Calibri" panose="020F0502020204030204" pitchFamily="34" charset="0"/>
              </a:rPr>
              <a:t> 2–4)</a:t>
            </a:r>
          </a:p>
          <a:p>
            <a:pPr>
              <a:spcBef>
                <a:spcPts val="0"/>
              </a:spcBef>
              <a:spcAft>
                <a:spcPts val="1200"/>
              </a:spcAft>
              <a:defRPr/>
            </a:pPr>
            <a:r>
              <a:rPr lang="en-US" altLang="en-US" sz="3000" dirty="0">
                <a:latin typeface="Calibri" panose="020F0502020204030204" pitchFamily="34" charset="0"/>
                <a:ea typeface="Calibri" panose="020F0502020204030204" pitchFamily="34" charset="0"/>
                <a:cs typeface="Calibri" panose="020F0502020204030204" pitchFamily="34" charset="0"/>
              </a:rPr>
              <a:t>First confrontation with Pharaoh (</a:t>
            </a:r>
            <a:r>
              <a:rPr lang="en-US" altLang="en-US" sz="3000" dirty="0" err="1">
                <a:latin typeface="Calibri" panose="020F0502020204030204" pitchFamily="34" charset="0"/>
                <a:ea typeface="Calibri" panose="020F0502020204030204" pitchFamily="34" charset="0"/>
                <a:cs typeface="Calibri" panose="020F0502020204030204" pitchFamily="34" charset="0"/>
              </a:rPr>
              <a:t>Exod</a:t>
            </a:r>
            <a:r>
              <a:rPr lang="en-US" altLang="en-US" sz="3000" dirty="0">
                <a:latin typeface="Calibri" panose="020F0502020204030204" pitchFamily="34" charset="0"/>
                <a:ea typeface="Calibri" panose="020F0502020204030204" pitchFamily="34" charset="0"/>
                <a:cs typeface="Calibri" panose="020F0502020204030204" pitchFamily="34" charset="0"/>
              </a:rPr>
              <a:t> 5) </a:t>
            </a:r>
          </a:p>
          <a:p>
            <a:pPr>
              <a:spcBef>
                <a:spcPts val="0"/>
              </a:spcBef>
              <a:spcAft>
                <a:spcPts val="1200"/>
              </a:spcAft>
              <a:defRPr/>
            </a:pPr>
            <a:r>
              <a:rPr lang="en-US" altLang="en-US" sz="3000" dirty="0">
                <a:latin typeface="Calibri" panose="020F0502020204030204" pitchFamily="34" charset="0"/>
                <a:ea typeface="Calibri" panose="020F0502020204030204" pitchFamily="34" charset="0"/>
                <a:cs typeface="Calibri" panose="020F0502020204030204" pitchFamily="34" charset="0"/>
              </a:rPr>
              <a:t>God reassures Moses (</a:t>
            </a:r>
            <a:r>
              <a:rPr lang="en-US" altLang="en-US" sz="3000" dirty="0" err="1">
                <a:latin typeface="Calibri" panose="020F0502020204030204" pitchFamily="34" charset="0"/>
                <a:ea typeface="Calibri" panose="020F0502020204030204" pitchFamily="34" charset="0"/>
                <a:cs typeface="Calibri" panose="020F0502020204030204" pitchFamily="34" charset="0"/>
              </a:rPr>
              <a:t>Exod</a:t>
            </a:r>
            <a:r>
              <a:rPr lang="en-US" altLang="en-US" sz="3000" dirty="0">
                <a:latin typeface="Calibri" panose="020F0502020204030204" pitchFamily="34" charset="0"/>
                <a:ea typeface="Calibri" panose="020F0502020204030204" pitchFamily="34" charset="0"/>
                <a:cs typeface="Calibri" panose="020F0502020204030204" pitchFamily="34" charset="0"/>
              </a:rPr>
              <a:t> 6:1–7:7) </a:t>
            </a:r>
          </a:p>
          <a:p>
            <a:pPr>
              <a:spcBef>
                <a:spcPts val="0"/>
              </a:spcBef>
              <a:spcAft>
                <a:spcPts val="1200"/>
              </a:spcAft>
              <a:defRPr/>
            </a:pPr>
            <a:r>
              <a:rPr lang="en-US" altLang="en-US" sz="3000" dirty="0">
                <a:latin typeface="Calibri" panose="020F0502020204030204" pitchFamily="34" charset="0"/>
                <a:ea typeface="Calibri" panose="020F0502020204030204" pitchFamily="34" charset="0"/>
                <a:cs typeface="Calibri" panose="020F0502020204030204" pitchFamily="34" charset="0"/>
              </a:rPr>
              <a:t>Second confrontation with Pharaoh (</a:t>
            </a:r>
            <a:r>
              <a:rPr lang="en-US" altLang="en-US" sz="3000" dirty="0" err="1">
                <a:latin typeface="Calibri" panose="020F0502020204030204" pitchFamily="34" charset="0"/>
                <a:ea typeface="Calibri" panose="020F0502020204030204" pitchFamily="34" charset="0"/>
                <a:cs typeface="Calibri" panose="020F0502020204030204" pitchFamily="34" charset="0"/>
              </a:rPr>
              <a:t>Exod</a:t>
            </a:r>
            <a:r>
              <a:rPr lang="en-US" altLang="en-US" sz="3000" dirty="0">
                <a:latin typeface="Calibri" panose="020F0502020204030204" pitchFamily="34" charset="0"/>
                <a:ea typeface="Calibri" panose="020F0502020204030204" pitchFamily="34" charset="0"/>
                <a:cs typeface="Calibri" panose="020F0502020204030204" pitchFamily="34" charset="0"/>
              </a:rPr>
              <a:t> 7:8-13)</a:t>
            </a:r>
          </a:p>
          <a:p>
            <a:pPr>
              <a:spcBef>
                <a:spcPts val="0"/>
              </a:spcBef>
              <a:spcAft>
                <a:spcPts val="1200"/>
              </a:spcAft>
              <a:defRPr/>
            </a:pPr>
            <a:r>
              <a:rPr lang="en-US" altLang="en-US" sz="3000" b="1" u="sng" dirty="0">
                <a:solidFill>
                  <a:srgbClr val="FFFFCC"/>
                </a:solidFill>
                <a:latin typeface="Calibri" panose="020F0502020204030204" pitchFamily="34" charset="0"/>
                <a:ea typeface="Calibri" panose="020F0502020204030204" pitchFamily="34" charset="0"/>
                <a:cs typeface="Calibri" panose="020F0502020204030204" pitchFamily="34" charset="0"/>
              </a:rPr>
              <a:t>Plagues (</a:t>
            </a:r>
            <a:r>
              <a:rPr lang="en-US" altLang="en-US" sz="3000" b="1" u="sng" dirty="0" err="1">
                <a:solidFill>
                  <a:srgbClr val="FFFFCC"/>
                </a:solidFill>
                <a:latin typeface="Calibri" panose="020F0502020204030204" pitchFamily="34" charset="0"/>
                <a:ea typeface="Calibri" panose="020F0502020204030204" pitchFamily="34" charset="0"/>
                <a:cs typeface="Calibri" panose="020F0502020204030204" pitchFamily="34" charset="0"/>
              </a:rPr>
              <a:t>Exod</a:t>
            </a:r>
            <a:r>
              <a:rPr lang="en-US" altLang="en-US" sz="3000" b="1" u="sng" dirty="0">
                <a:solidFill>
                  <a:srgbClr val="FFFFCC"/>
                </a:solidFill>
                <a:latin typeface="Calibri" panose="020F0502020204030204" pitchFamily="34" charset="0"/>
                <a:ea typeface="Calibri" panose="020F0502020204030204" pitchFamily="34" charset="0"/>
                <a:cs typeface="Calibri" panose="020F0502020204030204" pitchFamily="34" charset="0"/>
              </a:rPr>
              <a:t> 7:14–12:30) </a:t>
            </a:r>
          </a:p>
        </p:txBody>
      </p:sp>
      <p:pic>
        <p:nvPicPr>
          <p:cNvPr id="3" name="Picture 2">
            <a:extLst>
              <a:ext uri="{FF2B5EF4-FFF2-40B4-BE49-F238E27FC236}">
                <a16:creationId xmlns:a16="http://schemas.microsoft.com/office/drawing/2014/main" id="{7D0227E0-D731-B9A9-31E2-60AB6837733B}"/>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9874094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ECE7B-64DC-4D41-033C-BF1E6F95064E}"/>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BEC77095-B60C-181F-D174-AD1EB253C903}"/>
              </a:ext>
            </a:extLst>
          </p:cNvPr>
          <p:cNvSpPr>
            <a:spLocks noGrp="1" noChangeArrowheads="1"/>
          </p:cNvSpPr>
          <p:nvPr>
            <p:ph type="body" idx="1"/>
          </p:nvPr>
        </p:nvSpPr>
        <p:spPr>
          <a:xfrm>
            <a:off x="609600" y="1600200"/>
            <a:ext cx="10972800" cy="2514600"/>
          </a:xfrm>
        </p:spPr>
        <p:txBody>
          <a:bodyPr/>
          <a:lstStyle/>
          <a:p>
            <a:pPr marL="0" indent="0" algn="just">
              <a:buNone/>
            </a:pPr>
            <a:r>
              <a:rPr lang="en-US" sz="3100" dirty="0">
                <a:effectLst>
                  <a:outerShdw blurRad="38100" dist="38100" dir="2700000" algn="tl">
                    <a:srgbClr val="000000">
                      <a:alpha val="43137"/>
                    </a:srgbClr>
                  </a:outerShdw>
                </a:effectLst>
                <a:ea typeface="Calibri" panose="020F0502020204030204" pitchFamily="34" charset="0"/>
                <a:cs typeface="Calibri" panose="020F0502020204030204" pitchFamily="34" charset="0"/>
              </a:rPr>
              <a:t>“</a:t>
            </a:r>
            <a:r>
              <a:rPr lang="en-US" sz="3100" b="1" dirty="0">
                <a:solidFill>
                  <a:srgbClr val="FFFFCC"/>
                </a:solidFill>
                <a:effectLst>
                  <a:outerShdw blurRad="38100" dist="38100" dir="2700000" algn="tl">
                    <a:srgbClr val="000000">
                      <a:alpha val="43137"/>
                    </a:srgbClr>
                  </a:outerShdw>
                </a:effectLst>
              </a:rPr>
              <a:t>4:21. I will harden his heart. </a:t>
            </a:r>
            <a:r>
              <a:rPr lang="en-US" sz="3100" dirty="0">
                <a:effectLst>
                  <a:outerShdw blurRad="38100" dist="38100" dir="2700000" algn="tl">
                    <a:srgbClr val="000000">
                      <a:alpha val="43137"/>
                    </a:srgbClr>
                  </a:outerShdw>
                </a:effectLst>
              </a:rPr>
              <a:t>An expression meaning ‘to strengthen his will.’ The text identifies the heart as the location of the volition, man’s decision-making ability. On seven occasions in the narrative, God hardens Pharaoh’s heart (9:12; 10:1, 20, 27; 11:10; 14:4, 8) or foretells that He will harden Pharaoh’s heart (4:21; 7:3), and nine times in the text, Pharaoh hardens his own heart (7:13, 14, 22; 8:15, 19, 32; 9:7, 34–35). For the initial five plagues, the text registers Pharaoh as the agent of hardening. Not until the sixth plague does God participate in the confirmation of Pharaoh’s own volitional choices.”</a:t>
            </a:r>
          </a:p>
        </p:txBody>
      </p:sp>
      <p:sp>
        <p:nvSpPr>
          <p:cNvPr id="4" name="Text Box 5">
            <a:extLst>
              <a:ext uri="{FF2B5EF4-FFF2-40B4-BE49-F238E27FC236}">
                <a16:creationId xmlns:a16="http://schemas.microsoft.com/office/drawing/2014/main" id="{0B68CA4B-E964-BDAD-C90A-6D1005E8256A}"/>
              </a:ext>
            </a:extLst>
          </p:cNvPr>
          <p:cNvSpPr txBox="1">
            <a:spLocks noChangeArrowheads="1"/>
          </p:cNvSpPr>
          <p:nvPr/>
        </p:nvSpPr>
        <p:spPr bwMode="auto">
          <a:xfrm>
            <a:off x="1935480" y="152400"/>
            <a:ext cx="832104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Ed Hindson</a:t>
            </a:r>
          </a:p>
          <a:p>
            <a:pPr algn="ctr"/>
            <a:r>
              <a:rPr lang="en-US" sz="1800" dirty="0">
                <a:effectLst>
                  <a:outerShdw blurRad="38100" dist="38100" dir="2700000" algn="tl">
                    <a:srgbClr val="000000"/>
                  </a:outerShdw>
                </a:effectLst>
                <a:latin typeface="Calibri" panose="020F0502020204030204" pitchFamily="34" charset="0"/>
                <a:cs typeface="+mn-cs"/>
              </a:rPr>
              <a:t>Hindson, E. E., &amp; Mitchell, D. R., eds. (2010). </a:t>
            </a:r>
            <a:r>
              <a:rPr lang="en-US" sz="1800" dirty="0">
                <a:effectLst>
                  <a:outerShdw blurRad="38100" dist="38100" dir="2700000" algn="tl">
                    <a:srgbClr val="000000">
                      <a:alpha val="43137"/>
                    </a:srgbClr>
                  </a:outerShdw>
                </a:effectLst>
                <a:latin typeface="Calibri" panose="020F0502020204030204" pitchFamily="34" charset="0"/>
                <a:cs typeface="+mn-cs"/>
              </a:rPr>
              <a:t>KJV Bible Commentary for Today: The Most Up-to-Date Commentary on the Time-Honored Text of the KJV </a:t>
            </a:r>
            <a:r>
              <a:rPr lang="en-US" sz="1800" dirty="0">
                <a:effectLst>
                  <a:outerShdw blurRad="38100" dist="38100" dir="2700000" algn="tl">
                    <a:srgbClr val="000000"/>
                  </a:outerShdw>
                </a:effectLst>
                <a:latin typeface="Calibri" panose="020F0502020204030204" pitchFamily="34" charset="0"/>
                <a:cs typeface="+mn-cs"/>
              </a:rPr>
              <a:t>(p. 86). Thomas Nelson.</a:t>
            </a:r>
          </a:p>
        </p:txBody>
      </p:sp>
      <p:pic>
        <p:nvPicPr>
          <p:cNvPr id="2" name="Picture 1">
            <a:extLst>
              <a:ext uri="{FF2B5EF4-FFF2-40B4-BE49-F238E27FC236}">
                <a16:creationId xmlns:a16="http://schemas.microsoft.com/office/drawing/2014/main" id="{BA9DA3D0-9D9B-4653-8382-D1211C8E8025}"/>
              </a:ext>
            </a:extLst>
          </p:cNvPr>
          <p:cNvPicPr>
            <a:picLocks noChangeAspect="1"/>
          </p:cNvPicPr>
          <p:nvPr/>
        </p:nvPicPr>
        <p:blipFill>
          <a:blip r:embed="rId3"/>
          <a:stretch>
            <a:fillRect/>
          </a:stretch>
        </p:blipFill>
        <p:spPr>
          <a:xfrm>
            <a:off x="617443" y="76200"/>
            <a:ext cx="955415"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72019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0F100-CD3D-5AA1-FAA0-12C4BB575E7D}"/>
            </a:ext>
          </a:extLst>
        </p:cNvPr>
        <p:cNvGrpSpPr/>
        <p:nvPr/>
      </p:nvGrpSpPr>
      <p:grpSpPr>
        <a:xfrm>
          <a:off x="0" y="0"/>
          <a:ext cx="0" cy="0"/>
          <a:chOff x="0" y="0"/>
          <a:chExt cx="0" cy="0"/>
        </a:xfrm>
      </p:grpSpPr>
      <p:sp>
        <p:nvSpPr>
          <p:cNvPr id="16387" name="Rectangle 3">
            <a:extLst>
              <a:ext uri="{FF2B5EF4-FFF2-40B4-BE49-F238E27FC236}">
                <a16:creationId xmlns:a16="http://schemas.microsoft.com/office/drawing/2014/main" id="{D9342E5D-804D-F26A-2A75-C3EFEE0F6964}"/>
              </a:ext>
            </a:extLst>
          </p:cNvPr>
          <p:cNvSpPr>
            <a:spLocks noGrp="1" noChangeArrowheads="1"/>
          </p:cNvSpPr>
          <p:nvPr>
            <p:ph type="body" idx="1"/>
          </p:nvPr>
        </p:nvSpPr>
        <p:spPr>
          <a:xfrm>
            <a:off x="609600" y="1600200"/>
            <a:ext cx="10972800" cy="2971800"/>
          </a:xfrm>
        </p:spPr>
        <p:txBody>
          <a:bodyPr/>
          <a:lstStyle/>
          <a:p>
            <a:pPr marL="0" indent="0" algn="just">
              <a:spcBef>
                <a:spcPts val="0"/>
              </a:spcBef>
              <a:buNone/>
            </a:pPr>
            <a:r>
              <a:rPr 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Exodus 4:</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21</a:t>
            </a:r>
            <a:r>
              <a:rPr 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i="1" dirty="0">
                <a:effectLst>
                  <a:outerShdw blurRad="38100" dist="38100" dir="2700000" algn="tl">
                    <a:srgbClr val="000000">
                      <a:alpha val="43137"/>
                    </a:srgbClr>
                  </a:outerShdw>
                </a:effectLst>
              </a:rPr>
              <a:t>harden his heart.</a:t>
            </a:r>
            <a:r>
              <a:rPr lang="en-US" dirty="0">
                <a:effectLst>
                  <a:outerShdw blurRad="38100" dist="38100" dir="2700000" algn="tl">
                    <a:srgbClr val="000000">
                      <a:alpha val="43137"/>
                    </a:srgbClr>
                  </a:outerShdw>
                </a:effectLst>
              </a:rPr>
              <a:t> Ten times it is said that Pharaoh hardened his own heart (7:13, 14, 22; 8:15, 19, 32; 9:7, 34, 35; 13:15), and 10 times that God hardened Pharaoh’s heart (4:21; 7:3; 9:12; 10:1, 20, 27; 11:10; 14:4, 8, 17). Paul uses this as an example of the inscrutable will of God and of His mercy toward men (Rom. 9:14–18). Seven times Pharaoh hardened his own heart before God first hardened it, though the prediction that God would do it preceded all.”</a:t>
            </a:r>
          </a:p>
        </p:txBody>
      </p:sp>
      <p:pic>
        <p:nvPicPr>
          <p:cNvPr id="29700" name="Picture 4">
            <a:extLst>
              <a:ext uri="{FF2B5EF4-FFF2-40B4-BE49-F238E27FC236}">
                <a16:creationId xmlns:a16="http://schemas.microsoft.com/office/drawing/2014/main" id="{47A7886D-37B5-2427-A1D4-849B23522B1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76200"/>
            <a:ext cx="906780" cy="1097280"/>
          </a:xfrm>
          <a:prstGeom prst="rect">
            <a:avLst/>
          </a:prstGeom>
          <a:noFill/>
          <a:ln w="9525">
            <a:solidFill>
              <a:schemeClr val="tx1"/>
            </a:solidFill>
            <a:miter lim="800000"/>
            <a:headEnd/>
            <a:tailEnd/>
          </a:ln>
        </p:spPr>
      </p:pic>
      <p:sp>
        <p:nvSpPr>
          <p:cNvPr id="5" name="Rectangle 2">
            <a:extLst>
              <a:ext uri="{FF2B5EF4-FFF2-40B4-BE49-F238E27FC236}">
                <a16:creationId xmlns:a16="http://schemas.microsoft.com/office/drawing/2014/main" id="{C1605EA3-5ECA-CB7C-5CBC-6CE53C6CF28D}"/>
              </a:ext>
            </a:extLst>
          </p:cNvPr>
          <p:cNvSpPr>
            <a:spLocks noGrp="1" noChangeArrowheads="1"/>
          </p:cNvSpPr>
          <p:nvPr>
            <p:ph type="title"/>
          </p:nvPr>
        </p:nvSpPr>
        <p:spPr>
          <a:xfrm>
            <a:off x="3009900" y="228600"/>
            <a:ext cx="6172200" cy="914400"/>
          </a:xfrm>
        </p:spPr>
        <p:txBody>
          <a:bodyPr/>
          <a:lstStyle/>
          <a:p>
            <a:pPr algn="ct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Charles Ryrie</a:t>
            </a:r>
            <a:br>
              <a:rPr lang="en-US" sz="3600" dirty="0">
                <a:latin typeface="Calibri" panose="020F0502020204030204" pitchFamily="34" charset="0"/>
                <a:cs typeface="Calibri" panose="020F0502020204030204" pitchFamily="34" charset="0"/>
              </a:rPr>
            </a:br>
            <a:r>
              <a:rPr lang="en-US" sz="2000" i="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Ryrie Study Bible, </a:t>
            </a:r>
            <a:r>
              <a:rPr lang="en-US" sz="20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page </a:t>
            </a:r>
            <a:r>
              <a:rPr lang="en-US" sz="2000" dirty="0">
                <a:solidFill>
                  <a:schemeClr val="tx1"/>
                </a:solidFill>
                <a:effectLst>
                  <a:outerShdw blurRad="38100" dist="38100" dir="2700000" algn="tl">
                    <a:srgbClr val="000000">
                      <a:alpha val="43137"/>
                    </a:srgbClr>
                  </a:outerShdw>
                </a:effectLst>
                <a:cs typeface="Calibri" panose="020F0502020204030204" pitchFamily="34" charset="0"/>
              </a:rPr>
              <a:t>96</a:t>
            </a:r>
          </a:p>
        </p:txBody>
      </p:sp>
    </p:spTree>
    <p:extLst>
      <p:ext uri="{BB962C8B-B14F-4D97-AF65-F5344CB8AC3E}">
        <p14:creationId xmlns:p14="http://schemas.microsoft.com/office/powerpoint/2010/main" val="131859688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7772400" cy="914400"/>
          </a:xfrm>
        </p:spPr>
        <p:txBody>
          <a:bodyPr/>
          <a:lstStyle/>
          <a:p>
            <a:pPr algn="ctr"/>
            <a:r>
              <a:rPr lang="en-US" sz="3600" kern="1200" dirty="0">
                <a:effectLst>
                  <a:outerShdw blurRad="38100" dist="38100" dir="2700000" algn="tl">
                    <a:srgbClr val="000000">
                      <a:alpha val="43137"/>
                    </a:srgbClr>
                  </a:outerShdw>
                </a:effectLst>
                <a:latin typeface="Calibri" panose="020F0502020204030204" pitchFamily="34" charset="0"/>
              </a:rPr>
              <a:t>GOD HARDENING PHARAOH'S HEART</a:t>
            </a:r>
          </a:p>
        </p:txBody>
      </p:sp>
      <p:sp>
        <p:nvSpPr>
          <p:cNvPr id="3" name="Content Placeholder 2"/>
          <p:cNvSpPr>
            <a:spLocks noGrp="1"/>
          </p:cNvSpPr>
          <p:nvPr>
            <p:ph idx="1"/>
          </p:nvPr>
        </p:nvSpPr>
        <p:spPr>
          <a:xfrm>
            <a:off x="609598" y="1447800"/>
            <a:ext cx="7086602" cy="4038600"/>
          </a:xfrm>
        </p:spPr>
        <p:txBody>
          <a:bodyPr/>
          <a:lstStyle/>
          <a:p>
            <a:pPr marL="460375" indent="-460375">
              <a:spcBef>
                <a:spcPts val="0"/>
              </a:spcBef>
              <a:spcAft>
                <a:spcPts val="3600"/>
              </a:spcAft>
              <a:defRPr/>
            </a:pPr>
            <a:r>
              <a:rPr lang="en-US" dirty="0">
                <a:latin typeface="Calibri" panose="020F0502020204030204" pitchFamily="34" charset="0"/>
                <a:ea typeface="Calibri" panose="020F0502020204030204" pitchFamily="34" charset="0"/>
                <a:cs typeface="Calibri" panose="020F0502020204030204" pitchFamily="34" charset="0"/>
              </a:rPr>
              <a:t>The prediction of God hardening of Pharaoh (4:21)</a:t>
            </a:r>
          </a:p>
          <a:p>
            <a:pPr marL="460375" indent="-460375">
              <a:spcBef>
                <a:spcPts val="0"/>
              </a:spcBef>
              <a:spcAft>
                <a:spcPts val="3600"/>
              </a:spcAft>
              <a:defRPr/>
            </a:pPr>
            <a:r>
              <a:rPr lang="en-US" dirty="0">
                <a:latin typeface="Calibri" panose="020F0502020204030204" pitchFamily="34" charset="0"/>
                <a:ea typeface="Calibri" panose="020F0502020204030204" pitchFamily="34" charset="0"/>
                <a:cs typeface="Calibri" panose="020F0502020204030204" pitchFamily="34" charset="0"/>
              </a:rPr>
              <a:t>Pharaoh repeatedly hardening his own heart (7:13, 22; 8:15, 19, 32; 9:7)</a:t>
            </a:r>
          </a:p>
          <a:p>
            <a:pPr marL="460375" indent="-460375">
              <a:spcBef>
                <a:spcPts val="0"/>
              </a:spcBef>
              <a:spcAft>
                <a:spcPts val="3600"/>
              </a:spcAft>
              <a:defRPr/>
            </a:pPr>
            <a:r>
              <a:rPr lang="en-US" dirty="0">
                <a:latin typeface="Calibri" panose="020F0502020204030204" pitchFamily="34" charset="0"/>
                <a:ea typeface="Calibri" panose="020F0502020204030204" pitchFamily="34" charset="0"/>
                <a:cs typeface="Calibri" panose="020F0502020204030204" pitchFamily="34" charset="0"/>
              </a:rPr>
              <a:t>Not until the sixth plague did God harden Pharaoh’s heart (</a:t>
            </a:r>
            <a:r>
              <a:rPr lang="en-US" dirty="0" err="1">
                <a:latin typeface="Calibri" panose="020F0502020204030204" pitchFamily="34" charset="0"/>
                <a:ea typeface="Calibri" panose="020F0502020204030204" pitchFamily="34" charset="0"/>
                <a:cs typeface="Calibri" panose="020F0502020204030204" pitchFamily="34" charset="0"/>
              </a:rPr>
              <a:t>Exod</a:t>
            </a:r>
            <a:r>
              <a:rPr lang="en-US" dirty="0">
                <a:latin typeface="Calibri" panose="020F0502020204030204" pitchFamily="34" charset="0"/>
                <a:ea typeface="Calibri" panose="020F0502020204030204" pitchFamily="34" charset="0"/>
                <a:cs typeface="Calibri" panose="020F0502020204030204" pitchFamily="34" charset="0"/>
              </a:rPr>
              <a:t> 9:12)</a:t>
            </a:r>
          </a:p>
        </p:txBody>
      </p:sp>
      <p:pic>
        <p:nvPicPr>
          <p:cNvPr id="5" name="Picture 4">
            <a:extLst>
              <a:ext uri="{FF2B5EF4-FFF2-40B4-BE49-F238E27FC236}">
                <a16:creationId xmlns:a16="http://schemas.microsoft.com/office/drawing/2014/main" id="{CE4390F2-9B4F-5C4D-2333-A7F6F3C23ADE}"/>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3220326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917830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50F43-D92F-FBD2-EAA5-EED4974F841B}"/>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5882CE5B-DD84-8FCD-10B0-E38138DFBF97}"/>
              </a:ext>
            </a:extLst>
          </p:cNvPr>
          <p:cNvSpPr>
            <a:spLocks noGrp="1" noChangeArrowheads="1"/>
          </p:cNvSpPr>
          <p:nvPr>
            <p:ph type="title"/>
          </p:nvPr>
        </p:nvSpPr>
        <p:spPr>
          <a:xfrm>
            <a:off x="609600" y="228600"/>
            <a:ext cx="10972800" cy="1097280"/>
          </a:xfrm>
        </p:spPr>
        <p:txBody>
          <a:bodyPr/>
          <a:lstStyle/>
          <a:p>
            <a:pPr algn="ctr" eaLnBrk="1" hangingPunct="1"/>
            <a:r>
              <a:rPr lang="en-US" sz="3600" kern="1200" dirty="0">
                <a:effectLst>
                  <a:outerShdw blurRad="38100" dist="38100" dir="2700000" algn="tl">
                    <a:srgbClr val="000000">
                      <a:alpha val="43137"/>
                    </a:srgbClr>
                  </a:outerShdw>
                </a:effectLst>
                <a:cs typeface="Calibri" panose="020F0502020204030204" pitchFamily="34" charset="0"/>
              </a:rPr>
              <a:t>DEATH OF FIRST BORN</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Exodus 11:1-10</a:t>
            </a:r>
          </a:p>
        </p:txBody>
      </p:sp>
      <p:sp>
        <p:nvSpPr>
          <p:cNvPr id="161795" name="Rectangle 3">
            <a:extLst>
              <a:ext uri="{FF2B5EF4-FFF2-40B4-BE49-F238E27FC236}">
                <a16:creationId xmlns:a16="http://schemas.microsoft.com/office/drawing/2014/main" id="{FC6BFD7D-EF74-0A5E-28C5-560464D21C83}"/>
              </a:ext>
            </a:extLst>
          </p:cNvPr>
          <p:cNvSpPr>
            <a:spLocks noGrp="1" noChangeArrowheads="1"/>
          </p:cNvSpPr>
          <p:nvPr>
            <p:ph type="body" idx="1"/>
          </p:nvPr>
        </p:nvSpPr>
        <p:spPr>
          <a:xfrm>
            <a:off x="609600" y="1981200"/>
            <a:ext cx="8743443" cy="1994844"/>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cs typeface="Calibri" panose="020F0502020204030204" pitchFamily="34" charset="0"/>
              </a:rPr>
              <a:t>Conversation Interrupted (1-3)</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cs typeface="Calibri" panose="020F0502020204030204" pitchFamily="34" charset="0"/>
              </a:rPr>
              <a:t>Conversation Continued (4-8)</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cs typeface="Calibri" panose="020F0502020204030204" pitchFamily="34" charset="0"/>
              </a:rPr>
              <a:t>Conversation Aftermath (9-10)</a:t>
            </a:r>
          </a:p>
          <a:p>
            <a:pPr marL="571500" lvl="1" indent="-571500" eaLnBrk="1" hangingPunct="1">
              <a:spcBef>
                <a:spcPts val="0"/>
              </a:spcBef>
              <a:spcAft>
                <a:spcPts val="2400"/>
              </a:spcAft>
              <a:buClr>
                <a:schemeClr val="tx2"/>
              </a:buClr>
              <a:buSzPct val="100000"/>
              <a:buFont typeface="Wingdings" pitchFamily="2" charset="2"/>
              <a:buAutoNum type="romanUcPeriod"/>
              <a:defRPr/>
            </a:pPr>
            <a:endParaRPr lang="en-US" dirty="0">
              <a:cs typeface="Calibri" panose="020F0502020204030204" pitchFamily="34" charset="0"/>
            </a:endParaRPr>
          </a:p>
        </p:txBody>
      </p:sp>
      <p:pic>
        <p:nvPicPr>
          <p:cNvPr id="3" name="Picture 2">
            <a:extLst>
              <a:ext uri="{FF2B5EF4-FFF2-40B4-BE49-F238E27FC236}">
                <a16:creationId xmlns:a16="http://schemas.microsoft.com/office/drawing/2014/main" id="{D514F1D0-47B8-4A07-1709-7938F4C63A5C}"/>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32130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5BEAC-1719-9A4A-9427-91452E5F38F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325EAC7-DE35-507C-2E60-A62FDA69723F}"/>
              </a:ext>
            </a:extLst>
          </p:cNvPr>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outerShdw blurRad="38100" dist="38100" dir="2700000" algn="tl">
                    <a:srgbClr val="000000">
                      <a:alpha val="43137"/>
                    </a:srgbClr>
                  </a:outerShdw>
                </a:effectLst>
                <a:latin typeface="Calibri" panose="020F0502020204030204" pitchFamily="34" charset="0"/>
              </a:rPr>
              <a:t>24</a:t>
            </a:r>
            <a:r>
              <a:rPr lang="en-US" sz="3600" u="none" strike="noStrike"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rPr>
              <a:t> bless you, and keep you; </a:t>
            </a:r>
            <a:r>
              <a:rPr lang="en-US" sz="3600" u="none" strike="noStrike" baseline="30000" dirty="0">
                <a:effectLst>
                  <a:outerShdw blurRad="38100" dist="38100" dir="2700000" algn="tl">
                    <a:srgbClr val="000000">
                      <a:alpha val="43137"/>
                    </a:srgbClr>
                  </a:outerShdw>
                </a:effectLst>
                <a:latin typeface="Calibri" panose="020F0502020204030204" pitchFamily="34" charset="0"/>
              </a:rPr>
              <a:t>25</a:t>
            </a:r>
            <a:r>
              <a:rPr lang="en-US" sz="3600" u="none" strike="noStrike"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rPr>
              <a:t> make His face shine on you, And be gracious to you; </a:t>
            </a:r>
            <a:r>
              <a:rPr lang="en-US" sz="3600" u="none" strike="noStrike" baseline="30000" dirty="0">
                <a:effectLst>
                  <a:outerShdw blurRad="38100" dist="38100" dir="2700000" algn="tl">
                    <a:srgbClr val="000000">
                      <a:alpha val="43137"/>
                    </a:srgbClr>
                  </a:outerShdw>
                </a:effectLst>
                <a:latin typeface="Calibri" panose="020F0502020204030204" pitchFamily="34" charset="0"/>
              </a:rPr>
              <a:t>26</a:t>
            </a:r>
            <a:r>
              <a:rPr lang="en-US" sz="3600" u="none" strike="noStrike"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rPr>
              <a:t> lift up His countenance on you, And give you peace.</a:t>
            </a:r>
          </a:p>
          <a:p>
            <a:pPr algn="r">
              <a:spcBef>
                <a:spcPts val="0"/>
              </a:spcBef>
              <a:spcAft>
                <a:spcPts val="1000"/>
              </a:spcAft>
            </a:pPr>
            <a:r>
              <a:rPr lang="en-US" sz="2800" dirty="0">
                <a:effectLst>
                  <a:outerShdw blurRad="38100" dist="38100" dir="2700000" algn="tl">
                    <a:srgbClr val="000000">
                      <a:alpha val="43137"/>
                    </a:srgbClr>
                  </a:outerShdw>
                </a:effectLst>
                <a:latin typeface="Calibri" panose="020F0502020204030204" pitchFamily="34" charset="0"/>
              </a:rPr>
              <a:t>Numbers 6:24–26 (NASB95)</a:t>
            </a:r>
          </a:p>
        </p:txBody>
      </p:sp>
      <p:pic>
        <p:nvPicPr>
          <p:cNvPr id="2" name="Picture 1">
            <a:extLst>
              <a:ext uri="{FF2B5EF4-FFF2-40B4-BE49-F238E27FC236}">
                <a16:creationId xmlns:a16="http://schemas.microsoft.com/office/drawing/2014/main" id="{08CF46EB-5A35-2263-DACA-0CBAF91179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2973001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13470-3184-40CF-29FD-1178CCA75E78}"/>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97DE44D-4BEB-4D90-544A-0CA14B9EEDD8}"/>
              </a:ext>
            </a:extLst>
          </p:cNvPr>
          <p:cNvGraphicFramePr>
            <a:graphicFrameLocks noGrp="1"/>
          </p:cNvGraphicFramePr>
          <p:nvPr>
            <p:ph idx="1"/>
          </p:nvPr>
        </p:nvGraphicFramePr>
        <p:xfrm>
          <a:off x="609600" y="120775"/>
          <a:ext cx="10972801" cy="6599149"/>
        </p:xfrm>
        <a:graphic>
          <a:graphicData uri="http://schemas.openxmlformats.org/drawingml/2006/table">
            <a:tbl>
              <a:tblPr firstRow="1" bandRow="1">
                <a:tableStyleId>{073A0DAA-6AF3-43AB-8588-CEC1D06C72B9}</a:tableStyleId>
              </a:tblPr>
              <a:tblGrid>
                <a:gridCol w="929898">
                  <a:extLst>
                    <a:ext uri="{9D8B030D-6E8A-4147-A177-3AD203B41FA5}">
                      <a16:colId xmlns:a16="http://schemas.microsoft.com/office/drawing/2014/main" val="1281036659"/>
                    </a:ext>
                  </a:extLst>
                </a:gridCol>
                <a:gridCol w="3864939">
                  <a:extLst>
                    <a:ext uri="{9D8B030D-6E8A-4147-A177-3AD203B41FA5}">
                      <a16:colId xmlns:a16="http://schemas.microsoft.com/office/drawing/2014/main" val="3939120806"/>
                    </a:ext>
                  </a:extLst>
                </a:gridCol>
                <a:gridCol w="3088982">
                  <a:extLst>
                    <a:ext uri="{9D8B030D-6E8A-4147-A177-3AD203B41FA5}">
                      <a16:colId xmlns:a16="http://schemas.microsoft.com/office/drawing/2014/main" val="2755603270"/>
                    </a:ext>
                  </a:extLst>
                </a:gridCol>
                <a:gridCol w="3088982">
                  <a:extLst>
                    <a:ext uri="{9D8B030D-6E8A-4147-A177-3AD203B41FA5}">
                      <a16:colId xmlns:a16="http://schemas.microsoft.com/office/drawing/2014/main" val="3131948577"/>
                    </a:ext>
                  </a:extLst>
                </a:gridCol>
              </a:tblGrid>
              <a:tr h="73152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kern="1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The Plagues </a:t>
                      </a:r>
                      <a:r>
                        <a:rPr lang="en-US" sz="3600" b="0" kern="1200" noProof="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of Egypt</a:t>
                      </a:r>
                    </a:p>
                  </a:txBody>
                  <a:tcPr anchor="ctr">
                    <a:solidFill>
                      <a:schemeClr val="bg2"/>
                    </a:solidFill>
                  </a:tcPr>
                </a:tc>
                <a:tc hMerge="1">
                  <a:txBody>
                    <a:bodyPr/>
                    <a:lstStyle/>
                    <a:p>
                      <a:endParaRPr lang="en-US" dirty="0"/>
                    </a:p>
                  </a:txBody>
                  <a:tcPr anchor="ct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val="3257300286"/>
                  </a:ext>
                </a:extLst>
              </a:tr>
              <a:tr h="518389">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DESCRIPTION</a:t>
                      </a:r>
                    </a:p>
                  </a:txBody>
                  <a:tcPr anchor="ctr">
                    <a:solidFill>
                      <a:schemeClr val="bg2"/>
                    </a:solidFill>
                  </a:tcPr>
                </a:tc>
                <a:tc>
                  <a:txBody>
                    <a:bodyPr/>
                    <a:lstStyle/>
                    <a:p>
                      <a:pPr algn="ctr"/>
                      <a:r>
                        <a:rPr lang="en-US" sz="2400" b="1" kern="1200"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SCRIPTURE</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Egyptian Deity</a:t>
                      </a:r>
                    </a:p>
                  </a:txBody>
                  <a:tcPr anchor="ctr">
                    <a:solidFill>
                      <a:schemeClr val="bg2"/>
                    </a:solidFill>
                  </a:tcPr>
                </a:tc>
                <a:extLst>
                  <a:ext uri="{0D108BD9-81ED-4DB2-BD59-A6C34878D82A}">
                    <a16:rowId xmlns:a16="http://schemas.microsoft.com/office/drawing/2014/main" val="1204976739"/>
                  </a:ext>
                </a:extLst>
              </a:tr>
              <a:tr h="502920">
                <a:tc>
                  <a:txBody>
                    <a:bodyPr/>
                    <a:lstStyle/>
                    <a:p>
                      <a:pPr algn="ctr"/>
                      <a:r>
                        <a:rPr lang="en-US" sz="2400" b="1" dirty="0">
                          <a:latin typeface="Calibri" panose="020F0502020204030204" pitchFamily="34" charset="0"/>
                          <a:cs typeface="Calibri" panose="020F0502020204030204" pitchFamily="34" charset="0"/>
                        </a:rPr>
                        <a:t>1.</a:t>
                      </a:r>
                    </a:p>
                  </a:txBody>
                  <a:tcPr anchor="ctr"/>
                </a:tc>
                <a:tc>
                  <a:txBody>
                    <a:bodyPr/>
                    <a:lstStyle/>
                    <a:p>
                      <a:pPr algn="l"/>
                      <a:r>
                        <a:rPr lang="en-US" sz="2400" b="1" dirty="0">
                          <a:latin typeface="Calibri" panose="020F0502020204030204" pitchFamily="34" charset="0"/>
                          <a:cs typeface="Calibri" panose="020F0502020204030204" pitchFamily="34" charset="0"/>
                        </a:rPr>
                        <a:t>Water to Blood</a:t>
                      </a:r>
                    </a:p>
                  </a:txBody>
                  <a:tcPr anchor="ctr"/>
                </a:tc>
                <a:tc>
                  <a:txBody>
                    <a:bodyPr/>
                    <a:lstStyle/>
                    <a:p>
                      <a:pPr marL="112713" indent="0" algn="l"/>
                      <a:r>
                        <a:rPr lang="en-US" sz="2400" b="1" dirty="0">
                          <a:solidFill>
                            <a:srgbClr val="0000CC"/>
                          </a:solidFill>
                          <a:latin typeface="Calibri" panose="020F0502020204030204" pitchFamily="34" charset="0"/>
                          <a:cs typeface="Calibri" panose="020F0502020204030204" pitchFamily="34" charset="0"/>
                        </a:rPr>
                        <a:t>Exod. 7:14-25</a:t>
                      </a:r>
                    </a:p>
                  </a:txBody>
                  <a:tcPr anchor="ctr"/>
                </a:tc>
                <a:tc>
                  <a:txBody>
                    <a:bodyPr/>
                    <a:lstStyle/>
                    <a:p>
                      <a:pPr marL="0" algn="ctr" defTabSz="914400" rtl="0" eaLnBrk="1" latinLnBrk="0" hangingPunct="1"/>
                      <a:r>
                        <a:rPr lang="en-US" sz="2400" b="1" kern="1200" dirty="0" err="1">
                          <a:solidFill>
                            <a:srgbClr val="C00000"/>
                          </a:solidFill>
                          <a:latin typeface="Calibri" panose="020F0502020204030204" pitchFamily="34" charset="0"/>
                          <a:ea typeface="+mn-ea"/>
                          <a:cs typeface="Calibri" panose="020F0502020204030204" pitchFamily="34" charset="0"/>
                        </a:rPr>
                        <a:t>Hapi</a:t>
                      </a:r>
                      <a:r>
                        <a:rPr lang="en-US" sz="2400" b="1" kern="1200" dirty="0">
                          <a:solidFill>
                            <a:srgbClr val="C00000"/>
                          </a:solidFill>
                          <a:latin typeface="Calibri" panose="020F0502020204030204" pitchFamily="34" charset="0"/>
                          <a:ea typeface="+mn-ea"/>
                          <a:cs typeface="Calibri" panose="020F0502020204030204" pitchFamily="34" charset="0"/>
                        </a:rPr>
                        <a:t>, Khnum</a:t>
                      </a:r>
                    </a:p>
                  </a:txBody>
                  <a:tcPr anchor="ctr"/>
                </a:tc>
                <a:extLst>
                  <a:ext uri="{0D108BD9-81ED-4DB2-BD59-A6C34878D82A}">
                    <a16:rowId xmlns:a16="http://schemas.microsoft.com/office/drawing/2014/main" val="558539107"/>
                  </a:ext>
                </a:extLst>
              </a:tr>
              <a:tr h="502920">
                <a:tc>
                  <a:txBody>
                    <a:bodyPr/>
                    <a:lstStyle/>
                    <a:p>
                      <a:pPr algn="ctr"/>
                      <a:r>
                        <a:rPr lang="en-US" sz="2400" b="1" dirty="0">
                          <a:latin typeface="Calibri" panose="020F0502020204030204" pitchFamily="34" charset="0"/>
                          <a:cs typeface="Calibri" panose="020F0502020204030204" pitchFamily="34" charset="0"/>
                        </a:rPr>
                        <a:t>2.</a:t>
                      </a:r>
                    </a:p>
                  </a:txBody>
                  <a:tcPr anchor="ctr"/>
                </a:tc>
                <a:tc>
                  <a:txBody>
                    <a:bodyPr/>
                    <a:lstStyle/>
                    <a:p>
                      <a:pPr algn="l"/>
                      <a:r>
                        <a:rPr lang="en-US" sz="2400" b="1" dirty="0">
                          <a:latin typeface="Calibri" panose="020F0502020204030204" pitchFamily="34" charset="0"/>
                          <a:cs typeface="Calibri" panose="020F0502020204030204" pitchFamily="34" charset="0"/>
                        </a:rPr>
                        <a:t>Frogs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8:1-15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Heqt</a:t>
                      </a:r>
                    </a:p>
                  </a:txBody>
                  <a:tcPr anchor="ctr"/>
                </a:tc>
                <a:extLst>
                  <a:ext uri="{0D108BD9-81ED-4DB2-BD59-A6C34878D82A}">
                    <a16:rowId xmlns:a16="http://schemas.microsoft.com/office/drawing/2014/main" val="2935229951"/>
                  </a:ext>
                </a:extLst>
              </a:tr>
              <a:tr h="502920">
                <a:tc>
                  <a:txBody>
                    <a:bodyPr/>
                    <a:lstStyle/>
                    <a:p>
                      <a:pPr algn="ctr"/>
                      <a:r>
                        <a:rPr lang="en-US" sz="2400" b="1" dirty="0">
                          <a:latin typeface="Calibri" panose="020F0502020204030204" pitchFamily="34" charset="0"/>
                          <a:cs typeface="Calibri" panose="020F0502020204030204" pitchFamily="34" charset="0"/>
                        </a:rPr>
                        <a:t>3.</a:t>
                      </a:r>
                    </a:p>
                  </a:txBody>
                  <a:tcPr anchor="ctr"/>
                </a:tc>
                <a:tc>
                  <a:txBody>
                    <a:bodyPr/>
                    <a:lstStyle/>
                    <a:p>
                      <a:pPr algn="l"/>
                      <a:r>
                        <a:rPr lang="en-US" sz="2400" b="1" dirty="0">
                          <a:latin typeface="Calibri" panose="020F0502020204030204" pitchFamily="34" charset="0"/>
                          <a:cs typeface="Calibri" panose="020F0502020204030204" pitchFamily="34" charset="0"/>
                        </a:rPr>
                        <a:t>Gnats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8:16-19</a:t>
                      </a:r>
                    </a:p>
                  </a:txBody>
                  <a:tcPr anchor="ctr"/>
                </a:tc>
                <a:tc>
                  <a:txBody>
                    <a:bodyPr/>
                    <a:lstStyle/>
                    <a:p>
                      <a:pPr algn="ctr"/>
                      <a:r>
                        <a:rPr lang="en-US" sz="2400" b="1" kern="1200" dirty="0">
                          <a:solidFill>
                            <a:srgbClr val="C00000"/>
                          </a:solidFill>
                          <a:latin typeface="Calibri" panose="020F0502020204030204" pitchFamily="34" charset="0"/>
                          <a:ea typeface="+mn-ea"/>
                          <a:cs typeface="Calibri" panose="020F0502020204030204" pitchFamily="34" charset="0"/>
                        </a:rPr>
                        <a:t>Set</a:t>
                      </a:r>
                    </a:p>
                  </a:txBody>
                  <a:tcPr anchor="ctr"/>
                </a:tc>
                <a:extLst>
                  <a:ext uri="{0D108BD9-81ED-4DB2-BD59-A6C34878D82A}">
                    <a16:rowId xmlns:a16="http://schemas.microsoft.com/office/drawing/2014/main" val="1282089858"/>
                  </a:ext>
                </a:extLst>
              </a:tr>
              <a:tr h="502920">
                <a:tc>
                  <a:txBody>
                    <a:bodyPr/>
                    <a:lstStyle/>
                    <a:p>
                      <a:pPr algn="ctr"/>
                      <a:r>
                        <a:rPr lang="en-US" sz="2400" b="1" dirty="0">
                          <a:latin typeface="Calibri" panose="020F0502020204030204" pitchFamily="34" charset="0"/>
                          <a:cs typeface="Calibri" panose="020F0502020204030204" pitchFamily="34" charset="0"/>
                        </a:rPr>
                        <a:t>4.</a:t>
                      </a:r>
                    </a:p>
                  </a:txBody>
                  <a:tcPr anchor="ctr"/>
                </a:tc>
                <a:tc>
                  <a:txBody>
                    <a:bodyPr/>
                    <a:lstStyle/>
                    <a:p>
                      <a:pPr algn="l"/>
                      <a:r>
                        <a:rPr lang="en-US" sz="2400" b="1" dirty="0">
                          <a:latin typeface="Calibri" panose="020F0502020204030204" pitchFamily="34" charset="0"/>
                          <a:cs typeface="Calibri" panose="020F0502020204030204" pitchFamily="34" charset="0"/>
                        </a:rPr>
                        <a:t>Flies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8:20-32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err="1">
                          <a:solidFill>
                            <a:srgbClr val="C00000"/>
                          </a:solidFill>
                          <a:latin typeface="Calibri" panose="020F0502020204030204" pitchFamily="34" charset="0"/>
                          <a:ea typeface="+mn-ea"/>
                          <a:cs typeface="Calibri" panose="020F0502020204030204" pitchFamily="34" charset="0"/>
                        </a:rPr>
                        <a:t>Uatchit</a:t>
                      </a:r>
                      <a:endParaRPr lang="en-US" sz="2400" b="1" kern="1200" dirty="0">
                        <a:solidFill>
                          <a:srgbClr val="C00000"/>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982611401"/>
                  </a:ext>
                </a:extLst>
              </a:tr>
              <a:tr h="502920">
                <a:tc>
                  <a:txBody>
                    <a:bodyPr/>
                    <a:lstStyle/>
                    <a:p>
                      <a:pPr algn="ctr"/>
                      <a:r>
                        <a:rPr lang="en-US" sz="2400" b="1" dirty="0">
                          <a:latin typeface="Calibri" panose="020F0502020204030204" pitchFamily="34" charset="0"/>
                          <a:cs typeface="Calibri" panose="020F0502020204030204" pitchFamily="34" charset="0"/>
                        </a:rPr>
                        <a:t>5.</a:t>
                      </a:r>
                    </a:p>
                  </a:txBody>
                  <a:tcPr anchor="ctr"/>
                </a:tc>
                <a:tc>
                  <a:txBody>
                    <a:bodyPr/>
                    <a:lstStyle/>
                    <a:p>
                      <a:pPr algn="l"/>
                      <a:r>
                        <a:rPr lang="en-US" sz="2400" b="1" dirty="0">
                          <a:latin typeface="Calibri" panose="020F0502020204030204" pitchFamily="34" charset="0"/>
                          <a:cs typeface="Calibri" panose="020F0502020204030204" pitchFamily="34" charset="0"/>
                        </a:rPr>
                        <a:t>Disease on Cattle</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9:1-7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Hathor, </a:t>
                      </a:r>
                      <a:r>
                        <a:rPr lang="en-US" sz="2400" b="1" kern="1200" dirty="0" err="1">
                          <a:solidFill>
                            <a:srgbClr val="C00000"/>
                          </a:solidFill>
                          <a:latin typeface="Calibri" panose="020F0502020204030204" pitchFamily="34" charset="0"/>
                          <a:ea typeface="+mn-ea"/>
                          <a:cs typeface="Calibri" panose="020F0502020204030204" pitchFamily="34" charset="0"/>
                        </a:rPr>
                        <a:t>Apis</a:t>
                      </a:r>
                      <a:endParaRPr lang="en-US" sz="2400" b="1" kern="1200" dirty="0">
                        <a:solidFill>
                          <a:srgbClr val="C00000"/>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913668434"/>
                  </a:ext>
                </a:extLst>
              </a:tr>
              <a:tr h="502920">
                <a:tc>
                  <a:txBody>
                    <a:bodyPr/>
                    <a:lstStyle/>
                    <a:p>
                      <a:pPr algn="ctr"/>
                      <a:r>
                        <a:rPr lang="en-US" sz="2400" b="1" dirty="0">
                          <a:latin typeface="Calibri" panose="020F0502020204030204" pitchFamily="34" charset="0"/>
                          <a:cs typeface="Calibri" panose="020F0502020204030204" pitchFamily="34" charset="0"/>
                        </a:rPr>
                        <a:t>6.</a:t>
                      </a:r>
                    </a:p>
                  </a:txBody>
                  <a:tcPr anchor="ctr"/>
                </a:tc>
                <a:tc>
                  <a:txBody>
                    <a:bodyPr/>
                    <a:lstStyle/>
                    <a:p>
                      <a:pPr algn="l"/>
                      <a:r>
                        <a:rPr lang="en-US" sz="2400" b="1" dirty="0">
                          <a:latin typeface="Calibri" panose="020F0502020204030204" pitchFamily="34" charset="0"/>
                          <a:cs typeface="Calibri" panose="020F0502020204030204" pitchFamily="34" charset="0"/>
                        </a:rPr>
                        <a:t>Boils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9:8-12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Sekhmet, Serapis</a:t>
                      </a:r>
                    </a:p>
                  </a:txBody>
                  <a:tcPr anchor="ctr"/>
                </a:tc>
                <a:extLst>
                  <a:ext uri="{0D108BD9-81ED-4DB2-BD59-A6C34878D82A}">
                    <a16:rowId xmlns:a16="http://schemas.microsoft.com/office/drawing/2014/main" val="443366115"/>
                  </a:ext>
                </a:extLst>
              </a:tr>
              <a:tr h="502920">
                <a:tc>
                  <a:txBody>
                    <a:bodyPr/>
                    <a:lstStyle/>
                    <a:p>
                      <a:pPr algn="ctr"/>
                      <a:r>
                        <a:rPr lang="en-US" sz="2400" b="1" dirty="0">
                          <a:latin typeface="Calibri" panose="020F0502020204030204" pitchFamily="34" charset="0"/>
                          <a:cs typeface="Calibri" panose="020F0502020204030204" pitchFamily="34" charset="0"/>
                        </a:rPr>
                        <a:t>7.</a:t>
                      </a:r>
                    </a:p>
                  </a:txBody>
                  <a:tcPr anchor="ctr"/>
                </a:tc>
                <a:tc>
                  <a:txBody>
                    <a:bodyPr/>
                    <a:lstStyle/>
                    <a:p>
                      <a:pPr algn="l"/>
                      <a:r>
                        <a:rPr lang="en-US" sz="2400" b="1" dirty="0">
                          <a:latin typeface="Calibri" panose="020F0502020204030204" pitchFamily="34" charset="0"/>
                          <a:cs typeface="Calibri" panose="020F0502020204030204" pitchFamily="34" charset="0"/>
                        </a:rPr>
                        <a:t>Hail</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9:13-35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Seth, Nut</a:t>
                      </a:r>
                    </a:p>
                  </a:txBody>
                  <a:tcPr anchor="ctr"/>
                </a:tc>
                <a:extLst>
                  <a:ext uri="{0D108BD9-81ED-4DB2-BD59-A6C34878D82A}">
                    <a16:rowId xmlns:a16="http://schemas.microsoft.com/office/drawing/2014/main" val="482985495"/>
                  </a:ext>
                </a:extLst>
              </a:tr>
              <a:tr h="502920">
                <a:tc>
                  <a:txBody>
                    <a:bodyPr/>
                    <a:lstStyle/>
                    <a:p>
                      <a:pPr algn="ctr"/>
                      <a:r>
                        <a:rPr lang="en-US" sz="2400" b="1" dirty="0">
                          <a:latin typeface="Calibri" panose="020F0502020204030204" pitchFamily="34" charset="0"/>
                          <a:cs typeface="Calibri" panose="020F0502020204030204" pitchFamily="34" charset="0"/>
                        </a:rPr>
                        <a:t>8.</a:t>
                      </a:r>
                    </a:p>
                  </a:txBody>
                  <a:tcPr anchor="ctr"/>
                </a:tc>
                <a:tc>
                  <a:txBody>
                    <a:bodyPr/>
                    <a:lstStyle/>
                    <a:p>
                      <a:pPr algn="l"/>
                      <a:r>
                        <a:rPr lang="en-US" sz="2400" b="1" dirty="0">
                          <a:latin typeface="Calibri" panose="020F0502020204030204" pitchFamily="34" charset="0"/>
                          <a:cs typeface="Calibri" panose="020F0502020204030204" pitchFamily="34" charset="0"/>
                        </a:rPr>
                        <a:t>Locusts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10:1-20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Seth, Nut,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Osiris</a:t>
                      </a:r>
                    </a:p>
                  </a:txBody>
                  <a:tcPr anchor="ctr"/>
                </a:tc>
                <a:extLst>
                  <a:ext uri="{0D108BD9-81ED-4DB2-BD59-A6C34878D82A}">
                    <a16:rowId xmlns:a16="http://schemas.microsoft.com/office/drawing/2014/main" val="3454855397"/>
                  </a:ext>
                </a:extLst>
              </a:tr>
              <a:tr h="502920">
                <a:tc>
                  <a:txBody>
                    <a:bodyPr/>
                    <a:lstStyle/>
                    <a:p>
                      <a:pPr algn="ctr"/>
                      <a:r>
                        <a:rPr lang="en-US" sz="2400" b="1" dirty="0">
                          <a:latin typeface="Calibri" panose="020F0502020204030204" pitchFamily="34" charset="0"/>
                          <a:cs typeface="Calibri" panose="020F0502020204030204" pitchFamily="34" charset="0"/>
                        </a:rPr>
                        <a:t>9.</a:t>
                      </a:r>
                    </a:p>
                  </a:txBody>
                  <a:tcPr anchor="ctr"/>
                </a:tc>
                <a:tc>
                  <a:txBody>
                    <a:bodyPr/>
                    <a:lstStyle/>
                    <a:p>
                      <a:pPr algn="l"/>
                      <a:r>
                        <a:rPr lang="en-US" sz="2400" b="1" dirty="0">
                          <a:latin typeface="Calibri" panose="020F0502020204030204" pitchFamily="34" charset="0"/>
                          <a:cs typeface="Calibri" panose="020F0502020204030204" pitchFamily="34" charset="0"/>
                        </a:rPr>
                        <a:t>Darkness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10:21-29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Re, Horus, </a:t>
                      </a:r>
                      <a:r>
                        <a:rPr lang="en-US" sz="2400" b="1" kern="1200" dirty="0" err="1">
                          <a:solidFill>
                            <a:srgbClr val="C00000"/>
                          </a:solidFill>
                          <a:latin typeface="Calibri" panose="020F0502020204030204" pitchFamily="34" charset="0"/>
                          <a:ea typeface="+mn-ea"/>
                          <a:cs typeface="Calibri" panose="020F0502020204030204" pitchFamily="34" charset="0"/>
                        </a:rPr>
                        <a:t>Atum</a:t>
                      </a:r>
                      <a:endParaRPr lang="en-US" sz="2400" b="1" kern="1200" dirty="0">
                        <a:solidFill>
                          <a:srgbClr val="C00000"/>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188230933"/>
                  </a:ext>
                </a:extLst>
              </a:tr>
              <a:tr h="502920">
                <a:tc>
                  <a:txBody>
                    <a:bodyPr/>
                    <a:lstStyle/>
                    <a:p>
                      <a:pPr algn="ctr"/>
                      <a:r>
                        <a:rPr lang="en-US" sz="2400" b="1" dirty="0">
                          <a:latin typeface="Calibri" panose="020F0502020204030204" pitchFamily="34" charset="0"/>
                          <a:cs typeface="Calibri" panose="020F0502020204030204" pitchFamily="34" charset="0"/>
                        </a:rPr>
                        <a:t>10.</a:t>
                      </a:r>
                    </a:p>
                  </a:txBody>
                  <a:tcPr anchor="ctr"/>
                </a:tc>
                <a:tc>
                  <a:txBody>
                    <a:bodyPr/>
                    <a:lstStyle/>
                    <a:p>
                      <a:pPr algn="l"/>
                      <a:r>
                        <a:rPr lang="en-US" sz="2400" b="1" dirty="0">
                          <a:latin typeface="Calibri" panose="020F0502020204030204" pitchFamily="34" charset="0"/>
                          <a:cs typeface="Calibri" panose="020F0502020204030204" pitchFamily="34" charset="0"/>
                        </a:rPr>
                        <a:t>Death of the First Born</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12:29-36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Min, Osiris, Heqt, Isis</a:t>
                      </a:r>
                    </a:p>
                  </a:txBody>
                  <a:tcPr anchor="ctr"/>
                </a:tc>
                <a:extLst>
                  <a:ext uri="{0D108BD9-81ED-4DB2-BD59-A6C34878D82A}">
                    <a16:rowId xmlns:a16="http://schemas.microsoft.com/office/drawing/2014/main" val="1747955805"/>
                  </a:ext>
                </a:extLst>
              </a:tr>
            </a:tbl>
          </a:graphicData>
        </a:graphic>
      </p:graphicFrame>
    </p:spTree>
    <p:extLst>
      <p:ext uri="{BB962C8B-B14F-4D97-AF65-F5344CB8AC3E}">
        <p14:creationId xmlns:p14="http://schemas.microsoft.com/office/powerpoint/2010/main" val="176612797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15DF6-8ACE-16E2-2FDD-C71DD681F759}"/>
            </a:ext>
          </a:extLst>
        </p:cNvPr>
        <p:cNvGrpSpPr/>
        <p:nvPr/>
      </p:nvGrpSpPr>
      <p:grpSpPr>
        <a:xfrm>
          <a:off x="0" y="0"/>
          <a:ext cx="0" cy="0"/>
          <a:chOff x="0" y="0"/>
          <a:chExt cx="0" cy="0"/>
        </a:xfrm>
      </p:grpSpPr>
      <p:sp>
        <p:nvSpPr>
          <p:cNvPr id="73729" name="Rectangle 2">
            <a:extLst>
              <a:ext uri="{FF2B5EF4-FFF2-40B4-BE49-F238E27FC236}">
                <a16:creationId xmlns:a16="http://schemas.microsoft.com/office/drawing/2014/main" id="{683CB4A2-2668-35AF-4B9C-5B2A4EA2BEFB}"/>
              </a:ext>
            </a:extLst>
          </p:cNvPr>
          <p:cNvSpPr>
            <a:spLocks noGrp="1" noChangeArrowheads="1"/>
          </p:cNvSpPr>
          <p:nvPr>
            <p:ph type="title"/>
          </p:nvPr>
        </p:nvSpPr>
        <p:spPr>
          <a:xfrm>
            <a:off x="914400" y="228600"/>
            <a:ext cx="10363200" cy="914400"/>
          </a:xfrm>
        </p:spPr>
        <p:txBody>
          <a:bodyPr/>
          <a:lstStyle/>
          <a:p>
            <a:pPr algn="ctr"/>
            <a:r>
              <a:rPr lang="en-US" altLang="en-US" sz="3600" kern="1200" dirty="0">
                <a:effectLst>
                  <a:outerShdw blurRad="38100" dist="38100" dir="2700000" algn="tl">
                    <a:srgbClr val="000000">
                      <a:alpha val="43137"/>
                    </a:srgbClr>
                  </a:outerShdw>
                </a:effectLst>
                <a:latin typeface="Calibri" panose="020F0502020204030204" pitchFamily="34" charset="0"/>
              </a:rPr>
              <a:t>TEN PLAGUES REDEMPTION (7:14–12:30)</a:t>
            </a:r>
          </a:p>
        </p:txBody>
      </p:sp>
      <p:sp>
        <p:nvSpPr>
          <p:cNvPr id="12291" name="Rectangle 3">
            <a:extLst>
              <a:ext uri="{FF2B5EF4-FFF2-40B4-BE49-F238E27FC236}">
                <a16:creationId xmlns:a16="http://schemas.microsoft.com/office/drawing/2014/main" id="{0F68501B-31BC-C793-5D34-055E1259D744}"/>
              </a:ext>
            </a:extLst>
          </p:cNvPr>
          <p:cNvSpPr>
            <a:spLocks noGrp="1" noChangeArrowheads="1"/>
          </p:cNvSpPr>
          <p:nvPr>
            <p:ph type="body" idx="1"/>
          </p:nvPr>
        </p:nvSpPr>
        <p:spPr>
          <a:xfrm>
            <a:off x="655320" y="1752600"/>
            <a:ext cx="3383280" cy="3276600"/>
          </a:xfrm>
        </p:spPr>
        <p:txBody>
          <a:bodyPr/>
          <a:lstStyle/>
          <a:p>
            <a:pPr marL="514350" indent="-514350">
              <a:spcBef>
                <a:spcPts val="0"/>
              </a:spcBef>
              <a:spcAft>
                <a:spcPts val="1800"/>
              </a:spcAft>
              <a:buSzPct val="100000"/>
              <a:buFont typeface="+mj-lt"/>
              <a:buAutoNum type="arabicPeriod"/>
              <a:defRPr/>
            </a:pPr>
            <a:r>
              <a:rPr lang="en-US" altLang="en-US" sz="2800" dirty="0">
                <a:latin typeface="Calibri" panose="020F0502020204030204" pitchFamily="34" charset="0"/>
                <a:ea typeface="Calibri" panose="020F0502020204030204" pitchFamily="34" charset="0"/>
                <a:cs typeface="Calibri" panose="020F0502020204030204" pitchFamily="34" charset="0"/>
              </a:rPr>
              <a:t>Nile to blood</a:t>
            </a:r>
          </a:p>
          <a:p>
            <a:pPr marL="514350" indent="-514350">
              <a:spcBef>
                <a:spcPts val="0"/>
              </a:spcBef>
              <a:spcAft>
                <a:spcPts val="1800"/>
              </a:spcAft>
              <a:buSzPct val="100000"/>
              <a:buFont typeface="+mj-lt"/>
              <a:buAutoNum type="arabicPeriod"/>
              <a:defRPr/>
            </a:pPr>
            <a:r>
              <a:rPr lang="en-US" altLang="en-US" sz="2800" dirty="0">
                <a:latin typeface="Calibri" panose="020F0502020204030204" pitchFamily="34" charset="0"/>
                <a:ea typeface="Calibri" panose="020F0502020204030204" pitchFamily="34" charset="0"/>
                <a:cs typeface="Calibri" panose="020F0502020204030204" pitchFamily="34" charset="0"/>
              </a:rPr>
              <a:t>Frogs</a:t>
            </a:r>
          </a:p>
          <a:p>
            <a:pPr marL="514350" indent="-514350">
              <a:spcBef>
                <a:spcPts val="0"/>
              </a:spcBef>
              <a:spcAft>
                <a:spcPts val="1800"/>
              </a:spcAft>
              <a:buSzPct val="100000"/>
              <a:buFont typeface="+mj-lt"/>
              <a:buAutoNum type="arabicPeriod"/>
              <a:defRPr/>
            </a:pPr>
            <a:r>
              <a:rPr lang="en-US" altLang="en-US" sz="2800" dirty="0">
                <a:latin typeface="Calibri" panose="020F0502020204030204" pitchFamily="34" charset="0"/>
                <a:ea typeface="Calibri" panose="020F0502020204030204" pitchFamily="34" charset="0"/>
                <a:cs typeface="Calibri" panose="020F0502020204030204" pitchFamily="34" charset="0"/>
              </a:rPr>
              <a:t>Gnats </a:t>
            </a:r>
          </a:p>
          <a:p>
            <a:pPr marL="514350" indent="-514350">
              <a:spcBef>
                <a:spcPts val="0"/>
              </a:spcBef>
              <a:spcAft>
                <a:spcPts val="1800"/>
              </a:spcAft>
              <a:buSzPct val="100000"/>
              <a:buFont typeface="+mj-lt"/>
              <a:buAutoNum type="arabicPeriod"/>
              <a:defRPr/>
            </a:pPr>
            <a:r>
              <a:rPr lang="en-US" altLang="en-US" sz="2800" dirty="0">
                <a:latin typeface="Calibri" panose="020F0502020204030204" pitchFamily="34" charset="0"/>
                <a:ea typeface="Calibri" panose="020F0502020204030204" pitchFamily="34" charset="0"/>
                <a:cs typeface="Calibri" panose="020F0502020204030204" pitchFamily="34" charset="0"/>
              </a:rPr>
              <a:t>Flies</a:t>
            </a:r>
          </a:p>
          <a:p>
            <a:pPr marL="514350" indent="-514350">
              <a:spcBef>
                <a:spcPts val="0"/>
              </a:spcBef>
              <a:spcAft>
                <a:spcPts val="1800"/>
              </a:spcAft>
              <a:buSzPct val="100000"/>
              <a:buFont typeface="+mj-lt"/>
              <a:buAutoNum type="arabicPeriod"/>
              <a:defRPr/>
            </a:pPr>
            <a:r>
              <a:rPr lang="en-US" altLang="en-US" sz="2800" dirty="0">
                <a:latin typeface="Calibri" panose="020F0502020204030204" pitchFamily="34" charset="0"/>
                <a:ea typeface="Calibri" panose="020F0502020204030204" pitchFamily="34" charset="0"/>
                <a:cs typeface="Calibri" panose="020F0502020204030204" pitchFamily="34" charset="0"/>
              </a:rPr>
              <a:t>Death of livestock</a:t>
            </a:r>
          </a:p>
        </p:txBody>
      </p:sp>
      <p:pic>
        <p:nvPicPr>
          <p:cNvPr id="3" name="Picture 2">
            <a:extLst>
              <a:ext uri="{FF2B5EF4-FFF2-40B4-BE49-F238E27FC236}">
                <a16:creationId xmlns:a16="http://schemas.microsoft.com/office/drawing/2014/main" id="{1F98254E-EBC3-4BEB-F6AD-9551EBE70080}"/>
              </a:ext>
            </a:extLst>
          </p:cNvPr>
          <p:cNvPicPr>
            <a:picLocks noChangeAspect="1"/>
          </p:cNvPicPr>
          <p:nvPr/>
        </p:nvPicPr>
        <p:blipFill>
          <a:blip r:embed="rId2"/>
          <a:srcRect l="4938" t="6775" r="4946" b="6841"/>
          <a:stretch/>
        </p:blipFill>
        <p:spPr>
          <a:xfrm>
            <a:off x="4428471" y="22860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3">
            <a:extLst>
              <a:ext uri="{FF2B5EF4-FFF2-40B4-BE49-F238E27FC236}">
                <a16:creationId xmlns:a16="http://schemas.microsoft.com/office/drawing/2014/main" id="{8910D226-2D65-4D6A-267F-B73D5E2848A6}"/>
              </a:ext>
            </a:extLst>
          </p:cNvPr>
          <p:cNvSpPr txBox="1">
            <a:spLocks noChangeArrowheads="1"/>
          </p:cNvSpPr>
          <p:nvPr/>
        </p:nvSpPr>
        <p:spPr bwMode="auto">
          <a:xfrm>
            <a:off x="8305800" y="1752600"/>
            <a:ext cx="3352800" cy="3276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a:spcBef>
                <a:spcPts val="0"/>
              </a:spcBef>
              <a:spcAft>
                <a:spcPts val="1800"/>
              </a:spcAft>
              <a:buSzPct val="100000"/>
              <a:buFont typeface="+mj-lt"/>
              <a:buAutoNum type="arabicPeriod" startAt="6"/>
              <a:defRPr/>
            </a:pPr>
            <a:r>
              <a:rPr lang="en-US" altLang="en-US" sz="2800" dirty="0">
                <a:ea typeface="Calibri" panose="020F0502020204030204" pitchFamily="34" charset="0"/>
                <a:cs typeface="Calibri" panose="020F0502020204030204" pitchFamily="34" charset="0"/>
              </a:rPr>
              <a:t>Boils</a:t>
            </a:r>
          </a:p>
          <a:p>
            <a:pPr marL="514350" indent="-514350">
              <a:spcBef>
                <a:spcPts val="0"/>
              </a:spcBef>
              <a:spcAft>
                <a:spcPts val="1800"/>
              </a:spcAft>
              <a:buSzPct val="100000"/>
              <a:buFont typeface="+mj-lt"/>
              <a:buAutoNum type="arabicPeriod" startAt="6"/>
              <a:defRPr/>
            </a:pPr>
            <a:r>
              <a:rPr lang="en-US" altLang="en-US" sz="2800" dirty="0">
                <a:ea typeface="Calibri" panose="020F0502020204030204" pitchFamily="34" charset="0"/>
                <a:cs typeface="Calibri" panose="020F0502020204030204" pitchFamily="34" charset="0"/>
              </a:rPr>
              <a:t>Hail</a:t>
            </a:r>
          </a:p>
          <a:p>
            <a:pPr marL="514350" indent="-514350">
              <a:spcBef>
                <a:spcPts val="0"/>
              </a:spcBef>
              <a:spcAft>
                <a:spcPts val="1800"/>
              </a:spcAft>
              <a:buSzPct val="100000"/>
              <a:buFont typeface="+mj-lt"/>
              <a:buAutoNum type="arabicPeriod" startAt="6"/>
              <a:defRPr/>
            </a:pPr>
            <a:r>
              <a:rPr lang="en-US" altLang="en-US" sz="2800" dirty="0">
                <a:ea typeface="Calibri" panose="020F0502020204030204" pitchFamily="34" charset="0"/>
                <a:cs typeface="Calibri" panose="020F0502020204030204" pitchFamily="34" charset="0"/>
              </a:rPr>
              <a:t>Locusts</a:t>
            </a:r>
          </a:p>
          <a:p>
            <a:pPr marL="514350" indent="-514350">
              <a:spcBef>
                <a:spcPts val="0"/>
              </a:spcBef>
              <a:spcAft>
                <a:spcPts val="1800"/>
              </a:spcAft>
              <a:buSzPct val="100000"/>
              <a:buFont typeface="+mj-lt"/>
              <a:buAutoNum type="arabicPeriod" startAt="6"/>
              <a:defRPr/>
            </a:pPr>
            <a:r>
              <a:rPr lang="en-US" altLang="en-US" sz="2800" dirty="0">
                <a:ea typeface="Calibri" panose="020F0502020204030204" pitchFamily="34" charset="0"/>
                <a:cs typeface="Calibri" panose="020F0502020204030204" pitchFamily="34" charset="0"/>
              </a:rPr>
              <a:t>Darkness</a:t>
            </a:r>
          </a:p>
          <a:p>
            <a:pPr marL="514350" indent="-514350">
              <a:spcBef>
                <a:spcPts val="0"/>
              </a:spcBef>
              <a:spcAft>
                <a:spcPts val="1800"/>
              </a:spcAft>
              <a:buSzPct val="100000"/>
              <a:buFont typeface="+mj-lt"/>
              <a:buAutoNum type="arabicPeriod" startAt="6"/>
              <a:defRPr/>
            </a:pPr>
            <a:r>
              <a:rPr lang="en-US" altLang="en-US" sz="2800" b="1" u="sng" dirty="0">
                <a:solidFill>
                  <a:srgbClr val="FFFFCC"/>
                </a:solidFill>
                <a:ea typeface="Calibri" panose="020F0502020204030204" pitchFamily="34" charset="0"/>
                <a:cs typeface="Calibri" panose="020F0502020204030204" pitchFamily="34" charset="0"/>
              </a:rPr>
              <a:t>Death of 1st born</a:t>
            </a:r>
          </a:p>
        </p:txBody>
      </p:sp>
    </p:spTree>
    <p:extLst>
      <p:ext uri="{BB962C8B-B14F-4D97-AF65-F5344CB8AC3E}">
        <p14:creationId xmlns:p14="http://schemas.microsoft.com/office/powerpoint/2010/main" val="36507829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50F43-D92F-FBD2-EAA5-EED4974F841B}"/>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5882CE5B-DD84-8FCD-10B0-E38138DFBF97}"/>
              </a:ext>
            </a:extLst>
          </p:cNvPr>
          <p:cNvSpPr>
            <a:spLocks noGrp="1" noChangeArrowheads="1"/>
          </p:cNvSpPr>
          <p:nvPr>
            <p:ph type="title"/>
          </p:nvPr>
        </p:nvSpPr>
        <p:spPr>
          <a:xfrm>
            <a:off x="609600" y="228600"/>
            <a:ext cx="10972800" cy="1097280"/>
          </a:xfrm>
        </p:spPr>
        <p:txBody>
          <a:bodyPr/>
          <a:lstStyle/>
          <a:p>
            <a:pPr algn="ctr" eaLnBrk="1" hangingPunct="1"/>
            <a:r>
              <a:rPr lang="en-US" sz="3600" kern="1200" dirty="0">
                <a:effectLst>
                  <a:outerShdw blurRad="38100" dist="38100" dir="2700000" algn="tl">
                    <a:srgbClr val="000000">
                      <a:alpha val="43137"/>
                    </a:srgbClr>
                  </a:outerShdw>
                </a:effectLst>
                <a:cs typeface="Calibri" panose="020F0502020204030204" pitchFamily="34" charset="0"/>
              </a:rPr>
              <a:t>DEATH OF FIRST BORN</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Exodus 11:1-10</a:t>
            </a:r>
          </a:p>
        </p:txBody>
      </p:sp>
      <p:sp>
        <p:nvSpPr>
          <p:cNvPr id="161795" name="Rectangle 3">
            <a:extLst>
              <a:ext uri="{FF2B5EF4-FFF2-40B4-BE49-F238E27FC236}">
                <a16:creationId xmlns:a16="http://schemas.microsoft.com/office/drawing/2014/main" id="{FC6BFD7D-EF74-0A5E-28C5-560464D21C83}"/>
              </a:ext>
            </a:extLst>
          </p:cNvPr>
          <p:cNvSpPr>
            <a:spLocks noGrp="1" noChangeArrowheads="1"/>
          </p:cNvSpPr>
          <p:nvPr>
            <p:ph type="body" idx="1"/>
          </p:nvPr>
        </p:nvSpPr>
        <p:spPr>
          <a:xfrm>
            <a:off x="609600" y="1981200"/>
            <a:ext cx="8743443" cy="1994844"/>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cs typeface="Calibri" panose="020F0502020204030204" pitchFamily="34" charset="0"/>
              </a:rPr>
              <a:t>Conversation Interrupted (1-3)</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cs typeface="Calibri" panose="020F0502020204030204" pitchFamily="34" charset="0"/>
              </a:rPr>
              <a:t>Conversation Continued (4-8)</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cs typeface="Calibri" panose="020F0502020204030204" pitchFamily="34" charset="0"/>
              </a:rPr>
              <a:t>Conversation Aftermath (9-10)</a:t>
            </a:r>
          </a:p>
          <a:p>
            <a:pPr marL="571500" lvl="1" indent="-571500" eaLnBrk="1" hangingPunct="1">
              <a:spcBef>
                <a:spcPts val="0"/>
              </a:spcBef>
              <a:spcAft>
                <a:spcPts val="2400"/>
              </a:spcAft>
              <a:buClr>
                <a:schemeClr val="tx2"/>
              </a:buClr>
              <a:buSzPct val="100000"/>
              <a:buFont typeface="Wingdings" pitchFamily="2" charset="2"/>
              <a:buAutoNum type="romanUcPeriod"/>
              <a:defRPr/>
            </a:pPr>
            <a:endParaRPr lang="en-US" dirty="0">
              <a:cs typeface="Calibri" panose="020F0502020204030204" pitchFamily="34" charset="0"/>
            </a:endParaRPr>
          </a:p>
        </p:txBody>
      </p:sp>
      <p:pic>
        <p:nvPicPr>
          <p:cNvPr id="3" name="Picture 2">
            <a:extLst>
              <a:ext uri="{FF2B5EF4-FFF2-40B4-BE49-F238E27FC236}">
                <a16:creationId xmlns:a16="http://schemas.microsoft.com/office/drawing/2014/main" id="{D514F1D0-47B8-4A07-1709-7938F4C63A5C}"/>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01410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D1282-58A2-6CD9-F831-732FDC47DD43}"/>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FA191947-D7B5-DFD6-6D4F-C3BA47E12DD0}"/>
              </a:ext>
            </a:extLst>
          </p:cNvPr>
          <p:cNvSpPr>
            <a:spLocks noGrp="1" noChangeArrowheads="1"/>
          </p:cNvSpPr>
          <p:nvPr>
            <p:ph type="body" idx="1"/>
          </p:nvPr>
        </p:nvSpPr>
        <p:spPr>
          <a:xfrm>
            <a:off x="1255725" y="2057400"/>
            <a:ext cx="7444725" cy="2579570"/>
          </a:xfrm>
        </p:spPr>
        <p:txBody>
          <a:bodyPr/>
          <a:lstStyle/>
          <a:p>
            <a:pPr marL="457200" lvl="2" indent="-457200" eaLnBrk="1" hangingPunct="1">
              <a:spcBef>
                <a:spcPts val="0"/>
              </a:spcBef>
              <a:spcAft>
                <a:spcPts val="2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Plague predicted (4-8c)</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Conversation terminated (8d)</a:t>
            </a:r>
          </a:p>
          <a:p>
            <a:pPr marL="457200" lvl="2" indent="-457200" eaLnBrk="1" hangingPunct="1">
              <a:spcBef>
                <a:spcPts val="0"/>
              </a:spcBef>
              <a:spcAft>
                <a:spcPts val="2000"/>
              </a:spcAft>
              <a:buClr>
                <a:srgbClr val="CC66FF"/>
              </a:buClr>
              <a:buSzPct val="100000"/>
              <a:buFont typeface="+mj-lt"/>
              <a:buAutoNum type="alphaUcPeriod"/>
              <a:defRPr/>
            </a:pPr>
            <a:endParaRPr lang="en-US" sz="2800" dirty="0">
              <a:effectLst>
                <a:outerShdw blurRad="38100" dist="38100" dir="2700000" algn="tl">
                  <a:srgbClr val="000000">
                    <a:alpha val="43137"/>
                  </a:srgbClr>
                </a:outerShdw>
              </a:effectLst>
              <a:cs typeface="Calibri" panose="020F0502020204030204" pitchFamily="34" charset="0"/>
            </a:endParaRPr>
          </a:p>
        </p:txBody>
      </p:sp>
      <p:sp>
        <p:nvSpPr>
          <p:cNvPr id="4" name="Rectangle 2">
            <a:extLst>
              <a:ext uri="{FF2B5EF4-FFF2-40B4-BE49-F238E27FC236}">
                <a16:creationId xmlns:a16="http://schemas.microsoft.com/office/drawing/2014/main" id="{40E32FF9-6F3F-BDB8-F419-6084A5DDA674}"/>
              </a:ext>
            </a:extLst>
          </p:cNvPr>
          <p:cNvSpPr>
            <a:spLocks noGrp="1" noChangeArrowheads="1"/>
          </p:cNvSpPr>
          <p:nvPr>
            <p:ph type="title"/>
          </p:nvPr>
        </p:nvSpPr>
        <p:spPr>
          <a:xfrm>
            <a:off x="3267075" y="228600"/>
            <a:ext cx="5657850" cy="109728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II. Exodus 11:4-8</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Calibri" panose="020F0502020204030204" pitchFamily="34" charset="0"/>
              </a:rPr>
              <a:t>Conversation Continued</a:t>
            </a:r>
            <a:endPar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95FED9CD-3085-005C-E514-95C42E23E7FD}"/>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131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E9FDD-F72B-8A9B-A5F3-8AE57067EFD1}"/>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4CCDD3B7-24B4-50C0-2EB2-F1FDE94550FE}"/>
              </a:ext>
            </a:extLst>
          </p:cNvPr>
          <p:cNvSpPr>
            <a:spLocks noGrp="1" noChangeArrowheads="1"/>
          </p:cNvSpPr>
          <p:nvPr>
            <p:ph type="title"/>
          </p:nvPr>
        </p:nvSpPr>
        <p:spPr>
          <a:xfrm>
            <a:off x="2395538" y="228600"/>
            <a:ext cx="7400925" cy="109728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Exodus </a:t>
            </a:r>
            <a:r>
              <a:rPr lang="en-US" sz="3600" dirty="0">
                <a:effectLst>
                  <a:outerShdw blurRad="38100" dist="38100" dir="2700000" algn="tl">
                    <a:srgbClr val="000000">
                      <a:alpha val="43137"/>
                    </a:srgbClr>
                  </a:outerShdw>
                </a:effectLst>
                <a:cs typeface="Calibri" panose="020F0502020204030204" pitchFamily="34" charset="0"/>
              </a:rPr>
              <a:t>11:4-8c</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Plague Predicted</a:t>
            </a:r>
          </a:p>
        </p:txBody>
      </p:sp>
      <p:sp>
        <p:nvSpPr>
          <p:cNvPr id="161795" name="Rectangle 3">
            <a:extLst>
              <a:ext uri="{FF2B5EF4-FFF2-40B4-BE49-F238E27FC236}">
                <a16:creationId xmlns:a16="http://schemas.microsoft.com/office/drawing/2014/main" id="{38D0EB55-02D0-11F1-C9FB-080F1D29B3C9}"/>
              </a:ext>
            </a:extLst>
          </p:cNvPr>
          <p:cNvSpPr>
            <a:spLocks noGrp="1" noChangeArrowheads="1"/>
          </p:cNvSpPr>
          <p:nvPr>
            <p:ph type="body" idx="1"/>
          </p:nvPr>
        </p:nvSpPr>
        <p:spPr>
          <a:xfrm>
            <a:off x="992716" y="1600200"/>
            <a:ext cx="7705725" cy="1903421"/>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God’s direct involvement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(4</a:t>
            </a:r>
            <a:r>
              <a:rPr lang="en-US" dirty="0">
                <a:effectLst>
                  <a:outerShdw blurRad="38100" dist="38100" dir="2700000" algn="tl">
                    <a:srgbClr val="000000">
                      <a:alpha val="43137"/>
                    </a:srgbClr>
                  </a:outerShdw>
                </a:effectLst>
                <a:cs typeface="Calibri" panose="020F0502020204030204" pitchFamily="34" charset="0"/>
              </a:rPr>
              <a:t>)</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Comprehensive death of first born (5)</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Emotional anguish (6)</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Israel exempted (7)</a:t>
            </a:r>
          </a:p>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Servants’ reaction (8a-b)</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Moses’ exit (8c)</a:t>
            </a:r>
          </a:p>
          <a:p>
            <a:pPr marL="457200" lvl="3" indent="-457200" eaLnBrk="1" hangingPunct="1">
              <a:spcBef>
                <a:spcPts val="0"/>
              </a:spcBef>
              <a:spcAft>
                <a:spcPts val="1800"/>
              </a:spcAft>
              <a:buClr>
                <a:srgbClr val="00FF00"/>
              </a:buClr>
              <a:buFont typeface="+mj-lt"/>
              <a:buAutoNum type="arabicPeriod"/>
              <a:defRPr/>
            </a:pPr>
            <a:endParaRPr lang="en-US" dirty="0">
              <a:effectLst>
                <a:outerShdw blurRad="38100" dist="38100" dir="2700000" algn="tl">
                  <a:srgbClr val="000000">
                    <a:alpha val="43137"/>
                  </a:srgbClr>
                </a:outerShdw>
              </a:effectLst>
              <a:cs typeface="Calibri" panose="020F0502020204030204" pitchFamily="34" charset="0"/>
            </a:endParaRPr>
          </a:p>
          <a:p>
            <a:pPr marL="457200" lvl="3" indent="-457200" eaLnBrk="1" hangingPunct="1">
              <a:spcBef>
                <a:spcPts val="0"/>
              </a:spcBef>
              <a:spcAft>
                <a:spcPts val="1800"/>
              </a:spcAft>
              <a:buClr>
                <a:srgbClr val="00FF00"/>
              </a:buClr>
              <a:buFont typeface="+mj-lt"/>
              <a:buAutoNum type="arabicPeriod"/>
              <a:defRPr/>
            </a:pPr>
            <a:endParaRPr lang="en-US" dirty="0">
              <a:effectLst>
                <a:outerShdw blurRad="38100" dist="38100" dir="2700000" algn="tl">
                  <a:srgbClr val="000000">
                    <a:alpha val="43137"/>
                  </a:srgbClr>
                </a:outerShdw>
              </a:effectLst>
              <a:cs typeface="Calibri" panose="020F0502020204030204" pitchFamily="34" charset="0"/>
            </a:endParaRPr>
          </a:p>
          <a:p>
            <a:pPr marL="0" indent="-1257300" eaLnBrk="1" hangingPunct="1">
              <a:spcBef>
                <a:spcPts val="0"/>
              </a:spcBef>
              <a:spcAft>
                <a:spcPts val="1800"/>
              </a:spcAft>
              <a:buClr>
                <a:srgbClr val="00FF00"/>
              </a:buClr>
              <a:buFont typeface="+mj-lt"/>
              <a:buAutoNum type="arabicPeriod"/>
              <a:defRPr/>
            </a:pPr>
            <a:endParaRPr lang="en-US" dirty="0">
              <a:effectLst>
                <a:outerShdw blurRad="38100" dist="38100" dir="2700000" algn="tl">
                  <a:srgbClr val="000000">
                    <a:alpha val="43137"/>
                  </a:srgbClr>
                </a:outerShdw>
              </a:effectLst>
              <a:cs typeface="Calibri" panose="020F0502020204030204" pitchFamily="34" charset="0"/>
            </a:endParaRPr>
          </a:p>
          <a:p>
            <a:pPr marL="0" lvl="2" indent="-457200" eaLnBrk="1" hangingPunct="1">
              <a:spcBef>
                <a:spcPts val="0"/>
              </a:spcBef>
              <a:spcAft>
                <a:spcPts val="1800"/>
              </a:spcAft>
              <a:buClr>
                <a:srgbClr val="00FF00"/>
              </a:buClr>
              <a:buFont typeface="+mj-lt"/>
              <a:buAutoNum type="arabicPeriod"/>
              <a:defRPr/>
            </a:pPr>
            <a:endParaRPr lang="en-US" dirty="0">
              <a:effectLst>
                <a:outerShdw blurRad="38100" dist="38100" dir="2700000" algn="tl">
                  <a:srgbClr val="000000">
                    <a:alpha val="43137"/>
                  </a:srgbClr>
                </a:outerShdw>
              </a:effectLst>
              <a:cs typeface="Calibri" panose="020F0502020204030204" pitchFamily="34" charset="0"/>
            </a:endParaRPr>
          </a:p>
          <a:p>
            <a:pPr marL="457200" lvl="3" indent="-457200" eaLnBrk="1" hangingPunct="1">
              <a:spcBef>
                <a:spcPts val="0"/>
              </a:spcBef>
              <a:spcAft>
                <a:spcPts val="1800"/>
              </a:spcAft>
              <a:buClr>
                <a:srgbClr val="00FF00"/>
              </a:buClr>
              <a:buFont typeface="+mj-lt"/>
              <a:buAutoNum type="arabicPeriod"/>
              <a:defRPr/>
            </a:pPr>
            <a:endParaRPr lang="en-US" dirty="0">
              <a:effectLst>
                <a:outerShdw blurRad="38100" dist="38100" dir="2700000" algn="tl">
                  <a:srgbClr val="000000">
                    <a:alpha val="43137"/>
                  </a:srgbClr>
                </a:outerShdw>
              </a:effectLst>
              <a:cs typeface="Calibri" panose="020F0502020204030204" pitchFamily="34" charset="0"/>
            </a:endParaRPr>
          </a:p>
        </p:txBody>
      </p:sp>
      <p:pic>
        <p:nvPicPr>
          <p:cNvPr id="3" name="Picture 2">
            <a:extLst>
              <a:ext uri="{FF2B5EF4-FFF2-40B4-BE49-F238E27FC236}">
                <a16:creationId xmlns:a16="http://schemas.microsoft.com/office/drawing/2014/main" id="{60070B52-2A83-4D81-742D-FC2FFBC8E90F}"/>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5136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8CAD7-D3BC-55F9-2685-FFD1C596FA4E}"/>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FA2AB727-0DA1-DC75-F024-B949B5D4023A}"/>
              </a:ext>
            </a:extLst>
          </p:cNvPr>
          <p:cNvSpPr>
            <a:spLocks noGrp="1" noChangeArrowheads="1"/>
          </p:cNvSpPr>
          <p:nvPr>
            <p:ph type="title"/>
          </p:nvPr>
        </p:nvSpPr>
        <p:spPr>
          <a:xfrm>
            <a:off x="2395538" y="228600"/>
            <a:ext cx="7400925" cy="1097280"/>
          </a:xfrm>
        </p:spPr>
        <p:txBody>
          <a:bodyPr/>
          <a:lstStyle/>
          <a:p>
            <a:pPr marL="742950" indent="-742950" algn="ctr" eaLnBrk="1" hangingPunct="1">
              <a:buClr>
                <a:srgbClr val="00FF00"/>
              </a:buClr>
              <a:buFont typeface="+mj-lt"/>
              <a:buAutoNum type="arabicPeriod" startAt="5"/>
            </a:pPr>
            <a:r>
              <a:rPr lang="en-US" sz="3600" dirty="0">
                <a:solidFill>
                  <a:srgbClr val="00FFFF"/>
                </a:solidFill>
                <a:effectLst>
                  <a:outerShdw blurRad="38100" dist="38100" dir="2700000" algn="tl">
                    <a:srgbClr val="000000">
                      <a:alpha val="43137"/>
                    </a:srgbClr>
                  </a:outerShdw>
                </a:effectLst>
                <a:cs typeface="Calibri" panose="020F0502020204030204" pitchFamily="34" charset="0"/>
              </a:rPr>
              <a:t>Exodus 11:8a-b</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Servants’ Reaction </a:t>
            </a:r>
          </a:p>
        </p:txBody>
      </p:sp>
      <p:sp>
        <p:nvSpPr>
          <p:cNvPr id="161795" name="Rectangle 3">
            <a:extLst>
              <a:ext uri="{FF2B5EF4-FFF2-40B4-BE49-F238E27FC236}">
                <a16:creationId xmlns:a16="http://schemas.microsoft.com/office/drawing/2014/main" id="{9DE33A20-3D3B-4ACB-9B68-E6D3FEB35F99}"/>
              </a:ext>
            </a:extLst>
          </p:cNvPr>
          <p:cNvSpPr>
            <a:spLocks noGrp="1" noChangeArrowheads="1"/>
          </p:cNvSpPr>
          <p:nvPr>
            <p:ph type="body" idx="1"/>
          </p:nvPr>
        </p:nvSpPr>
        <p:spPr>
          <a:xfrm>
            <a:off x="1524000" y="2057400"/>
            <a:ext cx="7730104" cy="2743200"/>
          </a:xfrm>
        </p:spPr>
        <p:txBody>
          <a:bodyPr/>
          <a:lstStyle/>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What they will do (8a)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What they will say (8b)</a:t>
            </a:r>
          </a:p>
          <a:p>
            <a:pPr marL="57150" lvl="2" indent="-514350" eaLnBrk="1" hangingPunct="1">
              <a:spcBef>
                <a:spcPts val="0"/>
              </a:spcBef>
              <a:spcAft>
                <a:spcPts val="3000"/>
              </a:spcAft>
              <a:buClr>
                <a:srgbClr val="FFC000"/>
              </a:buClr>
              <a:buFont typeface="+mj-lt"/>
              <a:buAutoNum type="alphaLcParenR"/>
              <a:defRPr/>
            </a:pPr>
            <a:endParaRPr lang="en-US" sz="2800"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07A8644A-F06E-9267-5BEB-2F720EE18E86}"/>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191420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7487"/>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14660</TotalTime>
  <Words>1492</Words>
  <Application>Microsoft Office PowerPoint</Application>
  <PresentationFormat>Widescreen</PresentationFormat>
  <Paragraphs>236</Paragraphs>
  <Slides>35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Calibri</vt:lpstr>
      <vt:lpstr>Times New Roman</vt:lpstr>
      <vt:lpstr>Wingdings</vt:lpstr>
      <vt:lpstr>Azure</vt:lpstr>
      <vt:lpstr>PowerPoint Presentation</vt:lpstr>
      <vt:lpstr>EXODUS STRUCTURE/OUTLINE</vt:lpstr>
      <vt:lpstr>REDEMPTION (1:1–12:30)</vt:lpstr>
      <vt:lpstr>PowerPoint Presentation</vt:lpstr>
      <vt:lpstr>TEN PLAGUES REDEMPTION (7:14–12:30)</vt:lpstr>
      <vt:lpstr>DEATH OF FIRST BORN Exodus 11:1-10</vt:lpstr>
      <vt:lpstr>II. Exodus 11:4-8 Conversation Continued</vt:lpstr>
      <vt:lpstr>Exodus 11:4-8c Plague Predicted</vt:lpstr>
      <vt:lpstr>Exodus 11:8a-b Servants’ Reaction </vt:lpstr>
      <vt:lpstr>Exodus 11:8a-b Servants’ Reaction </vt:lpstr>
      <vt:lpstr>PowerPoint Presentation</vt:lpstr>
      <vt:lpstr>PowerPoint Presentation</vt:lpstr>
      <vt:lpstr>PowerPoint Presentation</vt:lpstr>
      <vt:lpstr>Exodus 11:8a-b Servants’ Reaction </vt:lpstr>
      <vt:lpstr>Exodus 11:4-8c Plague Predicted</vt:lpstr>
      <vt:lpstr>II. Exodus 11:4-8 Conversation Continued</vt:lpstr>
      <vt:lpstr>DEATH OF FIRST BORN Exodus 11:1-10</vt:lpstr>
      <vt:lpstr>III. Exodus 11:9-10 Conversation Aftermath </vt:lpstr>
      <vt:lpstr>III. Exodus 11:9-10 Conversation Aftermath </vt:lpstr>
      <vt:lpstr>PowerPoint Presentation</vt:lpstr>
      <vt:lpstr>PowerPoint Presentation</vt:lpstr>
      <vt:lpstr>III. Exodus 11:9-10 Conversation Aftermath </vt:lpstr>
      <vt:lpstr>Dispensational Theology is a System of Theology</vt:lpstr>
      <vt:lpstr>Doxological Purpose</vt:lpstr>
      <vt:lpstr>PowerPoint Presentation</vt:lpstr>
      <vt:lpstr>III. Exodus 11:9-10 Conversation Aftermath </vt:lpstr>
      <vt:lpstr>TEN PLAGUES REDEMPTION (7:14–12:30)</vt:lpstr>
      <vt:lpstr>PowerPoint Presentation</vt:lpstr>
      <vt:lpstr>III. Exodus 11:9-10 Conversation Aftermath </vt:lpstr>
      <vt:lpstr>PowerPoint Presentation</vt:lpstr>
      <vt:lpstr>Charles Ryrie Ryrie Study Bible, page 96</vt:lpstr>
      <vt:lpstr>GOD HARDENING PHARAOH'S HEART</vt:lpstr>
      <vt:lpstr>Conclusion</vt:lpstr>
      <vt:lpstr>DEATH OF FIRST BORN Exodus 11:1-10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042 Exodus 11v8-10</dc:title>
  <dc:subject>Exodus</dc:subject>
  <dc:creator>A. Woods</dc:creator>
  <dc:description>Modified by Jim McGowan</dc:description>
  <cp:lastModifiedBy>Jim McGowan</cp:lastModifiedBy>
  <cp:revision>1715</cp:revision>
  <cp:lastPrinted>2025-11-07T19:10:39Z</cp:lastPrinted>
  <dcterms:created xsi:type="dcterms:W3CDTF">2009-03-17T12:21:13Z</dcterms:created>
  <dcterms:modified xsi:type="dcterms:W3CDTF">2026-05-09T21:53:29Z</dcterms:modified>
</cp:coreProperties>
</file>