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783" r:id="rId2"/>
  </p:sldMasterIdLst>
  <p:notesMasterIdLst>
    <p:notesMasterId r:id="rId72"/>
  </p:notesMasterIdLst>
  <p:handoutMasterIdLst>
    <p:handoutMasterId r:id="rId73"/>
  </p:handoutMasterIdLst>
  <p:sldIdLst>
    <p:sldId id="286" r:id="rId3"/>
    <p:sldId id="357" r:id="rId4"/>
    <p:sldId id="359" r:id="rId5"/>
    <p:sldId id="267" r:id="rId6"/>
    <p:sldId id="28179" r:id="rId7"/>
    <p:sldId id="28190" r:id="rId8"/>
    <p:sldId id="284" r:id="rId9"/>
    <p:sldId id="3467" r:id="rId10"/>
    <p:sldId id="28200" r:id="rId11"/>
    <p:sldId id="4726" r:id="rId12"/>
    <p:sldId id="4767" r:id="rId13"/>
    <p:sldId id="2926" r:id="rId14"/>
    <p:sldId id="28209" r:id="rId15"/>
    <p:sldId id="28512" r:id="rId16"/>
    <p:sldId id="9583" r:id="rId17"/>
    <p:sldId id="5552" r:id="rId18"/>
    <p:sldId id="873" r:id="rId19"/>
    <p:sldId id="2931" r:id="rId20"/>
    <p:sldId id="5554" r:id="rId21"/>
    <p:sldId id="5571" r:id="rId22"/>
    <p:sldId id="28193" r:id="rId23"/>
    <p:sldId id="28182" r:id="rId24"/>
    <p:sldId id="360" r:id="rId25"/>
    <p:sldId id="2391" r:id="rId26"/>
    <p:sldId id="28620" r:id="rId27"/>
    <p:sldId id="28688" r:id="rId28"/>
    <p:sldId id="28707" r:id="rId29"/>
    <p:sldId id="269" r:id="rId30"/>
    <p:sldId id="28708" r:id="rId31"/>
    <p:sldId id="3044" r:id="rId32"/>
    <p:sldId id="1317" r:id="rId33"/>
    <p:sldId id="5260" r:id="rId34"/>
    <p:sldId id="28207" r:id="rId35"/>
    <p:sldId id="27907" r:id="rId36"/>
    <p:sldId id="28709" r:id="rId37"/>
    <p:sldId id="2304" r:id="rId38"/>
    <p:sldId id="6566" r:id="rId39"/>
    <p:sldId id="1232" r:id="rId40"/>
    <p:sldId id="28701" r:id="rId41"/>
    <p:sldId id="4283" r:id="rId42"/>
    <p:sldId id="6670" r:id="rId43"/>
    <p:sldId id="28710" r:id="rId44"/>
    <p:sldId id="28702" r:id="rId45"/>
    <p:sldId id="28711" r:id="rId46"/>
    <p:sldId id="28703" r:id="rId47"/>
    <p:sldId id="28704" r:id="rId48"/>
    <p:sldId id="28712" r:id="rId49"/>
    <p:sldId id="10122" r:id="rId50"/>
    <p:sldId id="9621" r:id="rId51"/>
    <p:sldId id="28713" r:id="rId52"/>
    <p:sldId id="28176" r:id="rId53"/>
    <p:sldId id="28187" r:id="rId54"/>
    <p:sldId id="9365" r:id="rId55"/>
    <p:sldId id="9313" r:id="rId56"/>
    <p:sldId id="3968" r:id="rId57"/>
    <p:sldId id="28714" r:id="rId58"/>
    <p:sldId id="28705" r:id="rId59"/>
    <p:sldId id="28700" r:id="rId60"/>
    <p:sldId id="2927" r:id="rId61"/>
    <p:sldId id="28457" r:id="rId62"/>
    <p:sldId id="1354" r:id="rId63"/>
    <p:sldId id="28604" r:id="rId64"/>
    <p:sldId id="28606" r:id="rId65"/>
    <p:sldId id="4653" r:id="rId66"/>
    <p:sldId id="28706" r:id="rId67"/>
    <p:sldId id="28513" r:id="rId68"/>
    <p:sldId id="28715" r:id="rId69"/>
    <p:sldId id="28716" r:id="rId70"/>
    <p:sldId id="28717" r:id="rId71"/>
  </p:sldIdLst>
  <p:sldSz cx="12192000" cy="6858000"/>
  <p:notesSz cx="6858000" cy="9144000"/>
  <p:custDataLst>
    <p:tags r:id="rId74"/>
  </p:custDataLst>
  <p:defaultTextStyle>
    <a:defPPr>
      <a:defRPr lang="en-US"/>
    </a:defPPr>
    <a:lvl1pPr algn="l" rtl="0" fontAlgn="base">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3333FF"/>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FDE0A5-D41F-4938-BD0C-5CE42B862B20}" v="20" dt="2026-05-09T21:35:08.7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177" autoAdjust="0"/>
    <p:restoredTop sz="97394" autoAdjust="0"/>
  </p:normalViewPr>
  <p:slideViewPr>
    <p:cSldViewPr>
      <p:cViewPr>
        <p:scale>
          <a:sx n="110" d="100"/>
          <a:sy n="110" d="100"/>
        </p:scale>
        <p:origin x="529" y="272"/>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93" d="100"/>
          <a:sy n="93" d="100"/>
        </p:scale>
        <p:origin x="4158" y="73"/>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gs" Target="tags/tag1.xml"/><Relationship Id="rId79" Type="http://schemas.microsoft.com/office/2016/11/relationships/changesInfo" Target="changesInfos/changesInfo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80" Type="http://schemas.microsoft.com/office/2015/10/relationships/revisionInfo" Target="revisionInfo.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handoutMaster" Target="handoutMasters/handoutMaster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im McGowan" userId="7cd36c50-75f2-4725-a6b3-0fe31ea99fa6" providerId="ADAL" clId="{449CE0BA-7942-4027-A788-A2C5851605C8}"/>
    <pc:docChg chg="undo redo custSel addSld delSld modSld">
      <pc:chgData name="Jim McGowan" userId="7cd36c50-75f2-4725-a6b3-0fe31ea99fa6" providerId="ADAL" clId="{449CE0BA-7942-4027-A788-A2C5851605C8}" dt="2026-04-24T14:36:33.822" v="77"/>
      <pc:docMkLst>
        <pc:docMk/>
      </pc:docMkLst>
      <pc:sldChg chg="add">
        <pc:chgData name="Jim McGowan" userId="7cd36c50-75f2-4725-a6b3-0fe31ea99fa6" providerId="ADAL" clId="{449CE0BA-7942-4027-A788-A2C5851605C8}" dt="2026-04-24T12:54:41.071" v="4"/>
        <pc:sldMkLst>
          <pc:docMk/>
          <pc:sldMk cId="0" sldId="267"/>
        </pc:sldMkLst>
      </pc:sldChg>
      <pc:sldChg chg="add">
        <pc:chgData name="Jim McGowan" userId="7cd36c50-75f2-4725-a6b3-0fe31ea99fa6" providerId="ADAL" clId="{449CE0BA-7942-4027-A788-A2C5851605C8}" dt="2026-04-24T12:54:41.071" v="4"/>
        <pc:sldMkLst>
          <pc:docMk/>
          <pc:sldMk cId="0" sldId="284"/>
        </pc:sldMkLst>
      </pc:sldChg>
      <pc:sldChg chg="add">
        <pc:chgData name="Jim McGowan" userId="7cd36c50-75f2-4725-a6b3-0fe31ea99fa6" providerId="ADAL" clId="{449CE0BA-7942-4027-A788-A2C5851605C8}" dt="2026-04-24T12:54:41.071" v="4"/>
        <pc:sldMkLst>
          <pc:docMk/>
          <pc:sldMk cId="3570174552" sldId="359"/>
        </pc:sldMkLst>
      </pc:sldChg>
      <pc:sldChg chg="add">
        <pc:chgData name="Jim McGowan" userId="7cd36c50-75f2-4725-a6b3-0fe31ea99fa6" providerId="ADAL" clId="{449CE0BA-7942-4027-A788-A2C5851605C8}" dt="2026-04-24T14:36:33.822" v="77"/>
        <pc:sldMkLst>
          <pc:docMk/>
          <pc:sldMk cId="2495872512" sldId="3467"/>
        </pc:sldMkLst>
      </pc:sldChg>
      <pc:sldChg chg="add">
        <pc:chgData name="Jim McGowan" userId="7cd36c50-75f2-4725-a6b3-0fe31ea99fa6" providerId="ADAL" clId="{449CE0BA-7942-4027-A788-A2C5851605C8}" dt="2026-04-24T12:54:41.071" v="4"/>
        <pc:sldMkLst>
          <pc:docMk/>
          <pc:sldMk cId="3185438292" sldId="28179"/>
        </pc:sldMkLst>
      </pc:sldChg>
      <pc:sldChg chg="modSp add mod">
        <pc:chgData name="Jim McGowan" userId="7cd36c50-75f2-4725-a6b3-0fe31ea99fa6" providerId="ADAL" clId="{449CE0BA-7942-4027-A788-A2C5851605C8}" dt="2026-04-24T13:05:32.752" v="69" actId="20577"/>
        <pc:sldMkLst>
          <pc:docMk/>
          <pc:sldMk cId="438462320" sldId="28182"/>
        </pc:sldMkLst>
        <pc:spChg chg="mod">
          <ac:chgData name="Jim McGowan" userId="7cd36c50-75f2-4725-a6b3-0fe31ea99fa6" providerId="ADAL" clId="{449CE0BA-7942-4027-A788-A2C5851605C8}" dt="2026-04-24T13:05:32.752" v="69" actId="20577"/>
          <ac:spMkLst>
            <pc:docMk/>
            <pc:sldMk cId="438462320" sldId="28182"/>
            <ac:spMk id="4099" creationId="{C68DA7D6-70E4-046D-F49D-8C1B418B5095}"/>
          </ac:spMkLst>
        </pc:spChg>
      </pc:sldChg>
      <pc:sldChg chg="modSp add mod">
        <pc:chgData name="Jim McGowan" userId="7cd36c50-75f2-4725-a6b3-0fe31ea99fa6" providerId="ADAL" clId="{449CE0BA-7942-4027-A788-A2C5851605C8}" dt="2026-04-24T12:58:17.296" v="31"/>
        <pc:sldMkLst>
          <pc:docMk/>
          <pc:sldMk cId="2047088242" sldId="28190"/>
        </pc:sldMkLst>
        <pc:spChg chg="mod">
          <ac:chgData name="Jim McGowan" userId="7cd36c50-75f2-4725-a6b3-0fe31ea99fa6" providerId="ADAL" clId="{449CE0BA-7942-4027-A788-A2C5851605C8}" dt="2026-04-24T12:58:17.296" v="31"/>
          <ac:spMkLst>
            <pc:docMk/>
            <pc:sldMk cId="2047088242" sldId="28190"/>
            <ac:spMk id="198659" creationId="{00000000-0000-0000-0000-000000000000}"/>
          </ac:spMkLst>
        </pc:spChg>
      </pc:sldChg>
      <pc:sldChg chg="modSp add mod">
        <pc:chgData name="Jim McGowan" userId="7cd36c50-75f2-4725-a6b3-0fe31ea99fa6" providerId="ADAL" clId="{449CE0BA-7942-4027-A788-A2C5851605C8}" dt="2026-04-24T12:58:56.571" v="36" actId="255"/>
        <pc:sldMkLst>
          <pc:docMk/>
          <pc:sldMk cId="3432679524" sldId="28193"/>
        </pc:sldMkLst>
        <pc:spChg chg="mod">
          <ac:chgData name="Jim McGowan" userId="7cd36c50-75f2-4725-a6b3-0fe31ea99fa6" providerId="ADAL" clId="{449CE0BA-7942-4027-A788-A2C5851605C8}" dt="2026-04-24T12:58:56.571" v="36" actId="255"/>
          <ac:spMkLst>
            <pc:docMk/>
            <pc:sldMk cId="3432679524" sldId="28193"/>
            <ac:spMk id="198659" creationId="{00000000-0000-0000-0000-000000000000}"/>
          </ac:spMkLst>
        </pc:spChg>
      </pc:sldChg>
      <pc:sldChg chg="add">
        <pc:chgData name="Jim McGowan" userId="7cd36c50-75f2-4725-a6b3-0fe31ea99fa6" providerId="ADAL" clId="{449CE0BA-7942-4027-A788-A2C5851605C8}" dt="2026-04-24T14:36:33.822" v="77"/>
        <pc:sldMkLst>
          <pc:docMk/>
          <pc:sldMk cId="669032680" sldId="28200"/>
        </pc:sldMkLst>
      </pc:sldChg>
    </pc:docChg>
  </pc:docChgLst>
  <pc:docChgLst>
    <pc:chgData name="Jim McGowan" userId="e2c7446dd3aca506" providerId="LiveId" clId="{9C25796A-7B39-4A71-8A01-5B1771AE4BD7}"/>
    <pc:docChg chg="undo custSel addSld delSld modSld sldOrd modHandout">
      <pc:chgData name="Jim McGowan" userId="e2c7446dd3aca506" providerId="LiveId" clId="{9C25796A-7B39-4A71-8A01-5B1771AE4BD7}" dt="2026-05-09T21:39:04.729" v="273" actId="20577"/>
      <pc:docMkLst>
        <pc:docMk/>
      </pc:docMkLst>
      <pc:sldChg chg="modSp mod">
        <pc:chgData name="Jim McGowan" userId="e2c7446dd3aca506" providerId="LiveId" clId="{9C25796A-7B39-4A71-8A01-5B1771AE4BD7}" dt="2026-05-09T21:25:49.071" v="214"/>
        <pc:sldMkLst>
          <pc:docMk/>
          <pc:sldMk cId="0" sldId="269"/>
        </pc:sldMkLst>
        <pc:spChg chg="mod">
          <ac:chgData name="Jim McGowan" userId="e2c7446dd3aca506" providerId="LiveId" clId="{9C25796A-7B39-4A71-8A01-5B1771AE4BD7}" dt="2026-05-09T21:25:49.071" v="214"/>
          <ac:spMkLst>
            <pc:docMk/>
            <pc:sldMk cId="0" sldId="269"/>
            <ac:spMk id="5123" creationId="{B4E76021-0795-13B9-A4D4-209C69D17EC5}"/>
          </ac:spMkLst>
        </pc:spChg>
        <pc:spChg chg="mod">
          <ac:chgData name="Jim McGowan" userId="e2c7446dd3aca506" providerId="LiveId" clId="{9C25796A-7B39-4A71-8A01-5B1771AE4BD7}" dt="2026-05-09T21:24:01.692" v="196" actId="179"/>
          <ac:spMkLst>
            <pc:docMk/>
            <pc:sldMk cId="0" sldId="269"/>
            <ac:spMk id="36866" creationId="{EA24EEEB-954C-3C82-03CB-814F3D201740}"/>
          </ac:spMkLst>
        </pc:spChg>
      </pc:sldChg>
      <pc:sldChg chg="ord">
        <pc:chgData name="Jim McGowan" userId="e2c7446dd3aca506" providerId="LiveId" clId="{9C25796A-7B39-4A71-8A01-5B1771AE4BD7}" dt="2026-04-25T13:10:14.316" v="111"/>
        <pc:sldMkLst>
          <pc:docMk/>
          <pc:sldMk cId="0" sldId="284"/>
        </pc:sldMkLst>
      </pc:sldChg>
      <pc:sldChg chg="setBg">
        <pc:chgData name="Jim McGowan" userId="e2c7446dd3aca506" providerId="LiveId" clId="{9C25796A-7B39-4A71-8A01-5B1771AE4BD7}" dt="2026-04-18T21:37:32.526" v="0"/>
        <pc:sldMkLst>
          <pc:docMk/>
          <pc:sldMk cId="0" sldId="286"/>
        </pc:sldMkLst>
      </pc:sldChg>
      <pc:sldChg chg="modSp mod">
        <pc:chgData name="Jim McGowan" userId="e2c7446dd3aca506" providerId="LiveId" clId="{9C25796A-7B39-4A71-8A01-5B1771AE4BD7}" dt="2026-05-09T21:39:04.729" v="273" actId="20577"/>
        <pc:sldMkLst>
          <pc:docMk/>
          <pc:sldMk cId="613835663" sldId="357"/>
        </pc:sldMkLst>
        <pc:spChg chg="mod">
          <ac:chgData name="Jim McGowan" userId="e2c7446dd3aca506" providerId="LiveId" clId="{9C25796A-7B39-4A71-8A01-5B1771AE4BD7}" dt="2026-05-09T21:39:04.729" v="273" actId="20577"/>
          <ac:spMkLst>
            <pc:docMk/>
            <pc:sldMk cId="613835663" sldId="357"/>
            <ac:spMk id="3" creationId="{5B05CD14-75A2-4967-DCAE-C53E4F039AD1}"/>
          </ac:spMkLst>
        </pc:spChg>
      </pc:sldChg>
      <pc:sldChg chg="add">
        <pc:chgData name="Jim McGowan" userId="e2c7446dd3aca506" providerId="LiveId" clId="{9C25796A-7B39-4A71-8A01-5B1771AE4BD7}" dt="2026-04-25T13:12:06.994" v="117"/>
        <pc:sldMkLst>
          <pc:docMk/>
          <pc:sldMk cId="1758627888" sldId="873"/>
        </pc:sldMkLst>
      </pc:sldChg>
      <pc:sldChg chg="modSp">
        <pc:chgData name="Jim McGowan" userId="e2c7446dd3aca506" providerId="LiveId" clId="{9C25796A-7B39-4A71-8A01-5B1771AE4BD7}" dt="2026-05-09T21:29:51.970" v="241" actId="12788"/>
        <pc:sldMkLst>
          <pc:docMk/>
          <pc:sldMk cId="0" sldId="1232"/>
        </pc:sldMkLst>
        <pc:picChg chg="mod">
          <ac:chgData name="Jim McGowan" userId="e2c7446dd3aca506" providerId="LiveId" clId="{9C25796A-7B39-4A71-8A01-5B1771AE4BD7}" dt="2026-05-09T21:29:51.970" v="241" actId="12788"/>
          <ac:picMkLst>
            <pc:docMk/>
            <pc:sldMk cId="0" sldId="1232"/>
            <ac:picMk id="48130" creationId="{1E8B7BC3-D1ED-4068-815F-290A6412406F}"/>
          </ac:picMkLst>
        </pc:picChg>
      </pc:sldChg>
      <pc:sldChg chg="modSp add mod">
        <pc:chgData name="Jim McGowan" userId="e2c7446dd3aca506" providerId="LiveId" clId="{9C25796A-7B39-4A71-8A01-5B1771AE4BD7}" dt="2026-04-25T13:13:51.814" v="125" actId="948"/>
        <pc:sldMkLst>
          <pc:docMk/>
          <pc:sldMk cId="3798585343" sldId="2926"/>
        </pc:sldMkLst>
        <pc:spChg chg="mod">
          <ac:chgData name="Jim McGowan" userId="e2c7446dd3aca506" providerId="LiveId" clId="{9C25796A-7B39-4A71-8A01-5B1771AE4BD7}" dt="2026-04-25T13:13:51.814" v="125" actId="948"/>
          <ac:spMkLst>
            <pc:docMk/>
            <pc:sldMk cId="3798585343" sldId="2926"/>
            <ac:spMk id="134147" creationId="{00000000-0000-0000-0000-000000000000}"/>
          </ac:spMkLst>
        </pc:spChg>
      </pc:sldChg>
      <pc:sldChg chg="modSp add mod">
        <pc:chgData name="Jim McGowan" userId="e2c7446dd3aca506" providerId="LiveId" clId="{9C25796A-7B39-4A71-8A01-5B1771AE4BD7}" dt="2026-04-25T13:18:05.972" v="162" actId="948"/>
        <pc:sldMkLst>
          <pc:docMk/>
          <pc:sldMk cId="1545650649" sldId="2931"/>
        </pc:sldMkLst>
        <pc:spChg chg="mod">
          <ac:chgData name="Jim McGowan" userId="e2c7446dd3aca506" providerId="LiveId" clId="{9C25796A-7B39-4A71-8A01-5B1771AE4BD7}" dt="2026-04-25T13:18:05.972" v="162" actId="948"/>
          <ac:spMkLst>
            <pc:docMk/>
            <pc:sldMk cId="1545650649" sldId="2931"/>
            <ac:spMk id="2" creationId="{CA05C907-3C10-4584-ABB7-A2004B3A19AF}"/>
          </ac:spMkLst>
        </pc:spChg>
      </pc:sldChg>
      <pc:sldChg chg="ord">
        <pc:chgData name="Jim McGowan" userId="e2c7446dd3aca506" providerId="LiveId" clId="{9C25796A-7B39-4A71-8A01-5B1771AE4BD7}" dt="2026-04-25T13:11:05.154" v="115"/>
        <pc:sldMkLst>
          <pc:docMk/>
          <pc:sldMk cId="2495872512" sldId="3467"/>
        </pc:sldMkLst>
      </pc:sldChg>
      <pc:sldChg chg="modSp mod">
        <pc:chgData name="Jim McGowan" userId="e2c7446dd3aca506" providerId="LiveId" clId="{9C25796A-7B39-4A71-8A01-5B1771AE4BD7}" dt="2026-05-09T21:30:10.497" v="243" actId="255"/>
        <pc:sldMkLst>
          <pc:docMk/>
          <pc:sldMk cId="1837345019" sldId="4283"/>
        </pc:sldMkLst>
        <pc:spChg chg="mod">
          <ac:chgData name="Jim McGowan" userId="e2c7446dd3aca506" providerId="LiveId" clId="{9C25796A-7B39-4A71-8A01-5B1771AE4BD7}" dt="2026-05-09T21:30:10.497" v="243" actId="255"/>
          <ac:spMkLst>
            <pc:docMk/>
            <pc:sldMk cId="1837345019" sldId="4283"/>
            <ac:spMk id="64514" creationId="{00000000-0000-0000-0000-000000000000}"/>
          </ac:spMkLst>
        </pc:spChg>
      </pc:sldChg>
      <pc:sldChg chg="add">
        <pc:chgData name="Jim McGowan" userId="e2c7446dd3aca506" providerId="LiveId" clId="{9C25796A-7B39-4A71-8A01-5B1771AE4BD7}" dt="2026-04-25T13:11:25.318" v="116"/>
        <pc:sldMkLst>
          <pc:docMk/>
          <pc:sldMk cId="3983266042" sldId="4726"/>
        </pc:sldMkLst>
      </pc:sldChg>
      <pc:sldChg chg="addSp delSp modSp add mod">
        <pc:chgData name="Jim McGowan" userId="e2c7446dd3aca506" providerId="LiveId" clId="{9C25796A-7B39-4A71-8A01-5B1771AE4BD7}" dt="2026-04-25T13:16:36.462" v="159" actId="1036"/>
        <pc:sldMkLst>
          <pc:docMk/>
          <pc:sldMk cId="2137142372" sldId="4767"/>
        </pc:sldMkLst>
        <pc:spChg chg="mod">
          <ac:chgData name="Jim McGowan" userId="e2c7446dd3aca506" providerId="LiveId" clId="{9C25796A-7B39-4A71-8A01-5B1771AE4BD7}" dt="2026-04-25T13:16:22.797" v="153" actId="255"/>
          <ac:spMkLst>
            <pc:docMk/>
            <pc:sldMk cId="2137142372" sldId="4767"/>
            <ac:spMk id="3" creationId="{9FCE1375-9F6D-4FCB-B3CC-1DEAE2B6A2CD}"/>
          </ac:spMkLst>
        </pc:spChg>
        <pc:picChg chg="add mod ord">
          <ac:chgData name="Jim McGowan" userId="e2c7446dd3aca506" providerId="LiveId" clId="{9C25796A-7B39-4A71-8A01-5B1771AE4BD7}" dt="2026-04-25T13:13:16.882" v="120" actId="167"/>
          <ac:picMkLst>
            <pc:docMk/>
            <pc:sldMk cId="2137142372" sldId="4767"/>
            <ac:picMk id="2" creationId="{D898158C-CBB3-519E-B1F8-F3E29FC5BF5A}"/>
          </ac:picMkLst>
        </pc:picChg>
        <pc:picChg chg="mod">
          <ac:chgData name="Jim McGowan" userId="e2c7446dd3aca506" providerId="LiveId" clId="{9C25796A-7B39-4A71-8A01-5B1771AE4BD7}" dt="2026-04-25T13:16:36.462" v="159" actId="1036"/>
          <ac:picMkLst>
            <pc:docMk/>
            <pc:sldMk cId="2137142372" sldId="4767"/>
            <ac:picMk id="6" creationId="{C6EDF527-C7F8-4370-B6B4-94E8A8988926}"/>
          </ac:picMkLst>
        </pc:picChg>
      </pc:sldChg>
      <pc:sldChg chg="modSp add mod">
        <pc:chgData name="Jim McGowan" userId="e2c7446dd3aca506" providerId="LiveId" clId="{9C25796A-7B39-4A71-8A01-5B1771AE4BD7}" dt="2026-04-25T13:17:34.273" v="161" actId="255"/>
        <pc:sldMkLst>
          <pc:docMk/>
          <pc:sldMk cId="3951831029" sldId="5552"/>
        </pc:sldMkLst>
        <pc:spChg chg="mod">
          <ac:chgData name="Jim McGowan" userId="e2c7446dd3aca506" providerId="LiveId" clId="{9C25796A-7B39-4A71-8A01-5B1771AE4BD7}" dt="2026-04-25T13:17:34.273" v="161" actId="255"/>
          <ac:spMkLst>
            <pc:docMk/>
            <pc:sldMk cId="3951831029" sldId="5552"/>
            <ac:spMk id="8" creationId="{585E8E5F-D8FD-4E4C-AE84-5C0CC1D3326A}"/>
          </ac:spMkLst>
        </pc:spChg>
      </pc:sldChg>
      <pc:sldChg chg="addSp delSp modSp add mod">
        <pc:chgData name="Jim McGowan" userId="e2c7446dd3aca506" providerId="LiveId" clId="{9C25796A-7B39-4A71-8A01-5B1771AE4BD7}" dt="2026-04-25T13:18:25.054" v="164"/>
        <pc:sldMkLst>
          <pc:docMk/>
          <pc:sldMk cId="2161930709" sldId="5554"/>
        </pc:sldMkLst>
        <pc:spChg chg="add mod">
          <ac:chgData name="Jim McGowan" userId="e2c7446dd3aca506" providerId="LiveId" clId="{9C25796A-7B39-4A71-8A01-5B1771AE4BD7}" dt="2026-04-25T13:18:25.054" v="164"/>
          <ac:spMkLst>
            <pc:docMk/>
            <pc:sldMk cId="2161930709" sldId="5554"/>
            <ac:spMk id="4" creationId="{D771494A-B2BA-0E8F-1AB3-3FF83AE51DC8}"/>
          </ac:spMkLst>
        </pc:spChg>
      </pc:sldChg>
      <pc:sldChg chg="modSp add mod">
        <pc:chgData name="Jim McGowan" userId="e2c7446dd3aca506" providerId="LiveId" clId="{9C25796A-7B39-4A71-8A01-5B1771AE4BD7}" dt="2026-05-09T21:19:01.115" v="182" actId="255"/>
        <pc:sldMkLst>
          <pc:docMk/>
          <pc:sldMk cId="3492160142" sldId="5571"/>
        </pc:sldMkLst>
        <pc:graphicFrameChg chg="mod modGraphic">
          <ac:chgData name="Jim McGowan" userId="e2c7446dd3aca506" providerId="LiveId" clId="{9C25796A-7B39-4A71-8A01-5B1771AE4BD7}" dt="2026-05-09T21:19:01.115" v="182" actId="255"/>
          <ac:graphicFrameMkLst>
            <pc:docMk/>
            <pc:sldMk cId="3492160142" sldId="5571"/>
            <ac:graphicFrameMk id="5" creationId="{CD1ABF7F-D3E6-D627-08A0-AB5A7B22183F}"/>
          </ac:graphicFrameMkLst>
        </pc:graphicFrameChg>
      </pc:sldChg>
      <pc:sldChg chg="modSp add mod">
        <pc:chgData name="Jim McGowan" userId="e2c7446dd3aca506" providerId="LiveId" clId="{9C25796A-7B39-4A71-8A01-5B1771AE4BD7}" dt="2026-04-25T13:17:23.792" v="160" actId="255"/>
        <pc:sldMkLst>
          <pc:docMk/>
          <pc:sldMk cId="3715523040" sldId="9583"/>
        </pc:sldMkLst>
        <pc:spChg chg="mod">
          <ac:chgData name="Jim McGowan" userId="e2c7446dd3aca506" providerId="LiveId" clId="{9C25796A-7B39-4A71-8A01-5B1771AE4BD7}" dt="2026-04-25T13:17:23.792" v="160" actId="255"/>
          <ac:spMkLst>
            <pc:docMk/>
            <pc:sldMk cId="3715523040" sldId="9583"/>
            <ac:spMk id="7" creationId="{8A685669-92DA-4862-AF9F-0A1B9CEAA28D}"/>
          </ac:spMkLst>
        </pc:spChg>
      </pc:sldChg>
      <pc:sldChg chg="modSp mod">
        <pc:chgData name="Jim McGowan" userId="e2c7446dd3aca506" providerId="LiveId" clId="{9C25796A-7B39-4A71-8A01-5B1771AE4BD7}" dt="2026-04-25T13:04:39.903" v="93" actId="108"/>
        <pc:sldMkLst>
          <pc:docMk/>
          <pc:sldMk cId="3185438292" sldId="28179"/>
        </pc:sldMkLst>
        <pc:spChg chg="mod">
          <ac:chgData name="Jim McGowan" userId="e2c7446dd3aca506" providerId="LiveId" clId="{9C25796A-7B39-4A71-8A01-5B1771AE4BD7}" dt="2026-04-25T13:04:39.903" v="93" actId="108"/>
          <ac:spMkLst>
            <pc:docMk/>
            <pc:sldMk cId="3185438292" sldId="28179"/>
            <ac:spMk id="4099" creationId="{C68DA7D6-70E4-046D-F49D-8C1B418B5095}"/>
          </ac:spMkLst>
        </pc:spChg>
      </pc:sldChg>
      <pc:sldChg chg="modSp mod">
        <pc:chgData name="Jim McGowan" userId="e2c7446dd3aca506" providerId="LiveId" clId="{9C25796A-7B39-4A71-8A01-5B1771AE4BD7}" dt="2026-04-25T13:09:17.881" v="107" actId="108"/>
        <pc:sldMkLst>
          <pc:docMk/>
          <pc:sldMk cId="2047088242" sldId="28190"/>
        </pc:sldMkLst>
        <pc:spChg chg="mod">
          <ac:chgData name="Jim McGowan" userId="e2c7446dd3aca506" providerId="LiveId" clId="{9C25796A-7B39-4A71-8A01-5B1771AE4BD7}" dt="2026-04-25T13:09:17.881" v="107" actId="108"/>
          <ac:spMkLst>
            <pc:docMk/>
            <pc:sldMk cId="2047088242" sldId="28190"/>
            <ac:spMk id="198659" creationId="{00000000-0000-0000-0000-000000000000}"/>
          </ac:spMkLst>
        </pc:spChg>
      </pc:sldChg>
      <pc:sldChg chg="ord">
        <pc:chgData name="Jim McGowan" userId="e2c7446dd3aca506" providerId="LiveId" clId="{9C25796A-7B39-4A71-8A01-5B1771AE4BD7}" dt="2026-04-25T13:11:05.154" v="115"/>
        <pc:sldMkLst>
          <pc:docMk/>
          <pc:sldMk cId="669032680" sldId="28200"/>
        </pc:sldMkLst>
      </pc:sldChg>
      <pc:sldChg chg="add">
        <pc:chgData name="Jim McGowan" userId="e2c7446dd3aca506" providerId="LiveId" clId="{9C25796A-7B39-4A71-8A01-5B1771AE4BD7}" dt="2026-04-25T13:12:06.994" v="117"/>
        <pc:sldMkLst>
          <pc:docMk/>
          <pc:sldMk cId="1080777600" sldId="28209"/>
        </pc:sldMkLst>
      </pc:sldChg>
      <pc:sldChg chg="add">
        <pc:chgData name="Jim McGowan" userId="e2c7446dd3aca506" providerId="LiveId" clId="{9C25796A-7B39-4A71-8A01-5B1771AE4BD7}" dt="2026-04-25T13:12:06.994" v="117"/>
        <pc:sldMkLst>
          <pc:docMk/>
          <pc:sldMk cId="518181188" sldId="28512"/>
        </pc:sldMkLst>
      </pc:sldChg>
      <pc:sldChg chg="add">
        <pc:chgData name="Jim McGowan" userId="e2c7446dd3aca506" providerId="LiveId" clId="{9C25796A-7B39-4A71-8A01-5B1771AE4BD7}" dt="2026-04-25T13:12:06.994" v="117"/>
        <pc:sldMkLst>
          <pc:docMk/>
          <pc:sldMk cId="33555973" sldId="28513"/>
        </pc:sldMkLst>
      </pc:sldChg>
      <pc:sldChg chg="addSp delSp modSp mod">
        <pc:chgData name="Jim McGowan" userId="e2c7446dd3aca506" providerId="LiveId" clId="{9C25796A-7B39-4A71-8A01-5B1771AE4BD7}" dt="2026-05-09T21:20:33.749" v="191"/>
        <pc:sldMkLst>
          <pc:docMk/>
          <pc:sldMk cId="3689173587" sldId="28688"/>
        </pc:sldMkLst>
        <pc:spChg chg="mod">
          <ac:chgData name="Jim McGowan" userId="e2c7446dd3aca506" providerId="LiveId" clId="{9C25796A-7B39-4A71-8A01-5B1771AE4BD7}" dt="2026-05-09T21:19:34.293" v="183" actId="2711"/>
          <ac:spMkLst>
            <pc:docMk/>
            <pc:sldMk cId="3689173587" sldId="28688"/>
            <ac:spMk id="4" creationId="{A99FE43B-D52B-0132-3555-607219B3D91C}"/>
          </ac:spMkLst>
        </pc:spChg>
        <pc:spChg chg="mod">
          <ac:chgData name="Jim McGowan" userId="e2c7446dd3aca506" providerId="LiveId" clId="{9C25796A-7B39-4A71-8A01-5B1771AE4BD7}" dt="2026-05-09T21:19:42.292" v="184" actId="14100"/>
          <ac:spMkLst>
            <pc:docMk/>
            <pc:sldMk cId="3689173587" sldId="28688"/>
            <ac:spMk id="161795" creationId="{3254FE7A-2516-A1ED-864B-AF4C49BEF829}"/>
          </ac:spMkLst>
        </pc:spChg>
        <pc:picChg chg="add mod">
          <ac:chgData name="Jim McGowan" userId="e2c7446dd3aca506" providerId="LiveId" clId="{9C25796A-7B39-4A71-8A01-5B1771AE4BD7}" dt="2026-05-09T21:20:33.749" v="191"/>
          <ac:picMkLst>
            <pc:docMk/>
            <pc:sldMk cId="3689173587" sldId="28688"/>
            <ac:picMk id="2" creationId="{80288A50-EB40-E071-495E-020B5D33516E}"/>
          </ac:picMkLst>
        </pc:picChg>
        <pc:picChg chg="del">
          <ac:chgData name="Jim McGowan" userId="e2c7446dd3aca506" providerId="LiveId" clId="{9C25796A-7B39-4A71-8A01-5B1771AE4BD7}" dt="2026-05-09T21:20:32.485" v="190" actId="478"/>
          <ac:picMkLst>
            <pc:docMk/>
            <pc:sldMk cId="3689173587" sldId="28688"/>
            <ac:picMk id="5" creationId="{690CAA62-C23E-3918-93DB-DC94E8757245}"/>
          </ac:picMkLst>
        </pc:picChg>
      </pc:sldChg>
      <pc:sldChg chg="del">
        <pc:chgData name="Jim McGowan" userId="e2c7446dd3aca506" providerId="LiveId" clId="{9C25796A-7B39-4A71-8A01-5B1771AE4BD7}" dt="2026-05-09T21:20:02.683" v="187" actId="47"/>
        <pc:sldMkLst>
          <pc:docMk/>
          <pc:sldMk cId="2385749535" sldId="28689"/>
        </pc:sldMkLst>
      </pc:sldChg>
      <pc:sldChg chg="del">
        <pc:chgData name="Jim McGowan" userId="e2c7446dd3aca506" providerId="LiveId" clId="{9C25796A-7B39-4A71-8A01-5B1771AE4BD7}" dt="2026-05-09T21:35:01.940" v="258" actId="47"/>
        <pc:sldMkLst>
          <pc:docMk/>
          <pc:sldMk cId="1510531872" sldId="28690"/>
        </pc:sldMkLst>
      </pc:sldChg>
      <pc:sldChg chg="del">
        <pc:chgData name="Jim McGowan" userId="e2c7446dd3aca506" providerId="LiveId" clId="{9C25796A-7B39-4A71-8A01-5B1771AE4BD7}" dt="2026-05-09T21:35:38.695" v="262" actId="47"/>
        <pc:sldMkLst>
          <pc:docMk/>
          <pc:sldMk cId="4231399338" sldId="28691"/>
        </pc:sldMkLst>
      </pc:sldChg>
      <pc:sldChg chg="modSp del mod">
        <pc:chgData name="Jim McGowan" userId="e2c7446dd3aca506" providerId="LiveId" clId="{9C25796A-7B39-4A71-8A01-5B1771AE4BD7}" dt="2026-05-09T21:26:08.017" v="217" actId="47"/>
        <pc:sldMkLst>
          <pc:docMk/>
          <pc:sldMk cId="706663991" sldId="28692"/>
        </pc:sldMkLst>
        <pc:spChg chg="mod">
          <ac:chgData name="Jim McGowan" userId="e2c7446dd3aca506" providerId="LiveId" clId="{9C25796A-7B39-4A71-8A01-5B1771AE4BD7}" dt="2026-05-09T21:25:12.328" v="201" actId="207"/>
          <ac:spMkLst>
            <pc:docMk/>
            <pc:sldMk cId="706663991" sldId="28692"/>
            <ac:spMk id="5123" creationId="{8300C8D8-5EDA-CBBC-EDE0-E02DED2865A2}"/>
          </ac:spMkLst>
        </pc:spChg>
        <pc:spChg chg="mod">
          <ac:chgData name="Jim McGowan" userId="e2c7446dd3aca506" providerId="LiveId" clId="{9C25796A-7B39-4A71-8A01-5B1771AE4BD7}" dt="2026-05-09T21:24:40.628" v="197" actId="108"/>
          <ac:spMkLst>
            <pc:docMk/>
            <pc:sldMk cId="706663991" sldId="28692"/>
            <ac:spMk id="36866" creationId="{5F944141-675D-3E1D-99E4-E3A8E213B139}"/>
          </ac:spMkLst>
        </pc:spChg>
      </pc:sldChg>
      <pc:sldChg chg="del">
        <pc:chgData name="Jim McGowan" userId="e2c7446dd3aca506" providerId="LiveId" clId="{9C25796A-7B39-4A71-8A01-5B1771AE4BD7}" dt="2026-05-09T21:26:38.277" v="221" actId="47"/>
        <pc:sldMkLst>
          <pc:docMk/>
          <pc:sldMk cId="2606072136" sldId="28693"/>
        </pc:sldMkLst>
      </pc:sldChg>
      <pc:sldChg chg="del">
        <pc:chgData name="Jim McGowan" userId="e2c7446dd3aca506" providerId="LiveId" clId="{9C25796A-7B39-4A71-8A01-5B1771AE4BD7}" dt="2026-05-09T21:27:01.159" v="225" actId="47"/>
        <pc:sldMkLst>
          <pc:docMk/>
          <pc:sldMk cId="3733406576" sldId="28694"/>
        </pc:sldMkLst>
      </pc:sldChg>
      <pc:sldChg chg="del">
        <pc:chgData name="Jim McGowan" userId="e2c7446dd3aca506" providerId="LiveId" clId="{9C25796A-7B39-4A71-8A01-5B1771AE4BD7}" dt="2026-05-09T21:27:27.700" v="229" actId="47"/>
        <pc:sldMkLst>
          <pc:docMk/>
          <pc:sldMk cId="4149615876" sldId="28695"/>
        </pc:sldMkLst>
      </pc:sldChg>
      <pc:sldChg chg="del">
        <pc:chgData name="Jim McGowan" userId="e2c7446dd3aca506" providerId="LiveId" clId="{9C25796A-7B39-4A71-8A01-5B1771AE4BD7}" dt="2026-05-09T21:27:51.032" v="233" actId="47"/>
        <pc:sldMkLst>
          <pc:docMk/>
          <pc:sldMk cId="1410033661" sldId="28696"/>
        </pc:sldMkLst>
      </pc:sldChg>
      <pc:sldChg chg="del">
        <pc:chgData name="Jim McGowan" userId="e2c7446dd3aca506" providerId="LiveId" clId="{9C25796A-7B39-4A71-8A01-5B1771AE4BD7}" dt="2026-05-09T21:28:14.975" v="237" actId="47"/>
        <pc:sldMkLst>
          <pc:docMk/>
          <pc:sldMk cId="182369953" sldId="28697"/>
        </pc:sldMkLst>
      </pc:sldChg>
      <pc:sldChg chg="del">
        <pc:chgData name="Jim McGowan" userId="e2c7446dd3aca506" providerId="LiveId" clId="{9C25796A-7B39-4A71-8A01-5B1771AE4BD7}" dt="2026-05-09T21:32:54.881" v="251" actId="47"/>
        <pc:sldMkLst>
          <pc:docMk/>
          <pc:sldMk cId="1965289319" sldId="28698"/>
        </pc:sldMkLst>
      </pc:sldChg>
      <pc:sldChg chg="del">
        <pc:chgData name="Jim McGowan" userId="e2c7446dd3aca506" providerId="LiveId" clId="{9C25796A-7B39-4A71-8A01-5B1771AE4BD7}" dt="2026-05-09T21:33:47.706" v="254" actId="47"/>
        <pc:sldMkLst>
          <pc:docMk/>
          <pc:sldMk cId="1253307929" sldId="28699"/>
        </pc:sldMkLst>
      </pc:sldChg>
      <pc:sldChg chg="addSp delSp modSp add mod">
        <pc:chgData name="Jim McGowan" userId="e2c7446dd3aca506" providerId="LiveId" clId="{9C25796A-7B39-4A71-8A01-5B1771AE4BD7}" dt="2026-05-09T21:20:25.790" v="189"/>
        <pc:sldMkLst>
          <pc:docMk/>
          <pc:sldMk cId="1824913532" sldId="28707"/>
        </pc:sldMkLst>
        <pc:spChg chg="mod">
          <ac:chgData name="Jim McGowan" userId="e2c7446dd3aca506" providerId="LiveId" clId="{9C25796A-7B39-4A71-8A01-5B1771AE4BD7}" dt="2026-05-09T21:19:57.494" v="186" actId="108"/>
          <ac:spMkLst>
            <pc:docMk/>
            <pc:sldMk cId="1824913532" sldId="28707"/>
            <ac:spMk id="161795" creationId="{A93BC7C2-77C7-F5B6-1861-7D0A4626F5B6}"/>
          </ac:spMkLst>
        </pc:spChg>
        <pc:picChg chg="add mod">
          <ac:chgData name="Jim McGowan" userId="e2c7446dd3aca506" providerId="LiveId" clId="{9C25796A-7B39-4A71-8A01-5B1771AE4BD7}" dt="2026-05-09T21:20:25.790" v="189"/>
          <ac:picMkLst>
            <pc:docMk/>
            <pc:sldMk cId="1824913532" sldId="28707"/>
            <ac:picMk id="2" creationId="{85CA5E20-0791-CB05-C97B-E16F8CFEAFA5}"/>
          </ac:picMkLst>
        </pc:picChg>
        <pc:picChg chg="del">
          <ac:chgData name="Jim McGowan" userId="e2c7446dd3aca506" providerId="LiveId" clId="{9C25796A-7B39-4A71-8A01-5B1771AE4BD7}" dt="2026-05-09T21:20:25.084" v="188" actId="478"/>
          <ac:picMkLst>
            <pc:docMk/>
            <pc:sldMk cId="1824913532" sldId="28707"/>
            <ac:picMk id="5" creationId="{2F45C9D0-D24D-CC74-D5C8-C2BACD4837C1}"/>
          </ac:picMkLst>
        </pc:picChg>
      </pc:sldChg>
      <pc:sldChg chg="modSp add mod">
        <pc:chgData name="Jim McGowan" userId="e2c7446dd3aca506" providerId="LiveId" clId="{9C25796A-7B39-4A71-8A01-5B1771AE4BD7}" dt="2026-05-09T21:26:03.458" v="216" actId="108"/>
        <pc:sldMkLst>
          <pc:docMk/>
          <pc:sldMk cId="4171236380" sldId="28708"/>
        </pc:sldMkLst>
        <pc:spChg chg="mod">
          <ac:chgData name="Jim McGowan" userId="e2c7446dd3aca506" providerId="LiveId" clId="{9C25796A-7B39-4A71-8A01-5B1771AE4BD7}" dt="2026-05-09T21:26:03.458" v="216" actId="108"/>
          <ac:spMkLst>
            <pc:docMk/>
            <pc:sldMk cId="4171236380" sldId="28708"/>
            <ac:spMk id="5123" creationId="{2DC8C5E4-F49E-FBCF-A1CE-76AB2B8BB779}"/>
          </ac:spMkLst>
        </pc:spChg>
      </pc:sldChg>
      <pc:sldChg chg="modSp add mod">
        <pc:chgData name="Jim McGowan" userId="e2c7446dd3aca506" providerId="LiveId" clId="{9C25796A-7B39-4A71-8A01-5B1771AE4BD7}" dt="2026-05-09T21:26:31.162" v="220" actId="108"/>
        <pc:sldMkLst>
          <pc:docMk/>
          <pc:sldMk cId="3148763275" sldId="28709"/>
        </pc:sldMkLst>
        <pc:spChg chg="mod">
          <ac:chgData name="Jim McGowan" userId="e2c7446dd3aca506" providerId="LiveId" clId="{9C25796A-7B39-4A71-8A01-5B1771AE4BD7}" dt="2026-05-09T21:26:31.162" v="220" actId="108"/>
          <ac:spMkLst>
            <pc:docMk/>
            <pc:sldMk cId="3148763275" sldId="28709"/>
            <ac:spMk id="5123" creationId="{C337542B-22D5-4E74-5AA7-98387277CF67}"/>
          </ac:spMkLst>
        </pc:spChg>
      </pc:sldChg>
      <pc:sldChg chg="modSp add mod">
        <pc:chgData name="Jim McGowan" userId="e2c7446dd3aca506" providerId="LiveId" clId="{9C25796A-7B39-4A71-8A01-5B1771AE4BD7}" dt="2026-05-09T21:26:56.449" v="224" actId="108"/>
        <pc:sldMkLst>
          <pc:docMk/>
          <pc:sldMk cId="946387263" sldId="28710"/>
        </pc:sldMkLst>
        <pc:spChg chg="mod">
          <ac:chgData name="Jim McGowan" userId="e2c7446dd3aca506" providerId="LiveId" clId="{9C25796A-7B39-4A71-8A01-5B1771AE4BD7}" dt="2026-05-09T21:26:56.449" v="224" actId="108"/>
          <ac:spMkLst>
            <pc:docMk/>
            <pc:sldMk cId="946387263" sldId="28710"/>
            <ac:spMk id="5123" creationId="{8A0F480A-1BF1-6FA4-E592-B7C228A3FF81}"/>
          </ac:spMkLst>
        </pc:spChg>
      </pc:sldChg>
      <pc:sldChg chg="modSp add mod">
        <pc:chgData name="Jim McGowan" userId="e2c7446dd3aca506" providerId="LiveId" clId="{9C25796A-7B39-4A71-8A01-5B1771AE4BD7}" dt="2026-05-09T21:27:21.143" v="228" actId="108"/>
        <pc:sldMkLst>
          <pc:docMk/>
          <pc:sldMk cId="2924674281" sldId="28711"/>
        </pc:sldMkLst>
        <pc:spChg chg="mod">
          <ac:chgData name="Jim McGowan" userId="e2c7446dd3aca506" providerId="LiveId" clId="{9C25796A-7B39-4A71-8A01-5B1771AE4BD7}" dt="2026-05-09T21:27:21.143" v="228" actId="108"/>
          <ac:spMkLst>
            <pc:docMk/>
            <pc:sldMk cId="2924674281" sldId="28711"/>
            <ac:spMk id="5123" creationId="{4C8B0F53-231B-5B3E-898E-8F09F61FB373}"/>
          </ac:spMkLst>
        </pc:spChg>
      </pc:sldChg>
      <pc:sldChg chg="modSp add mod">
        <pc:chgData name="Jim McGowan" userId="e2c7446dd3aca506" providerId="LiveId" clId="{9C25796A-7B39-4A71-8A01-5B1771AE4BD7}" dt="2026-05-09T21:27:45.336" v="232" actId="108"/>
        <pc:sldMkLst>
          <pc:docMk/>
          <pc:sldMk cId="2095128182" sldId="28712"/>
        </pc:sldMkLst>
        <pc:spChg chg="mod">
          <ac:chgData name="Jim McGowan" userId="e2c7446dd3aca506" providerId="LiveId" clId="{9C25796A-7B39-4A71-8A01-5B1771AE4BD7}" dt="2026-05-09T21:27:45.336" v="232" actId="108"/>
          <ac:spMkLst>
            <pc:docMk/>
            <pc:sldMk cId="2095128182" sldId="28712"/>
            <ac:spMk id="5123" creationId="{39B4E395-D6A4-0F19-ED4D-B28AC86696D9}"/>
          </ac:spMkLst>
        </pc:spChg>
      </pc:sldChg>
      <pc:sldChg chg="modSp add mod">
        <pc:chgData name="Jim McGowan" userId="e2c7446dd3aca506" providerId="LiveId" clId="{9C25796A-7B39-4A71-8A01-5B1771AE4BD7}" dt="2026-05-09T21:28:08.815" v="236" actId="108"/>
        <pc:sldMkLst>
          <pc:docMk/>
          <pc:sldMk cId="4190533580" sldId="28713"/>
        </pc:sldMkLst>
        <pc:spChg chg="mod">
          <ac:chgData name="Jim McGowan" userId="e2c7446dd3aca506" providerId="LiveId" clId="{9C25796A-7B39-4A71-8A01-5B1771AE4BD7}" dt="2026-05-09T21:28:08.815" v="236" actId="108"/>
          <ac:spMkLst>
            <pc:docMk/>
            <pc:sldMk cId="4190533580" sldId="28713"/>
            <ac:spMk id="5123" creationId="{2101B1CA-AA47-6C61-1304-392DE555B656}"/>
          </ac:spMkLst>
        </pc:spChg>
      </pc:sldChg>
      <pc:sldChg chg="modSp add del mod">
        <pc:chgData name="Jim McGowan" userId="e2c7446dd3aca506" providerId="LiveId" clId="{9C25796A-7B39-4A71-8A01-5B1771AE4BD7}" dt="2026-05-09T21:31:30.912" v="244" actId="47"/>
        <pc:sldMkLst>
          <pc:docMk/>
          <pc:sldMk cId="372737591" sldId="28714"/>
        </pc:sldMkLst>
        <pc:spChg chg="mod">
          <ac:chgData name="Jim McGowan" userId="e2c7446dd3aca506" providerId="LiveId" clId="{9C25796A-7B39-4A71-8A01-5B1771AE4BD7}" dt="2026-05-09T21:28:29.842" v="240" actId="108"/>
          <ac:spMkLst>
            <pc:docMk/>
            <pc:sldMk cId="372737591" sldId="28714"/>
            <ac:spMk id="5123" creationId="{2589931A-390E-2FF4-5A10-822C0AD978C3}"/>
          </ac:spMkLst>
        </pc:spChg>
      </pc:sldChg>
      <pc:sldChg chg="modSp add mod">
        <pc:chgData name="Jim McGowan" userId="e2c7446dd3aca506" providerId="LiveId" clId="{9C25796A-7B39-4A71-8A01-5B1771AE4BD7}" dt="2026-05-09T21:32:33.316" v="250" actId="108"/>
        <pc:sldMkLst>
          <pc:docMk/>
          <pc:sldMk cId="690321186" sldId="28714"/>
        </pc:sldMkLst>
        <pc:spChg chg="mod">
          <ac:chgData name="Jim McGowan" userId="e2c7446dd3aca506" providerId="LiveId" clId="{9C25796A-7B39-4A71-8A01-5B1771AE4BD7}" dt="2026-05-09T21:32:33.316" v="250" actId="108"/>
          <ac:spMkLst>
            <pc:docMk/>
            <pc:sldMk cId="690321186" sldId="28714"/>
            <ac:spMk id="5123" creationId="{5726A394-4190-757E-FC89-A393025122E7}"/>
          </ac:spMkLst>
        </pc:spChg>
      </pc:sldChg>
      <pc:sldChg chg="modSp add mod">
        <pc:chgData name="Jim McGowan" userId="e2c7446dd3aca506" providerId="LiveId" clId="{9C25796A-7B39-4A71-8A01-5B1771AE4BD7}" dt="2026-05-09T21:33:42.472" v="253" actId="108"/>
        <pc:sldMkLst>
          <pc:docMk/>
          <pc:sldMk cId="1707180779" sldId="28715"/>
        </pc:sldMkLst>
        <pc:spChg chg="mod">
          <ac:chgData name="Jim McGowan" userId="e2c7446dd3aca506" providerId="LiveId" clId="{9C25796A-7B39-4A71-8A01-5B1771AE4BD7}" dt="2026-05-09T21:33:42.472" v="253" actId="108"/>
          <ac:spMkLst>
            <pc:docMk/>
            <pc:sldMk cId="1707180779" sldId="28715"/>
            <ac:spMk id="5123" creationId="{97D46C34-7DF6-365D-0167-F8C30FD759C4}"/>
          </ac:spMkLst>
        </pc:spChg>
      </pc:sldChg>
      <pc:sldChg chg="modSp add mod">
        <pc:chgData name="Jim McGowan" userId="e2c7446dd3aca506" providerId="LiveId" clId="{9C25796A-7B39-4A71-8A01-5B1771AE4BD7}" dt="2026-05-09T21:34:56.599" v="257" actId="108"/>
        <pc:sldMkLst>
          <pc:docMk/>
          <pc:sldMk cId="3218611125" sldId="28716"/>
        </pc:sldMkLst>
        <pc:spChg chg="mod">
          <ac:chgData name="Jim McGowan" userId="e2c7446dd3aca506" providerId="LiveId" clId="{9C25796A-7B39-4A71-8A01-5B1771AE4BD7}" dt="2026-05-09T21:34:56.599" v="257" actId="108"/>
          <ac:spMkLst>
            <pc:docMk/>
            <pc:sldMk cId="3218611125" sldId="28716"/>
            <ac:spMk id="161795" creationId="{CD2AA153-78D7-31C0-B9EA-7E99F78B0FE6}"/>
          </ac:spMkLst>
        </pc:spChg>
      </pc:sldChg>
      <pc:sldChg chg="modSp add mod">
        <pc:chgData name="Jim McGowan" userId="e2c7446dd3aca506" providerId="LiveId" clId="{9C25796A-7B39-4A71-8A01-5B1771AE4BD7}" dt="2026-05-09T21:35:17.940" v="261" actId="108"/>
        <pc:sldMkLst>
          <pc:docMk/>
          <pc:sldMk cId="77444432" sldId="28717"/>
        </pc:sldMkLst>
        <pc:spChg chg="mod">
          <ac:chgData name="Jim McGowan" userId="e2c7446dd3aca506" providerId="LiveId" clId="{9C25796A-7B39-4A71-8A01-5B1771AE4BD7}" dt="2026-05-09T21:35:17.940" v="261" actId="108"/>
          <ac:spMkLst>
            <pc:docMk/>
            <pc:sldMk cId="77444432" sldId="28717"/>
            <ac:spMk id="161795" creationId="{F247EC47-CE3D-844A-A31A-DB41218C945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9BA39F1E-F5AD-ABF1-57DF-E58A523E572F}"/>
              </a:ext>
            </a:extLst>
          </p:cNvPr>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Times New Roman" pitchFamily="18" charset="0"/>
              </a:defRPr>
            </a:lvl1pPr>
          </a:lstStyle>
          <a:p>
            <a:pPr>
              <a:defRPr/>
            </a:pPr>
            <a:r>
              <a:rPr lang="en-US" sz="1400" dirty="0">
                <a:latin typeface="Calibri" panose="020F0502020204030204" pitchFamily="34" charset="0"/>
                <a:cs typeface="Calibri" panose="020F0502020204030204" pitchFamily="34" charset="0"/>
              </a:rPr>
              <a:t>Sugar Land Bible Church</a:t>
            </a:r>
          </a:p>
        </p:txBody>
      </p:sp>
      <p:sp>
        <p:nvSpPr>
          <p:cNvPr id="5" name="Slide Number Placeholder 4">
            <a:extLst>
              <a:ext uri="{FF2B5EF4-FFF2-40B4-BE49-F238E27FC236}">
                <a16:creationId xmlns:a16="http://schemas.microsoft.com/office/drawing/2014/main" id="{92F33C33-86B2-AF2A-6705-982B6AD39858}"/>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3E9D20C2-2682-4B84-81FC-3E8CE476EA6A}" type="slidenum">
              <a:rPr lang="en-US" altLang="en-US" sz="1400">
                <a:latin typeface="Calibri" panose="020F0502020204030204" pitchFamily="34" charset="0"/>
                <a:cs typeface="Calibri" panose="020F0502020204030204" pitchFamily="34" charset="0"/>
              </a:rPr>
              <a:pPr/>
              <a:t>‹#›</a:t>
            </a:fld>
            <a:endParaRPr lang="en-US" altLang="en-US" sz="1400" dirty="0">
              <a:latin typeface="Calibri" panose="020F0502020204030204" pitchFamily="34" charset="0"/>
              <a:cs typeface="Calibri" panose="020F0502020204030204" pitchFamily="34" charset="0"/>
            </a:endParaRPr>
          </a:p>
        </p:txBody>
      </p:sp>
      <p:sp>
        <p:nvSpPr>
          <p:cNvPr id="6" name="Header Placeholder 1">
            <a:extLst>
              <a:ext uri="{FF2B5EF4-FFF2-40B4-BE49-F238E27FC236}">
                <a16:creationId xmlns:a16="http://schemas.microsoft.com/office/drawing/2014/main" id="{06682424-EA5D-6674-5CAC-43F658EA8136}"/>
              </a:ext>
            </a:extLst>
          </p:cNvPr>
          <p:cNvSpPr>
            <a:spLocks noGrp="1"/>
          </p:cNvSpPr>
          <p:nvPr>
            <p:ph type="hdr" sz="quarter"/>
          </p:nvPr>
        </p:nvSpPr>
        <p:spPr>
          <a:xfrm>
            <a:off x="1720355" y="126427"/>
            <a:ext cx="4362172" cy="833695"/>
          </a:xfrm>
          <a:prstGeom prst="rect">
            <a:avLst/>
          </a:prstGeom>
        </p:spPr>
        <p:txBody>
          <a:bodyPr vert="horz" lIns="124976" tIns="62488" rIns="124976" bIns="62488" rtlCol="0"/>
          <a:lstStyle>
            <a:lvl1pPr algn="ctr">
              <a:defRPr sz="1800" dirty="0">
                <a:latin typeface="Calibri" panose="020F0502020204030204" pitchFamily="34" charset="0"/>
                <a:cs typeface="Calibri" panose="020F0502020204030204" pitchFamily="34" charset="0"/>
              </a:defRPr>
            </a:lvl1pPr>
          </a:lstStyle>
          <a:p>
            <a:pPr>
              <a:defRPr/>
            </a:pPr>
            <a:r>
              <a:rPr lang="en-US" sz="1400" dirty="0"/>
              <a:t>Dr. Andy Woods</a:t>
            </a:r>
          </a:p>
          <a:p>
            <a:pPr>
              <a:defRPr/>
            </a:pPr>
            <a:r>
              <a:rPr lang="en-US" sz="1400" dirty="0"/>
              <a:t>004 Hebrews 1vv. 4-14</a:t>
            </a:r>
          </a:p>
          <a:p>
            <a:pPr>
              <a:defRPr/>
            </a:pPr>
            <a:r>
              <a:rPr lang="en-US" sz="1400" dirty="0"/>
              <a:t>05-10-2026</a:t>
            </a:r>
          </a:p>
        </p:txBody>
      </p:sp>
    </p:spTree>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7-04-20T00:47:36.834"/>
    </inkml:context>
    <inkml:brush xml:id="br0">
      <inkml:brushProperty name="width" value="0.0265" units="cm"/>
      <inkml:brushProperty name="height" value="0.0265" units="cm"/>
    </inkml:brush>
  </inkml:definitions>
  <inkml:trace contextRef="#ctx0" brushRef="#br0">18293 11582 11840,'0'19'-128,"0"-19"-256,0 19-960,0-19-384,19 19-1024</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7-04-20T00:47:37.508"/>
    </inkml:context>
    <inkml:brush xml:id="br0">
      <inkml:brushProperty name="width" value="0.025" units="cm"/>
      <inkml:brushProperty name="height" value="0.025" units="cm"/>
    </inkml:brush>
  </inkml:definitions>
  <inkml:trace contextRef="#ctx0" brushRef="#br0">18919 11715 7808,'-57'-19'2880,"57"19"-1536,0 0-1632,0 0 448,0 0-1504,0 0-544,0 0-1024,0 19-352</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7-04-20T00:47:37.646"/>
    </inkml:context>
    <inkml:brush xml:id="br0">
      <inkml:brushProperty name="width" value="0.025" units="cm"/>
      <inkml:brushProperty name="height" value="0.025" units="cm"/>
    </inkml:brush>
  </inkml:definitions>
  <inkml:trace contextRef="#ctx0" brushRef="#br0">18919 11734 2304,'-38'0'960,"76"0"-512,-76 0-1504,38 0-320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7-04-20T00:47:36.834"/>
    </inkml:context>
    <inkml:brush xml:id="br0">
      <inkml:brushProperty name="width" value="0.0265" units="cm"/>
      <inkml:brushProperty name="height" value="0.0265" units="cm"/>
    </inkml:brush>
  </inkml:definitions>
  <inkml:trace contextRef="#ctx0" brushRef="#br0">18293 11582 11840,'0'19'-128,"0"-19"-256,0 19-960,0-19-384,19 19-1024</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7-04-20T00:47:37.508"/>
    </inkml:context>
    <inkml:brush xml:id="br0">
      <inkml:brushProperty name="width" value="0.025" units="cm"/>
      <inkml:brushProperty name="height" value="0.025" units="cm"/>
    </inkml:brush>
  </inkml:definitions>
  <inkml:trace contextRef="#ctx0" brushRef="#br0">18919 11715 7808,'-57'-19'2880,"57"19"-1536,0 0-1632,0 0 448,0 0-1504,0 0-544,0 0-1024,0 19-352</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7-04-20T00:47:37.646"/>
    </inkml:context>
    <inkml:brush xml:id="br0">
      <inkml:brushProperty name="width" value="0.025" units="cm"/>
      <inkml:brushProperty name="height" value="0.025" units="cm"/>
    </inkml:brush>
  </inkml:definitions>
  <inkml:trace contextRef="#ctx0" brushRef="#br0">18919 11734 2304,'-38'0'960,"76"0"-512,-76 0-1504,38 0-320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635965-C01F-47E9-98B6-B10446FF05E8}" type="datetimeFigureOut">
              <a:rPr lang="en-US" smtClean="0"/>
              <a:t>5/9/2026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AC1843-68DD-4B28-800C-F449DCFD7C21}" type="slidenum">
              <a:rPr lang="en-US" smtClean="0"/>
              <a:t>‹#›</a:t>
            </a:fld>
            <a:endParaRPr lang="en-US"/>
          </a:p>
        </p:txBody>
      </p:sp>
    </p:spTree>
    <p:extLst>
      <p:ext uri="{BB962C8B-B14F-4D97-AF65-F5344CB8AC3E}">
        <p14:creationId xmlns:p14="http://schemas.microsoft.com/office/powerpoint/2010/main" val="935527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Preparation / manifestation / propagation / explanation / </a:t>
            </a:r>
            <a:r>
              <a:rPr lang="en-US" dirty="0" err="1"/>
              <a:t>consumation</a:t>
            </a:r>
            <a:endParaRPr lang="en-US" dirty="0"/>
          </a:p>
        </p:txBody>
      </p:sp>
      <p:sp>
        <p:nvSpPr>
          <p:cNvPr id="4" name="Slide Number Placeholder 3"/>
          <p:cNvSpPr>
            <a:spLocks noGrp="1"/>
          </p:cNvSpPr>
          <p:nvPr>
            <p:ph type="sldNum" sz="quarter" idx="5"/>
          </p:nvPr>
        </p:nvSpPr>
        <p:spPr/>
        <p:txBody>
          <a:bodyPr/>
          <a:lstStyle/>
          <a:p>
            <a:fld id="{65AC1843-68DD-4B28-800C-F449DCFD7C21}" type="slidenum">
              <a:rPr lang="en-US" smtClean="0"/>
              <a:t>4</a:t>
            </a:fld>
            <a:endParaRPr lang="en-US"/>
          </a:p>
        </p:txBody>
      </p:sp>
    </p:spTree>
    <p:extLst>
      <p:ext uri="{BB962C8B-B14F-4D97-AF65-F5344CB8AC3E}">
        <p14:creationId xmlns:p14="http://schemas.microsoft.com/office/powerpoint/2010/main" val="19790704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a:defRPr/>
            </a:pPr>
            <a:r>
              <a:rPr lang="en-US"/>
              <a:t>Dr. Andy Woods</a:t>
            </a:r>
            <a:endParaRPr lang="en-US" dirty="0"/>
          </a:p>
        </p:txBody>
      </p:sp>
      <p:sp>
        <p:nvSpPr>
          <p:cNvPr id="5" name="Date Placeholder 4"/>
          <p:cNvSpPr>
            <a:spLocks noGrp="1"/>
          </p:cNvSpPr>
          <p:nvPr>
            <p:ph type="dt" idx="11"/>
          </p:nvPr>
        </p:nvSpPr>
        <p:spPr/>
        <p:txBody>
          <a:bodyPr/>
          <a:lstStyle/>
          <a:p>
            <a:pPr>
              <a:defRPr/>
            </a:pPr>
            <a:fld id="{2670D747-AD32-4E7D-84B4-F5484BFD0D39}" type="datetime1">
              <a:rPr lang="en-US" smtClean="0"/>
              <a:t>5/9/2026</a:t>
            </a:fld>
            <a:endParaRPr lang="en-US" dirty="0"/>
          </a:p>
        </p:txBody>
      </p:sp>
      <p:sp>
        <p:nvSpPr>
          <p:cNvPr id="6" name="Footer Placeholder 5"/>
          <p:cNvSpPr>
            <a:spLocks noGrp="1"/>
          </p:cNvSpPr>
          <p:nvPr>
            <p:ph type="ftr" sz="quarter" idx="12"/>
          </p:nvPr>
        </p:nvSpPr>
        <p:spPr/>
        <p:txBody>
          <a:bodyPr/>
          <a:lstStyle/>
          <a:p>
            <a:pPr>
              <a:defRPr/>
            </a:pPr>
            <a:r>
              <a:rPr lang="en-US"/>
              <a:t>Sugar Land Bible Church</a:t>
            </a:r>
            <a:endParaRPr lang="en-US" dirty="0"/>
          </a:p>
        </p:txBody>
      </p:sp>
      <p:sp>
        <p:nvSpPr>
          <p:cNvPr id="7" name="Slide Number Placeholder 6"/>
          <p:cNvSpPr>
            <a:spLocks noGrp="1"/>
          </p:cNvSpPr>
          <p:nvPr>
            <p:ph type="sldNum" sz="quarter" idx="13"/>
          </p:nvPr>
        </p:nvSpPr>
        <p:spPr/>
        <p:txBody>
          <a:bodyPr/>
          <a:lstStyle/>
          <a:p>
            <a:pPr>
              <a:defRPr/>
            </a:pPr>
            <a:fld id="{F3584848-F49B-4589-80F1-8AC4D2C6A1D1}" type="slidenum">
              <a:rPr lang="en-US" altLang="en-US" smtClean="0"/>
              <a:pPr>
                <a:defRPr/>
              </a:pPr>
              <a:t>20</a:t>
            </a:fld>
            <a:endParaRPr lang="en-US" altLang="en-US" dirty="0"/>
          </a:p>
        </p:txBody>
      </p:sp>
    </p:spTree>
    <p:extLst>
      <p:ext uri="{BB962C8B-B14F-4D97-AF65-F5344CB8AC3E}">
        <p14:creationId xmlns:p14="http://schemas.microsoft.com/office/powerpoint/2010/main" val="254123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2900" y="698500"/>
            <a:ext cx="6196013" cy="3486150"/>
          </a:xfrm>
        </p:spPr>
      </p:sp>
      <p:sp>
        <p:nvSpPr>
          <p:cNvPr id="3" name="Notes Placeholder 2"/>
          <p:cNvSpPr>
            <a:spLocks noGrp="1"/>
          </p:cNvSpPr>
          <p:nvPr>
            <p:ph type="body" idx="1"/>
          </p:nvPr>
        </p:nvSpPr>
        <p:spPr/>
        <p:txBody>
          <a:bodyPr/>
          <a:lstStyle/>
          <a:p>
            <a:r>
              <a:rPr lang="en-US" b="0" i="0" dirty="0">
                <a:solidFill>
                  <a:srgbClr val="202124"/>
                </a:solidFill>
                <a:effectLst/>
                <a:latin typeface="Roboto"/>
              </a:rPr>
              <a:t>Arianism</a:t>
            </a:r>
            <a:r>
              <a:rPr lang="en-US" dirty="0"/>
              <a:t>’s error</a:t>
            </a:r>
          </a:p>
        </p:txBody>
      </p:sp>
      <p:sp>
        <p:nvSpPr>
          <p:cNvPr id="4" name="Slide Number Placeholder 3"/>
          <p:cNvSpPr>
            <a:spLocks noGrp="1"/>
          </p:cNvSpPr>
          <p:nvPr>
            <p:ph type="sldNum" sz="quarter" idx="5"/>
          </p:nvPr>
        </p:nvSpPr>
        <p:spPr/>
        <p:txBody>
          <a:bodyPr/>
          <a:lstStyle/>
          <a:p>
            <a:pPr>
              <a:defRPr/>
            </a:pPr>
            <a:fld id="{29976CB1-4ED5-4824-BC45-141C996BA9EB}" type="slidenum">
              <a:rPr lang="en-US" altLang="en-US" smtClean="0"/>
              <a:pPr>
                <a:defRPr/>
              </a:pPr>
              <a:t>31</a:t>
            </a:fld>
            <a:endParaRPr lang="en-US" altLang="en-US" dirty="0"/>
          </a:p>
        </p:txBody>
      </p:sp>
    </p:spTree>
    <p:extLst>
      <p:ext uri="{BB962C8B-B14F-4D97-AF65-F5344CB8AC3E}">
        <p14:creationId xmlns:p14="http://schemas.microsoft.com/office/powerpoint/2010/main" val="40596792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F7423804-CA16-AB6E-CE8F-E97A88503ED6}"/>
              </a:ext>
            </a:extLst>
          </p:cNvPr>
          <p:cNvGrpSpPr>
            <a:grpSpLocks/>
          </p:cNvGrpSpPr>
          <p:nvPr/>
        </p:nvGrpSpPr>
        <p:grpSpPr bwMode="auto">
          <a:xfrm>
            <a:off x="0" y="1"/>
            <a:ext cx="1447800" cy="6854825"/>
            <a:chOff x="0" y="0"/>
            <a:chExt cx="684" cy="4318"/>
          </a:xfrm>
        </p:grpSpPr>
        <p:sp>
          <p:nvSpPr>
            <p:cNvPr id="3" name="Rectangle 3">
              <a:extLst>
                <a:ext uri="{FF2B5EF4-FFF2-40B4-BE49-F238E27FC236}">
                  <a16:creationId xmlns:a16="http://schemas.microsoft.com/office/drawing/2014/main" id="{5D90AB54-1E1F-A63B-8E66-6F45180BAC11}"/>
                </a:ext>
              </a:extLst>
            </p:cNvPr>
            <p:cNvSpPr>
              <a:spLocks noChangeArrowheads="1"/>
            </p:cNvSpPr>
            <p:nvPr/>
          </p:nvSpPr>
          <p:spPr bwMode="auto">
            <a:xfrm>
              <a:off x="0" y="0"/>
              <a:ext cx="684" cy="4318"/>
            </a:xfrm>
            <a:prstGeom prst="rect">
              <a:avLst/>
            </a:prstGeom>
            <a:gradFill rotWithShape="0">
              <a:gsLst>
                <a:gs pos="0">
                  <a:schemeClr val="bg1"/>
                </a:gs>
                <a:gs pos="50000">
                  <a:schemeClr val="bg2"/>
                </a:gs>
                <a:gs pos="100000">
                  <a:schemeClr val="bg1"/>
                </a:gs>
              </a:gsLst>
              <a:lin ang="5400000" scaled="1"/>
            </a:gra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grpSp>
          <p:nvGrpSpPr>
            <p:cNvPr id="4" name="Group 4">
              <a:extLst>
                <a:ext uri="{FF2B5EF4-FFF2-40B4-BE49-F238E27FC236}">
                  <a16:creationId xmlns:a16="http://schemas.microsoft.com/office/drawing/2014/main" id="{7F1FE918-308B-82E4-E9C6-2950747B6DFC}"/>
                </a:ext>
              </a:extLst>
            </p:cNvPr>
            <p:cNvGrpSpPr>
              <a:grpSpLocks/>
            </p:cNvGrpSpPr>
            <p:nvPr/>
          </p:nvGrpSpPr>
          <p:grpSpPr bwMode="auto">
            <a:xfrm>
              <a:off x="48" y="103"/>
              <a:ext cx="96" cy="4126"/>
              <a:chOff x="48" y="103"/>
              <a:chExt cx="96" cy="4126"/>
            </a:xfrm>
          </p:grpSpPr>
          <p:sp>
            <p:nvSpPr>
              <p:cNvPr id="5" name="Rectangle 5">
                <a:extLst>
                  <a:ext uri="{FF2B5EF4-FFF2-40B4-BE49-F238E27FC236}">
                    <a16:creationId xmlns:a16="http://schemas.microsoft.com/office/drawing/2014/main" id="{03422857-FC5B-4E29-12AC-F25E656FC332}"/>
                  </a:ext>
                </a:extLst>
              </p:cNvPr>
              <p:cNvSpPr>
                <a:spLocks noChangeArrowheads="1"/>
              </p:cNvSpPr>
              <p:nvPr/>
            </p:nvSpPr>
            <p:spPr bwMode="auto">
              <a:xfrm>
                <a:off x="48" y="110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6" name="Rectangle 6">
                <a:extLst>
                  <a:ext uri="{FF2B5EF4-FFF2-40B4-BE49-F238E27FC236}">
                    <a16:creationId xmlns:a16="http://schemas.microsoft.com/office/drawing/2014/main" id="{6B2A732F-F054-0CBE-0C77-43CB2B96C1C9}"/>
                  </a:ext>
                </a:extLst>
              </p:cNvPr>
              <p:cNvSpPr>
                <a:spLocks noChangeArrowheads="1"/>
              </p:cNvSpPr>
              <p:nvPr/>
            </p:nvSpPr>
            <p:spPr bwMode="auto">
              <a:xfrm>
                <a:off x="48" y="1250"/>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7" name="Rectangle 7">
                <a:extLst>
                  <a:ext uri="{FF2B5EF4-FFF2-40B4-BE49-F238E27FC236}">
                    <a16:creationId xmlns:a16="http://schemas.microsoft.com/office/drawing/2014/main" id="{6EABDC92-399B-2B50-5915-625608A07B76}"/>
                  </a:ext>
                </a:extLst>
              </p:cNvPr>
              <p:cNvSpPr>
                <a:spLocks noChangeArrowheads="1"/>
              </p:cNvSpPr>
              <p:nvPr/>
            </p:nvSpPr>
            <p:spPr bwMode="auto">
              <a:xfrm>
                <a:off x="48" y="139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8" name="Rectangle 8">
                <a:extLst>
                  <a:ext uri="{FF2B5EF4-FFF2-40B4-BE49-F238E27FC236}">
                    <a16:creationId xmlns:a16="http://schemas.microsoft.com/office/drawing/2014/main" id="{EA44E966-360C-D0C7-5CEB-A410129142CF}"/>
                  </a:ext>
                </a:extLst>
              </p:cNvPr>
              <p:cNvSpPr>
                <a:spLocks noChangeArrowheads="1"/>
              </p:cNvSpPr>
              <p:nvPr/>
            </p:nvSpPr>
            <p:spPr bwMode="auto">
              <a:xfrm>
                <a:off x="48" y="1538"/>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9" name="Rectangle 9">
                <a:extLst>
                  <a:ext uri="{FF2B5EF4-FFF2-40B4-BE49-F238E27FC236}">
                    <a16:creationId xmlns:a16="http://schemas.microsoft.com/office/drawing/2014/main" id="{604B2492-5587-248A-528A-45F09531FDFB}"/>
                  </a:ext>
                </a:extLst>
              </p:cNvPr>
              <p:cNvSpPr>
                <a:spLocks noChangeArrowheads="1"/>
              </p:cNvSpPr>
              <p:nvPr/>
            </p:nvSpPr>
            <p:spPr bwMode="auto">
              <a:xfrm>
                <a:off x="48" y="1683"/>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0" name="Rectangle 10">
                <a:extLst>
                  <a:ext uri="{FF2B5EF4-FFF2-40B4-BE49-F238E27FC236}">
                    <a16:creationId xmlns:a16="http://schemas.microsoft.com/office/drawing/2014/main" id="{559A9CF9-E1EC-96A6-688C-19B32784A9FD}"/>
                  </a:ext>
                </a:extLst>
              </p:cNvPr>
              <p:cNvSpPr>
                <a:spLocks noChangeArrowheads="1"/>
              </p:cNvSpPr>
              <p:nvPr/>
            </p:nvSpPr>
            <p:spPr bwMode="auto">
              <a:xfrm>
                <a:off x="48" y="1826"/>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1" name="Rectangle 11">
                <a:extLst>
                  <a:ext uri="{FF2B5EF4-FFF2-40B4-BE49-F238E27FC236}">
                    <a16:creationId xmlns:a16="http://schemas.microsoft.com/office/drawing/2014/main" id="{8554B163-2ED1-4EBE-71ED-D7CFA111D2A6}"/>
                  </a:ext>
                </a:extLst>
              </p:cNvPr>
              <p:cNvSpPr>
                <a:spLocks noChangeArrowheads="1"/>
              </p:cNvSpPr>
              <p:nvPr/>
            </p:nvSpPr>
            <p:spPr bwMode="auto">
              <a:xfrm>
                <a:off x="48" y="197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 name="Rectangle 12">
                <a:extLst>
                  <a:ext uri="{FF2B5EF4-FFF2-40B4-BE49-F238E27FC236}">
                    <a16:creationId xmlns:a16="http://schemas.microsoft.com/office/drawing/2014/main" id="{91256E63-21DD-6D8D-AD6E-FF6F0CF5E1C8}"/>
                  </a:ext>
                </a:extLst>
              </p:cNvPr>
              <p:cNvSpPr>
                <a:spLocks noChangeArrowheads="1"/>
              </p:cNvSpPr>
              <p:nvPr/>
            </p:nvSpPr>
            <p:spPr bwMode="auto">
              <a:xfrm>
                <a:off x="48" y="2116"/>
                <a:ext cx="96" cy="94"/>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3" name="Rectangle 13">
                <a:extLst>
                  <a:ext uri="{FF2B5EF4-FFF2-40B4-BE49-F238E27FC236}">
                    <a16:creationId xmlns:a16="http://schemas.microsoft.com/office/drawing/2014/main" id="{A7B9AC69-AAD4-8A10-3AAD-7F2B2C9FA1D9}"/>
                  </a:ext>
                </a:extLst>
              </p:cNvPr>
              <p:cNvSpPr>
                <a:spLocks noChangeArrowheads="1"/>
              </p:cNvSpPr>
              <p:nvPr/>
            </p:nvSpPr>
            <p:spPr bwMode="auto">
              <a:xfrm>
                <a:off x="48" y="2259"/>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4" name="Rectangle 14">
                <a:extLst>
                  <a:ext uri="{FF2B5EF4-FFF2-40B4-BE49-F238E27FC236}">
                    <a16:creationId xmlns:a16="http://schemas.microsoft.com/office/drawing/2014/main" id="{5E2EFE59-B48A-0958-2C44-A6C94CE736B0}"/>
                  </a:ext>
                </a:extLst>
              </p:cNvPr>
              <p:cNvSpPr>
                <a:spLocks noChangeArrowheads="1"/>
              </p:cNvSpPr>
              <p:nvPr/>
            </p:nvSpPr>
            <p:spPr bwMode="auto">
              <a:xfrm>
                <a:off x="48" y="2404"/>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5" name="Rectangle 15">
                <a:extLst>
                  <a:ext uri="{FF2B5EF4-FFF2-40B4-BE49-F238E27FC236}">
                    <a16:creationId xmlns:a16="http://schemas.microsoft.com/office/drawing/2014/main" id="{CA776ACE-1E1B-6325-4C76-E43D60E760AF}"/>
                  </a:ext>
                </a:extLst>
              </p:cNvPr>
              <p:cNvSpPr>
                <a:spLocks noChangeArrowheads="1"/>
              </p:cNvSpPr>
              <p:nvPr/>
            </p:nvSpPr>
            <p:spPr bwMode="auto">
              <a:xfrm>
                <a:off x="48" y="2549"/>
                <a:ext cx="96" cy="94"/>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6" name="Rectangle 16">
                <a:extLst>
                  <a:ext uri="{FF2B5EF4-FFF2-40B4-BE49-F238E27FC236}">
                    <a16:creationId xmlns:a16="http://schemas.microsoft.com/office/drawing/2014/main" id="{39B5709F-58E1-011A-30A6-4C3A575DD130}"/>
                  </a:ext>
                </a:extLst>
              </p:cNvPr>
              <p:cNvSpPr>
                <a:spLocks noChangeArrowheads="1"/>
              </p:cNvSpPr>
              <p:nvPr/>
            </p:nvSpPr>
            <p:spPr bwMode="auto">
              <a:xfrm>
                <a:off x="48" y="2691"/>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7" name="Rectangle 17">
                <a:extLst>
                  <a:ext uri="{FF2B5EF4-FFF2-40B4-BE49-F238E27FC236}">
                    <a16:creationId xmlns:a16="http://schemas.microsoft.com/office/drawing/2014/main" id="{9E81C549-0454-315A-8337-98C46BA90DF0}"/>
                  </a:ext>
                </a:extLst>
              </p:cNvPr>
              <p:cNvSpPr>
                <a:spLocks noChangeArrowheads="1"/>
              </p:cNvSpPr>
              <p:nvPr/>
            </p:nvSpPr>
            <p:spPr bwMode="auto">
              <a:xfrm>
                <a:off x="48" y="2836"/>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8" name="Rectangle 18">
                <a:extLst>
                  <a:ext uri="{FF2B5EF4-FFF2-40B4-BE49-F238E27FC236}">
                    <a16:creationId xmlns:a16="http://schemas.microsoft.com/office/drawing/2014/main" id="{2D352B21-3493-BBF9-D636-BB1BD8A0247F}"/>
                  </a:ext>
                </a:extLst>
              </p:cNvPr>
              <p:cNvSpPr>
                <a:spLocks noChangeArrowheads="1"/>
              </p:cNvSpPr>
              <p:nvPr/>
            </p:nvSpPr>
            <p:spPr bwMode="auto">
              <a:xfrm>
                <a:off x="48" y="2979"/>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9" name="Rectangle 19">
                <a:extLst>
                  <a:ext uri="{FF2B5EF4-FFF2-40B4-BE49-F238E27FC236}">
                    <a16:creationId xmlns:a16="http://schemas.microsoft.com/office/drawing/2014/main" id="{0794E91C-942D-F718-1CA1-80F5C4D74BE7}"/>
                  </a:ext>
                </a:extLst>
              </p:cNvPr>
              <p:cNvSpPr>
                <a:spLocks noChangeArrowheads="1"/>
              </p:cNvSpPr>
              <p:nvPr/>
            </p:nvSpPr>
            <p:spPr bwMode="auto">
              <a:xfrm>
                <a:off x="48" y="3124"/>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0" name="Rectangle 20">
                <a:extLst>
                  <a:ext uri="{FF2B5EF4-FFF2-40B4-BE49-F238E27FC236}">
                    <a16:creationId xmlns:a16="http://schemas.microsoft.com/office/drawing/2014/main" id="{DAC26CB2-888A-8CBB-B138-92A72AD01BC8}"/>
                  </a:ext>
                </a:extLst>
              </p:cNvPr>
              <p:cNvSpPr>
                <a:spLocks noChangeArrowheads="1"/>
              </p:cNvSpPr>
              <p:nvPr/>
            </p:nvSpPr>
            <p:spPr bwMode="auto">
              <a:xfrm>
                <a:off x="48" y="3269"/>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1" name="Rectangle 21">
                <a:extLst>
                  <a:ext uri="{FF2B5EF4-FFF2-40B4-BE49-F238E27FC236}">
                    <a16:creationId xmlns:a16="http://schemas.microsoft.com/office/drawing/2014/main" id="{BF769054-DA15-EAB4-C3D4-9EF95B37CEA8}"/>
                  </a:ext>
                </a:extLst>
              </p:cNvPr>
              <p:cNvSpPr>
                <a:spLocks noChangeArrowheads="1"/>
              </p:cNvSpPr>
              <p:nvPr/>
            </p:nvSpPr>
            <p:spPr bwMode="auto">
              <a:xfrm>
                <a:off x="48" y="3412"/>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2" name="Rectangle 22">
                <a:extLst>
                  <a:ext uri="{FF2B5EF4-FFF2-40B4-BE49-F238E27FC236}">
                    <a16:creationId xmlns:a16="http://schemas.microsoft.com/office/drawing/2014/main" id="{03ECB456-7FF0-BF03-A3F2-95845B7EA2ED}"/>
                  </a:ext>
                </a:extLst>
              </p:cNvPr>
              <p:cNvSpPr>
                <a:spLocks noChangeArrowheads="1"/>
              </p:cNvSpPr>
              <p:nvPr/>
            </p:nvSpPr>
            <p:spPr bwMode="auto">
              <a:xfrm>
                <a:off x="48" y="3557"/>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3" name="Rectangle 23">
                <a:extLst>
                  <a:ext uri="{FF2B5EF4-FFF2-40B4-BE49-F238E27FC236}">
                    <a16:creationId xmlns:a16="http://schemas.microsoft.com/office/drawing/2014/main" id="{B76D1660-A8B5-9FC5-7BA9-A8AF1498593F}"/>
                  </a:ext>
                </a:extLst>
              </p:cNvPr>
              <p:cNvSpPr>
                <a:spLocks noChangeArrowheads="1"/>
              </p:cNvSpPr>
              <p:nvPr/>
            </p:nvSpPr>
            <p:spPr bwMode="auto">
              <a:xfrm>
                <a:off x="48" y="3702"/>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4" name="Rectangle 24">
                <a:extLst>
                  <a:ext uri="{FF2B5EF4-FFF2-40B4-BE49-F238E27FC236}">
                    <a16:creationId xmlns:a16="http://schemas.microsoft.com/office/drawing/2014/main" id="{4855BB77-9CD7-2E60-F99C-F172661228FB}"/>
                  </a:ext>
                </a:extLst>
              </p:cNvPr>
              <p:cNvSpPr>
                <a:spLocks noChangeArrowheads="1"/>
              </p:cNvSpPr>
              <p:nvPr/>
            </p:nvSpPr>
            <p:spPr bwMode="auto">
              <a:xfrm>
                <a:off x="48" y="384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5" name="Rectangle 25">
                <a:extLst>
                  <a:ext uri="{FF2B5EF4-FFF2-40B4-BE49-F238E27FC236}">
                    <a16:creationId xmlns:a16="http://schemas.microsoft.com/office/drawing/2014/main" id="{7DB9B01A-FE4E-CB49-2ABD-79AC168620CF}"/>
                  </a:ext>
                </a:extLst>
              </p:cNvPr>
              <p:cNvSpPr>
                <a:spLocks noChangeArrowheads="1"/>
              </p:cNvSpPr>
              <p:nvPr/>
            </p:nvSpPr>
            <p:spPr bwMode="auto">
              <a:xfrm>
                <a:off x="48" y="3990"/>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6" name="Rectangle 26">
                <a:extLst>
                  <a:ext uri="{FF2B5EF4-FFF2-40B4-BE49-F238E27FC236}">
                    <a16:creationId xmlns:a16="http://schemas.microsoft.com/office/drawing/2014/main" id="{0B2E332A-FDE1-F77F-BCB6-49DEE57BAB9B}"/>
                  </a:ext>
                </a:extLst>
              </p:cNvPr>
              <p:cNvSpPr>
                <a:spLocks noChangeArrowheads="1"/>
              </p:cNvSpPr>
              <p:nvPr/>
            </p:nvSpPr>
            <p:spPr bwMode="auto">
              <a:xfrm>
                <a:off x="48" y="4134"/>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7" name="Rectangle 27">
                <a:extLst>
                  <a:ext uri="{FF2B5EF4-FFF2-40B4-BE49-F238E27FC236}">
                    <a16:creationId xmlns:a16="http://schemas.microsoft.com/office/drawing/2014/main" id="{8EA02551-6862-8068-4FCB-448590C5F694}"/>
                  </a:ext>
                </a:extLst>
              </p:cNvPr>
              <p:cNvSpPr>
                <a:spLocks noChangeArrowheads="1"/>
              </p:cNvSpPr>
              <p:nvPr/>
            </p:nvSpPr>
            <p:spPr bwMode="auto">
              <a:xfrm>
                <a:off x="48" y="103"/>
                <a:ext cx="96" cy="94"/>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8" name="Rectangle 28">
                <a:extLst>
                  <a:ext uri="{FF2B5EF4-FFF2-40B4-BE49-F238E27FC236}">
                    <a16:creationId xmlns:a16="http://schemas.microsoft.com/office/drawing/2014/main" id="{BACF5275-5200-3990-276F-714C6AB9C4BF}"/>
                  </a:ext>
                </a:extLst>
              </p:cNvPr>
              <p:cNvSpPr>
                <a:spLocks noChangeArrowheads="1"/>
              </p:cNvSpPr>
              <p:nvPr/>
            </p:nvSpPr>
            <p:spPr bwMode="auto">
              <a:xfrm>
                <a:off x="48" y="246"/>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9" name="Rectangle 29">
                <a:extLst>
                  <a:ext uri="{FF2B5EF4-FFF2-40B4-BE49-F238E27FC236}">
                    <a16:creationId xmlns:a16="http://schemas.microsoft.com/office/drawing/2014/main" id="{4EDF90D9-5E78-2627-969D-64949C47A0A9}"/>
                  </a:ext>
                </a:extLst>
              </p:cNvPr>
              <p:cNvSpPr>
                <a:spLocks noChangeArrowheads="1"/>
              </p:cNvSpPr>
              <p:nvPr/>
            </p:nvSpPr>
            <p:spPr bwMode="auto">
              <a:xfrm>
                <a:off x="48" y="39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0" name="Rectangle 30">
                <a:extLst>
                  <a:ext uri="{FF2B5EF4-FFF2-40B4-BE49-F238E27FC236}">
                    <a16:creationId xmlns:a16="http://schemas.microsoft.com/office/drawing/2014/main" id="{8CB97C39-0A04-39FF-2A38-3801388BF03F}"/>
                  </a:ext>
                </a:extLst>
              </p:cNvPr>
              <p:cNvSpPr>
                <a:spLocks noChangeArrowheads="1"/>
              </p:cNvSpPr>
              <p:nvPr/>
            </p:nvSpPr>
            <p:spPr bwMode="auto">
              <a:xfrm>
                <a:off x="48" y="535"/>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1" name="Rectangle 31">
                <a:extLst>
                  <a:ext uri="{FF2B5EF4-FFF2-40B4-BE49-F238E27FC236}">
                    <a16:creationId xmlns:a16="http://schemas.microsoft.com/office/drawing/2014/main" id="{FF9A5756-0E5C-354E-78E1-26A5009B510E}"/>
                  </a:ext>
                </a:extLst>
              </p:cNvPr>
              <p:cNvSpPr>
                <a:spLocks noChangeArrowheads="1"/>
              </p:cNvSpPr>
              <p:nvPr/>
            </p:nvSpPr>
            <p:spPr bwMode="auto">
              <a:xfrm>
                <a:off x="48" y="678"/>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2" name="Rectangle 32">
                <a:extLst>
                  <a:ext uri="{FF2B5EF4-FFF2-40B4-BE49-F238E27FC236}">
                    <a16:creationId xmlns:a16="http://schemas.microsoft.com/office/drawing/2014/main" id="{614F8011-4B69-5E36-3839-51BE246CA77D}"/>
                  </a:ext>
                </a:extLst>
              </p:cNvPr>
              <p:cNvSpPr>
                <a:spLocks noChangeArrowheads="1"/>
              </p:cNvSpPr>
              <p:nvPr/>
            </p:nvSpPr>
            <p:spPr bwMode="auto">
              <a:xfrm>
                <a:off x="48" y="82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3" name="Rectangle 33">
                <a:extLst>
                  <a:ext uri="{FF2B5EF4-FFF2-40B4-BE49-F238E27FC236}">
                    <a16:creationId xmlns:a16="http://schemas.microsoft.com/office/drawing/2014/main" id="{1A6B8D66-5518-0B61-113E-43340527AD8A}"/>
                  </a:ext>
                </a:extLst>
              </p:cNvPr>
              <p:cNvSpPr>
                <a:spLocks noChangeArrowheads="1"/>
              </p:cNvSpPr>
              <p:nvPr/>
            </p:nvSpPr>
            <p:spPr bwMode="auto">
              <a:xfrm>
                <a:off x="48" y="968"/>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grpSp>
      </p:grpSp>
      <p:sp>
        <p:nvSpPr>
          <p:cNvPr id="13346" name="Rectangle 34"/>
          <p:cNvSpPr>
            <a:spLocks noGrp="1" noChangeArrowheads="1"/>
          </p:cNvSpPr>
          <p:nvPr>
            <p:ph type="ctrTitle" sz="quarter"/>
          </p:nvPr>
        </p:nvSpPr>
        <p:spPr>
          <a:xfrm>
            <a:off x="1524000" y="2286000"/>
            <a:ext cx="10363200" cy="1143000"/>
          </a:xfrm>
        </p:spPr>
        <p:txBody>
          <a:bodyPr/>
          <a:lstStyle>
            <a:lvl1pPr algn="ctr">
              <a:defRPr>
                <a:solidFill>
                  <a:srgbClr val="00FFFF"/>
                </a:solidFill>
              </a:defRPr>
            </a:lvl1pPr>
          </a:lstStyle>
          <a:p>
            <a:r>
              <a:rPr lang="en-US"/>
              <a:t>Click to edit Master title style</a:t>
            </a:r>
          </a:p>
        </p:txBody>
      </p:sp>
      <p:sp>
        <p:nvSpPr>
          <p:cNvPr id="13347" name="Rectangle 35"/>
          <p:cNvSpPr>
            <a:spLocks noGrp="1" noChangeArrowheads="1"/>
          </p:cNvSpPr>
          <p:nvPr>
            <p:ph type="subTitle" sz="quarter" idx="1"/>
          </p:nvPr>
        </p:nvSpPr>
        <p:spPr>
          <a:xfrm>
            <a:off x="2438400" y="3886200"/>
            <a:ext cx="8534400" cy="1752600"/>
          </a:xfrm>
        </p:spPr>
        <p:txBody>
          <a:bodyPr lIns="92075" tIns="46038" rIns="92075" bIns="46038"/>
          <a:lstStyle>
            <a:lvl1pPr marL="0" indent="0" algn="ctr">
              <a:buFont typeface="Wingdings" pitchFamily="2" charset="2"/>
              <a:buNone/>
              <a:defRPr>
                <a:solidFill>
                  <a:srgbClr val="FFFFFF"/>
                </a:solidFill>
              </a:defRPr>
            </a:lvl1pPr>
          </a:lstStyle>
          <a:p>
            <a:r>
              <a:rPr lang="en-US"/>
              <a:t>Click to edit Master subtitle style</a:t>
            </a:r>
          </a:p>
        </p:txBody>
      </p:sp>
      <p:sp>
        <p:nvSpPr>
          <p:cNvPr id="34" name="Rectangle 36">
            <a:extLst>
              <a:ext uri="{FF2B5EF4-FFF2-40B4-BE49-F238E27FC236}">
                <a16:creationId xmlns:a16="http://schemas.microsoft.com/office/drawing/2014/main" id="{6E5726BD-F7D4-3495-FC88-83C3E42E34A5}"/>
              </a:ext>
            </a:extLst>
          </p:cNvPr>
          <p:cNvSpPr>
            <a:spLocks noGrp="1" noChangeArrowheads="1"/>
          </p:cNvSpPr>
          <p:nvPr>
            <p:ph type="dt" sz="quarter" idx="10"/>
          </p:nvPr>
        </p:nvSpPr>
        <p:spPr/>
        <p:txBody>
          <a:bodyPr/>
          <a:lstStyle>
            <a:lvl1pPr>
              <a:defRPr>
                <a:solidFill>
                  <a:srgbClr val="FFFFFF"/>
                </a:solidFill>
              </a:defRPr>
            </a:lvl1pPr>
          </a:lstStyle>
          <a:p>
            <a:pPr>
              <a:defRPr/>
            </a:pPr>
            <a:endParaRPr lang="en-US"/>
          </a:p>
        </p:txBody>
      </p:sp>
      <p:sp>
        <p:nvSpPr>
          <p:cNvPr id="35" name="Rectangle 37">
            <a:extLst>
              <a:ext uri="{FF2B5EF4-FFF2-40B4-BE49-F238E27FC236}">
                <a16:creationId xmlns:a16="http://schemas.microsoft.com/office/drawing/2014/main" id="{50BD2AB7-5E55-FC13-2A67-4C39B9CB6426}"/>
              </a:ext>
            </a:extLst>
          </p:cNvPr>
          <p:cNvSpPr>
            <a:spLocks noGrp="1" noChangeArrowheads="1"/>
          </p:cNvSpPr>
          <p:nvPr>
            <p:ph type="ftr" sz="quarter" idx="11"/>
          </p:nvPr>
        </p:nvSpPr>
        <p:spPr/>
        <p:txBody>
          <a:bodyPr/>
          <a:lstStyle>
            <a:lvl1pPr>
              <a:defRPr>
                <a:solidFill>
                  <a:srgbClr val="FFFFFF"/>
                </a:solidFill>
              </a:defRPr>
            </a:lvl1pPr>
          </a:lstStyle>
          <a:p>
            <a:pPr>
              <a:defRPr/>
            </a:pPr>
            <a:endParaRPr lang="en-US"/>
          </a:p>
        </p:txBody>
      </p:sp>
      <p:sp>
        <p:nvSpPr>
          <p:cNvPr id="36" name="Rectangle 38">
            <a:extLst>
              <a:ext uri="{FF2B5EF4-FFF2-40B4-BE49-F238E27FC236}">
                <a16:creationId xmlns:a16="http://schemas.microsoft.com/office/drawing/2014/main" id="{CD3F1196-4DDD-83EB-9985-B228BC34AF0B}"/>
              </a:ext>
            </a:extLst>
          </p:cNvPr>
          <p:cNvSpPr>
            <a:spLocks noGrp="1" noChangeArrowheads="1"/>
          </p:cNvSpPr>
          <p:nvPr>
            <p:ph type="sldNum" sz="quarter" idx="12"/>
          </p:nvPr>
        </p:nvSpPr>
        <p:spPr/>
        <p:txBody>
          <a:bodyPr/>
          <a:lstStyle>
            <a:lvl1pPr>
              <a:defRPr>
                <a:solidFill>
                  <a:srgbClr val="FFFFFF"/>
                </a:solidFill>
              </a:defRPr>
            </a:lvl1pPr>
          </a:lstStyle>
          <a:p>
            <a:fld id="{9F6F60D0-B2DB-4737-817A-8567E207CB83}" type="slidenum">
              <a:rPr lang="en-US" altLang="en-US"/>
              <a:pPr/>
              <a:t>‹#›</a:t>
            </a:fld>
            <a:endParaRPr lang="en-US" altLang="en-US"/>
          </a:p>
        </p:txBody>
      </p:sp>
    </p:spTree>
    <p:extLst>
      <p:ext uri="{BB962C8B-B14F-4D97-AF65-F5344CB8AC3E}">
        <p14:creationId xmlns:p14="http://schemas.microsoft.com/office/powerpoint/2010/main" val="7052177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5">
            <a:extLst>
              <a:ext uri="{FF2B5EF4-FFF2-40B4-BE49-F238E27FC236}">
                <a16:creationId xmlns:a16="http://schemas.microsoft.com/office/drawing/2014/main" id="{225EDDCA-5AC5-CA63-74F3-E05D9FFFF8BC}"/>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36">
            <a:extLst>
              <a:ext uri="{FF2B5EF4-FFF2-40B4-BE49-F238E27FC236}">
                <a16:creationId xmlns:a16="http://schemas.microsoft.com/office/drawing/2014/main" id="{B59F8C42-96A4-DA75-B4F5-A389D9569054}"/>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37">
            <a:extLst>
              <a:ext uri="{FF2B5EF4-FFF2-40B4-BE49-F238E27FC236}">
                <a16:creationId xmlns:a16="http://schemas.microsoft.com/office/drawing/2014/main" id="{41DB6FD3-9541-6186-2DD4-5FDF56E3D29E}"/>
              </a:ext>
            </a:extLst>
          </p:cNvPr>
          <p:cNvSpPr>
            <a:spLocks noGrp="1" noChangeArrowheads="1"/>
          </p:cNvSpPr>
          <p:nvPr>
            <p:ph type="sldNum" sz="quarter" idx="12"/>
          </p:nvPr>
        </p:nvSpPr>
        <p:spPr/>
        <p:txBody>
          <a:bodyPr/>
          <a:lstStyle>
            <a:lvl1pPr>
              <a:defRPr/>
            </a:lvl1pPr>
          </a:lstStyle>
          <a:p>
            <a:fld id="{210C0042-E2CA-49B0-B9E0-1AD1237EBDE3}" type="slidenum">
              <a:rPr lang="en-US" altLang="en-US"/>
              <a:pPr/>
              <a:t>‹#›</a:t>
            </a:fld>
            <a:endParaRPr lang="en-US" altLang="en-US"/>
          </a:p>
        </p:txBody>
      </p:sp>
    </p:spTree>
    <p:extLst>
      <p:ext uri="{BB962C8B-B14F-4D97-AF65-F5344CB8AC3E}">
        <p14:creationId xmlns:p14="http://schemas.microsoft.com/office/powerpoint/2010/main" val="2948447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35">
            <a:extLst>
              <a:ext uri="{FF2B5EF4-FFF2-40B4-BE49-F238E27FC236}">
                <a16:creationId xmlns:a16="http://schemas.microsoft.com/office/drawing/2014/main" id="{3FC9219A-8B80-0E9A-8F1E-8A06FB492018}"/>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36">
            <a:extLst>
              <a:ext uri="{FF2B5EF4-FFF2-40B4-BE49-F238E27FC236}">
                <a16:creationId xmlns:a16="http://schemas.microsoft.com/office/drawing/2014/main" id="{834E3274-6A85-E4AA-6C92-02E25E40A0EF}"/>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37">
            <a:extLst>
              <a:ext uri="{FF2B5EF4-FFF2-40B4-BE49-F238E27FC236}">
                <a16:creationId xmlns:a16="http://schemas.microsoft.com/office/drawing/2014/main" id="{0723B77F-EC0F-B329-79EF-80AF40784A83}"/>
              </a:ext>
            </a:extLst>
          </p:cNvPr>
          <p:cNvSpPr>
            <a:spLocks noGrp="1" noChangeArrowheads="1"/>
          </p:cNvSpPr>
          <p:nvPr>
            <p:ph type="sldNum" sz="quarter" idx="12"/>
          </p:nvPr>
        </p:nvSpPr>
        <p:spPr/>
        <p:txBody>
          <a:bodyPr/>
          <a:lstStyle>
            <a:lvl1pPr>
              <a:defRPr/>
            </a:lvl1pPr>
          </a:lstStyle>
          <a:p>
            <a:fld id="{FEE7B6AA-00A0-4AC6-B590-B89937A0B947}" type="slidenum">
              <a:rPr lang="en-US" altLang="en-US"/>
              <a:pPr/>
              <a:t>‹#›</a:t>
            </a:fld>
            <a:endParaRPr lang="en-US" altLang="en-US"/>
          </a:p>
        </p:txBody>
      </p:sp>
    </p:spTree>
    <p:extLst>
      <p:ext uri="{BB962C8B-B14F-4D97-AF65-F5344CB8AC3E}">
        <p14:creationId xmlns:p14="http://schemas.microsoft.com/office/powerpoint/2010/main" val="41948601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59984" y="1946275"/>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843184" y="1946275"/>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35">
            <a:extLst>
              <a:ext uri="{FF2B5EF4-FFF2-40B4-BE49-F238E27FC236}">
                <a16:creationId xmlns:a16="http://schemas.microsoft.com/office/drawing/2014/main" id="{6C914C2C-8B2D-DA27-6D63-3D95E0AA2AED}"/>
              </a:ext>
            </a:extLst>
          </p:cNvPr>
          <p:cNvSpPr>
            <a:spLocks noGrp="1" noChangeArrowheads="1"/>
          </p:cNvSpPr>
          <p:nvPr>
            <p:ph type="dt" sz="half" idx="10"/>
          </p:nvPr>
        </p:nvSpPr>
        <p:spPr/>
        <p:txBody>
          <a:bodyPr/>
          <a:lstStyle>
            <a:lvl1pPr>
              <a:defRPr/>
            </a:lvl1pPr>
          </a:lstStyle>
          <a:p>
            <a:pPr>
              <a:defRPr/>
            </a:pPr>
            <a:endParaRPr lang="en-US"/>
          </a:p>
        </p:txBody>
      </p:sp>
      <p:sp>
        <p:nvSpPr>
          <p:cNvPr id="6" name="Rectangle 36">
            <a:extLst>
              <a:ext uri="{FF2B5EF4-FFF2-40B4-BE49-F238E27FC236}">
                <a16:creationId xmlns:a16="http://schemas.microsoft.com/office/drawing/2014/main" id="{6AA26690-A397-4011-DE12-1F697D5822DC}"/>
              </a:ext>
            </a:extLst>
          </p:cNvPr>
          <p:cNvSpPr>
            <a:spLocks noGrp="1" noChangeArrowheads="1"/>
          </p:cNvSpPr>
          <p:nvPr>
            <p:ph type="ftr" sz="quarter" idx="11"/>
          </p:nvPr>
        </p:nvSpPr>
        <p:spPr/>
        <p:txBody>
          <a:bodyPr/>
          <a:lstStyle>
            <a:lvl1pPr>
              <a:defRPr/>
            </a:lvl1pPr>
          </a:lstStyle>
          <a:p>
            <a:pPr>
              <a:defRPr/>
            </a:pPr>
            <a:endParaRPr lang="en-US"/>
          </a:p>
        </p:txBody>
      </p:sp>
      <p:sp>
        <p:nvSpPr>
          <p:cNvPr id="7" name="Rectangle 37">
            <a:extLst>
              <a:ext uri="{FF2B5EF4-FFF2-40B4-BE49-F238E27FC236}">
                <a16:creationId xmlns:a16="http://schemas.microsoft.com/office/drawing/2014/main" id="{1ADBDF29-7B8D-86B1-12DF-3A2C5727FFA8}"/>
              </a:ext>
            </a:extLst>
          </p:cNvPr>
          <p:cNvSpPr>
            <a:spLocks noGrp="1" noChangeArrowheads="1"/>
          </p:cNvSpPr>
          <p:nvPr>
            <p:ph type="sldNum" sz="quarter" idx="12"/>
          </p:nvPr>
        </p:nvSpPr>
        <p:spPr/>
        <p:txBody>
          <a:bodyPr/>
          <a:lstStyle>
            <a:lvl1pPr>
              <a:defRPr/>
            </a:lvl1pPr>
          </a:lstStyle>
          <a:p>
            <a:fld id="{45FA88BC-9699-4948-B12A-0720CEB53930}" type="slidenum">
              <a:rPr lang="en-US" altLang="en-US"/>
              <a:pPr/>
              <a:t>‹#›</a:t>
            </a:fld>
            <a:endParaRPr lang="en-US" altLang="en-US"/>
          </a:p>
        </p:txBody>
      </p:sp>
    </p:spTree>
    <p:extLst>
      <p:ext uri="{BB962C8B-B14F-4D97-AF65-F5344CB8AC3E}">
        <p14:creationId xmlns:p14="http://schemas.microsoft.com/office/powerpoint/2010/main" val="1721173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35">
            <a:extLst>
              <a:ext uri="{FF2B5EF4-FFF2-40B4-BE49-F238E27FC236}">
                <a16:creationId xmlns:a16="http://schemas.microsoft.com/office/drawing/2014/main" id="{81B66B4D-B69A-A36B-C726-F67A8EA38B66}"/>
              </a:ext>
            </a:extLst>
          </p:cNvPr>
          <p:cNvSpPr>
            <a:spLocks noGrp="1" noChangeArrowheads="1"/>
          </p:cNvSpPr>
          <p:nvPr>
            <p:ph type="dt" sz="half" idx="10"/>
          </p:nvPr>
        </p:nvSpPr>
        <p:spPr/>
        <p:txBody>
          <a:bodyPr/>
          <a:lstStyle>
            <a:lvl1pPr>
              <a:defRPr/>
            </a:lvl1pPr>
          </a:lstStyle>
          <a:p>
            <a:pPr>
              <a:defRPr/>
            </a:pPr>
            <a:endParaRPr lang="en-US"/>
          </a:p>
        </p:txBody>
      </p:sp>
      <p:sp>
        <p:nvSpPr>
          <p:cNvPr id="8" name="Rectangle 36">
            <a:extLst>
              <a:ext uri="{FF2B5EF4-FFF2-40B4-BE49-F238E27FC236}">
                <a16:creationId xmlns:a16="http://schemas.microsoft.com/office/drawing/2014/main" id="{B69FA2AE-51E0-B2B5-8DF6-C676DE804AE0}"/>
              </a:ext>
            </a:extLst>
          </p:cNvPr>
          <p:cNvSpPr>
            <a:spLocks noGrp="1" noChangeArrowheads="1"/>
          </p:cNvSpPr>
          <p:nvPr>
            <p:ph type="ftr" sz="quarter" idx="11"/>
          </p:nvPr>
        </p:nvSpPr>
        <p:spPr/>
        <p:txBody>
          <a:bodyPr/>
          <a:lstStyle>
            <a:lvl1pPr>
              <a:defRPr/>
            </a:lvl1pPr>
          </a:lstStyle>
          <a:p>
            <a:pPr>
              <a:defRPr/>
            </a:pPr>
            <a:endParaRPr lang="en-US"/>
          </a:p>
        </p:txBody>
      </p:sp>
      <p:sp>
        <p:nvSpPr>
          <p:cNvPr id="9" name="Rectangle 37">
            <a:extLst>
              <a:ext uri="{FF2B5EF4-FFF2-40B4-BE49-F238E27FC236}">
                <a16:creationId xmlns:a16="http://schemas.microsoft.com/office/drawing/2014/main" id="{D5B05B64-8B7F-0462-8BC4-7FD617AE1212}"/>
              </a:ext>
            </a:extLst>
          </p:cNvPr>
          <p:cNvSpPr>
            <a:spLocks noGrp="1" noChangeArrowheads="1"/>
          </p:cNvSpPr>
          <p:nvPr>
            <p:ph type="sldNum" sz="quarter" idx="12"/>
          </p:nvPr>
        </p:nvSpPr>
        <p:spPr/>
        <p:txBody>
          <a:bodyPr/>
          <a:lstStyle>
            <a:lvl1pPr>
              <a:defRPr/>
            </a:lvl1pPr>
          </a:lstStyle>
          <a:p>
            <a:fld id="{B128AC09-6AF8-402A-AD8A-68273CA1B2E8}" type="slidenum">
              <a:rPr lang="en-US" altLang="en-US"/>
              <a:pPr/>
              <a:t>‹#›</a:t>
            </a:fld>
            <a:endParaRPr lang="en-US" altLang="en-US"/>
          </a:p>
        </p:txBody>
      </p:sp>
    </p:spTree>
    <p:extLst>
      <p:ext uri="{BB962C8B-B14F-4D97-AF65-F5344CB8AC3E}">
        <p14:creationId xmlns:p14="http://schemas.microsoft.com/office/powerpoint/2010/main" val="1099722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35">
            <a:extLst>
              <a:ext uri="{FF2B5EF4-FFF2-40B4-BE49-F238E27FC236}">
                <a16:creationId xmlns:a16="http://schemas.microsoft.com/office/drawing/2014/main" id="{9FCB222F-9620-B39D-FFE6-91E086035818}"/>
              </a:ext>
            </a:extLst>
          </p:cNvPr>
          <p:cNvSpPr>
            <a:spLocks noGrp="1" noChangeArrowheads="1"/>
          </p:cNvSpPr>
          <p:nvPr>
            <p:ph type="dt" sz="half" idx="10"/>
          </p:nvPr>
        </p:nvSpPr>
        <p:spPr/>
        <p:txBody>
          <a:bodyPr/>
          <a:lstStyle>
            <a:lvl1pPr>
              <a:defRPr/>
            </a:lvl1pPr>
          </a:lstStyle>
          <a:p>
            <a:pPr>
              <a:defRPr/>
            </a:pPr>
            <a:endParaRPr lang="en-US"/>
          </a:p>
        </p:txBody>
      </p:sp>
      <p:sp>
        <p:nvSpPr>
          <p:cNvPr id="4" name="Rectangle 36">
            <a:extLst>
              <a:ext uri="{FF2B5EF4-FFF2-40B4-BE49-F238E27FC236}">
                <a16:creationId xmlns:a16="http://schemas.microsoft.com/office/drawing/2014/main" id="{44BCB82D-A517-7BB2-01F3-64F379764C05}"/>
              </a:ext>
            </a:extLst>
          </p:cNvPr>
          <p:cNvSpPr>
            <a:spLocks noGrp="1" noChangeArrowheads="1"/>
          </p:cNvSpPr>
          <p:nvPr>
            <p:ph type="ftr" sz="quarter" idx="11"/>
          </p:nvPr>
        </p:nvSpPr>
        <p:spPr/>
        <p:txBody>
          <a:bodyPr/>
          <a:lstStyle>
            <a:lvl1pPr>
              <a:defRPr/>
            </a:lvl1pPr>
          </a:lstStyle>
          <a:p>
            <a:pPr>
              <a:defRPr/>
            </a:pPr>
            <a:endParaRPr lang="en-US"/>
          </a:p>
        </p:txBody>
      </p:sp>
      <p:sp>
        <p:nvSpPr>
          <p:cNvPr id="5" name="Rectangle 37">
            <a:extLst>
              <a:ext uri="{FF2B5EF4-FFF2-40B4-BE49-F238E27FC236}">
                <a16:creationId xmlns:a16="http://schemas.microsoft.com/office/drawing/2014/main" id="{08549F0D-F391-3708-F4FE-262C23B1D991}"/>
              </a:ext>
            </a:extLst>
          </p:cNvPr>
          <p:cNvSpPr>
            <a:spLocks noGrp="1" noChangeArrowheads="1"/>
          </p:cNvSpPr>
          <p:nvPr>
            <p:ph type="sldNum" sz="quarter" idx="12"/>
          </p:nvPr>
        </p:nvSpPr>
        <p:spPr/>
        <p:txBody>
          <a:bodyPr/>
          <a:lstStyle>
            <a:lvl1pPr>
              <a:defRPr/>
            </a:lvl1pPr>
          </a:lstStyle>
          <a:p>
            <a:fld id="{DFAA71A8-AFE7-4AF1-89B2-B8D35C6A06A9}" type="slidenum">
              <a:rPr lang="en-US" altLang="en-US"/>
              <a:pPr/>
              <a:t>‹#›</a:t>
            </a:fld>
            <a:endParaRPr lang="en-US" altLang="en-US"/>
          </a:p>
        </p:txBody>
      </p:sp>
    </p:spTree>
    <p:extLst>
      <p:ext uri="{BB962C8B-B14F-4D97-AF65-F5344CB8AC3E}">
        <p14:creationId xmlns:p14="http://schemas.microsoft.com/office/powerpoint/2010/main" val="214311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35">
            <a:extLst>
              <a:ext uri="{FF2B5EF4-FFF2-40B4-BE49-F238E27FC236}">
                <a16:creationId xmlns:a16="http://schemas.microsoft.com/office/drawing/2014/main" id="{7F626A65-EECC-50C7-32F4-90C8020031D6}"/>
              </a:ext>
            </a:extLst>
          </p:cNvPr>
          <p:cNvSpPr>
            <a:spLocks noGrp="1" noChangeArrowheads="1"/>
          </p:cNvSpPr>
          <p:nvPr>
            <p:ph type="dt" sz="half" idx="10"/>
          </p:nvPr>
        </p:nvSpPr>
        <p:spPr/>
        <p:txBody>
          <a:bodyPr/>
          <a:lstStyle>
            <a:lvl1pPr>
              <a:defRPr/>
            </a:lvl1pPr>
          </a:lstStyle>
          <a:p>
            <a:pPr>
              <a:defRPr/>
            </a:pPr>
            <a:endParaRPr lang="en-US"/>
          </a:p>
        </p:txBody>
      </p:sp>
      <p:sp>
        <p:nvSpPr>
          <p:cNvPr id="3" name="Rectangle 36">
            <a:extLst>
              <a:ext uri="{FF2B5EF4-FFF2-40B4-BE49-F238E27FC236}">
                <a16:creationId xmlns:a16="http://schemas.microsoft.com/office/drawing/2014/main" id="{1DAEBD29-10AB-8298-611C-3CC0A046B39C}"/>
              </a:ext>
            </a:extLst>
          </p:cNvPr>
          <p:cNvSpPr>
            <a:spLocks noGrp="1" noChangeArrowheads="1"/>
          </p:cNvSpPr>
          <p:nvPr>
            <p:ph type="ftr" sz="quarter" idx="11"/>
          </p:nvPr>
        </p:nvSpPr>
        <p:spPr/>
        <p:txBody>
          <a:bodyPr/>
          <a:lstStyle>
            <a:lvl1pPr>
              <a:defRPr/>
            </a:lvl1pPr>
          </a:lstStyle>
          <a:p>
            <a:pPr>
              <a:defRPr/>
            </a:pPr>
            <a:endParaRPr lang="en-US"/>
          </a:p>
        </p:txBody>
      </p:sp>
      <p:sp>
        <p:nvSpPr>
          <p:cNvPr id="4" name="Rectangle 37">
            <a:extLst>
              <a:ext uri="{FF2B5EF4-FFF2-40B4-BE49-F238E27FC236}">
                <a16:creationId xmlns:a16="http://schemas.microsoft.com/office/drawing/2014/main" id="{E75CA5FF-F185-803C-C4D8-6EADE843C65D}"/>
              </a:ext>
            </a:extLst>
          </p:cNvPr>
          <p:cNvSpPr>
            <a:spLocks noGrp="1" noChangeArrowheads="1"/>
          </p:cNvSpPr>
          <p:nvPr>
            <p:ph type="sldNum" sz="quarter" idx="12"/>
          </p:nvPr>
        </p:nvSpPr>
        <p:spPr/>
        <p:txBody>
          <a:bodyPr/>
          <a:lstStyle>
            <a:lvl1pPr>
              <a:defRPr/>
            </a:lvl1pPr>
          </a:lstStyle>
          <a:p>
            <a:fld id="{A32E321A-DAF6-40A5-8CF3-1BF9DE1FFBA0}" type="slidenum">
              <a:rPr lang="en-US" altLang="en-US"/>
              <a:pPr/>
              <a:t>‹#›</a:t>
            </a:fld>
            <a:endParaRPr lang="en-US" altLang="en-US"/>
          </a:p>
        </p:txBody>
      </p:sp>
    </p:spTree>
    <p:extLst>
      <p:ext uri="{BB962C8B-B14F-4D97-AF65-F5344CB8AC3E}">
        <p14:creationId xmlns:p14="http://schemas.microsoft.com/office/powerpoint/2010/main" val="2912011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5">
            <a:extLst>
              <a:ext uri="{FF2B5EF4-FFF2-40B4-BE49-F238E27FC236}">
                <a16:creationId xmlns:a16="http://schemas.microsoft.com/office/drawing/2014/main" id="{2AB34F0C-10CE-3114-FCEE-6C287C6B0837}"/>
              </a:ext>
            </a:extLst>
          </p:cNvPr>
          <p:cNvSpPr>
            <a:spLocks noGrp="1" noChangeArrowheads="1"/>
          </p:cNvSpPr>
          <p:nvPr>
            <p:ph type="dt" sz="half" idx="10"/>
          </p:nvPr>
        </p:nvSpPr>
        <p:spPr/>
        <p:txBody>
          <a:bodyPr/>
          <a:lstStyle>
            <a:lvl1pPr>
              <a:defRPr/>
            </a:lvl1pPr>
          </a:lstStyle>
          <a:p>
            <a:pPr>
              <a:defRPr/>
            </a:pPr>
            <a:endParaRPr lang="en-US"/>
          </a:p>
        </p:txBody>
      </p:sp>
      <p:sp>
        <p:nvSpPr>
          <p:cNvPr id="6" name="Rectangle 36">
            <a:extLst>
              <a:ext uri="{FF2B5EF4-FFF2-40B4-BE49-F238E27FC236}">
                <a16:creationId xmlns:a16="http://schemas.microsoft.com/office/drawing/2014/main" id="{B85C3104-238D-FF9B-B8C9-1756B5FDA70D}"/>
              </a:ext>
            </a:extLst>
          </p:cNvPr>
          <p:cNvSpPr>
            <a:spLocks noGrp="1" noChangeArrowheads="1"/>
          </p:cNvSpPr>
          <p:nvPr>
            <p:ph type="ftr" sz="quarter" idx="11"/>
          </p:nvPr>
        </p:nvSpPr>
        <p:spPr/>
        <p:txBody>
          <a:bodyPr/>
          <a:lstStyle>
            <a:lvl1pPr>
              <a:defRPr/>
            </a:lvl1pPr>
          </a:lstStyle>
          <a:p>
            <a:pPr>
              <a:defRPr/>
            </a:pPr>
            <a:endParaRPr lang="en-US"/>
          </a:p>
        </p:txBody>
      </p:sp>
      <p:sp>
        <p:nvSpPr>
          <p:cNvPr id="7" name="Rectangle 37">
            <a:extLst>
              <a:ext uri="{FF2B5EF4-FFF2-40B4-BE49-F238E27FC236}">
                <a16:creationId xmlns:a16="http://schemas.microsoft.com/office/drawing/2014/main" id="{2A673487-3C9C-0DD0-B221-1509F4A5C874}"/>
              </a:ext>
            </a:extLst>
          </p:cNvPr>
          <p:cNvSpPr>
            <a:spLocks noGrp="1" noChangeArrowheads="1"/>
          </p:cNvSpPr>
          <p:nvPr>
            <p:ph type="sldNum" sz="quarter" idx="12"/>
          </p:nvPr>
        </p:nvSpPr>
        <p:spPr/>
        <p:txBody>
          <a:bodyPr/>
          <a:lstStyle>
            <a:lvl1pPr>
              <a:defRPr/>
            </a:lvl1pPr>
          </a:lstStyle>
          <a:p>
            <a:fld id="{1FBDE5D6-20E5-4CDC-9FC0-825A47389094}" type="slidenum">
              <a:rPr lang="en-US" altLang="en-US"/>
              <a:pPr/>
              <a:t>‹#›</a:t>
            </a:fld>
            <a:endParaRPr lang="en-US" altLang="en-US"/>
          </a:p>
        </p:txBody>
      </p:sp>
    </p:spTree>
    <p:extLst>
      <p:ext uri="{BB962C8B-B14F-4D97-AF65-F5344CB8AC3E}">
        <p14:creationId xmlns:p14="http://schemas.microsoft.com/office/powerpoint/2010/main" val="2388660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5">
            <a:extLst>
              <a:ext uri="{FF2B5EF4-FFF2-40B4-BE49-F238E27FC236}">
                <a16:creationId xmlns:a16="http://schemas.microsoft.com/office/drawing/2014/main" id="{A1C175F8-2B71-7395-1390-08146849DC97}"/>
              </a:ext>
            </a:extLst>
          </p:cNvPr>
          <p:cNvSpPr>
            <a:spLocks noGrp="1" noChangeArrowheads="1"/>
          </p:cNvSpPr>
          <p:nvPr>
            <p:ph type="dt" sz="half" idx="10"/>
          </p:nvPr>
        </p:nvSpPr>
        <p:spPr/>
        <p:txBody>
          <a:bodyPr/>
          <a:lstStyle>
            <a:lvl1pPr>
              <a:defRPr/>
            </a:lvl1pPr>
          </a:lstStyle>
          <a:p>
            <a:pPr>
              <a:defRPr/>
            </a:pPr>
            <a:endParaRPr lang="en-US"/>
          </a:p>
        </p:txBody>
      </p:sp>
      <p:sp>
        <p:nvSpPr>
          <p:cNvPr id="6" name="Rectangle 36">
            <a:extLst>
              <a:ext uri="{FF2B5EF4-FFF2-40B4-BE49-F238E27FC236}">
                <a16:creationId xmlns:a16="http://schemas.microsoft.com/office/drawing/2014/main" id="{310B377D-F23D-B29E-3AA4-3AF1D028AF76}"/>
              </a:ext>
            </a:extLst>
          </p:cNvPr>
          <p:cNvSpPr>
            <a:spLocks noGrp="1" noChangeArrowheads="1"/>
          </p:cNvSpPr>
          <p:nvPr>
            <p:ph type="ftr" sz="quarter" idx="11"/>
          </p:nvPr>
        </p:nvSpPr>
        <p:spPr/>
        <p:txBody>
          <a:bodyPr/>
          <a:lstStyle>
            <a:lvl1pPr>
              <a:defRPr/>
            </a:lvl1pPr>
          </a:lstStyle>
          <a:p>
            <a:pPr>
              <a:defRPr/>
            </a:pPr>
            <a:endParaRPr lang="en-US"/>
          </a:p>
        </p:txBody>
      </p:sp>
      <p:sp>
        <p:nvSpPr>
          <p:cNvPr id="7" name="Rectangle 37">
            <a:extLst>
              <a:ext uri="{FF2B5EF4-FFF2-40B4-BE49-F238E27FC236}">
                <a16:creationId xmlns:a16="http://schemas.microsoft.com/office/drawing/2014/main" id="{DF259064-CA1A-E449-2B05-F579A76BD539}"/>
              </a:ext>
            </a:extLst>
          </p:cNvPr>
          <p:cNvSpPr>
            <a:spLocks noGrp="1" noChangeArrowheads="1"/>
          </p:cNvSpPr>
          <p:nvPr>
            <p:ph type="sldNum" sz="quarter" idx="12"/>
          </p:nvPr>
        </p:nvSpPr>
        <p:spPr/>
        <p:txBody>
          <a:bodyPr/>
          <a:lstStyle>
            <a:lvl1pPr>
              <a:defRPr/>
            </a:lvl1pPr>
          </a:lstStyle>
          <a:p>
            <a:fld id="{84561F43-3F01-4546-B9C0-07D4661E0568}" type="slidenum">
              <a:rPr lang="en-US" altLang="en-US"/>
              <a:pPr/>
              <a:t>‹#›</a:t>
            </a:fld>
            <a:endParaRPr lang="en-US" altLang="en-US"/>
          </a:p>
        </p:txBody>
      </p:sp>
    </p:spTree>
    <p:extLst>
      <p:ext uri="{BB962C8B-B14F-4D97-AF65-F5344CB8AC3E}">
        <p14:creationId xmlns:p14="http://schemas.microsoft.com/office/powerpoint/2010/main" val="66487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5">
            <a:extLst>
              <a:ext uri="{FF2B5EF4-FFF2-40B4-BE49-F238E27FC236}">
                <a16:creationId xmlns:a16="http://schemas.microsoft.com/office/drawing/2014/main" id="{78E910AD-543D-0C36-F333-22CBA6185E20}"/>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36">
            <a:extLst>
              <a:ext uri="{FF2B5EF4-FFF2-40B4-BE49-F238E27FC236}">
                <a16:creationId xmlns:a16="http://schemas.microsoft.com/office/drawing/2014/main" id="{CCD9D83D-9D27-6D16-3209-3539D5D06F03}"/>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37">
            <a:extLst>
              <a:ext uri="{FF2B5EF4-FFF2-40B4-BE49-F238E27FC236}">
                <a16:creationId xmlns:a16="http://schemas.microsoft.com/office/drawing/2014/main" id="{53995B69-0C61-2401-388E-93A437A39173}"/>
              </a:ext>
            </a:extLst>
          </p:cNvPr>
          <p:cNvSpPr>
            <a:spLocks noGrp="1" noChangeArrowheads="1"/>
          </p:cNvSpPr>
          <p:nvPr>
            <p:ph type="sldNum" sz="quarter" idx="12"/>
          </p:nvPr>
        </p:nvSpPr>
        <p:spPr/>
        <p:txBody>
          <a:bodyPr/>
          <a:lstStyle>
            <a:lvl1pPr>
              <a:defRPr/>
            </a:lvl1pPr>
          </a:lstStyle>
          <a:p>
            <a:fld id="{730EDE96-74BF-45CA-B846-2576DBA14EB2}" type="slidenum">
              <a:rPr lang="en-US" altLang="en-US"/>
              <a:pPr/>
              <a:t>‹#›</a:t>
            </a:fld>
            <a:endParaRPr lang="en-US" altLang="en-US"/>
          </a:p>
        </p:txBody>
      </p:sp>
    </p:spTree>
    <p:extLst>
      <p:ext uri="{BB962C8B-B14F-4D97-AF65-F5344CB8AC3E}">
        <p14:creationId xmlns:p14="http://schemas.microsoft.com/office/powerpoint/2010/main" val="1072242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23917" y="609601"/>
            <a:ext cx="2599267" cy="54514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524000" y="609601"/>
            <a:ext cx="7596717" cy="5451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5">
            <a:extLst>
              <a:ext uri="{FF2B5EF4-FFF2-40B4-BE49-F238E27FC236}">
                <a16:creationId xmlns:a16="http://schemas.microsoft.com/office/drawing/2014/main" id="{C96B6864-F16A-67E4-A699-8C2E96A525FF}"/>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36">
            <a:extLst>
              <a:ext uri="{FF2B5EF4-FFF2-40B4-BE49-F238E27FC236}">
                <a16:creationId xmlns:a16="http://schemas.microsoft.com/office/drawing/2014/main" id="{E4357B5D-2072-66FD-CAC7-898FC7186FA8}"/>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37">
            <a:extLst>
              <a:ext uri="{FF2B5EF4-FFF2-40B4-BE49-F238E27FC236}">
                <a16:creationId xmlns:a16="http://schemas.microsoft.com/office/drawing/2014/main" id="{D854E22B-7BE4-9F3D-B0C5-7D95A435ACD3}"/>
              </a:ext>
            </a:extLst>
          </p:cNvPr>
          <p:cNvSpPr>
            <a:spLocks noGrp="1" noChangeArrowheads="1"/>
          </p:cNvSpPr>
          <p:nvPr>
            <p:ph type="sldNum" sz="quarter" idx="12"/>
          </p:nvPr>
        </p:nvSpPr>
        <p:spPr/>
        <p:txBody>
          <a:bodyPr/>
          <a:lstStyle>
            <a:lvl1pPr>
              <a:defRPr/>
            </a:lvl1pPr>
          </a:lstStyle>
          <a:p>
            <a:fld id="{76B7AA25-BDC4-486D-99EC-AF87AECAB8F5}" type="slidenum">
              <a:rPr lang="en-US" altLang="en-US"/>
              <a:pPr/>
              <a:t>‹#›</a:t>
            </a:fld>
            <a:endParaRPr lang="en-US" altLang="en-US"/>
          </a:p>
        </p:txBody>
      </p:sp>
    </p:spTree>
    <p:extLst>
      <p:ext uri="{BB962C8B-B14F-4D97-AF65-F5344CB8AC3E}">
        <p14:creationId xmlns:p14="http://schemas.microsoft.com/office/powerpoint/2010/main" val="25149160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6_Title Slide">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8F55095-7B13-49D2-88F5-098085CC0949}"/>
              </a:ext>
            </a:extLst>
          </p:cNvPr>
          <p:cNvSpPr>
            <a:spLocks noGrp="1" noChangeArrowheads="1"/>
          </p:cNvSpPr>
          <p:nvPr/>
        </p:nvSpPr>
        <p:spPr bwMode="auto">
          <a:xfrm>
            <a:off x="1524000" y="609600"/>
            <a:ext cx="10363200" cy="1143000"/>
          </a:xfrm>
          <a:prstGeom prst="rect">
            <a:avLst/>
          </a:prstGeom>
          <a:noFill/>
          <a:ln>
            <a:noFill/>
          </a:ln>
        </p:spPr>
        <p:txBody>
          <a:bodyPr lIns="92075" tIns="46039" rIns="92075" bIns="46039" anchor="ct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a:defRPr/>
            </a:pPr>
            <a:endParaRPr lang="en-US" altLang="en-US" sz="4400" dirty="0">
              <a:solidFill>
                <a:schemeClr val="tx2"/>
              </a:solidFill>
              <a:latin typeface="Calibri" panose="020F0502020204030204" pitchFamily="34" charset="0"/>
            </a:endParaRPr>
          </a:p>
        </p:txBody>
      </p:sp>
      <p:sp>
        <p:nvSpPr>
          <p:cNvPr id="3" name="Rectangle 3">
            <a:extLst>
              <a:ext uri="{FF2B5EF4-FFF2-40B4-BE49-F238E27FC236}">
                <a16:creationId xmlns:a16="http://schemas.microsoft.com/office/drawing/2014/main" id="{8A8B0333-A612-469F-8637-7331A1B8CB18}"/>
              </a:ext>
            </a:extLst>
          </p:cNvPr>
          <p:cNvSpPr>
            <a:spLocks noGrp="1" noChangeArrowheads="1"/>
          </p:cNvSpPr>
          <p:nvPr/>
        </p:nvSpPr>
        <p:spPr bwMode="auto">
          <a:xfrm>
            <a:off x="1559984" y="1946275"/>
            <a:ext cx="10363200" cy="4114800"/>
          </a:xfrm>
          <a:prstGeom prst="rect">
            <a:avLst/>
          </a:prstGeom>
          <a:noFill/>
          <a:ln>
            <a:noFill/>
          </a:ln>
        </p:spPr>
        <p:txBody>
          <a:bodyPr/>
          <a:lstStyle>
            <a:lvl1pPr marL="342900" indent="-342900"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a:spcBef>
                <a:spcPct val="20000"/>
              </a:spcBef>
              <a:buClr>
                <a:schemeClr val="tx2"/>
              </a:buClr>
              <a:buSzPct val="75000"/>
              <a:buFont typeface="Wingdings" pitchFamily="2" charset="2"/>
              <a:buChar char="n"/>
              <a:defRPr/>
            </a:pPr>
            <a:endParaRPr lang="en-US" altLang="en-US" sz="3200" dirty="0">
              <a:latin typeface="Calibri" panose="020F0502020204030204" pitchFamily="34" charset="0"/>
            </a:endParaRPr>
          </a:p>
        </p:txBody>
      </p:sp>
    </p:spTree>
    <p:extLst>
      <p:ext uri="{BB962C8B-B14F-4D97-AF65-F5344CB8AC3E}">
        <p14:creationId xmlns:p14="http://schemas.microsoft.com/office/powerpoint/2010/main" val="20260591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FFCBC84A-F008-BCC7-A522-5198D76D7778}"/>
              </a:ext>
            </a:extLst>
          </p:cNvPr>
          <p:cNvGrpSpPr>
            <a:grpSpLocks/>
          </p:cNvGrpSpPr>
          <p:nvPr/>
        </p:nvGrpSpPr>
        <p:grpSpPr bwMode="auto">
          <a:xfrm>
            <a:off x="0" y="1"/>
            <a:ext cx="1447800" cy="6854825"/>
            <a:chOff x="0" y="0"/>
            <a:chExt cx="684" cy="4318"/>
          </a:xfrm>
        </p:grpSpPr>
        <p:sp>
          <p:nvSpPr>
            <p:cNvPr id="3" name="Rectangle 3">
              <a:extLst>
                <a:ext uri="{FF2B5EF4-FFF2-40B4-BE49-F238E27FC236}">
                  <a16:creationId xmlns:a16="http://schemas.microsoft.com/office/drawing/2014/main" id="{A897B059-934E-E74E-F6E8-909A05B426FE}"/>
                </a:ext>
              </a:extLst>
            </p:cNvPr>
            <p:cNvSpPr>
              <a:spLocks noChangeArrowheads="1"/>
            </p:cNvSpPr>
            <p:nvPr/>
          </p:nvSpPr>
          <p:spPr bwMode="auto">
            <a:xfrm>
              <a:off x="0" y="0"/>
              <a:ext cx="684" cy="4318"/>
            </a:xfrm>
            <a:prstGeom prst="rect">
              <a:avLst/>
            </a:prstGeom>
            <a:gradFill rotWithShape="0">
              <a:gsLst>
                <a:gs pos="0">
                  <a:schemeClr val="bg1"/>
                </a:gs>
                <a:gs pos="50000">
                  <a:schemeClr val="bg2"/>
                </a:gs>
                <a:gs pos="100000">
                  <a:schemeClr val="bg1"/>
                </a:gs>
              </a:gsLst>
              <a:lin ang="5400000" scaled="1"/>
            </a:gra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grpSp>
          <p:nvGrpSpPr>
            <p:cNvPr id="4" name="Group 4">
              <a:extLst>
                <a:ext uri="{FF2B5EF4-FFF2-40B4-BE49-F238E27FC236}">
                  <a16:creationId xmlns:a16="http://schemas.microsoft.com/office/drawing/2014/main" id="{91E6F846-71C2-BF8E-2EE2-73CC1DE7843E}"/>
                </a:ext>
              </a:extLst>
            </p:cNvPr>
            <p:cNvGrpSpPr>
              <a:grpSpLocks/>
            </p:cNvGrpSpPr>
            <p:nvPr/>
          </p:nvGrpSpPr>
          <p:grpSpPr bwMode="auto">
            <a:xfrm>
              <a:off x="48" y="103"/>
              <a:ext cx="96" cy="4126"/>
              <a:chOff x="48" y="103"/>
              <a:chExt cx="96" cy="4126"/>
            </a:xfrm>
          </p:grpSpPr>
          <p:sp>
            <p:nvSpPr>
              <p:cNvPr id="5" name="Rectangle 5">
                <a:extLst>
                  <a:ext uri="{FF2B5EF4-FFF2-40B4-BE49-F238E27FC236}">
                    <a16:creationId xmlns:a16="http://schemas.microsoft.com/office/drawing/2014/main" id="{0ED885DD-1F68-5600-22B8-F946E7538CBE}"/>
                  </a:ext>
                </a:extLst>
              </p:cNvPr>
              <p:cNvSpPr>
                <a:spLocks noChangeArrowheads="1"/>
              </p:cNvSpPr>
              <p:nvPr/>
            </p:nvSpPr>
            <p:spPr bwMode="auto">
              <a:xfrm>
                <a:off x="48" y="110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6" name="Rectangle 6">
                <a:extLst>
                  <a:ext uri="{FF2B5EF4-FFF2-40B4-BE49-F238E27FC236}">
                    <a16:creationId xmlns:a16="http://schemas.microsoft.com/office/drawing/2014/main" id="{933A390D-BBA3-DCCE-C983-511F33EBE52C}"/>
                  </a:ext>
                </a:extLst>
              </p:cNvPr>
              <p:cNvSpPr>
                <a:spLocks noChangeArrowheads="1"/>
              </p:cNvSpPr>
              <p:nvPr/>
            </p:nvSpPr>
            <p:spPr bwMode="auto">
              <a:xfrm>
                <a:off x="48" y="1250"/>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7" name="Rectangle 7">
                <a:extLst>
                  <a:ext uri="{FF2B5EF4-FFF2-40B4-BE49-F238E27FC236}">
                    <a16:creationId xmlns:a16="http://schemas.microsoft.com/office/drawing/2014/main" id="{7B28E72B-0FA2-6C38-EE1D-51A2A957ED11}"/>
                  </a:ext>
                </a:extLst>
              </p:cNvPr>
              <p:cNvSpPr>
                <a:spLocks noChangeArrowheads="1"/>
              </p:cNvSpPr>
              <p:nvPr/>
            </p:nvSpPr>
            <p:spPr bwMode="auto">
              <a:xfrm>
                <a:off x="48" y="139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8" name="Rectangle 8">
                <a:extLst>
                  <a:ext uri="{FF2B5EF4-FFF2-40B4-BE49-F238E27FC236}">
                    <a16:creationId xmlns:a16="http://schemas.microsoft.com/office/drawing/2014/main" id="{6FC121CD-3E11-5663-FA5A-F6BB07F83448}"/>
                  </a:ext>
                </a:extLst>
              </p:cNvPr>
              <p:cNvSpPr>
                <a:spLocks noChangeArrowheads="1"/>
              </p:cNvSpPr>
              <p:nvPr/>
            </p:nvSpPr>
            <p:spPr bwMode="auto">
              <a:xfrm>
                <a:off x="48" y="1538"/>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9" name="Rectangle 9">
                <a:extLst>
                  <a:ext uri="{FF2B5EF4-FFF2-40B4-BE49-F238E27FC236}">
                    <a16:creationId xmlns:a16="http://schemas.microsoft.com/office/drawing/2014/main" id="{CA94AAE3-1080-9FD7-06AD-D3492E413734}"/>
                  </a:ext>
                </a:extLst>
              </p:cNvPr>
              <p:cNvSpPr>
                <a:spLocks noChangeArrowheads="1"/>
              </p:cNvSpPr>
              <p:nvPr/>
            </p:nvSpPr>
            <p:spPr bwMode="auto">
              <a:xfrm>
                <a:off x="48" y="1683"/>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0" name="Rectangle 10">
                <a:extLst>
                  <a:ext uri="{FF2B5EF4-FFF2-40B4-BE49-F238E27FC236}">
                    <a16:creationId xmlns:a16="http://schemas.microsoft.com/office/drawing/2014/main" id="{72C9D653-9F45-8F0C-53B7-A474D513164C}"/>
                  </a:ext>
                </a:extLst>
              </p:cNvPr>
              <p:cNvSpPr>
                <a:spLocks noChangeArrowheads="1"/>
              </p:cNvSpPr>
              <p:nvPr/>
            </p:nvSpPr>
            <p:spPr bwMode="auto">
              <a:xfrm>
                <a:off x="48" y="1826"/>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1" name="Rectangle 11">
                <a:extLst>
                  <a:ext uri="{FF2B5EF4-FFF2-40B4-BE49-F238E27FC236}">
                    <a16:creationId xmlns:a16="http://schemas.microsoft.com/office/drawing/2014/main" id="{87238B05-A41C-E63F-551D-885253FF6A46}"/>
                  </a:ext>
                </a:extLst>
              </p:cNvPr>
              <p:cNvSpPr>
                <a:spLocks noChangeArrowheads="1"/>
              </p:cNvSpPr>
              <p:nvPr/>
            </p:nvSpPr>
            <p:spPr bwMode="auto">
              <a:xfrm>
                <a:off x="48" y="197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 name="Rectangle 12">
                <a:extLst>
                  <a:ext uri="{FF2B5EF4-FFF2-40B4-BE49-F238E27FC236}">
                    <a16:creationId xmlns:a16="http://schemas.microsoft.com/office/drawing/2014/main" id="{41938815-8351-63BA-963B-6E6012B92D26}"/>
                  </a:ext>
                </a:extLst>
              </p:cNvPr>
              <p:cNvSpPr>
                <a:spLocks noChangeArrowheads="1"/>
              </p:cNvSpPr>
              <p:nvPr/>
            </p:nvSpPr>
            <p:spPr bwMode="auto">
              <a:xfrm>
                <a:off x="48" y="2116"/>
                <a:ext cx="96" cy="94"/>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3" name="Rectangle 13">
                <a:extLst>
                  <a:ext uri="{FF2B5EF4-FFF2-40B4-BE49-F238E27FC236}">
                    <a16:creationId xmlns:a16="http://schemas.microsoft.com/office/drawing/2014/main" id="{C47AD5F5-E375-ED62-BF4C-54120C243D34}"/>
                  </a:ext>
                </a:extLst>
              </p:cNvPr>
              <p:cNvSpPr>
                <a:spLocks noChangeArrowheads="1"/>
              </p:cNvSpPr>
              <p:nvPr/>
            </p:nvSpPr>
            <p:spPr bwMode="auto">
              <a:xfrm>
                <a:off x="48" y="2259"/>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4" name="Rectangle 14">
                <a:extLst>
                  <a:ext uri="{FF2B5EF4-FFF2-40B4-BE49-F238E27FC236}">
                    <a16:creationId xmlns:a16="http://schemas.microsoft.com/office/drawing/2014/main" id="{B9EBC833-9E6B-4169-3B99-1ADD11B23331}"/>
                  </a:ext>
                </a:extLst>
              </p:cNvPr>
              <p:cNvSpPr>
                <a:spLocks noChangeArrowheads="1"/>
              </p:cNvSpPr>
              <p:nvPr/>
            </p:nvSpPr>
            <p:spPr bwMode="auto">
              <a:xfrm>
                <a:off x="48" y="2404"/>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5" name="Rectangle 15">
                <a:extLst>
                  <a:ext uri="{FF2B5EF4-FFF2-40B4-BE49-F238E27FC236}">
                    <a16:creationId xmlns:a16="http://schemas.microsoft.com/office/drawing/2014/main" id="{C2F8B482-2E99-D690-77C3-33C372C6282D}"/>
                  </a:ext>
                </a:extLst>
              </p:cNvPr>
              <p:cNvSpPr>
                <a:spLocks noChangeArrowheads="1"/>
              </p:cNvSpPr>
              <p:nvPr/>
            </p:nvSpPr>
            <p:spPr bwMode="auto">
              <a:xfrm>
                <a:off x="48" y="2549"/>
                <a:ext cx="96" cy="94"/>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6" name="Rectangle 16">
                <a:extLst>
                  <a:ext uri="{FF2B5EF4-FFF2-40B4-BE49-F238E27FC236}">
                    <a16:creationId xmlns:a16="http://schemas.microsoft.com/office/drawing/2014/main" id="{4750A5C0-6267-F4D0-C9D6-7359BC22C85B}"/>
                  </a:ext>
                </a:extLst>
              </p:cNvPr>
              <p:cNvSpPr>
                <a:spLocks noChangeArrowheads="1"/>
              </p:cNvSpPr>
              <p:nvPr/>
            </p:nvSpPr>
            <p:spPr bwMode="auto">
              <a:xfrm>
                <a:off x="48" y="2691"/>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7" name="Rectangle 17">
                <a:extLst>
                  <a:ext uri="{FF2B5EF4-FFF2-40B4-BE49-F238E27FC236}">
                    <a16:creationId xmlns:a16="http://schemas.microsoft.com/office/drawing/2014/main" id="{65D36073-D791-A565-19BB-119DA5AD6CC2}"/>
                  </a:ext>
                </a:extLst>
              </p:cNvPr>
              <p:cNvSpPr>
                <a:spLocks noChangeArrowheads="1"/>
              </p:cNvSpPr>
              <p:nvPr/>
            </p:nvSpPr>
            <p:spPr bwMode="auto">
              <a:xfrm>
                <a:off x="48" y="2836"/>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8" name="Rectangle 18">
                <a:extLst>
                  <a:ext uri="{FF2B5EF4-FFF2-40B4-BE49-F238E27FC236}">
                    <a16:creationId xmlns:a16="http://schemas.microsoft.com/office/drawing/2014/main" id="{4FEA7706-1D88-0B23-47CF-78A446C19B9C}"/>
                  </a:ext>
                </a:extLst>
              </p:cNvPr>
              <p:cNvSpPr>
                <a:spLocks noChangeArrowheads="1"/>
              </p:cNvSpPr>
              <p:nvPr/>
            </p:nvSpPr>
            <p:spPr bwMode="auto">
              <a:xfrm>
                <a:off x="48" y="2979"/>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9" name="Rectangle 19">
                <a:extLst>
                  <a:ext uri="{FF2B5EF4-FFF2-40B4-BE49-F238E27FC236}">
                    <a16:creationId xmlns:a16="http://schemas.microsoft.com/office/drawing/2014/main" id="{23BA8F76-5BD3-9F26-63BD-2CD2AC5830C8}"/>
                  </a:ext>
                </a:extLst>
              </p:cNvPr>
              <p:cNvSpPr>
                <a:spLocks noChangeArrowheads="1"/>
              </p:cNvSpPr>
              <p:nvPr/>
            </p:nvSpPr>
            <p:spPr bwMode="auto">
              <a:xfrm>
                <a:off x="48" y="3124"/>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0" name="Rectangle 20">
                <a:extLst>
                  <a:ext uri="{FF2B5EF4-FFF2-40B4-BE49-F238E27FC236}">
                    <a16:creationId xmlns:a16="http://schemas.microsoft.com/office/drawing/2014/main" id="{C30DDD61-6F39-35C1-079E-24D94D960AB9}"/>
                  </a:ext>
                </a:extLst>
              </p:cNvPr>
              <p:cNvSpPr>
                <a:spLocks noChangeArrowheads="1"/>
              </p:cNvSpPr>
              <p:nvPr/>
            </p:nvSpPr>
            <p:spPr bwMode="auto">
              <a:xfrm>
                <a:off x="48" y="3269"/>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1" name="Rectangle 21">
                <a:extLst>
                  <a:ext uri="{FF2B5EF4-FFF2-40B4-BE49-F238E27FC236}">
                    <a16:creationId xmlns:a16="http://schemas.microsoft.com/office/drawing/2014/main" id="{44466F9D-5063-8F56-C777-79C2FFAA10EE}"/>
                  </a:ext>
                </a:extLst>
              </p:cNvPr>
              <p:cNvSpPr>
                <a:spLocks noChangeArrowheads="1"/>
              </p:cNvSpPr>
              <p:nvPr/>
            </p:nvSpPr>
            <p:spPr bwMode="auto">
              <a:xfrm>
                <a:off x="48" y="3412"/>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2" name="Rectangle 22">
                <a:extLst>
                  <a:ext uri="{FF2B5EF4-FFF2-40B4-BE49-F238E27FC236}">
                    <a16:creationId xmlns:a16="http://schemas.microsoft.com/office/drawing/2014/main" id="{F3F00867-3790-56F2-FFAE-1ED8CC8DB947}"/>
                  </a:ext>
                </a:extLst>
              </p:cNvPr>
              <p:cNvSpPr>
                <a:spLocks noChangeArrowheads="1"/>
              </p:cNvSpPr>
              <p:nvPr/>
            </p:nvSpPr>
            <p:spPr bwMode="auto">
              <a:xfrm>
                <a:off x="48" y="3557"/>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3" name="Rectangle 23">
                <a:extLst>
                  <a:ext uri="{FF2B5EF4-FFF2-40B4-BE49-F238E27FC236}">
                    <a16:creationId xmlns:a16="http://schemas.microsoft.com/office/drawing/2014/main" id="{5946FC70-199E-2738-5B68-09CCE294E3A1}"/>
                  </a:ext>
                </a:extLst>
              </p:cNvPr>
              <p:cNvSpPr>
                <a:spLocks noChangeArrowheads="1"/>
              </p:cNvSpPr>
              <p:nvPr/>
            </p:nvSpPr>
            <p:spPr bwMode="auto">
              <a:xfrm>
                <a:off x="48" y="3702"/>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4" name="Rectangle 24">
                <a:extLst>
                  <a:ext uri="{FF2B5EF4-FFF2-40B4-BE49-F238E27FC236}">
                    <a16:creationId xmlns:a16="http://schemas.microsoft.com/office/drawing/2014/main" id="{5032DB0B-753B-021F-C16F-EBD3630A1FE8}"/>
                  </a:ext>
                </a:extLst>
              </p:cNvPr>
              <p:cNvSpPr>
                <a:spLocks noChangeArrowheads="1"/>
              </p:cNvSpPr>
              <p:nvPr/>
            </p:nvSpPr>
            <p:spPr bwMode="auto">
              <a:xfrm>
                <a:off x="48" y="384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5" name="Rectangle 25">
                <a:extLst>
                  <a:ext uri="{FF2B5EF4-FFF2-40B4-BE49-F238E27FC236}">
                    <a16:creationId xmlns:a16="http://schemas.microsoft.com/office/drawing/2014/main" id="{3CA83EA8-E82E-DDED-1439-709F6ABC6762}"/>
                  </a:ext>
                </a:extLst>
              </p:cNvPr>
              <p:cNvSpPr>
                <a:spLocks noChangeArrowheads="1"/>
              </p:cNvSpPr>
              <p:nvPr/>
            </p:nvSpPr>
            <p:spPr bwMode="auto">
              <a:xfrm>
                <a:off x="48" y="3990"/>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6" name="Rectangle 26">
                <a:extLst>
                  <a:ext uri="{FF2B5EF4-FFF2-40B4-BE49-F238E27FC236}">
                    <a16:creationId xmlns:a16="http://schemas.microsoft.com/office/drawing/2014/main" id="{407BCC69-839C-958F-907B-DCDEF2C8EA6F}"/>
                  </a:ext>
                </a:extLst>
              </p:cNvPr>
              <p:cNvSpPr>
                <a:spLocks noChangeArrowheads="1"/>
              </p:cNvSpPr>
              <p:nvPr/>
            </p:nvSpPr>
            <p:spPr bwMode="auto">
              <a:xfrm>
                <a:off x="48" y="4134"/>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7" name="Rectangle 27">
                <a:extLst>
                  <a:ext uri="{FF2B5EF4-FFF2-40B4-BE49-F238E27FC236}">
                    <a16:creationId xmlns:a16="http://schemas.microsoft.com/office/drawing/2014/main" id="{79CC7EE5-21FD-8644-BB07-B9DB0D9E9771}"/>
                  </a:ext>
                </a:extLst>
              </p:cNvPr>
              <p:cNvSpPr>
                <a:spLocks noChangeArrowheads="1"/>
              </p:cNvSpPr>
              <p:nvPr/>
            </p:nvSpPr>
            <p:spPr bwMode="auto">
              <a:xfrm>
                <a:off x="48" y="103"/>
                <a:ext cx="96" cy="94"/>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8" name="Rectangle 28">
                <a:extLst>
                  <a:ext uri="{FF2B5EF4-FFF2-40B4-BE49-F238E27FC236}">
                    <a16:creationId xmlns:a16="http://schemas.microsoft.com/office/drawing/2014/main" id="{B2D91992-2588-1098-8FB3-3F0DAE8FB382}"/>
                  </a:ext>
                </a:extLst>
              </p:cNvPr>
              <p:cNvSpPr>
                <a:spLocks noChangeArrowheads="1"/>
              </p:cNvSpPr>
              <p:nvPr/>
            </p:nvSpPr>
            <p:spPr bwMode="auto">
              <a:xfrm>
                <a:off x="48" y="246"/>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29" name="Rectangle 29">
                <a:extLst>
                  <a:ext uri="{FF2B5EF4-FFF2-40B4-BE49-F238E27FC236}">
                    <a16:creationId xmlns:a16="http://schemas.microsoft.com/office/drawing/2014/main" id="{061CABBA-27C7-5451-75F8-D38A3978B1A3}"/>
                  </a:ext>
                </a:extLst>
              </p:cNvPr>
              <p:cNvSpPr>
                <a:spLocks noChangeArrowheads="1"/>
              </p:cNvSpPr>
              <p:nvPr/>
            </p:nvSpPr>
            <p:spPr bwMode="auto">
              <a:xfrm>
                <a:off x="48" y="39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0" name="Rectangle 30">
                <a:extLst>
                  <a:ext uri="{FF2B5EF4-FFF2-40B4-BE49-F238E27FC236}">
                    <a16:creationId xmlns:a16="http://schemas.microsoft.com/office/drawing/2014/main" id="{B353197A-278C-954B-5A65-82264B901CF8}"/>
                  </a:ext>
                </a:extLst>
              </p:cNvPr>
              <p:cNvSpPr>
                <a:spLocks noChangeArrowheads="1"/>
              </p:cNvSpPr>
              <p:nvPr/>
            </p:nvSpPr>
            <p:spPr bwMode="auto">
              <a:xfrm>
                <a:off x="48" y="535"/>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1" name="Rectangle 31">
                <a:extLst>
                  <a:ext uri="{FF2B5EF4-FFF2-40B4-BE49-F238E27FC236}">
                    <a16:creationId xmlns:a16="http://schemas.microsoft.com/office/drawing/2014/main" id="{A1817926-E3C4-3F22-744D-CDED51862548}"/>
                  </a:ext>
                </a:extLst>
              </p:cNvPr>
              <p:cNvSpPr>
                <a:spLocks noChangeArrowheads="1"/>
              </p:cNvSpPr>
              <p:nvPr/>
            </p:nvSpPr>
            <p:spPr bwMode="auto">
              <a:xfrm>
                <a:off x="48" y="678"/>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2" name="Rectangle 32">
                <a:extLst>
                  <a:ext uri="{FF2B5EF4-FFF2-40B4-BE49-F238E27FC236}">
                    <a16:creationId xmlns:a16="http://schemas.microsoft.com/office/drawing/2014/main" id="{3A2E8E4A-CA32-94B9-CE1D-FF7617D388E1}"/>
                  </a:ext>
                </a:extLst>
              </p:cNvPr>
              <p:cNvSpPr>
                <a:spLocks noChangeArrowheads="1"/>
              </p:cNvSpPr>
              <p:nvPr/>
            </p:nvSpPr>
            <p:spPr bwMode="auto">
              <a:xfrm>
                <a:off x="48" y="82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33" name="Rectangle 33">
                <a:extLst>
                  <a:ext uri="{FF2B5EF4-FFF2-40B4-BE49-F238E27FC236}">
                    <a16:creationId xmlns:a16="http://schemas.microsoft.com/office/drawing/2014/main" id="{DF4CC082-06C2-C921-3698-55871772108C}"/>
                  </a:ext>
                </a:extLst>
              </p:cNvPr>
              <p:cNvSpPr>
                <a:spLocks noChangeArrowheads="1"/>
              </p:cNvSpPr>
              <p:nvPr/>
            </p:nvSpPr>
            <p:spPr bwMode="auto">
              <a:xfrm>
                <a:off x="48" y="968"/>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grpSp>
      </p:grpSp>
      <p:sp>
        <p:nvSpPr>
          <p:cNvPr id="3106" name="Rectangle 34"/>
          <p:cNvSpPr>
            <a:spLocks noGrp="1" noChangeArrowheads="1"/>
          </p:cNvSpPr>
          <p:nvPr>
            <p:ph type="ctrTitle" sz="quarter"/>
          </p:nvPr>
        </p:nvSpPr>
        <p:spPr>
          <a:xfrm>
            <a:off x="1524000" y="2286000"/>
            <a:ext cx="10363200" cy="1143000"/>
          </a:xfrm>
        </p:spPr>
        <p:txBody>
          <a:bodyPr/>
          <a:lstStyle>
            <a:lvl1pPr algn="ctr">
              <a:defRPr>
                <a:solidFill>
                  <a:srgbClr val="00FFFF"/>
                </a:solidFill>
              </a:defRPr>
            </a:lvl1pPr>
          </a:lstStyle>
          <a:p>
            <a:r>
              <a:rPr lang="en-US"/>
              <a:t>Click to edit Master title style</a:t>
            </a:r>
          </a:p>
        </p:txBody>
      </p:sp>
      <p:sp>
        <p:nvSpPr>
          <p:cNvPr id="3107" name="Rectangle 35"/>
          <p:cNvSpPr>
            <a:spLocks noGrp="1" noChangeArrowheads="1"/>
          </p:cNvSpPr>
          <p:nvPr>
            <p:ph type="subTitle" sz="quarter" idx="1"/>
          </p:nvPr>
        </p:nvSpPr>
        <p:spPr>
          <a:xfrm>
            <a:off x="2438400" y="3886200"/>
            <a:ext cx="8534400" cy="1752600"/>
          </a:xfrm>
        </p:spPr>
        <p:txBody>
          <a:bodyPr lIns="92075" tIns="46038" rIns="92075" bIns="46038"/>
          <a:lstStyle>
            <a:lvl1pPr marL="0" indent="0" algn="ctr">
              <a:buFont typeface="Wingdings" pitchFamily="2" charset="2"/>
              <a:buNone/>
              <a:defRPr>
                <a:solidFill>
                  <a:srgbClr val="FFFFFF"/>
                </a:solidFill>
              </a:defRPr>
            </a:lvl1pPr>
          </a:lstStyle>
          <a:p>
            <a:r>
              <a:rPr lang="en-US"/>
              <a:t>Click to edit Master subtitle style</a:t>
            </a:r>
          </a:p>
        </p:txBody>
      </p:sp>
      <p:sp>
        <p:nvSpPr>
          <p:cNvPr id="34" name="Rectangle 36">
            <a:extLst>
              <a:ext uri="{FF2B5EF4-FFF2-40B4-BE49-F238E27FC236}">
                <a16:creationId xmlns:a16="http://schemas.microsoft.com/office/drawing/2014/main" id="{891FC030-E58D-DF96-D666-1B5302F68DC5}"/>
              </a:ext>
            </a:extLst>
          </p:cNvPr>
          <p:cNvSpPr>
            <a:spLocks noGrp="1" noChangeArrowheads="1"/>
          </p:cNvSpPr>
          <p:nvPr>
            <p:ph type="dt" sz="quarter" idx="10"/>
          </p:nvPr>
        </p:nvSpPr>
        <p:spPr/>
        <p:txBody>
          <a:bodyPr/>
          <a:lstStyle>
            <a:lvl1pPr>
              <a:defRPr>
                <a:solidFill>
                  <a:srgbClr val="FFFFFF"/>
                </a:solidFill>
              </a:defRPr>
            </a:lvl1pPr>
          </a:lstStyle>
          <a:p>
            <a:pPr>
              <a:defRPr/>
            </a:pPr>
            <a:endParaRPr lang="en-US"/>
          </a:p>
        </p:txBody>
      </p:sp>
      <p:sp>
        <p:nvSpPr>
          <p:cNvPr id="35" name="Rectangle 37">
            <a:extLst>
              <a:ext uri="{FF2B5EF4-FFF2-40B4-BE49-F238E27FC236}">
                <a16:creationId xmlns:a16="http://schemas.microsoft.com/office/drawing/2014/main" id="{681AD285-99E9-158E-0122-5D08C26BC3D5}"/>
              </a:ext>
            </a:extLst>
          </p:cNvPr>
          <p:cNvSpPr>
            <a:spLocks noGrp="1" noChangeArrowheads="1"/>
          </p:cNvSpPr>
          <p:nvPr>
            <p:ph type="ftr" sz="quarter" idx="11"/>
          </p:nvPr>
        </p:nvSpPr>
        <p:spPr/>
        <p:txBody>
          <a:bodyPr/>
          <a:lstStyle>
            <a:lvl1pPr>
              <a:defRPr>
                <a:solidFill>
                  <a:srgbClr val="FFFFFF"/>
                </a:solidFill>
              </a:defRPr>
            </a:lvl1pPr>
          </a:lstStyle>
          <a:p>
            <a:pPr>
              <a:defRPr/>
            </a:pPr>
            <a:endParaRPr lang="en-US"/>
          </a:p>
        </p:txBody>
      </p:sp>
      <p:sp>
        <p:nvSpPr>
          <p:cNvPr id="36" name="Rectangle 38">
            <a:extLst>
              <a:ext uri="{FF2B5EF4-FFF2-40B4-BE49-F238E27FC236}">
                <a16:creationId xmlns:a16="http://schemas.microsoft.com/office/drawing/2014/main" id="{C6DCDCFA-817B-D0E9-AD12-F81C925CA679}"/>
              </a:ext>
            </a:extLst>
          </p:cNvPr>
          <p:cNvSpPr>
            <a:spLocks noGrp="1" noChangeArrowheads="1"/>
          </p:cNvSpPr>
          <p:nvPr>
            <p:ph type="sldNum" sz="quarter" idx="12"/>
          </p:nvPr>
        </p:nvSpPr>
        <p:spPr/>
        <p:txBody>
          <a:bodyPr/>
          <a:lstStyle>
            <a:lvl1pPr>
              <a:defRPr>
                <a:solidFill>
                  <a:srgbClr val="FFFFFF"/>
                </a:solidFill>
              </a:defRPr>
            </a:lvl1pPr>
          </a:lstStyle>
          <a:p>
            <a:fld id="{8DE06288-0D45-4BB6-93D8-E83898D61A38}" type="slidenum">
              <a:rPr lang="en-US" altLang="en-US"/>
              <a:pPr/>
              <a:t>‹#›</a:t>
            </a:fld>
            <a:endParaRPr lang="en-US" altLang="en-US"/>
          </a:p>
        </p:txBody>
      </p:sp>
    </p:spTree>
    <p:extLst>
      <p:ext uri="{BB962C8B-B14F-4D97-AF65-F5344CB8AC3E}">
        <p14:creationId xmlns:p14="http://schemas.microsoft.com/office/powerpoint/2010/main" val="17487492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6">
            <a:extLst>
              <a:ext uri="{FF2B5EF4-FFF2-40B4-BE49-F238E27FC236}">
                <a16:creationId xmlns:a16="http://schemas.microsoft.com/office/drawing/2014/main" id="{FE7CEDE4-9B2D-1E42-5F55-A3589360F46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37">
            <a:extLst>
              <a:ext uri="{FF2B5EF4-FFF2-40B4-BE49-F238E27FC236}">
                <a16:creationId xmlns:a16="http://schemas.microsoft.com/office/drawing/2014/main" id="{BCBDC092-56C9-0E27-2C26-6BC545FF64F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38">
            <a:extLst>
              <a:ext uri="{FF2B5EF4-FFF2-40B4-BE49-F238E27FC236}">
                <a16:creationId xmlns:a16="http://schemas.microsoft.com/office/drawing/2014/main" id="{B9DDEB37-CBCA-CE48-59DD-B01BEF7EDA67}"/>
              </a:ext>
            </a:extLst>
          </p:cNvPr>
          <p:cNvSpPr>
            <a:spLocks noGrp="1" noChangeArrowheads="1"/>
          </p:cNvSpPr>
          <p:nvPr>
            <p:ph type="sldNum" sz="quarter" idx="12"/>
          </p:nvPr>
        </p:nvSpPr>
        <p:spPr>
          <a:ln/>
        </p:spPr>
        <p:txBody>
          <a:bodyPr/>
          <a:lstStyle>
            <a:lvl1pPr>
              <a:defRPr/>
            </a:lvl1pPr>
          </a:lstStyle>
          <a:p>
            <a:fld id="{3ED8B834-F841-4F49-8845-2526980386AB}" type="slidenum">
              <a:rPr lang="en-US" altLang="en-US"/>
              <a:pPr/>
              <a:t>‹#›</a:t>
            </a:fld>
            <a:endParaRPr lang="en-US" altLang="en-US"/>
          </a:p>
        </p:txBody>
      </p:sp>
    </p:spTree>
    <p:extLst>
      <p:ext uri="{BB962C8B-B14F-4D97-AF65-F5344CB8AC3E}">
        <p14:creationId xmlns:p14="http://schemas.microsoft.com/office/powerpoint/2010/main" val="1594609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36">
            <a:extLst>
              <a:ext uri="{FF2B5EF4-FFF2-40B4-BE49-F238E27FC236}">
                <a16:creationId xmlns:a16="http://schemas.microsoft.com/office/drawing/2014/main" id="{7D1ABE77-E034-30AD-A25A-2E7A2C8F8807}"/>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37">
            <a:extLst>
              <a:ext uri="{FF2B5EF4-FFF2-40B4-BE49-F238E27FC236}">
                <a16:creationId xmlns:a16="http://schemas.microsoft.com/office/drawing/2014/main" id="{25A4C19A-D34F-7CA8-2336-6AE2679463F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38">
            <a:extLst>
              <a:ext uri="{FF2B5EF4-FFF2-40B4-BE49-F238E27FC236}">
                <a16:creationId xmlns:a16="http://schemas.microsoft.com/office/drawing/2014/main" id="{632B7279-9369-7450-E015-C317D3288797}"/>
              </a:ext>
            </a:extLst>
          </p:cNvPr>
          <p:cNvSpPr>
            <a:spLocks noGrp="1" noChangeArrowheads="1"/>
          </p:cNvSpPr>
          <p:nvPr>
            <p:ph type="sldNum" sz="quarter" idx="12"/>
          </p:nvPr>
        </p:nvSpPr>
        <p:spPr>
          <a:ln/>
        </p:spPr>
        <p:txBody>
          <a:bodyPr/>
          <a:lstStyle>
            <a:lvl1pPr>
              <a:defRPr/>
            </a:lvl1pPr>
          </a:lstStyle>
          <a:p>
            <a:fld id="{C458DC48-24DD-49D1-B32D-B76D58AA03EA}" type="slidenum">
              <a:rPr lang="en-US" altLang="en-US"/>
              <a:pPr/>
              <a:t>‹#›</a:t>
            </a:fld>
            <a:endParaRPr lang="en-US" altLang="en-US"/>
          </a:p>
        </p:txBody>
      </p:sp>
    </p:spTree>
    <p:extLst>
      <p:ext uri="{BB962C8B-B14F-4D97-AF65-F5344CB8AC3E}">
        <p14:creationId xmlns:p14="http://schemas.microsoft.com/office/powerpoint/2010/main" val="1125127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59984" y="1946275"/>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843184" y="1946275"/>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36">
            <a:extLst>
              <a:ext uri="{FF2B5EF4-FFF2-40B4-BE49-F238E27FC236}">
                <a16:creationId xmlns:a16="http://schemas.microsoft.com/office/drawing/2014/main" id="{A3DD35EA-5510-765D-16B4-B8D2D516C719}"/>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37">
            <a:extLst>
              <a:ext uri="{FF2B5EF4-FFF2-40B4-BE49-F238E27FC236}">
                <a16:creationId xmlns:a16="http://schemas.microsoft.com/office/drawing/2014/main" id="{F1B34190-B7DB-4F8A-8E4C-07F85DEC6BF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38">
            <a:extLst>
              <a:ext uri="{FF2B5EF4-FFF2-40B4-BE49-F238E27FC236}">
                <a16:creationId xmlns:a16="http://schemas.microsoft.com/office/drawing/2014/main" id="{3A480954-E404-9134-A261-58F5117450F6}"/>
              </a:ext>
            </a:extLst>
          </p:cNvPr>
          <p:cNvSpPr>
            <a:spLocks noGrp="1" noChangeArrowheads="1"/>
          </p:cNvSpPr>
          <p:nvPr>
            <p:ph type="sldNum" sz="quarter" idx="12"/>
          </p:nvPr>
        </p:nvSpPr>
        <p:spPr>
          <a:ln/>
        </p:spPr>
        <p:txBody>
          <a:bodyPr/>
          <a:lstStyle>
            <a:lvl1pPr>
              <a:defRPr/>
            </a:lvl1pPr>
          </a:lstStyle>
          <a:p>
            <a:fld id="{5DCA57F3-052F-4DE9-9C81-46C31DCE1D5D}" type="slidenum">
              <a:rPr lang="en-US" altLang="en-US"/>
              <a:pPr/>
              <a:t>‹#›</a:t>
            </a:fld>
            <a:endParaRPr lang="en-US" altLang="en-US"/>
          </a:p>
        </p:txBody>
      </p:sp>
    </p:spTree>
    <p:extLst>
      <p:ext uri="{BB962C8B-B14F-4D97-AF65-F5344CB8AC3E}">
        <p14:creationId xmlns:p14="http://schemas.microsoft.com/office/powerpoint/2010/main" val="753621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36">
            <a:extLst>
              <a:ext uri="{FF2B5EF4-FFF2-40B4-BE49-F238E27FC236}">
                <a16:creationId xmlns:a16="http://schemas.microsoft.com/office/drawing/2014/main" id="{4316663E-0F6B-8822-73BB-02F756B09AFD}"/>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37">
            <a:extLst>
              <a:ext uri="{FF2B5EF4-FFF2-40B4-BE49-F238E27FC236}">
                <a16:creationId xmlns:a16="http://schemas.microsoft.com/office/drawing/2014/main" id="{8AC7C54F-4DC8-AC47-36BC-90CAA3BD7CD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38">
            <a:extLst>
              <a:ext uri="{FF2B5EF4-FFF2-40B4-BE49-F238E27FC236}">
                <a16:creationId xmlns:a16="http://schemas.microsoft.com/office/drawing/2014/main" id="{C48CF137-CBF5-2F88-F9AB-17E59780BB03}"/>
              </a:ext>
            </a:extLst>
          </p:cNvPr>
          <p:cNvSpPr>
            <a:spLocks noGrp="1" noChangeArrowheads="1"/>
          </p:cNvSpPr>
          <p:nvPr>
            <p:ph type="sldNum" sz="quarter" idx="12"/>
          </p:nvPr>
        </p:nvSpPr>
        <p:spPr>
          <a:ln/>
        </p:spPr>
        <p:txBody>
          <a:bodyPr/>
          <a:lstStyle>
            <a:lvl1pPr>
              <a:defRPr/>
            </a:lvl1pPr>
          </a:lstStyle>
          <a:p>
            <a:fld id="{13BADB94-16A8-4B11-88AB-011286091DF6}" type="slidenum">
              <a:rPr lang="en-US" altLang="en-US"/>
              <a:pPr/>
              <a:t>‹#›</a:t>
            </a:fld>
            <a:endParaRPr lang="en-US" altLang="en-US"/>
          </a:p>
        </p:txBody>
      </p:sp>
    </p:spTree>
    <p:extLst>
      <p:ext uri="{BB962C8B-B14F-4D97-AF65-F5344CB8AC3E}">
        <p14:creationId xmlns:p14="http://schemas.microsoft.com/office/powerpoint/2010/main" val="14057117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36">
            <a:extLst>
              <a:ext uri="{FF2B5EF4-FFF2-40B4-BE49-F238E27FC236}">
                <a16:creationId xmlns:a16="http://schemas.microsoft.com/office/drawing/2014/main" id="{6DF10BD0-B4A0-17F0-5429-7B2DF3EDB3C8}"/>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37">
            <a:extLst>
              <a:ext uri="{FF2B5EF4-FFF2-40B4-BE49-F238E27FC236}">
                <a16:creationId xmlns:a16="http://schemas.microsoft.com/office/drawing/2014/main" id="{94B918FF-6EEC-5E35-A535-7EDA6BBC981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38">
            <a:extLst>
              <a:ext uri="{FF2B5EF4-FFF2-40B4-BE49-F238E27FC236}">
                <a16:creationId xmlns:a16="http://schemas.microsoft.com/office/drawing/2014/main" id="{1B5CDD77-546C-E549-F820-199FE38AE44F}"/>
              </a:ext>
            </a:extLst>
          </p:cNvPr>
          <p:cNvSpPr>
            <a:spLocks noGrp="1" noChangeArrowheads="1"/>
          </p:cNvSpPr>
          <p:nvPr>
            <p:ph type="sldNum" sz="quarter" idx="12"/>
          </p:nvPr>
        </p:nvSpPr>
        <p:spPr>
          <a:ln/>
        </p:spPr>
        <p:txBody>
          <a:bodyPr/>
          <a:lstStyle>
            <a:lvl1pPr>
              <a:defRPr/>
            </a:lvl1pPr>
          </a:lstStyle>
          <a:p>
            <a:fld id="{0218A1DA-743C-4B97-BC5C-0C79E25BD1A3}" type="slidenum">
              <a:rPr lang="en-US" altLang="en-US"/>
              <a:pPr/>
              <a:t>‹#›</a:t>
            </a:fld>
            <a:endParaRPr lang="en-US" altLang="en-US"/>
          </a:p>
        </p:txBody>
      </p:sp>
    </p:spTree>
    <p:extLst>
      <p:ext uri="{BB962C8B-B14F-4D97-AF65-F5344CB8AC3E}">
        <p14:creationId xmlns:p14="http://schemas.microsoft.com/office/powerpoint/2010/main" val="32753301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36">
            <a:extLst>
              <a:ext uri="{FF2B5EF4-FFF2-40B4-BE49-F238E27FC236}">
                <a16:creationId xmlns:a16="http://schemas.microsoft.com/office/drawing/2014/main" id="{1EADB0F1-10B7-A13A-9734-7271EAE582F0}"/>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37">
            <a:extLst>
              <a:ext uri="{FF2B5EF4-FFF2-40B4-BE49-F238E27FC236}">
                <a16:creationId xmlns:a16="http://schemas.microsoft.com/office/drawing/2014/main" id="{F85A7A01-60C0-EB2E-52DC-F03D41EDE12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38">
            <a:extLst>
              <a:ext uri="{FF2B5EF4-FFF2-40B4-BE49-F238E27FC236}">
                <a16:creationId xmlns:a16="http://schemas.microsoft.com/office/drawing/2014/main" id="{D15651AA-2A8D-3D4E-8B8D-D93EDB20453B}"/>
              </a:ext>
            </a:extLst>
          </p:cNvPr>
          <p:cNvSpPr>
            <a:spLocks noGrp="1" noChangeArrowheads="1"/>
          </p:cNvSpPr>
          <p:nvPr>
            <p:ph type="sldNum" sz="quarter" idx="12"/>
          </p:nvPr>
        </p:nvSpPr>
        <p:spPr>
          <a:ln/>
        </p:spPr>
        <p:txBody>
          <a:bodyPr/>
          <a:lstStyle>
            <a:lvl1pPr>
              <a:defRPr/>
            </a:lvl1pPr>
          </a:lstStyle>
          <a:p>
            <a:fld id="{A96A0D1F-C0CE-405E-9CEF-8D435BFEF350}" type="slidenum">
              <a:rPr lang="en-US" altLang="en-US"/>
              <a:pPr/>
              <a:t>‹#›</a:t>
            </a:fld>
            <a:endParaRPr lang="en-US" altLang="en-US"/>
          </a:p>
        </p:txBody>
      </p:sp>
    </p:spTree>
    <p:extLst>
      <p:ext uri="{BB962C8B-B14F-4D97-AF65-F5344CB8AC3E}">
        <p14:creationId xmlns:p14="http://schemas.microsoft.com/office/powerpoint/2010/main" val="28199803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6">
            <a:extLst>
              <a:ext uri="{FF2B5EF4-FFF2-40B4-BE49-F238E27FC236}">
                <a16:creationId xmlns:a16="http://schemas.microsoft.com/office/drawing/2014/main" id="{538649EF-D6E8-CAB7-E33B-38BA240A179C}"/>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37">
            <a:extLst>
              <a:ext uri="{FF2B5EF4-FFF2-40B4-BE49-F238E27FC236}">
                <a16:creationId xmlns:a16="http://schemas.microsoft.com/office/drawing/2014/main" id="{269702DC-F8FB-4D9B-163C-ABF57BED407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38">
            <a:extLst>
              <a:ext uri="{FF2B5EF4-FFF2-40B4-BE49-F238E27FC236}">
                <a16:creationId xmlns:a16="http://schemas.microsoft.com/office/drawing/2014/main" id="{39C51985-F9D1-0D7A-F917-E92DA4A578DC}"/>
              </a:ext>
            </a:extLst>
          </p:cNvPr>
          <p:cNvSpPr>
            <a:spLocks noGrp="1" noChangeArrowheads="1"/>
          </p:cNvSpPr>
          <p:nvPr>
            <p:ph type="sldNum" sz="quarter" idx="12"/>
          </p:nvPr>
        </p:nvSpPr>
        <p:spPr>
          <a:ln/>
        </p:spPr>
        <p:txBody>
          <a:bodyPr/>
          <a:lstStyle>
            <a:lvl1pPr>
              <a:defRPr/>
            </a:lvl1pPr>
          </a:lstStyle>
          <a:p>
            <a:fld id="{FD80CD7E-8B9A-4423-B2FC-E86728C51F29}" type="slidenum">
              <a:rPr lang="en-US" altLang="en-US"/>
              <a:pPr/>
              <a:t>‹#›</a:t>
            </a:fld>
            <a:endParaRPr lang="en-US" altLang="en-US"/>
          </a:p>
        </p:txBody>
      </p:sp>
    </p:spTree>
    <p:extLst>
      <p:ext uri="{BB962C8B-B14F-4D97-AF65-F5344CB8AC3E}">
        <p14:creationId xmlns:p14="http://schemas.microsoft.com/office/powerpoint/2010/main" val="36624507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6">
            <a:extLst>
              <a:ext uri="{FF2B5EF4-FFF2-40B4-BE49-F238E27FC236}">
                <a16:creationId xmlns:a16="http://schemas.microsoft.com/office/drawing/2014/main" id="{ADF3A62D-60E2-056A-2B0D-065B5A1718D7}"/>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37">
            <a:extLst>
              <a:ext uri="{FF2B5EF4-FFF2-40B4-BE49-F238E27FC236}">
                <a16:creationId xmlns:a16="http://schemas.microsoft.com/office/drawing/2014/main" id="{66C298C6-7442-81D2-D893-110AE00B7A3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38">
            <a:extLst>
              <a:ext uri="{FF2B5EF4-FFF2-40B4-BE49-F238E27FC236}">
                <a16:creationId xmlns:a16="http://schemas.microsoft.com/office/drawing/2014/main" id="{A29DF29E-C33B-D4D0-9B40-DE215F7E96C6}"/>
              </a:ext>
            </a:extLst>
          </p:cNvPr>
          <p:cNvSpPr>
            <a:spLocks noGrp="1" noChangeArrowheads="1"/>
          </p:cNvSpPr>
          <p:nvPr>
            <p:ph type="sldNum" sz="quarter" idx="12"/>
          </p:nvPr>
        </p:nvSpPr>
        <p:spPr>
          <a:ln/>
        </p:spPr>
        <p:txBody>
          <a:bodyPr/>
          <a:lstStyle>
            <a:lvl1pPr>
              <a:defRPr/>
            </a:lvl1pPr>
          </a:lstStyle>
          <a:p>
            <a:fld id="{52801C13-FEE0-4168-ADA1-7232227976E7}" type="slidenum">
              <a:rPr lang="en-US" altLang="en-US"/>
              <a:pPr/>
              <a:t>‹#›</a:t>
            </a:fld>
            <a:endParaRPr lang="en-US" altLang="en-US"/>
          </a:p>
        </p:txBody>
      </p:sp>
    </p:spTree>
    <p:extLst>
      <p:ext uri="{BB962C8B-B14F-4D97-AF65-F5344CB8AC3E}">
        <p14:creationId xmlns:p14="http://schemas.microsoft.com/office/powerpoint/2010/main" val="9046581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6">
            <a:extLst>
              <a:ext uri="{FF2B5EF4-FFF2-40B4-BE49-F238E27FC236}">
                <a16:creationId xmlns:a16="http://schemas.microsoft.com/office/drawing/2014/main" id="{3C522792-500D-3756-D484-6E8FDD0B5373}"/>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37">
            <a:extLst>
              <a:ext uri="{FF2B5EF4-FFF2-40B4-BE49-F238E27FC236}">
                <a16:creationId xmlns:a16="http://schemas.microsoft.com/office/drawing/2014/main" id="{214046ED-0047-36B5-305A-6102BEC1C92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38">
            <a:extLst>
              <a:ext uri="{FF2B5EF4-FFF2-40B4-BE49-F238E27FC236}">
                <a16:creationId xmlns:a16="http://schemas.microsoft.com/office/drawing/2014/main" id="{BA2AA986-82E7-7B4F-6384-88791A096505}"/>
              </a:ext>
            </a:extLst>
          </p:cNvPr>
          <p:cNvSpPr>
            <a:spLocks noGrp="1" noChangeArrowheads="1"/>
          </p:cNvSpPr>
          <p:nvPr>
            <p:ph type="sldNum" sz="quarter" idx="12"/>
          </p:nvPr>
        </p:nvSpPr>
        <p:spPr>
          <a:ln/>
        </p:spPr>
        <p:txBody>
          <a:bodyPr/>
          <a:lstStyle>
            <a:lvl1pPr>
              <a:defRPr/>
            </a:lvl1pPr>
          </a:lstStyle>
          <a:p>
            <a:fld id="{383F854B-A665-4FF6-86CA-4A5DBF6AE307}" type="slidenum">
              <a:rPr lang="en-US" altLang="en-US"/>
              <a:pPr/>
              <a:t>‹#›</a:t>
            </a:fld>
            <a:endParaRPr lang="en-US" altLang="en-US"/>
          </a:p>
        </p:txBody>
      </p:sp>
    </p:spTree>
    <p:extLst>
      <p:ext uri="{BB962C8B-B14F-4D97-AF65-F5344CB8AC3E}">
        <p14:creationId xmlns:p14="http://schemas.microsoft.com/office/powerpoint/2010/main" val="32326983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23917" y="609601"/>
            <a:ext cx="2599267" cy="54514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524000" y="609601"/>
            <a:ext cx="7596717" cy="5451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6">
            <a:extLst>
              <a:ext uri="{FF2B5EF4-FFF2-40B4-BE49-F238E27FC236}">
                <a16:creationId xmlns:a16="http://schemas.microsoft.com/office/drawing/2014/main" id="{14C4C431-42A9-A9A2-D1BA-34167B8BEAA4}"/>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37">
            <a:extLst>
              <a:ext uri="{FF2B5EF4-FFF2-40B4-BE49-F238E27FC236}">
                <a16:creationId xmlns:a16="http://schemas.microsoft.com/office/drawing/2014/main" id="{4A95165F-DEA2-DAB5-95E7-E0B1EE8422E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38">
            <a:extLst>
              <a:ext uri="{FF2B5EF4-FFF2-40B4-BE49-F238E27FC236}">
                <a16:creationId xmlns:a16="http://schemas.microsoft.com/office/drawing/2014/main" id="{8EE4E0D3-D47A-8CA8-A905-F6786623CEBB}"/>
              </a:ext>
            </a:extLst>
          </p:cNvPr>
          <p:cNvSpPr>
            <a:spLocks noGrp="1" noChangeArrowheads="1"/>
          </p:cNvSpPr>
          <p:nvPr>
            <p:ph type="sldNum" sz="quarter" idx="12"/>
          </p:nvPr>
        </p:nvSpPr>
        <p:spPr>
          <a:ln/>
        </p:spPr>
        <p:txBody>
          <a:bodyPr/>
          <a:lstStyle>
            <a:lvl1pPr>
              <a:defRPr/>
            </a:lvl1pPr>
          </a:lstStyle>
          <a:p>
            <a:fld id="{C7C36716-610F-40E1-90C6-FC4E2CC94962}" type="slidenum">
              <a:rPr lang="en-US" altLang="en-US"/>
              <a:pPr/>
              <a:t>‹#›</a:t>
            </a:fld>
            <a:endParaRPr lang="en-US" altLang="en-US"/>
          </a:p>
        </p:txBody>
      </p:sp>
    </p:spTree>
    <p:extLst>
      <p:ext uri="{BB962C8B-B14F-4D97-AF65-F5344CB8AC3E}">
        <p14:creationId xmlns:p14="http://schemas.microsoft.com/office/powerpoint/2010/main" val="26363767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524000" y="609600"/>
            <a:ext cx="10363200" cy="1143000"/>
          </a:xfrm>
        </p:spPr>
        <p:txBody>
          <a:bodyPr/>
          <a:lstStyle/>
          <a:p>
            <a:r>
              <a:rPr lang="en-US"/>
              <a:t>Click to edit Master title style</a:t>
            </a:r>
          </a:p>
        </p:txBody>
      </p:sp>
      <p:sp>
        <p:nvSpPr>
          <p:cNvPr id="3" name="Table Placeholder 2"/>
          <p:cNvSpPr>
            <a:spLocks noGrp="1"/>
          </p:cNvSpPr>
          <p:nvPr>
            <p:ph type="tbl" idx="1"/>
          </p:nvPr>
        </p:nvSpPr>
        <p:spPr>
          <a:xfrm>
            <a:off x="1559984" y="1946275"/>
            <a:ext cx="10363200" cy="4114800"/>
          </a:xfrm>
        </p:spPr>
        <p:txBody>
          <a:bodyPr/>
          <a:lstStyle/>
          <a:p>
            <a:pPr lvl="0"/>
            <a:endParaRPr lang="en-US" noProof="0"/>
          </a:p>
        </p:txBody>
      </p:sp>
      <p:sp>
        <p:nvSpPr>
          <p:cNvPr id="4" name="Rectangle 36">
            <a:extLst>
              <a:ext uri="{FF2B5EF4-FFF2-40B4-BE49-F238E27FC236}">
                <a16:creationId xmlns:a16="http://schemas.microsoft.com/office/drawing/2014/main" id="{CC5EFA7D-82E9-2365-4503-366300646D5B}"/>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37">
            <a:extLst>
              <a:ext uri="{FF2B5EF4-FFF2-40B4-BE49-F238E27FC236}">
                <a16:creationId xmlns:a16="http://schemas.microsoft.com/office/drawing/2014/main" id="{6849267E-0AF1-8679-B0D5-BF777E0F5AB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38">
            <a:extLst>
              <a:ext uri="{FF2B5EF4-FFF2-40B4-BE49-F238E27FC236}">
                <a16:creationId xmlns:a16="http://schemas.microsoft.com/office/drawing/2014/main" id="{225ADEEA-FFB3-69FC-BB13-999E9AEAEFB1}"/>
              </a:ext>
            </a:extLst>
          </p:cNvPr>
          <p:cNvSpPr>
            <a:spLocks noGrp="1" noChangeArrowheads="1"/>
          </p:cNvSpPr>
          <p:nvPr>
            <p:ph type="sldNum" sz="quarter" idx="12"/>
          </p:nvPr>
        </p:nvSpPr>
        <p:spPr>
          <a:ln/>
        </p:spPr>
        <p:txBody>
          <a:bodyPr/>
          <a:lstStyle>
            <a:lvl1pPr>
              <a:defRPr/>
            </a:lvl1pPr>
          </a:lstStyle>
          <a:p>
            <a:fld id="{6D92BF08-B530-4290-9BC7-39F9152AF971}" type="slidenum">
              <a:rPr lang="en-US" altLang="en-US"/>
              <a:pPr/>
              <a:t>‹#›</a:t>
            </a:fld>
            <a:endParaRPr lang="en-US" altLang="en-US"/>
          </a:p>
        </p:txBody>
      </p:sp>
    </p:spTree>
    <p:extLst>
      <p:ext uri="{BB962C8B-B14F-4D97-AF65-F5344CB8AC3E}">
        <p14:creationId xmlns:p14="http://schemas.microsoft.com/office/powerpoint/2010/main" val="211601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D4C4A7B4-C3C1-A65D-8979-35DB4F6B5011}"/>
              </a:ext>
            </a:extLst>
          </p:cNvPr>
          <p:cNvGrpSpPr>
            <a:grpSpLocks/>
          </p:cNvGrpSpPr>
          <p:nvPr/>
        </p:nvGrpSpPr>
        <p:grpSpPr bwMode="auto">
          <a:xfrm>
            <a:off x="0" y="1"/>
            <a:ext cx="1447800" cy="6854825"/>
            <a:chOff x="0" y="0"/>
            <a:chExt cx="684" cy="4318"/>
          </a:xfrm>
        </p:grpSpPr>
        <p:sp>
          <p:nvSpPr>
            <p:cNvPr id="12291" name="Rectangle 3">
              <a:extLst>
                <a:ext uri="{FF2B5EF4-FFF2-40B4-BE49-F238E27FC236}">
                  <a16:creationId xmlns:a16="http://schemas.microsoft.com/office/drawing/2014/main" id="{D58EA3AD-47F6-1FAA-EA26-9FF23CB7F882}"/>
                </a:ext>
              </a:extLst>
            </p:cNvPr>
            <p:cNvSpPr>
              <a:spLocks noChangeArrowheads="1"/>
            </p:cNvSpPr>
            <p:nvPr/>
          </p:nvSpPr>
          <p:spPr bwMode="auto">
            <a:xfrm>
              <a:off x="0" y="0"/>
              <a:ext cx="684" cy="4318"/>
            </a:xfrm>
            <a:prstGeom prst="rect">
              <a:avLst/>
            </a:prstGeom>
            <a:gradFill rotWithShape="0">
              <a:gsLst>
                <a:gs pos="0">
                  <a:schemeClr val="bg1"/>
                </a:gs>
                <a:gs pos="50000">
                  <a:schemeClr val="bg2"/>
                </a:gs>
                <a:gs pos="100000">
                  <a:schemeClr val="bg1"/>
                </a:gs>
              </a:gsLst>
              <a:lin ang="5400000" scaled="1"/>
            </a:gra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grpSp>
          <p:nvGrpSpPr>
            <p:cNvPr id="1033" name="Group 4">
              <a:extLst>
                <a:ext uri="{FF2B5EF4-FFF2-40B4-BE49-F238E27FC236}">
                  <a16:creationId xmlns:a16="http://schemas.microsoft.com/office/drawing/2014/main" id="{42DB83C3-A355-5D1B-A73E-31551583B8D7}"/>
                </a:ext>
              </a:extLst>
            </p:cNvPr>
            <p:cNvGrpSpPr>
              <a:grpSpLocks/>
            </p:cNvGrpSpPr>
            <p:nvPr/>
          </p:nvGrpSpPr>
          <p:grpSpPr bwMode="auto">
            <a:xfrm>
              <a:off x="48" y="102"/>
              <a:ext cx="96" cy="4128"/>
              <a:chOff x="48" y="102"/>
              <a:chExt cx="96" cy="4128"/>
            </a:xfrm>
          </p:grpSpPr>
          <p:sp>
            <p:nvSpPr>
              <p:cNvPr id="12293" name="Rectangle 5">
                <a:extLst>
                  <a:ext uri="{FF2B5EF4-FFF2-40B4-BE49-F238E27FC236}">
                    <a16:creationId xmlns:a16="http://schemas.microsoft.com/office/drawing/2014/main" id="{C3850D3E-BCF2-B990-1CCA-19B15A33BBB4}"/>
                  </a:ext>
                </a:extLst>
              </p:cNvPr>
              <p:cNvSpPr>
                <a:spLocks noChangeArrowheads="1"/>
              </p:cNvSpPr>
              <p:nvPr/>
            </p:nvSpPr>
            <p:spPr bwMode="auto">
              <a:xfrm>
                <a:off x="48" y="110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294" name="Rectangle 6">
                <a:extLst>
                  <a:ext uri="{FF2B5EF4-FFF2-40B4-BE49-F238E27FC236}">
                    <a16:creationId xmlns:a16="http://schemas.microsoft.com/office/drawing/2014/main" id="{2439E2C7-C39A-9715-8EED-AA300328FC22}"/>
                  </a:ext>
                </a:extLst>
              </p:cNvPr>
              <p:cNvSpPr>
                <a:spLocks noChangeArrowheads="1"/>
              </p:cNvSpPr>
              <p:nvPr/>
            </p:nvSpPr>
            <p:spPr bwMode="auto">
              <a:xfrm>
                <a:off x="48" y="1250"/>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295" name="Rectangle 7">
                <a:extLst>
                  <a:ext uri="{FF2B5EF4-FFF2-40B4-BE49-F238E27FC236}">
                    <a16:creationId xmlns:a16="http://schemas.microsoft.com/office/drawing/2014/main" id="{685ACE39-19C7-ABA4-4095-8FFE5692DEDD}"/>
                  </a:ext>
                </a:extLst>
              </p:cNvPr>
              <p:cNvSpPr>
                <a:spLocks noChangeArrowheads="1"/>
              </p:cNvSpPr>
              <p:nvPr/>
            </p:nvSpPr>
            <p:spPr bwMode="auto">
              <a:xfrm>
                <a:off x="48" y="139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296" name="Rectangle 8">
                <a:extLst>
                  <a:ext uri="{FF2B5EF4-FFF2-40B4-BE49-F238E27FC236}">
                    <a16:creationId xmlns:a16="http://schemas.microsoft.com/office/drawing/2014/main" id="{2ED9CFDA-D57D-1DF3-0136-BC0AE1A7095B}"/>
                  </a:ext>
                </a:extLst>
              </p:cNvPr>
              <p:cNvSpPr>
                <a:spLocks noChangeArrowheads="1"/>
              </p:cNvSpPr>
              <p:nvPr/>
            </p:nvSpPr>
            <p:spPr bwMode="auto">
              <a:xfrm>
                <a:off x="48" y="1538"/>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297" name="Rectangle 9">
                <a:extLst>
                  <a:ext uri="{FF2B5EF4-FFF2-40B4-BE49-F238E27FC236}">
                    <a16:creationId xmlns:a16="http://schemas.microsoft.com/office/drawing/2014/main" id="{D3B2B230-6509-61E8-06EE-6BB2A9B536EA}"/>
                  </a:ext>
                </a:extLst>
              </p:cNvPr>
              <p:cNvSpPr>
                <a:spLocks noChangeArrowheads="1"/>
              </p:cNvSpPr>
              <p:nvPr/>
            </p:nvSpPr>
            <p:spPr bwMode="auto">
              <a:xfrm>
                <a:off x="48" y="1683"/>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298" name="Rectangle 10">
                <a:extLst>
                  <a:ext uri="{FF2B5EF4-FFF2-40B4-BE49-F238E27FC236}">
                    <a16:creationId xmlns:a16="http://schemas.microsoft.com/office/drawing/2014/main" id="{76DF2111-6F38-DC1D-31F5-9608CFF53D77}"/>
                  </a:ext>
                </a:extLst>
              </p:cNvPr>
              <p:cNvSpPr>
                <a:spLocks noChangeArrowheads="1"/>
              </p:cNvSpPr>
              <p:nvPr/>
            </p:nvSpPr>
            <p:spPr bwMode="auto">
              <a:xfrm>
                <a:off x="48" y="1826"/>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299" name="Rectangle 11">
                <a:extLst>
                  <a:ext uri="{FF2B5EF4-FFF2-40B4-BE49-F238E27FC236}">
                    <a16:creationId xmlns:a16="http://schemas.microsoft.com/office/drawing/2014/main" id="{4189FAD1-23C0-C9D3-B27A-B4408B172E48}"/>
                  </a:ext>
                </a:extLst>
              </p:cNvPr>
              <p:cNvSpPr>
                <a:spLocks noChangeArrowheads="1"/>
              </p:cNvSpPr>
              <p:nvPr/>
            </p:nvSpPr>
            <p:spPr bwMode="auto">
              <a:xfrm>
                <a:off x="48" y="197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0" name="Rectangle 12">
                <a:extLst>
                  <a:ext uri="{FF2B5EF4-FFF2-40B4-BE49-F238E27FC236}">
                    <a16:creationId xmlns:a16="http://schemas.microsoft.com/office/drawing/2014/main" id="{2F18A6DC-DF45-7D8E-F1BF-DBE380F46B2E}"/>
                  </a:ext>
                </a:extLst>
              </p:cNvPr>
              <p:cNvSpPr>
                <a:spLocks noChangeArrowheads="1"/>
              </p:cNvSpPr>
              <p:nvPr/>
            </p:nvSpPr>
            <p:spPr bwMode="auto">
              <a:xfrm>
                <a:off x="48" y="2115"/>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1" name="Rectangle 13">
                <a:extLst>
                  <a:ext uri="{FF2B5EF4-FFF2-40B4-BE49-F238E27FC236}">
                    <a16:creationId xmlns:a16="http://schemas.microsoft.com/office/drawing/2014/main" id="{ECBFA5DC-6149-E2F9-29FF-37749CE48FA0}"/>
                  </a:ext>
                </a:extLst>
              </p:cNvPr>
              <p:cNvSpPr>
                <a:spLocks noChangeArrowheads="1"/>
              </p:cNvSpPr>
              <p:nvPr/>
            </p:nvSpPr>
            <p:spPr bwMode="auto">
              <a:xfrm>
                <a:off x="48" y="2259"/>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2" name="Rectangle 14">
                <a:extLst>
                  <a:ext uri="{FF2B5EF4-FFF2-40B4-BE49-F238E27FC236}">
                    <a16:creationId xmlns:a16="http://schemas.microsoft.com/office/drawing/2014/main" id="{930DA768-3B46-14A7-46CB-FF034F3341F5}"/>
                  </a:ext>
                </a:extLst>
              </p:cNvPr>
              <p:cNvSpPr>
                <a:spLocks noChangeArrowheads="1"/>
              </p:cNvSpPr>
              <p:nvPr/>
            </p:nvSpPr>
            <p:spPr bwMode="auto">
              <a:xfrm>
                <a:off x="48" y="240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3" name="Rectangle 15">
                <a:extLst>
                  <a:ext uri="{FF2B5EF4-FFF2-40B4-BE49-F238E27FC236}">
                    <a16:creationId xmlns:a16="http://schemas.microsoft.com/office/drawing/2014/main" id="{2CF175D8-64D7-A05F-3ACD-94F376AF9787}"/>
                  </a:ext>
                </a:extLst>
              </p:cNvPr>
              <p:cNvSpPr>
                <a:spLocks noChangeArrowheads="1"/>
              </p:cNvSpPr>
              <p:nvPr/>
            </p:nvSpPr>
            <p:spPr bwMode="auto">
              <a:xfrm>
                <a:off x="48" y="2548"/>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4" name="Rectangle 16">
                <a:extLst>
                  <a:ext uri="{FF2B5EF4-FFF2-40B4-BE49-F238E27FC236}">
                    <a16:creationId xmlns:a16="http://schemas.microsoft.com/office/drawing/2014/main" id="{B69FD6C8-D199-CAB7-8716-B297E77CEC9D}"/>
                  </a:ext>
                </a:extLst>
              </p:cNvPr>
              <p:cNvSpPr>
                <a:spLocks noChangeArrowheads="1"/>
              </p:cNvSpPr>
              <p:nvPr/>
            </p:nvSpPr>
            <p:spPr bwMode="auto">
              <a:xfrm>
                <a:off x="48" y="2692"/>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5" name="Rectangle 17">
                <a:extLst>
                  <a:ext uri="{FF2B5EF4-FFF2-40B4-BE49-F238E27FC236}">
                    <a16:creationId xmlns:a16="http://schemas.microsoft.com/office/drawing/2014/main" id="{A3725A9B-8636-5B77-5A1B-69705A03E2DA}"/>
                  </a:ext>
                </a:extLst>
              </p:cNvPr>
              <p:cNvSpPr>
                <a:spLocks noChangeArrowheads="1"/>
              </p:cNvSpPr>
              <p:nvPr/>
            </p:nvSpPr>
            <p:spPr bwMode="auto">
              <a:xfrm>
                <a:off x="48" y="2836"/>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6" name="Rectangle 18">
                <a:extLst>
                  <a:ext uri="{FF2B5EF4-FFF2-40B4-BE49-F238E27FC236}">
                    <a16:creationId xmlns:a16="http://schemas.microsoft.com/office/drawing/2014/main" id="{55E5C2BF-9040-407C-1672-87AF3EF0CB3F}"/>
                  </a:ext>
                </a:extLst>
              </p:cNvPr>
              <p:cNvSpPr>
                <a:spLocks noChangeArrowheads="1"/>
              </p:cNvSpPr>
              <p:nvPr/>
            </p:nvSpPr>
            <p:spPr bwMode="auto">
              <a:xfrm>
                <a:off x="48" y="2980"/>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7" name="Rectangle 19">
                <a:extLst>
                  <a:ext uri="{FF2B5EF4-FFF2-40B4-BE49-F238E27FC236}">
                    <a16:creationId xmlns:a16="http://schemas.microsoft.com/office/drawing/2014/main" id="{E85BBE16-3796-D889-DA6F-963C446B34B0}"/>
                  </a:ext>
                </a:extLst>
              </p:cNvPr>
              <p:cNvSpPr>
                <a:spLocks noChangeArrowheads="1"/>
              </p:cNvSpPr>
              <p:nvPr/>
            </p:nvSpPr>
            <p:spPr bwMode="auto">
              <a:xfrm>
                <a:off x="48" y="3124"/>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8" name="Rectangle 20">
                <a:extLst>
                  <a:ext uri="{FF2B5EF4-FFF2-40B4-BE49-F238E27FC236}">
                    <a16:creationId xmlns:a16="http://schemas.microsoft.com/office/drawing/2014/main" id="{EDA9A3D2-5513-EE4A-89D5-121154A673C8}"/>
                  </a:ext>
                </a:extLst>
              </p:cNvPr>
              <p:cNvSpPr>
                <a:spLocks noChangeArrowheads="1"/>
              </p:cNvSpPr>
              <p:nvPr/>
            </p:nvSpPr>
            <p:spPr bwMode="auto">
              <a:xfrm>
                <a:off x="48" y="3269"/>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09" name="Rectangle 21">
                <a:extLst>
                  <a:ext uri="{FF2B5EF4-FFF2-40B4-BE49-F238E27FC236}">
                    <a16:creationId xmlns:a16="http://schemas.microsoft.com/office/drawing/2014/main" id="{22170752-58AE-E8A9-3A2A-F52D816A8563}"/>
                  </a:ext>
                </a:extLst>
              </p:cNvPr>
              <p:cNvSpPr>
                <a:spLocks noChangeArrowheads="1"/>
              </p:cNvSpPr>
              <p:nvPr/>
            </p:nvSpPr>
            <p:spPr bwMode="auto">
              <a:xfrm>
                <a:off x="48" y="3412"/>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0" name="Rectangle 22">
                <a:extLst>
                  <a:ext uri="{FF2B5EF4-FFF2-40B4-BE49-F238E27FC236}">
                    <a16:creationId xmlns:a16="http://schemas.microsoft.com/office/drawing/2014/main" id="{51C13275-F372-A2C6-4620-A4F5F2943E1A}"/>
                  </a:ext>
                </a:extLst>
              </p:cNvPr>
              <p:cNvSpPr>
                <a:spLocks noChangeArrowheads="1"/>
              </p:cNvSpPr>
              <p:nvPr/>
            </p:nvSpPr>
            <p:spPr bwMode="auto">
              <a:xfrm>
                <a:off x="48" y="3557"/>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1" name="Rectangle 23">
                <a:extLst>
                  <a:ext uri="{FF2B5EF4-FFF2-40B4-BE49-F238E27FC236}">
                    <a16:creationId xmlns:a16="http://schemas.microsoft.com/office/drawing/2014/main" id="{9AB78321-CF13-F6B3-D48A-124A83FD58CA}"/>
                  </a:ext>
                </a:extLst>
              </p:cNvPr>
              <p:cNvSpPr>
                <a:spLocks noChangeArrowheads="1"/>
              </p:cNvSpPr>
              <p:nvPr/>
            </p:nvSpPr>
            <p:spPr bwMode="auto">
              <a:xfrm>
                <a:off x="48" y="3702"/>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2" name="Rectangle 24">
                <a:extLst>
                  <a:ext uri="{FF2B5EF4-FFF2-40B4-BE49-F238E27FC236}">
                    <a16:creationId xmlns:a16="http://schemas.microsoft.com/office/drawing/2014/main" id="{E093DBFA-0AB6-FE26-552E-2DCFCC5363BA}"/>
                  </a:ext>
                </a:extLst>
              </p:cNvPr>
              <p:cNvSpPr>
                <a:spLocks noChangeArrowheads="1"/>
              </p:cNvSpPr>
              <p:nvPr/>
            </p:nvSpPr>
            <p:spPr bwMode="auto">
              <a:xfrm>
                <a:off x="48" y="384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3" name="Rectangle 25">
                <a:extLst>
                  <a:ext uri="{FF2B5EF4-FFF2-40B4-BE49-F238E27FC236}">
                    <a16:creationId xmlns:a16="http://schemas.microsoft.com/office/drawing/2014/main" id="{56BEE048-5570-E0E8-C848-66EC072EF1F7}"/>
                  </a:ext>
                </a:extLst>
              </p:cNvPr>
              <p:cNvSpPr>
                <a:spLocks noChangeArrowheads="1"/>
              </p:cNvSpPr>
              <p:nvPr/>
            </p:nvSpPr>
            <p:spPr bwMode="auto">
              <a:xfrm>
                <a:off x="48" y="3990"/>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4" name="Rectangle 26">
                <a:extLst>
                  <a:ext uri="{FF2B5EF4-FFF2-40B4-BE49-F238E27FC236}">
                    <a16:creationId xmlns:a16="http://schemas.microsoft.com/office/drawing/2014/main" id="{F7F32078-6876-4384-3498-AC8FE052D2D8}"/>
                  </a:ext>
                </a:extLst>
              </p:cNvPr>
              <p:cNvSpPr>
                <a:spLocks noChangeArrowheads="1"/>
              </p:cNvSpPr>
              <p:nvPr/>
            </p:nvSpPr>
            <p:spPr bwMode="auto">
              <a:xfrm>
                <a:off x="48" y="413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5" name="Rectangle 27">
                <a:extLst>
                  <a:ext uri="{FF2B5EF4-FFF2-40B4-BE49-F238E27FC236}">
                    <a16:creationId xmlns:a16="http://schemas.microsoft.com/office/drawing/2014/main" id="{62258F66-A087-4ABB-C569-777B72A4CA8E}"/>
                  </a:ext>
                </a:extLst>
              </p:cNvPr>
              <p:cNvSpPr>
                <a:spLocks noChangeArrowheads="1"/>
              </p:cNvSpPr>
              <p:nvPr/>
            </p:nvSpPr>
            <p:spPr bwMode="auto">
              <a:xfrm>
                <a:off x="48" y="102"/>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6" name="Rectangle 28">
                <a:extLst>
                  <a:ext uri="{FF2B5EF4-FFF2-40B4-BE49-F238E27FC236}">
                    <a16:creationId xmlns:a16="http://schemas.microsoft.com/office/drawing/2014/main" id="{EC4AE467-8EC0-47C6-AB4D-E42A889ACC8C}"/>
                  </a:ext>
                </a:extLst>
              </p:cNvPr>
              <p:cNvSpPr>
                <a:spLocks noChangeArrowheads="1"/>
              </p:cNvSpPr>
              <p:nvPr/>
            </p:nvSpPr>
            <p:spPr bwMode="auto">
              <a:xfrm>
                <a:off x="48" y="246"/>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7" name="Rectangle 29">
                <a:extLst>
                  <a:ext uri="{FF2B5EF4-FFF2-40B4-BE49-F238E27FC236}">
                    <a16:creationId xmlns:a16="http://schemas.microsoft.com/office/drawing/2014/main" id="{4C462B05-95D3-1203-8149-D6DDD212D2E3}"/>
                  </a:ext>
                </a:extLst>
              </p:cNvPr>
              <p:cNvSpPr>
                <a:spLocks noChangeArrowheads="1"/>
              </p:cNvSpPr>
              <p:nvPr/>
            </p:nvSpPr>
            <p:spPr bwMode="auto">
              <a:xfrm>
                <a:off x="48" y="39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8" name="Rectangle 30">
                <a:extLst>
                  <a:ext uri="{FF2B5EF4-FFF2-40B4-BE49-F238E27FC236}">
                    <a16:creationId xmlns:a16="http://schemas.microsoft.com/office/drawing/2014/main" id="{7EE63647-FE25-7D8C-45CB-3BFD19CC432F}"/>
                  </a:ext>
                </a:extLst>
              </p:cNvPr>
              <p:cNvSpPr>
                <a:spLocks noChangeArrowheads="1"/>
              </p:cNvSpPr>
              <p:nvPr/>
            </p:nvSpPr>
            <p:spPr bwMode="auto">
              <a:xfrm>
                <a:off x="48" y="535"/>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19" name="Rectangle 31">
                <a:extLst>
                  <a:ext uri="{FF2B5EF4-FFF2-40B4-BE49-F238E27FC236}">
                    <a16:creationId xmlns:a16="http://schemas.microsoft.com/office/drawing/2014/main" id="{0C0A94E8-0BD4-071A-0C71-78DAE1157B8D}"/>
                  </a:ext>
                </a:extLst>
              </p:cNvPr>
              <p:cNvSpPr>
                <a:spLocks noChangeArrowheads="1"/>
              </p:cNvSpPr>
              <p:nvPr/>
            </p:nvSpPr>
            <p:spPr bwMode="auto">
              <a:xfrm>
                <a:off x="48" y="679"/>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20" name="Rectangle 32">
                <a:extLst>
                  <a:ext uri="{FF2B5EF4-FFF2-40B4-BE49-F238E27FC236}">
                    <a16:creationId xmlns:a16="http://schemas.microsoft.com/office/drawing/2014/main" id="{B32D75A4-3981-8F29-C1A8-68F8E113F813}"/>
                  </a:ext>
                </a:extLst>
              </p:cNvPr>
              <p:cNvSpPr>
                <a:spLocks noChangeArrowheads="1"/>
              </p:cNvSpPr>
              <p:nvPr/>
            </p:nvSpPr>
            <p:spPr bwMode="auto">
              <a:xfrm>
                <a:off x="48" y="82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sp>
            <p:nvSpPr>
              <p:cNvPr id="12321" name="Rectangle 33">
                <a:extLst>
                  <a:ext uri="{FF2B5EF4-FFF2-40B4-BE49-F238E27FC236}">
                    <a16:creationId xmlns:a16="http://schemas.microsoft.com/office/drawing/2014/main" id="{262175E6-AC6C-FF64-0083-56AAD55C2378}"/>
                  </a:ext>
                </a:extLst>
              </p:cNvPr>
              <p:cNvSpPr>
                <a:spLocks noChangeArrowheads="1"/>
              </p:cNvSpPr>
              <p:nvPr/>
            </p:nvSpPr>
            <p:spPr bwMode="auto">
              <a:xfrm>
                <a:off x="48" y="968"/>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n-US" sz="2400" dirty="0">
                  <a:latin typeface="Calibri" panose="020F0502020204030204" pitchFamily="34" charset="0"/>
                </a:endParaRPr>
              </a:p>
            </p:txBody>
          </p:sp>
        </p:grpSp>
      </p:grpSp>
      <p:sp>
        <p:nvSpPr>
          <p:cNvPr id="1027" name="Rectangle 34">
            <a:extLst>
              <a:ext uri="{FF2B5EF4-FFF2-40B4-BE49-F238E27FC236}">
                <a16:creationId xmlns:a16="http://schemas.microsoft.com/office/drawing/2014/main" id="{44142B1A-63F5-8DE9-F3A0-477BB5185E5F}"/>
              </a:ext>
            </a:extLst>
          </p:cNvPr>
          <p:cNvSpPr>
            <a:spLocks noGrp="1" noChangeArrowheads="1"/>
          </p:cNvSpPr>
          <p:nvPr>
            <p:ph type="title"/>
          </p:nvPr>
        </p:nvSpPr>
        <p:spPr bwMode="auto">
          <a:xfrm>
            <a:off x="1524000" y="609600"/>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en-US" altLang="en-US" dirty="0"/>
              <a:t>Click to edit Master title style</a:t>
            </a:r>
          </a:p>
        </p:txBody>
      </p:sp>
      <p:sp>
        <p:nvSpPr>
          <p:cNvPr id="12323" name="Rectangle 35">
            <a:extLst>
              <a:ext uri="{FF2B5EF4-FFF2-40B4-BE49-F238E27FC236}">
                <a16:creationId xmlns:a16="http://schemas.microsoft.com/office/drawing/2014/main" id="{FB8D396E-5BD3-D52D-427C-0C067227BF80}"/>
              </a:ext>
            </a:extLst>
          </p:cNvPr>
          <p:cNvSpPr>
            <a:spLocks noGrp="1" noChangeArrowheads="1"/>
          </p:cNvSpPr>
          <p:nvPr>
            <p:ph type="dt" sz="half" idx="2"/>
          </p:nvPr>
        </p:nvSpPr>
        <p:spPr bwMode="auto">
          <a:xfrm>
            <a:off x="1524000" y="6248400"/>
            <a:ext cx="2540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defRPr sz="1400">
                <a:latin typeface="Calibri" panose="020F0502020204030204" pitchFamily="34" charset="0"/>
              </a:defRPr>
            </a:lvl1pPr>
          </a:lstStyle>
          <a:p>
            <a:pPr>
              <a:defRPr/>
            </a:pPr>
            <a:endParaRPr lang="en-US" dirty="0"/>
          </a:p>
        </p:txBody>
      </p:sp>
      <p:sp>
        <p:nvSpPr>
          <p:cNvPr id="12324" name="Rectangle 36">
            <a:extLst>
              <a:ext uri="{FF2B5EF4-FFF2-40B4-BE49-F238E27FC236}">
                <a16:creationId xmlns:a16="http://schemas.microsoft.com/office/drawing/2014/main" id="{4CA4A9F1-4CF6-1EFF-CD49-7696D7B51AB3}"/>
              </a:ext>
            </a:extLst>
          </p:cNvPr>
          <p:cNvSpPr>
            <a:spLocks noGrp="1" noChangeArrowheads="1"/>
          </p:cNvSpPr>
          <p:nvPr>
            <p:ph type="ftr" sz="quarter" idx="3"/>
          </p:nvPr>
        </p:nvSpPr>
        <p:spPr bwMode="auto">
          <a:xfrm>
            <a:off x="4775200" y="6248400"/>
            <a:ext cx="38608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ctr">
              <a:defRPr sz="1400">
                <a:latin typeface="Calibri" panose="020F0502020204030204" pitchFamily="34" charset="0"/>
              </a:defRPr>
            </a:lvl1pPr>
          </a:lstStyle>
          <a:p>
            <a:pPr>
              <a:defRPr/>
            </a:pPr>
            <a:endParaRPr lang="en-US" dirty="0"/>
          </a:p>
        </p:txBody>
      </p:sp>
      <p:sp>
        <p:nvSpPr>
          <p:cNvPr id="12325" name="Rectangle 37">
            <a:extLst>
              <a:ext uri="{FF2B5EF4-FFF2-40B4-BE49-F238E27FC236}">
                <a16:creationId xmlns:a16="http://schemas.microsoft.com/office/drawing/2014/main" id="{E45E66A5-7E8B-F1A3-3B3E-9EE5254CDC7C}"/>
              </a:ext>
            </a:extLst>
          </p:cNvPr>
          <p:cNvSpPr>
            <a:spLocks noGrp="1" noChangeArrowheads="1"/>
          </p:cNvSpPr>
          <p:nvPr>
            <p:ph type="sldNum" sz="quarter" idx="4"/>
          </p:nvPr>
        </p:nvSpPr>
        <p:spPr bwMode="auto">
          <a:xfrm>
            <a:off x="9347200" y="6248400"/>
            <a:ext cx="2540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r">
              <a:defRPr sz="1400">
                <a:latin typeface="Calibri" panose="020F0502020204030204" pitchFamily="34" charset="0"/>
              </a:defRPr>
            </a:lvl1pPr>
          </a:lstStyle>
          <a:p>
            <a:fld id="{EE640FE1-7A42-4D2C-99B0-51297F6AF002}" type="slidenum">
              <a:rPr lang="en-US" altLang="en-US" smtClean="0"/>
              <a:pPr/>
              <a:t>‹#›</a:t>
            </a:fld>
            <a:endParaRPr lang="en-US" altLang="en-US" dirty="0"/>
          </a:p>
        </p:txBody>
      </p:sp>
      <p:sp>
        <p:nvSpPr>
          <p:cNvPr id="12326" name="Rectangle 38">
            <a:extLst>
              <a:ext uri="{FF2B5EF4-FFF2-40B4-BE49-F238E27FC236}">
                <a16:creationId xmlns:a16="http://schemas.microsoft.com/office/drawing/2014/main" id="{4EADF82E-DD7D-9925-DC2F-97B11F65A249}"/>
              </a:ext>
            </a:extLst>
          </p:cNvPr>
          <p:cNvSpPr>
            <a:spLocks noGrp="1" noChangeArrowheads="1"/>
          </p:cNvSpPr>
          <p:nvPr>
            <p:ph type="body" idx="1"/>
          </p:nvPr>
        </p:nvSpPr>
        <p:spPr bwMode="auto">
          <a:xfrm>
            <a:off x="1559984" y="1946275"/>
            <a:ext cx="10363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 bg1="dk2" tx1="lt1" bg2="dk1"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96" r:id="rId12"/>
  </p:sldLayoutIdLst>
  <p:txStyles>
    <p:titleStyle>
      <a:lvl1pPr algn="l" rtl="0" eaLnBrk="0" fontAlgn="base" hangingPunct="0">
        <a:spcBef>
          <a:spcPct val="0"/>
        </a:spcBef>
        <a:spcAft>
          <a:spcPct val="0"/>
        </a:spcAft>
        <a:defRPr sz="4400">
          <a:solidFill>
            <a:schemeClr val="tx2"/>
          </a:solidFill>
          <a:latin typeface="Calibri" panose="020F0502020204030204" pitchFamily="34" charset="0"/>
          <a:ea typeface="+mj-ea"/>
          <a:cs typeface="+mj-cs"/>
        </a:defRPr>
      </a:lvl1pPr>
      <a:lvl2pPr algn="l" rtl="0" eaLnBrk="0" fontAlgn="base" hangingPunct="0">
        <a:spcBef>
          <a:spcPct val="0"/>
        </a:spcBef>
        <a:spcAft>
          <a:spcPct val="0"/>
        </a:spcAft>
        <a:defRPr sz="4400">
          <a:solidFill>
            <a:schemeClr val="tx2"/>
          </a:solidFill>
          <a:latin typeface="Times New Roman" pitchFamily="18" charset="0"/>
        </a:defRPr>
      </a:lvl2pPr>
      <a:lvl3pPr algn="l" rtl="0" eaLnBrk="0" fontAlgn="base" hangingPunct="0">
        <a:spcBef>
          <a:spcPct val="0"/>
        </a:spcBef>
        <a:spcAft>
          <a:spcPct val="0"/>
        </a:spcAft>
        <a:defRPr sz="4400">
          <a:solidFill>
            <a:schemeClr val="tx2"/>
          </a:solidFill>
          <a:latin typeface="Times New Roman" pitchFamily="18" charset="0"/>
        </a:defRPr>
      </a:lvl3pPr>
      <a:lvl4pPr algn="l" rtl="0" eaLnBrk="0" fontAlgn="base" hangingPunct="0">
        <a:spcBef>
          <a:spcPct val="0"/>
        </a:spcBef>
        <a:spcAft>
          <a:spcPct val="0"/>
        </a:spcAft>
        <a:defRPr sz="4400">
          <a:solidFill>
            <a:schemeClr val="tx2"/>
          </a:solidFill>
          <a:latin typeface="Times New Roman" pitchFamily="18" charset="0"/>
        </a:defRPr>
      </a:lvl4pPr>
      <a:lvl5pPr algn="l" rtl="0" eaLnBrk="0" fontAlgn="base" hangingPunct="0">
        <a:spcBef>
          <a:spcPct val="0"/>
        </a:spcBef>
        <a:spcAft>
          <a:spcPct val="0"/>
        </a:spcAft>
        <a:defRPr sz="4400">
          <a:solidFill>
            <a:schemeClr val="tx2"/>
          </a:solidFill>
          <a:latin typeface="Times New Roman" pitchFamily="18"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lr>
          <a:schemeClr val="tx2"/>
        </a:buClr>
        <a:buSzPct val="75000"/>
        <a:buFont typeface="Wingdings" panose="05000000000000000000" pitchFamily="2" charset="2"/>
        <a:buChar char="n"/>
        <a:defRPr sz="3200">
          <a:solidFill>
            <a:schemeClr val="tx1"/>
          </a:solidFill>
          <a:effectLst>
            <a:outerShdw blurRad="38100" dist="38100" dir="2700000" algn="tl">
              <a:srgbClr val="000000"/>
            </a:outerShdw>
          </a:effectLst>
          <a:latin typeface="Calibri" panose="020F0502020204030204" pitchFamily="34" charset="0"/>
          <a:ea typeface="+mn-ea"/>
          <a:cs typeface="+mn-cs"/>
        </a:defRPr>
      </a:lvl1pPr>
      <a:lvl2pPr marL="742950" indent="-285750" algn="l" rtl="0" eaLnBrk="0" fontAlgn="base" hangingPunct="0">
        <a:spcBef>
          <a:spcPct val="20000"/>
        </a:spcBef>
        <a:spcAft>
          <a:spcPct val="0"/>
        </a:spcAft>
        <a:buClr>
          <a:schemeClr val="folHlink"/>
        </a:buClr>
        <a:buSzPct val="60000"/>
        <a:buFont typeface="Wingdings" panose="05000000000000000000" pitchFamily="2" charset="2"/>
        <a:buChar char="u"/>
        <a:defRPr sz="3200">
          <a:solidFill>
            <a:schemeClr val="tx1"/>
          </a:solidFill>
          <a:effectLst>
            <a:outerShdw blurRad="38100" dist="38100" dir="2700000" algn="tl">
              <a:srgbClr val="000000"/>
            </a:outerShdw>
          </a:effectLst>
          <a:latin typeface="Calibri" panose="020F0502020204030204" pitchFamily="34" charset="0"/>
        </a:defRPr>
      </a:lvl2pPr>
      <a:lvl3pPr marL="1143000" indent="-228600" algn="l" rtl="0" eaLnBrk="0" fontAlgn="base" hangingPunct="0">
        <a:spcBef>
          <a:spcPct val="20000"/>
        </a:spcBef>
        <a:spcAft>
          <a:spcPct val="0"/>
        </a:spcAft>
        <a:buClr>
          <a:schemeClr val="tx2"/>
        </a:buClr>
        <a:buSzPct val="60000"/>
        <a:buFont typeface="Wingdings" panose="05000000000000000000" pitchFamily="2" charset="2"/>
        <a:buChar char="t"/>
        <a:defRPr sz="3200">
          <a:solidFill>
            <a:schemeClr val="tx1"/>
          </a:solidFill>
          <a:effectLst>
            <a:outerShdw blurRad="38100" dist="38100" dir="2700000" algn="tl">
              <a:srgbClr val="000000"/>
            </a:outerShdw>
          </a:effectLst>
          <a:latin typeface="Calibri" panose="020F0502020204030204" pitchFamily="34" charset="0"/>
        </a:defRPr>
      </a:lvl3pPr>
      <a:lvl4pPr marL="1600200" indent="-228600" algn="l" rtl="0" eaLnBrk="0" fontAlgn="base" hangingPunct="0">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Calibri" panose="020F0502020204030204" pitchFamily="34" charset="0"/>
        </a:defRPr>
      </a:lvl4pPr>
      <a:lvl5pPr marL="2057400" indent="-228600" algn="l" rtl="0" eaLnBrk="0" fontAlgn="base" hangingPunct="0">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Calibri" panose="020F0502020204030204" pitchFamily="34" charset="0"/>
        </a:defRPr>
      </a:lvl5pPr>
      <a:lvl6pPr marL="25146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sp>
        <p:nvSpPr>
          <p:cNvPr id="1026" name="Rectangle 34">
            <a:extLst>
              <a:ext uri="{FF2B5EF4-FFF2-40B4-BE49-F238E27FC236}">
                <a16:creationId xmlns:a16="http://schemas.microsoft.com/office/drawing/2014/main" id="{2B1886A1-18F0-3A56-9FFB-77C61BD68268}"/>
              </a:ext>
            </a:extLst>
          </p:cNvPr>
          <p:cNvSpPr>
            <a:spLocks noGrp="1" noChangeArrowheads="1"/>
          </p:cNvSpPr>
          <p:nvPr>
            <p:ph type="title"/>
          </p:nvPr>
        </p:nvSpPr>
        <p:spPr bwMode="auto">
          <a:xfrm>
            <a:off x="1524000" y="609600"/>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en-US" altLang="en-US" dirty="0"/>
              <a:t>Click to edit Master title style</a:t>
            </a:r>
          </a:p>
        </p:txBody>
      </p:sp>
      <p:sp>
        <p:nvSpPr>
          <p:cNvPr id="2084" name="Rectangle 36">
            <a:extLst>
              <a:ext uri="{FF2B5EF4-FFF2-40B4-BE49-F238E27FC236}">
                <a16:creationId xmlns:a16="http://schemas.microsoft.com/office/drawing/2014/main" id="{7593A5AD-40E1-5762-6852-F37FAF9365C8}"/>
              </a:ext>
            </a:extLst>
          </p:cNvPr>
          <p:cNvSpPr>
            <a:spLocks noGrp="1" noChangeArrowheads="1"/>
          </p:cNvSpPr>
          <p:nvPr>
            <p:ph type="dt" sz="half" idx="2"/>
          </p:nvPr>
        </p:nvSpPr>
        <p:spPr bwMode="auto">
          <a:xfrm>
            <a:off x="1524000" y="6248400"/>
            <a:ext cx="2540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defRPr sz="1400">
                <a:latin typeface="Calibri" panose="020F0502020204030204" pitchFamily="34" charset="0"/>
              </a:defRPr>
            </a:lvl1pPr>
          </a:lstStyle>
          <a:p>
            <a:pPr>
              <a:defRPr/>
            </a:pPr>
            <a:endParaRPr lang="en-US" dirty="0"/>
          </a:p>
        </p:txBody>
      </p:sp>
      <p:sp>
        <p:nvSpPr>
          <p:cNvPr id="2085" name="Rectangle 37">
            <a:extLst>
              <a:ext uri="{FF2B5EF4-FFF2-40B4-BE49-F238E27FC236}">
                <a16:creationId xmlns:a16="http://schemas.microsoft.com/office/drawing/2014/main" id="{122162E1-391A-BF88-A9F0-6D723E5FBC0F}"/>
              </a:ext>
            </a:extLst>
          </p:cNvPr>
          <p:cNvSpPr>
            <a:spLocks noGrp="1" noChangeArrowheads="1"/>
          </p:cNvSpPr>
          <p:nvPr>
            <p:ph type="ftr" sz="quarter" idx="3"/>
          </p:nvPr>
        </p:nvSpPr>
        <p:spPr bwMode="auto">
          <a:xfrm>
            <a:off x="4775200" y="6248400"/>
            <a:ext cx="38608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ctr">
              <a:defRPr sz="1400">
                <a:latin typeface="Calibri" panose="020F0502020204030204" pitchFamily="34" charset="0"/>
              </a:defRPr>
            </a:lvl1pPr>
          </a:lstStyle>
          <a:p>
            <a:pPr>
              <a:defRPr/>
            </a:pPr>
            <a:endParaRPr lang="en-US" dirty="0"/>
          </a:p>
        </p:txBody>
      </p:sp>
      <p:sp>
        <p:nvSpPr>
          <p:cNvPr id="2086" name="Rectangle 38">
            <a:extLst>
              <a:ext uri="{FF2B5EF4-FFF2-40B4-BE49-F238E27FC236}">
                <a16:creationId xmlns:a16="http://schemas.microsoft.com/office/drawing/2014/main" id="{96F2F3B9-578C-F50E-31FB-A3357C3869B1}"/>
              </a:ext>
            </a:extLst>
          </p:cNvPr>
          <p:cNvSpPr>
            <a:spLocks noGrp="1" noChangeArrowheads="1"/>
          </p:cNvSpPr>
          <p:nvPr>
            <p:ph type="sldNum" sz="quarter" idx="4"/>
          </p:nvPr>
        </p:nvSpPr>
        <p:spPr bwMode="auto">
          <a:xfrm>
            <a:off x="9347200" y="6248400"/>
            <a:ext cx="2540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r">
              <a:defRPr sz="1400">
                <a:latin typeface="Calibri" panose="020F0502020204030204" pitchFamily="34" charset="0"/>
              </a:defRPr>
            </a:lvl1pPr>
          </a:lstStyle>
          <a:p>
            <a:fld id="{B931D012-9534-4A08-9EE9-7A4F03C1E08C}" type="slidenum">
              <a:rPr lang="en-US" altLang="en-US" smtClean="0"/>
              <a:pPr/>
              <a:t>‹#›</a:t>
            </a:fld>
            <a:endParaRPr lang="en-US" altLang="en-US" dirty="0"/>
          </a:p>
        </p:txBody>
      </p:sp>
      <p:sp>
        <p:nvSpPr>
          <p:cNvPr id="2087" name="Rectangle 39">
            <a:extLst>
              <a:ext uri="{FF2B5EF4-FFF2-40B4-BE49-F238E27FC236}">
                <a16:creationId xmlns:a16="http://schemas.microsoft.com/office/drawing/2014/main" id="{536C6698-1A45-6056-3686-E0B130A6FD61}"/>
              </a:ext>
            </a:extLst>
          </p:cNvPr>
          <p:cNvSpPr>
            <a:spLocks noGrp="1" noChangeArrowheads="1"/>
          </p:cNvSpPr>
          <p:nvPr>
            <p:ph type="body" idx="1"/>
          </p:nvPr>
        </p:nvSpPr>
        <p:spPr bwMode="auto">
          <a:xfrm>
            <a:off x="1559984" y="1946275"/>
            <a:ext cx="10363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361330621"/>
      </p:ext>
    </p:extLst>
  </p:cSld>
  <p:clrMap bg1="dk2" tx1="lt1" bg2="dk1" tx2="lt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Lst>
  <p:txStyles>
    <p:titleStyle>
      <a:lvl1pPr algn="l" rtl="0" eaLnBrk="0" fontAlgn="base" hangingPunct="0">
        <a:spcBef>
          <a:spcPct val="0"/>
        </a:spcBef>
        <a:spcAft>
          <a:spcPct val="0"/>
        </a:spcAft>
        <a:defRPr sz="4400">
          <a:solidFill>
            <a:schemeClr val="tx2"/>
          </a:solidFill>
          <a:latin typeface="Calibri" panose="020F0502020204030204" pitchFamily="34" charset="0"/>
          <a:ea typeface="+mj-ea"/>
          <a:cs typeface="+mj-cs"/>
        </a:defRPr>
      </a:lvl1pPr>
      <a:lvl2pPr algn="l" rtl="0" eaLnBrk="0" fontAlgn="base" hangingPunct="0">
        <a:spcBef>
          <a:spcPct val="0"/>
        </a:spcBef>
        <a:spcAft>
          <a:spcPct val="0"/>
        </a:spcAft>
        <a:defRPr sz="4400">
          <a:solidFill>
            <a:schemeClr val="tx2"/>
          </a:solidFill>
          <a:latin typeface="Times New Roman" charset="0"/>
        </a:defRPr>
      </a:lvl2pPr>
      <a:lvl3pPr algn="l" rtl="0" eaLnBrk="0" fontAlgn="base" hangingPunct="0">
        <a:spcBef>
          <a:spcPct val="0"/>
        </a:spcBef>
        <a:spcAft>
          <a:spcPct val="0"/>
        </a:spcAft>
        <a:defRPr sz="4400">
          <a:solidFill>
            <a:schemeClr val="tx2"/>
          </a:solidFill>
          <a:latin typeface="Times New Roman" charset="0"/>
        </a:defRPr>
      </a:lvl3pPr>
      <a:lvl4pPr algn="l" rtl="0" eaLnBrk="0" fontAlgn="base" hangingPunct="0">
        <a:spcBef>
          <a:spcPct val="0"/>
        </a:spcBef>
        <a:spcAft>
          <a:spcPct val="0"/>
        </a:spcAft>
        <a:defRPr sz="4400">
          <a:solidFill>
            <a:schemeClr val="tx2"/>
          </a:solidFill>
          <a:latin typeface="Times New Roman" charset="0"/>
        </a:defRPr>
      </a:lvl4pPr>
      <a:lvl5pPr algn="l" rtl="0" eaLnBrk="0" fontAlgn="base" hangingPunct="0">
        <a:spcBef>
          <a:spcPct val="0"/>
        </a:spcBef>
        <a:spcAft>
          <a:spcPct val="0"/>
        </a:spcAft>
        <a:defRPr sz="4400">
          <a:solidFill>
            <a:schemeClr val="tx2"/>
          </a:solidFill>
          <a:latin typeface="Times New Roman" charset="0"/>
        </a:defRPr>
      </a:lvl5pPr>
      <a:lvl6pPr marL="457200" algn="l" rtl="0" fontAlgn="base">
        <a:spcBef>
          <a:spcPct val="0"/>
        </a:spcBef>
        <a:spcAft>
          <a:spcPct val="0"/>
        </a:spcAft>
        <a:defRPr sz="4400">
          <a:solidFill>
            <a:schemeClr val="tx2"/>
          </a:solidFill>
          <a:latin typeface="Times New Roman" charset="0"/>
        </a:defRPr>
      </a:lvl6pPr>
      <a:lvl7pPr marL="914400" algn="l" rtl="0" fontAlgn="base">
        <a:spcBef>
          <a:spcPct val="0"/>
        </a:spcBef>
        <a:spcAft>
          <a:spcPct val="0"/>
        </a:spcAft>
        <a:defRPr sz="4400">
          <a:solidFill>
            <a:schemeClr val="tx2"/>
          </a:solidFill>
          <a:latin typeface="Times New Roman" charset="0"/>
        </a:defRPr>
      </a:lvl7pPr>
      <a:lvl8pPr marL="1371600" algn="l" rtl="0" fontAlgn="base">
        <a:spcBef>
          <a:spcPct val="0"/>
        </a:spcBef>
        <a:spcAft>
          <a:spcPct val="0"/>
        </a:spcAft>
        <a:defRPr sz="4400">
          <a:solidFill>
            <a:schemeClr val="tx2"/>
          </a:solidFill>
          <a:latin typeface="Times New Roman" charset="0"/>
        </a:defRPr>
      </a:lvl8pPr>
      <a:lvl9pPr marL="1828800" algn="l" rtl="0" fontAlgn="base">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lr>
          <a:schemeClr val="tx2"/>
        </a:buClr>
        <a:buSzPct val="75000"/>
        <a:buFont typeface="Wingdings" panose="05000000000000000000" pitchFamily="2" charset="2"/>
        <a:buChar char="n"/>
        <a:defRPr sz="3200">
          <a:solidFill>
            <a:schemeClr val="tx1"/>
          </a:solidFill>
          <a:effectLst>
            <a:outerShdw blurRad="38100" dist="38100" dir="2700000" algn="tl">
              <a:srgbClr val="000000"/>
            </a:outerShdw>
          </a:effectLst>
          <a:latin typeface="Calibri" panose="020F0502020204030204" pitchFamily="34" charset="0"/>
          <a:ea typeface="+mn-ea"/>
          <a:cs typeface="+mn-cs"/>
        </a:defRPr>
      </a:lvl1pPr>
      <a:lvl2pPr marL="742950" indent="-285750" algn="l" rtl="0" eaLnBrk="0" fontAlgn="base" hangingPunct="0">
        <a:spcBef>
          <a:spcPct val="20000"/>
        </a:spcBef>
        <a:spcAft>
          <a:spcPct val="0"/>
        </a:spcAft>
        <a:buClr>
          <a:schemeClr val="folHlink"/>
        </a:buClr>
        <a:buSzPct val="60000"/>
        <a:buFont typeface="Wingdings" panose="05000000000000000000" pitchFamily="2" charset="2"/>
        <a:buChar char="u"/>
        <a:defRPr sz="3200">
          <a:solidFill>
            <a:schemeClr val="tx1"/>
          </a:solidFill>
          <a:effectLst>
            <a:outerShdw blurRad="38100" dist="38100" dir="2700000" algn="tl">
              <a:srgbClr val="000000"/>
            </a:outerShdw>
          </a:effectLst>
          <a:latin typeface="Calibri" panose="020F0502020204030204" pitchFamily="34" charset="0"/>
        </a:defRPr>
      </a:lvl2pPr>
      <a:lvl3pPr marL="1143000" indent="-228600" algn="l" rtl="0" eaLnBrk="0" fontAlgn="base" hangingPunct="0">
        <a:spcBef>
          <a:spcPct val="20000"/>
        </a:spcBef>
        <a:spcAft>
          <a:spcPct val="0"/>
        </a:spcAft>
        <a:buClr>
          <a:schemeClr val="tx2"/>
        </a:buClr>
        <a:buSzPct val="60000"/>
        <a:buFont typeface="Wingdings" panose="05000000000000000000" pitchFamily="2" charset="2"/>
        <a:buChar char="t"/>
        <a:defRPr sz="3200">
          <a:solidFill>
            <a:schemeClr val="tx1"/>
          </a:solidFill>
          <a:effectLst>
            <a:outerShdw blurRad="38100" dist="38100" dir="2700000" algn="tl">
              <a:srgbClr val="000000"/>
            </a:outerShdw>
          </a:effectLst>
          <a:latin typeface="Calibri" panose="020F0502020204030204" pitchFamily="34" charset="0"/>
        </a:defRPr>
      </a:lvl3pPr>
      <a:lvl4pPr marL="1600200" indent="-228600" algn="l" rtl="0" eaLnBrk="0" fontAlgn="base" hangingPunct="0">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Calibri" panose="020F0502020204030204" pitchFamily="34" charset="0"/>
        </a:defRPr>
      </a:lvl4pPr>
      <a:lvl5pPr marL="2057400" indent="-228600" algn="l" rtl="0" eaLnBrk="0" fontAlgn="base" hangingPunct="0">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Calibri" panose="020F0502020204030204" pitchFamily="34" charset="0"/>
        </a:defRPr>
      </a:lvl5pPr>
      <a:lvl6pPr marL="25146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tx1"/>
        </a:buClr>
        <a:buSzPct val="100000"/>
        <a:buChar char="–"/>
        <a:defRPr sz="32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customXml" Target="../ink/ink1.xml"/><Relationship Id="rId7" Type="http://schemas.openxmlformats.org/officeDocument/2006/relationships/customXml" Target="../ink/ink3.xml"/><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customXml" Target="../ink/ink2.xml"/><Relationship Id="rId4" Type="http://schemas.openxmlformats.org/officeDocument/2006/relationships/image" Target="../media/image370.png"/></Relationships>
</file>

<file path=ppt/slides/_rels/slide1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40.png"/><Relationship Id="rId7" Type="http://schemas.openxmlformats.org/officeDocument/2006/relationships/image" Target="../media/image42.png"/><Relationship Id="rId2" Type="http://schemas.openxmlformats.org/officeDocument/2006/relationships/customXml" Target="../ink/ink4.xml"/><Relationship Id="rId1" Type="http://schemas.openxmlformats.org/officeDocument/2006/relationships/slideLayout" Target="../slideLayouts/slideLayout2.xml"/><Relationship Id="rId6" Type="http://schemas.openxmlformats.org/officeDocument/2006/relationships/customXml" Target="../ink/ink6.xml"/><Relationship Id="rId5" Type="http://schemas.openxmlformats.org/officeDocument/2006/relationships/image" Target="../media/image41.png"/><Relationship Id="rId4" Type="http://schemas.openxmlformats.org/officeDocument/2006/relationships/customXml" Target="../ink/ink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000066"/>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F46FA2E-86DB-88D8-2463-5DC9252E33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9624" y="5410200"/>
            <a:ext cx="5352752" cy="1374774"/>
          </a:xfrm>
          <a:prstGeom prst="rect">
            <a:avLst/>
          </a:prstGeom>
        </p:spPr>
      </p:pic>
      <p:pic>
        <p:nvPicPr>
          <p:cNvPr id="5" name="Picture 4">
            <a:extLst>
              <a:ext uri="{FF2B5EF4-FFF2-40B4-BE49-F238E27FC236}">
                <a16:creationId xmlns:a16="http://schemas.microsoft.com/office/drawing/2014/main" id="{40DC7341-A2DB-719C-B7D9-BDA6D91EBF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800" y="657225"/>
            <a:ext cx="7772400" cy="43719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5D14FB6F-7B13-5384-4488-F3D6A282F7C9}"/>
              </a:ext>
            </a:extLst>
          </p:cNvPr>
          <p:cNvSpPr>
            <a:spLocks noGrp="1"/>
          </p:cNvSpPr>
          <p:nvPr>
            <p:ph type="title"/>
          </p:nvPr>
        </p:nvSpPr>
        <p:spPr>
          <a:xfrm>
            <a:off x="914400" y="228600"/>
            <a:ext cx="10363200" cy="914400"/>
          </a:xfrm>
        </p:spPr>
        <p:txBody>
          <a:bodyPr/>
          <a:lstStyle/>
          <a:p>
            <a:pPr algn="ctr"/>
            <a:r>
              <a:rPr lang="en-US" altLang="en-US" sz="3600" dirty="0">
                <a:latin typeface="Calibri" panose="020F0502020204030204" pitchFamily="34" charset="0"/>
              </a:rPr>
              <a:t>INTRODUCTORY MATTERS</a:t>
            </a:r>
          </a:p>
        </p:txBody>
      </p:sp>
      <p:sp>
        <p:nvSpPr>
          <p:cNvPr id="3" name="Content Placeholder 2">
            <a:extLst>
              <a:ext uri="{FF2B5EF4-FFF2-40B4-BE49-F238E27FC236}">
                <a16:creationId xmlns:a16="http://schemas.microsoft.com/office/drawing/2014/main" id="{5B05CD14-75A2-4967-DCAE-C53E4F039AD1}"/>
              </a:ext>
            </a:extLst>
          </p:cNvPr>
          <p:cNvSpPr>
            <a:spLocks noGrp="1"/>
          </p:cNvSpPr>
          <p:nvPr>
            <p:ph idx="1"/>
          </p:nvPr>
        </p:nvSpPr>
        <p:spPr>
          <a:xfrm>
            <a:off x="1077686" y="1148442"/>
            <a:ext cx="3048000" cy="4947557"/>
          </a:xfrm>
        </p:spPr>
        <p:txBody>
          <a:bodyPr/>
          <a:lstStyle/>
          <a:p>
            <a:pPr marL="457200" indent="-457200" eaLnBrk="1" hangingPunct="1">
              <a:spcBef>
                <a:spcPts val="0"/>
              </a:spcBef>
              <a:spcAft>
                <a:spcPts val="1800"/>
              </a:spcAft>
              <a:defRPr/>
            </a:pPr>
            <a:r>
              <a:rPr lang="en-US" dirty="0"/>
              <a:t>Authorship</a:t>
            </a:r>
          </a:p>
          <a:p>
            <a:pPr marL="457200" indent="-457200" eaLnBrk="1" hangingPunct="1">
              <a:spcBef>
                <a:spcPts val="0"/>
              </a:spcBef>
              <a:spcAft>
                <a:spcPts val="1800"/>
              </a:spcAft>
              <a:defRPr/>
            </a:pPr>
            <a:r>
              <a:rPr lang="en-US" dirty="0"/>
              <a:t>Audience</a:t>
            </a:r>
          </a:p>
          <a:p>
            <a:pPr marL="457200" indent="-457200" eaLnBrk="1" hangingPunct="1">
              <a:spcBef>
                <a:spcPts val="0"/>
              </a:spcBef>
              <a:spcAft>
                <a:spcPts val="1800"/>
              </a:spcAft>
              <a:defRPr/>
            </a:pPr>
            <a:r>
              <a:rPr lang="en-US" dirty="0"/>
              <a:t>Date</a:t>
            </a:r>
          </a:p>
          <a:p>
            <a:pPr marL="457200" indent="-457200" eaLnBrk="1" hangingPunct="1">
              <a:spcBef>
                <a:spcPts val="0"/>
              </a:spcBef>
              <a:spcAft>
                <a:spcPts val="1800"/>
              </a:spcAft>
              <a:defRPr/>
            </a:pPr>
            <a:r>
              <a:rPr lang="en-US" dirty="0"/>
              <a:t>Occasion</a:t>
            </a:r>
          </a:p>
          <a:p>
            <a:pPr marL="457200" indent="-457200" eaLnBrk="1" hangingPunct="1">
              <a:spcBef>
                <a:spcPts val="0"/>
              </a:spcBef>
              <a:spcAft>
                <a:spcPts val="1800"/>
              </a:spcAft>
              <a:defRPr/>
            </a:pPr>
            <a:r>
              <a:rPr lang="en-US" dirty="0"/>
              <a:t>Purpose</a:t>
            </a:r>
          </a:p>
          <a:p>
            <a:pPr marL="457200" indent="-457200" eaLnBrk="1" hangingPunct="1">
              <a:spcBef>
                <a:spcPts val="0"/>
              </a:spcBef>
              <a:spcAft>
                <a:spcPts val="1800"/>
              </a:spcAft>
              <a:defRPr/>
            </a:pPr>
            <a:r>
              <a:rPr lang="en-US" dirty="0"/>
              <a:t>Message</a:t>
            </a:r>
          </a:p>
          <a:p>
            <a:pPr marL="457200" indent="-457200" eaLnBrk="1" hangingPunct="1">
              <a:spcBef>
                <a:spcPts val="0"/>
              </a:spcBef>
              <a:spcAft>
                <a:spcPts val="1800"/>
              </a:spcAft>
              <a:defRPr/>
            </a:pPr>
            <a:r>
              <a:rPr lang="en-US" dirty="0"/>
              <a:t>Outline</a:t>
            </a:r>
          </a:p>
        </p:txBody>
      </p:sp>
      <p:pic>
        <p:nvPicPr>
          <p:cNvPr id="4" name="Picture 3">
            <a:extLst>
              <a:ext uri="{FF2B5EF4-FFF2-40B4-BE49-F238E27FC236}">
                <a16:creationId xmlns:a16="http://schemas.microsoft.com/office/drawing/2014/main" id="{2287B562-3DAB-E601-6226-5E91C1C7F9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6138356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F3A39D6D-06F7-0C24-8372-62127C0CE817}"/>
              </a:ext>
            </a:extLst>
          </p:cNvPr>
          <p:cNvSpPr>
            <a:spLocks noGrp="1" noChangeArrowheads="1"/>
          </p:cNvSpPr>
          <p:nvPr>
            <p:ph type="title"/>
          </p:nvPr>
        </p:nvSpPr>
        <p:spPr>
          <a:xfrm>
            <a:off x="914400" y="228600"/>
            <a:ext cx="10363200" cy="914400"/>
          </a:xfrm>
        </p:spPr>
        <p:txBody>
          <a:bodyPr/>
          <a:lstStyle/>
          <a:p>
            <a:pPr algn="ctr" eaLnBrk="1" hangingPunct="1"/>
            <a:r>
              <a:rPr lang="en-US" altLang="en-US" sz="3600" dirty="0"/>
              <a:t>OUTLINE</a:t>
            </a:r>
          </a:p>
        </p:txBody>
      </p:sp>
      <p:sp>
        <p:nvSpPr>
          <p:cNvPr id="11267" name="Rectangle 3">
            <a:extLst>
              <a:ext uri="{FF2B5EF4-FFF2-40B4-BE49-F238E27FC236}">
                <a16:creationId xmlns:a16="http://schemas.microsoft.com/office/drawing/2014/main" id="{972FBF75-171E-679C-C53C-81FF502E76DA}"/>
              </a:ext>
            </a:extLst>
          </p:cNvPr>
          <p:cNvSpPr>
            <a:spLocks noGrp="1" noChangeArrowheads="1"/>
          </p:cNvSpPr>
          <p:nvPr>
            <p:ph type="body" idx="1"/>
          </p:nvPr>
        </p:nvSpPr>
        <p:spPr>
          <a:xfrm>
            <a:off x="1981200" y="1143000"/>
            <a:ext cx="8229600" cy="5486400"/>
          </a:xfrm>
        </p:spPr>
        <p:txBody>
          <a:bodyPr/>
          <a:lstStyle/>
          <a:p>
            <a:pPr marL="457200" indent="-457200" eaLnBrk="1" hangingPunct="1">
              <a:lnSpc>
                <a:spcPct val="90000"/>
              </a:lnSpc>
              <a:spcBef>
                <a:spcPts val="0"/>
              </a:spcBef>
              <a:spcAft>
                <a:spcPts val="1800"/>
              </a:spcAft>
              <a:buSzPct val="100000"/>
              <a:buFont typeface="+mj-lt"/>
              <a:buAutoNum type="romanUcPeriod"/>
              <a:defRPr/>
            </a:pPr>
            <a:r>
              <a:rPr lang="en-US" sz="2800" b="1" dirty="0">
                <a:solidFill>
                  <a:srgbClr val="FFFFCC"/>
                </a:solidFill>
              </a:rPr>
              <a:t>Doctrinal section (1:1–10:18)</a:t>
            </a:r>
          </a:p>
          <a:p>
            <a:pPr marL="971550" lvl="1" indent="-514350" eaLnBrk="1" hangingPunct="1">
              <a:lnSpc>
                <a:spcPct val="90000"/>
              </a:lnSpc>
              <a:spcBef>
                <a:spcPts val="0"/>
              </a:spcBef>
              <a:spcAft>
                <a:spcPts val="1800"/>
              </a:spcAft>
              <a:buSzPct val="100000"/>
              <a:buFont typeface="+mj-lt"/>
              <a:buAutoNum type="alphaUcPeriod"/>
              <a:defRPr/>
            </a:pPr>
            <a:r>
              <a:rPr lang="en-US" sz="2800" b="1" u="sng" dirty="0">
                <a:solidFill>
                  <a:srgbClr val="FFFFCC"/>
                </a:solidFill>
                <a:ea typeface="+mn-ea"/>
                <a:cs typeface="+mn-cs"/>
              </a:rPr>
              <a:t>Christ’s attributes (1:1-3)</a:t>
            </a:r>
          </a:p>
          <a:p>
            <a:pPr marL="971550" lvl="1" indent="-514350" eaLnBrk="1" hangingPunct="1">
              <a:lnSpc>
                <a:spcPct val="90000"/>
              </a:lnSpc>
              <a:spcBef>
                <a:spcPts val="0"/>
              </a:spcBef>
              <a:spcAft>
                <a:spcPts val="1800"/>
              </a:spcAft>
              <a:buSzPct val="100000"/>
              <a:buFont typeface="+mj-lt"/>
              <a:buAutoNum type="alphaUcPeriod"/>
              <a:defRPr/>
            </a:pPr>
            <a:r>
              <a:rPr lang="en-US" sz="2800" dirty="0"/>
              <a:t>Christ is superior to the angels (1:4–2:18)</a:t>
            </a:r>
          </a:p>
          <a:p>
            <a:pPr marL="971550" lvl="1" indent="-514350" eaLnBrk="1" hangingPunct="1">
              <a:lnSpc>
                <a:spcPct val="90000"/>
              </a:lnSpc>
              <a:spcBef>
                <a:spcPts val="0"/>
              </a:spcBef>
              <a:spcAft>
                <a:spcPts val="1800"/>
              </a:spcAft>
              <a:buSzPct val="100000"/>
              <a:buFont typeface="+mj-lt"/>
              <a:buAutoNum type="alphaUcPeriod"/>
              <a:defRPr/>
            </a:pPr>
            <a:r>
              <a:rPr lang="en-US" sz="2800" dirty="0"/>
              <a:t>Christ is superior to Moses (3:1–4:13)</a:t>
            </a:r>
          </a:p>
          <a:p>
            <a:pPr marL="971550" lvl="1" indent="-514350" eaLnBrk="1" hangingPunct="1">
              <a:lnSpc>
                <a:spcPct val="90000"/>
              </a:lnSpc>
              <a:spcBef>
                <a:spcPts val="0"/>
              </a:spcBef>
              <a:spcAft>
                <a:spcPts val="1800"/>
              </a:spcAft>
              <a:buSzPct val="100000"/>
              <a:buFont typeface="+mj-lt"/>
              <a:buAutoNum type="alphaUcPeriod"/>
              <a:defRPr/>
            </a:pPr>
            <a:r>
              <a:rPr lang="en-US" sz="2800" dirty="0"/>
              <a:t>Christ is superior to Aaron (4:14–10:18)</a:t>
            </a:r>
          </a:p>
          <a:p>
            <a:pPr marL="457200" indent="-457200" eaLnBrk="1" hangingPunct="1">
              <a:lnSpc>
                <a:spcPct val="90000"/>
              </a:lnSpc>
              <a:spcBef>
                <a:spcPts val="0"/>
              </a:spcBef>
              <a:spcAft>
                <a:spcPts val="1800"/>
              </a:spcAft>
              <a:buSzPct val="100000"/>
              <a:buFont typeface="+mj-lt"/>
              <a:buAutoNum type="romanUcPeriod"/>
              <a:defRPr/>
            </a:pPr>
            <a:r>
              <a:rPr lang="en-US" sz="2800" dirty="0"/>
              <a:t>Practical section (10:19–13:25)</a:t>
            </a:r>
          </a:p>
          <a:p>
            <a:pPr marL="971550" lvl="1" indent="-514350" eaLnBrk="1" hangingPunct="1">
              <a:lnSpc>
                <a:spcPct val="90000"/>
              </a:lnSpc>
              <a:spcBef>
                <a:spcPts val="0"/>
              </a:spcBef>
              <a:spcAft>
                <a:spcPts val="1800"/>
              </a:spcAft>
              <a:buSzPct val="100000"/>
              <a:buFont typeface="+mj-lt"/>
              <a:buAutoNum type="alphaUcPeriod"/>
              <a:defRPr/>
            </a:pPr>
            <a:r>
              <a:rPr lang="en-US" sz="2800" dirty="0"/>
              <a:t>Exhortations and pastoral reminders (10, 12, 13)</a:t>
            </a:r>
          </a:p>
          <a:p>
            <a:pPr marL="971550" lvl="1" indent="-514350" eaLnBrk="1" hangingPunct="1">
              <a:lnSpc>
                <a:spcPct val="90000"/>
              </a:lnSpc>
              <a:spcBef>
                <a:spcPts val="0"/>
              </a:spcBef>
              <a:spcAft>
                <a:spcPts val="1800"/>
              </a:spcAft>
              <a:buSzPct val="100000"/>
              <a:buFont typeface="+mj-lt"/>
              <a:buAutoNum type="alphaUcPeriod"/>
              <a:defRPr/>
            </a:pPr>
            <a:r>
              <a:rPr lang="en-US" sz="2800" dirty="0"/>
              <a:t>Hall of faith (11)</a:t>
            </a:r>
          </a:p>
          <a:p>
            <a:pPr marL="971550" lvl="1" indent="-514350" eaLnBrk="1" hangingPunct="1">
              <a:lnSpc>
                <a:spcPct val="90000"/>
              </a:lnSpc>
              <a:spcBef>
                <a:spcPts val="0"/>
              </a:spcBef>
              <a:spcAft>
                <a:spcPts val="1800"/>
              </a:spcAft>
              <a:buSzPct val="100000"/>
              <a:buFont typeface="+mj-lt"/>
              <a:buAutoNum type="alphaUcPeriod"/>
              <a:defRPr/>
            </a:pPr>
            <a:r>
              <a:rPr lang="en-US" sz="2800" dirty="0"/>
              <a:t>Benediction (13:20-25)</a:t>
            </a:r>
          </a:p>
        </p:txBody>
      </p:sp>
    </p:spTree>
    <p:extLst>
      <p:ext uri="{BB962C8B-B14F-4D97-AF65-F5344CB8AC3E}">
        <p14:creationId xmlns:p14="http://schemas.microsoft.com/office/powerpoint/2010/main" val="35701745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111611C6-FE1B-FC9A-CC07-E64D44869257}"/>
              </a:ext>
            </a:extLst>
          </p:cNvPr>
          <p:cNvSpPr>
            <a:spLocks noGrp="1" noChangeArrowheads="1"/>
          </p:cNvSpPr>
          <p:nvPr>
            <p:ph type="title"/>
          </p:nvPr>
        </p:nvSpPr>
        <p:spPr>
          <a:xfrm>
            <a:off x="792480" y="228600"/>
            <a:ext cx="10607040" cy="914400"/>
          </a:xfrm>
        </p:spPr>
        <p:txBody>
          <a:bodyPr/>
          <a:lstStyle/>
          <a:p>
            <a:pPr algn="ctr" eaLnBrk="1" hangingPunct="1"/>
            <a:r>
              <a:rPr lang="en-US" altLang="en-US" sz="3600" dirty="0"/>
              <a:t>CHRIST IS SUPERIOR TO PREVIOUS REVELATION (1:1-2A)</a:t>
            </a:r>
          </a:p>
        </p:txBody>
      </p:sp>
      <p:sp>
        <p:nvSpPr>
          <p:cNvPr id="3075" name="Rectangle 3">
            <a:extLst>
              <a:ext uri="{FF2B5EF4-FFF2-40B4-BE49-F238E27FC236}">
                <a16:creationId xmlns:a16="http://schemas.microsoft.com/office/drawing/2014/main" id="{4A32D487-90D3-7DAD-6680-5F5D3EC8D4C3}"/>
              </a:ext>
            </a:extLst>
          </p:cNvPr>
          <p:cNvSpPr>
            <a:spLocks noGrp="1" noChangeArrowheads="1"/>
          </p:cNvSpPr>
          <p:nvPr>
            <p:ph type="body" idx="1"/>
          </p:nvPr>
        </p:nvSpPr>
        <p:spPr>
          <a:xfrm>
            <a:off x="533400" y="1946275"/>
            <a:ext cx="6629400" cy="1787525"/>
          </a:xfrm>
        </p:spPr>
        <p:txBody>
          <a:bodyPr/>
          <a:lstStyle/>
          <a:p>
            <a:pPr marL="457200" indent="-457200" algn="just" eaLnBrk="1" hangingPunct="1">
              <a:spcBef>
                <a:spcPts val="0"/>
              </a:spcBef>
              <a:spcAft>
                <a:spcPts val="3600"/>
              </a:spcAft>
              <a:defRPr/>
            </a:pPr>
            <a:r>
              <a:rPr lang="en-US" sz="3000" dirty="0"/>
              <a:t>OT – Indirect, incomplete, temporary</a:t>
            </a:r>
          </a:p>
          <a:p>
            <a:pPr marL="457200" indent="-457200" algn="just" eaLnBrk="1" hangingPunct="1">
              <a:spcBef>
                <a:spcPts val="0"/>
              </a:spcBef>
              <a:spcAft>
                <a:spcPts val="3600"/>
              </a:spcAft>
              <a:defRPr/>
            </a:pPr>
            <a:r>
              <a:rPr lang="en-US" sz="3000" dirty="0"/>
              <a:t>Christ – Direct, complete, permanent</a:t>
            </a:r>
          </a:p>
        </p:txBody>
      </p:sp>
      <p:pic>
        <p:nvPicPr>
          <p:cNvPr id="2" name="Picture 1">
            <a:extLst>
              <a:ext uri="{FF2B5EF4-FFF2-40B4-BE49-F238E27FC236}">
                <a16:creationId xmlns:a16="http://schemas.microsoft.com/office/drawing/2014/main" id="{2353E3AD-9C78-E455-DF34-1EFB228342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091AF076-3852-8199-CD3F-54957BBFDD25}"/>
              </a:ext>
            </a:extLst>
          </p:cNvPr>
          <p:cNvSpPr>
            <a:spLocks noGrp="1" noChangeArrowheads="1"/>
          </p:cNvSpPr>
          <p:nvPr>
            <p:ph type="title"/>
          </p:nvPr>
        </p:nvSpPr>
        <p:spPr>
          <a:xfrm>
            <a:off x="609600" y="228600"/>
            <a:ext cx="10972800" cy="914400"/>
          </a:xfrm>
        </p:spPr>
        <p:txBody>
          <a:bodyPr/>
          <a:lstStyle/>
          <a:p>
            <a:pPr algn="ctr" eaLnBrk="1" hangingPunct="1"/>
            <a:r>
              <a:rPr lang="en-US" altLang="en-US" sz="3600" dirty="0"/>
              <a:t>CHRIST’S 7 ATTRIBUTES SHOWING HIS FINALITY (1:2B-3)</a:t>
            </a:r>
          </a:p>
        </p:txBody>
      </p:sp>
      <p:sp>
        <p:nvSpPr>
          <p:cNvPr id="4099" name="Rectangle 3">
            <a:extLst>
              <a:ext uri="{FF2B5EF4-FFF2-40B4-BE49-F238E27FC236}">
                <a16:creationId xmlns:a16="http://schemas.microsoft.com/office/drawing/2014/main" id="{C68DA7D6-70E4-046D-F49D-8C1B418B5095}"/>
              </a:ext>
            </a:extLst>
          </p:cNvPr>
          <p:cNvSpPr>
            <a:spLocks noGrp="1" noChangeArrowheads="1"/>
          </p:cNvSpPr>
          <p:nvPr>
            <p:ph type="body" idx="1"/>
          </p:nvPr>
        </p:nvSpPr>
        <p:spPr>
          <a:xfrm>
            <a:off x="914400" y="1524000"/>
            <a:ext cx="7010400" cy="4937760"/>
          </a:xfrm>
        </p:spPr>
        <p:txBody>
          <a:bodyPr/>
          <a:lstStyle/>
          <a:p>
            <a:pPr marL="457200" indent="-457200" algn="just" eaLnBrk="1" hangingPunct="1">
              <a:spcBef>
                <a:spcPts val="0"/>
              </a:spcBef>
              <a:spcAft>
                <a:spcPts val="1800"/>
              </a:spcAft>
              <a:defRPr/>
            </a:pPr>
            <a:r>
              <a:rPr lang="en-US" sz="3000" dirty="0"/>
              <a:t>Heir of all things</a:t>
            </a:r>
          </a:p>
          <a:p>
            <a:pPr marL="457200" indent="-457200" algn="just" eaLnBrk="1" hangingPunct="1">
              <a:spcBef>
                <a:spcPts val="0"/>
              </a:spcBef>
              <a:spcAft>
                <a:spcPts val="1800"/>
              </a:spcAft>
              <a:defRPr/>
            </a:pPr>
            <a:r>
              <a:rPr lang="en-US" sz="3000" dirty="0"/>
              <a:t>Maker of all things</a:t>
            </a:r>
          </a:p>
          <a:p>
            <a:pPr marL="457200" indent="-457200" algn="just" eaLnBrk="1" hangingPunct="1">
              <a:spcBef>
                <a:spcPts val="0"/>
              </a:spcBef>
              <a:spcAft>
                <a:spcPts val="1800"/>
              </a:spcAft>
              <a:defRPr/>
            </a:pPr>
            <a:r>
              <a:rPr lang="en-US" sz="3000" dirty="0"/>
              <a:t>Brightness of the Father’s glory</a:t>
            </a:r>
          </a:p>
          <a:p>
            <a:pPr marL="457200" indent="-457200" algn="just" eaLnBrk="1" hangingPunct="1">
              <a:spcBef>
                <a:spcPts val="0"/>
              </a:spcBef>
              <a:spcAft>
                <a:spcPts val="1800"/>
              </a:spcAft>
              <a:defRPr/>
            </a:pPr>
            <a:r>
              <a:rPr lang="en-US" sz="3000" dirty="0"/>
              <a:t>Express image of the Father</a:t>
            </a:r>
          </a:p>
          <a:p>
            <a:pPr marL="457200" indent="-457200" algn="just" eaLnBrk="1" hangingPunct="1">
              <a:spcBef>
                <a:spcPts val="0"/>
              </a:spcBef>
              <a:spcAft>
                <a:spcPts val="1800"/>
              </a:spcAft>
              <a:defRPr/>
            </a:pPr>
            <a:r>
              <a:rPr lang="en-US" sz="3000" dirty="0"/>
              <a:t>Upholds all things</a:t>
            </a:r>
          </a:p>
          <a:p>
            <a:pPr marL="457200" indent="-457200" algn="just" eaLnBrk="1" hangingPunct="1">
              <a:spcBef>
                <a:spcPts val="0"/>
              </a:spcBef>
              <a:spcAft>
                <a:spcPts val="1800"/>
              </a:spcAft>
              <a:defRPr/>
            </a:pPr>
            <a:r>
              <a:rPr lang="en-US" sz="3000" dirty="0"/>
              <a:t>Made complete purification for sins</a:t>
            </a:r>
          </a:p>
          <a:p>
            <a:pPr marL="457200" indent="-457200" algn="just" eaLnBrk="1" hangingPunct="1">
              <a:spcBef>
                <a:spcPts val="0"/>
              </a:spcBef>
              <a:spcAft>
                <a:spcPts val="1800"/>
              </a:spcAft>
              <a:defRPr/>
            </a:pPr>
            <a:r>
              <a:rPr lang="en-US" sz="3000" b="1" u="sng" dirty="0">
                <a:solidFill>
                  <a:srgbClr val="FFFFCC"/>
                </a:solidFill>
              </a:rPr>
              <a:t>Sat down at the Father’s right hand</a:t>
            </a:r>
          </a:p>
        </p:txBody>
      </p:sp>
      <p:pic>
        <p:nvPicPr>
          <p:cNvPr id="3" name="Picture 2">
            <a:extLst>
              <a:ext uri="{FF2B5EF4-FFF2-40B4-BE49-F238E27FC236}">
                <a16:creationId xmlns:a16="http://schemas.microsoft.com/office/drawing/2014/main" id="{608D7B15-573A-425F-7407-715B5B2503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854382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EABB52-3FC5-6E32-7283-5A6BCABAD307}"/>
              </a:ext>
            </a:extLst>
          </p:cNvPr>
          <p:cNvPicPr>
            <a:picLocks noChangeAspect="1"/>
          </p:cNvPicPr>
          <p:nvPr/>
        </p:nvPicPr>
        <p:blipFill>
          <a:blip r:embed="rId2"/>
          <a:stretch>
            <a:fillRect/>
          </a:stretch>
        </p:blipFill>
        <p:spPr>
          <a:xfrm>
            <a:off x="0" y="0"/>
            <a:ext cx="12192000" cy="6857999"/>
          </a:xfrm>
          <a:prstGeom prst="rect">
            <a:avLst/>
          </a:prstGeom>
        </p:spPr>
      </p:pic>
      <p:sp>
        <p:nvSpPr>
          <p:cNvPr id="198659" name="Rectangle 1"/>
          <p:cNvSpPr>
            <a:spLocks noChangeArrowheads="1"/>
          </p:cNvSpPr>
          <p:nvPr/>
        </p:nvSpPr>
        <p:spPr bwMode="auto">
          <a:xfrm>
            <a:off x="609600" y="0"/>
            <a:ext cx="10972800" cy="3962623"/>
          </a:xfrm>
          <a:prstGeom prst="rect">
            <a:avLst/>
          </a:prstGeom>
          <a:noFill/>
          <a:ln w="28575">
            <a:noFill/>
            <a:miter lim="800000"/>
            <a:headEnd/>
            <a:tailEnd/>
          </a:ln>
        </p:spPr>
        <p:txBody>
          <a:bodyPr wrap="square">
            <a:spAutoFit/>
          </a:bodyPr>
          <a:lstStyle/>
          <a:p>
            <a:pPr algn="ctr" defTabSz="685800">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mj-cs"/>
              </a:rPr>
              <a:t>Hebrews 1:2-3</a:t>
            </a:r>
          </a:p>
          <a:p>
            <a:pPr algn="just">
              <a:spcBef>
                <a:spcPts val="0"/>
              </a:spcBef>
              <a:spcAft>
                <a:spcPts val="0"/>
              </a:spcAft>
            </a:pPr>
            <a:r>
              <a:rPr lang="en-US" altLang="en-US" sz="3400" dirty="0">
                <a:effectLst>
                  <a:outerShdw blurRad="38100" dist="38100" dir="2700000" algn="tl">
                    <a:srgbClr val="000000">
                      <a:alpha val="43137"/>
                    </a:srgbClr>
                  </a:outerShdw>
                </a:effectLst>
                <a:latin typeface="Calibri" panose="020F0502020204030204" pitchFamily="34" charset="0"/>
              </a:rPr>
              <a:t>“</a:t>
            </a:r>
            <a:r>
              <a:rPr lang="en-US" altLang="en-US" sz="3400" baseline="30000" dirty="0">
                <a:effectLst>
                  <a:outerShdw blurRad="38100" dist="38100" dir="2700000" algn="tl">
                    <a:srgbClr val="000000">
                      <a:alpha val="43137"/>
                    </a:srgbClr>
                  </a:outerShdw>
                </a:effectLst>
                <a:latin typeface="Calibri" panose="020F0502020204030204" pitchFamily="34" charset="0"/>
              </a:rPr>
              <a:t>2 </a:t>
            </a:r>
            <a:r>
              <a:rPr lang="en-US" sz="3400" i="0" dirty="0">
                <a:effectLst>
                  <a:outerShdw blurRad="38100" dist="38100" dir="2700000" algn="tl">
                    <a:srgbClr val="000000">
                      <a:alpha val="43137"/>
                    </a:srgbClr>
                  </a:outerShdw>
                </a:effectLst>
                <a:latin typeface="Calibri" panose="020F0502020204030204" pitchFamily="34" charset="0"/>
              </a:rPr>
              <a:t>in these last days has spoken to us in His Son, whom He appointed heir of all things, through whom also He made the world.</a:t>
            </a:r>
            <a:r>
              <a:rPr lang="en-US" sz="3400" i="0" u="none" strike="noStrike" dirty="0">
                <a:effectLst>
                  <a:outerShdw blurRad="38100" dist="38100" dir="2700000" algn="tl">
                    <a:srgbClr val="000000">
                      <a:alpha val="43137"/>
                    </a:srgbClr>
                  </a:outerShdw>
                </a:effectLst>
                <a:latin typeface="Calibri" panose="020F0502020204030204" pitchFamily="34" charset="0"/>
              </a:rPr>
              <a:t> </a:t>
            </a:r>
            <a:r>
              <a:rPr lang="en-US" sz="3400" i="0" baseline="30000" dirty="0">
                <a:effectLst>
                  <a:outerShdw blurRad="38100" dist="38100" dir="2700000" algn="tl">
                    <a:srgbClr val="000000">
                      <a:alpha val="43137"/>
                    </a:srgbClr>
                  </a:outerShdw>
                </a:effectLst>
                <a:latin typeface="Calibri" panose="020F0502020204030204" pitchFamily="34" charset="0"/>
              </a:rPr>
              <a:t>3 </a:t>
            </a:r>
            <a:r>
              <a:rPr lang="en-US" sz="3400" i="0" dirty="0">
                <a:effectLst>
                  <a:outerShdw blurRad="38100" dist="38100" dir="2700000" algn="tl">
                    <a:srgbClr val="000000">
                      <a:alpha val="43137"/>
                    </a:srgbClr>
                  </a:outerShdw>
                </a:effectLst>
                <a:latin typeface="Calibri" panose="020F0502020204030204" pitchFamily="34" charset="0"/>
              </a:rPr>
              <a:t>And He is the radiance of His glory and the exact representation of His nature, and </a:t>
            </a:r>
            <a:r>
              <a:rPr lang="en-US" sz="3400" dirty="0">
                <a:effectLst>
                  <a:outerShdw blurRad="38100" dist="38100" dir="2700000" algn="tl">
                    <a:srgbClr val="000000">
                      <a:alpha val="43137"/>
                    </a:srgbClr>
                  </a:outerShdw>
                </a:effectLst>
                <a:latin typeface="Calibri" panose="020F0502020204030204" pitchFamily="34" charset="0"/>
              </a:rPr>
              <a:t>upholds all things by the word of His power. </a:t>
            </a:r>
            <a:r>
              <a:rPr lang="en-US" sz="3400" i="0" dirty="0">
                <a:effectLst>
                  <a:outerShdw blurRad="38100" dist="38100" dir="2700000" algn="tl">
                    <a:srgbClr val="000000">
                      <a:alpha val="43137"/>
                    </a:srgbClr>
                  </a:outerShdw>
                </a:effectLst>
                <a:latin typeface="Calibri" panose="020F0502020204030204" pitchFamily="34" charset="0"/>
              </a:rPr>
              <a:t>When He had made purification of sins, </a:t>
            </a:r>
            <a:r>
              <a:rPr lang="en-US" sz="3400" b="1" u="sng" dirty="0">
                <a:solidFill>
                  <a:srgbClr val="FFFFCC"/>
                </a:solidFill>
                <a:effectLst>
                  <a:outerShdw blurRad="38100" dist="38100" dir="2700000" algn="tl">
                    <a:srgbClr val="000000">
                      <a:alpha val="43137"/>
                    </a:srgbClr>
                  </a:outerShdw>
                </a:effectLst>
                <a:latin typeface="Calibri" panose="020F0502020204030204" pitchFamily="34" charset="0"/>
              </a:rPr>
              <a:t>He sat down at the right hand of the Majesty on high</a:t>
            </a:r>
            <a:r>
              <a:rPr lang="en-US" sz="3400" dirty="0">
                <a:effectLst>
                  <a:outerShdw blurRad="38100" dist="38100" dir="2700000" algn="tl">
                    <a:srgbClr val="000000">
                      <a:alpha val="43137"/>
                    </a:srgbClr>
                  </a:outerShdw>
                </a:effectLst>
                <a:latin typeface="Calibri" panose="020F0502020204030204" pitchFamily="34" charset="0"/>
              </a:rPr>
              <a:t>.”</a:t>
            </a:r>
            <a:endParaRPr lang="en-US" altLang="en-US" sz="3400" dirty="0">
              <a:effectLst>
                <a:outerShdw blurRad="38100" dist="38100" dir="2700000" algn="tl">
                  <a:srgbClr val="000000">
                    <a:alpha val="43137"/>
                  </a:srgbClr>
                </a:outerShdw>
              </a:effectLst>
              <a:latin typeface="Calibri" panose="020F0502020204030204" pitchFamily="34" charset="0"/>
            </a:endParaRPr>
          </a:p>
        </p:txBody>
      </p:sp>
    </p:spTree>
    <p:extLst>
      <p:ext uri="{BB962C8B-B14F-4D97-AF65-F5344CB8AC3E}">
        <p14:creationId xmlns:p14="http://schemas.microsoft.com/office/powerpoint/2010/main" val="2047088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3608D1F8-D74C-15E8-271C-145994961542}"/>
              </a:ext>
            </a:extLst>
          </p:cNvPr>
          <p:cNvSpPr>
            <a:spLocks noGrp="1" noChangeArrowheads="1"/>
          </p:cNvSpPr>
          <p:nvPr>
            <p:ph type="title" idx="4294967295"/>
          </p:nvPr>
        </p:nvSpPr>
        <p:spPr>
          <a:xfrm>
            <a:off x="3276600" y="609600"/>
            <a:ext cx="7162800" cy="1143000"/>
          </a:xfrm>
        </p:spPr>
        <p:txBody>
          <a:bodyPr/>
          <a:lstStyle/>
          <a:p>
            <a:r>
              <a:rPr lang="en-US" altLang="en-US"/>
              <a:t>Tabernacle Diagram</a:t>
            </a:r>
          </a:p>
        </p:txBody>
      </p:sp>
      <p:pic>
        <p:nvPicPr>
          <p:cNvPr id="54275" name="Picture 3" descr="diagram1">
            <a:extLst>
              <a:ext uri="{FF2B5EF4-FFF2-40B4-BE49-F238E27FC236}">
                <a16:creationId xmlns:a16="http://schemas.microsoft.com/office/drawing/2014/main" id="{3B42D0FA-F023-20A2-B7D9-A96839E23F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6414" y="228600"/>
            <a:ext cx="6759173" cy="6400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4"/>
          <p:cNvSpPr>
            <a:spLocks noGrp="1"/>
          </p:cNvSpPr>
          <p:nvPr>
            <p:ph type="title" idx="4294967295"/>
          </p:nvPr>
        </p:nvSpPr>
        <p:spPr>
          <a:xfrm>
            <a:off x="3200400" y="228600"/>
            <a:ext cx="5791200" cy="838200"/>
          </a:xfrm>
        </p:spPr>
        <p:txBody>
          <a:bodyPr/>
          <a:lstStyle/>
          <a:p>
            <a:pPr algn="ctr" eaLnBrk="1" hangingPunct="1">
              <a:defRPr/>
            </a:pPr>
            <a:r>
              <a:rPr lang="en-US" altLang="en-US" sz="3600" dirty="0"/>
              <a:t>Christ’s Three Offices</a:t>
            </a:r>
          </a:p>
        </p:txBody>
      </p:sp>
      <p:sp>
        <p:nvSpPr>
          <p:cNvPr id="6" name="Content Placeholder 5"/>
          <p:cNvSpPr>
            <a:spLocks noGrp="1"/>
          </p:cNvSpPr>
          <p:nvPr>
            <p:ph idx="4294967295"/>
          </p:nvPr>
        </p:nvSpPr>
        <p:spPr>
          <a:xfrm>
            <a:off x="609600" y="1676400"/>
            <a:ext cx="7848600" cy="2895600"/>
          </a:xfrm>
        </p:spPr>
        <p:txBody>
          <a:bodyPr/>
          <a:lstStyle/>
          <a:p>
            <a:pPr marL="463550" indent="-463550" eaLnBrk="1" hangingPunct="1">
              <a:spcBef>
                <a:spcPts val="0"/>
              </a:spcBef>
              <a:spcAft>
                <a:spcPts val="3600"/>
              </a:spcAft>
              <a:buSzPct val="100000"/>
              <a:buFont typeface="+mj-lt"/>
              <a:buAutoNum type="arabicPeriod"/>
              <a:defRPr/>
            </a:pPr>
            <a:r>
              <a:rPr lang="en-US" dirty="0"/>
              <a:t>Prophet – 1</a:t>
            </a:r>
            <a:r>
              <a:rPr lang="en-US" baseline="30000" dirty="0"/>
              <a:t>st</a:t>
            </a:r>
            <a:r>
              <a:rPr lang="en-US" dirty="0"/>
              <a:t> Coming (Matt. 4:17)</a:t>
            </a:r>
          </a:p>
          <a:p>
            <a:pPr marL="463550" indent="-463550" eaLnBrk="1" hangingPunct="1">
              <a:spcBef>
                <a:spcPts val="0"/>
              </a:spcBef>
              <a:spcAft>
                <a:spcPts val="3600"/>
              </a:spcAft>
              <a:buSzPct val="100000"/>
              <a:buFont typeface="+mj-lt"/>
              <a:buAutoNum type="arabicPeriod"/>
              <a:defRPr/>
            </a:pPr>
            <a:r>
              <a:rPr lang="en-US" dirty="0"/>
              <a:t>Priest – Present Session (Heb. 4:15)</a:t>
            </a:r>
          </a:p>
          <a:p>
            <a:pPr marL="463550" indent="-463550" eaLnBrk="1" hangingPunct="1">
              <a:spcBef>
                <a:spcPts val="0"/>
              </a:spcBef>
              <a:spcAft>
                <a:spcPts val="3600"/>
              </a:spcAft>
              <a:buSzPct val="100000"/>
              <a:buFont typeface="+mj-lt"/>
              <a:buAutoNum type="arabicPeriod"/>
              <a:defRPr/>
            </a:pPr>
            <a:r>
              <a:rPr lang="en-US" dirty="0"/>
              <a:t> King – 2</a:t>
            </a:r>
            <a:r>
              <a:rPr lang="en-US" baseline="30000" dirty="0"/>
              <a:t>nd</a:t>
            </a:r>
            <a:r>
              <a:rPr lang="en-US" dirty="0"/>
              <a:t> Coming (Isa. 9:6-7; Matt. 25:31)</a:t>
            </a:r>
          </a:p>
        </p:txBody>
      </p:sp>
      <p:pic>
        <p:nvPicPr>
          <p:cNvPr id="2" name="Picture 4" descr="King_of_Kings[1]">
            <a:extLst>
              <a:ext uri="{FF2B5EF4-FFF2-40B4-BE49-F238E27FC236}">
                <a16:creationId xmlns:a16="http://schemas.microsoft.com/office/drawing/2014/main" id="{5C8FBEE3-3E33-BA77-8B46-7E674EB5C4E8}"/>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218983" y="1828800"/>
            <a:ext cx="2363417" cy="3200400"/>
          </a:xfrm>
          <a:prstGeom prst="rect">
            <a:avLst/>
          </a:prstGeom>
          <a:noFill/>
          <a:ln w="9525">
            <a:solidFill>
              <a:schemeClr val="tx1"/>
            </a:solidFill>
            <a:miter lim="800000"/>
            <a:headEnd/>
            <a:tailEnd/>
          </a:ln>
          <a:effectLst/>
        </p:spPr>
      </p:pic>
    </p:spTree>
    <p:extLst>
      <p:ext uri="{BB962C8B-B14F-4D97-AF65-F5344CB8AC3E}">
        <p14:creationId xmlns:p14="http://schemas.microsoft.com/office/powerpoint/2010/main" val="2495872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4"/>
          <p:cNvSpPr>
            <a:spLocks noGrp="1"/>
          </p:cNvSpPr>
          <p:nvPr>
            <p:ph type="title" idx="4294967295"/>
          </p:nvPr>
        </p:nvSpPr>
        <p:spPr>
          <a:xfrm>
            <a:off x="3200400" y="228600"/>
            <a:ext cx="5791200" cy="838200"/>
          </a:xfrm>
        </p:spPr>
        <p:txBody>
          <a:bodyPr/>
          <a:lstStyle/>
          <a:p>
            <a:pPr algn="ctr" eaLnBrk="1" hangingPunct="1">
              <a:defRPr/>
            </a:pPr>
            <a:r>
              <a:rPr lang="en-US" altLang="en-US" sz="3600" dirty="0"/>
              <a:t>Christ’s Three Offices</a:t>
            </a:r>
          </a:p>
        </p:txBody>
      </p:sp>
      <p:sp>
        <p:nvSpPr>
          <p:cNvPr id="6" name="Content Placeholder 5"/>
          <p:cNvSpPr>
            <a:spLocks noGrp="1"/>
          </p:cNvSpPr>
          <p:nvPr>
            <p:ph idx="4294967295"/>
          </p:nvPr>
        </p:nvSpPr>
        <p:spPr>
          <a:xfrm>
            <a:off x="609600" y="1676400"/>
            <a:ext cx="7848600" cy="2895600"/>
          </a:xfrm>
        </p:spPr>
        <p:txBody>
          <a:bodyPr/>
          <a:lstStyle/>
          <a:p>
            <a:pPr marL="463550" indent="-463550" eaLnBrk="1" hangingPunct="1">
              <a:spcBef>
                <a:spcPts val="0"/>
              </a:spcBef>
              <a:spcAft>
                <a:spcPts val="3600"/>
              </a:spcAft>
              <a:buSzPct val="100000"/>
              <a:buFont typeface="+mj-lt"/>
              <a:buAutoNum type="arabicPeriod"/>
              <a:defRPr/>
            </a:pPr>
            <a:r>
              <a:rPr lang="en-US" dirty="0"/>
              <a:t>Prophet – 1</a:t>
            </a:r>
            <a:r>
              <a:rPr lang="en-US" baseline="30000" dirty="0"/>
              <a:t>st</a:t>
            </a:r>
            <a:r>
              <a:rPr lang="en-US" dirty="0"/>
              <a:t> Coming (Matt. 4:17)</a:t>
            </a:r>
          </a:p>
          <a:p>
            <a:pPr marL="463550" indent="-463550" eaLnBrk="1" hangingPunct="1">
              <a:spcBef>
                <a:spcPts val="0"/>
              </a:spcBef>
              <a:spcAft>
                <a:spcPts val="3600"/>
              </a:spcAft>
              <a:buSzPct val="100000"/>
              <a:buFont typeface="+mj-lt"/>
              <a:buAutoNum type="arabicPeriod"/>
              <a:defRPr/>
            </a:pPr>
            <a:r>
              <a:rPr lang="en-US" b="1" u="sng" dirty="0">
                <a:solidFill>
                  <a:srgbClr val="FFFFCC"/>
                </a:solidFill>
              </a:rPr>
              <a:t>Priest – Present Session (Heb. 4:15)</a:t>
            </a:r>
          </a:p>
          <a:p>
            <a:pPr marL="463550" indent="-463550" eaLnBrk="1" hangingPunct="1">
              <a:spcBef>
                <a:spcPts val="0"/>
              </a:spcBef>
              <a:spcAft>
                <a:spcPts val="3600"/>
              </a:spcAft>
              <a:buSzPct val="100000"/>
              <a:buFont typeface="+mj-lt"/>
              <a:buAutoNum type="arabicPeriod"/>
              <a:defRPr/>
            </a:pPr>
            <a:r>
              <a:rPr lang="en-US" dirty="0"/>
              <a:t> King – 2</a:t>
            </a:r>
            <a:r>
              <a:rPr lang="en-US" baseline="30000" dirty="0"/>
              <a:t>nd</a:t>
            </a:r>
            <a:r>
              <a:rPr lang="en-US" dirty="0"/>
              <a:t> Coming (Isa. 9:6-7; Matt. 25:31)</a:t>
            </a:r>
          </a:p>
        </p:txBody>
      </p:sp>
      <p:pic>
        <p:nvPicPr>
          <p:cNvPr id="2" name="Picture 4" descr="King_of_Kings[1]">
            <a:extLst>
              <a:ext uri="{FF2B5EF4-FFF2-40B4-BE49-F238E27FC236}">
                <a16:creationId xmlns:a16="http://schemas.microsoft.com/office/drawing/2014/main" id="{5C8FBEE3-3E33-BA77-8B46-7E674EB5C4E8}"/>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218983" y="1828800"/>
            <a:ext cx="2363417" cy="3200400"/>
          </a:xfrm>
          <a:prstGeom prst="rect">
            <a:avLst/>
          </a:prstGeom>
          <a:noFill/>
          <a:ln w="9525">
            <a:solidFill>
              <a:schemeClr val="tx1"/>
            </a:solidFill>
            <a:miter lim="800000"/>
            <a:headEnd/>
            <a:tailEnd/>
          </a:ln>
          <a:effectLst/>
        </p:spPr>
      </p:pic>
    </p:spTree>
    <p:extLst>
      <p:ext uri="{BB962C8B-B14F-4D97-AF65-F5344CB8AC3E}">
        <p14:creationId xmlns:p14="http://schemas.microsoft.com/office/powerpoint/2010/main" val="6690326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BulloKr\AppData\Local\Microsoft\Windows\Temporary Internet Files\Content.IE5\PONOXAD0\MP900382922[1].jpg">
            <a:extLst>
              <a:ext uri="{FF2B5EF4-FFF2-40B4-BE49-F238E27FC236}">
                <a16:creationId xmlns:a16="http://schemas.microsoft.com/office/drawing/2014/main" id="{262D227C-7ABB-4FAE-81CF-0276FD57ABE8}"/>
              </a:ext>
            </a:extLst>
          </p:cNvPr>
          <p:cNvPicPr>
            <a:picLocks noGrp="1" noChangeAspect="1" noChangeArrowheads="1"/>
          </p:cNvPicPr>
          <p:nvPr>
            <p:ph idx="1"/>
          </p:nvPr>
        </p:nvPicPr>
        <p:blipFill>
          <a:blip r:embed="rId2" cstate="email">
            <a:extLst>
              <a:ext uri="{28A0092B-C50C-407E-A947-70E740481C1C}">
                <a14:useLocalDpi xmlns:a14="http://schemas.microsoft.com/office/drawing/2010/main"/>
              </a:ext>
            </a:extLst>
          </a:blip>
          <a:srcRect/>
          <a:stretch>
            <a:fillRect/>
          </a:stretch>
        </p:blipFill>
        <p:spPr>
          <a:xfrm>
            <a:off x="3124201" y="1143001"/>
            <a:ext cx="6335713" cy="4525963"/>
          </a:xfrm>
        </p:spPr>
      </p:pic>
      <p:pic>
        <p:nvPicPr>
          <p:cNvPr id="26627" name="Picture 2" descr="C:\Users\BulloKr\AppData\Local\Microsoft\Windows\Temporary Internet Files\Content.Outlook\N34490JH\image (2).jpg">
            <a:extLst>
              <a:ext uri="{FF2B5EF4-FFF2-40B4-BE49-F238E27FC236}">
                <a16:creationId xmlns:a16="http://schemas.microsoft.com/office/drawing/2014/main" id="{1D34D6F6-82FD-481C-8B43-412F426B3DC7}"/>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905000" y="190500"/>
            <a:ext cx="8382000" cy="64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7">
            <a:extLst>
              <a:ext uri="{FF2B5EF4-FFF2-40B4-BE49-F238E27FC236}">
                <a16:creationId xmlns:a16="http://schemas.microsoft.com/office/drawing/2014/main" id="{F84ED823-27E7-471C-8AD4-4B21E753D62C}"/>
              </a:ext>
            </a:extLst>
          </p:cNvPr>
          <p:cNvSpPr>
            <a:spLocks noChangeArrowheads="1"/>
          </p:cNvSpPr>
          <p:nvPr/>
        </p:nvSpPr>
        <p:spPr bwMode="auto">
          <a:xfrm>
            <a:off x="6629400" y="4191000"/>
            <a:ext cx="1280746" cy="609600"/>
          </a:xfrm>
          <a:prstGeom prst="ellipse">
            <a:avLst/>
          </a:prstGeom>
          <a:noFill/>
          <a:ln w="38100" algn="ctr">
            <a:solidFill>
              <a:srgbClr val="C00000"/>
            </a:solidFill>
            <a:round/>
            <a:headEnd/>
            <a:tailEnd/>
          </a:ln>
          <a:extLst>
            <a:ext uri="{909E8E84-426E-40DD-AFC4-6F175D3DCCD1}">
              <a14:hiddenFill xmlns:a14="http://schemas.microsoft.com/office/drawing/2010/main">
                <a:solidFill>
                  <a:srgbClr val="FFFFFF"/>
                </a:solidFill>
              </a14:hiddenFill>
            </a:ext>
          </a:extLst>
        </p:spPr>
        <p:txBody>
          <a:bodyPr wrap="none"/>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83266042"/>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98158C-CBB3-519E-B1F8-F3E29FC5BF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3" name="Content Placeholder 2">
            <a:extLst>
              <a:ext uri="{FF2B5EF4-FFF2-40B4-BE49-F238E27FC236}">
                <a16:creationId xmlns:a16="http://schemas.microsoft.com/office/drawing/2014/main" id="{9FCE1375-9F6D-4FCB-B3CC-1DEAE2B6A2CD}"/>
              </a:ext>
            </a:extLst>
          </p:cNvPr>
          <p:cNvSpPr>
            <a:spLocks noGrp="1"/>
          </p:cNvSpPr>
          <p:nvPr>
            <p:ph idx="4294967295"/>
          </p:nvPr>
        </p:nvSpPr>
        <p:spPr>
          <a:xfrm>
            <a:off x="609600" y="0"/>
            <a:ext cx="10972800" cy="3810000"/>
          </a:xfrm>
        </p:spPr>
        <p:txBody>
          <a:bodyPr/>
          <a:lstStyle/>
          <a:p>
            <a:pPr marL="0" indent="0" algn="ctr">
              <a:spcBef>
                <a:spcPts val="0"/>
              </a:spcBef>
              <a:spcAft>
                <a:spcPts val="900"/>
              </a:spcAft>
              <a:buNone/>
              <a:defRPr/>
            </a:pPr>
            <a:r>
              <a:rPr lang="en-US" sz="4000" kern="1200" dirty="0">
                <a:solidFill>
                  <a:srgbClr val="00FFFF"/>
                </a:solidFill>
                <a:effectLst>
                  <a:outerShdw blurRad="38100" dist="38100" dir="2700000" algn="tl">
                    <a:srgbClr val="000000">
                      <a:alpha val="43137"/>
                    </a:srgbClr>
                  </a:outerShdw>
                </a:effectLst>
                <a:ea typeface="+mj-ea"/>
                <a:cs typeface="Calibri" panose="020F0502020204030204" pitchFamily="34" charset="0"/>
              </a:rPr>
              <a:t>Revelation 3:21 </a:t>
            </a:r>
          </a:p>
          <a:p>
            <a:pPr marL="0" indent="0" algn="ctr">
              <a:spcBef>
                <a:spcPts val="0"/>
              </a:spcBef>
              <a:spcAft>
                <a:spcPts val="900"/>
              </a:spcAft>
              <a:buNone/>
              <a:defRPr/>
            </a:pPr>
            <a:r>
              <a:rPr lang="en-US" sz="2800" b="1" dirty="0">
                <a:solidFill>
                  <a:srgbClr val="FFFFCC"/>
                </a:solidFill>
                <a:effectLst>
                  <a:outerShdw blurRad="38100" dist="38100" dir="2700000" algn="tl">
                    <a:srgbClr val="000000">
                      <a:alpha val="43137"/>
                    </a:srgbClr>
                  </a:outerShdw>
                </a:effectLst>
              </a:rPr>
              <a:t>PROMISE TO THE OVERCOMERS </a:t>
            </a:r>
          </a:p>
          <a:p>
            <a:pPr marL="0" indent="0" algn="just">
              <a:spcBef>
                <a:spcPts val="0"/>
              </a:spcBef>
              <a:spcAft>
                <a:spcPts val="1200"/>
              </a:spcAft>
              <a:buNone/>
              <a:defRPr/>
            </a:pPr>
            <a:r>
              <a:rPr lang="en-US" altLang="en-US" sz="3500" dirty="0">
                <a:effectLst>
                  <a:outerShdw blurRad="38100" dist="38100" dir="2700000" algn="tl">
                    <a:srgbClr val="000000">
                      <a:alpha val="43137"/>
                    </a:srgbClr>
                  </a:outerShdw>
                </a:effectLst>
              </a:rPr>
              <a:t>“</a:t>
            </a:r>
            <a:r>
              <a:rPr lang="en-US" sz="3500" dirty="0">
                <a:effectLst>
                  <a:outerShdw blurRad="38100" dist="38100" dir="2700000" algn="tl">
                    <a:srgbClr val="000000">
                      <a:alpha val="43137"/>
                    </a:srgbClr>
                  </a:outerShdw>
                </a:effectLst>
              </a:rPr>
              <a:t>He who overcomes, </a:t>
            </a:r>
            <a:r>
              <a:rPr lang="en-US" sz="3500" b="1" u="sng" dirty="0">
                <a:solidFill>
                  <a:srgbClr val="FFFFCC"/>
                </a:solidFill>
                <a:effectLst>
                  <a:outerShdw blurRad="38100" dist="38100" dir="2700000" algn="tl">
                    <a:srgbClr val="000000">
                      <a:alpha val="43137"/>
                    </a:srgbClr>
                  </a:outerShdw>
                </a:effectLst>
              </a:rPr>
              <a:t>I will grant </a:t>
            </a:r>
            <a:r>
              <a:rPr lang="en-US" sz="3500" dirty="0">
                <a:effectLst>
                  <a:outerShdw blurRad="38100" dist="38100" dir="2700000" algn="tl">
                    <a:srgbClr val="000000">
                      <a:alpha val="43137"/>
                    </a:srgbClr>
                  </a:outerShdw>
                </a:effectLst>
              </a:rPr>
              <a:t>[</a:t>
            </a:r>
            <a:r>
              <a:rPr lang="en-US" sz="3500" b="1" u="sng" dirty="0">
                <a:solidFill>
                  <a:srgbClr val="FFFFCC"/>
                </a:solidFill>
                <a:effectLst>
                  <a:outerShdw blurRad="38100" dist="38100" dir="2700000" algn="tl">
                    <a:srgbClr val="000000">
                      <a:alpha val="43137"/>
                    </a:srgbClr>
                  </a:outerShdw>
                </a:effectLst>
              </a:rPr>
              <a:t>future tense of </a:t>
            </a:r>
            <a:r>
              <a:rPr lang="en-US" sz="3500" b="1" i="1" u="sng" dirty="0" err="1">
                <a:solidFill>
                  <a:srgbClr val="FFFFCC"/>
                </a:solidFill>
                <a:effectLst>
                  <a:outerShdw blurRad="38100" dist="38100" dir="2700000" algn="tl">
                    <a:srgbClr val="000000">
                      <a:alpha val="43137"/>
                    </a:srgbClr>
                  </a:outerShdw>
                </a:effectLst>
              </a:rPr>
              <a:t>didōmi</a:t>
            </a:r>
            <a:r>
              <a:rPr lang="en-US" sz="3500" dirty="0">
                <a:effectLst>
                  <a:outerShdw blurRad="38100" dist="38100" dir="2700000" algn="tl">
                    <a:srgbClr val="000000">
                      <a:alpha val="43137"/>
                    </a:srgbClr>
                  </a:outerShdw>
                </a:effectLst>
              </a:rPr>
              <a:t>] to him to sit down with Me on </a:t>
            </a:r>
            <a:r>
              <a:rPr lang="en-US" sz="3500" b="1" u="sng" dirty="0">
                <a:solidFill>
                  <a:srgbClr val="FFFFCC"/>
                </a:solidFill>
                <a:effectLst>
                  <a:outerShdw blurRad="38100" dist="38100" dir="2700000" algn="tl">
                    <a:srgbClr val="000000">
                      <a:alpha val="43137"/>
                    </a:srgbClr>
                  </a:outerShdw>
                </a:effectLst>
              </a:rPr>
              <a:t>My throne</a:t>
            </a:r>
            <a:r>
              <a:rPr lang="en-US" sz="3500" dirty="0">
                <a:effectLst>
                  <a:outerShdw blurRad="38100" dist="38100" dir="2700000" algn="tl">
                    <a:srgbClr val="000000">
                      <a:alpha val="43137"/>
                    </a:srgbClr>
                  </a:outerShdw>
                </a:effectLst>
              </a:rPr>
              <a:t>, as I also overcame and </a:t>
            </a:r>
            <a:r>
              <a:rPr lang="en-US" sz="3500" b="1" u="sng" dirty="0">
                <a:solidFill>
                  <a:srgbClr val="FFFFCC"/>
                </a:solidFill>
                <a:effectLst>
                  <a:outerShdw blurRad="38100" dist="38100" dir="2700000" algn="tl">
                    <a:srgbClr val="000000">
                      <a:alpha val="43137"/>
                    </a:srgbClr>
                  </a:outerShdw>
                </a:effectLst>
              </a:rPr>
              <a:t>sat down</a:t>
            </a:r>
            <a:r>
              <a:rPr lang="en-US" sz="3500" dirty="0">
                <a:effectLst>
                  <a:outerShdw blurRad="38100" dist="38100" dir="2700000" algn="tl">
                    <a:srgbClr val="000000">
                      <a:alpha val="43137"/>
                    </a:srgbClr>
                  </a:outerShdw>
                </a:effectLst>
              </a:rPr>
              <a:t> [</a:t>
            </a:r>
            <a:r>
              <a:rPr lang="en-US" sz="3500" b="1" u="sng" dirty="0">
                <a:solidFill>
                  <a:srgbClr val="FFFFCC"/>
                </a:solidFill>
                <a:effectLst>
                  <a:outerShdw blurRad="38100" dist="38100" dir="2700000" algn="tl">
                    <a:srgbClr val="000000">
                      <a:alpha val="43137"/>
                    </a:srgbClr>
                  </a:outerShdw>
                </a:effectLst>
              </a:rPr>
              <a:t>aorist tense of </a:t>
            </a:r>
            <a:r>
              <a:rPr lang="en-US" sz="3500" b="1" i="1" u="sng" dirty="0" err="1">
                <a:solidFill>
                  <a:srgbClr val="FFFFCC"/>
                </a:solidFill>
                <a:effectLst>
                  <a:outerShdw blurRad="38100" dist="38100" dir="2700000" algn="tl">
                    <a:srgbClr val="000000">
                      <a:alpha val="43137"/>
                    </a:srgbClr>
                  </a:outerShdw>
                </a:effectLst>
              </a:rPr>
              <a:t>kathizō</a:t>
            </a:r>
            <a:r>
              <a:rPr lang="en-US" sz="3500" dirty="0">
                <a:effectLst>
                  <a:outerShdw blurRad="38100" dist="38100" dir="2700000" algn="tl">
                    <a:srgbClr val="000000">
                      <a:alpha val="43137"/>
                    </a:srgbClr>
                  </a:outerShdw>
                </a:effectLst>
              </a:rPr>
              <a:t>] with My Father on </a:t>
            </a:r>
            <a:r>
              <a:rPr lang="en-US" sz="3500" b="1" u="sng" dirty="0">
                <a:solidFill>
                  <a:srgbClr val="FFFFCC"/>
                </a:solidFill>
                <a:effectLst>
                  <a:outerShdw blurRad="38100" dist="38100" dir="2700000" algn="tl">
                    <a:srgbClr val="000000">
                      <a:alpha val="43137"/>
                    </a:srgbClr>
                  </a:outerShdw>
                </a:effectLst>
              </a:rPr>
              <a:t>His throne</a:t>
            </a:r>
            <a:r>
              <a:rPr lang="en-US" altLang="en-US" sz="3500" dirty="0">
                <a:effectLst>
                  <a:outerShdw blurRad="38100" dist="38100" dir="2700000" algn="tl">
                    <a:srgbClr val="000000">
                      <a:alpha val="43137"/>
                    </a:srgbClr>
                  </a:outerShdw>
                </a:effectLst>
                <a:latin typeface="Calibri" panose="020F0502020204030204" pitchFamily="34" charset="0"/>
              </a:rPr>
              <a:t>.”</a:t>
            </a:r>
            <a:endParaRPr lang="en-US" sz="3500" dirty="0">
              <a:effectLst>
                <a:outerShdw blurRad="38100" dist="38100" dir="2700000" algn="tl">
                  <a:srgbClr val="000000">
                    <a:alpha val="43137"/>
                  </a:srgbClr>
                </a:outerShdw>
              </a:effectLst>
              <a:latin typeface="Calibri" pitchFamily="34" charset="0"/>
              <a:cs typeface="Calibri" pitchFamily="34" charset="0"/>
            </a:endParaRPr>
          </a:p>
        </p:txBody>
      </p:sp>
      <p:pic>
        <p:nvPicPr>
          <p:cNvPr id="6" name="Picture 2" descr="Related image">
            <a:extLst>
              <a:ext uri="{FF2B5EF4-FFF2-40B4-BE49-F238E27FC236}">
                <a16:creationId xmlns:a16="http://schemas.microsoft.com/office/drawing/2014/main" id="{C6EDF527-C7F8-4370-B6B4-94E8A8988926}"/>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006951" y="3230880"/>
            <a:ext cx="2178099" cy="1645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7142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6A570B0-11A1-780B-8051-1469E945BF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134147" name="Rectangle 1"/>
          <p:cNvSpPr>
            <a:spLocks noChangeArrowheads="1"/>
          </p:cNvSpPr>
          <p:nvPr/>
        </p:nvSpPr>
        <p:spPr bwMode="auto">
          <a:xfrm>
            <a:off x="609600" y="0"/>
            <a:ext cx="10972800" cy="2485296"/>
          </a:xfrm>
          <a:prstGeom prst="rect">
            <a:avLst/>
          </a:prstGeom>
          <a:noFill/>
          <a:ln w="28575">
            <a:noFill/>
            <a:miter lim="800000"/>
            <a:headEnd/>
            <a:tailEnd/>
          </a:ln>
        </p:spPr>
        <p:txBody>
          <a:bodyPr wrap="square">
            <a:spAutoFit/>
          </a:bodyPr>
          <a:lstStyle/>
          <a:p>
            <a:pPr algn="ctr">
              <a:spcBef>
                <a:spcPts val="0"/>
              </a:spcBef>
              <a:spcAft>
                <a:spcPts val="900"/>
              </a:spcAft>
            </a:pPr>
            <a:r>
              <a:rPr lang="en-US" altLang="en-US" sz="4000" dirty="0">
                <a:solidFill>
                  <a:srgbClr val="00FFFF"/>
                </a:solidFill>
                <a:effectLst>
                  <a:outerShdw blurRad="38100" dist="38100" dir="2700000" algn="tl">
                    <a:srgbClr val="000000">
                      <a:alpha val="43137"/>
                    </a:srgbClr>
                  </a:outerShdw>
                </a:effectLst>
                <a:latin typeface="Calibri" panose="020F0502020204030204" pitchFamily="34" charset="0"/>
                <a:ea typeface="+mj-ea"/>
                <a:cs typeface="Calibri" panose="020F0502020204030204" pitchFamily="34" charset="0"/>
              </a:rPr>
              <a:t>Revelation 12:5</a:t>
            </a:r>
          </a:p>
          <a:p>
            <a:pPr algn="just">
              <a:spcBef>
                <a:spcPts val="0"/>
              </a:spcBef>
              <a:spcAft>
                <a:spcPts val="0"/>
              </a:spcAft>
            </a:pP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“And she gave birth to a son, a male </a:t>
            </a:r>
            <a:r>
              <a:rPr lang="en-US" sz="3600" i="1"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child</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who is to rule all the nations with a rod of iron; and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her child was caught up to God and to His throne</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p>
        </p:txBody>
      </p:sp>
      <p:pic>
        <p:nvPicPr>
          <p:cNvPr id="4" name="Picture 3">
            <a:extLst>
              <a:ext uri="{FF2B5EF4-FFF2-40B4-BE49-F238E27FC236}">
                <a16:creationId xmlns:a16="http://schemas.microsoft.com/office/drawing/2014/main" id="{0E7D5714-3BA8-B261-7231-3BE2BDE0841E}"/>
              </a:ext>
            </a:extLst>
          </p:cNvPr>
          <p:cNvPicPr>
            <a:picLocks noChangeAspect="1"/>
          </p:cNvPicPr>
          <p:nvPr/>
        </p:nvPicPr>
        <p:blipFill>
          <a:blip r:embed="rId3"/>
          <a:stretch>
            <a:fillRect/>
          </a:stretch>
        </p:blipFill>
        <p:spPr>
          <a:xfrm>
            <a:off x="5059191" y="2590800"/>
            <a:ext cx="2073618" cy="2286000"/>
          </a:xfrm>
          <a:prstGeom prst="rect">
            <a:avLst/>
          </a:prstGeom>
        </p:spPr>
      </p:pic>
    </p:spTree>
    <p:extLst>
      <p:ext uri="{BB962C8B-B14F-4D97-AF65-F5344CB8AC3E}">
        <p14:creationId xmlns:p14="http://schemas.microsoft.com/office/powerpoint/2010/main" val="37985853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8168" y="167358"/>
            <a:ext cx="8315665" cy="6523285"/>
          </a:xfrm>
          <a:prstGeom prst="rect">
            <a:avLst/>
          </a:prstGeom>
        </p:spPr>
      </p:pic>
    </p:spTree>
    <p:extLst>
      <p:ext uri="{BB962C8B-B14F-4D97-AF65-F5344CB8AC3E}">
        <p14:creationId xmlns:p14="http://schemas.microsoft.com/office/powerpoint/2010/main" val="1080777600"/>
      </p:ext>
    </p:extLst>
  </p:cSld>
  <p:clrMapOvr>
    <a:masterClrMapping/>
  </p:clrMapOvr>
  <mc:AlternateContent xmlns:mc="http://schemas.openxmlformats.org/markup-compatibility/2006" xmlns:p14="http://schemas.microsoft.com/office/powerpoint/2010/main">
    <mc:Choice Requires="p14">
      <p:transition p14:dur="0" advTm="11450"/>
    </mc:Choice>
    <mc:Fallback xmlns="">
      <p:transition advTm="1145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41FFE8-86D2-3D36-1771-9B9B3CFF2D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1179" y="228600"/>
            <a:ext cx="9769643" cy="6400800"/>
          </a:xfrm>
          <a:prstGeom prst="rect">
            <a:avLst/>
          </a:prstGeom>
          <a:ln>
            <a:solidFill>
              <a:srgbClr val="FFFFCC"/>
            </a:solidFill>
          </a:ln>
        </p:spPr>
      </p:pic>
    </p:spTree>
    <p:extLst>
      <p:ext uri="{BB962C8B-B14F-4D97-AF65-F5344CB8AC3E}">
        <p14:creationId xmlns:p14="http://schemas.microsoft.com/office/powerpoint/2010/main" val="518181188"/>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609600" y="1600200"/>
            <a:ext cx="10972800" cy="4369390"/>
          </a:xfrm>
        </p:spPr>
        <p:txBody>
          <a:bodyPr/>
          <a:lstStyle/>
          <a:p>
            <a:pPr marL="0" indent="0" algn="just">
              <a:lnSpc>
                <a:spcPct val="100000"/>
              </a:lnSpc>
              <a:buNone/>
              <a:defRPr/>
            </a:pPr>
            <a:r>
              <a:rPr lang="en-US" sz="3200" i="1" dirty="0">
                <a:effectLst>
                  <a:outerShdw blurRad="38100" dist="38100" dir="2700000" algn="tl">
                    <a:srgbClr val="000000">
                      <a:alpha val="43137"/>
                    </a:srgbClr>
                  </a:outerShdw>
                </a:effectLst>
              </a:rPr>
              <a:t>“</a:t>
            </a:r>
            <a:r>
              <a:rPr lang="en-US" sz="3200" dirty="0">
                <a:effectLst>
                  <a:outerShdw blurRad="38100" dist="38100" dir="2700000" algn="tl">
                    <a:srgbClr val="000000">
                      <a:alpha val="43137"/>
                    </a:srgbClr>
                  </a:outerShdw>
                </a:effectLst>
              </a:rPr>
              <a:t>But clearly Jesus did not set up a natural theocratic kingdom with Himself as the king ruling from Jerusalem on earth before His resurrection. So, what happened to the kingdom He promised? It was postponed, many NT interpreters suggest. . . . But if the premillennial view just espoused is true, that leaves the question concerning the present ministry of Christ. </a:t>
            </a:r>
            <a:r>
              <a:rPr lang="en-US" sz="3200" b="1" u="sng" dirty="0">
                <a:solidFill>
                  <a:srgbClr val="FFFFCC"/>
                </a:solidFill>
                <a:effectLst>
                  <a:outerShdw blurRad="38100" dist="38100" dir="2700000" algn="tl">
                    <a:srgbClr val="000000">
                      <a:alpha val="43137"/>
                    </a:srgbClr>
                  </a:outerShdw>
                </a:effectLst>
              </a:rPr>
              <a:t>What is He doing right now</a:t>
            </a:r>
            <a:r>
              <a:rPr lang="en-US" sz="3200" b="1" dirty="0">
                <a:solidFill>
                  <a:srgbClr val="FFFFCC"/>
                </a:solidFill>
                <a:effectLst>
                  <a:outerShdw blurRad="38100" dist="38100" dir="2700000" algn="tl">
                    <a:srgbClr val="000000">
                      <a:alpha val="43137"/>
                    </a:srgbClr>
                  </a:outerShdw>
                </a:effectLst>
              </a:rPr>
              <a:t>?</a:t>
            </a:r>
            <a:r>
              <a:rPr lang="en-US" sz="3200" i="1" dirty="0">
                <a:effectLst>
                  <a:outerShdw blurRad="38100" dist="38100" dir="2700000" algn="tl">
                    <a:srgbClr val="000000">
                      <a:alpha val="43137"/>
                    </a:srgbClr>
                  </a:outerShdw>
                </a:effectLst>
              </a:rPr>
              <a:t>”</a:t>
            </a:r>
          </a:p>
        </p:txBody>
      </p:sp>
      <p:pic>
        <p:nvPicPr>
          <p:cNvPr id="3074" name="Picture 2" descr="Image result for dave anderson grace school of">
            <a:extLst>
              <a:ext uri="{FF2B5EF4-FFF2-40B4-BE49-F238E27FC236}">
                <a16:creationId xmlns:a16="http://schemas.microsoft.com/office/drawing/2014/main" id="{FF4F724A-EFD0-4C03-9E7E-68FD82EB0F7C}"/>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579119" y="121920"/>
            <a:ext cx="1097281" cy="109728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8A685669-92DA-4862-AF9F-0A1B9CEAA28D}"/>
              </a:ext>
            </a:extLst>
          </p:cNvPr>
          <p:cNvSpPr/>
          <p:nvPr/>
        </p:nvSpPr>
        <p:spPr>
          <a:xfrm>
            <a:off x="2886075" y="232828"/>
            <a:ext cx="6419850" cy="1000274"/>
          </a:xfrm>
          <a:prstGeom prst="rect">
            <a:avLst/>
          </a:prstGeom>
        </p:spPr>
        <p:txBody>
          <a:bodyPr wrap="square">
            <a:spAutoFit/>
          </a:bodyPr>
          <a:lstStyle/>
          <a:p>
            <a:pPr algn="ctr">
              <a:spcAft>
                <a:spcPts val="600"/>
              </a:spcAft>
            </a:pPr>
            <a:r>
              <a:rPr lang="en-US" sz="3600" dirty="0">
                <a:solidFill>
                  <a:srgbClr val="00FFFF"/>
                </a:solidFill>
                <a:effectLst>
                  <a:outerShdw blurRad="38100" dist="38100" dir="2700000" algn="tl">
                    <a:srgbClr val="000000">
                      <a:alpha val="43137"/>
                    </a:srgbClr>
                  </a:outerShdw>
                </a:effectLst>
                <a:latin typeface="Calibri" panose="020F0502020204030204" pitchFamily="34" charset="0"/>
                <a:ea typeface="+mj-ea"/>
                <a:cs typeface="Calibri" panose="020F0502020204030204" pitchFamily="34" charset="0"/>
              </a:rPr>
              <a:t>Dave Anderson</a:t>
            </a:r>
          </a:p>
          <a:p>
            <a:pPr algn="ctr"/>
            <a:r>
              <a:rPr lang="en-US" sz="1800" i="1" dirty="0">
                <a:effectLst>
                  <a:outerShdw blurRad="38100" dist="38100" dir="2700000" algn="tl">
                    <a:srgbClr val="000000">
                      <a:alpha val="43137"/>
                    </a:srgbClr>
                  </a:outerShdw>
                </a:effectLst>
                <a:latin typeface="Calibri" panose="020F0502020204030204" pitchFamily="34" charset="0"/>
              </a:rPr>
              <a:t>The King-Priest of Psalm 110 in Hebrews </a:t>
            </a:r>
            <a:r>
              <a:rPr lang="en-US" sz="1800" dirty="0">
                <a:effectLst>
                  <a:outerShdw blurRad="38100" dist="38100" dir="2700000" algn="tl">
                    <a:srgbClr val="000000">
                      <a:alpha val="43137"/>
                    </a:srgbClr>
                  </a:outerShdw>
                </a:effectLst>
                <a:latin typeface="Calibri" panose="020F0502020204030204" pitchFamily="34" charset="0"/>
              </a:rPr>
              <a:t>(New York: Lang, 2001), 2.</a:t>
            </a:r>
          </a:p>
        </p:txBody>
      </p:sp>
    </p:spTree>
    <p:extLst>
      <p:ext uri="{BB962C8B-B14F-4D97-AF65-F5344CB8AC3E}">
        <p14:creationId xmlns:p14="http://schemas.microsoft.com/office/powerpoint/2010/main" val="37155230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609600" y="1600200"/>
            <a:ext cx="10972800" cy="4800600"/>
          </a:xfrm>
        </p:spPr>
        <p:txBody>
          <a:bodyPr/>
          <a:lstStyle/>
          <a:p>
            <a:pPr marL="0" indent="0" algn="just">
              <a:lnSpc>
                <a:spcPct val="100000"/>
              </a:lnSpc>
              <a:buNone/>
              <a:defRPr/>
            </a:pPr>
            <a:r>
              <a:rPr lang="en-US" sz="3200" i="1" dirty="0">
                <a:effectLst>
                  <a:outerShdw blurRad="38100" dist="38100" dir="2700000" algn="tl">
                    <a:srgbClr val="000000">
                      <a:alpha val="43137"/>
                    </a:srgbClr>
                  </a:outerShdw>
                </a:effectLst>
              </a:rPr>
              <a:t>“</a:t>
            </a:r>
            <a:r>
              <a:rPr lang="en-US" sz="3200" dirty="0">
                <a:effectLst>
                  <a:outerShdw blurRad="38100" dist="38100" dir="2700000" algn="tl">
                    <a:srgbClr val="000000">
                      <a:alpha val="43137"/>
                    </a:srgbClr>
                  </a:outerShdw>
                </a:effectLst>
              </a:rPr>
              <a:t>But classical or revised dispensationalists should also recognize the </a:t>
            </a:r>
            <a:r>
              <a:rPr lang="en-US" sz="3200" i="1" dirty="0">
                <a:effectLst>
                  <a:outerShdw blurRad="38100" dist="38100" dir="2700000" algn="tl">
                    <a:srgbClr val="000000">
                      <a:alpha val="43137"/>
                    </a:srgbClr>
                  </a:outerShdw>
                </a:effectLst>
              </a:rPr>
              <a:t>already</a:t>
            </a:r>
            <a:r>
              <a:rPr lang="en-US" sz="3200" dirty="0">
                <a:effectLst>
                  <a:outerShdw blurRad="38100" dist="38100" dir="2700000" algn="tl">
                    <a:srgbClr val="000000">
                      <a:alpha val="43137"/>
                    </a:srgbClr>
                  </a:outerShdw>
                </a:effectLst>
              </a:rPr>
              <a:t> eschatology of Hebrews. </a:t>
            </a:r>
            <a:r>
              <a:rPr lang="en-US" sz="3200" b="1" u="sng" dirty="0">
                <a:solidFill>
                  <a:srgbClr val="FFFFCC"/>
                </a:solidFill>
                <a:effectLst>
                  <a:outerShdw blurRad="38100" dist="38100" dir="2700000" algn="tl">
                    <a:srgbClr val="000000">
                      <a:alpha val="43137"/>
                    </a:srgbClr>
                  </a:outerShdw>
                </a:effectLst>
              </a:rPr>
              <a:t>Christ is not passive on the throne</a:t>
            </a:r>
            <a:r>
              <a:rPr lang="en-US" sz="3200" dirty="0">
                <a:effectLst>
                  <a:outerShdw blurRad="38100" dist="38100" dir="2700000" algn="tl">
                    <a:srgbClr val="000000">
                      <a:alpha val="43137"/>
                    </a:srgbClr>
                  </a:outerShdw>
                </a:effectLst>
              </a:rPr>
              <a:t>. He is reigning. He has subjects. And because He is the forerunner, there are many present blessings which belong to the eschatological age which can be enjoyed now because the Davidic Covenant with some of its blessings has been inaugurated.</a:t>
            </a:r>
            <a:r>
              <a:rPr lang="en-US" sz="3200" i="1" dirty="0">
                <a:effectLst>
                  <a:outerShdw blurRad="38100" dist="38100" dir="2700000" algn="tl">
                    <a:srgbClr val="000000">
                      <a:alpha val="43137"/>
                    </a:srgbClr>
                  </a:outerShdw>
                </a:effectLst>
              </a:rPr>
              <a:t>”</a:t>
            </a:r>
          </a:p>
        </p:txBody>
      </p:sp>
      <p:sp>
        <p:nvSpPr>
          <p:cNvPr id="8" name="Rectangle 7">
            <a:extLst>
              <a:ext uri="{FF2B5EF4-FFF2-40B4-BE49-F238E27FC236}">
                <a16:creationId xmlns:a16="http://schemas.microsoft.com/office/drawing/2014/main" id="{585E8E5F-D8FD-4E4C-AE84-5C0CC1D3326A}"/>
              </a:ext>
            </a:extLst>
          </p:cNvPr>
          <p:cNvSpPr/>
          <p:nvPr/>
        </p:nvSpPr>
        <p:spPr>
          <a:xfrm>
            <a:off x="2776539" y="232828"/>
            <a:ext cx="6638925" cy="1000274"/>
          </a:xfrm>
          <a:prstGeom prst="rect">
            <a:avLst/>
          </a:prstGeom>
        </p:spPr>
        <p:txBody>
          <a:bodyPr wrap="square">
            <a:spAutoFit/>
          </a:bodyPr>
          <a:lstStyle/>
          <a:p>
            <a:pPr algn="ctr">
              <a:spcAft>
                <a:spcPts val="600"/>
              </a:spcAft>
            </a:pPr>
            <a:r>
              <a:rPr lang="en-US" sz="3600" dirty="0">
                <a:solidFill>
                  <a:srgbClr val="00FFFF"/>
                </a:solidFill>
                <a:effectLst>
                  <a:outerShdw blurRad="38100" dist="38100" dir="2700000" algn="tl">
                    <a:srgbClr val="000000">
                      <a:alpha val="43137"/>
                    </a:srgbClr>
                  </a:outerShdw>
                </a:effectLst>
                <a:latin typeface="Calibri" panose="020F0502020204030204" pitchFamily="34" charset="0"/>
                <a:ea typeface="+mj-ea"/>
                <a:cs typeface="Calibri" panose="020F0502020204030204" pitchFamily="34" charset="0"/>
              </a:rPr>
              <a:t>Dave Anderson</a:t>
            </a:r>
          </a:p>
          <a:p>
            <a:pPr algn="ctr"/>
            <a:r>
              <a:rPr lang="en-US" sz="1800" i="1" dirty="0">
                <a:effectLst>
                  <a:outerShdw blurRad="38100" dist="38100" dir="2700000" algn="tl">
                    <a:srgbClr val="000000">
                      <a:alpha val="43137"/>
                    </a:srgbClr>
                  </a:outerShdw>
                </a:effectLst>
                <a:latin typeface="Calibri" panose="020F0502020204030204" pitchFamily="34" charset="0"/>
              </a:rPr>
              <a:t>The King-Priest of Psalm 110 in Hebrews </a:t>
            </a:r>
            <a:r>
              <a:rPr lang="en-US" sz="1800" dirty="0">
                <a:effectLst>
                  <a:outerShdw blurRad="38100" dist="38100" dir="2700000" algn="tl">
                    <a:srgbClr val="000000">
                      <a:alpha val="43137"/>
                    </a:srgbClr>
                  </a:outerShdw>
                </a:effectLst>
                <a:latin typeface="Calibri" panose="020F0502020204030204" pitchFamily="34" charset="0"/>
              </a:rPr>
              <a:t>(New York: Lang, 2001), 296.</a:t>
            </a:r>
          </a:p>
        </p:txBody>
      </p:sp>
      <p:pic>
        <p:nvPicPr>
          <p:cNvPr id="2" name="Picture 2" descr="Image result for dave anderson grace school of">
            <a:extLst>
              <a:ext uri="{FF2B5EF4-FFF2-40B4-BE49-F238E27FC236}">
                <a16:creationId xmlns:a16="http://schemas.microsoft.com/office/drawing/2014/main" id="{CB1F1F10-FC42-6713-AF9C-6D3CABC38C93}"/>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579119" y="121920"/>
            <a:ext cx="1097281" cy="109728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18310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5001" y="914400"/>
            <a:ext cx="8365067" cy="4705350"/>
          </a:xfrm>
          <a:prstGeom prst="rect">
            <a:avLst/>
          </a:prstGeom>
          <a:ln w="76200">
            <a:solidFill>
              <a:srgbClr val="FF0000"/>
            </a:solidFill>
          </a:ln>
        </p:spPr>
      </p:pic>
    </p:spTree>
    <p:extLst>
      <p:ext uri="{BB962C8B-B14F-4D97-AF65-F5344CB8AC3E}">
        <p14:creationId xmlns:p14="http://schemas.microsoft.com/office/powerpoint/2010/main" val="17586278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Content Placeholder 2"/>
          <p:cNvSpPr>
            <a:spLocks noGrp="1"/>
          </p:cNvSpPr>
          <p:nvPr>
            <p:ph idx="1"/>
          </p:nvPr>
        </p:nvSpPr>
        <p:spPr>
          <a:xfrm>
            <a:off x="609600" y="1447800"/>
            <a:ext cx="10972800" cy="5145851"/>
          </a:xfrm>
        </p:spPr>
        <p:txBody>
          <a:bodyPr/>
          <a:lstStyle/>
          <a:p>
            <a:pPr marL="0" indent="0" algn="just">
              <a:lnSpc>
                <a:spcPct val="100000"/>
              </a:lnSpc>
              <a:buNone/>
              <a:defRPr/>
            </a:pPr>
            <a:r>
              <a:rPr lang="en-US" sz="3000" dirty="0">
                <a:effectLst>
                  <a:outerShdw blurRad="38100" dist="38100" dir="2700000" algn="tl">
                    <a:srgbClr val="000000">
                      <a:alpha val="43137"/>
                    </a:srgbClr>
                  </a:outerShdw>
                </a:effectLst>
              </a:rPr>
              <a:t>“The present ministry of Christ in heaven, known as His session, is far-reaching both in consequence and import. </a:t>
            </a:r>
            <a:r>
              <a:rPr lang="en-US" sz="3000" b="1" u="sng" dirty="0">
                <a:solidFill>
                  <a:srgbClr val="FFFFCC"/>
                </a:solidFill>
                <a:effectLst>
                  <a:outerShdw blurRad="38100" dist="38100" dir="2700000" algn="tl">
                    <a:srgbClr val="000000">
                      <a:alpha val="43137"/>
                    </a:srgbClr>
                  </a:outerShdw>
                </a:effectLst>
              </a:rPr>
              <a:t>It too, has not been treated even with a passing consideration</a:t>
            </a:r>
            <a:r>
              <a:rPr lang="en-US" sz="3000" dirty="0">
                <a:effectLst>
                  <a:outerShdw blurRad="38100" dist="38100" dir="2700000" algn="tl">
                    <a:srgbClr val="000000">
                      <a:alpha val="43137"/>
                    </a:srgbClr>
                  </a:outerShdw>
                </a:effectLst>
              </a:rPr>
              <a:t> </a:t>
            </a:r>
            <a:r>
              <a:rPr lang="en-US" sz="3000" b="1" u="sng" dirty="0">
                <a:solidFill>
                  <a:srgbClr val="FFFFCC"/>
                </a:solidFill>
                <a:effectLst>
                  <a:outerShdw blurRad="38100" dist="38100" dir="2700000" algn="tl">
                    <a:srgbClr val="000000">
                      <a:alpha val="43137"/>
                    </a:srgbClr>
                  </a:outerShdw>
                </a:effectLst>
              </a:rPr>
              <a:t>by Covenant theologians</a:t>
            </a:r>
            <a:r>
              <a:rPr lang="en-US" sz="3000" dirty="0">
                <a:effectLst>
                  <a:outerShdw blurRad="38100" dist="38100" dir="2700000" algn="tl">
                    <a:srgbClr val="000000">
                      <a:alpha val="43137"/>
                    </a:srgbClr>
                  </a:outerShdw>
                </a:effectLst>
              </a:rPr>
              <a:t>, doubtless due to their inability—because of being confronted with their one covenant theory—to introduce features and ministries which indicate a new divine purpose in the Church and by so much tend to disrupt the unity of a supposed immutable purpose and covenant of God’s. Since, as will be seen, certain vital ministries of Christ in heaven provide completely for the believer’s security, </a:t>
            </a:r>
            <a:r>
              <a:rPr lang="en-US" sz="3000" b="1" u="sng" dirty="0">
                <a:solidFill>
                  <a:srgbClr val="FFFFCC"/>
                </a:solidFill>
                <a:effectLst>
                  <a:outerShdw blurRad="38100" dist="38100" dir="2700000" algn="tl">
                    <a:srgbClr val="000000">
                      <a:alpha val="43137"/>
                    </a:srgbClr>
                  </a:outerShdw>
                </a:effectLst>
              </a:rPr>
              <a:t>the present session of Christ has been eschewed by </a:t>
            </a:r>
            <a:r>
              <a:rPr lang="en-US" sz="3000" b="1" u="sng" dirty="0" err="1">
                <a:solidFill>
                  <a:srgbClr val="FFFFCC"/>
                </a:solidFill>
                <a:effectLst>
                  <a:outerShdw blurRad="38100" dist="38100" dir="2700000" algn="tl">
                    <a:srgbClr val="000000">
                      <a:alpha val="43137"/>
                    </a:srgbClr>
                  </a:outerShdw>
                </a:effectLst>
              </a:rPr>
              <a:t>Arminians</a:t>
            </a:r>
            <a:r>
              <a:rPr lang="en-US" sz="3000" b="1" u="sng" dirty="0">
                <a:solidFill>
                  <a:srgbClr val="FFFFCC"/>
                </a:solidFill>
                <a:effectLst>
                  <a:outerShdw blurRad="38100" dist="38100" dir="2700000" algn="tl">
                    <a:srgbClr val="000000">
                      <a:alpha val="43137"/>
                    </a:srgbClr>
                  </a:outerShdw>
                </a:effectLst>
              </a:rPr>
              <a:t> in a manner equally unpardonable</a:t>
            </a:r>
            <a:r>
              <a:rPr lang="en-US" sz="3000" dirty="0">
                <a:effectLst>
                  <a:outerShdw blurRad="38100" dist="38100" dir="2700000" algn="tl">
                    <a:srgbClr val="000000">
                      <a:alpha val="43137"/>
                    </a:srgbClr>
                  </a:outerShdw>
                </a:effectLst>
              </a:rPr>
              <a:t>. This neglect accounts very well . . .</a:t>
            </a:r>
          </a:p>
        </p:txBody>
      </p:sp>
      <p:pic>
        <p:nvPicPr>
          <p:cNvPr id="4" name="Picture 2" descr="http://t1.gstatic.com/images?q=tbn:ANd9GcQxv3vyi4YqgamHAJTIgWkNJkLqWWIuAG2pkecTpX67vjz6XE96Kw"/>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09600" y="76200"/>
            <a:ext cx="778499" cy="1097280"/>
          </a:xfrm>
          <a:prstGeom prst="rect">
            <a:avLst/>
          </a:prstGeom>
          <a:solidFill>
            <a:srgbClr val="FFFFFF">
              <a:shade val="85000"/>
            </a:srgbClr>
          </a:solidFill>
          <a:ln w="28575"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mc:AlternateContent xmlns:mc="http://schemas.openxmlformats.org/markup-compatibility/2006" xmlns:p14="http://schemas.microsoft.com/office/powerpoint/2010/main">
        <mc:Choice Requires="p14">
          <p:contentPart p14:bwMode="auto" r:id="rId3">
            <p14:nvContentPartPr>
              <p14:cNvPr id="9" name="Ink 8"/>
              <p14:cNvContentPartPr/>
              <p14:nvPr/>
            </p14:nvContentPartPr>
            <p14:xfrm>
              <a:off x="5099609" y="3821322"/>
              <a:ext cx="6840" cy="20520"/>
            </p14:xfrm>
          </p:contentPart>
        </mc:Choice>
        <mc:Fallback xmlns="">
          <p:pic>
            <p:nvPicPr>
              <p:cNvPr id="9" name="Ink 8"/>
              <p:cNvPicPr/>
              <p:nvPr/>
            </p:nvPicPr>
            <p:blipFill>
              <a:blip r:embed="rId4"/>
              <a:stretch>
                <a:fillRect/>
              </a:stretch>
            </p:blipFill>
            <p:spPr>
              <a:xfrm>
                <a:off x="5095163" y="3816723"/>
                <a:ext cx="15732" cy="29719"/>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0" name="Ink 9"/>
              <p14:cNvContentPartPr/>
              <p14:nvPr/>
            </p14:nvContentPartPr>
            <p14:xfrm>
              <a:off x="5304449" y="3862362"/>
              <a:ext cx="20880" cy="7200"/>
            </p14:xfrm>
          </p:contentPart>
        </mc:Choice>
        <mc:Fallback xmlns="">
          <p:pic>
            <p:nvPicPr>
              <p:cNvPr id="10" name="Ink 9"/>
              <p:cNvPicPr/>
              <p:nvPr/>
            </p:nvPicPr>
            <p:blipFill>
              <a:blip r:embed="rId6"/>
              <a:stretch>
                <a:fillRect/>
              </a:stretch>
            </p:blipFill>
            <p:spPr>
              <a:xfrm>
                <a:off x="5300129" y="3858042"/>
                <a:ext cx="29520" cy="158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1" name="Ink 10"/>
              <p14:cNvContentPartPr/>
              <p14:nvPr/>
            </p14:nvContentPartPr>
            <p14:xfrm>
              <a:off x="5311289" y="3876042"/>
              <a:ext cx="14040" cy="360"/>
            </p14:xfrm>
          </p:contentPart>
        </mc:Choice>
        <mc:Fallback xmlns="">
          <p:pic>
            <p:nvPicPr>
              <p:cNvPr id="11" name="Ink 10"/>
              <p:cNvPicPr/>
              <p:nvPr/>
            </p:nvPicPr>
            <p:blipFill>
              <a:blip r:embed="rId8"/>
              <a:stretch>
                <a:fillRect/>
              </a:stretch>
            </p:blipFill>
            <p:spPr>
              <a:xfrm>
                <a:off x="5306969" y="3871722"/>
                <a:ext cx="22680" cy="9000"/>
              </a:xfrm>
              <a:prstGeom prst="rect">
                <a:avLst/>
              </a:prstGeom>
            </p:spPr>
          </p:pic>
        </mc:Fallback>
      </mc:AlternateContent>
      <p:sp>
        <p:nvSpPr>
          <p:cNvPr id="2" name="Rectangle 1">
            <a:extLst>
              <a:ext uri="{FF2B5EF4-FFF2-40B4-BE49-F238E27FC236}">
                <a16:creationId xmlns:a16="http://schemas.microsoft.com/office/drawing/2014/main" id="{CA05C907-3C10-4584-ABB7-A2004B3A19AF}"/>
              </a:ext>
            </a:extLst>
          </p:cNvPr>
          <p:cNvSpPr/>
          <p:nvPr/>
        </p:nvSpPr>
        <p:spPr>
          <a:xfrm>
            <a:off x="2286000" y="228600"/>
            <a:ext cx="7620000" cy="1015663"/>
          </a:xfrm>
          <a:prstGeom prst="rect">
            <a:avLst/>
          </a:prstGeom>
        </p:spPr>
        <p:txBody>
          <a:bodyPr wrap="square">
            <a:spAutoFit/>
          </a:bodyPr>
          <a:lstStyle/>
          <a:p>
            <a:pPr algn="ctr">
              <a:spcAft>
                <a:spcPts val="0"/>
              </a:spcAft>
            </a:pPr>
            <a:r>
              <a:rPr lang="en-US" sz="3600" dirty="0">
                <a:solidFill>
                  <a:srgbClr val="00FFFF"/>
                </a:solidFill>
                <a:effectLst>
                  <a:outerShdw blurRad="38100" dist="38100" dir="2700000" algn="tl">
                    <a:srgbClr val="000000">
                      <a:alpha val="43137"/>
                    </a:srgbClr>
                  </a:outerShdw>
                </a:effectLst>
                <a:latin typeface="Calibri" panose="020F0502020204030204" pitchFamily="34" charset="0"/>
                <a:ea typeface="+mj-ea"/>
                <a:cs typeface="Calibri" panose="020F0502020204030204" pitchFamily="34" charset="0"/>
              </a:rPr>
              <a:t>Lewis Sperry Chafer</a:t>
            </a:r>
          </a:p>
          <a:p>
            <a:pPr algn="ctr"/>
            <a:r>
              <a:rPr lang="en-US" dirty="0">
                <a:effectLst>
                  <a:outerShdw blurRad="38100" dist="38100" dir="2700000" algn="tl">
                    <a:srgbClr val="000000">
                      <a:alpha val="43137"/>
                    </a:srgbClr>
                  </a:outerShdw>
                </a:effectLst>
              </a:rPr>
              <a:t> </a:t>
            </a:r>
            <a:r>
              <a:rPr lang="en-US" sz="1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vol. 5, Systematic Theology (Grand Rapids, MI: Kregel Publications, 1993), 273-74.</a:t>
            </a:r>
            <a:endParaRPr lang="en-US"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456506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Content Placeholder 2"/>
          <p:cNvSpPr>
            <a:spLocks noGrp="1"/>
          </p:cNvSpPr>
          <p:nvPr>
            <p:ph idx="1"/>
          </p:nvPr>
        </p:nvSpPr>
        <p:spPr>
          <a:xfrm>
            <a:off x="609600" y="1447800"/>
            <a:ext cx="10972800" cy="5145851"/>
          </a:xfrm>
        </p:spPr>
        <p:txBody>
          <a:bodyPr/>
          <a:lstStyle/>
          <a:p>
            <a:pPr marL="0" indent="0" algn="just">
              <a:lnSpc>
                <a:spcPct val="100000"/>
              </a:lnSpc>
              <a:buNone/>
              <a:defRPr/>
            </a:pPr>
            <a:r>
              <a:rPr lang="en-US" sz="3000" dirty="0">
                <a:effectLst>
                  <a:outerShdw blurRad="38100" dist="38100" dir="2700000" algn="tl">
                    <a:srgbClr val="000000">
                      <a:alpha val="43137"/>
                    </a:srgbClr>
                  </a:outerShdw>
                </a:effectLst>
              </a:rPr>
              <a:t>…for the emphasis of their pulpit ministrations. The Christian public, because deprived of the knowledge of Christ’s present ministry, are unaware of its vast realities, though they are able from childhood itself to relate the mere historical facts and activities of Christ during His three and one-half years of service on earth. </a:t>
            </a:r>
            <a:r>
              <a:rPr lang="en-US" sz="3000" b="1" u="sng" dirty="0">
                <a:solidFill>
                  <a:srgbClr val="FFFFCC"/>
                </a:solidFill>
                <a:effectLst>
                  <a:outerShdw blurRad="38100" dist="38100" dir="2700000" algn="tl">
                    <a:srgbClr val="000000">
                      <a:alpha val="43137"/>
                    </a:srgbClr>
                  </a:outerShdw>
                </a:effectLst>
              </a:rPr>
              <a:t>That Christ is doing anything now is not recognized by Christians generally and for this part-truth kind of preaching is wholly responsible. It yet remains true, whether neglected by one or the other kind of theologian</a:t>
            </a:r>
            <a:r>
              <a:rPr lang="en-US" sz="3000" dirty="0">
                <a:effectLst>
                  <a:outerShdw blurRad="38100" dist="38100" dir="2700000" algn="tl">
                    <a:srgbClr val="000000">
                      <a:alpha val="43137"/>
                    </a:srgbClr>
                  </a:outerShdw>
                </a:effectLst>
              </a:rPr>
              <a:t>, that Christ is now engaged in ministry which determines the service and destiny of all those who have put their trust in Him.”</a:t>
            </a:r>
          </a:p>
        </p:txBody>
      </p:sp>
      <mc:AlternateContent xmlns:mc="http://schemas.openxmlformats.org/markup-compatibility/2006" xmlns:p14="http://schemas.microsoft.com/office/powerpoint/2010/main">
        <mc:Choice Requires="p14">
          <p:contentPart p14:bwMode="auto" r:id="rId2">
            <p14:nvContentPartPr>
              <p14:cNvPr id="9" name="Ink 8"/>
              <p14:cNvContentPartPr/>
              <p14:nvPr/>
            </p14:nvContentPartPr>
            <p14:xfrm>
              <a:off x="5099609" y="3821322"/>
              <a:ext cx="6840" cy="20520"/>
            </p14:xfrm>
          </p:contentPart>
        </mc:Choice>
        <mc:Fallback xmlns="">
          <p:pic>
            <p:nvPicPr>
              <p:cNvPr id="9" name="Ink 8"/>
              <p:cNvPicPr/>
              <p:nvPr/>
            </p:nvPicPr>
            <p:blipFill>
              <a:blip r:embed="rId3"/>
              <a:stretch>
                <a:fillRect/>
              </a:stretch>
            </p:blipFill>
            <p:spPr>
              <a:xfrm>
                <a:off x="5095163" y="3816723"/>
                <a:ext cx="15732" cy="29719"/>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10" name="Ink 9"/>
              <p14:cNvContentPartPr/>
              <p14:nvPr/>
            </p14:nvContentPartPr>
            <p14:xfrm>
              <a:off x="5304449" y="3862362"/>
              <a:ext cx="20880" cy="7200"/>
            </p14:xfrm>
          </p:contentPart>
        </mc:Choice>
        <mc:Fallback xmlns="">
          <p:pic>
            <p:nvPicPr>
              <p:cNvPr id="10" name="Ink 9"/>
              <p:cNvPicPr/>
              <p:nvPr/>
            </p:nvPicPr>
            <p:blipFill>
              <a:blip r:embed="rId5"/>
              <a:stretch>
                <a:fillRect/>
              </a:stretch>
            </p:blipFill>
            <p:spPr>
              <a:xfrm>
                <a:off x="5300129" y="3858042"/>
                <a:ext cx="29520" cy="1584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1" name="Ink 10"/>
              <p14:cNvContentPartPr/>
              <p14:nvPr/>
            </p14:nvContentPartPr>
            <p14:xfrm>
              <a:off x="5311289" y="3876042"/>
              <a:ext cx="14040" cy="360"/>
            </p14:xfrm>
          </p:contentPart>
        </mc:Choice>
        <mc:Fallback xmlns="">
          <p:pic>
            <p:nvPicPr>
              <p:cNvPr id="11" name="Ink 10"/>
              <p:cNvPicPr/>
              <p:nvPr/>
            </p:nvPicPr>
            <p:blipFill>
              <a:blip r:embed="rId7"/>
              <a:stretch>
                <a:fillRect/>
              </a:stretch>
            </p:blipFill>
            <p:spPr>
              <a:xfrm>
                <a:off x="5306969" y="3871722"/>
                <a:ext cx="22680" cy="9000"/>
              </a:xfrm>
              <a:prstGeom prst="rect">
                <a:avLst/>
              </a:prstGeom>
            </p:spPr>
          </p:pic>
        </mc:Fallback>
      </mc:AlternateContent>
      <p:pic>
        <p:nvPicPr>
          <p:cNvPr id="3" name="Picture 2" descr="http://t1.gstatic.com/images?q=tbn:ANd9GcQxv3vyi4YqgamHAJTIgWkNJkLqWWIuAG2pkecTpX67vjz6XE96Kw">
            <a:extLst>
              <a:ext uri="{FF2B5EF4-FFF2-40B4-BE49-F238E27FC236}">
                <a16:creationId xmlns:a16="http://schemas.microsoft.com/office/drawing/2014/main" id="{C13BA79A-DB6E-3FCD-003C-F723A6FF8E20}"/>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09600" y="76200"/>
            <a:ext cx="778499" cy="1097280"/>
          </a:xfrm>
          <a:prstGeom prst="rect">
            <a:avLst/>
          </a:prstGeom>
          <a:solidFill>
            <a:srgbClr val="FFFFFF">
              <a:shade val="85000"/>
            </a:srgbClr>
          </a:solidFill>
          <a:ln w="28575"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a:extLst>
              <a:ext uri="{FF2B5EF4-FFF2-40B4-BE49-F238E27FC236}">
                <a16:creationId xmlns:a16="http://schemas.microsoft.com/office/drawing/2014/main" id="{D771494A-B2BA-0E8F-1AB3-3FF83AE51DC8}"/>
              </a:ext>
            </a:extLst>
          </p:cNvPr>
          <p:cNvSpPr/>
          <p:nvPr/>
        </p:nvSpPr>
        <p:spPr>
          <a:xfrm>
            <a:off x="2286000" y="228600"/>
            <a:ext cx="7620000" cy="1015663"/>
          </a:xfrm>
          <a:prstGeom prst="rect">
            <a:avLst/>
          </a:prstGeom>
        </p:spPr>
        <p:txBody>
          <a:bodyPr wrap="square">
            <a:spAutoFit/>
          </a:bodyPr>
          <a:lstStyle/>
          <a:p>
            <a:pPr algn="ctr">
              <a:spcAft>
                <a:spcPts val="0"/>
              </a:spcAft>
            </a:pPr>
            <a:r>
              <a:rPr lang="en-US" sz="3600" dirty="0">
                <a:solidFill>
                  <a:srgbClr val="00FFFF"/>
                </a:solidFill>
                <a:effectLst>
                  <a:outerShdw blurRad="38100" dist="38100" dir="2700000" algn="tl">
                    <a:srgbClr val="000000">
                      <a:alpha val="43137"/>
                    </a:srgbClr>
                  </a:outerShdw>
                </a:effectLst>
                <a:latin typeface="Calibri" panose="020F0502020204030204" pitchFamily="34" charset="0"/>
                <a:ea typeface="+mj-ea"/>
                <a:cs typeface="Calibri" panose="020F0502020204030204" pitchFamily="34" charset="0"/>
              </a:rPr>
              <a:t>Lewis Sperry Chafer</a:t>
            </a:r>
          </a:p>
          <a:p>
            <a:pPr algn="ctr"/>
            <a:r>
              <a:rPr lang="en-US" dirty="0">
                <a:effectLst>
                  <a:outerShdw blurRad="38100" dist="38100" dir="2700000" algn="tl">
                    <a:srgbClr val="000000">
                      <a:alpha val="43137"/>
                    </a:srgbClr>
                  </a:outerShdw>
                </a:effectLst>
              </a:rPr>
              <a:t> </a:t>
            </a:r>
            <a:r>
              <a:rPr lang="en-US" sz="1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vol. 5, Systematic Theology (Grand Rapids, MI: Kregel Publications, 1993), 273-74.</a:t>
            </a:r>
            <a:endParaRPr lang="en-US"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619307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5">
            <a:extLst>
              <a:ext uri="{FF2B5EF4-FFF2-40B4-BE49-F238E27FC236}">
                <a16:creationId xmlns:a16="http://schemas.microsoft.com/office/drawing/2014/main" id="{CD1ABF7F-D3E6-D627-08A0-AB5A7B22183F}"/>
              </a:ext>
            </a:extLst>
          </p:cNvPr>
          <p:cNvGraphicFramePr>
            <a:graphicFrameLocks noGrp="1"/>
          </p:cNvGraphicFramePr>
          <p:nvPr>
            <p:ph idx="1"/>
            <p:extLst>
              <p:ext uri="{D42A27DB-BD31-4B8C-83A1-F6EECF244321}">
                <p14:modId xmlns:p14="http://schemas.microsoft.com/office/powerpoint/2010/main" val="1553723871"/>
              </p:ext>
            </p:extLst>
          </p:nvPr>
        </p:nvGraphicFramePr>
        <p:xfrm>
          <a:off x="607219" y="228600"/>
          <a:ext cx="10977562" cy="6400800"/>
        </p:xfrm>
        <a:graphic>
          <a:graphicData uri="http://schemas.openxmlformats.org/drawingml/2006/table">
            <a:tbl>
              <a:tblPr firstRow="1" bandRow="1">
                <a:tableStyleId>{5C22544A-7EE6-4342-B048-85BDC9FD1C3A}</a:tableStyleId>
              </a:tblPr>
              <a:tblGrid>
                <a:gridCol w="5488781">
                  <a:extLst>
                    <a:ext uri="{9D8B030D-6E8A-4147-A177-3AD203B41FA5}">
                      <a16:colId xmlns:a16="http://schemas.microsoft.com/office/drawing/2014/main" val="3494255027"/>
                    </a:ext>
                  </a:extLst>
                </a:gridCol>
                <a:gridCol w="5488781">
                  <a:extLst>
                    <a:ext uri="{9D8B030D-6E8A-4147-A177-3AD203B41FA5}">
                      <a16:colId xmlns:a16="http://schemas.microsoft.com/office/drawing/2014/main" val="3208223904"/>
                    </a:ext>
                  </a:extLst>
                </a:gridCol>
              </a:tblGrid>
              <a:tr h="914400">
                <a:tc gridSpan="2">
                  <a:txBody>
                    <a:bodyPr/>
                    <a:lstStyle/>
                    <a:p>
                      <a:pPr algn="ctr"/>
                      <a:r>
                        <a:rPr lang="en-US" altLang="en-US" sz="3200" kern="1200" dirty="0">
                          <a:solidFill>
                            <a:srgbClr val="00FFFF"/>
                          </a:solidFill>
                          <a:effectLst>
                            <a:outerShdw blurRad="38100" dist="38100" dir="2700000" algn="tl">
                              <a:srgbClr val="000000">
                                <a:alpha val="43137"/>
                              </a:srgbClr>
                            </a:outerShdw>
                          </a:effectLst>
                          <a:latin typeface="Calibri" panose="020F0502020204030204" pitchFamily="34" charset="0"/>
                          <a:ea typeface="+mj-ea"/>
                          <a:cs typeface="Calibri" panose="020F0502020204030204" pitchFamily="34" charset="0"/>
                        </a:rPr>
                        <a:t>CHRIST’S HIGH PRIESTLY ACTIVITIES IN HIS PRESENT SESSION </a:t>
                      </a:r>
                      <a:endParaRPr lang="en-US" sz="3200" kern="1200" dirty="0">
                        <a:solidFill>
                          <a:srgbClr val="00FFFF"/>
                        </a:solidFill>
                        <a:effectLst>
                          <a:outerShdw blurRad="38100" dist="38100" dir="2700000" algn="tl">
                            <a:srgbClr val="000000">
                              <a:alpha val="43137"/>
                            </a:srgbClr>
                          </a:outerShdw>
                        </a:effectLst>
                        <a:latin typeface="Calibri" panose="020F0502020204030204" pitchFamily="34" charset="0"/>
                        <a:ea typeface="+mj-ea"/>
                        <a:cs typeface="Calibri" panose="020F0502020204030204" pitchFamily="34" charset="0"/>
                      </a:endParaRPr>
                    </a:p>
                  </a:txBody>
                  <a:tcPr anchor="ctr">
                    <a:solidFill>
                      <a:schemeClr val="bg2"/>
                    </a:solidFill>
                  </a:tcPr>
                </a:tc>
                <a:tc hMerge="1">
                  <a:txBody>
                    <a:bodyPr/>
                    <a:lstStyle/>
                    <a:p>
                      <a:endParaRPr lang="en-US" dirty="0"/>
                    </a:p>
                  </a:txBody>
                  <a:tcPr/>
                </a:tc>
                <a:extLst>
                  <a:ext uri="{0D108BD9-81ED-4DB2-BD59-A6C34878D82A}">
                    <a16:rowId xmlns:a16="http://schemas.microsoft.com/office/drawing/2014/main" val="2532454301"/>
                  </a:ext>
                </a:extLst>
              </a:tr>
              <a:tr h="914400">
                <a:tc>
                  <a:txBody>
                    <a:bodyPr/>
                    <a:lstStyle/>
                    <a:p>
                      <a:pPr marL="342900" marR="0" lvl="0" indent="-342900" algn="l" defTabSz="914400" rtl="0" eaLnBrk="1" fontAlgn="auto" latinLnBrk="0" hangingPunct="1">
                        <a:lnSpc>
                          <a:spcPct val="100000"/>
                        </a:lnSpc>
                        <a:spcBef>
                          <a:spcPts val="0"/>
                        </a:spcBef>
                        <a:spcAft>
                          <a:spcPts val="600"/>
                        </a:spcAft>
                        <a:buClrTx/>
                        <a:buSzPct val="100000"/>
                        <a:buFont typeface="+mj-lt"/>
                        <a:buAutoNum type="arabicPeriod"/>
                        <a:tabLst/>
                        <a:defRPr/>
                      </a:pPr>
                      <a:r>
                        <a:rPr lang="en-US" sz="2500" b="1"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Sustains creation (Col. 1:16-17)</a:t>
                      </a:r>
                    </a:p>
                  </a:txBody>
                  <a:tcPr anchor="ctr"/>
                </a:tc>
                <a:tc>
                  <a:txBody>
                    <a:bodyPr/>
                    <a:lstStyle/>
                    <a:p>
                      <a:pPr marL="342900" marR="0" lvl="0" indent="-342900" algn="l" defTabSz="914400" rtl="0" eaLnBrk="1" fontAlgn="auto" latinLnBrk="0" hangingPunct="1">
                        <a:lnSpc>
                          <a:spcPct val="100000"/>
                        </a:lnSpc>
                        <a:spcBef>
                          <a:spcPts val="0"/>
                        </a:spcBef>
                        <a:spcAft>
                          <a:spcPts val="600"/>
                        </a:spcAft>
                        <a:buClrTx/>
                        <a:buSzPct val="100000"/>
                        <a:buFont typeface="+mj-lt"/>
                        <a:buAutoNum type="arabicPeriod" startAt="7"/>
                        <a:tabLst/>
                        <a:defRPr/>
                      </a:pPr>
                      <a:r>
                        <a:rPr lang="en-US" sz="2500" b="1"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Keeps the Saints (John 10:27-29; 1 Pet. 1:5)</a:t>
                      </a:r>
                    </a:p>
                  </a:txBody>
                  <a:tcPr anchor="ctr"/>
                </a:tc>
                <a:extLst>
                  <a:ext uri="{0D108BD9-81ED-4DB2-BD59-A6C34878D82A}">
                    <a16:rowId xmlns:a16="http://schemas.microsoft.com/office/drawing/2014/main" val="3457139727"/>
                  </a:ext>
                </a:extLst>
              </a:tr>
              <a:tr h="914400">
                <a:tc>
                  <a:txBody>
                    <a:bodyPr/>
                    <a:lstStyle/>
                    <a:p>
                      <a:pPr marL="342900" marR="0" lvl="0" indent="-342900" algn="l" defTabSz="914400" rtl="0" eaLnBrk="1" fontAlgn="auto" latinLnBrk="0" hangingPunct="1">
                        <a:lnSpc>
                          <a:spcPct val="100000"/>
                        </a:lnSpc>
                        <a:spcBef>
                          <a:spcPts val="0"/>
                        </a:spcBef>
                        <a:spcAft>
                          <a:spcPts val="600"/>
                        </a:spcAft>
                        <a:buClrTx/>
                        <a:buSzPct val="100000"/>
                        <a:buFont typeface="+mj-lt"/>
                        <a:buAutoNum type="arabicPeriod" startAt="2"/>
                        <a:tabLst/>
                        <a:defRPr/>
                      </a:pPr>
                      <a:r>
                        <a:rPr lang="en-US" sz="2500" b="1"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Head over the Church (Eph. 1:22-23)</a:t>
                      </a:r>
                    </a:p>
                  </a:txBody>
                  <a:tcPr anchor="ctr"/>
                </a:tc>
                <a:tc>
                  <a:txBody>
                    <a:bodyPr/>
                    <a:lstStyle/>
                    <a:p>
                      <a:pPr marL="342900" marR="0" lvl="0" indent="-342900" algn="l" defTabSz="914400" rtl="0" eaLnBrk="1" fontAlgn="auto" latinLnBrk="0" hangingPunct="1">
                        <a:lnSpc>
                          <a:spcPct val="100000"/>
                        </a:lnSpc>
                        <a:spcBef>
                          <a:spcPts val="0"/>
                        </a:spcBef>
                        <a:spcAft>
                          <a:spcPts val="600"/>
                        </a:spcAft>
                        <a:buClrTx/>
                        <a:buSzPct val="100000"/>
                        <a:buFont typeface="+mj-lt"/>
                        <a:buAutoNum type="arabicPeriod" startAt="8"/>
                        <a:tabLst/>
                        <a:defRPr/>
                      </a:pPr>
                      <a:r>
                        <a:rPr lang="en-US" sz="2500" b="1"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Intercedes for the Saints (Rom. 8:34; Heb. 7:25)</a:t>
                      </a:r>
                    </a:p>
                  </a:txBody>
                  <a:tcPr anchor="ctr"/>
                </a:tc>
                <a:extLst>
                  <a:ext uri="{0D108BD9-81ED-4DB2-BD59-A6C34878D82A}">
                    <a16:rowId xmlns:a16="http://schemas.microsoft.com/office/drawing/2014/main" val="1315072672"/>
                  </a:ext>
                </a:extLst>
              </a:tr>
              <a:tr h="914400">
                <a:tc>
                  <a:txBody>
                    <a:bodyPr/>
                    <a:lstStyle/>
                    <a:p>
                      <a:pPr marL="342900" marR="0" lvl="0" indent="-342900" algn="l" defTabSz="914400" rtl="0" eaLnBrk="1" fontAlgn="auto" latinLnBrk="0" hangingPunct="1">
                        <a:lnSpc>
                          <a:spcPct val="100000"/>
                        </a:lnSpc>
                        <a:spcBef>
                          <a:spcPts val="0"/>
                        </a:spcBef>
                        <a:spcAft>
                          <a:spcPts val="600"/>
                        </a:spcAft>
                        <a:buClrTx/>
                        <a:buSzPct val="100000"/>
                        <a:buFont typeface="+mj-lt"/>
                        <a:buAutoNum type="arabicPeriod" startAt="3"/>
                        <a:tabLst/>
                        <a:defRPr/>
                      </a:pPr>
                      <a:r>
                        <a:rPr lang="en-US" sz="2500" b="1"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Groom of the Church (Eph. 5:22-33)</a:t>
                      </a:r>
                    </a:p>
                  </a:txBody>
                  <a:tcPr anchor="ctr"/>
                </a:tc>
                <a:tc>
                  <a:txBody>
                    <a:bodyPr/>
                    <a:lstStyle/>
                    <a:p>
                      <a:pPr marL="342900" marR="0" lvl="0" indent="-342900" algn="l" defTabSz="914400" rtl="0" eaLnBrk="1" fontAlgn="auto" latinLnBrk="0" hangingPunct="1">
                        <a:lnSpc>
                          <a:spcPct val="100000"/>
                        </a:lnSpc>
                        <a:spcBef>
                          <a:spcPts val="0"/>
                        </a:spcBef>
                        <a:spcAft>
                          <a:spcPts val="600"/>
                        </a:spcAft>
                        <a:buClrTx/>
                        <a:buSzPct val="100000"/>
                        <a:buFont typeface="+mj-lt"/>
                        <a:buAutoNum type="arabicPeriod" startAt="9"/>
                        <a:tabLst/>
                        <a:defRPr/>
                      </a:pPr>
                      <a:r>
                        <a:rPr lang="en-US" sz="2500" b="1"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Advocate for the Saints (Heb. 9:24; 1 John 2:1)</a:t>
                      </a:r>
                    </a:p>
                  </a:txBody>
                  <a:tcPr anchor="ctr"/>
                </a:tc>
                <a:extLst>
                  <a:ext uri="{0D108BD9-81ED-4DB2-BD59-A6C34878D82A}">
                    <a16:rowId xmlns:a16="http://schemas.microsoft.com/office/drawing/2014/main" val="3244275941"/>
                  </a:ext>
                </a:extLst>
              </a:tr>
              <a:tr h="914400">
                <a:tc>
                  <a:txBody>
                    <a:bodyPr/>
                    <a:lstStyle/>
                    <a:p>
                      <a:pPr marL="342900" marR="0" lvl="0" indent="-342900" algn="l" defTabSz="914400" rtl="0" eaLnBrk="1" fontAlgn="auto" latinLnBrk="0" hangingPunct="1">
                        <a:lnSpc>
                          <a:spcPct val="100000"/>
                        </a:lnSpc>
                        <a:spcBef>
                          <a:spcPts val="0"/>
                        </a:spcBef>
                        <a:spcAft>
                          <a:spcPts val="600"/>
                        </a:spcAft>
                        <a:buClrTx/>
                        <a:buSzPct val="100000"/>
                        <a:buFont typeface="+mj-lt"/>
                        <a:buAutoNum type="arabicPeriod" startAt="4"/>
                        <a:tabLst/>
                        <a:defRPr/>
                      </a:pPr>
                      <a:r>
                        <a:rPr lang="en-US" sz="2500" b="1"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Building the Church (Matt. 16:18; Acts 2:41; 4:4) </a:t>
                      </a:r>
                    </a:p>
                  </a:txBody>
                  <a:tcPr anchor="ctr"/>
                </a:tc>
                <a:tc>
                  <a:txBody>
                    <a:bodyPr/>
                    <a:lstStyle/>
                    <a:p>
                      <a:pPr marL="457200" marR="0" lvl="0" indent="-457200" algn="l" defTabSz="914400" rtl="0" eaLnBrk="1" fontAlgn="auto" latinLnBrk="0" hangingPunct="1">
                        <a:lnSpc>
                          <a:spcPct val="100000"/>
                        </a:lnSpc>
                        <a:spcBef>
                          <a:spcPts val="0"/>
                        </a:spcBef>
                        <a:spcAft>
                          <a:spcPts val="600"/>
                        </a:spcAft>
                        <a:buClrTx/>
                        <a:buSzPct val="100000"/>
                        <a:buFont typeface="+mj-lt"/>
                        <a:buAutoNum type="arabicPeriod" startAt="10"/>
                        <a:tabLst/>
                        <a:defRPr/>
                      </a:pPr>
                      <a:r>
                        <a:rPr lang="en-US" sz="2500" b="1"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Restores broken fellowship (1 John 1:9)</a:t>
                      </a:r>
                    </a:p>
                  </a:txBody>
                  <a:tcPr anchor="ctr"/>
                </a:tc>
                <a:extLst>
                  <a:ext uri="{0D108BD9-81ED-4DB2-BD59-A6C34878D82A}">
                    <a16:rowId xmlns:a16="http://schemas.microsoft.com/office/drawing/2014/main" val="3028931420"/>
                  </a:ext>
                </a:extLst>
              </a:tr>
              <a:tr h="914400">
                <a:tc>
                  <a:txBody>
                    <a:bodyPr/>
                    <a:lstStyle/>
                    <a:p>
                      <a:pPr marL="342900" marR="0" lvl="0" indent="-342900" algn="l" defTabSz="914400" rtl="0" eaLnBrk="1" fontAlgn="auto" latinLnBrk="0" hangingPunct="1">
                        <a:lnSpc>
                          <a:spcPct val="100000"/>
                        </a:lnSpc>
                        <a:spcBef>
                          <a:spcPts val="0"/>
                        </a:spcBef>
                        <a:spcAft>
                          <a:spcPts val="600"/>
                        </a:spcAft>
                        <a:buClrTx/>
                        <a:buSzPct val="100000"/>
                        <a:buFont typeface="+mj-lt"/>
                        <a:buAutoNum type="arabicPeriod" startAt="5"/>
                        <a:tabLst/>
                        <a:defRPr/>
                      </a:pPr>
                      <a:r>
                        <a:rPr lang="en-US" sz="2500" b="1"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Bestowal of Spiritual Gifts (Eph. 4:7-12)</a:t>
                      </a:r>
                    </a:p>
                  </a:txBody>
                  <a:tcPr anchor="ctr"/>
                </a:tc>
                <a:tc>
                  <a:txBody>
                    <a:bodyPr/>
                    <a:lstStyle/>
                    <a:p>
                      <a:pPr marL="457200" marR="0" lvl="0" indent="-457200" algn="l" defTabSz="914400" rtl="0" eaLnBrk="1" fontAlgn="auto" latinLnBrk="0" hangingPunct="1">
                        <a:lnSpc>
                          <a:spcPct val="100000"/>
                        </a:lnSpc>
                        <a:spcBef>
                          <a:spcPts val="0"/>
                        </a:spcBef>
                        <a:spcAft>
                          <a:spcPts val="600"/>
                        </a:spcAft>
                        <a:buClrTx/>
                        <a:buSzPct val="100000"/>
                        <a:buFont typeface="+mj-lt"/>
                        <a:buAutoNum type="arabicPeriod" startAt="11"/>
                        <a:tabLst/>
                        <a:defRPr/>
                      </a:pPr>
                      <a:r>
                        <a:rPr lang="en-US" sz="2500" b="1"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Disciplines His children (Heb. 12:5-13)</a:t>
                      </a:r>
                    </a:p>
                  </a:txBody>
                  <a:tcPr anchor="ctr"/>
                </a:tc>
                <a:extLst>
                  <a:ext uri="{0D108BD9-81ED-4DB2-BD59-A6C34878D82A}">
                    <a16:rowId xmlns:a16="http://schemas.microsoft.com/office/drawing/2014/main" val="1362327812"/>
                  </a:ext>
                </a:extLst>
              </a:tr>
              <a:tr h="914400">
                <a:tc>
                  <a:txBody>
                    <a:bodyPr/>
                    <a:lstStyle/>
                    <a:p>
                      <a:pPr marL="342900" marR="0" lvl="0" indent="-342900" algn="l" defTabSz="914400" rtl="0" eaLnBrk="1" fontAlgn="auto" latinLnBrk="0" hangingPunct="1">
                        <a:lnSpc>
                          <a:spcPct val="100000"/>
                        </a:lnSpc>
                        <a:spcBef>
                          <a:spcPts val="0"/>
                        </a:spcBef>
                        <a:spcAft>
                          <a:spcPts val="600"/>
                        </a:spcAft>
                        <a:buClrTx/>
                        <a:buSzPct val="100000"/>
                        <a:buFont typeface="+mj-lt"/>
                        <a:buAutoNum type="arabicPeriod" startAt="6"/>
                        <a:tabLst/>
                        <a:defRPr/>
                      </a:pPr>
                      <a:r>
                        <a:rPr lang="en-US" sz="2500" b="1"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Melchizedekian High Priestly role (Heb. 6:20)</a:t>
                      </a:r>
                    </a:p>
                  </a:txBody>
                  <a:tcPr anchor="ctr"/>
                </a:tc>
                <a:tc>
                  <a:txBody>
                    <a:bodyPr/>
                    <a:lstStyle/>
                    <a:p>
                      <a:pPr marL="0" marR="0" lvl="0" indent="0" algn="l" defTabSz="914400" rtl="0" eaLnBrk="1" fontAlgn="auto" latinLnBrk="0" hangingPunct="1">
                        <a:lnSpc>
                          <a:spcPct val="100000"/>
                        </a:lnSpc>
                        <a:spcBef>
                          <a:spcPts val="0"/>
                        </a:spcBef>
                        <a:spcAft>
                          <a:spcPts val="600"/>
                        </a:spcAft>
                        <a:buClrTx/>
                        <a:buSzPct val="100000"/>
                        <a:buFont typeface="+mj-lt"/>
                        <a:buNone/>
                        <a:tabLst/>
                        <a:defRPr/>
                      </a:pPr>
                      <a:r>
                        <a:rPr lang="en-US" sz="2500" b="1"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12. Indwells His people (John 14:23)</a:t>
                      </a:r>
                    </a:p>
                  </a:txBody>
                  <a:tcPr anchor="ctr"/>
                </a:tc>
                <a:extLst>
                  <a:ext uri="{0D108BD9-81ED-4DB2-BD59-A6C34878D82A}">
                    <a16:rowId xmlns:a16="http://schemas.microsoft.com/office/drawing/2014/main" val="579941034"/>
                  </a:ext>
                </a:extLst>
              </a:tr>
            </a:tbl>
          </a:graphicData>
        </a:graphic>
      </p:graphicFrame>
    </p:spTree>
    <p:extLst>
      <p:ext uri="{BB962C8B-B14F-4D97-AF65-F5344CB8AC3E}">
        <p14:creationId xmlns:p14="http://schemas.microsoft.com/office/powerpoint/2010/main" val="34921601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EABB52-3FC5-6E32-7283-5A6BCABAD307}"/>
              </a:ext>
            </a:extLst>
          </p:cNvPr>
          <p:cNvPicPr>
            <a:picLocks noChangeAspect="1"/>
          </p:cNvPicPr>
          <p:nvPr/>
        </p:nvPicPr>
        <p:blipFill>
          <a:blip r:embed="rId2"/>
          <a:stretch>
            <a:fillRect/>
          </a:stretch>
        </p:blipFill>
        <p:spPr>
          <a:xfrm>
            <a:off x="0" y="0"/>
            <a:ext cx="12192000" cy="6857999"/>
          </a:xfrm>
          <a:prstGeom prst="rect">
            <a:avLst/>
          </a:prstGeom>
        </p:spPr>
      </p:pic>
      <p:sp>
        <p:nvSpPr>
          <p:cNvPr id="198659" name="Rectangle 1"/>
          <p:cNvSpPr>
            <a:spLocks noChangeArrowheads="1"/>
          </p:cNvSpPr>
          <p:nvPr/>
        </p:nvSpPr>
        <p:spPr bwMode="auto">
          <a:xfrm>
            <a:off x="609600" y="0"/>
            <a:ext cx="10972800" cy="3962623"/>
          </a:xfrm>
          <a:prstGeom prst="rect">
            <a:avLst/>
          </a:prstGeom>
          <a:noFill/>
          <a:ln w="28575">
            <a:noFill/>
            <a:miter lim="800000"/>
            <a:headEnd/>
            <a:tailEnd/>
          </a:ln>
        </p:spPr>
        <p:txBody>
          <a:bodyPr wrap="square">
            <a:spAutoFit/>
          </a:bodyPr>
          <a:lstStyle/>
          <a:p>
            <a:pPr algn="ctr" defTabSz="685800">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mj-cs"/>
              </a:rPr>
              <a:t>Hebrews 1:2-3</a:t>
            </a:r>
          </a:p>
          <a:p>
            <a:pPr algn="just">
              <a:spcBef>
                <a:spcPts val="0"/>
              </a:spcBef>
              <a:spcAft>
                <a:spcPts val="0"/>
              </a:spcAft>
            </a:pPr>
            <a:r>
              <a:rPr lang="en-US" altLang="en-US" sz="3400" dirty="0">
                <a:effectLst>
                  <a:outerShdw blurRad="38100" dist="38100" dir="2700000" algn="tl">
                    <a:srgbClr val="000000">
                      <a:alpha val="43137"/>
                    </a:srgbClr>
                  </a:outerShdw>
                </a:effectLst>
                <a:latin typeface="Calibri" panose="020F0502020204030204" pitchFamily="34" charset="0"/>
              </a:rPr>
              <a:t>“</a:t>
            </a:r>
            <a:r>
              <a:rPr lang="en-US" altLang="en-US" sz="3400" baseline="30000" dirty="0">
                <a:effectLst>
                  <a:outerShdw blurRad="38100" dist="38100" dir="2700000" algn="tl">
                    <a:srgbClr val="000000">
                      <a:alpha val="43137"/>
                    </a:srgbClr>
                  </a:outerShdw>
                </a:effectLst>
                <a:latin typeface="Calibri" panose="020F0502020204030204" pitchFamily="34" charset="0"/>
              </a:rPr>
              <a:t>2 </a:t>
            </a:r>
            <a:r>
              <a:rPr lang="en-US" sz="3400" i="0" dirty="0">
                <a:effectLst>
                  <a:outerShdw blurRad="38100" dist="38100" dir="2700000" algn="tl">
                    <a:srgbClr val="000000">
                      <a:alpha val="43137"/>
                    </a:srgbClr>
                  </a:outerShdw>
                </a:effectLst>
                <a:latin typeface="Calibri" panose="020F0502020204030204" pitchFamily="34" charset="0"/>
              </a:rPr>
              <a:t>in these last days has spoken to us in His Son, whom He appointed heir of all things, through whom also He made the world.</a:t>
            </a:r>
            <a:r>
              <a:rPr lang="en-US" sz="3400" i="0" u="none" strike="noStrike" dirty="0">
                <a:effectLst>
                  <a:outerShdw blurRad="38100" dist="38100" dir="2700000" algn="tl">
                    <a:srgbClr val="000000">
                      <a:alpha val="43137"/>
                    </a:srgbClr>
                  </a:outerShdw>
                </a:effectLst>
                <a:latin typeface="Calibri" panose="020F0502020204030204" pitchFamily="34" charset="0"/>
              </a:rPr>
              <a:t> </a:t>
            </a:r>
            <a:r>
              <a:rPr lang="en-US" sz="3400" i="0" baseline="30000" dirty="0">
                <a:effectLst>
                  <a:outerShdw blurRad="38100" dist="38100" dir="2700000" algn="tl">
                    <a:srgbClr val="000000">
                      <a:alpha val="43137"/>
                    </a:srgbClr>
                  </a:outerShdw>
                </a:effectLst>
                <a:latin typeface="Calibri" panose="020F0502020204030204" pitchFamily="34" charset="0"/>
              </a:rPr>
              <a:t>3 </a:t>
            </a:r>
            <a:r>
              <a:rPr lang="en-US" sz="3400" i="0" dirty="0">
                <a:effectLst>
                  <a:outerShdw blurRad="38100" dist="38100" dir="2700000" algn="tl">
                    <a:srgbClr val="000000">
                      <a:alpha val="43137"/>
                    </a:srgbClr>
                  </a:outerShdw>
                </a:effectLst>
                <a:latin typeface="Calibri" panose="020F0502020204030204" pitchFamily="34" charset="0"/>
              </a:rPr>
              <a:t>And He is the radiance of His glory and the exact representation of His nature, and upholds all things by the word of His power. When He had made purification of sins, He sat down at the right hand of the Majesty on high</a:t>
            </a:r>
            <a:r>
              <a:rPr lang="en-US" sz="3400" dirty="0">
                <a:effectLst>
                  <a:outerShdw blurRad="38100" dist="38100" dir="2700000" algn="tl">
                    <a:srgbClr val="000000">
                      <a:alpha val="43137"/>
                    </a:srgbClr>
                  </a:outerShdw>
                </a:effectLst>
                <a:latin typeface="Calibri" panose="020F0502020204030204" pitchFamily="34" charset="0"/>
              </a:rPr>
              <a:t>.”</a:t>
            </a:r>
            <a:endParaRPr lang="en-US" altLang="en-US" sz="3400" dirty="0">
              <a:effectLst>
                <a:outerShdw blurRad="38100" dist="38100" dir="2700000" algn="tl">
                  <a:srgbClr val="000000">
                    <a:alpha val="43137"/>
                  </a:srgbClr>
                </a:outerShdw>
              </a:effectLst>
              <a:latin typeface="Calibri" panose="020F0502020204030204" pitchFamily="34" charset="0"/>
            </a:endParaRPr>
          </a:p>
        </p:txBody>
      </p:sp>
    </p:spTree>
    <p:extLst>
      <p:ext uri="{BB962C8B-B14F-4D97-AF65-F5344CB8AC3E}">
        <p14:creationId xmlns:p14="http://schemas.microsoft.com/office/powerpoint/2010/main" val="34326795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091AF076-3852-8199-CD3F-54957BBFDD25}"/>
              </a:ext>
            </a:extLst>
          </p:cNvPr>
          <p:cNvSpPr>
            <a:spLocks noGrp="1" noChangeArrowheads="1"/>
          </p:cNvSpPr>
          <p:nvPr>
            <p:ph type="title"/>
          </p:nvPr>
        </p:nvSpPr>
        <p:spPr>
          <a:xfrm>
            <a:off x="609600" y="228600"/>
            <a:ext cx="10972800" cy="914400"/>
          </a:xfrm>
        </p:spPr>
        <p:txBody>
          <a:bodyPr/>
          <a:lstStyle/>
          <a:p>
            <a:pPr algn="ctr" eaLnBrk="1" hangingPunct="1"/>
            <a:r>
              <a:rPr lang="en-US" altLang="en-US" sz="3600" dirty="0"/>
              <a:t>CHRIST’S 7 ATTRIBUTES SHOWING HIS FINALITY (1:2B-3)</a:t>
            </a:r>
          </a:p>
        </p:txBody>
      </p:sp>
      <p:sp>
        <p:nvSpPr>
          <p:cNvPr id="4099" name="Rectangle 3">
            <a:extLst>
              <a:ext uri="{FF2B5EF4-FFF2-40B4-BE49-F238E27FC236}">
                <a16:creationId xmlns:a16="http://schemas.microsoft.com/office/drawing/2014/main" id="{C68DA7D6-70E4-046D-F49D-8C1B418B5095}"/>
              </a:ext>
            </a:extLst>
          </p:cNvPr>
          <p:cNvSpPr>
            <a:spLocks noGrp="1" noChangeArrowheads="1"/>
          </p:cNvSpPr>
          <p:nvPr>
            <p:ph type="body" idx="1"/>
          </p:nvPr>
        </p:nvSpPr>
        <p:spPr>
          <a:xfrm>
            <a:off x="914400" y="1524000"/>
            <a:ext cx="7010400" cy="4937760"/>
          </a:xfrm>
        </p:spPr>
        <p:txBody>
          <a:bodyPr/>
          <a:lstStyle/>
          <a:p>
            <a:pPr marL="457200" indent="-457200" algn="just" eaLnBrk="1" hangingPunct="1">
              <a:spcBef>
                <a:spcPts val="0"/>
              </a:spcBef>
              <a:spcAft>
                <a:spcPts val="1800"/>
              </a:spcAft>
              <a:defRPr/>
            </a:pPr>
            <a:r>
              <a:rPr lang="en-US" sz="3000" dirty="0"/>
              <a:t>Heir of all things</a:t>
            </a:r>
          </a:p>
          <a:p>
            <a:pPr marL="457200" indent="-457200" algn="just" eaLnBrk="1" hangingPunct="1">
              <a:spcBef>
                <a:spcPts val="0"/>
              </a:spcBef>
              <a:spcAft>
                <a:spcPts val="1800"/>
              </a:spcAft>
              <a:defRPr/>
            </a:pPr>
            <a:r>
              <a:rPr lang="en-US" sz="3000" dirty="0"/>
              <a:t>Maker of all things</a:t>
            </a:r>
          </a:p>
          <a:p>
            <a:pPr marL="457200" indent="-457200" algn="just" eaLnBrk="1" hangingPunct="1">
              <a:spcBef>
                <a:spcPts val="0"/>
              </a:spcBef>
              <a:spcAft>
                <a:spcPts val="1800"/>
              </a:spcAft>
              <a:defRPr/>
            </a:pPr>
            <a:r>
              <a:rPr lang="en-US" sz="3000" dirty="0"/>
              <a:t>Brightness of the Father’s glory</a:t>
            </a:r>
          </a:p>
          <a:p>
            <a:pPr marL="457200" indent="-457200" algn="just" eaLnBrk="1" hangingPunct="1">
              <a:spcBef>
                <a:spcPts val="0"/>
              </a:spcBef>
              <a:spcAft>
                <a:spcPts val="1800"/>
              </a:spcAft>
              <a:defRPr/>
            </a:pPr>
            <a:r>
              <a:rPr lang="en-US" sz="3000" dirty="0"/>
              <a:t>Express image of the Father</a:t>
            </a:r>
          </a:p>
          <a:p>
            <a:pPr marL="457200" indent="-457200" algn="just" eaLnBrk="1" hangingPunct="1">
              <a:spcBef>
                <a:spcPts val="0"/>
              </a:spcBef>
              <a:spcAft>
                <a:spcPts val="1800"/>
              </a:spcAft>
              <a:defRPr/>
            </a:pPr>
            <a:r>
              <a:rPr lang="en-US" sz="3000" dirty="0"/>
              <a:t>Upholds all things</a:t>
            </a:r>
          </a:p>
          <a:p>
            <a:pPr marL="457200" indent="-457200" algn="just" eaLnBrk="1" hangingPunct="1">
              <a:spcBef>
                <a:spcPts val="0"/>
              </a:spcBef>
              <a:spcAft>
                <a:spcPts val="1800"/>
              </a:spcAft>
              <a:defRPr/>
            </a:pPr>
            <a:r>
              <a:rPr lang="en-US" sz="3000" dirty="0"/>
              <a:t>Made complete purification for sins</a:t>
            </a:r>
          </a:p>
          <a:p>
            <a:pPr marL="457200" indent="-457200" algn="just" eaLnBrk="1" hangingPunct="1">
              <a:spcBef>
                <a:spcPts val="0"/>
              </a:spcBef>
              <a:spcAft>
                <a:spcPts val="1800"/>
              </a:spcAft>
              <a:defRPr/>
            </a:pPr>
            <a:r>
              <a:rPr lang="en-US" sz="3000" dirty="0"/>
              <a:t>Sat down at the Father’s right hand</a:t>
            </a:r>
          </a:p>
        </p:txBody>
      </p:sp>
      <p:pic>
        <p:nvPicPr>
          <p:cNvPr id="3" name="Picture 2">
            <a:extLst>
              <a:ext uri="{FF2B5EF4-FFF2-40B4-BE49-F238E27FC236}">
                <a16:creationId xmlns:a16="http://schemas.microsoft.com/office/drawing/2014/main" id="{608D7B15-573A-425F-7407-715B5B2503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384623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F3A39D6D-06F7-0C24-8372-62127C0CE817}"/>
              </a:ext>
            </a:extLst>
          </p:cNvPr>
          <p:cNvSpPr>
            <a:spLocks noGrp="1" noChangeArrowheads="1"/>
          </p:cNvSpPr>
          <p:nvPr>
            <p:ph type="title"/>
          </p:nvPr>
        </p:nvSpPr>
        <p:spPr>
          <a:xfrm>
            <a:off x="914400" y="228600"/>
            <a:ext cx="10363200" cy="914400"/>
          </a:xfrm>
        </p:spPr>
        <p:txBody>
          <a:bodyPr/>
          <a:lstStyle/>
          <a:p>
            <a:pPr algn="ctr" eaLnBrk="1" hangingPunct="1"/>
            <a:r>
              <a:rPr lang="en-US" altLang="en-US" sz="3600" dirty="0"/>
              <a:t>OUTLINE</a:t>
            </a:r>
            <a:endParaRPr lang="en-US" altLang="en-US" sz="4000" dirty="0"/>
          </a:p>
        </p:txBody>
      </p:sp>
      <p:sp>
        <p:nvSpPr>
          <p:cNvPr id="11267" name="Rectangle 3">
            <a:extLst>
              <a:ext uri="{FF2B5EF4-FFF2-40B4-BE49-F238E27FC236}">
                <a16:creationId xmlns:a16="http://schemas.microsoft.com/office/drawing/2014/main" id="{972FBF75-171E-679C-C53C-81FF502E76DA}"/>
              </a:ext>
            </a:extLst>
          </p:cNvPr>
          <p:cNvSpPr>
            <a:spLocks noGrp="1" noChangeArrowheads="1"/>
          </p:cNvSpPr>
          <p:nvPr>
            <p:ph type="body" idx="1"/>
          </p:nvPr>
        </p:nvSpPr>
        <p:spPr>
          <a:xfrm>
            <a:off x="1981200" y="1143000"/>
            <a:ext cx="8229600" cy="5486400"/>
          </a:xfrm>
        </p:spPr>
        <p:txBody>
          <a:bodyPr/>
          <a:lstStyle/>
          <a:p>
            <a:pPr marL="457200" indent="-457200" eaLnBrk="1" hangingPunct="1">
              <a:lnSpc>
                <a:spcPct val="90000"/>
              </a:lnSpc>
              <a:spcBef>
                <a:spcPts val="0"/>
              </a:spcBef>
              <a:spcAft>
                <a:spcPts val="1800"/>
              </a:spcAft>
              <a:buSzPct val="100000"/>
              <a:buFont typeface="+mj-lt"/>
              <a:buAutoNum type="romanUcPeriod"/>
              <a:defRPr/>
            </a:pPr>
            <a:r>
              <a:rPr lang="en-US" sz="2800" b="1" dirty="0">
                <a:solidFill>
                  <a:srgbClr val="FFFFCC"/>
                </a:solidFill>
              </a:rPr>
              <a:t>Doctrinal section (1:1–10:18)</a:t>
            </a:r>
          </a:p>
          <a:p>
            <a:pPr marL="971550" lvl="1" indent="-514350" eaLnBrk="1" hangingPunct="1">
              <a:lnSpc>
                <a:spcPct val="90000"/>
              </a:lnSpc>
              <a:spcBef>
                <a:spcPts val="0"/>
              </a:spcBef>
              <a:spcAft>
                <a:spcPts val="1800"/>
              </a:spcAft>
              <a:buSzPct val="100000"/>
              <a:buFont typeface="+mj-lt"/>
              <a:buAutoNum type="alphaUcPeriod"/>
              <a:defRPr/>
            </a:pPr>
            <a:r>
              <a:rPr lang="en-US" sz="2800" dirty="0"/>
              <a:t>Christ’s attributes (1:1-3)</a:t>
            </a:r>
          </a:p>
          <a:p>
            <a:pPr marL="971550" lvl="1" indent="-514350" eaLnBrk="1" hangingPunct="1">
              <a:lnSpc>
                <a:spcPct val="90000"/>
              </a:lnSpc>
              <a:spcBef>
                <a:spcPts val="0"/>
              </a:spcBef>
              <a:spcAft>
                <a:spcPts val="1800"/>
              </a:spcAft>
              <a:buSzPct val="100000"/>
              <a:buFont typeface="+mj-lt"/>
              <a:buAutoNum type="alphaUcPeriod"/>
              <a:defRPr/>
            </a:pPr>
            <a:r>
              <a:rPr lang="en-US" sz="2800" b="1" u="sng" dirty="0">
                <a:solidFill>
                  <a:srgbClr val="FFFFCC"/>
                </a:solidFill>
                <a:ea typeface="+mn-ea"/>
                <a:cs typeface="+mn-cs"/>
              </a:rPr>
              <a:t>Christ is superior to the angels (1:4–2:18)</a:t>
            </a:r>
          </a:p>
          <a:p>
            <a:pPr marL="971550" lvl="1" indent="-514350" eaLnBrk="1" hangingPunct="1">
              <a:lnSpc>
                <a:spcPct val="90000"/>
              </a:lnSpc>
              <a:spcBef>
                <a:spcPts val="0"/>
              </a:spcBef>
              <a:spcAft>
                <a:spcPts val="1800"/>
              </a:spcAft>
              <a:buSzPct val="100000"/>
              <a:buFont typeface="+mj-lt"/>
              <a:buAutoNum type="alphaUcPeriod"/>
              <a:defRPr/>
            </a:pPr>
            <a:r>
              <a:rPr lang="en-US" sz="2800" dirty="0"/>
              <a:t>Christ is superior to Moses (3:1–4:13)</a:t>
            </a:r>
          </a:p>
          <a:p>
            <a:pPr marL="971550" lvl="1" indent="-514350" eaLnBrk="1" hangingPunct="1">
              <a:lnSpc>
                <a:spcPct val="90000"/>
              </a:lnSpc>
              <a:spcBef>
                <a:spcPts val="0"/>
              </a:spcBef>
              <a:spcAft>
                <a:spcPts val="1800"/>
              </a:spcAft>
              <a:buSzPct val="100000"/>
              <a:buFont typeface="+mj-lt"/>
              <a:buAutoNum type="alphaUcPeriod"/>
              <a:defRPr/>
            </a:pPr>
            <a:r>
              <a:rPr lang="en-US" sz="2800" dirty="0"/>
              <a:t>Christ is superior to Aaron (4:14–10:18)</a:t>
            </a:r>
          </a:p>
          <a:p>
            <a:pPr marL="457200" indent="-457200" eaLnBrk="1" hangingPunct="1">
              <a:lnSpc>
                <a:spcPct val="90000"/>
              </a:lnSpc>
              <a:spcBef>
                <a:spcPts val="0"/>
              </a:spcBef>
              <a:spcAft>
                <a:spcPts val="1800"/>
              </a:spcAft>
              <a:buSzPct val="100000"/>
              <a:buFont typeface="+mj-lt"/>
              <a:buAutoNum type="romanUcPeriod"/>
              <a:defRPr/>
            </a:pPr>
            <a:r>
              <a:rPr lang="en-US" sz="2800" dirty="0"/>
              <a:t>Practical section (10:19–13:25)</a:t>
            </a:r>
          </a:p>
          <a:p>
            <a:pPr marL="971550" lvl="1" indent="-514350" eaLnBrk="1" hangingPunct="1">
              <a:lnSpc>
                <a:spcPct val="90000"/>
              </a:lnSpc>
              <a:spcBef>
                <a:spcPts val="0"/>
              </a:spcBef>
              <a:spcAft>
                <a:spcPts val="1800"/>
              </a:spcAft>
              <a:buSzPct val="100000"/>
              <a:buFont typeface="+mj-lt"/>
              <a:buAutoNum type="alphaUcPeriod"/>
              <a:defRPr/>
            </a:pPr>
            <a:r>
              <a:rPr lang="en-US" sz="2800" dirty="0"/>
              <a:t>Exhortations and pastoral reminders (10, 12, 13)</a:t>
            </a:r>
          </a:p>
          <a:p>
            <a:pPr marL="971550" lvl="1" indent="-514350" eaLnBrk="1" hangingPunct="1">
              <a:lnSpc>
                <a:spcPct val="90000"/>
              </a:lnSpc>
              <a:spcBef>
                <a:spcPts val="0"/>
              </a:spcBef>
              <a:spcAft>
                <a:spcPts val="1800"/>
              </a:spcAft>
              <a:buSzPct val="100000"/>
              <a:buFont typeface="+mj-lt"/>
              <a:buAutoNum type="alphaUcPeriod"/>
              <a:defRPr/>
            </a:pPr>
            <a:r>
              <a:rPr lang="en-US" sz="2800" dirty="0"/>
              <a:t>Hall of faith (11)</a:t>
            </a:r>
          </a:p>
          <a:p>
            <a:pPr marL="971550" lvl="1" indent="-514350" eaLnBrk="1" hangingPunct="1">
              <a:lnSpc>
                <a:spcPct val="90000"/>
              </a:lnSpc>
              <a:spcBef>
                <a:spcPts val="0"/>
              </a:spcBef>
              <a:spcAft>
                <a:spcPts val="1800"/>
              </a:spcAft>
              <a:buSzPct val="100000"/>
              <a:buFont typeface="+mj-lt"/>
              <a:buAutoNum type="alphaUcPeriod"/>
              <a:defRPr/>
            </a:pPr>
            <a:r>
              <a:rPr lang="en-US" sz="2800" dirty="0"/>
              <a:t>Benediction (13:20-25)</a:t>
            </a:r>
          </a:p>
        </p:txBody>
      </p:sp>
    </p:spTree>
    <p:extLst>
      <p:ext uri="{BB962C8B-B14F-4D97-AF65-F5344CB8AC3E}">
        <p14:creationId xmlns:p14="http://schemas.microsoft.com/office/powerpoint/2010/main" val="35667802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ChangeArrowheads="1"/>
          </p:cNvSpPr>
          <p:nvPr>
            <p:ph type="title"/>
          </p:nvPr>
        </p:nvSpPr>
        <p:spPr>
          <a:xfrm>
            <a:off x="3892550" y="228600"/>
            <a:ext cx="4406900" cy="685800"/>
          </a:xfrm>
        </p:spPr>
        <p:txBody>
          <a:bodyPr/>
          <a:lstStyle/>
          <a:p>
            <a:pPr algn="ctr"/>
            <a:r>
              <a:rPr lang="en-US" altLang="en-US" sz="4000" dirty="0">
                <a:effectLst>
                  <a:outerShdw blurRad="38100" dist="38100" dir="2700000" algn="tl">
                    <a:srgbClr val="000000">
                      <a:alpha val="43137"/>
                    </a:srgbClr>
                  </a:outerShdw>
                </a:effectLst>
              </a:rPr>
              <a:t>Daniel 9 Outline</a:t>
            </a:r>
          </a:p>
        </p:txBody>
      </p:sp>
      <p:sp>
        <p:nvSpPr>
          <p:cNvPr id="19459" name="Rectangle 3"/>
          <p:cNvSpPr>
            <a:spLocks noGrp="1" noChangeArrowheads="1"/>
          </p:cNvSpPr>
          <p:nvPr>
            <p:ph type="body" idx="1"/>
          </p:nvPr>
        </p:nvSpPr>
        <p:spPr>
          <a:xfrm>
            <a:off x="2781300" y="1143000"/>
            <a:ext cx="6972300" cy="3657600"/>
          </a:xfrm>
        </p:spPr>
        <p:txBody>
          <a:bodyPr/>
          <a:lstStyle/>
          <a:p>
            <a:pPr marL="574675" indent="-574675">
              <a:spcBef>
                <a:spcPct val="0"/>
              </a:spcBef>
              <a:spcAft>
                <a:spcPts val="3600"/>
              </a:spcAft>
              <a:buSzPct val="100000"/>
              <a:buFont typeface="Times New Roman" pitchFamily="18" charset="0"/>
              <a:buAutoNum type="romanUcPeriod"/>
            </a:pPr>
            <a:r>
              <a:rPr lang="en-US" altLang="en-US" dirty="0"/>
              <a:t>The Setting (1-2)</a:t>
            </a:r>
          </a:p>
          <a:p>
            <a:pPr marL="574675" indent="-574675">
              <a:spcBef>
                <a:spcPct val="0"/>
              </a:spcBef>
              <a:spcAft>
                <a:spcPts val="3600"/>
              </a:spcAft>
              <a:buSzPct val="100000"/>
              <a:buFont typeface="Times New Roman" pitchFamily="18" charset="0"/>
              <a:buAutoNum type="romanUcPeriod"/>
            </a:pPr>
            <a:r>
              <a:rPr lang="en-US" altLang="en-US" dirty="0"/>
              <a:t>Daniel’s prayer (3-19)</a:t>
            </a:r>
          </a:p>
          <a:p>
            <a:pPr marL="574675" indent="-574675">
              <a:spcBef>
                <a:spcPct val="0"/>
              </a:spcBef>
              <a:spcAft>
                <a:spcPts val="3600"/>
              </a:spcAft>
              <a:buSzPct val="100000"/>
              <a:buFont typeface="Times New Roman" pitchFamily="18" charset="0"/>
              <a:buAutoNum type="romanUcPeriod"/>
            </a:pPr>
            <a:r>
              <a:rPr lang="en-US" altLang="en-US" b="1" u="sng" dirty="0">
                <a:solidFill>
                  <a:srgbClr val="FFFFCC"/>
                </a:solidFill>
              </a:rPr>
              <a:t>Gabriel’s arrival (20-23)</a:t>
            </a:r>
          </a:p>
          <a:p>
            <a:pPr marL="574675" indent="-574675">
              <a:spcBef>
                <a:spcPct val="0"/>
              </a:spcBef>
              <a:spcAft>
                <a:spcPts val="3600"/>
              </a:spcAft>
              <a:buSzPct val="100000"/>
              <a:buFont typeface="Times New Roman" pitchFamily="18" charset="0"/>
              <a:buAutoNum type="romanUcPeriod"/>
            </a:pPr>
            <a:r>
              <a:rPr lang="en-US" altLang="en-US" dirty="0"/>
              <a:t>The Seventy Weeks Prophecy (24-27)</a:t>
            </a:r>
          </a:p>
        </p:txBody>
      </p:sp>
      <p:pic>
        <p:nvPicPr>
          <p:cNvPr id="35843" name="Picture 2" descr="http://slbc.org/wp-content/uploads/2014/09/Book-of-Daniel-weppage.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322763" y="5029200"/>
            <a:ext cx="3546475" cy="1371600"/>
          </a:xfrm>
          <a:prstGeom prst="rect">
            <a:avLst/>
          </a:prstGeom>
          <a:noFill/>
          <a:ln w="9525">
            <a:noFill/>
            <a:miter lim="800000"/>
            <a:headEnd/>
            <a:tailEnd/>
          </a:ln>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F25CF-CA2F-8AA0-ABD0-C9723BE9457E}"/>
            </a:ext>
          </a:extLst>
        </p:cNvPr>
        <p:cNvGrpSpPr/>
        <p:nvPr/>
      </p:nvGrpSpPr>
      <p:grpSpPr>
        <a:xfrm>
          <a:off x="0" y="0"/>
          <a:ext cx="0" cy="0"/>
          <a:chOff x="0" y="0"/>
          <a:chExt cx="0" cy="0"/>
        </a:xfrm>
      </p:grpSpPr>
      <p:pic>
        <p:nvPicPr>
          <p:cNvPr id="15" name="Picture 14">
            <a:extLst>
              <a:ext uri="{FF2B5EF4-FFF2-40B4-BE49-F238E27FC236}">
                <a16:creationId xmlns:a16="http://schemas.microsoft.com/office/drawing/2014/main" id="{41AD3B15-05D3-4D1D-AE61-0BCAB73417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8967" y="137160"/>
            <a:ext cx="8734067" cy="6583680"/>
          </a:xfrm>
          <a:prstGeom prst="rect">
            <a:avLst/>
          </a:prstGeom>
          <a:ln w="38100">
            <a:solidFill>
              <a:schemeClr val="tx1"/>
            </a:solidFill>
          </a:ln>
        </p:spPr>
      </p:pic>
    </p:spTree>
    <p:extLst>
      <p:ext uri="{BB962C8B-B14F-4D97-AF65-F5344CB8AC3E}">
        <p14:creationId xmlns:p14="http://schemas.microsoft.com/office/powerpoint/2010/main" val="1544755271"/>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FB618E-4118-4177-590A-6EAEC18F4089}"/>
            </a:ext>
          </a:extLst>
        </p:cNvPr>
        <p:cNvGrpSpPr/>
        <p:nvPr/>
      </p:nvGrpSpPr>
      <p:grpSpPr>
        <a:xfrm>
          <a:off x="0" y="0"/>
          <a:ext cx="0" cy="0"/>
          <a:chOff x="0" y="0"/>
          <a:chExt cx="0" cy="0"/>
        </a:xfrm>
      </p:grpSpPr>
      <p:sp>
        <p:nvSpPr>
          <p:cNvPr id="161795" name="Rectangle 3">
            <a:extLst>
              <a:ext uri="{FF2B5EF4-FFF2-40B4-BE49-F238E27FC236}">
                <a16:creationId xmlns:a16="http://schemas.microsoft.com/office/drawing/2014/main" id="{3254FE7A-2516-A1ED-864B-AF4C49BEF829}"/>
              </a:ext>
            </a:extLst>
          </p:cNvPr>
          <p:cNvSpPr>
            <a:spLocks noGrp="1" noChangeArrowheads="1"/>
          </p:cNvSpPr>
          <p:nvPr>
            <p:ph type="body" idx="1"/>
          </p:nvPr>
        </p:nvSpPr>
        <p:spPr>
          <a:xfrm>
            <a:off x="1523999" y="1828800"/>
            <a:ext cx="6301317" cy="3543300"/>
          </a:xfrm>
        </p:spPr>
        <p:txBody>
          <a:bodyPr/>
          <a:lstStyle/>
          <a:p>
            <a:pPr marL="457200" lvl="3" indent="-457200" eaLnBrk="1" hangingPunct="1">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latin typeface="Calibri" panose="020F0502020204030204" pitchFamily="34" charset="0"/>
              </a:rPr>
              <a:t>Seven OT Citations (</a:t>
            </a:r>
            <a:r>
              <a:rPr lang="en-US" sz="2800" dirty="0">
                <a:effectLst>
                  <a:outerShdw blurRad="38100" dist="38100" dir="2700000" algn="tl">
                    <a:srgbClr val="000000">
                      <a:alpha val="43137"/>
                    </a:srgbClr>
                  </a:outerShdw>
                </a:effectLst>
              </a:rPr>
              <a:t>1:4-14</a:t>
            </a:r>
            <a:r>
              <a:rPr lang="en-US" sz="2800" dirty="0">
                <a:effectLst>
                  <a:outerShdw blurRad="38100" dist="38100" dir="2700000" algn="tl">
                    <a:srgbClr val="000000">
                      <a:alpha val="43137"/>
                    </a:srgbClr>
                  </a:outerShdw>
                </a:effectLst>
                <a:latin typeface="Calibri" panose="020F0502020204030204" pitchFamily="34" charset="0"/>
              </a:rPr>
              <a:t>)</a:t>
            </a:r>
          </a:p>
          <a:p>
            <a:pPr marL="457200" lvl="3" indent="-457200">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Warning Against Drifting</a:t>
            </a:r>
            <a:r>
              <a:rPr lang="en-US" sz="2800" dirty="0">
                <a:effectLst>
                  <a:outerShdw blurRad="38100" dist="38100" dir="2700000" algn="tl">
                    <a:srgbClr val="000000">
                      <a:alpha val="43137"/>
                    </a:srgbClr>
                  </a:outerShdw>
                </a:effectLst>
                <a:latin typeface="Calibri" panose="020F0502020204030204" pitchFamily="34" charset="0"/>
              </a:rPr>
              <a:t> (</a:t>
            </a:r>
            <a:r>
              <a:rPr lang="en-US" sz="2800" dirty="0">
                <a:effectLst>
                  <a:outerShdw blurRad="38100" dist="38100" dir="2700000" algn="tl">
                    <a:srgbClr val="000000">
                      <a:alpha val="43137"/>
                    </a:srgbClr>
                  </a:outerShdw>
                </a:effectLst>
              </a:rPr>
              <a:t>2:1-4</a:t>
            </a:r>
            <a:r>
              <a:rPr lang="en-US" sz="2800" dirty="0">
                <a:effectLst>
                  <a:outerShdw blurRad="38100" dist="38100" dir="2700000" algn="tl">
                    <a:srgbClr val="000000">
                      <a:alpha val="43137"/>
                    </a:srgbClr>
                  </a:outerShdw>
                </a:effectLst>
                <a:latin typeface="Calibri" panose="020F0502020204030204" pitchFamily="34" charset="0"/>
              </a:rPr>
              <a:t>)</a:t>
            </a:r>
          </a:p>
          <a:p>
            <a:pPr marL="457200" lvl="3" indent="-457200">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Why God Became Man</a:t>
            </a:r>
            <a:r>
              <a:rPr lang="en-US" sz="2800" dirty="0">
                <a:effectLst>
                  <a:outerShdw blurRad="38100" dist="38100" dir="2700000" algn="tl">
                    <a:srgbClr val="000000">
                      <a:alpha val="43137"/>
                    </a:srgbClr>
                  </a:outerShdw>
                </a:effectLst>
                <a:latin typeface="Calibri" panose="020F0502020204030204" pitchFamily="34" charset="0"/>
              </a:rPr>
              <a:t> (2:5-18)</a:t>
            </a:r>
          </a:p>
          <a:p>
            <a:pPr marL="0" lvl="1" indent="0">
              <a:lnSpc>
                <a:spcPct val="100000"/>
              </a:lnSpc>
              <a:spcBef>
                <a:spcPts val="0"/>
              </a:spcBef>
              <a:spcAft>
                <a:spcPts val="1800"/>
              </a:spcAft>
              <a:buClr>
                <a:srgbClr val="00FF00"/>
              </a:buClr>
              <a:buNone/>
              <a:defRPr/>
            </a:pPr>
            <a:endParaRPr lang="en-US" sz="3400" b="1" u="sng" dirty="0">
              <a:solidFill>
                <a:srgbClr val="FFFFCC"/>
              </a:solidFill>
              <a:effectLst>
                <a:outerShdw blurRad="38100" dist="38100" dir="2700000" algn="tl">
                  <a:srgbClr val="000000">
                    <a:alpha val="43137"/>
                  </a:srgbClr>
                </a:outerShdw>
              </a:effectLst>
              <a:latin typeface="Calibri" panose="020F0502020204030204" pitchFamily="34" charset="0"/>
            </a:endParaRPr>
          </a:p>
        </p:txBody>
      </p:sp>
      <p:sp>
        <p:nvSpPr>
          <p:cNvPr id="4" name="Rectangle 2">
            <a:extLst>
              <a:ext uri="{FF2B5EF4-FFF2-40B4-BE49-F238E27FC236}">
                <a16:creationId xmlns:a16="http://schemas.microsoft.com/office/drawing/2014/main" id="{A99FE43B-D52B-0132-3555-607219B3D91C}"/>
              </a:ext>
            </a:extLst>
          </p:cNvPr>
          <p:cNvSpPr txBox="1">
            <a:spLocks noChangeArrowheads="1"/>
          </p:cNvSpPr>
          <p:nvPr/>
        </p:nvSpPr>
        <p:spPr bwMode="auto">
          <a:xfrm>
            <a:off x="2738437" y="228601"/>
            <a:ext cx="6715125" cy="1097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marL="457200" indent="-457200" algn="ctr" defTabSz="914400" eaLnBrk="1" hangingPunct="1">
              <a:lnSpc>
                <a:spcPct val="100000"/>
              </a:lnSpc>
              <a:buClr>
                <a:srgbClr val="CC66FF"/>
              </a:buClr>
              <a:buFont typeface="+mj-lt"/>
              <a:buAutoNum type="alphaUcPeriod" startAt="2"/>
            </a:pPr>
            <a:r>
              <a:rPr lang="en-US" sz="3600" dirty="0">
                <a:solidFill>
                  <a:srgbClr val="00FFF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Hebrews 1:4‒2:18</a:t>
            </a:r>
            <a:br>
              <a:rPr lang="en-US" sz="3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dirty="0">
                <a:solidFill>
                  <a:srgbClr val="FFFFCC"/>
                </a:solidFill>
                <a:latin typeface="Calibri" panose="020F0502020204030204" pitchFamily="34" charset="0"/>
                <a:ea typeface="Calibri" panose="020F0502020204030204" pitchFamily="34" charset="0"/>
                <a:cs typeface="Calibri" panose="020F0502020204030204" pitchFamily="34" charset="0"/>
              </a:rPr>
              <a:t>Christ is Superior to the Angels</a:t>
            </a:r>
            <a:endParaRPr lang="en-US" sz="2800" dirty="0">
              <a:solidFill>
                <a:srgbClr val="FFFFCC"/>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80288A50-EB40-E071-495E-020B5D3351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891735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FD7B1-5E66-1A79-D034-80BDEAF76703}"/>
            </a:ext>
          </a:extLst>
        </p:cNvPr>
        <p:cNvGrpSpPr/>
        <p:nvPr/>
      </p:nvGrpSpPr>
      <p:grpSpPr>
        <a:xfrm>
          <a:off x="0" y="0"/>
          <a:ext cx="0" cy="0"/>
          <a:chOff x="0" y="0"/>
          <a:chExt cx="0" cy="0"/>
        </a:xfrm>
      </p:grpSpPr>
      <p:sp>
        <p:nvSpPr>
          <p:cNvPr id="161795" name="Rectangle 3">
            <a:extLst>
              <a:ext uri="{FF2B5EF4-FFF2-40B4-BE49-F238E27FC236}">
                <a16:creationId xmlns:a16="http://schemas.microsoft.com/office/drawing/2014/main" id="{A93BC7C2-77C7-F5B6-1861-7D0A4626F5B6}"/>
              </a:ext>
            </a:extLst>
          </p:cNvPr>
          <p:cNvSpPr>
            <a:spLocks noGrp="1" noChangeArrowheads="1"/>
          </p:cNvSpPr>
          <p:nvPr>
            <p:ph type="body" idx="1"/>
          </p:nvPr>
        </p:nvSpPr>
        <p:spPr>
          <a:xfrm>
            <a:off x="1523999" y="1828800"/>
            <a:ext cx="6301317" cy="3543300"/>
          </a:xfrm>
        </p:spPr>
        <p:txBody>
          <a:bodyPr/>
          <a:lstStyle/>
          <a:p>
            <a:pPr marL="457200" lvl="3" indent="-457200" eaLnBrk="1" hangingPunct="1">
              <a:lnSpc>
                <a:spcPct val="100000"/>
              </a:lnSpc>
              <a:spcBef>
                <a:spcPts val="0"/>
              </a:spcBef>
              <a:spcAft>
                <a:spcPts val="1800"/>
              </a:spcAft>
              <a:buClr>
                <a:srgbClr val="00FF00"/>
              </a:buClr>
              <a:buFont typeface="+mj-lt"/>
              <a:buAutoNum type="arabicPeriod"/>
              <a:defRPr/>
            </a:pPr>
            <a:r>
              <a:rPr lang="en-US" sz="2800" b="1" u="sng" dirty="0">
                <a:solidFill>
                  <a:srgbClr val="FFFFCC"/>
                </a:solidFill>
                <a:effectLst>
                  <a:outerShdw blurRad="38100" dist="38100" dir="2700000" algn="tl">
                    <a:srgbClr val="000000">
                      <a:alpha val="43137"/>
                    </a:srgbClr>
                  </a:outerShdw>
                </a:effectLst>
              </a:rPr>
              <a:t>Seven OT Citations (1:4-14)</a:t>
            </a:r>
          </a:p>
          <a:p>
            <a:pPr marL="457200" lvl="3" indent="-457200">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Warning Against Drifting</a:t>
            </a:r>
            <a:r>
              <a:rPr lang="en-US" sz="2800" dirty="0">
                <a:effectLst>
                  <a:outerShdw blurRad="38100" dist="38100" dir="2700000" algn="tl">
                    <a:srgbClr val="000000">
                      <a:alpha val="43137"/>
                    </a:srgbClr>
                  </a:outerShdw>
                </a:effectLst>
                <a:latin typeface="Calibri" panose="020F0502020204030204" pitchFamily="34" charset="0"/>
              </a:rPr>
              <a:t> (</a:t>
            </a:r>
            <a:r>
              <a:rPr lang="en-US" sz="2800" dirty="0">
                <a:effectLst>
                  <a:outerShdw blurRad="38100" dist="38100" dir="2700000" algn="tl">
                    <a:srgbClr val="000000">
                      <a:alpha val="43137"/>
                    </a:srgbClr>
                  </a:outerShdw>
                </a:effectLst>
              </a:rPr>
              <a:t>2:1-4</a:t>
            </a:r>
            <a:r>
              <a:rPr lang="en-US" sz="2800" dirty="0">
                <a:effectLst>
                  <a:outerShdw blurRad="38100" dist="38100" dir="2700000" algn="tl">
                    <a:srgbClr val="000000">
                      <a:alpha val="43137"/>
                    </a:srgbClr>
                  </a:outerShdw>
                </a:effectLst>
                <a:latin typeface="Calibri" panose="020F0502020204030204" pitchFamily="34" charset="0"/>
              </a:rPr>
              <a:t>)</a:t>
            </a:r>
          </a:p>
          <a:p>
            <a:pPr marL="457200" lvl="3" indent="-457200">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Why God Became Man</a:t>
            </a:r>
            <a:r>
              <a:rPr lang="en-US" sz="2800" dirty="0">
                <a:effectLst>
                  <a:outerShdw blurRad="38100" dist="38100" dir="2700000" algn="tl">
                    <a:srgbClr val="000000">
                      <a:alpha val="43137"/>
                    </a:srgbClr>
                  </a:outerShdw>
                </a:effectLst>
                <a:latin typeface="Calibri" panose="020F0502020204030204" pitchFamily="34" charset="0"/>
              </a:rPr>
              <a:t> (2:5-18)</a:t>
            </a:r>
          </a:p>
          <a:p>
            <a:pPr marL="0" lvl="1" indent="0">
              <a:lnSpc>
                <a:spcPct val="100000"/>
              </a:lnSpc>
              <a:spcBef>
                <a:spcPts val="0"/>
              </a:spcBef>
              <a:spcAft>
                <a:spcPts val="1800"/>
              </a:spcAft>
              <a:buClr>
                <a:srgbClr val="00FF00"/>
              </a:buClr>
              <a:buNone/>
              <a:defRPr/>
            </a:pPr>
            <a:endParaRPr lang="en-US" sz="3400" b="1" u="sng" dirty="0">
              <a:solidFill>
                <a:srgbClr val="FFFFCC"/>
              </a:solidFill>
              <a:effectLst>
                <a:outerShdw blurRad="38100" dist="38100" dir="2700000" algn="tl">
                  <a:srgbClr val="000000">
                    <a:alpha val="43137"/>
                  </a:srgbClr>
                </a:outerShdw>
              </a:effectLst>
              <a:latin typeface="Calibri" panose="020F0502020204030204" pitchFamily="34" charset="0"/>
            </a:endParaRPr>
          </a:p>
        </p:txBody>
      </p:sp>
      <p:sp>
        <p:nvSpPr>
          <p:cNvPr id="4" name="Rectangle 2">
            <a:extLst>
              <a:ext uri="{FF2B5EF4-FFF2-40B4-BE49-F238E27FC236}">
                <a16:creationId xmlns:a16="http://schemas.microsoft.com/office/drawing/2014/main" id="{F8C96377-57BC-B246-4EA8-E04A3FA8B71D}"/>
              </a:ext>
            </a:extLst>
          </p:cNvPr>
          <p:cNvSpPr txBox="1">
            <a:spLocks noChangeArrowheads="1"/>
          </p:cNvSpPr>
          <p:nvPr/>
        </p:nvSpPr>
        <p:spPr bwMode="auto">
          <a:xfrm>
            <a:off x="2738437" y="228601"/>
            <a:ext cx="6715125" cy="1097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marL="457200" indent="-457200" algn="ctr" defTabSz="914400" eaLnBrk="1" hangingPunct="1">
              <a:lnSpc>
                <a:spcPct val="100000"/>
              </a:lnSpc>
              <a:buClr>
                <a:srgbClr val="CC66FF"/>
              </a:buClr>
              <a:buFont typeface="+mj-lt"/>
              <a:buAutoNum type="alphaUcPeriod" startAt="2"/>
            </a:pPr>
            <a:r>
              <a:rPr lang="en-US" sz="3600" dirty="0">
                <a:solidFill>
                  <a:srgbClr val="00FFF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Hebrews 1:4‒2:18</a:t>
            </a:r>
            <a:br>
              <a:rPr lang="en-US" sz="3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dirty="0">
                <a:solidFill>
                  <a:srgbClr val="FFFFCC"/>
                </a:solidFill>
                <a:latin typeface="Calibri" panose="020F0502020204030204" pitchFamily="34" charset="0"/>
                <a:ea typeface="Calibri" panose="020F0502020204030204" pitchFamily="34" charset="0"/>
                <a:cs typeface="Calibri" panose="020F0502020204030204" pitchFamily="34" charset="0"/>
              </a:rPr>
              <a:t>Christ is Superior to the Angels</a:t>
            </a:r>
            <a:endParaRPr lang="en-US" sz="2800" dirty="0">
              <a:solidFill>
                <a:srgbClr val="FFFFCC"/>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85CA5E20-0791-CB05-C97B-E16F8CFEAF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8249135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EA24EEEB-954C-3C82-03CB-814F3D201740}"/>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B4E76021-0795-13B9-A4D4-209C69D17EC5}"/>
              </a:ext>
            </a:extLst>
          </p:cNvPr>
          <p:cNvSpPr>
            <a:spLocks noGrp="1" noChangeArrowheads="1"/>
          </p:cNvSpPr>
          <p:nvPr>
            <p:ph type="body" idx="1"/>
          </p:nvPr>
        </p:nvSpPr>
        <p:spPr>
          <a:xfrm>
            <a:off x="604157" y="1458716"/>
            <a:ext cx="4800600" cy="4606925"/>
          </a:xfrm>
        </p:spPr>
        <p:txBody>
          <a:bodyPr/>
          <a:lstStyle/>
          <a:p>
            <a:pPr marL="514350" indent="-514350" algn="just" eaLnBrk="1" hangingPunct="1">
              <a:spcBef>
                <a:spcPts val="0"/>
              </a:spcBef>
              <a:spcAft>
                <a:spcPts val="1800"/>
              </a:spcAft>
              <a:buSzPct val="100000"/>
              <a:buFont typeface="+mj-lt"/>
              <a:buAutoNum type="alphaLcParenR"/>
              <a:defRPr/>
            </a:pPr>
            <a:r>
              <a:rPr lang="en-US" dirty="0"/>
              <a:t>vs. 5a – Ps 2:7</a:t>
            </a:r>
          </a:p>
          <a:p>
            <a:pPr marL="514350" indent="-514350" algn="just" eaLnBrk="1" hangingPunct="1">
              <a:spcBef>
                <a:spcPts val="0"/>
              </a:spcBef>
              <a:spcAft>
                <a:spcPts val="1800"/>
              </a:spcAft>
              <a:buSzPct val="100000"/>
              <a:buFont typeface="+mj-lt"/>
              <a:buAutoNum type="alphaLcParenR"/>
              <a:defRPr/>
            </a:pPr>
            <a:r>
              <a:rPr lang="en-US" dirty="0"/>
              <a:t>vs. 5b – 2 Sam 7:14</a:t>
            </a:r>
          </a:p>
          <a:p>
            <a:pPr marL="514350" indent="-514350" algn="just" eaLnBrk="1" hangingPunct="1">
              <a:spcBef>
                <a:spcPts val="0"/>
              </a:spcBef>
              <a:spcAft>
                <a:spcPts val="1800"/>
              </a:spcAft>
              <a:buSzPct val="100000"/>
              <a:buFont typeface="+mj-lt"/>
              <a:buAutoNum type="alphaLcParenR"/>
              <a:defRPr/>
            </a:pPr>
            <a:r>
              <a:rPr lang="en-US" dirty="0"/>
              <a:t>vs. 6 – Ps 97:7</a:t>
            </a:r>
          </a:p>
          <a:p>
            <a:pPr marL="514350" indent="-514350" algn="just" eaLnBrk="1" hangingPunct="1">
              <a:spcBef>
                <a:spcPts val="0"/>
              </a:spcBef>
              <a:spcAft>
                <a:spcPts val="1800"/>
              </a:spcAft>
              <a:buSzPct val="100000"/>
              <a:buFont typeface="+mj-lt"/>
              <a:buAutoNum type="alphaLcParenR"/>
              <a:defRPr/>
            </a:pPr>
            <a:r>
              <a:rPr lang="en-US" dirty="0"/>
              <a:t>vs. 7 – Ps 104:4</a:t>
            </a:r>
          </a:p>
          <a:p>
            <a:pPr marL="514350" indent="-514350" algn="just" eaLnBrk="1" hangingPunct="1">
              <a:spcBef>
                <a:spcPts val="0"/>
              </a:spcBef>
              <a:spcAft>
                <a:spcPts val="1800"/>
              </a:spcAft>
              <a:buSzPct val="100000"/>
              <a:buFont typeface="+mj-lt"/>
              <a:buAutoNum type="alphaLcParenR"/>
              <a:defRPr/>
            </a:pPr>
            <a:r>
              <a:rPr lang="en-US" dirty="0"/>
              <a:t>vs. 8-9 – Ps 45:6-7</a:t>
            </a:r>
          </a:p>
          <a:p>
            <a:pPr marL="514350" indent="-514350" algn="just" eaLnBrk="1" hangingPunct="1">
              <a:spcBef>
                <a:spcPts val="0"/>
              </a:spcBef>
              <a:spcAft>
                <a:spcPts val="1800"/>
              </a:spcAft>
              <a:buSzPct val="100000"/>
              <a:buFont typeface="+mj-lt"/>
              <a:buAutoNum type="alphaLcParenR"/>
              <a:defRPr/>
            </a:pPr>
            <a:r>
              <a:rPr lang="en-US" dirty="0"/>
              <a:t>vs. 10-12 – Ps 102:25-7</a:t>
            </a:r>
          </a:p>
          <a:p>
            <a:pPr marL="514350" indent="-514350" algn="just" eaLnBrk="1" hangingPunct="1">
              <a:spcBef>
                <a:spcPts val="0"/>
              </a:spcBef>
              <a:spcAft>
                <a:spcPts val="1800"/>
              </a:spcAft>
              <a:buSzPct val="100000"/>
              <a:buFont typeface="+mj-lt"/>
              <a:buAutoNum type="alphaLcParenR"/>
              <a:defRPr/>
            </a:pPr>
            <a:r>
              <a:rPr lang="en-US" dirty="0"/>
              <a:t>vs. 13 – Ps 110:1</a:t>
            </a:r>
          </a:p>
        </p:txBody>
      </p:sp>
      <p:pic>
        <p:nvPicPr>
          <p:cNvPr id="3" name="Picture 2">
            <a:extLst>
              <a:ext uri="{FF2B5EF4-FFF2-40B4-BE49-F238E27FC236}">
                <a16:creationId xmlns:a16="http://schemas.microsoft.com/office/drawing/2014/main" id="{4E1E6062-C0DD-56B1-2836-5BCFFDBC95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FE6BAA02-A8F9-46E3-6C07-75002759478F}"/>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99DA2690-EDE5-C8C1-1991-CD38A1DD4DF5}"/>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2DC8C5E4-F49E-FBCF-A1CE-76AB2B8BB779}"/>
              </a:ext>
            </a:extLst>
          </p:cNvPr>
          <p:cNvSpPr>
            <a:spLocks noGrp="1" noChangeArrowheads="1"/>
          </p:cNvSpPr>
          <p:nvPr>
            <p:ph type="body" idx="1"/>
          </p:nvPr>
        </p:nvSpPr>
        <p:spPr>
          <a:xfrm>
            <a:off x="604157" y="1458716"/>
            <a:ext cx="4800600" cy="4606925"/>
          </a:xfrm>
        </p:spPr>
        <p:txBody>
          <a:bodyPr/>
          <a:lstStyle/>
          <a:p>
            <a:pPr marL="514350" indent="-514350" algn="just" eaLnBrk="1" hangingPunct="1">
              <a:spcBef>
                <a:spcPts val="0"/>
              </a:spcBef>
              <a:spcAft>
                <a:spcPts val="1800"/>
              </a:spcAft>
              <a:buSzPct val="100000"/>
              <a:buFont typeface="+mj-lt"/>
              <a:buAutoNum type="alphaLcParenR"/>
              <a:defRPr/>
            </a:pPr>
            <a:r>
              <a:rPr lang="en-US" b="1" u="sng" dirty="0">
                <a:solidFill>
                  <a:srgbClr val="FFFFCC"/>
                </a:solidFill>
              </a:rPr>
              <a:t>vs. 5a – Ps 2:7</a:t>
            </a:r>
          </a:p>
          <a:p>
            <a:pPr marL="514350" indent="-514350" algn="just" eaLnBrk="1" hangingPunct="1">
              <a:spcBef>
                <a:spcPts val="0"/>
              </a:spcBef>
              <a:spcAft>
                <a:spcPts val="1800"/>
              </a:spcAft>
              <a:buSzPct val="100000"/>
              <a:buFont typeface="+mj-lt"/>
              <a:buAutoNum type="alphaLcParenR"/>
              <a:defRPr/>
            </a:pPr>
            <a:r>
              <a:rPr lang="en-US" dirty="0"/>
              <a:t>vs. 5b – 2 Sam 7:14</a:t>
            </a:r>
          </a:p>
          <a:p>
            <a:pPr marL="514350" indent="-514350" algn="just" eaLnBrk="1" hangingPunct="1">
              <a:spcBef>
                <a:spcPts val="0"/>
              </a:spcBef>
              <a:spcAft>
                <a:spcPts val="1800"/>
              </a:spcAft>
              <a:buSzPct val="100000"/>
              <a:buFont typeface="+mj-lt"/>
              <a:buAutoNum type="alphaLcParenR"/>
              <a:defRPr/>
            </a:pPr>
            <a:r>
              <a:rPr lang="en-US" dirty="0"/>
              <a:t>vs. 6 – Ps 97:7</a:t>
            </a:r>
          </a:p>
          <a:p>
            <a:pPr marL="514350" indent="-514350" algn="just" eaLnBrk="1" hangingPunct="1">
              <a:spcBef>
                <a:spcPts val="0"/>
              </a:spcBef>
              <a:spcAft>
                <a:spcPts val="1800"/>
              </a:spcAft>
              <a:buSzPct val="100000"/>
              <a:buFont typeface="+mj-lt"/>
              <a:buAutoNum type="alphaLcParenR"/>
              <a:defRPr/>
            </a:pPr>
            <a:r>
              <a:rPr lang="en-US" dirty="0"/>
              <a:t>vs. 7 – Ps 104:4</a:t>
            </a:r>
          </a:p>
          <a:p>
            <a:pPr marL="514350" indent="-514350" algn="just" eaLnBrk="1" hangingPunct="1">
              <a:spcBef>
                <a:spcPts val="0"/>
              </a:spcBef>
              <a:spcAft>
                <a:spcPts val="1800"/>
              </a:spcAft>
              <a:buSzPct val="100000"/>
              <a:buFont typeface="+mj-lt"/>
              <a:buAutoNum type="alphaLcParenR"/>
              <a:defRPr/>
            </a:pPr>
            <a:r>
              <a:rPr lang="en-US" dirty="0"/>
              <a:t>vs. 8-9 – Ps 45:6-7</a:t>
            </a:r>
          </a:p>
          <a:p>
            <a:pPr marL="514350" indent="-514350" algn="just" eaLnBrk="1" hangingPunct="1">
              <a:spcBef>
                <a:spcPts val="0"/>
              </a:spcBef>
              <a:spcAft>
                <a:spcPts val="1800"/>
              </a:spcAft>
              <a:buSzPct val="100000"/>
              <a:buFont typeface="+mj-lt"/>
              <a:buAutoNum type="alphaLcParenR"/>
              <a:defRPr/>
            </a:pPr>
            <a:r>
              <a:rPr lang="en-US" dirty="0"/>
              <a:t>vs. 10-12 – Ps 102:25-7</a:t>
            </a:r>
          </a:p>
          <a:p>
            <a:pPr marL="514350" indent="-514350" algn="just" eaLnBrk="1" hangingPunct="1">
              <a:spcBef>
                <a:spcPts val="0"/>
              </a:spcBef>
              <a:spcAft>
                <a:spcPts val="1800"/>
              </a:spcAft>
              <a:buSzPct val="100000"/>
              <a:buFont typeface="+mj-lt"/>
              <a:buAutoNum type="alphaLcParenR"/>
              <a:defRPr/>
            </a:pPr>
            <a:r>
              <a:rPr lang="en-US" dirty="0"/>
              <a:t>vs. 13 – Ps 110:1</a:t>
            </a:r>
          </a:p>
        </p:txBody>
      </p:sp>
      <p:pic>
        <p:nvPicPr>
          <p:cNvPr id="3" name="Picture 2">
            <a:extLst>
              <a:ext uri="{FF2B5EF4-FFF2-40B4-BE49-F238E27FC236}">
                <a16:creationId xmlns:a16="http://schemas.microsoft.com/office/drawing/2014/main" id="{605F3360-68B3-1714-5002-1A7E4C021B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712363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69F468-29DF-9128-267F-A4C1AF40F8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34147" name="Rectangle 1"/>
          <p:cNvSpPr>
            <a:spLocks noChangeArrowheads="1"/>
          </p:cNvSpPr>
          <p:nvPr/>
        </p:nvSpPr>
        <p:spPr bwMode="auto">
          <a:xfrm>
            <a:off x="609600" y="0"/>
            <a:ext cx="10972800" cy="2008242"/>
          </a:xfrm>
          <a:prstGeom prst="rect">
            <a:avLst/>
          </a:prstGeom>
          <a:noFill/>
          <a:ln w="28575">
            <a:noFill/>
            <a:miter lim="800000"/>
            <a:headEnd/>
            <a:tailEnd/>
          </a:ln>
        </p:spPr>
        <p:txBody>
          <a:bodyPr wrap="square">
            <a:spAutoFit/>
          </a:bodyPr>
          <a:lstStyle/>
          <a:p>
            <a:pPr algn="ctr">
              <a:spcBef>
                <a:spcPts val="0"/>
              </a:spcBef>
              <a:spcAft>
                <a:spcPts val="900"/>
              </a:spcAft>
            </a:pPr>
            <a:r>
              <a:rPr lang="en-US" altLang="en-US" sz="4000" dirty="0">
                <a:solidFill>
                  <a:srgbClr val="00FFFF"/>
                </a:solidFill>
                <a:effectLst>
                  <a:outerShdw blurRad="38100" dist="38100" dir="2700000" algn="tl">
                    <a:srgbClr val="000000"/>
                  </a:outerShdw>
                </a:effectLst>
                <a:latin typeface="Calibri" panose="020F0502020204030204" pitchFamily="34" charset="0"/>
                <a:ea typeface="+mj-ea"/>
                <a:cs typeface="Calibri" panose="020F0502020204030204" pitchFamily="34" charset="0"/>
              </a:rPr>
              <a:t>Galatians 4:7</a:t>
            </a:r>
          </a:p>
          <a:p>
            <a:pPr algn="just">
              <a:spcBef>
                <a:spcPts val="0"/>
              </a:spcBef>
              <a:spcAft>
                <a:spcPts val="0"/>
              </a:spcAft>
            </a:pPr>
            <a:r>
              <a:rPr lang="en-US" sz="3200" baseline="30000" dirty="0">
                <a:effectLst>
                  <a:outerShdw blurRad="38100" dist="38100" dir="2700000" algn="tl">
                    <a:srgbClr val="000000">
                      <a:alpha val="43137"/>
                    </a:srgbClr>
                  </a:outerShdw>
                </a:effectLst>
                <a:latin typeface="Calibri" panose="020F0502020204030204" pitchFamily="34" charset="0"/>
              </a:rPr>
              <a:t> </a:t>
            </a:r>
            <a:r>
              <a:rPr lang="en-US" sz="3600" dirty="0">
                <a:effectLst>
                  <a:outerShdw blurRad="38100" dist="38100" dir="2700000" algn="tl">
                    <a:srgbClr val="000000">
                      <a:alpha val="43137"/>
                    </a:srgbClr>
                  </a:outerShdw>
                </a:effectLst>
                <a:latin typeface="Calibri" panose="020F0502020204030204" pitchFamily="34" charset="0"/>
              </a:rPr>
              <a:t>“Therefore you are no longer a slave, but a son; and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mn-cs"/>
              </a:rPr>
              <a:t>if a son, then an heir</a:t>
            </a:r>
            <a:r>
              <a:rPr lang="en-US" sz="3600" dirty="0">
                <a:effectLst>
                  <a:outerShdw blurRad="38100" dist="38100" dir="2700000" algn="tl">
                    <a:srgbClr val="000000">
                      <a:alpha val="43137"/>
                    </a:srgbClr>
                  </a:outerShdw>
                </a:effectLst>
                <a:latin typeface="Calibri" panose="020F0502020204030204" pitchFamily="34" charset="0"/>
              </a:rPr>
              <a:t> through God</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endParaRPr lang="en-US" altLang="en-US" sz="3600"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6D6ED76B-CB5B-A1E0-651C-41E3DA0A0550}"/>
              </a:ext>
            </a:extLst>
          </p:cNvPr>
          <p:cNvPicPr>
            <a:picLocks noChangeAspect="1"/>
          </p:cNvPicPr>
          <p:nvPr/>
        </p:nvPicPr>
        <p:blipFill>
          <a:blip r:embed="rId3"/>
          <a:stretch>
            <a:fillRect/>
          </a:stretch>
        </p:blipFill>
        <p:spPr>
          <a:xfrm>
            <a:off x="2657097" y="2971800"/>
            <a:ext cx="6877806" cy="1828800"/>
          </a:xfrm>
          <a:prstGeom prst="rect">
            <a:avLst/>
          </a:prstGeom>
          <a:ln w="28575">
            <a:solidFill>
              <a:srgbClr val="FF0000"/>
            </a:solidFill>
          </a:ln>
        </p:spPr>
      </p:pic>
    </p:spTree>
    <p:extLst>
      <p:ext uri="{BB962C8B-B14F-4D97-AF65-F5344CB8AC3E}">
        <p14:creationId xmlns:p14="http://schemas.microsoft.com/office/powerpoint/2010/main" val="3485323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4" name="Rectangle 3">
            <a:extLst>
              <a:ext uri="{FF2B5EF4-FFF2-40B4-BE49-F238E27FC236}">
                <a16:creationId xmlns:a16="http://schemas.microsoft.com/office/drawing/2014/main" id="{D2A25B4A-0B10-4914-87F1-386C106EE50B}"/>
              </a:ext>
            </a:extLst>
          </p:cNvPr>
          <p:cNvSpPr>
            <a:spLocks noChangeArrowheads="1"/>
          </p:cNvSpPr>
          <p:nvPr/>
        </p:nvSpPr>
        <p:spPr bwMode="auto">
          <a:xfrm>
            <a:off x="609600" y="918656"/>
            <a:ext cx="10972800" cy="5863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SzPct val="75000"/>
              <a:buFont typeface="Wingdings" panose="05000000000000000000" pitchFamily="2" charset="2"/>
              <a:buChar char="n"/>
              <a:defRPr sz="3200">
                <a:solidFill>
                  <a:schemeClr val="tx1"/>
                </a:solidFill>
                <a:latin typeface="Times New Roman" panose="02020603050405020304" pitchFamily="18" charset="0"/>
              </a:defRPr>
            </a:lvl1pPr>
            <a:lvl2pPr marL="742950" indent="-285750">
              <a:spcBef>
                <a:spcPct val="20000"/>
              </a:spcBef>
              <a:buClr>
                <a:schemeClr val="folHlink"/>
              </a:buClr>
              <a:buSzPct val="60000"/>
              <a:buFont typeface="Wingdings" panose="05000000000000000000" pitchFamily="2" charset="2"/>
              <a:buChar char="u"/>
              <a:defRPr sz="3200">
                <a:solidFill>
                  <a:schemeClr val="tx1"/>
                </a:solidFill>
                <a:latin typeface="Times New Roman" panose="02020603050405020304" pitchFamily="18" charset="0"/>
              </a:defRPr>
            </a:lvl2pPr>
            <a:lvl3pPr marL="1143000" indent="-228600">
              <a:spcBef>
                <a:spcPct val="20000"/>
              </a:spcBef>
              <a:buClr>
                <a:schemeClr val="tx2"/>
              </a:buClr>
              <a:buSzPct val="60000"/>
              <a:buFont typeface="Wingdings" panose="05000000000000000000" pitchFamily="2" charset="2"/>
              <a:buChar char="t"/>
              <a:defRPr sz="3200">
                <a:solidFill>
                  <a:schemeClr val="tx1"/>
                </a:solidFill>
                <a:latin typeface="Times New Roman" panose="02020603050405020304" pitchFamily="18" charset="0"/>
              </a:defRPr>
            </a:lvl3pPr>
            <a:lvl4pPr marL="1600200" indent="-228600">
              <a:spcBef>
                <a:spcPct val="20000"/>
              </a:spcBef>
              <a:buClr>
                <a:schemeClr val="tx1"/>
              </a:buClr>
              <a:buSzPct val="100000"/>
              <a:buChar char="•"/>
              <a:defRPr sz="3200">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32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32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32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32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3200">
                <a:solidFill>
                  <a:schemeClr val="tx1"/>
                </a:solidFill>
                <a:latin typeface="Times New Roman" panose="02020603050405020304" pitchFamily="18" charset="0"/>
              </a:defRPr>
            </a:lvl9pPr>
          </a:lstStyle>
          <a:p>
            <a:pPr algn="just" eaLnBrk="1" hangingPunct="1">
              <a:spcBef>
                <a:spcPct val="0"/>
              </a:spcBef>
              <a:buClrTx/>
              <a:buSzTx/>
              <a:buFontTx/>
              <a:buNone/>
            </a:pPr>
            <a:r>
              <a:rPr lang="en-US" altLang="en-US" sz="2500" dirty="0">
                <a:effectLst>
                  <a:outerShdw blurRad="38100" dist="38100" dir="2700000" algn="tl">
                    <a:srgbClr val="000000">
                      <a:alpha val="43137"/>
                    </a:srgbClr>
                  </a:outerShdw>
                </a:effectLst>
                <a:latin typeface="Calibri" panose="020F0502020204030204" pitchFamily="34" charset="0"/>
              </a:rPr>
              <a:t>“I believe in one God, the Father Almighty, Maker of heaven and earth, and of all things visible and invisible. And in one Lord Jesus Christ, the only-begotten Son of God, begotten of the Father before all worlds; God of God, Light of Light, very God of very God; </a:t>
            </a:r>
            <a:r>
              <a:rPr lang="en-US" altLang="en-US" sz="2500" b="1" u="sng" dirty="0">
                <a:solidFill>
                  <a:srgbClr val="FFFFCC"/>
                </a:solidFill>
                <a:effectLst>
                  <a:outerShdw blurRad="38100" dist="38100" dir="2700000" algn="tl">
                    <a:srgbClr val="000000">
                      <a:alpha val="43137"/>
                    </a:srgbClr>
                  </a:outerShdw>
                </a:effectLst>
                <a:latin typeface="Calibri" panose="020F0502020204030204" pitchFamily="34" charset="0"/>
              </a:rPr>
              <a:t>BEGOTTEN, NOT MADE</a:t>
            </a:r>
            <a:r>
              <a:rPr lang="en-US" altLang="en-US" sz="2500" dirty="0">
                <a:effectLst>
                  <a:outerShdw blurRad="38100" dist="38100" dir="2700000" algn="tl">
                    <a:srgbClr val="000000">
                      <a:alpha val="43137"/>
                    </a:srgbClr>
                  </a:outerShdw>
                </a:effectLst>
                <a:latin typeface="Calibri" panose="020F0502020204030204" pitchFamily="34" charset="0"/>
              </a:rPr>
              <a:t>, being of one substance with the Father, by whom all things were made. Who, for us men and for our salvation, came down from heaven, and was incarnate by the Holy Spirit of the virgin Mary, and was made man; and was crucified also for us under Pontius Pilate; He suffered and was buried; and the third day He rose again, according to the Scriptures; and ascended into heaven, and sits on the right hand of the Father; and He shall come again, with glory, to judge the quick and the dead; whose kingdom shall have no end. And I believe in the Holy Ghost, the Lord and Giver of Life; who proceeds from the Father and the Son; who with the Father and the Son together is worshipped and glorified; who spoke by the prophets. And I believe in one holy catholic and apostolic Church. I acknowledge one baptism for the remission of sins; and I look for the resurrection of the dead, and the life of the world to come. Amen.”</a:t>
            </a:r>
          </a:p>
        </p:txBody>
      </p:sp>
      <p:sp>
        <p:nvSpPr>
          <p:cNvPr id="49155" name="Title 1">
            <a:extLst>
              <a:ext uri="{FF2B5EF4-FFF2-40B4-BE49-F238E27FC236}">
                <a16:creationId xmlns:a16="http://schemas.microsoft.com/office/drawing/2014/main" id="{9F2551E5-FF70-4DB2-A90B-0B47D470048D}"/>
              </a:ext>
            </a:extLst>
          </p:cNvPr>
          <p:cNvSpPr>
            <a:spLocks noGrp="1" noChangeArrowheads="1"/>
          </p:cNvSpPr>
          <p:nvPr>
            <p:ph type="title"/>
          </p:nvPr>
        </p:nvSpPr>
        <p:spPr>
          <a:xfrm>
            <a:off x="2209800" y="228600"/>
            <a:ext cx="7772400" cy="457201"/>
          </a:xfrm>
        </p:spPr>
        <p:txBody>
          <a:bodyPr/>
          <a:lstStyle/>
          <a:p>
            <a:pPr algn="ctr"/>
            <a:r>
              <a:rPr lang="en-US" altLang="en-US" sz="3600" dirty="0">
                <a:effectLst>
                  <a:outerShdw blurRad="38100" dist="38100" dir="2700000" algn="tl">
                    <a:srgbClr val="000000">
                      <a:alpha val="43137"/>
                    </a:srgbClr>
                  </a:outerShdw>
                </a:effectLst>
              </a:rPr>
              <a:t>Nicene Creed (AD 325)</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C40435E-C3A2-4487-B980-9D40B7DF1B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134147" name="Rectangle 1"/>
          <p:cNvSpPr>
            <a:spLocks noChangeArrowheads="1"/>
          </p:cNvSpPr>
          <p:nvPr/>
        </p:nvSpPr>
        <p:spPr bwMode="auto">
          <a:xfrm>
            <a:off x="609600" y="0"/>
            <a:ext cx="10972800" cy="2423740"/>
          </a:xfrm>
          <a:prstGeom prst="rect">
            <a:avLst/>
          </a:prstGeom>
          <a:noFill/>
          <a:ln w="28575">
            <a:noFill/>
            <a:miter lim="800000"/>
            <a:headEnd/>
            <a:tailEnd/>
          </a:ln>
        </p:spPr>
        <p:txBody>
          <a:bodyPr wrap="square">
            <a:spAutoFit/>
          </a:bodyPr>
          <a:lstStyle/>
          <a:p>
            <a:pPr algn="ctr" defTabSz="685800">
              <a:lnSpc>
                <a:spcPct val="90000"/>
              </a:lnSpc>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mj-cs"/>
              </a:rPr>
              <a:t>John 1:14</a:t>
            </a:r>
          </a:p>
          <a:p>
            <a:pPr algn="just"/>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“And the Word became flesh, and dwelt among us, and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we saw His glory</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glory as of the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only begotten [</a:t>
            </a:r>
            <a:r>
              <a:rPr lang="en-US" sz="3600" b="1" i="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monogenēs</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from the Father</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full of grace and truth.”</a:t>
            </a:r>
          </a:p>
        </p:txBody>
      </p:sp>
      <p:pic>
        <p:nvPicPr>
          <p:cNvPr id="3" name="Picture 2">
            <a:extLst>
              <a:ext uri="{FF2B5EF4-FFF2-40B4-BE49-F238E27FC236}">
                <a16:creationId xmlns:a16="http://schemas.microsoft.com/office/drawing/2014/main" id="{54F6ABF8-639B-4229-82EC-679EE90DE06E}"/>
              </a:ext>
            </a:extLst>
          </p:cNvPr>
          <p:cNvPicPr>
            <a:picLocks noChangeAspect="1"/>
          </p:cNvPicPr>
          <p:nvPr/>
        </p:nvPicPr>
        <p:blipFill rotWithShape="1">
          <a:blip r:embed="rId3"/>
          <a:srcRect t="10000" r="10556"/>
          <a:stretch/>
        </p:blipFill>
        <p:spPr>
          <a:xfrm>
            <a:off x="4483279" y="2971800"/>
            <a:ext cx="3225442" cy="1828800"/>
          </a:xfrm>
          <a:prstGeom prst="rect">
            <a:avLst/>
          </a:prstGeom>
          <a:ln>
            <a:solidFill>
              <a:schemeClr val="tx1"/>
            </a:solidFill>
          </a:ln>
        </p:spPr>
      </p:pic>
    </p:spTree>
    <p:extLst>
      <p:ext uri="{BB962C8B-B14F-4D97-AF65-F5344CB8AC3E}">
        <p14:creationId xmlns:p14="http://schemas.microsoft.com/office/powerpoint/2010/main" val="1404619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C40435E-C3A2-4487-B980-9D40B7DF1B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134147" name="Rectangle 1"/>
          <p:cNvSpPr>
            <a:spLocks noChangeArrowheads="1"/>
          </p:cNvSpPr>
          <p:nvPr/>
        </p:nvSpPr>
        <p:spPr bwMode="auto">
          <a:xfrm>
            <a:off x="609600" y="0"/>
            <a:ext cx="10972800" cy="2462213"/>
          </a:xfrm>
          <a:prstGeom prst="rect">
            <a:avLst/>
          </a:prstGeom>
          <a:noFill/>
          <a:ln w="28575">
            <a:noFill/>
            <a:miter lim="800000"/>
            <a:headEnd/>
            <a:tailEnd/>
          </a:ln>
        </p:spPr>
        <p:txBody>
          <a:bodyPr wrap="square">
            <a:spAutoFit/>
          </a:bodyPr>
          <a:lstStyle/>
          <a:p>
            <a:pPr algn="ctr" defTabSz="685800">
              <a:lnSpc>
                <a:spcPct val="90000"/>
              </a:lnSpc>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mj-cs"/>
              </a:rPr>
              <a:t>John 1:18</a:t>
            </a:r>
          </a:p>
          <a:p>
            <a:pPr algn="just"/>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0" i="0" u="none" strike="noStrike" dirty="0">
                <a:effectLst>
                  <a:outerShdw blurRad="38100" dist="38100" dir="2700000" algn="tl">
                    <a:srgbClr val="000000">
                      <a:alpha val="43137"/>
                    </a:srgbClr>
                  </a:outerShdw>
                </a:effectLst>
                <a:latin typeface="Calibri" panose="020F0502020204030204" pitchFamily="34" charset="0"/>
              </a:rPr>
              <a:t>No one has seen God at any time; the </a:t>
            </a:r>
            <a:r>
              <a:rPr lang="en-US" sz="3600" b="1" i="0" u="sng" strike="noStrike" dirty="0">
                <a:solidFill>
                  <a:srgbClr val="FFFFCC"/>
                </a:solidFill>
                <a:effectLst>
                  <a:outerShdw blurRad="38100" dist="38100" dir="2700000" algn="tl">
                    <a:srgbClr val="000000">
                      <a:alpha val="43137"/>
                    </a:srgbClr>
                  </a:outerShdw>
                </a:effectLst>
                <a:latin typeface="Calibri" panose="020F0502020204030204" pitchFamily="34" charset="0"/>
              </a:rPr>
              <a:t>only begotten</a:t>
            </a:r>
            <a:r>
              <a:rPr lang="en-US" sz="3600" b="0" i="0" u="none" strike="noStrike" dirty="0">
                <a:effectLst>
                  <a:outerShdw blurRad="38100" dist="38100" dir="2700000" algn="tl">
                    <a:srgbClr val="000000">
                      <a:alpha val="43137"/>
                    </a:srgbClr>
                  </a:outerShdw>
                </a:effectLst>
                <a:latin typeface="Calibri" panose="020F0502020204030204" pitchFamily="34" charset="0"/>
              </a:rPr>
              <a:t> </a:t>
            </a:r>
            <a:r>
              <a:rPr lang="en-US" sz="3600" b="1"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i="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monogenēs</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b="0" i="0" u="none" strike="noStrike" dirty="0">
                <a:effectLst>
                  <a:outerShdw blurRad="38100" dist="38100" dir="2700000" algn="tl">
                    <a:srgbClr val="000000">
                      <a:alpha val="43137"/>
                    </a:srgbClr>
                  </a:outerShdw>
                </a:effectLst>
                <a:latin typeface="Calibri" panose="020F0502020204030204" pitchFamily="34" charset="0"/>
              </a:rPr>
              <a:t>God who is in the bosom of the Father, He has explained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ex</a:t>
            </a:r>
            <a:r>
              <a:rPr lang="en-US" sz="3600" b="1" i="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ēgeomai</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b="0" i="1" dirty="0">
                <a:effectLst>
                  <a:outerShdw blurRad="38100" dist="38100" dir="2700000" algn="tl">
                    <a:srgbClr val="000000">
                      <a:alpha val="43137"/>
                    </a:srgbClr>
                  </a:outerShdw>
                </a:effectLst>
                <a:latin typeface="Calibri" panose="020F0502020204030204" pitchFamily="34" charset="0"/>
              </a:rPr>
              <a:t>Him</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p>
        </p:txBody>
      </p:sp>
      <p:pic>
        <p:nvPicPr>
          <p:cNvPr id="3" name="Picture 2">
            <a:extLst>
              <a:ext uri="{FF2B5EF4-FFF2-40B4-BE49-F238E27FC236}">
                <a16:creationId xmlns:a16="http://schemas.microsoft.com/office/drawing/2014/main" id="{54F6ABF8-639B-4229-82EC-679EE90DE06E}"/>
              </a:ext>
            </a:extLst>
          </p:cNvPr>
          <p:cNvPicPr>
            <a:picLocks noChangeAspect="1"/>
          </p:cNvPicPr>
          <p:nvPr/>
        </p:nvPicPr>
        <p:blipFill rotWithShape="1">
          <a:blip r:embed="rId3"/>
          <a:srcRect t="10000" r="10556"/>
          <a:stretch/>
        </p:blipFill>
        <p:spPr>
          <a:xfrm>
            <a:off x="4483279" y="2971800"/>
            <a:ext cx="3225442" cy="1828800"/>
          </a:xfrm>
          <a:prstGeom prst="rect">
            <a:avLst/>
          </a:prstGeom>
          <a:ln>
            <a:solidFill>
              <a:schemeClr val="tx1"/>
            </a:solidFill>
          </a:ln>
        </p:spPr>
      </p:pic>
    </p:spTree>
    <p:extLst>
      <p:ext uri="{BB962C8B-B14F-4D97-AF65-F5344CB8AC3E}">
        <p14:creationId xmlns:p14="http://schemas.microsoft.com/office/powerpoint/2010/main" val="16014539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ACB79C-E76B-A4EB-3A6C-CD5AB5FCACB7}"/>
            </a:ext>
          </a:extLst>
        </p:cNvPr>
        <p:cNvGrpSpPr/>
        <p:nvPr/>
      </p:nvGrpSpPr>
      <p:grpSpPr>
        <a:xfrm>
          <a:off x="0" y="0"/>
          <a:ext cx="0" cy="0"/>
          <a:chOff x="0" y="0"/>
          <a:chExt cx="0" cy="0"/>
        </a:xfrm>
      </p:grpSpPr>
      <p:sp>
        <p:nvSpPr>
          <p:cNvPr id="161795" name="Rectangle 3">
            <a:extLst>
              <a:ext uri="{FF2B5EF4-FFF2-40B4-BE49-F238E27FC236}">
                <a16:creationId xmlns:a16="http://schemas.microsoft.com/office/drawing/2014/main" id="{70EFA22F-337B-4B87-6816-A011E887FEEB}"/>
              </a:ext>
            </a:extLst>
          </p:cNvPr>
          <p:cNvSpPr>
            <a:spLocks noGrp="1" noChangeArrowheads="1"/>
          </p:cNvSpPr>
          <p:nvPr>
            <p:ph type="body" idx="1"/>
          </p:nvPr>
        </p:nvSpPr>
        <p:spPr>
          <a:xfrm>
            <a:off x="662517" y="1333499"/>
            <a:ext cx="7162800" cy="2286001"/>
          </a:xfrm>
        </p:spPr>
        <p:txBody>
          <a:bodyPr/>
          <a:lstStyle/>
          <a:p>
            <a:pPr marL="457200" lvl="3" indent="-457200" eaLnBrk="1" hangingPunct="1">
              <a:lnSpc>
                <a:spcPct val="100000"/>
              </a:lnSpc>
              <a:spcBef>
                <a:spcPts val="0"/>
              </a:spcBef>
              <a:spcAft>
                <a:spcPts val="1200"/>
              </a:spcAft>
              <a:buClr>
                <a:srgbClr val="00FF00"/>
              </a:buClr>
              <a:buFont typeface="+mj-lt"/>
              <a:buAutoNum type="arabicPeriod"/>
              <a:defRPr/>
            </a:pPr>
            <a:r>
              <a:rPr lang="en-US" sz="3200" dirty="0">
                <a:effectLst>
                  <a:outerShdw blurRad="38100" dist="38100" dir="2700000" algn="tl">
                    <a:srgbClr val="000000">
                      <a:alpha val="43137"/>
                    </a:srgbClr>
                  </a:outerShdw>
                </a:effectLst>
                <a:latin typeface="Calibri" panose="020F0502020204030204" pitchFamily="34" charset="0"/>
              </a:rPr>
              <a:t>Introduction (16)</a:t>
            </a:r>
          </a:p>
          <a:p>
            <a:pPr marL="457200" lvl="3" indent="-457200">
              <a:lnSpc>
                <a:spcPct val="100000"/>
              </a:lnSpc>
              <a:spcBef>
                <a:spcPts val="0"/>
              </a:spcBef>
              <a:spcAft>
                <a:spcPts val="1200"/>
              </a:spcAft>
              <a:buClr>
                <a:srgbClr val="00FF00"/>
              </a:buClr>
              <a:buFont typeface="+mj-lt"/>
              <a:buAutoNum type="arabicPeriod"/>
              <a:defRPr/>
            </a:pPr>
            <a:r>
              <a:rPr lang="en-US" sz="3200" dirty="0">
                <a:effectLst>
                  <a:outerShdw blurRad="38100" dist="38100" dir="2700000" algn="tl">
                    <a:srgbClr val="000000">
                      <a:alpha val="43137"/>
                    </a:srgbClr>
                  </a:outerShdw>
                </a:effectLst>
                <a:latin typeface="Calibri" panose="020F0502020204030204" pitchFamily="34" charset="0"/>
              </a:rPr>
              <a:t>Historical background (17-22)</a:t>
            </a:r>
          </a:p>
          <a:p>
            <a:pPr marL="457200" lvl="3" indent="-457200">
              <a:lnSpc>
                <a:spcPct val="100000"/>
              </a:lnSpc>
              <a:spcBef>
                <a:spcPts val="0"/>
              </a:spcBef>
              <a:spcAft>
                <a:spcPts val="1200"/>
              </a:spcAft>
              <a:buClr>
                <a:srgbClr val="00FF00"/>
              </a:buClr>
              <a:buFont typeface="+mj-lt"/>
              <a:buAutoNum type="arabicPeriod"/>
              <a:defRPr/>
            </a:pPr>
            <a:r>
              <a:rPr lang="en-US" sz="3200" dirty="0">
                <a:effectLst>
                  <a:outerShdw blurRad="38100" dist="38100" dir="2700000" algn="tl">
                    <a:srgbClr val="000000">
                      <a:alpha val="43137"/>
                    </a:srgbClr>
                  </a:outerShdw>
                </a:effectLst>
                <a:latin typeface="Calibri" panose="020F0502020204030204" pitchFamily="34" charset="0"/>
              </a:rPr>
              <a:t>Messiah (23-25)</a:t>
            </a:r>
          </a:p>
          <a:p>
            <a:pPr marL="457200" lvl="3" indent="-457200">
              <a:lnSpc>
                <a:spcPct val="100000"/>
              </a:lnSpc>
              <a:spcBef>
                <a:spcPts val="0"/>
              </a:spcBef>
              <a:spcAft>
                <a:spcPts val="1200"/>
              </a:spcAft>
              <a:buClr>
                <a:srgbClr val="00FF00"/>
              </a:buClr>
              <a:buFont typeface="+mj-lt"/>
              <a:buAutoNum type="arabicPeriod"/>
              <a:defRPr/>
            </a:pPr>
            <a:r>
              <a:rPr lang="en-US" sz="3200" dirty="0">
                <a:effectLst>
                  <a:outerShdw blurRad="38100" dist="38100" dir="2700000" algn="tl">
                    <a:srgbClr val="000000">
                      <a:alpha val="43137"/>
                    </a:srgbClr>
                  </a:outerShdw>
                </a:effectLst>
                <a:latin typeface="Calibri" panose="020F0502020204030204" pitchFamily="34" charset="0"/>
              </a:rPr>
              <a:t>Gospel (26-29)</a:t>
            </a:r>
          </a:p>
          <a:p>
            <a:pPr marL="457200" lvl="3" indent="-457200">
              <a:lnSpc>
                <a:spcPct val="100000"/>
              </a:lnSpc>
              <a:spcBef>
                <a:spcPts val="0"/>
              </a:spcBef>
              <a:spcAft>
                <a:spcPts val="1200"/>
              </a:spcAft>
              <a:buClr>
                <a:srgbClr val="00FF00"/>
              </a:buClr>
              <a:buFont typeface="+mj-lt"/>
              <a:buAutoNum type="arabicPeriod"/>
              <a:defRPr/>
            </a:pPr>
            <a:r>
              <a:rPr lang="en-US" sz="3200" b="1" u="sng" dirty="0">
                <a:solidFill>
                  <a:srgbClr val="FFFFCC"/>
                </a:solidFill>
                <a:effectLst>
                  <a:outerShdw blurRad="38100" dist="38100" dir="2700000" algn="tl">
                    <a:srgbClr val="000000">
                      <a:alpha val="43137"/>
                    </a:srgbClr>
                  </a:outerShdw>
                </a:effectLst>
                <a:latin typeface="Calibri" panose="020F0502020204030204" pitchFamily="34" charset="0"/>
              </a:rPr>
              <a:t>Resurrection (30-37)</a:t>
            </a:r>
          </a:p>
          <a:p>
            <a:pPr marL="457200" lvl="3" indent="-457200">
              <a:lnSpc>
                <a:spcPct val="100000"/>
              </a:lnSpc>
              <a:spcBef>
                <a:spcPts val="0"/>
              </a:spcBef>
              <a:spcAft>
                <a:spcPts val="1200"/>
              </a:spcAft>
              <a:buClr>
                <a:srgbClr val="00FF00"/>
              </a:buClr>
              <a:buFont typeface="+mj-lt"/>
              <a:buAutoNum type="arabicPeriod"/>
              <a:defRPr/>
            </a:pPr>
            <a:r>
              <a:rPr lang="en-US" sz="3200" dirty="0">
                <a:effectLst>
                  <a:outerShdw blurRad="38100" dist="38100" dir="2700000" algn="tl">
                    <a:srgbClr val="000000">
                      <a:alpha val="43137"/>
                    </a:srgbClr>
                  </a:outerShdw>
                </a:effectLst>
                <a:latin typeface="Calibri" panose="020F0502020204030204" pitchFamily="34" charset="0"/>
              </a:rPr>
              <a:t>Application to Paul’s audience (38-39)</a:t>
            </a:r>
          </a:p>
          <a:p>
            <a:pPr marL="457200" lvl="3" indent="-457200">
              <a:lnSpc>
                <a:spcPct val="100000"/>
              </a:lnSpc>
              <a:spcBef>
                <a:spcPts val="0"/>
              </a:spcBef>
              <a:spcAft>
                <a:spcPts val="1200"/>
              </a:spcAft>
              <a:buClr>
                <a:srgbClr val="00FF00"/>
              </a:buClr>
              <a:buFont typeface="+mj-lt"/>
              <a:buAutoNum type="arabicPeriod"/>
              <a:defRPr/>
            </a:pPr>
            <a:r>
              <a:rPr lang="en-US" sz="3200" dirty="0">
                <a:effectLst>
                  <a:outerShdw blurRad="38100" dist="38100" dir="2700000" algn="tl">
                    <a:srgbClr val="000000">
                      <a:alpha val="43137"/>
                    </a:srgbClr>
                  </a:outerShdw>
                </a:effectLst>
                <a:latin typeface="Calibri" panose="020F0502020204030204" pitchFamily="34" charset="0"/>
              </a:rPr>
              <a:t>Warning (40-41)</a:t>
            </a:r>
          </a:p>
        </p:txBody>
      </p:sp>
      <p:pic>
        <p:nvPicPr>
          <p:cNvPr id="2" name="Picture 1">
            <a:extLst>
              <a:ext uri="{FF2B5EF4-FFF2-40B4-BE49-F238E27FC236}">
                <a16:creationId xmlns:a16="http://schemas.microsoft.com/office/drawing/2014/main" id="{A1D52958-156D-BE91-AF77-E12F42BF531D}"/>
              </a:ext>
            </a:extLst>
          </p:cNvPr>
          <p:cNvPicPr>
            <a:picLocks noChangeAspect="1"/>
          </p:cNvPicPr>
          <p:nvPr/>
        </p:nvPicPr>
        <p:blipFill>
          <a:blip r:embed="rId2"/>
          <a:stretch>
            <a:fillRect/>
          </a:stretch>
        </p:blipFill>
        <p:spPr>
          <a:xfrm>
            <a:off x="8397240" y="2286000"/>
            <a:ext cx="3261360" cy="2286000"/>
          </a:xfrm>
          <a:prstGeom prst="rect">
            <a:avLst/>
          </a:prstGeom>
        </p:spPr>
      </p:pic>
      <p:sp>
        <p:nvSpPr>
          <p:cNvPr id="3" name="Rectangle 2">
            <a:extLst>
              <a:ext uri="{FF2B5EF4-FFF2-40B4-BE49-F238E27FC236}">
                <a16:creationId xmlns:a16="http://schemas.microsoft.com/office/drawing/2014/main" id="{9BD645EF-FB48-CCBD-2D1F-BD2198919833}"/>
              </a:ext>
            </a:extLst>
          </p:cNvPr>
          <p:cNvSpPr txBox="1">
            <a:spLocks noChangeArrowheads="1"/>
          </p:cNvSpPr>
          <p:nvPr/>
        </p:nvSpPr>
        <p:spPr bwMode="auto">
          <a:xfrm>
            <a:off x="2738437" y="228601"/>
            <a:ext cx="671512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marL="457200" indent="-457200" algn="ctr" defTabSz="914400" eaLnBrk="1" hangingPunct="1">
              <a:lnSpc>
                <a:spcPct val="100000"/>
              </a:lnSpc>
              <a:buClr>
                <a:srgbClr val="CC66FF"/>
              </a:buClr>
              <a:buFont typeface="+mj-lt"/>
              <a:buAutoNum type="alphaUcPeriod" startAt="2"/>
            </a:pPr>
            <a:r>
              <a:rPr lang="en-US" sz="3600" dirty="0">
                <a:solidFill>
                  <a:srgbClr val="00FFFF"/>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Acts 13:16-41</a:t>
            </a:r>
            <a:br>
              <a:rPr lang="en-US" sz="3600" dirty="0">
                <a:effectLst>
                  <a:outerShdw blurRad="38100" dist="38100" dir="2700000" algn="tl">
                    <a:srgbClr val="000000">
                      <a:alpha val="43137"/>
                    </a:srgbClr>
                  </a:outerShdw>
                </a:effectLst>
                <a:cs typeface="Calibri" panose="020F0502020204030204" pitchFamily="34" charset="0"/>
              </a:rPr>
            </a:br>
            <a:r>
              <a:rPr lang="en-US" sz="2800" dirty="0">
                <a:effectLst>
                  <a:outerShdw blurRad="38100" dist="38100" dir="2700000" algn="tl">
                    <a:srgbClr val="000000">
                      <a:alpha val="43137"/>
                    </a:srgbClr>
                  </a:outerShdw>
                </a:effectLst>
                <a:latin typeface="Calibri" panose="020F0502020204030204" pitchFamily="34" charset="0"/>
                <a:ea typeface="+mn-ea"/>
                <a:cs typeface="+mn-cs"/>
              </a:rPr>
              <a:t>Paul’s Message</a:t>
            </a:r>
          </a:p>
        </p:txBody>
      </p:sp>
    </p:spTree>
    <p:extLst>
      <p:ext uri="{BB962C8B-B14F-4D97-AF65-F5344CB8AC3E}">
        <p14:creationId xmlns:p14="http://schemas.microsoft.com/office/powerpoint/2010/main" val="4971039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3B8233-10C5-DE7A-CAC3-C25839B0028E}"/>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D359DA71-45A2-725B-D2B9-B9D3FEE0BE63}"/>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C337542B-22D5-4E74-5AA7-98387277CF67}"/>
              </a:ext>
            </a:extLst>
          </p:cNvPr>
          <p:cNvSpPr>
            <a:spLocks noGrp="1" noChangeArrowheads="1"/>
          </p:cNvSpPr>
          <p:nvPr>
            <p:ph type="body" idx="1"/>
          </p:nvPr>
        </p:nvSpPr>
        <p:spPr>
          <a:xfrm>
            <a:off x="604157" y="1458716"/>
            <a:ext cx="4800600" cy="4606925"/>
          </a:xfrm>
        </p:spPr>
        <p:txBody>
          <a:bodyPr/>
          <a:lstStyle/>
          <a:p>
            <a:pPr marL="514350" indent="-514350" algn="just" eaLnBrk="1" hangingPunct="1">
              <a:spcBef>
                <a:spcPts val="0"/>
              </a:spcBef>
              <a:spcAft>
                <a:spcPts val="1800"/>
              </a:spcAft>
              <a:buSzPct val="100000"/>
              <a:buFont typeface="+mj-lt"/>
              <a:buAutoNum type="alphaLcParenR"/>
              <a:defRPr/>
            </a:pPr>
            <a:r>
              <a:rPr lang="en-US" dirty="0"/>
              <a:t>vs. 5a – Ps 2:7</a:t>
            </a:r>
          </a:p>
          <a:p>
            <a:pPr marL="514350" indent="-514350" algn="just" eaLnBrk="1" hangingPunct="1">
              <a:spcBef>
                <a:spcPts val="0"/>
              </a:spcBef>
              <a:spcAft>
                <a:spcPts val="1800"/>
              </a:spcAft>
              <a:buSzPct val="100000"/>
              <a:buFont typeface="+mj-lt"/>
              <a:buAutoNum type="alphaLcParenR"/>
              <a:defRPr/>
            </a:pPr>
            <a:r>
              <a:rPr lang="en-US" b="1" u="sng" dirty="0">
                <a:solidFill>
                  <a:srgbClr val="FFFFCC"/>
                </a:solidFill>
              </a:rPr>
              <a:t>vs. 5b – 2 Sam 7:14</a:t>
            </a:r>
          </a:p>
          <a:p>
            <a:pPr marL="514350" indent="-514350" algn="just" eaLnBrk="1" hangingPunct="1">
              <a:spcBef>
                <a:spcPts val="0"/>
              </a:spcBef>
              <a:spcAft>
                <a:spcPts val="1800"/>
              </a:spcAft>
              <a:buSzPct val="100000"/>
              <a:buFont typeface="+mj-lt"/>
              <a:buAutoNum type="alphaLcParenR"/>
              <a:defRPr/>
            </a:pPr>
            <a:r>
              <a:rPr lang="en-US" dirty="0"/>
              <a:t>vs. 6 – Ps 97:7</a:t>
            </a:r>
          </a:p>
          <a:p>
            <a:pPr marL="514350" indent="-514350" algn="just" eaLnBrk="1" hangingPunct="1">
              <a:spcBef>
                <a:spcPts val="0"/>
              </a:spcBef>
              <a:spcAft>
                <a:spcPts val="1800"/>
              </a:spcAft>
              <a:buSzPct val="100000"/>
              <a:buFont typeface="+mj-lt"/>
              <a:buAutoNum type="alphaLcParenR"/>
              <a:defRPr/>
            </a:pPr>
            <a:r>
              <a:rPr lang="en-US" dirty="0"/>
              <a:t>vs. 7 – Ps 104:4</a:t>
            </a:r>
          </a:p>
          <a:p>
            <a:pPr marL="514350" indent="-514350" algn="just" eaLnBrk="1" hangingPunct="1">
              <a:spcBef>
                <a:spcPts val="0"/>
              </a:spcBef>
              <a:spcAft>
                <a:spcPts val="1800"/>
              </a:spcAft>
              <a:buSzPct val="100000"/>
              <a:buFont typeface="+mj-lt"/>
              <a:buAutoNum type="alphaLcParenR"/>
              <a:defRPr/>
            </a:pPr>
            <a:r>
              <a:rPr lang="en-US" dirty="0"/>
              <a:t>vs. 8-9 – Ps 45:6-7</a:t>
            </a:r>
          </a:p>
          <a:p>
            <a:pPr marL="514350" indent="-514350" algn="just" eaLnBrk="1" hangingPunct="1">
              <a:spcBef>
                <a:spcPts val="0"/>
              </a:spcBef>
              <a:spcAft>
                <a:spcPts val="1800"/>
              </a:spcAft>
              <a:buSzPct val="100000"/>
              <a:buFont typeface="+mj-lt"/>
              <a:buAutoNum type="alphaLcParenR"/>
              <a:defRPr/>
            </a:pPr>
            <a:r>
              <a:rPr lang="en-US" dirty="0"/>
              <a:t>vs. 10-12 – Ps 102:25-7</a:t>
            </a:r>
          </a:p>
          <a:p>
            <a:pPr marL="514350" indent="-514350" algn="just" eaLnBrk="1" hangingPunct="1">
              <a:spcBef>
                <a:spcPts val="0"/>
              </a:spcBef>
              <a:spcAft>
                <a:spcPts val="1800"/>
              </a:spcAft>
              <a:buSzPct val="100000"/>
              <a:buFont typeface="+mj-lt"/>
              <a:buAutoNum type="alphaLcParenR"/>
              <a:defRPr/>
            </a:pPr>
            <a:r>
              <a:rPr lang="en-US" dirty="0"/>
              <a:t>vs. 13 – Ps 110:1</a:t>
            </a:r>
          </a:p>
        </p:txBody>
      </p:sp>
      <p:pic>
        <p:nvPicPr>
          <p:cNvPr id="3" name="Picture 2">
            <a:extLst>
              <a:ext uri="{FF2B5EF4-FFF2-40B4-BE49-F238E27FC236}">
                <a16:creationId xmlns:a16="http://schemas.microsoft.com/office/drawing/2014/main" id="{07264B74-CE28-4482-1B6F-30B9E5D104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487632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34C37C7-26F1-4859-9FDE-309404C940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06500" y="435605"/>
            <a:ext cx="8779001" cy="59867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descr="Image result for trinity"/>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l="5364" t="3293" r="5364" b="3955"/>
          <a:stretch/>
        </p:blipFill>
        <p:spPr bwMode="auto">
          <a:xfrm>
            <a:off x="2936112" y="228600"/>
            <a:ext cx="6319779" cy="6400800"/>
          </a:xfrm>
          <a:prstGeom prst="rect">
            <a:avLst/>
          </a:prstGeom>
          <a:noFill/>
          <a:ln w="28575">
            <a:solidFill>
              <a:srgbClr val="FF0000"/>
            </a:solidFill>
          </a:ln>
        </p:spPr>
      </p:pic>
    </p:spTree>
    <p:extLst>
      <p:ext uri="{BB962C8B-B14F-4D97-AF65-F5344CB8AC3E}">
        <p14:creationId xmlns:p14="http://schemas.microsoft.com/office/powerpoint/2010/main" val="2435934447"/>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3">
            <a:extLst>
              <a:ext uri="{FF2B5EF4-FFF2-40B4-BE49-F238E27FC236}">
                <a16:creationId xmlns:a16="http://schemas.microsoft.com/office/drawing/2014/main" id="{1E8B7BC3-D1ED-4068-815F-290A6412406F}"/>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011022" y="293883"/>
            <a:ext cx="6169957" cy="6279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8168" y="167358"/>
            <a:ext cx="8315665" cy="6523285"/>
          </a:xfrm>
          <a:prstGeom prst="rect">
            <a:avLst/>
          </a:prstGeom>
        </p:spPr>
      </p:pic>
    </p:spTree>
    <p:extLst>
      <p:ext uri="{BB962C8B-B14F-4D97-AF65-F5344CB8AC3E}">
        <p14:creationId xmlns:p14="http://schemas.microsoft.com/office/powerpoint/2010/main" val="4232661386"/>
      </p:ext>
    </p:extLst>
  </p:cSld>
  <p:clrMapOvr>
    <a:masterClrMapping/>
  </p:clrMapOvr>
  <mc:AlternateContent xmlns:mc="http://schemas.openxmlformats.org/markup-compatibility/2006" xmlns:p14="http://schemas.microsoft.com/office/powerpoint/2010/main">
    <mc:Choice Requires="p14">
      <p:transition p14:dur="0" advTm="11450"/>
    </mc:Choice>
    <mc:Fallback xmlns="">
      <p:transition advTm="1145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F4580B-FC32-407F-805A-4AD31F2155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64514" name="Rectangle 1"/>
          <p:cNvSpPr>
            <a:spLocks noChangeArrowheads="1"/>
          </p:cNvSpPr>
          <p:nvPr/>
        </p:nvSpPr>
        <p:spPr bwMode="auto">
          <a:xfrm>
            <a:off x="609600" y="1"/>
            <a:ext cx="10972800" cy="3377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ctr" defTabSz="685800">
              <a:lnSpc>
                <a:spcPct val="90000"/>
              </a:lnSpc>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Calibri" panose="020F0502020204030204" pitchFamily="34" charset="0"/>
              </a:rPr>
              <a:t>2 Samuel 7:8, 16</a:t>
            </a:r>
          </a:p>
          <a:p>
            <a:pPr algn="just"/>
            <a:r>
              <a:rPr lang="en-US" altLang="en-US" sz="34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400" baseline="300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8</a:t>
            </a:r>
            <a:r>
              <a:rPr lang="en-US" sz="3400" b="1" baseline="300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4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Now therefore, thus you shall say to My servant </a:t>
            </a:r>
            <a:r>
              <a:rPr lang="en-US" sz="34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David</a:t>
            </a:r>
            <a:r>
              <a:rPr lang="en-US" sz="34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‘Thus says the </a:t>
            </a:r>
            <a:r>
              <a:rPr lang="en-US" sz="3400" cap="small"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Lord</a:t>
            </a:r>
            <a:r>
              <a:rPr lang="en-US" sz="34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of hosts, “I took you from the pasture, from following the sheep, to be ruler over My people Israel… </a:t>
            </a:r>
            <a:r>
              <a:rPr lang="en-US" sz="3400" baseline="300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16</a:t>
            </a:r>
            <a:r>
              <a:rPr lang="en-US" sz="3400" b="1" baseline="300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4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Your house and your kingdom shall endure before Me forever; your throne shall be established </a:t>
            </a:r>
            <a:r>
              <a:rPr lang="en-US" sz="34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forever</a:t>
            </a:r>
            <a:r>
              <a:rPr lang="en-US" sz="34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837345019"/>
      </p:ext>
    </p:ext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11 Icon Of The Genealoy Of Jesus Images - Son of David, Matthew Genealoy of  Jesus Christ and Jesus Genealoy Matthew Luke Charts / Newdesignfile.com">
            <a:extLst>
              <a:ext uri="{FF2B5EF4-FFF2-40B4-BE49-F238E27FC236}">
                <a16:creationId xmlns:a16="http://schemas.microsoft.com/office/drawing/2014/main" id="{07638764-20BA-4A96-8433-723EEB6641D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752600" y="114300"/>
            <a:ext cx="8686800" cy="6629400"/>
          </a:xfrm>
          <a:prstGeom prst="rect">
            <a:avLst/>
          </a:prstGeom>
          <a:solidFill>
            <a:srgbClr val="FFFFFF">
              <a:shade val="85000"/>
            </a:srgbClr>
          </a:solidFill>
          <a:ln w="28575" cap="sq">
            <a:solidFill>
              <a:srgbClr val="C0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4908248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652D5-8A7B-8B65-7F69-2E94A4DCDB43}"/>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99ED8390-3456-B51A-19C4-B3880FA95B26}"/>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8A0F480A-1BF1-6FA4-E592-B7C228A3FF81}"/>
              </a:ext>
            </a:extLst>
          </p:cNvPr>
          <p:cNvSpPr>
            <a:spLocks noGrp="1" noChangeArrowheads="1"/>
          </p:cNvSpPr>
          <p:nvPr>
            <p:ph type="body" idx="1"/>
          </p:nvPr>
        </p:nvSpPr>
        <p:spPr>
          <a:xfrm>
            <a:off x="604157" y="1458716"/>
            <a:ext cx="4800600" cy="4606925"/>
          </a:xfrm>
        </p:spPr>
        <p:txBody>
          <a:bodyPr/>
          <a:lstStyle/>
          <a:p>
            <a:pPr marL="514350" indent="-514350" algn="just" eaLnBrk="1" hangingPunct="1">
              <a:spcBef>
                <a:spcPts val="0"/>
              </a:spcBef>
              <a:spcAft>
                <a:spcPts val="1800"/>
              </a:spcAft>
              <a:buSzPct val="100000"/>
              <a:buFont typeface="+mj-lt"/>
              <a:buAutoNum type="alphaLcParenR"/>
              <a:defRPr/>
            </a:pPr>
            <a:r>
              <a:rPr lang="en-US" dirty="0"/>
              <a:t>vs. 5a – Ps 2:7</a:t>
            </a:r>
          </a:p>
          <a:p>
            <a:pPr marL="514350" indent="-514350" algn="just" eaLnBrk="1" hangingPunct="1">
              <a:spcBef>
                <a:spcPts val="0"/>
              </a:spcBef>
              <a:spcAft>
                <a:spcPts val="1800"/>
              </a:spcAft>
              <a:buSzPct val="100000"/>
              <a:buFont typeface="+mj-lt"/>
              <a:buAutoNum type="alphaLcParenR"/>
              <a:defRPr/>
            </a:pPr>
            <a:r>
              <a:rPr lang="en-US" dirty="0"/>
              <a:t>vs. 5b – 2 Sam 7:14</a:t>
            </a:r>
          </a:p>
          <a:p>
            <a:pPr marL="514350" indent="-514350" algn="just" eaLnBrk="1" hangingPunct="1">
              <a:spcBef>
                <a:spcPts val="0"/>
              </a:spcBef>
              <a:spcAft>
                <a:spcPts val="1800"/>
              </a:spcAft>
              <a:buSzPct val="100000"/>
              <a:buFont typeface="+mj-lt"/>
              <a:buAutoNum type="alphaLcParenR"/>
              <a:defRPr/>
            </a:pPr>
            <a:r>
              <a:rPr lang="en-US" b="1" u="sng" dirty="0">
                <a:solidFill>
                  <a:srgbClr val="FFFFCC"/>
                </a:solidFill>
              </a:rPr>
              <a:t>vs. 6 – Ps 97:7</a:t>
            </a:r>
          </a:p>
          <a:p>
            <a:pPr marL="514350" indent="-514350" algn="just" eaLnBrk="1" hangingPunct="1">
              <a:spcBef>
                <a:spcPts val="0"/>
              </a:spcBef>
              <a:spcAft>
                <a:spcPts val="1800"/>
              </a:spcAft>
              <a:buSzPct val="100000"/>
              <a:buFont typeface="+mj-lt"/>
              <a:buAutoNum type="alphaLcParenR"/>
              <a:defRPr/>
            </a:pPr>
            <a:r>
              <a:rPr lang="en-US" dirty="0"/>
              <a:t>vs. 7 – Ps 104:4</a:t>
            </a:r>
          </a:p>
          <a:p>
            <a:pPr marL="514350" indent="-514350" algn="just" eaLnBrk="1" hangingPunct="1">
              <a:spcBef>
                <a:spcPts val="0"/>
              </a:spcBef>
              <a:spcAft>
                <a:spcPts val="1800"/>
              </a:spcAft>
              <a:buSzPct val="100000"/>
              <a:buFont typeface="+mj-lt"/>
              <a:buAutoNum type="alphaLcParenR"/>
              <a:defRPr/>
            </a:pPr>
            <a:r>
              <a:rPr lang="en-US" dirty="0"/>
              <a:t>vs. 8-9 – Ps 45:6-7</a:t>
            </a:r>
          </a:p>
          <a:p>
            <a:pPr marL="514350" indent="-514350" algn="just" eaLnBrk="1" hangingPunct="1">
              <a:spcBef>
                <a:spcPts val="0"/>
              </a:spcBef>
              <a:spcAft>
                <a:spcPts val="1800"/>
              </a:spcAft>
              <a:buSzPct val="100000"/>
              <a:buFont typeface="+mj-lt"/>
              <a:buAutoNum type="alphaLcParenR"/>
              <a:defRPr/>
            </a:pPr>
            <a:r>
              <a:rPr lang="en-US" dirty="0"/>
              <a:t>vs. 10-12 – Ps 102:25-7</a:t>
            </a:r>
          </a:p>
          <a:p>
            <a:pPr marL="514350" indent="-514350" algn="just" eaLnBrk="1" hangingPunct="1">
              <a:spcBef>
                <a:spcPts val="0"/>
              </a:spcBef>
              <a:spcAft>
                <a:spcPts val="1800"/>
              </a:spcAft>
              <a:buSzPct val="100000"/>
              <a:buFont typeface="+mj-lt"/>
              <a:buAutoNum type="alphaLcParenR"/>
              <a:defRPr/>
            </a:pPr>
            <a:r>
              <a:rPr lang="en-US" dirty="0"/>
              <a:t>vs. 13 – Ps 110:1</a:t>
            </a:r>
          </a:p>
        </p:txBody>
      </p:sp>
      <p:pic>
        <p:nvPicPr>
          <p:cNvPr id="3" name="Picture 2">
            <a:extLst>
              <a:ext uri="{FF2B5EF4-FFF2-40B4-BE49-F238E27FC236}">
                <a16:creationId xmlns:a16="http://schemas.microsoft.com/office/drawing/2014/main" id="{177204BC-E2E9-05A3-1DEA-9427649878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463872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41FFE8-86D2-3D36-1771-9B9B3CFF2D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1179" y="228600"/>
            <a:ext cx="9769643" cy="6400800"/>
          </a:xfrm>
          <a:prstGeom prst="rect">
            <a:avLst/>
          </a:prstGeom>
          <a:ln>
            <a:solidFill>
              <a:srgbClr val="FFFFCC"/>
            </a:solidFill>
          </a:ln>
        </p:spPr>
      </p:pic>
    </p:spTree>
    <p:extLst>
      <p:ext uri="{BB962C8B-B14F-4D97-AF65-F5344CB8AC3E}">
        <p14:creationId xmlns:p14="http://schemas.microsoft.com/office/powerpoint/2010/main" val="302882769"/>
      </p:ext>
    </p:ext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F1D1A-D3EB-4710-27AF-502EA3468389}"/>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D081719A-A75C-FFD8-50DC-140AEB30541E}"/>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4C8B0F53-231B-5B3E-898E-8F09F61FB373}"/>
              </a:ext>
            </a:extLst>
          </p:cNvPr>
          <p:cNvSpPr>
            <a:spLocks noGrp="1" noChangeArrowheads="1"/>
          </p:cNvSpPr>
          <p:nvPr>
            <p:ph type="body" idx="1"/>
          </p:nvPr>
        </p:nvSpPr>
        <p:spPr>
          <a:xfrm>
            <a:off x="604157" y="1458716"/>
            <a:ext cx="4800600" cy="4606925"/>
          </a:xfrm>
        </p:spPr>
        <p:txBody>
          <a:bodyPr/>
          <a:lstStyle/>
          <a:p>
            <a:pPr marL="514350" indent="-514350" algn="just" eaLnBrk="1" hangingPunct="1">
              <a:spcBef>
                <a:spcPts val="0"/>
              </a:spcBef>
              <a:spcAft>
                <a:spcPts val="1800"/>
              </a:spcAft>
              <a:buSzPct val="100000"/>
              <a:buFont typeface="+mj-lt"/>
              <a:buAutoNum type="alphaLcParenR"/>
              <a:defRPr/>
            </a:pPr>
            <a:r>
              <a:rPr lang="en-US" dirty="0"/>
              <a:t>vs. 5a – Ps 2:7</a:t>
            </a:r>
          </a:p>
          <a:p>
            <a:pPr marL="514350" indent="-514350" algn="just" eaLnBrk="1" hangingPunct="1">
              <a:spcBef>
                <a:spcPts val="0"/>
              </a:spcBef>
              <a:spcAft>
                <a:spcPts val="1800"/>
              </a:spcAft>
              <a:buSzPct val="100000"/>
              <a:buFont typeface="+mj-lt"/>
              <a:buAutoNum type="alphaLcParenR"/>
              <a:defRPr/>
            </a:pPr>
            <a:r>
              <a:rPr lang="en-US" dirty="0"/>
              <a:t>vs. 5b – 2 Sam 7:14</a:t>
            </a:r>
          </a:p>
          <a:p>
            <a:pPr marL="514350" indent="-514350" algn="just" eaLnBrk="1" hangingPunct="1">
              <a:spcBef>
                <a:spcPts val="0"/>
              </a:spcBef>
              <a:spcAft>
                <a:spcPts val="1800"/>
              </a:spcAft>
              <a:buSzPct val="100000"/>
              <a:buFont typeface="+mj-lt"/>
              <a:buAutoNum type="alphaLcParenR"/>
              <a:defRPr/>
            </a:pPr>
            <a:r>
              <a:rPr lang="en-US" dirty="0"/>
              <a:t>vs. 6 – Ps 97:7</a:t>
            </a:r>
          </a:p>
          <a:p>
            <a:pPr marL="514350" indent="-514350" algn="just" eaLnBrk="1" hangingPunct="1">
              <a:spcBef>
                <a:spcPts val="0"/>
              </a:spcBef>
              <a:spcAft>
                <a:spcPts val="1800"/>
              </a:spcAft>
              <a:buSzPct val="100000"/>
              <a:buFont typeface="+mj-lt"/>
              <a:buAutoNum type="alphaLcParenR"/>
              <a:defRPr/>
            </a:pPr>
            <a:r>
              <a:rPr lang="en-US" b="1" u="sng" dirty="0">
                <a:solidFill>
                  <a:srgbClr val="FFFFCC"/>
                </a:solidFill>
              </a:rPr>
              <a:t>vs. 7 – Ps 104:4</a:t>
            </a:r>
          </a:p>
          <a:p>
            <a:pPr marL="514350" indent="-514350" algn="just" eaLnBrk="1" hangingPunct="1">
              <a:spcBef>
                <a:spcPts val="0"/>
              </a:spcBef>
              <a:spcAft>
                <a:spcPts val="1800"/>
              </a:spcAft>
              <a:buSzPct val="100000"/>
              <a:buFont typeface="+mj-lt"/>
              <a:buAutoNum type="alphaLcParenR"/>
              <a:defRPr/>
            </a:pPr>
            <a:r>
              <a:rPr lang="en-US" dirty="0"/>
              <a:t>vs. 8-9 – Ps 45:6-7</a:t>
            </a:r>
          </a:p>
          <a:p>
            <a:pPr marL="514350" indent="-514350" algn="just" eaLnBrk="1" hangingPunct="1">
              <a:spcBef>
                <a:spcPts val="0"/>
              </a:spcBef>
              <a:spcAft>
                <a:spcPts val="1800"/>
              </a:spcAft>
              <a:buSzPct val="100000"/>
              <a:buFont typeface="+mj-lt"/>
              <a:buAutoNum type="alphaLcParenR"/>
              <a:defRPr/>
            </a:pPr>
            <a:r>
              <a:rPr lang="en-US" dirty="0"/>
              <a:t>vs. 10-12 – Ps 102:25-7</a:t>
            </a:r>
          </a:p>
          <a:p>
            <a:pPr marL="514350" indent="-514350" algn="just" eaLnBrk="1" hangingPunct="1">
              <a:spcBef>
                <a:spcPts val="0"/>
              </a:spcBef>
              <a:spcAft>
                <a:spcPts val="1800"/>
              </a:spcAft>
              <a:buSzPct val="100000"/>
              <a:buFont typeface="+mj-lt"/>
              <a:buAutoNum type="alphaLcParenR"/>
              <a:defRPr/>
            </a:pPr>
            <a:r>
              <a:rPr lang="en-US" dirty="0"/>
              <a:t>vs. 13 – Ps 110:1</a:t>
            </a:r>
          </a:p>
        </p:txBody>
      </p:sp>
      <p:pic>
        <p:nvPicPr>
          <p:cNvPr id="3" name="Picture 2">
            <a:extLst>
              <a:ext uri="{FF2B5EF4-FFF2-40B4-BE49-F238E27FC236}">
                <a16:creationId xmlns:a16="http://schemas.microsoft.com/office/drawing/2014/main" id="{8B42E08C-0221-5EBE-07C7-5EECAA5C6F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9246742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C40435E-C3A2-4487-B980-9D40B7DF1B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134147" name="Rectangle 1"/>
          <p:cNvSpPr>
            <a:spLocks noChangeArrowheads="1"/>
          </p:cNvSpPr>
          <p:nvPr/>
        </p:nvSpPr>
        <p:spPr bwMode="auto">
          <a:xfrm>
            <a:off x="609600" y="0"/>
            <a:ext cx="10972800" cy="2423740"/>
          </a:xfrm>
          <a:prstGeom prst="rect">
            <a:avLst/>
          </a:prstGeom>
          <a:noFill/>
          <a:ln w="28575">
            <a:noFill/>
            <a:miter lim="800000"/>
            <a:headEnd/>
            <a:tailEnd/>
          </a:ln>
        </p:spPr>
        <p:txBody>
          <a:bodyPr wrap="square">
            <a:spAutoFit/>
          </a:bodyPr>
          <a:lstStyle/>
          <a:p>
            <a:pPr algn="ctr" defTabSz="685800">
              <a:lnSpc>
                <a:spcPct val="90000"/>
              </a:lnSpc>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mj-cs"/>
              </a:rPr>
              <a:t>John 1:14</a:t>
            </a:r>
          </a:p>
          <a:p>
            <a:pPr algn="just"/>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“And the Word became flesh, and dwelt among us, and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we saw His glory</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glory as of the only begotten [</a:t>
            </a:r>
            <a:r>
              <a:rPr lang="en-US" sz="3600" i="1"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monogenēs</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from the Father, full of grace and truth.”</a:t>
            </a:r>
          </a:p>
        </p:txBody>
      </p:sp>
      <p:pic>
        <p:nvPicPr>
          <p:cNvPr id="3" name="Picture 2">
            <a:extLst>
              <a:ext uri="{FF2B5EF4-FFF2-40B4-BE49-F238E27FC236}">
                <a16:creationId xmlns:a16="http://schemas.microsoft.com/office/drawing/2014/main" id="{54F6ABF8-639B-4229-82EC-679EE90DE06E}"/>
              </a:ext>
            </a:extLst>
          </p:cNvPr>
          <p:cNvPicPr>
            <a:picLocks noChangeAspect="1"/>
          </p:cNvPicPr>
          <p:nvPr/>
        </p:nvPicPr>
        <p:blipFill rotWithShape="1">
          <a:blip r:embed="rId3"/>
          <a:srcRect t="10000" r="10556"/>
          <a:stretch/>
        </p:blipFill>
        <p:spPr>
          <a:xfrm>
            <a:off x="4483279" y="2971800"/>
            <a:ext cx="3225442" cy="1828800"/>
          </a:xfrm>
          <a:prstGeom prst="rect">
            <a:avLst/>
          </a:prstGeom>
          <a:ln>
            <a:solidFill>
              <a:schemeClr val="tx1"/>
            </a:solidFill>
          </a:ln>
        </p:spPr>
      </p:pic>
    </p:spTree>
    <p:extLst>
      <p:ext uri="{BB962C8B-B14F-4D97-AF65-F5344CB8AC3E}">
        <p14:creationId xmlns:p14="http://schemas.microsoft.com/office/powerpoint/2010/main" val="20749158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C40435E-C3A2-4487-B980-9D40B7DF1B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134147" name="Rectangle 1"/>
          <p:cNvSpPr>
            <a:spLocks noChangeArrowheads="1"/>
          </p:cNvSpPr>
          <p:nvPr/>
        </p:nvSpPr>
        <p:spPr bwMode="auto">
          <a:xfrm>
            <a:off x="609600" y="0"/>
            <a:ext cx="10972800" cy="2462213"/>
          </a:xfrm>
          <a:prstGeom prst="rect">
            <a:avLst/>
          </a:prstGeom>
          <a:noFill/>
          <a:ln w="28575">
            <a:noFill/>
            <a:miter lim="800000"/>
            <a:headEnd/>
            <a:tailEnd/>
          </a:ln>
        </p:spPr>
        <p:txBody>
          <a:bodyPr wrap="square">
            <a:spAutoFit/>
          </a:bodyPr>
          <a:lstStyle/>
          <a:p>
            <a:pPr algn="ctr" defTabSz="685800">
              <a:lnSpc>
                <a:spcPct val="90000"/>
              </a:lnSpc>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mj-cs"/>
              </a:rPr>
              <a:t>John 1:18</a:t>
            </a:r>
          </a:p>
          <a:p>
            <a:pPr algn="just"/>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i="0" u="sng" strike="noStrike" dirty="0">
                <a:solidFill>
                  <a:srgbClr val="FFFFCC"/>
                </a:solidFill>
                <a:effectLst>
                  <a:outerShdw blurRad="38100" dist="38100" dir="2700000" algn="tl">
                    <a:srgbClr val="000000">
                      <a:alpha val="43137"/>
                    </a:srgbClr>
                  </a:outerShdw>
                </a:effectLst>
                <a:latin typeface="Calibri" panose="020F0502020204030204" pitchFamily="34" charset="0"/>
              </a:rPr>
              <a:t>No one has seen God</a:t>
            </a:r>
            <a:r>
              <a:rPr lang="en-US" sz="3600" b="0" i="0" u="none" strike="noStrike" dirty="0">
                <a:effectLst>
                  <a:outerShdw blurRad="38100" dist="38100" dir="2700000" algn="tl">
                    <a:srgbClr val="000000">
                      <a:alpha val="43137"/>
                    </a:srgbClr>
                  </a:outerShdw>
                </a:effectLst>
                <a:latin typeface="Calibri" panose="020F0502020204030204" pitchFamily="34" charset="0"/>
              </a:rPr>
              <a:t> at any time; </a:t>
            </a:r>
            <a:r>
              <a:rPr lang="en-US" sz="3600" i="0" strike="noStrike" dirty="0">
                <a:effectLst>
                  <a:outerShdw blurRad="38100" dist="38100" dir="2700000" algn="tl">
                    <a:srgbClr val="000000">
                      <a:alpha val="43137"/>
                    </a:srgbClr>
                  </a:outerShdw>
                </a:effectLst>
                <a:latin typeface="Calibri" panose="020F0502020204030204" pitchFamily="34" charset="0"/>
              </a:rPr>
              <a:t>the only begotten </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i="1" dirty="0" err="1">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monogenēs</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b="0" i="0" u="none" strike="noStrike" dirty="0">
                <a:effectLst>
                  <a:outerShdw blurRad="38100" dist="38100" dir="2700000" algn="tl">
                    <a:srgbClr val="000000">
                      <a:alpha val="43137"/>
                    </a:srgbClr>
                  </a:outerShdw>
                </a:effectLst>
                <a:latin typeface="Calibri" panose="020F0502020204030204" pitchFamily="34" charset="0"/>
              </a:rPr>
              <a:t>God who is in the bosom of the Father, He has </a:t>
            </a:r>
            <a:r>
              <a:rPr lang="en-US" sz="3600" b="1" i="0" u="sng" strike="noStrike" dirty="0">
                <a:solidFill>
                  <a:srgbClr val="FFFFCC"/>
                </a:solidFill>
                <a:effectLst>
                  <a:outerShdw blurRad="38100" dist="38100" dir="2700000" algn="tl">
                    <a:srgbClr val="000000">
                      <a:alpha val="43137"/>
                    </a:srgbClr>
                  </a:outerShdw>
                </a:effectLst>
                <a:latin typeface="Calibri" panose="020F0502020204030204" pitchFamily="34" charset="0"/>
              </a:rPr>
              <a:t>explained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ex</a:t>
            </a:r>
            <a:r>
              <a:rPr lang="en-US" sz="3600" b="1" i="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ēgeomai</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b="0" i="1" dirty="0">
                <a:effectLst>
                  <a:outerShdw blurRad="38100" dist="38100" dir="2700000" algn="tl">
                    <a:srgbClr val="000000">
                      <a:alpha val="43137"/>
                    </a:srgbClr>
                  </a:outerShdw>
                </a:effectLst>
                <a:latin typeface="Calibri" panose="020F0502020204030204" pitchFamily="34" charset="0"/>
              </a:rPr>
              <a:t>Him</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p>
        </p:txBody>
      </p:sp>
      <p:pic>
        <p:nvPicPr>
          <p:cNvPr id="3" name="Picture 2">
            <a:extLst>
              <a:ext uri="{FF2B5EF4-FFF2-40B4-BE49-F238E27FC236}">
                <a16:creationId xmlns:a16="http://schemas.microsoft.com/office/drawing/2014/main" id="{54F6ABF8-639B-4229-82EC-679EE90DE06E}"/>
              </a:ext>
            </a:extLst>
          </p:cNvPr>
          <p:cNvPicPr>
            <a:picLocks noChangeAspect="1"/>
          </p:cNvPicPr>
          <p:nvPr/>
        </p:nvPicPr>
        <p:blipFill rotWithShape="1">
          <a:blip r:embed="rId3"/>
          <a:srcRect t="10000" r="10556"/>
          <a:stretch/>
        </p:blipFill>
        <p:spPr>
          <a:xfrm>
            <a:off x="4483279" y="2971800"/>
            <a:ext cx="3225442" cy="1828800"/>
          </a:xfrm>
          <a:prstGeom prst="rect">
            <a:avLst/>
          </a:prstGeom>
          <a:ln>
            <a:solidFill>
              <a:schemeClr val="tx1"/>
            </a:solidFill>
          </a:ln>
        </p:spPr>
      </p:pic>
    </p:spTree>
    <p:extLst>
      <p:ext uri="{BB962C8B-B14F-4D97-AF65-F5344CB8AC3E}">
        <p14:creationId xmlns:p14="http://schemas.microsoft.com/office/powerpoint/2010/main" val="3519371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DC5D3-26A1-DFCB-85F0-8D246A717B82}"/>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8FC380A9-A885-BD1E-B819-DD40710DCC89}"/>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39B4E395-D6A4-0F19-ED4D-B28AC86696D9}"/>
              </a:ext>
            </a:extLst>
          </p:cNvPr>
          <p:cNvSpPr>
            <a:spLocks noGrp="1" noChangeArrowheads="1"/>
          </p:cNvSpPr>
          <p:nvPr>
            <p:ph type="body" idx="1"/>
          </p:nvPr>
        </p:nvSpPr>
        <p:spPr>
          <a:xfrm>
            <a:off x="604157" y="1458716"/>
            <a:ext cx="4800600" cy="4606925"/>
          </a:xfrm>
        </p:spPr>
        <p:txBody>
          <a:bodyPr/>
          <a:lstStyle/>
          <a:p>
            <a:pPr marL="514350" indent="-514350" algn="just" eaLnBrk="1" hangingPunct="1">
              <a:spcBef>
                <a:spcPts val="0"/>
              </a:spcBef>
              <a:spcAft>
                <a:spcPts val="1800"/>
              </a:spcAft>
              <a:buSzPct val="100000"/>
              <a:buFont typeface="+mj-lt"/>
              <a:buAutoNum type="alphaLcParenR"/>
              <a:defRPr/>
            </a:pPr>
            <a:r>
              <a:rPr lang="en-US" dirty="0"/>
              <a:t>vs. 5a – Ps 2:7</a:t>
            </a:r>
          </a:p>
          <a:p>
            <a:pPr marL="514350" indent="-514350" algn="just" eaLnBrk="1" hangingPunct="1">
              <a:spcBef>
                <a:spcPts val="0"/>
              </a:spcBef>
              <a:spcAft>
                <a:spcPts val="1800"/>
              </a:spcAft>
              <a:buSzPct val="100000"/>
              <a:buFont typeface="+mj-lt"/>
              <a:buAutoNum type="alphaLcParenR"/>
              <a:defRPr/>
            </a:pPr>
            <a:r>
              <a:rPr lang="en-US" dirty="0"/>
              <a:t>vs. 5b – 2 Sam 7:14</a:t>
            </a:r>
          </a:p>
          <a:p>
            <a:pPr marL="514350" indent="-514350" algn="just" eaLnBrk="1" hangingPunct="1">
              <a:spcBef>
                <a:spcPts val="0"/>
              </a:spcBef>
              <a:spcAft>
                <a:spcPts val="1800"/>
              </a:spcAft>
              <a:buSzPct val="100000"/>
              <a:buFont typeface="+mj-lt"/>
              <a:buAutoNum type="alphaLcParenR"/>
              <a:defRPr/>
            </a:pPr>
            <a:r>
              <a:rPr lang="en-US" dirty="0"/>
              <a:t>vs. 6 – Ps 97:7</a:t>
            </a:r>
          </a:p>
          <a:p>
            <a:pPr marL="514350" indent="-514350" algn="just" eaLnBrk="1" hangingPunct="1">
              <a:spcBef>
                <a:spcPts val="0"/>
              </a:spcBef>
              <a:spcAft>
                <a:spcPts val="1800"/>
              </a:spcAft>
              <a:buSzPct val="100000"/>
              <a:buFont typeface="+mj-lt"/>
              <a:buAutoNum type="alphaLcParenR"/>
              <a:defRPr/>
            </a:pPr>
            <a:r>
              <a:rPr lang="en-US" dirty="0"/>
              <a:t>vs. 7 – Ps 104:4</a:t>
            </a:r>
          </a:p>
          <a:p>
            <a:pPr marL="514350" indent="-514350" algn="just" eaLnBrk="1" hangingPunct="1">
              <a:spcBef>
                <a:spcPts val="0"/>
              </a:spcBef>
              <a:spcAft>
                <a:spcPts val="1800"/>
              </a:spcAft>
              <a:buSzPct val="100000"/>
              <a:buFont typeface="+mj-lt"/>
              <a:buAutoNum type="alphaLcParenR"/>
              <a:defRPr/>
            </a:pPr>
            <a:r>
              <a:rPr lang="en-US" b="1" u="sng" dirty="0">
                <a:solidFill>
                  <a:srgbClr val="FFFFCC"/>
                </a:solidFill>
              </a:rPr>
              <a:t>vs. 8-9 – Ps 45:6-7</a:t>
            </a:r>
          </a:p>
          <a:p>
            <a:pPr marL="514350" indent="-514350" algn="just" eaLnBrk="1" hangingPunct="1">
              <a:spcBef>
                <a:spcPts val="0"/>
              </a:spcBef>
              <a:spcAft>
                <a:spcPts val="1800"/>
              </a:spcAft>
              <a:buSzPct val="100000"/>
              <a:buFont typeface="+mj-lt"/>
              <a:buAutoNum type="alphaLcParenR"/>
              <a:defRPr/>
            </a:pPr>
            <a:r>
              <a:rPr lang="en-US" dirty="0"/>
              <a:t>vs. 10-12 – Ps 102:25-7</a:t>
            </a:r>
          </a:p>
          <a:p>
            <a:pPr marL="514350" indent="-514350" algn="just" eaLnBrk="1" hangingPunct="1">
              <a:spcBef>
                <a:spcPts val="0"/>
              </a:spcBef>
              <a:spcAft>
                <a:spcPts val="1800"/>
              </a:spcAft>
              <a:buSzPct val="100000"/>
              <a:buFont typeface="+mj-lt"/>
              <a:buAutoNum type="alphaLcParenR"/>
              <a:defRPr/>
            </a:pPr>
            <a:r>
              <a:rPr lang="en-US" dirty="0"/>
              <a:t>vs. 13 – Ps 110:1</a:t>
            </a:r>
          </a:p>
        </p:txBody>
      </p:sp>
      <p:pic>
        <p:nvPicPr>
          <p:cNvPr id="3" name="Picture 2">
            <a:extLst>
              <a:ext uri="{FF2B5EF4-FFF2-40B4-BE49-F238E27FC236}">
                <a16:creationId xmlns:a16="http://schemas.microsoft.com/office/drawing/2014/main" id="{B1F9DCA0-8890-69EE-990D-874D1FD0FF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951281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63DB5AD-318D-4238-9958-5A1F60F129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sp>
        <p:nvSpPr>
          <p:cNvPr id="38914" name="Rectangle 3"/>
          <p:cNvSpPr>
            <a:spLocks noChangeArrowheads="1"/>
          </p:cNvSpPr>
          <p:nvPr/>
        </p:nvSpPr>
        <p:spPr bwMode="auto">
          <a:xfrm>
            <a:off x="609600" y="0"/>
            <a:ext cx="10972800" cy="2523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ctr" defTabSz="685800">
              <a:spcBef>
                <a:spcPts val="0"/>
              </a:spcBef>
              <a:spcAft>
                <a:spcPts val="1200"/>
              </a:spcAft>
              <a:buClr>
                <a:schemeClr val="tx2"/>
              </a:buClr>
              <a:buSzPct val="75000"/>
              <a:defRPr/>
            </a:pPr>
            <a:r>
              <a:rPr lang="en-US" sz="4000" dirty="0">
                <a:solidFill>
                  <a:srgbClr val="00FFFF"/>
                </a:solidFill>
                <a:effectLst>
                  <a:outerShdw blurRad="38100" dist="38100" dir="2700000" algn="tl">
                    <a:srgbClr val="000000"/>
                  </a:outerShdw>
                </a:effectLst>
                <a:latin typeface="Calibri" panose="020F0502020204030204" pitchFamily="34" charset="0"/>
                <a:ea typeface="+mj-ea"/>
                <a:cs typeface="+mj-cs"/>
              </a:rPr>
              <a:t>Psalm 90:2</a:t>
            </a:r>
          </a:p>
          <a:p>
            <a:pPr algn="just">
              <a:spcAft>
                <a:spcPts val="0"/>
              </a:spcAft>
            </a:pP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“Before the mountains were born Or You gave birth to the earth and the world, Even from everlasting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i="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olam</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to everlasting</a:t>
            </a:r>
            <a:r>
              <a:rPr lang="en-US" sz="3600" b="1"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i="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olam</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You are God.”</a:t>
            </a:r>
          </a:p>
        </p:txBody>
      </p:sp>
      <p:pic>
        <p:nvPicPr>
          <p:cNvPr id="4" name="Picture 3">
            <a:extLst>
              <a:ext uri="{FF2B5EF4-FFF2-40B4-BE49-F238E27FC236}">
                <a16:creationId xmlns:a16="http://schemas.microsoft.com/office/drawing/2014/main" id="{B93B7286-685E-9D19-A31F-ABCFF6610C09}"/>
              </a:ext>
            </a:extLst>
          </p:cNvPr>
          <p:cNvPicPr>
            <a:picLocks noChangeAspect="1"/>
          </p:cNvPicPr>
          <p:nvPr/>
        </p:nvPicPr>
        <p:blipFill>
          <a:blip r:embed="rId3"/>
          <a:stretch>
            <a:fillRect/>
          </a:stretch>
        </p:blipFill>
        <p:spPr>
          <a:xfrm>
            <a:off x="4306824" y="2865120"/>
            <a:ext cx="3578353" cy="2011680"/>
          </a:xfrm>
          <a:prstGeom prst="rect">
            <a:avLst/>
          </a:prstGeom>
        </p:spPr>
      </p:pic>
    </p:spTree>
    <p:extLst>
      <p:ext uri="{BB962C8B-B14F-4D97-AF65-F5344CB8AC3E}">
        <p14:creationId xmlns:p14="http://schemas.microsoft.com/office/powerpoint/2010/main" val="2677830895"/>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115C61A-180C-4408-B7DC-BAB4857E59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64514" name="Rectangle 1"/>
          <p:cNvSpPr>
            <a:spLocks noChangeArrowheads="1"/>
          </p:cNvSpPr>
          <p:nvPr/>
        </p:nvSpPr>
        <p:spPr bwMode="auto">
          <a:xfrm>
            <a:off x="609600" y="1"/>
            <a:ext cx="10972800" cy="307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ctr" defTabSz="685800">
              <a:spcBef>
                <a:spcPts val="0"/>
              </a:spcBef>
              <a:spcAft>
                <a:spcPts val="12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Calibri" panose="020F0502020204030204" pitchFamily="34" charset="0"/>
              </a:rPr>
              <a:t>Micah 5:2</a:t>
            </a:r>
          </a:p>
          <a:p>
            <a:pPr algn="just"/>
            <a:r>
              <a:rPr lang="en-US" altLang="en-US" sz="3600" dirty="0">
                <a:latin typeface="Calibri" panose="020F0502020204030204" pitchFamily="34" charset="0"/>
              </a:rPr>
              <a:t>“</a:t>
            </a:r>
            <a:r>
              <a:rPr lang="en-US" sz="3600" dirty="0">
                <a:latin typeface="Calibri" panose="020F0502020204030204" pitchFamily="34" charset="0"/>
              </a:rPr>
              <a:t>But as for you, Bethlehem </a:t>
            </a:r>
            <a:r>
              <a:rPr lang="en-US" sz="3600" dirty="0" err="1">
                <a:latin typeface="Calibri" panose="020F0502020204030204" pitchFamily="34" charset="0"/>
              </a:rPr>
              <a:t>Ephrathah</a:t>
            </a:r>
            <a:r>
              <a:rPr lang="en-US" sz="3600" dirty="0">
                <a:latin typeface="Calibri" panose="020F0502020204030204" pitchFamily="34" charset="0"/>
              </a:rPr>
              <a:t>, </a:t>
            </a:r>
            <a:r>
              <a:rPr lang="en-US" sz="3600" i="1" dirty="0">
                <a:latin typeface="Calibri" panose="020F0502020204030204" pitchFamily="34" charset="0"/>
              </a:rPr>
              <a:t>Too</a:t>
            </a:r>
            <a:r>
              <a:rPr lang="en-US" sz="3600" dirty="0">
                <a:latin typeface="Calibri" panose="020F0502020204030204" pitchFamily="34" charset="0"/>
              </a:rPr>
              <a:t> little to be among the clans of Judah, From you One will go forth for Me to be ruler in Israel. His goings forth are from long ago, From the days of </a:t>
            </a:r>
            <a:r>
              <a:rPr lang="en-US" sz="3600" b="1" u="sng" dirty="0">
                <a:solidFill>
                  <a:srgbClr val="FFFFCC"/>
                </a:solidFill>
                <a:latin typeface="Calibri" panose="020F0502020204030204" pitchFamily="34" charset="0"/>
              </a:rPr>
              <a:t>eternity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b="1" i="1" u="sng" dirty="0" err="1">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olam</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dirty="0">
                <a:latin typeface="Calibri" panose="020F0502020204030204" pitchFamily="34" charset="0"/>
              </a:rPr>
              <a:t>.</a:t>
            </a:r>
            <a:r>
              <a:rPr lang="en-US" altLang="en-US" sz="3600" dirty="0">
                <a:latin typeface="Calibri" panose="020F0502020204030204" pitchFamily="34" charset="0"/>
              </a:rPr>
              <a:t>”</a:t>
            </a:r>
          </a:p>
        </p:txBody>
      </p:sp>
      <p:pic>
        <p:nvPicPr>
          <p:cNvPr id="2" name="Picture 1">
            <a:extLst>
              <a:ext uri="{FF2B5EF4-FFF2-40B4-BE49-F238E27FC236}">
                <a16:creationId xmlns:a16="http://schemas.microsoft.com/office/drawing/2014/main" id="{3C6FFD2F-8A32-DCB9-7F6B-1BD8345EA567}"/>
              </a:ext>
            </a:extLst>
          </p:cNvPr>
          <p:cNvPicPr>
            <a:picLocks noChangeAspect="1"/>
          </p:cNvPicPr>
          <p:nvPr/>
        </p:nvPicPr>
        <p:blipFill>
          <a:blip r:embed="rId3"/>
          <a:stretch>
            <a:fillRect/>
          </a:stretch>
        </p:blipFill>
        <p:spPr>
          <a:xfrm>
            <a:off x="4463143" y="3048000"/>
            <a:ext cx="3265714" cy="1828800"/>
          </a:xfrm>
          <a:prstGeom prst="rect">
            <a:avLst/>
          </a:prstGeom>
          <a:ln>
            <a:solidFill>
              <a:schemeClr val="tx1"/>
            </a:solidFill>
          </a:ln>
        </p:spPr>
      </p:pic>
    </p:spTree>
    <p:extLst>
      <p:ext uri="{BB962C8B-B14F-4D97-AF65-F5344CB8AC3E}">
        <p14:creationId xmlns:p14="http://schemas.microsoft.com/office/powerpoint/2010/main" val="3485370374"/>
      </p:ext>
    </p:extLst>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5783E2-88BF-47BA-7ABB-9FDF30077B7C}"/>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1B7D1BB3-2E15-3A7F-3878-B2818FC8EA1F}"/>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2101B1CA-AA47-6C61-1304-392DE555B656}"/>
              </a:ext>
            </a:extLst>
          </p:cNvPr>
          <p:cNvSpPr>
            <a:spLocks noGrp="1" noChangeArrowheads="1"/>
          </p:cNvSpPr>
          <p:nvPr>
            <p:ph type="body" idx="1"/>
          </p:nvPr>
        </p:nvSpPr>
        <p:spPr>
          <a:xfrm>
            <a:off x="604157" y="1458716"/>
            <a:ext cx="4800600" cy="4606925"/>
          </a:xfrm>
        </p:spPr>
        <p:txBody>
          <a:bodyPr/>
          <a:lstStyle/>
          <a:p>
            <a:pPr marL="514350" indent="-514350" algn="just" eaLnBrk="1" hangingPunct="1">
              <a:spcBef>
                <a:spcPts val="0"/>
              </a:spcBef>
              <a:spcAft>
                <a:spcPts val="1800"/>
              </a:spcAft>
              <a:buSzPct val="100000"/>
              <a:buFont typeface="+mj-lt"/>
              <a:buAutoNum type="alphaLcParenR"/>
              <a:defRPr/>
            </a:pPr>
            <a:r>
              <a:rPr lang="en-US" dirty="0"/>
              <a:t>vs. 5a – Ps 2:7</a:t>
            </a:r>
          </a:p>
          <a:p>
            <a:pPr marL="514350" indent="-514350" algn="just" eaLnBrk="1" hangingPunct="1">
              <a:spcBef>
                <a:spcPts val="0"/>
              </a:spcBef>
              <a:spcAft>
                <a:spcPts val="1800"/>
              </a:spcAft>
              <a:buSzPct val="100000"/>
              <a:buFont typeface="+mj-lt"/>
              <a:buAutoNum type="alphaLcParenR"/>
              <a:defRPr/>
            </a:pPr>
            <a:r>
              <a:rPr lang="en-US" dirty="0"/>
              <a:t>vs. 5b – 2 Sam 7:14</a:t>
            </a:r>
          </a:p>
          <a:p>
            <a:pPr marL="514350" indent="-514350" algn="just" eaLnBrk="1" hangingPunct="1">
              <a:spcBef>
                <a:spcPts val="0"/>
              </a:spcBef>
              <a:spcAft>
                <a:spcPts val="1800"/>
              </a:spcAft>
              <a:buSzPct val="100000"/>
              <a:buFont typeface="+mj-lt"/>
              <a:buAutoNum type="alphaLcParenR"/>
              <a:defRPr/>
            </a:pPr>
            <a:r>
              <a:rPr lang="en-US" dirty="0"/>
              <a:t>vs. 6 – Ps 97:7</a:t>
            </a:r>
          </a:p>
          <a:p>
            <a:pPr marL="514350" indent="-514350" algn="just" eaLnBrk="1" hangingPunct="1">
              <a:spcBef>
                <a:spcPts val="0"/>
              </a:spcBef>
              <a:spcAft>
                <a:spcPts val="1800"/>
              </a:spcAft>
              <a:buSzPct val="100000"/>
              <a:buFont typeface="+mj-lt"/>
              <a:buAutoNum type="alphaLcParenR"/>
              <a:defRPr/>
            </a:pPr>
            <a:r>
              <a:rPr lang="en-US" dirty="0"/>
              <a:t>vs. 7 – Ps 104:4</a:t>
            </a:r>
          </a:p>
          <a:p>
            <a:pPr marL="514350" indent="-514350" algn="just" eaLnBrk="1" hangingPunct="1">
              <a:spcBef>
                <a:spcPts val="0"/>
              </a:spcBef>
              <a:spcAft>
                <a:spcPts val="1800"/>
              </a:spcAft>
              <a:buSzPct val="100000"/>
              <a:buFont typeface="+mj-lt"/>
              <a:buAutoNum type="alphaLcParenR"/>
              <a:defRPr/>
            </a:pPr>
            <a:r>
              <a:rPr lang="en-US" dirty="0"/>
              <a:t>vs. 8-9 – Ps 45:6-7</a:t>
            </a:r>
          </a:p>
          <a:p>
            <a:pPr marL="514350" indent="-514350" algn="just" eaLnBrk="1" hangingPunct="1">
              <a:spcBef>
                <a:spcPts val="0"/>
              </a:spcBef>
              <a:spcAft>
                <a:spcPts val="1800"/>
              </a:spcAft>
              <a:buSzPct val="100000"/>
              <a:buFont typeface="+mj-lt"/>
              <a:buAutoNum type="alphaLcParenR"/>
              <a:defRPr/>
            </a:pPr>
            <a:r>
              <a:rPr lang="en-US" b="1" u="sng" dirty="0">
                <a:solidFill>
                  <a:srgbClr val="FFFFCC"/>
                </a:solidFill>
              </a:rPr>
              <a:t>vs. 10-12 – Ps 102:25-7</a:t>
            </a:r>
          </a:p>
          <a:p>
            <a:pPr marL="514350" indent="-514350" algn="just" eaLnBrk="1" hangingPunct="1">
              <a:spcBef>
                <a:spcPts val="0"/>
              </a:spcBef>
              <a:spcAft>
                <a:spcPts val="1800"/>
              </a:spcAft>
              <a:buSzPct val="100000"/>
              <a:buFont typeface="+mj-lt"/>
              <a:buAutoNum type="alphaLcParenR"/>
              <a:defRPr/>
            </a:pPr>
            <a:r>
              <a:rPr lang="en-US" dirty="0"/>
              <a:t>vs. 13 – Ps 110:1</a:t>
            </a:r>
          </a:p>
        </p:txBody>
      </p:sp>
      <p:pic>
        <p:nvPicPr>
          <p:cNvPr id="3" name="Picture 2">
            <a:extLst>
              <a:ext uri="{FF2B5EF4-FFF2-40B4-BE49-F238E27FC236}">
                <a16:creationId xmlns:a16="http://schemas.microsoft.com/office/drawing/2014/main" id="{893B0D7C-CFFA-55C7-3495-91D5C69B26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9053358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091AF076-3852-8199-CD3F-54957BBFDD25}"/>
              </a:ext>
            </a:extLst>
          </p:cNvPr>
          <p:cNvSpPr>
            <a:spLocks noGrp="1" noChangeArrowheads="1"/>
          </p:cNvSpPr>
          <p:nvPr>
            <p:ph type="title"/>
          </p:nvPr>
        </p:nvSpPr>
        <p:spPr>
          <a:xfrm>
            <a:off x="609600" y="228600"/>
            <a:ext cx="10972800" cy="914400"/>
          </a:xfrm>
        </p:spPr>
        <p:txBody>
          <a:bodyPr/>
          <a:lstStyle/>
          <a:p>
            <a:pPr algn="ctr" eaLnBrk="1" hangingPunct="1"/>
            <a:r>
              <a:rPr lang="en-US" altLang="en-US" sz="3600" dirty="0"/>
              <a:t>CHRIST’S 7 ATTRIBUTES SHOWING HIS FINALITY (1:2B-3)</a:t>
            </a:r>
          </a:p>
        </p:txBody>
      </p:sp>
      <p:sp>
        <p:nvSpPr>
          <p:cNvPr id="4099" name="Rectangle 3">
            <a:extLst>
              <a:ext uri="{FF2B5EF4-FFF2-40B4-BE49-F238E27FC236}">
                <a16:creationId xmlns:a16="http://schemas.microsoft.com/office/drawing/2014/main" id="{C68DA7D6-70E4-046D-F49D-8C1B418B5095}"/>
              </a:ext>
            </a:extLst>
          </p:cNvPr>
          <p:cNvSpPr>
            <a:spLocks noGrp="1" noChangeArrowheads="1"/>
          </p:cNvSpPr>
          <p:nvPr>
            <p:ph type="body" idx="1"/>
          </p:nvPr>
        </p:nvSpPr>
        <p:spPr>
          <a:xfrm>
            <a:off x="914400" y="1524000"/>
            <a:ext cx="7010400" cy="4937760"/>
          </a:xfrm>
        </p:spPr>
        <p:txBody>
          <a:bodyPr/>
          <a:lstStyle/>
          <a:p>
            <a:pPr marL="457200" indent="-457200" algn="just" eaLnBrk="1" hangingPunct="1">
              <a:spcBef>
                <a:spcPts val="0"/>
              </a:spcBef>
              <a:spcAft>
                <a:spcPts val="1800"/>
              </a:spcAft>
              <a:defRPr/>
            </a:pPr>
            <a:r>
              <a:rPr lang="en-US" sz="3000" dirty="0"/>
              <a:t>Heir of all things</a:t>
            </a:r>
          </a:p>
          <a:p>
            <a:pPr marL="457200" indent="-457200" algn="just" eaLnBrk="1" hangingPunct="1">
              <a:spcBef>
                <a:spcPts val="0"/>
              </a:spcBef>
              <a:spcAft>
                <a:spcPts val="1800"/>
              </a:spcAft>
              <a:defRPr/>
            </a:pPr>
            <a:r>
              <a:rPr lang="en-US" sz="3000" b="1" u="sng" dirty="0">
                <a:solidFill>
                  <a:srgbClr val="FFFFCC"/>
                </a:solidFill>
              </a:rPr>
              <a:t>Maker of all things</a:t>
            </a:r>
          </a:p>
          <a:p>
            <a:pPr marL="457200" indent="-457200" algn="just" eaLnBrk="1" hangingPunct="1">
              <a:spcBef>
                <a:spcPts val="0"/>
              </a:spcBef>
              <a:spcAft>
                <a:spcPts val="1800"/>
              </a:spcAft>
              <a:defRPr/>
            </a:pPr>
            <a:r>
              <a:rPr lang="en-US" sz="3000" dirty="0"/>
              <a:t>Brightness of the Father’s glory</a:t>
            </a:r>
          </a:p>
          <a:p>
            <a:pPr marL="457200" indent="-457200" algn="just" eaLnBrk="1" hangingPunct="1">
              <a:spcBef>
                <a:spcPts val="0"/>
              </a:spcBef>
              <a:spcAft>
                <a:spcPts val="1800"/>
              </a:spcAft>
              <a:defRPr/>
            </a:pPr>
            <a:r>
              <a:rPr lang="en-US" sz="3000" dirty="0"/>
              <a:t>Express image of the Father</a:t>
            </a:r>
          </a:p>
          <a:p>
            <a:pPr marL="457200" indent="-457200" algn="just" eaLnBrk="1" hangingPunct="1">
              <a:spcBef>
                <a:spcPts val="0"/>
              </a:spcBef>
              <a:spcAft>
                <a:spcPts val="1800"/>
              </a:spcAft>
              <a:defRPr/>
            </a:pPr>
            <a:r>
              <a:rPr lang="en-US" sz="3000" dirty="0"/>
              <a:t>Upholds all things</a:t>
            </a:r>
          </a:p>
          <a:p>
            <a:pPr marL="457200" indent="-457200" algn="just" eaLnBrk="1" hangingPunct="1">
              <a:spcBef>
                <a:spcPts val="0"/>
              </a:spcBef>
              <a:spcAft>
                <a:spcPts val="1800"/>
              </a:spcAft>
              <a:defRPr/>
            </a:pPr>
            <a:r>
              <a:rPr lang="en-US" sz="3000" dirty="0"/>
              <a:t>Made complete purification for sins</a:t>
            </a:r>
          </a:p>
          <a:p>
            <a:pPr marL="457200" indent="-457200" algn="just" eaLnBrk="1" hangingPunct="1">
              <a:spcBef>
                <a:spcPts val="0"/>
              </a:spcBef>
              <a:spcAft>
                <a:spcPts val="1800"/>
              </a:spcAft>
              <a:defRPr/>
            </a:pPr>
            <a:r>
              <a:rPr lang="en-US" sz="3000" dirty="0"/>
              <a:t>Sat down at the Father’s right hand</a:t>
            </a:r>
          </a:p>
        </p:txBody>
      </p:sp>
      <p:pic>
        <p:nvPicPr>
          <p:cNvPr id="3" name="Picture 2">
            <a:extLst>
              <a:ext uri="{FF2B5EF4-FFF2-40B4-BE49-F238E27FC236}">
                <a16:creationId xmlns:a16="http://schemas.microsoft.com/office/drawing/2014/main" id="{608D7B15-573A-425F-7407-715B5B2503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32293945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EABB52-3FC5-6E32-7283-5A6BCABAD307}"/>
              </a:ext>
            </a:extLst>
          </p:cNvPr>
          <p:cNvPicPr>
            <a:picLocks noChangeAspect="1"/>
          </p:cNvPicPr>
          <p:nvPr/>
        </p:nvPicPr>
        <p:blipFill>
          <a:blip r:embed="rId2"/>
          <a:stretch>
            <a:fillRect/>
          </a:stretch>
        </p:blipFill>
        <p:spPr>
          <a:xfrm>
            <a:off x="0" y="0"/>
            <a:ext cx="12192000" cy="6857999"/>
          </a:xfrm>
          <a:prstGeom prst="rect">
            <a:avLst/>
          </a:prstGeom>
        </p:spPr>
      </p:pic>
      <p:sp>
        <p:nvSpPr>
          <p:cNvPr id="198659" name="Rectangle 1"/>
          <p:cNvSpPr>
            <a:spLocks noChangeArrowheads="1"/>
          </p:cNvSpPr>
          <p:nvPr/>
        </p:nvSpPr>
        <p:spPr bwMode="auto">
          <a:xfrm>
            <a:off x="609600" y="0"/>
            <a:ext cx="10972800" cy="3962623"/>
          </a:xfrm>
          <a:prstGeom prst="rect">
            <a:avLst/>
          </a:prstGeom>
          <a:noFill/>
          <a:ln w="28575">
            <a:noFill/>
            <a:miter lim="800000"/>
            <a:headEnd/>
            <a:tailEnd/>
          </a:ln>
        </p:spPr>
        <p:txBody>
          <a:bodyPr wrap="square">
            <a:spAutoFit/>
          </a:bodyPr>
          <a:lstStyle/>
          <a:p>
            <a:pPr algn="ctr" defTabSz="685800">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mj-cs"/>
              </a:rPr>
              <a:t>Hebrews 1:2-3</a:t>
            </a:r>
          </a:p>
          <a:p>
            <a:pPr algn="just">
              <a:spcBef>
                <a:spcPts val="0"/>
              </a:spcBef>
              <a:spcAft>
                <a:spcPts val="0"/>
              </a:spcAft>
            </a:pPr>
            <a:r>
              <a:rPr lang="en-US" altLang="en-US" sz="3400" dirty="0">
                <a:effectLst>
                  <a:outerShdw blurRad="38100" dist="38100" dir="2700000" algn="tl">
                    <a:srgbClr val="000000">
                      <a:alpha val="43137"/>
                    </a:srgbClr>
                  </a:outerShdw>
                </a:effectLst>
                <a:latin typeface="Calibri" panose="020F0502020204030204" pitchFamily="34" charset="0"/>
              </a:rPr>
              <a:t>“</a:t>
            </a:r>
            <a:r>
              <a:rPr lang="en-US" altLang="en-US" sz="3400" baseline="30000" dirty="0">
                <a:effectLst>
                  <a:outerShdw blurRad="38100" dist="38100" dir="2700000" algn="tl">
                    <a:srgbClr val="000000">
                      <a:alpha val="43137"/>
                    </a:srgbClr>
                  </a:outerShdw>
                </a:effectLst>
                <a:latin typeface="Calibri" panose="020F0502020204030204" pitchFamily="34" charset="0"/>
              </a:rPr>
              <a:t>2 </a:t>
            </a:r>
            <a:r>
              <a:rPr lang="en-US" sz="3400" i="0" dirty="0">
                <a:effectLst>
                  <a:outerShdw blurRad="38100" dist="38100" dir="2700000" algn="tl">
                    <a:srgbClr val="000000">
                      <a:alpha val="43137"/>
                    </a:srgbClr>
                  </a:outerShdw>
                </a:effectLst>
                <a:latin typeface="Calibri" panose="020F0502020204030204" pitchFamily="34" charset="0"/>
              </a:rPr>
              <a:t>in these last days has spoken to us in His Son, whom He appointed heir of all things, through whom also </a:t>
            </a:r>
            <a:r>
              <a:rPr lang="en-US" sz="3400" b="1" i="0" u="sng" dirty="0">
                <a:solidFill>
                  <a:srgbClr val="FFFFCC"/>
                </a:solidFill>
                <a:effectLst>
                  <a:outerShdw blurRad="38100" dist="38100" dir="2700000" algn="tl">
                    <a:srgbClr val="000000">
                      <a:alpha val="43137"/>
                    </a:srgbClr>
                  </a:outerShdw>
                </a:effectLst>
                <a:latin typeface="Calibri" panose="020F0502020204030204" pitchFamily="34" charset="0"/>
              </a:rPr>
              <a:t>He made the world</a:t>
            </a:r>
            <a:r>
              <a:rPr lang="en-US" sz="3400" i="0" dirty="0">
                <a:effectLst>
                  <a:outerShdw blurRad="38100" dist="38100" dir="2700000" algn="tl">
                    <a:srgbClr val="000000">
                      <a:alpha val="43137"/>
                    </a:srgbClr>
                  </a:outerShdw>
                </a:effectLst>
                <a:latin typeface="Calibri" panose="020F0502020204030204" pitchFamily="34" charset="0"/>
              </a:rPr>
              <a:t>.</a:t>
            </a:r>
            <a:r>
              <a:rPr lang="en-US" sz="3400" i="0" u="none" strike="noStrike" dirty="0">
                <a:effectLst>
                  <a:outerShdw blurRad="38100" dist="38100" dir="2700000" algn="tl">
                    <a:srgbClr val="000000">
                      <a:alpha val="43137"/>
                    </a:srgbClr>
                  </a:outerShdw>
                </a:effectLst>
                <a:latin typeface="Calibri" panose="020F0502020204030204" pitchFamily="34" charset="0"/>
              </a:rPr>
              <a:t> </a:t>
            </a:r>
            <a:r>
              <a:rPr lang="en-US" sz="3400" i="0" baseline="30000" dirty="0">
                <a:effectLst>
                  <a:outerShdw blurRad="38100" dist="38100" dir="2700000" algn="tl">
                    <a:srgbClr val="000000">
                      <a:alpha val="43137"/>
                    </a:srgbClr>
                  </a:outerShdw>
                </a:effectLst>
                <a:latin typeface="Calibri" panose="020F0502020204030204" pitchFamily="34" charset="0"/>
              </a:rPr>
              <a:t>3 </a:t>
            </a:r>
            <a:r>
              <a:rPr lang="en-US" sz="3400" i="0" dirty="0">
                <a:effectLst>
                  <a:outerShdw blurRad="38100" dist="38100" dir="2700000" algn="tl">
                    <a:srgbClr val="000000">
                      <a:alpha val="43137"/>
                    </a:srgbClr>
                  </a:outerShdw>
                </a:effectLst>
                <a:latin typeface="Calibri" panose="020F0502020204030204" pitchFamily="34" charset="0"/>
              </a:rPr>
              <a:t>And He is the radiance of His glory and the exact representation of His nature, and upholds all things by the word of His power. When He had made purification of sins, He sat down at the right hand of the Majesty on high</a:t>
            </a:r>
            <a:r>
              <a:rPr lang="en-US" sz="3400" dirty="0">
                <a:effectLst>
                  <a:outerShdw blurRad="38100" dist="38100" dir="2700000" algn="tl">
                    <a:srgbClr val="000000">
                      <a:alpha val="43137"/>
                    </a:srgbClr>
                  </a:outerShdw>
                </a:effectLst>
                <a:latin typeface="Calibri" panose="020F0502020204030204" pitchFamily="34" charset="0"/>
              </a:rPr>
              <a:t>.”</a:t>
            </a:r>
            <a:endParaRPr lang="en-US" altLang="en-US" sz="3400" dirty="0">
              <a:effectLst>
                <a:outerShdw blurRad="38100" dist="38100" dir="2700000" algn="tl">
                  <a:srgbClr val="000000">
                    <a:alpha val="43137"/>
                  </a:srgbClr>
                </a:outerShdw>
              </a:effectLst>
              <a:latin typeface="Calibri" panose="020F0502020204030204" pitchFamily="34" charset="0"/>
            </a:endParaRPr>
          </a:p>
        </p:txBody>
      </p:sp>
    </p:spTree>
    <p:extLst>
      <p:ext uri="{BB962C8B-B14F-4D97-AF65-F5344CB8AC3E}">
        <p14:creationId xmlns:p14="http://schemas.microsoft.com/office/powerpoint/2010/main" val="13037250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E0B0A2-F7DE-23DE-4F7A-F7525C4991C3}"/>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609600" y="0"/>
            <a:ext cx="10972800" cy="3505200"/>
          </a:xfrm>
        </p:spPr>
        <p:txBody>
          <a:bodyPr/>
          <a:lstStyle/>
          <a:p>
            <a:pPr marL="0" indent="0" algn="ctr" defTabSz="685800">
              <a:spcBef>
                <a:spcPct val="0"/>
              </a:spcBef>
              <a:spcAft>
                <a:spcPts val="1200"/>
              </a:spcAft>
              <a:buNone/>
              <a:defRPr/>
            </a:pPr>
            <a:r>
              <a:rPr lang="en-US" sz="4000" kern="1200" dirty="0">
                <a:solidFill>
                  <a:schemeClr val="tx2"/>
                </a:solidFill>
                <a:ea typeface="+mj-ea"/>
              </a:rPr>
              <a:t>Matthew 5:18; 24:35</a:t>
            </a:r>
          </a:p>
          <a:p>
            <a:pPr marL="0" indent="0" algn="just">
              <a:spcBef>
                <a:spcPts val="0"/>
              </a:spcBef>
              <a:buNone/>
            </a:pPr>
            <a:r>
              <a:rPr lang="en-US" sz="3600" dirty="0">
                <a:effectLst>
                  <a:outerShdw blurRad="38100" dist="38100" dir="2700000" algn="tl">
                    <a:srgbClr val="000000">
                      <a:alpha val="43137"/>
                    </a:srgbClr>
                  </a:outerShdw>
                </a:effectLst>
              </a:rPr>
              <a:t>“</a:t>
            </a:r>
            <a:r>
              <a:rPr lang="en-US" sz="3600" baseline="30000" dirty="0">
                <a:effectLst>
                  <a:outerShdw blurRad="38100" dist="38100" dir="2700000" algn="tl">
                    <a:srgbClr val="000000">
                      <a:alpha val="43137"/>
                    </a:srgbClr>
                  </a:outerShdw>
                </a:effectLst>
              </a:rPr>
              <a:t>5:18 </a:t>
            </a:r>
            <a:r>
              <a:rPr lang="en-US" sz="3600" dirty="0">
                <a:effectLst>
                  <a:outerShdw blurRad="38100" dist="38100" dir="2700000" algn="tl">
                    <a:srgbClr val="000000">
                      <a:alpha val="43137"/>
                    </a:srgbClr>
                  </a:outerShdw>
                </a:effectLst>
              </a:rPr>
              <a:t>For truly I say to you, until </a:t>
            </a:r>
            <a:r>
              <a:rPr lang="en-US" sz="3600" b="1" u="sng" dirty="0">
                <a:solidFill>
                  <a:srgbClr val="FFFFCC"/>
                </a:solidFill>
                <a:effectLst>
                  <a:outerShdw blurRad="38100" dist="38100" dir="2700000" algn="tl">
                    <a:srgbClr val="000000">
                      <a:alpha val="43137"/>
                    </a:srgbClr>
                  </a:outerShdw>
                </a:effectLst>
              </a:rPr>
              <a:t>heaven and earth pass away</a:t>
            </a:r>
            <a:r>
              <a:rPr lang="en-US" sz="3600" dirty="0">
                <a:effectLst>
                  <a:outerShdw blurRad="38100" dist="38100" dir="2700000" algn="tl">
                    <a:srgbClr val="000000">
                      <a:alpha val="43137"/>
                    </a:srgbClr>
                  </a:outerShdw>
                </a:effectLst>
              </a:rPr>
              <a:t>, not the smallest letter or stroke shall pass from the Law until all is accomplished. . . .</a:t>
            </a:r>
            <a:r>
              <a:rPr lang="en-US" sz="3600" baseline="30000" dirty="0">
                <a:effectLst>
                  <a:outerShdw blurRad="38100" dist="38100" dir="2700000" algn="tl">
                    <a:srgbClr val="000000">
                      <a:alpha val="43137"/>
                    </a:srgbClr>
                  </a:outerShdw>
                </a:effectLst>
              </a:rPr>
              <a:t>24:35 </a:t>
            </a:r>
            <a:r>
              <a:rPr lang="en-US" sz="3600" dirty="0">
                <a:effectLst>
                  <a:outerShdw blurRad="38100" dist="38100" dir="2700000" algn="tl">
                    <a:srgbClr val="000000">
                      <a:alpha val="43137"/>
                    </a:srgbClr>
                  </a:outerShdw>
                </a:effectLst>
              </a:rPr>
              <a:t>Heaven and earth will pass away, but My words will not pass away.”</a:t>
            </a:r>
          </a:p>
          <a:p>
            <a:pPr marL="0" indent="0" algn="just">
              <a:spcBef>
                <a:spcPts val="0"/>
              </a:spcBef>
              <a:buNone/>
            </a:pPr>
            <a:endParaRPr lang="en-US" sz="3600" dirty="0">
              <a:effectLst>
                <a:outerShdw blurRad="38100" dist="38100" dir="2700000" algn="tl">
                  <a:srgbClr val="000000">
                    <a:alpha val="43137"/>
                  </a:srgbClr>
                </a:outerShdw>
              </a:effectLst>
            </a:endParaRPr>
          </a:p>
        </p:txBody>
      </p:sp>
      <p:pic>
        <p:nvPicPr>
          <p:cNvPr id="5" name="Picture 4">
            <a:extLst>
              <a:ext uri="{FF2B5EF4-FFF2-40B4-BE49-F238E27FC236}">
                <a16:creationId xmlns:a16="http://schemas.microsoft.com/office/drawing/2014/main" id="{0D607FDB-6C2E-DF4A-3B21-BA2B2F2DA228}"/>
              </a:ext>
            </a:extLst>
          </p:cNvPr>
          <p:cNvPicPr>
            <a:picLocks noChangeAspect="1"/>
          </p:cNvPicPr>
          <p:nvPr/>
        </p:nvPicPr>
        <p:blipFill>
          <a:blip r:embed="rId3"/>
          <a:stretch>
            <a:fillRect/>
          </a:stretch>
        </p:blipFill>
        <p:spPr>
          <a:xfrm>
            <a:off x="5148607" y="3028936"/>
            <a:ext cx="1894787" cy="1828800"/>
          </a:xfrm>
          <a:prstGeom prst="rect">
            <a:avLst/>
          </a:prstGeom>
          <a:ln>
            <a:solidFill>
              <a:schemeClr val="tx1"/>
            </a:solidFill>
          </a:ln>
        </p:spPr>
      </p:pic>
    </p:spTree>
    <p:extLst>
      <p:ext uri="{BB962C8B-B14F-4D97-AF65-F5344CB8AC3E}">
        <p14:creationId xmlns:p14="http://schemas.microsoft.com/office/powerpoint/2010/main" val="55308944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https://scontent-dfw1-1.xx.fbcdn.net/hphotos-xtf1/t31.0-8/11794619_10207462667233113_7088908926816719446_o.jpg">
            <a:extLst>
              <a:ext uri="{FF2B5EF4-FFF2-40B4-BE49-F238E27FC236}">
                <a16:creationId xmlns:a16="http://schemas.microsoft.com/office/drawing/2014/main" id="{5E3E0726-1B74-45CA-BA41-2E8E8867BF03}"/>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116015" y="228600"/>
            <a:ext cx="7959970" cy="6400800"/>
          </a:xfrm>
          <a:prstGeom prst="rect">
            <a:avLst/>
          </a:prstGeom>
          <a:solidFill>
            <a:srgbClr val="FFFFFF">
              <a:shade val="85000"/>
            </a:srgbClr>
          </a:solidFill>
          <a:ln w="381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a:extLst>
              <a:ext uri="{FF2B5EF4-FFF2-40B4-BE49-F238E27FC236}">
                <a16:creationId xmlns:a16="http://schemas.microsoft.com/office/drawing/2014/main" id="{4E1E1106-7180-395A-A50E-81025DEE22BC}"/>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147" name="Rectangle 1">
            <a:extLst>
              <a:ext uri="{FF2B5EF4-FFF2-40B4-BE49-F238E27FC236}">
                <a16:creationId xmlns:a16="http://schemas.microsoft.com/office/drawing/2014/main" id="{972624A7-20E3-4DA9-A466-8A9F888B1F46}"/>
              </a:ext>
            </a:extLst>
          </p:cNvPr>
          <p:cNvSpPr>
            <a:spLocks noChangeArrowheads="1"/>
          </p:cNvSpPr>
          <p:nvPr/>
        </p:nvSpPr>
        <p:spPr bwMode="auto">
          <a:xfrm>
            <a:off x="609600" y="1"/>
            <a:ext cx="10972800" cy="4185761"/>
          </a:xfrm>
          <a:prstGeom prst="rect">
            <a:avLst/>
          </a:prstGeom>
          <a:noFill/>
          <a:ln w="28575">
            <a:noFill/>
            <a:miter lim="800000"/>
            <a:headEnd/>
            <a:tailEnd/>
          </a:ln>
        </p:spPr>
        <p:txBody>
          <a:bodyPr wrap="square">
            <a:spAutoFit/>
          </a:bodyPr>
          <a:lstStyle/>
          <a:p>
            <a:pPr algn="ctr" defTabSz="685800">
              <a:spcBef>
                <a:spcPts val="0"/>
              </a:spcBef>
              <a:spcAft>
                <a:spcPts val="1200"/>
              </a:spcAft>
              <a:buClr>
                <a:schemeClr val="tx2"/>
              </a:buClr>
              <a:buSzPct val="75000"/>
              <a:defRPr/>
            </a:pPr>
            <a:r>
              <a:rPr lang="en-US" sz="3200" kern="0" dirty="0">
                <a:solidFill>
                  <a:schemeClr val="tx2"/>
                </a:solidFill>
                <a:effectLst>
                  <a:outerShdw blurRad="38100" dist="38100" dir="2700000" algn="tl">
                    <a:srgbClr val="000000">
                      <a:alpha val="43137"/>
                    </a:srgbClr>
                  </a:outerShdw>
                </a:effectLst>
                <a:latin typeface="Calibri" panose="020F0502020204030204" pitchFamily="34" charset="0"/>
                <a:ea typeface="+mj-ea"/>
                <a:cs typeface="Calibri" panose="020F0502020204030204" pitchFamily="34" charset="0"/>
              </a:rPr>
              <a:t> </a:t>
            </a:r>
            <a:r>
              <a:rPr lang="en-US" sz="4000" dirty="0">
                <a:solidFill>
                  <a:schemeClr val="tx2"/>
                </a:solidFill>
                <a:effectLst>
                  <a:outerShdw blurRad="38100" dist="38100" dir="2700000" algn="tl">
                    <a:srgbClr val="000000"/>
                  </a:outerShdw>
                </a:effectLst>
                <a:latin typeface="Calibri" panose="020F0502020204030204" pitchFamily="34" charset="0"/>
                <a:ea typeface="+mj-ea"/>
                <a:cs typeface="Calibri" panose="020F0502020204030204" pitchFamily="34" charset="0"/>
              </a:rPr>
              <a:t>Revelation 21:1, 4</a:t>
            </a:r>
          </a:p>
          <a:p>
            <a:pPr algn="just">
              <a:spcAft>
                <a:spcPts val="1200"/>
              </a:spcAft>
              <a:defRPr/>
            </a:pPr>
            <a:r>
              <a:rPr lang="en-US" sz="3600" baseline="300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1 </a:t>
            </a:r>
            <a:r>
              <a:rPr lang="en-US" sz="3600" dirty="0">
                <a:latin typeface="Calibri" panose="020F0502020204030204" pitchFamily="34" charset="0"/>
                <a:cs typeface="Calibri" panose="020F0502020204030204" pitchFamily="34" charset="0"/>
              </a:rPr>
              <a:t>Then I saw a new heaven and a new earth; for the first heaven and the first earth </a:t>
            </a:r>
            <a:r>
              <a:rPr lang="en-US" sz="3600" b="1" u="sng" dirty="0">
                <a:solidFill>
                  <a:srgbClr val="FFFFCC"/>
                </a:solidFill>
                <a:latin typeface="Calibri" panose="020F0502020204030204" pitchFamily="34" charset="0"/>
                <a:cs typeface="Calibri" panose="020F0502020204030204" pitchFamily="34" charset="0"/>
              </a:rPr>
              <a:t>passed away </a:t>
            </a:r>
            <a:r>
              <a:rPr lang="en-US" sz="3600" b="1" dirty="0">
                <a:solidFill>
                  <a:schemeClr val="tx2"/>
                </a:solidFill>
                <a:latin typeface="Calibri" panose="020F0502020204030204" pitchFamily="34" charset="0"/>
                <a:cs typeface="Calibri" panose="020F0502020204030204" pitchFamily="34" charset="0"/>
              </a:rPr>
              <a:t>[</a:t>
            </a:r>
            <a:r>
              <a:rPr lang="en-US" sz="3600" b="1" i="1" dirty="0">
                <a:solidFill>
                  <a:schemeClr val="tx2"/>
                </a:solidFill>
                <a:latin typeface="Calibri" panose="020F0502020204030204" pitchFamily="34" charset="0"/>
                <a:cs typeface="Calibri" panose="020F0502020204030204" pitchFamily="34" charset="0"/>
              </a:rPr>
              <a:t>apérchomai</a:t>
            </a:r>
            <a:r>
              <a:rPr lang="en-US" sz="3600" b="1" dirty="0">
                <a:solidFill>
                  <a:schemeClr val="tx2"/>
                </a:solidFill>
                <a:latin typeface="Calibri" panose="020F0502020204030204" pitchFamily="34" charset="0"/>
                <a:cs typeface="Calibri" panose="020F0502020204030204" pitchFamily="34" charset="0"/>
              </a:rPr>
              <a:t>]</a:t>
            </a:r>
            <a:r>
              <a:rPr lang="en-US" sz="3600" dirty="0">
                <a:latin typeface="Calibri" panose="020F0502020204030204" pitchFamily="34" charset="0"/>
                <a:cs typeface="Calibri" panose="020F0502020204030204" pitchFamily="34" charset="0"/>
              </a:rPr>
              <a:t>, and there is no longer </a:t>
            </a:r>
            <a:r>
              <a:rPr lang="en-US" sz="3600" i="1" dirty="0">
                <a:latin typeface="Calibri" panose="020F0502020204030204" pitchFamily="34" charset="0"/>
                <a:cs typeface="Calibri" panose="020F0502020204030204" pitchFamily="34" charset="0"/>
              </a:rPr>
              <a:t>any</a:t>
            </a:r>
            <a:r>
              <a:rPr lang="en-US" sz="3600" dirty="0">
                <a:latin typeface="Calibri" panose="020F0502020204030204" pitchFamily="34" charset="0"/>
                <a:cs typeface="Calibri" panose="020F0502020204030204" pitchFamily="34" charset="0"/>
              </a:rPr>
              <a:t> sea…</a:t>
            </a:r>
            <a:r>
              <a:rPr lang="en-US" sz="3600" baseline="30000" dirty="0">
                <a:latin typeface="Calibri" panose="020F0502020204030204" pitchFamily="34" charset="0"/>
                <a:cs typeface="Calibri" panose="020F0502020204030204" pitchFamily="34" charset="0"/>
              </a:rPr>
              <a:t>4 </a:t>
            </a:r>
            <a:r>
              <a:rPr lang="en-US" sz="3600" dirty="0">
                <a:latin typeface="Calibri" panose="020F0502020204030204" pitchFamily="34" charset="0"/>
                <a:cs typeface="Calibri" panose="020F0502020204030204" pitchFamily="34" charset="0"/>
              </a:rPr>
              <a:t>and He will wipe away every tear from their eyes; and there will no longer be </a:t>
            </a:r>
            <a:r>
              <a:rPr lang="en-US" sz="3600" i="1" dirty="0">
                <a:latin typeface="Calibri" panose="020F0502020204030204" pitchFamily="34" charset="0"/>
                <a:cs typeface="Calibri" panose="020F0502020204030204" pitchFamily="34" charset="0"/>
              </a:rPr>
              <a:t>any</a:t>
            </a:r>
            <a:r>
              <a:rPr lang="en-US" sz="3600" dirty="0">
                <a:latin typeface="Calibri" panose="020F0502020204030204" pitchFamily="34" charset="0"/>
                <a:cs typeface="Calibri" panose="020F0502020204030204" pitchFamily="34" charset="0"/>
              </a:rPr>
              <a:t> death; there will no longer be </a:t>
            </a:r>
            <a:r>
              <a:rPr lang="en-US" sz="3600" i="1" dirty="0">
                <a:latin typeface="Calibri" panose="020F0502020204030204" pitchFamily="34" charset="0"/>
                <a:cs typeface="Calibri" panose="020F0502020204030204" pitchFamily="34" charset="0"/>
              </a:rPr>
              <a:t>any</a:t>
            </a:r>
            <a:r>
              <a:rPr lang="en-US" sz="3600" dirty="0">
                <a:latin typeface="Calibri" panose="020F0502020204030204" pitchFamily="34" charset="0"/>
                <a:cs typeface="Calibri" panose="020F0502020204030204" pitchFamily="34" charset="0"/>
              </a:rPr>
              <a:t> mourning, or crying, or pain; the first things have </a:t>
            </a:r>
            <a:r>
              <a:rPr lang="en-US" sz="3600" b="1" u="sng" dirty="0">
                <a:solidFill>
                  <a:srgbClr val="FFFFCC"/>
                </a:solidFill>
                <a:latin typeface="Calibri" panose="020F0502020204030204" pitchFamily="34" charset="0"/>
                <a:cs typeface="Calibri" panose="020F0502020204030204" pitchFamily="34" charset="0"/>
              </a:rPr>
              <a:t>passed away</a:t>
            </a:r>
            <a:r>
              <a:rPr lang="en-US" sz="3600" b="1" dirty="0">
                <a:solidFill>
                  <a:srgbClr val="FFFFCC"/>
                </a:solidFill>
                <a:latin typeface="Calibri" panose="020F0502020204030204" pitchFamily="34" charset="0"/>
                <a:cs typeface="Calibri" panose="020F0502020204030204" pitchFamily="34" charset="0"/>
              </a:rPr>
              <a:t> </a:t>
            </a:r>
            <a:r>
              <a:rPr lang="en-US" sz="3600" b="1" dirty="0">
                <a:solidFill>
                  <a:schemeClr val="tx2"/>
                </a:solidFill>
                <a:latin typeface="Calibri" panose="020F0502020204030204" pitchFamily="34" charset="0"/>
                <a:cs typeface="Calibri" panose="020F0502020204030204" pitchFamily="34" charset="0"/>
              </a:rPr>
              <a:t>[</a:t>
            </a:r>
            <a:r>
              <a:rPr lang="en-US" sz="3600" b="1" i="1" dirty="0">
                <a:solidFill>
                  <a:schemeClr val="tx2"/>
                </a:solidFill>
                <a:latin typeface="Calibri" panose="020F0502020204030204" pitchFamily="34" charset="0"/>
                <a:cs typeface="Calibri" panose="020F0502020204030204" pitchFamily="34" charset="0"/>
              </a:rPr>
              <a:t>apérchomai</a:t>
            </a:r>
            <a:r>
              <a:rPr lang="en-US" sz="3600" b="1" dirty="0">
                <a:solidFill>
                  <a:schemeClr val="tx2"/>
                </a:solidFill>
                <a:latin typeface="Calibri" panose="020F0502020204030204" pitchFamily="34" charset="0"/>
                <a:cs typeface="Calibri" panose="020F0502020204030204" pitchFamily="34" charset="0"/>
              </a:rPr>
              <a:t>]</a:t>
            </a:r>
            <a:r>
              <a:rPr lang="en-US" sz="3600" b="1"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413786224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97AFC-07E9-70B2-A779-B18EF5509586}"/>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C021CFEA-714D-C9B7-20A3-1F56FCB4FFC1}"/>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5726A394-4190-757E-FC89-A393025122E7}"/>
              </a:ext>
            </a:extLst>
          </p:cNvPr>
          <p:cNvSpPr>
            <a:spLocks noGrp="1" noChangeArrowheads="1"/>
          </p:cNvSpPr>
          <p:nvPr>
            <p:ph type="body" idx="1"/>
          </p:nvPr>
        </p:nvSpPr>
        <p:spPr>
          <a:xfrm>
            <a:off x="604157" y="1458716"/>
            <a:ext cx="4800600" cy="4942084"/>
          </a:xfrm>
        </p:spPr>
        <p:txBody>
          <a:bodyPr/>
          <a:lstStyle/>
          <a:p>
            <a:pPr marL="514350" indent="-514350" algn="just" eaLnBrk="1" hangingPunct="1">
              <a:spcBef>
                <a:spcPts val="0"/>
              </a:spcBef>
              <a:spcAft>
                <a:spcPts val="1800"/>
              </a:spcAft>
              <a:buSzPct val="100000"/>
              <a:buFont typeface="+mj-lt"/>
              <a:buAutoNum type="alphaLcParenR"/>
              <a:defRPr/>
            </a:pPr>
            <a:r>
              <a:rPr lang="en-US" dirty="0"/>
              <a:t>vs. 5a – Ps 2:7</a:t>
            </a:r>
          </a:p>
          <a:p>
            <a:pPr marL="514350" indent="-514350" algn="just" eaLnBrk="1" hangingPunct="1">
              <a:spcBef>
                <a:spcPts val="0"/>
              </a:spcBef>
              <a:spcAft>
                <a:spcPts val="1800"/>
              </a:spcAft>
              <a:buSzPct val="100000"/>
              <a:buFont typeface="+mj-lt"/>
              <a:buAutoNum type="alphaLcParenR"/>
              <a:defRPr/>
            </a:pPr>
            <a:r>
              <a:rPr lang="en-US" dirty="0"/>
              <a:t>vs. 5b – 2 Sam 7:14</a:t>
            </a:r>
          </a:p>
          <a:p>
            <a:pPr marL="514350" indent="-514350" algn="just" eaLnBrk="1" hangingPunct="1">
              <a:spcBef>
                <a:spcPts val="0"/>
              </a:spcBef>
              <a:spcAft>
                <a:spcPts val="1800"/>
              </a:spcAft>
              <a:buSzPct val="100000"/>
              <a:buFont typeface="+mj-lt"/>
              <a:buAutoNum type="alphaLcParenR"/>
              <a:defRPr/>
            </a:pPr>
            <a:r>
              <a:rPr lang="en-US" dirty="0"/>
              <a:t>vs. 6 – Ps 97:7</a:t>
            </a:r>
          </a:p>
          <a:p>
            <a:pPr marL="514350" indent="-514350" algn="just" eaLnBrk="1" hangingPunct="1">
              <a:spcBef>
                <a:spcPts val="0"/>
              </a:spcBef>
              <a:spcAft>
                <a:spcPts val="1800"/>
              </a:spcAft>
              <a:buSzPct val="100000"/>
              <a:buFont typeface="+mj-lt"/>
              <a:buAutoNum type="alphaLcParenR"/>
              <a:defRPr/>
            </a:pPr>
            <a:r>
              <a:rPr lang="en-US" dirty="0"/>
              <a:t>vs. 7 – Ps 104:4</a:t>
            </a:r>
          </a:p>
          <a:p>
            <a:pPr marL="514350" indent="-514350" algn="just" eaLnBrk="1" hangingPunct="1">
              <a:spcBef>
                <a:spcPts val="0"/>
              </a:spcBef>
              <a:spcAft>
                <a:spcPts val="1800"/>
              </a:spcAft>
              <a:buSzPct val="100000"/>
              <a:buFont typeface="+mj-lt"/>
              <a:buAutoNum type="alphaLcParenR"/>
              <a:defRPr/>
            </a:pPr>
            <a:r>
              <a:rPr lang="en-US" dirty="0"/>
              <a:t>vs. 8-9 – Ps 45:6-7</a:t>
            </a:r>
          </a:p>
          <a:p>
            <a:pPr marL="514350" indent="-514350" algn="just" eaLnBrk="1" hangingPunct="1">
              <a:spcBef>
                <a:spcPts val="0"/>
              </a:spcBef>
              <a:spcAft>
                <a:spcPts val="1800"/>
              </a:spcAft>
              <a:buSzPct val="100000"/>
              <a:buFont typeface="+mj-lt"/>
              <a:buAutoNum type="alphaLcParenR"/>
              <a:defRPr/>
            </a:pPr>
            <a:r>
              <a:rPr lang="en-US" dirty="0"/>
              <a:t>vs. 10-12 – Ps 102:25-7</a:t>
            </a:r>
          </a:p>
          <a:p>
            <a:pPr marL="514350" indent="-514350" algn="just" eaLnBrk="1" hangingPunct="1">
              <a:spcBef>
                <a:spcPts val="0"/>
              </a:spcBef>
              <a:spcAft>
                <a:spcPts val="1800"/>
              </a:spcAft>
              <a:buSzPct val="100000"/>
              <a:buFont typeface="+mj-lt"/>
              <a:buAutoNum type="alphaLcParenR"/>
              <a:defRPr/>
            </a:pPr>
            <a:r>
              <a:rPr lang="en-US" b="1" u="sng" dirty="0">
                <a:solidFill>
                  <a:srgbClr val="FFFFCC"/>
                </a:solidFill>
              </a:rPr>
              <a:t>vs. 13 – Ps 110:1</a:t>
            </a:r>
          </a:p>
        </p:txBody>
      </p:sp>
      <p:pic>
        <p:nvPicPr>
          <p:cNvPr id="3" name="Picture 2">
            <a:extLst>
              <a:ext uri="{FF2B5EF4-FFF2-40B4-BE49-F238E27FC236}">
                <a16:creationId xmlns:a16="http://schemas.microsoft.com/office/drawing/2014/main" id="{796A15AB-3C29-849E-D3C6-797214706C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69032118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091AF076-3852-8199-CD3F-54957BBFDD25}"/>
              </a:ext>
            </a:extLst>
          </p:cNvPr>
          <p:cNvSpPr>
            <a:spLocks noGrp="1" noChangeArrowheads="1"/>
          </p:cNvSpPr>
          <p:nvPr>
            <p:ph type="title"/>
          </p:nvPr>
        </p:nvSpPr>
        <p:spPr>
          <a:xfrm>
            <a:off x="609600" y="228600"/>
            <a:ext cx="10972800" cy="914400"/>
          </a:xfrm>
        </p:spPr>
        <p:txBody>
          <a:bodyPr/>
          <a:lstStyle/>
          <a:p>
            <a:pPr algn="ctr" eaLnBrk="1" hangingPunct="1"/>
            <a:r>
              <a:rPr lang="en-US" altLang="en-US" sz="3600" dirty="0"/>
              <a:t>CHRIST’S 7 ATTRIBUTES SHOWING HIS FINALITY (1:2B-3)</a:t>
            </a:r>
          </a:p>
        </p:txBody>
      </p:sp>
      <p:sp>
        <p:nvSpPr>
          <p:cNvPr id="4099" name="Rectangle 3">
            <a:extLst>
              <a:ext uri="{FF2B5EF4-FFF2-40B4-BE49-F238E27FC236}">
                <a16:creationId xmlns:a16="http://schemas.microsoft.com/office/drawing/2014/main" id="{C68DA7D6-70E4-046D-F49D-8C1B418B5095}"/>
              </a:ext>
            </a:extLst>
          </p:cNvPr>
          <p:cNvSpPr>
            <a:spLocks noGrp="1" noChangeArrowheads="1"/>
          </p:cNvSpPr>
          <p:nvPr>
            <p:ph type="body" idx="1"/>
          </p:nvPr>
        </p:nvSpPr>
        <p:spPr>
          <a:xfrm>
            <a:off x="914400" y="1524000"/>
            <a:ext cx="7010400" cy="4937760"/>
          </a:xfrm>
        </p:spPr>
        <p:txBody>
          <a:bodyPr/>
          <a:lstStyle/>
          <a:p>
            <a:pPr marL="457200" indent="-457200" algn="just" eaLnBrk="1" hangingPunct="1">
              <a:spcBef>
                <a:spcPts val="0"/>
              </a:spcBef>
              <a:spcAft>
                <a:spcPts val="1800"/>
              </a:spcAft>
              <a:defRPr/>
            </a:pPr>
            <a:r>
              <a:rPr lang="en-US" sz="3000" dirty="0"/>
              <a:t>Heir of all things</a:t>
            </a:r>
          </a:p>
          <a:p>
            <a:pPr marL="457200" indent="-457200" algn="just" eaLnBrk="1" hangingPunct="1">
              <a:spcBef>
                <a:spcPts val="0"/>
              </a:spcBef>
              <a:spcAft>
                <a:spcPts val="1800"/>
              </a:spcAft>
              <a:defRPr/>
            </a:pPr>
            <a:r>
              <a:rPr lang="en-US" sz="3000" dirty="0"/>
              <a:t>Maker of all things</a:t>
            </a:r>
          </a:p>
          <a:p>
            <a:pPr marL="457200" indent="-457200" algn="just" eaLnBrk="1" hangingPunct="1">
              <a:spcBef>
                <a:spcPts val="0"/>
              </a:spcBef>
              <a:spcAft>
                <a:spcPts val="1800"/>
              </a:spcAft>
              <a:defRPr/>
            </a:pPr>
            <a:r>
              <a:rPr lang="en-US" sz="3000" dirty="0"/>
              <a:t>Brightness of the Father’s glory</a:t>
            </a:r>
          </a:p>
          <a:p>
            <a:pPr marL="457200" indent="-457200" algn="just" eaLnBrk="1" hangingPunct="1">
              <a:spcBef>
                <a:spcPts val="0"/>
              </a:spcBef>
              <a:spcAft>
                <a:spcPts val="1800"/>
              </a:spcAft>
              <a:defRPr/>
            </a:pPr>
            <a:r>
              <a:rPr lang="en-US" sz="3000" dirty="0"/>
              <a:t>Express image of the Father</a:t>
            </a:r>
          </a:p>
          <a:p>
            <a:pPr marL="457200" indent="-457200" algn="just" eaLnBrk="1" hangingPunct="1">
              <a:spcBef>
                <a:spcPts val="0"/>
              </a:spcBef>
              <a:spcAft>
                <a:spcPts val="1800"/>
              </a:spcAft>
              <a:defRPr/>
            </a:pPr>
            <a:r>
              <a:rPr lang="en-US" sz="3000" dirty="0"/>
              <a:t>Upholds all things</a:t>
            </a:r>
          </a:p>
          <a:p>
            <a:pPr marL="457200" indent="-457200" algn="just" eaLnBrk="1" hangingPunct="1">
              <a:spcBef>
                <a:spcPts val="0"/>
              </a:spcBef>
              <a:spcAft>
                <a:spcPts val="1800"/>
              </a:spcAft>
              <a:defRPr/>
            </a:pPr>
            <a:r>
              <a:rPr lang="en-US" sz="3000" dirty="0"/>
              <a:t>Made complete purification for sins</a:t>
            </a:r>
          </a:p>
          <a:p>
            <a:pPr marL="457200" indent="-457200" algn="just" eaLnBrk="1" hangingPunct="1">
              <a:spcBef>
                <a:spcPts val="0"/>
              </a:spcBef>
              <a:spcAft>
                <a:spcPts val="1800"/>
              </a:spcAft>
              <a:defRPr/>
            </a:pPr>
            <a:r>
              <a:rPr lang="en-US" sz="3000" b="1" u="sng" dirty="0">
                <a:solidFill>
                  <a:srgbClr val="FFFFCC"/>
                </a:solidFill>
              </a:rPr>
              <a:t>Sat down at the Father’s right hand</a:t>
            </a:r>
          </a:p>
        </p:txBody>
      </p:sp>
      <p:pic>
        <p:nvPicPr>
          <p:cNvPr id="3" name="Picture 2">
            <a:extLst>
              <a:ext uri="{FF2B5EF4-FFF2-40B4-BE49-F238E27FC236}">
                <a16:creationId xmlns:a16="http://schemas.microsoft.com/office/drawing/2014/main" id="{608D7B15-573A-425F-7407-715B5B2503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87018109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EABB52-3FC5-6E32-7283-5A6BCABAD307}"/>
              </a:ext>
            </a:extLst>
          </p:cNvPr>
          <p:cNvPicPr>
            <a:picLocks noChangeAspect="1"/>
          </p:cNvPicPr>
          <p:nvPr/>
        </p:nvPicPr>
        <p:blipFill>
          <a:blip r:embed="rId2"/>
          <a:stretch>
            <a:fillRect/>
          </a:stretch>
        </p:blipFill>
        <p:spPr>
          <a:xfrm>
            <a:off x="0" y="0"/>
            <a:ext cx="12192000" cy="6857999"/>
          </a:xfrm>
          <a:prstGeom prst="rect">
            <a:avLst/>
          </a:prstGeom>
        </p:spPr>
      </p:pic>
      <p:sp>
        <p:nvSpPr>
          <p:cNvPr id="198659" name="Rectangle 1"/>
          <p:cNvSpPr>
            <a:spLocks noChangeArrowheads="1"/>
          </p:cNvSpPr>
          <p:nvPr/>
        </p:nvSpPr>
        <p:spPr bwMode="auto">
          <a:xfrm>
            <a:off x="609600" y="0"/>
            <a:ext cx="10972800" cy="3962623"/>
          </a:xfrm>
          <a:prstGeom prst="rect">
            <a:avLst/>
          </a:prstGeom>
          <a:noFill/>
          <a:ln w="28575">
            <a:noFill/>
            <a:miter lim="800000"/>
            <a:headEnd/>
            <a:tailEnd/>
          </a:ln>
        </p:spPr>
        <p:txBody>
          <a:bodyPr wrap="square">
            <a:spAutoFit/>
          </a:bodyPr>
          <a:lstStyle/>
          <a:p>
            <a:pPr algn="ctr" defTabSz="685800">
              <a:spcBef>
                <a:spcPts val="0"/>
              </a:spcBef>
              <a:spcAft>
                <a:spcPts val="900"/>
              </a:spcAft>
              <a:buClr>
                <a:schemeClr val="tx2"/>
              </a:buClr>
              <a:buSzPct val="75000"/>
              <a:defRPr/>
            </a:pPr>
            <a:r>
              <a:rPr lang="en-US" altLang="en-US" sz="4000" dirty="0">
                <a:solidFill>
                  <a:schemeClr val="tx2"/>
                </a:solidFill>
                <a:effectLst>
                  <a:outerShdw blurRad="38100" dist="38100" dir="2700000" algn="tl">
                    <a:srgbClr val="000000"/>
                  </a:outerShdw>
                </a:effectLst>
                <a:latin typeface="Calibri" panose="020F0502020204030204" pitchFamily="34" charset="0"/>
                <a:ea typeface="+mj-ea"/>
                <a:cs typeface="+mj-cs"/>
              </a:rPr>
              <a:t>Hebrews 1:2-3</a:t>
            </a:r>
          </a:p>
          <a:p>
            <a:pPr algn="just">
              <a:spcBef>
                <a:spcPts val="0"/>
              </a:spcBef>
              <a:spcAft>
                <a:spcPts val="0"/>
              </a:spcAft>
            </a:pPr>
            <a:r>
              <a:rPr lang="en-US" altLang="en-US" sz="3400" dirty="0">
                <a:effectLst>
                  <a:outerShdw blurRad="38100" dist="38100" dir="2700000" algn="tl">
                    <a:srgbClr val="000000">
                      <a:alpha val="43137"/>
                    </a:srgbClr>
                  </a:outerShdw>
                </a:effectLst>
                <a:latin typeface="Calibri" panose="020F0502020204030204" pitchFamily="34" charset="0"/>
              </a:rPr>
              <a:t>“</a:t>
            </a:r>
            <a:r>
              <a:rPr lang="en-US" altLang="en-US" sz="3400" baseline="30000" dirty="0">
                <a:effectLst>
                  <a:outerShdw blurRad="38100" dist="38100" dir="2700000" algn="tl">
                    <a:srgbClr val="000000">
                      <a:alpha val="43137"/>
                    </a:srgbClr>
                  </a:outerShdw>
                </a:effectLst>
                <a:latin typeface="Calibri" panose="020F0502020204030204" pitchFamily="34" charset="0"/>
              </a:rPr>
              <a:t>2 </a:t>
            </a:r>
            <a:r>
              <a:rPr lang="en-US" sz="3400" i="0" dirty="0">
                <a:effectLst>
                  <a:outerShdw blurRad="38100" dist="38100" dir="2700000" algn="tl">
                    <a:srgbClr val="000000">
                      <a:alpha val="43137"/>
                    </a:srgbClr>
                  </a:outerShdw>
                </a:effectLst>
                <a:latin typeface="Calibri" panose="020F0502020204030204" pitchFamily="34" charset="0"/>
              </a:rPr>
              <a:t>in these last days has spoken to us in His Son, whom He appointed heir of all things, through whom also He made the world.</a:t>
            </a:r>
            <a:r>
              <a:rPr lang="en-US" sz="3400" i="0" u="none" strike="noStrike" dirty="0">
                <a:effectLst>
                  <a:outerShdw blurRad="38100" dist="38100" dir="2700000" algn="tl">
                    <a:srgbClr val="000000">
                      <a:alpha val="43137"/>
                    </a:srgbClr>
                  </a:outerShdw>
                </a:effectLst>
                <a:latin typeface="Calibri" panose="020F0502020204030204" pitchFamily="34" charset="0"/>
              </a:rPr>
              <a:t> </a:t>
            </a:r>
            <a:r>
              <a:rPr lang="en-US" sz="3400" i="0" baseline="30000" dirty="0">
                <a:effectLst>
                  <a:outerShdw blurRad="38100" dist="38100" dir="2700000" algn="tl">
                    <a:srgbClr val="000000">
                      <a:alpha val="43137"/>
                    </a:srgbClr>
                  </a:outerShdw>
                </a:effectLst>
                <a:latin typeface="Calibri" panose="020F0502020204030204" pitchFamily="34" charset="0"/>
              </a:rPr>
              <a:t>3 </a:t>
            </a:r>
            <a:r>
              <a:rPr lang="en-US" sz="3400" i="0" dirty="0">
                <a:effectLst>
                  <a:outerShdw blurRad="38100" dist="38100" dir="2700000" algn="tl">
                    <a:srgbClr val="000000">
                      <a:alpha val="43137"/>
                    </a:srgbClr>
                  </a:outerShdw>
                </a:effectLst>
                <a:latin typeface="Calibri" panose="020F0502020204030204" pitchFamily="34" charset="0"/>
              </a:rPr>
              <a:t>And He is the radiance of His glory and the exact representation of His nature, and </a:t>
            </a:r>
            <a:r>
              <a:rPr lang="en-US" sz="3400" dirty="0">
                <a:effectLst>
                  <a:outerShdw blurRad="38100" dist="38100" dir="2700000" algn="tl">
                    <a:srgbClr val="000000">
                      <a:alpha val="43137"/>
                    </a:srgbClr>
                  </a:outerShdw>
                </a:effectLst>
                <a:latin typeface="Calibri" panose="020F0502020204030204" pitchFamily="34" charset="0"/>
              </a:rPr>
              <a:t>upholds all things by the word of His power. </a:t>
            </a:r>
            <a:r>
              <a:rPr lang="en-US" sz="3400" i="0" dirty="0">
                <a:effectLst>
                  <a:outerShdw blurRad="38100" dist="38100" dir="2700000" algn="tl">
                    <a:srgbClr val="000000">
                      <a:alpha val="43137"/>
                    </a:srgbClr>
                  </a:outerShdw>
                </a:effectLst>
                <a:latin typeface="Calibri" panose="020F0502020204030204" pitchFamily="34" charset="0"/>
              </a:rPr>
              <a:t>When He had made purification of sins, </a:t>
            </a:r>
            <a:r>
              <a:rPr lang="en-US" sz="3400" b="1" u="sng" dirty="0">
                <a:solidFill>
                  <a:srgbClr val="FFFFCC"/>
                </a:solidFill>
                <a:effectLst>
                  <a:outerShdw blurRad="38100" dist="38100" dir="2700000" algn="tl">
                    <a:srgbClr val="000000">
                      <a:alpha val="43137"/>
                    </a:srgbClr>
                  </a:outerShdw>
                </a:effectLst>
                <a:latin typeface="Calibri" panose="020F0502020204030204" pitchFamily="34" charset="0"/>
              </a:rPr>
              <a:t>He sat down at the right hand of the Majesty on high</a:t>
            </a:r>
            <a:r>
              <a:rPr lang="en-US" sz="3400" dirty="0">
                <a:effectLst>
                  <a:outerShdw blurRad="38100" dist="38100" dir="2700000" algn="tl">
                    <a:srgbClr val="000000">
                      <a:alpha val="43137"/>
                    </a:srgbClr>
                  </a:outerShdw>
                </a:effectLst>
                <a:latin typeface="Calibri" panose="020F0502020204030204" pitchFamily="34" charset="0"/>
              </a:rPr>
              <a:t>.”</a:t>
            </a:r>
            <a:endParaRPr lang="en-US" altLang="en-US" sz="3400" dirty="0">
              <a:effectLst>
                <a:outerShdw blurRad="38100" dist="38100" dir="2700000" algn="tl">
                  <a:srgbClr val="000000">
                    <a:alpha val="43137"/>
                  </a:srgbClr>
                </a:outerShdw>
              </a:effectLst>
              <a:latin typeface="Calibri" panose="020F0502020204030204" pitchFamily="34" charset="0"/>
            </a:endParaRPr>
          </a:p>
        </p:txBody>
      </p:sp>
    </p:spTree>
    <p:extLst>
      <p:ext uri="{BB962C8B-B14F-4D97-AF65-F5344CB8AC3E}">
        <p14:creationId xmlns:p14="http://schemas.microsoft.com/office/powerpoint/2010/main" val="241523807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9D4DC0-4E89-48E0-127B-61AF3720FB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134147" name="Rectangle 1"/>
          <p:cNvSpPr>
            <a:spLocks noChangeArrowheads="1"/>
          </p:cNvSpPr>
          <p:nvPr/>
        </p:nvSpPr>
        <p:spPr bwMode="auto">
          <a:xfrm>
            <a:off x="609600" y="0"/>
            <a:ext cx="10972800" cy="1931298"/>
          </a:xfrm>
          <a:prstGeom prst="rect">
            <a:avLst/>
          </a:prstGeom>
          <a:noFill/>
          <a:ln w="28575">
            <a:noFill/>
            <a:miter lim="800000"/>
            <a:headEnd/>
            <a:tailEnd/>
          </a:ln>
        </p:spPr>
        <p:txBody>
          <a:bodyPr wrap="square">
            <a:spAutoFit/>
          </a:bodyPr>
          <a:lstStyle/>
          <a:p>
            <a:pPr algn="ctr">
              <a:spcBef>
                <a:spcPts val="0"/>
              </a:spcBef>
              <a:spcAft>
                <a:spcPts val="900"/>
              </a:spcAft>
            </a:pPr>
            <a:r>
              <a:rPr lang="en-US" altLang="en-US" sz="4000" dirty="0">
                <a:solidFill>
                  <a:srgbClr val="00FFFF"/>
                </a:solidFill>
                <a:effectLst>
                  <a:outerShdw blurRad="38100" dist="38100" dir="2700000" algn="tl">
                    <a:srgbClr val="000000">
                      <a:alpha val="43137"/>
                    </a:srgbClr>
                  </a:outerShdw>
                </a:effectLst>
                <a:latin typeface="Calibri" panose="020F0502020204030204" pitchFamily="34" charset="0"/>
                <a:ea typeface="+mj-ea"/>
                <a:cs typeface="Calibri" panose="020F0502020204030204" pitchFamily="34" charset="0"/>
              </a:rPr>
              <a:t>John 17:5</a:t>
            </a:r>
          </a:p>
          <a:p>
            <a:pPr algn="just">
              <a:spcBef>
                <a:spcPts val="0"/>
              </a:spcBef>
              <a:spcAft>
                <a:spcPts val="0"/>
              </a:spcAft>
            </a:pP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“Now, Father,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glorify</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Me together with Yourself, with the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glory</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which I had with You before the world was.”</a:t>
            </a:r>
          </a:p>
        </p:txBody>
      </p:sp>
      <p:pic>
        <p:nvPicPr>
          <p:cNvPr id="4" name="Picture 3">
            <a:extLst>
              <a:ext uri="{FF2B5EF4-FFF2-40B4-BE49-F238E27FC236}">
                <a16:creationId xmlns:a16="http://schemas.microsoft.com/office/drawing/2014/main" id="{F3AF2F03-FFC4-2E84-7379-DD0ED323A1E0}"/>
              </a:ext>
            </a:extLst>
          </p:cNvPr>
          <p:cNvPicPr>
            <a:picLocks noChangeAspect="1"/>
          </p:cNvPicPr>
          <p:nvPr/>
        </p:nvPicPr>
        <p:blipFill>
          <a:blip r:embed="rId3"/>
          <a:stretch>
            <a:fillRect/>
          </a:stretch>
        </p:blipFill>
        <p:spPr>
          <a:xfrm>
            <a:off x="4381500" y="2438400"/>
            <a:ext cx="3429000" cy="2286000"/>
          </a:xfrm>
          <a:prstGeom prst="rect">
            <a:avLst/>
          </a:prstGeom>
          <a:ln>
            <a:solidFill>
              <a:schemeClr val="tx1"/>
            </a:solidFill>
          </a:ln>
        </p:spPr>
      </p:pic>
    </p:spTree>
    <p:extLst>
      <p:ext uri="{BB962C8B-B14F-4D97-AF65-F5344CB8AC3E}">
        <p14:creationId xmlns:p14="http://schemas.microsoft.com/office/powerpoint/2010/main" val="335956711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5C1AD1E5-FF2B-3C89-6CD2-DD561AA7F9A2}"/>
            </a:ext>
          </a:extLst>
        </p:cNvPr>
        <p:cNvGrpSpPr/>
        <p:nvPr/>
      </p:nvGrpSpPr>
      <p:grpSpPr>
        <a:xfrm>
          <a:off x="0" y="0"/>
          <a:ext cx="0" cy="0"/>
          <a:chOff x="0" y="0"/>
          <a:chExt cx="0" cy="0"/>
        </a:xfrm>
      </p:grpSpPr>
      <p:sp>
        <p:nvSpPr>
          <p:cNvPr id="28674" name="Rectangle 2">
            <a:extLst>
              <a:ext uri="{FF2B5EF4-FFF2-40B4-BE49-F238E27FC236}">
                <a16:creationId xmlns:a16="http://schemas.microsoft.com/office/drawing/2014/main" id="{00EF5761-9551-D36B-600B-766AAA70CC7A}"/>
              </a:ext>
            </a:extLst>
          </p:cNvPr>
          <p:cNvSpPr>
            <a:spLocks noGrp="1" noChangeArrowheads="1"/>
          </p:cNvSpPr>
          <p:nvPr>
            <p:ph type="title"/>
          </p:nvPr>
        </p:nvSpPr>
        <p:spPr>
          <a:xfrm>
            <a:off x="3086100" y="228600"/>
            <a:ext cx="6019800" cy="1447800"/>
          </a:xfrm>
        </p:spPr>
        <p:txBody>
          <a:bodyPr/>
          <a:lstStyle/>
          <a:p>
            <a:pPr algn="ctr" eaLnBrk="1" hangingPunct="1"/>
            <a:r>
              <a:rPr lang="en-US" altLang="en-US" sz="3200" dirty="0">
                <a:effectLst>
                  <a:outerShdw blurRad="38100" dist="38100" dir="2700000" algn="tl">
                    <a:srgbClr val="000000">
                      <a:alpha val="43137"/>
                    </a:srgbClr>
                  </a:outerShdw>
                </a:effectLst>
                <a:cs typeface="Calibri" panose="020F0502020204030204" pitchFamily="34" charset="0"/>
              </a:rPr>
              <a:t>Names &amp; Titles Demonstrating Satan’s Post-Fall, Earthly Authority </a:t>
            </a:r>
            <a:br>
              <a:rPr lang="en-US" altLang="en-US" sz="2800" dirty="0">
                <a:effectLst>
                  <a:outerShdw blurRad="38100" dist="38100" dir="2700000" algn="tl">
                    <a:srgbClr val="000000">
                      <a:alpha val="43137"/>
                    </a:srgbClr>
                  </a:outerShdw>
                </a:effectLst>
                <a:cs typeface="Calibri" panose="020F0502020204030204" pitchFamily="34" charset="0"/>
              </a:rPr>
            </a:br>
            <a:r>
              <a:rPr lang="en-US" altLang="en-US" sz="2400" dirty="0">
                <a:solidFill>
                  <a:schemeClr val="tx1"/>
                </a:solidFill>
                <a:effectLst>
                  <a:outerShdw blurRad="38100" dist="38100" dir="2700000" algn="tl">
                    <a:srgbClr val="000000">
                      <a:alpha val="43137"/>
                    </a:srgbClr>
                  </a:outerShdw>
                </a:effectLst>
                <a:ea typeface="+mn-ea"/>
                <a:cs typeface="Calibri" panose="020F0502020204030204" pitchFamily="34" charset="0"/>
              </a:rPr>
              <a:t>(Job 1:7; 2:2; Luke 4:5-8; Rom. 8:19-22)</a:t>
            </a:r>
            <a:endParaRPr lang="en-US" altLang="en-US" sz="2800" dirty="0">
              <a:solidFill>
                <a:schemeClr val="tx1"/>
              </a:solidFill>
              <a:effectLst>
                <a:outerShdw blurRad="38100" dist="38100" dir="2700000" algn="tl">
                  <a:srgbClr val="000000">
                    <a:alpha val="43137"/>
                  </a:srgbClr>
                </a:outerShdw>
              </a:effectLst>
              <a:ea typeface="+mn-ea"/>
              <a:cs typeface="Calibri" panose="020F0502020204030204" pitchFamily="34" charset="0"/>
            </a:endParaRPr>
          </a:p>
        </p:txBody>
      </p:sp>
      <p:sp>
        <p:nvSpPr>
          <p:cNvPr id="6147" name="Rectangle 3">
            <a:extLst>
              <a:ext uri="{FF2B5EF4-FFF2-40B4-BE49-F238E27FC236}">
                <a16:creationId xmlns:a16="http://schemas.microsoft.com/office/drawing/2014/main" id="{8A9CBAB8-36E1-A685-DE4A-1471A63DD4EC}"/>
              </a:ext>
            </a:extLst>
          </p:cNvPr>
          <p:cNvSpPr>
            <a:spLocks noGrp="1" noChangeArrowheads="1"/>
          </p:cNvSpPr>
          <p:nvPr>
            <p:ph type="body" idx="1"/>
          </p:nvPr>
        </p:nvSpPr>
        <p:spPr>
          <a:xfrm>
            <a:off x="4000500" y="2057400"/>
            <a:ext cx="7353300" cy="4114800"/>
          </a:xfrm>
        </p:spPr>
        <p:txBody>
          <a:bodyPr/>
          <a:lstStyle/>
          <a:p>
            <a:pPr marL="461963" indent="-461963">
              <a:spcBef>
                <a:spcPts val="0"/>
              </a:spcBef>
              <a:spcAft>
                <a:spcPts val="2400"/>
              </a:spcAft>
              <a:defRPr/>
            </a:pPr>
            <a:r>
              <a:rPr lang="en-US" sz="2800" dirty="0">
                <a:effectLst>
                  <a:outerShdw blurRad="38100" dist="38100" dir="2700000" algn="tl">
                    <a:srgbClr val="000000">
                      <a:alpha val="43137"/>
                    </a:srgbClr>
                  </a:outerShdw>
                </a:effectLst>
                <a:cs typeface="Calibri" panose="020F0502020204030204" pitchFamily="34" charset="0"/>
              </a:rPr>
              <a:t>Prince of this world (John 12:31; 14:30; 16:11)</a:t>
            </a:r>
          </a:p>
          <a:p>
            <a:pPr marL="461963" indent="-461963">
              <a:spcBef>
                <a:spcPts val="0"/>
              </a:spcBef>
              <a:spcAft>
                <a:spcPts val="2400"/>
              </a:spcAft>
              <a:defRPr/>
            </a:pPr>
            <a:r>
              <a:rPr lang="en-US" sz="2800" dirty="0">
                <a:effectLst>
                  <a:outerShdw blurRad="38100" dist="38100" dir="2700000" algn="tl">
                    <a:srgbClr val="000000">
                      <a:alpha val="43137"/>
                    </a:srgbClr>
                  </a:outerShdw>
                </a:effectLst>
                <a:cs typeface="Calibri" panose="020F0502020204030204" pitchFamily="34" charset="0"/>
              </a:rPr>
              <a:t>God of this world (2 Cor. 4:4)</a:t>
            </a:r>
          </a:p>
          <a:p>
            <a:pPr marL="461963" indent="-461963">
              <a:spcBef>
                <a:spcPts val="0"/>
              </a:spcBef>
              <a:spcAft>
                <a:spcPts val="2400"/>
              </a:spcAft>
              <a:defRPr/>
            </a:pPr>
            <a:r>
              <a:rPr lang="en-US" sz="2800" dirty="0">
                <a:effectLst>
                  <a:outerShdw blurRad="38100" dist="38100" dir="2700000" algn="tl">
                    <a:srgbClr val="000000">
                      <a:alpha val="43137"/>
                    </a:srgbClr>
                  </a:outerShdw>
                </a:effectLst>
                <a:cs typeface="Calibri" panose="020F0502020204030204" pitchFamily="34" charset="0"/>
              </a:rPr>
              <a:t>Prince and power of the air (Eph. 2:2)</a:t>
            </a:r>
          </a:p>
          <a:p>
            <a:pPr marL="461963" indent="-461963">
              <a:spcBef>
                <a:spcPts val="0"/>
              </a:spcBef>
              <a:spcAft>
                <a:spcPts val="2400"/>
              </a:spcAft>
              <a:defRPr/>
            </a:pPr>
            <a:r>
              <a:rPr lang="en-US" sz="2800" dirty="0">
                <a:effectLst>
                  <a:outerShdw blurRad="38100" dist="38100" dir="2700000" algn="tl">
                    <a:srgbClr val="000000">
                      <a:alpha val="43137"/>
                    </a:srgbClr>
                  </a:outerShdw>
                </a:effectLst>
                <a:cs typeface="Calibri" panose="020F0502020204030204" pitchFamily="34" charset="0"/>
              </a:rPr>
              <a:t>Who the believer wrestles with (Eph. 6:12)</a:t>
            </a:r>
          </a:p>
          <a:p>
            <a:pPr marL="461963" indent="-461963">
              <a:spcBef>
                <a:spcPts val="0"/>
              </a:spcBef>
              <a:spcAft>
                <a:spcPts val="2400"/>
              </a:spcAft>
              <a:defRPr/>
            </a:pPr>
            <a:r>
              <a:rPr lang="en-US" sz="2800" dirty="0">
                <a:effectLst>
                  <a:outerShdw blurRad="38100" dist="38100" dir="2700000" algn="tl">
                    <a:srgbClr val="000000">
                      <a:alpha val="43137"/>
                    </a:srgbClr>
                  </a:outerShdw>
                </a:effectLst>
                <a:cs typeface="Calibri" panose="020F0502020204030204" pitchFamily="34" charset="0"/>
              </a:rPr>
              <a:t>Roaring lion (1 Pet. 5:8)</a:t>
            </a:r>
          </a:p>
          <a:p>
            <a:pPr marL="461963" indent="-461963">
              <a:spcBef>
                <a:spcPts val="0"/>
              </a:spcBef>
              <a:spcAft>
                <a:spcPts val="2400"/>
              </a:spcAft>
              <a:defRPr/>
            </a:pPr>
            <a:r>
              <a:rPr lang="en-US" sz="2800" dirty="0">
                <a:effectLst>
                  <a:outerShdw blurRad="38100" dist="38100" dir="2700000" algn="tl">
                    <a:srgbClr val="000000">
                      <a:alpha val="43137"/>
                    </a:srgbClr>
                  </a:outerShdw>
                </a:effectLst>
                <a:cs typeface="Calibri" panose="020F0502020204030204" pitchFamily="34" charset="0"/>
              </a:rPr>
              <a:t>Whole world lies in his power (1 John 5:19)</a:t>
            </a:r>
          </a:p>
        </p:txBody>
      </p:sp>
      <p:pic>
        <p:nvPicPr>
          <p:cNvPr id="5" name="Picture 4">
            <a:extLst>
              <a:ext uri="{FF2B5EF4-FFF2-40B4-BE49-F238E27FC236}">
                <a16:creationId xmlns:a16="http://schemas.microsoft.com/office/drawing/2014/main" id="{5775F033-D228-909C-9622-696DA6FFE19F}"/>
              </a:ext>
            </a:extLst>
          </p:cNvPr>
          <p:cNvPicPr>
            <a:picLocks noChangeAspect="1"/>
          </p:cNvPicPr>
          <p:nvPr/>
        </p:nvPicPr>
        <p:blipFill>
          <a:blip r:embed="rId2"/>
          <a:srcRect l="7143" t="8333" b="25001"/>
          <a:stretch>
            <a:fillRect/>
          </a:stretch>
        </p:blipFill>
        <p:spPr>
          <a:xfrm>
            <a:off x="609600" y="2057400"/>
            <a:ext cx="2971800" cy="4114800"/>
          </a:xfrm>
          <a:prstGeom prst="rect">
            <a:avLst/>
          </a:prstGeom>
          <a:solidFill>
            <a:srgbClr val="FFFFFF">
              <a:shade val="85000"/>
            </a:srgbClr>
          </a:solidFill>
          <a:ln w="38100" cap="sq">
            <a:solidFill>
              <a:srgbClr val="C0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6126129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9698" name="Picture 6">
            <a:extLst>
              <a:ext uri="{FF2B5EF4-FFF2-40B4-BE49-F238E27FC236}">
                <a16:creationId xmlns:a16="http://schemas.microsoft.com/office/drawing/2014/main" id="{B724DC9A-8723-4D60-AEED-52C2A45607C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533650" y="293689"/>
            <a:ext cx="7124700" cy="62706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2209800" y="226578"/>
            <a:ext cx="7772400" cy="1097280"/>
          </a:xfrm>
        </p:spPr>
        <p:txBody>
          <a:bodyPr/>
          <a:lstStyle/>
          <a:p>
            <a:pPr algn="ctr"/>
            <a:r>
              <a:rPr lang="en-US" sz="3600" dirty="0">
                <a:effectLst>
                  <a:outerShdw blurRad="38100" dist="38100" dir="2700000" algn="tl">
                    <a:srgbClr val="000000">
                      <a:alpha val="43137"/>
                    </a:srgbClr>
                  </a:outerShdw>
                </a:effectLst>
              </a:rPr>
              <a:t>Ultimate Exodus </a:t>
            </a:r>
            <a:br>
              <a:rPr lang="en-US" sz="3600" dirty="0">
                <a:effectLst>
                  <a:outerShdw blurRad="38100" dist="38100" dir="2700000" algn="tl">
                    <a:srgbClr val="000000">
                      <a:alpha val="43137"/>
                    </a:srgbClr>
                  </a:outerShdw>
                </a:effectLst>
              </a:rPr>
            </a:br>
            <a:r>
              <a:rPr lang="en-US" sz="2800" dirty="0">
                <a:solidFill>
                  <a:schemeClr val="tx1"/>
                </a:solidFill>
                <a:effectLst>
                  <a:outerShdw blurRad="38100" dist="38100" dir="2700000" algn="tl">
                    <a:srgbClr val="000000">
                      <a:alpha val="43137"/>
                    </a:srgbClr>
                  </a:outerShdw>
                </a:effectLst>
              </a:rPr>
              <a:t>(Rev 11:15)</a:t>
            </a:r>
            <a:endParaRPr lang="en-US" sz="3600" dirty="0">
              <a:solidFill>
                <a:schemeClr val="tx1"/>
              </a:solidFill>
              <a:effectLst>
                <a:outerShdw blurRad="38100" dist="38100" dir="2700000" algn="tl">
                  <a:srgbClr val="000000">
                    <a:alpha val="43137"/>
                  </a:srgbClr>
                </a:outerShdw>
              </a:effectLst>
            </a:endParaRPr>
          </a:p>
        </p:txBody>
      </p:sp>
      <p:sp>
        <p:nvSpPr>
          <p:cNvPr id="72707" name="Rectangle 3"/>
          <p:cNvSpPr>
            <a:spLocks noGrp="1" noChangeArrowheads="1"/>
          </p:cNvSpPr>
          <p:nvPr>
            <p:ph type="body" idx="1"/>
          </p:nvPr>
        </p:nvSpPr>
        <p:spPr>
          <a:xfrm>
            <a:off x="1028700" y="1558926"/>
            <a:ext cx="10134600" cy="4537075"/>
          </a:xfrm>
        </p:spPr>
        <p:txBody>
          <a:bodyPr/>
          <a:lstStyle/>
          <a:p>
            <a:pPr marL="465138" indent="-465138" eaLnBrk="1" hangingPunct="1">
              <a:spcBef>
                <a:spcPts val="0"/>
              </a:spcBef>
              <a:spcAft>
                <a:spcPts val="2400"/>
              </a:spcAft>
              <a:defRPr/>
            </a:pPr>
            <a:r>
              <a:rPr lang="en-US" sz="3000" b="1" u="sng" dirty="0">
                <a:solidFill>
                  <a:srgbClr val="FFFFCC"/>
                </a:solidFill>
                <a:effectLst>
                  <a:outerShdw blurRad="38100" dist="38100" dir="2700000" algn="tl">
                    <a:srgbClr val="000000">
                      <a:alpha val="43137"/>
                    </a:srgbClr>
                  </a:outerShdw>
                </a:effectLst>
              </a:rPr>
              <a:t>Sores</a:t>
            </a:r>
            <a:r>
              <a:rPr lang="en-US" sz="3000" dirty="0">
                <a:effectLst>
                  <a:outerShdw blurRad="38100" dist="38100" dir="2700000" algn="tl">
                    <a:srgbClr val="000000">
                      <a:alpha val="43137"/>
                    </a:srgbClr>
                  </a:outerShdw>
                </a:effectLst>
              </a:rPr>
              <a:t>: 6</a:t>
            </a:r>
            <a:r>
              <a:rPr lang="en-US" sz="3000" baseline="30000" dirty="0">
                <a:effectLst>
                  <a:outerShdw blurRad="38100" dist="38100" dir="2700000" algn="tl">
                    <a:srgbClr val="000000">
                      <a:alpha val="43137"/>
                    </a:srgbClr>
                  </a:outerShdw>
                </a:effectLst>
              </a:rPr>
              <a:t>th</a:t>
            </a:r>
            <a:r>
              <a:rPr lang="en-US" sz="3000" dirty="0">
                <a:effectLst>
                  <a:outerShdw blurRad="38100" dist="38100" dir="2700000" algn="tl">
                    <a:srgbClr val="000000">
                      <a:alpha val="43137"/>
                    </a:srgbClr>
                  </a:outerShdw>
                </a:effectLst>
              </a:rPr>
              <a:t> plague (Ex 9:8-12), 1</a:t>
            </a:r>
            <a:r>
              <a:rPr lang="en-US" sz="3000" baseline="30000" dirty="0">
                <a:effectLst>
                  <a:outerShdw blurRad="38100" dist="38100" dir="2700000" algn="tl">
                    <a:srgbClr val="000000">
                      <a:alpha val="43137"/>
                    </a:srgbClr>
                  </a:outerShdw>
                </a:effectLst>
              </a:rPr>
              <a:t>st</a:t>
            </a:r>
            <a:r>
              <a:rPr lang="en-US" sz="3000" dirty="0">
                <a:effectLst>
                  <a:outerShdw blurRad="38100" dist="38100" dir="2700000" algn="tl">
                    <a:srgbClr val="000000">
                      <a:alpha val="43137"/>
                    </a:srgbClr>
                  </a:outerShdw>
                </a:effectLst>
              </a:rPr>
              <a:t> bowl (Rev 16:1-2)</a:t>
            </a:r>
          </a:p>
          <a:p>
            <a:pPr marL="465138" indent="-465138" eaLnBrk="1" hangingPunct="1">
              <a:spcBef>
                <a:spcPts val="0"/>
              </a:spcBef>
              <a:spcAft>
                <a:spcPts val="2400"/>
              </a:spcAft>
              <a:defRPr/>
            </a:pPr>
            <a:r>
              <a:rPr lang="en-US" sz="3000" b="1" u="sng" dirty="0">
                <a:solidFill>
                  <a:srgbClr val="FFFFCC"/>
                </a:solidFill>
                <a:effectLst>
                  <a:outerShdw blurRad="38100" dist="38100" dir="2700000" algn="tl">
                    <a:srgbClr val="000000">
                      <a:alpha val="43137"/>
                    </a:srgbClr>
                  </a:outerShdw>
                </a:effectLst>
              </a:rPr>
              <a:t>Rivers to blood</a:t>
            </a:r>
            <a:r>
              <a:rPr lang="en-US" sz="3000" dirty="0">
                <a:effectLst>
                  <a:outerShdw blurRad="38100" dist="38100" dir="2700000" algn="tl">
                    <a:srgbClr val="000000">
                      <a:alpha val="43137"/>
                    </a:srgbClr>
                  </a:outerShdw>
                </a:effectLst>
              </a:rPr>
              <a:t>: 1</a:t>
            </a:r>
            <a:r>
              <a:rPr lang="en-US" sz="3000" baseline="30000" dirty="0">
                <a:effectLst>
                  <a:outerShdw blurRad="38100" dist="38100" dir="2700000" algn="tl">
                    <a:srgbClr val="000000">
                      <a:alpha val="43137"/>
                    </a:srgbClr>
                  </a:outerShdw>
                </a:effectLst>
              </a:rPr>
              <a:t>st</a:t>
            </a:r>
            <a:r>
              <a:rPr lang="en-US" sz="3000" dirty="0">
                <a:effectLst>
                  <a:outerShdw blurRad="38100" dist="38100" dir="2700000" algn="tl">
                    <a:srgbClr val="000000">
                      <a:alpha val="43137"/>
                    </a:srgbClr>
                  </a:outerShdw>
                </a:effectLst>
              </a:rPr>
              <a:t> plague (Ex 7:19-21), 3</a:t>
            </a:r>
            <a:r>
              <a:rPr lang="en-US" sz="3000" baseline="30000" dirty="0">
                <a:effectLst>
                  <a:outerShdw blurRad="38100" dist="38100" dir="2700000" algn="tl">
                    <a:srgbClr val="000000">
                      <a:alpha val="43137"/>
                    </a:srgbClr>
                  </a:outerShdw>
                </a:effectLst>
              </a:rPr>
              <a:t>rd</a:t>
            </a:r>
            <a:r>
              <a:rPr lang="en-US" sz="3000" dirty="0">
                <a:effectLst>
                  <a:outerShdw blurRad="38100" dist="38100" dir="2700000" algn="tl">
                    <a:srgbClr val="000000">
                      <a:alpha val="43137"/>
                    </a:srgbClr>
                  </a:outerShdw>
                </a:effectLst>
              </a:rPr>
              <a:t> bowl (Rev 16:4-7)</a:t>
            </a:r>
          </a:p>
          <a:p>
            <a:pPr marL="465138" indent="-465138" eaLnBrk="1" hangingPunct="1">
              <a:spcBef>
                <a:spcPts val="0"/>
              </a:spcBef>
              <a:spcAft>
                <a:spcPts val="2400"/>
              </a:spcAft>
              <a:defRPr/>
            </a:pPr>
            <a:r>
              <a:rPr lang="en-US" sz="3000" b="1" u="sng" dirty="0">
                <a:solidFill>
                  <a:srgbClr val="FFFFCC"/>
                </a:solidFill>
                <a:effectLst>
                  <a:outerShdw blurRad="38100" dist="38100" dir="2700000" algn="tl">
                    <a:srgbClr val="000000">
                      <a:alpha val="43137"/>
                    </a:srgbClr>
                  </a:outerShdw>
                </a:effectLst>
              </a:rPr>
              <a:t>Darkness</a:t>
            </a:r>
            <a:r>
              <a:rPr lang="en-US" sz="3000" dirty="0">
                <a:effectLst>
                  <a:outerShdw blurRad="38100" dist="38100" dir="2700000" algn="tl">
                    <a:srgbClr val="000000">
                      <a:alpha val="43137"/>
                    </a:srgbClr>
                  </a:outerShdw>
                </a:effectLst>
              </a:rPr>
              <a:t>: 9</a:t>
            </a:r>
            <a:r>
              <a:rPr lang="en-US" sz="3000" baseline="30000" dirty="0">
                <a:effectLst>
                  <a:outerShdw blurRad="38100" dist="38100" dir="2700000" algn="tl">
                    <a:srgbClr val="000000">
                      <a:alpha val="43137"/>
                    </a:srgbClr>
                  </a:outerShdw>
                </a:effectLst>
              </a:rPr>
              <a:t>th</a:t>
            </a:r>
            <a:r>
              <a:rPr lang="en-US" sz="3000" dirty="0">
                <a:effectLst>
                  <a:outerShdw blurRad="38100" dist="38100" dir="2700000" algn="tl">
                    <a:srgbClr val="000000">
                      <a:alpha val="43137"/>
                    </a:srgbClr>
                  </a:outerShdw>
                </a:effectLst>
              </a:rPr>
              <a:t> plague (Ex 10:21-23), 5</a:t>
            </a:r>
            <a:r>
              <a:rPr lang="en-US" sz="3000" baseline="30000" dirty="0">
                <a:effectLst>
                  <a:outerShdw blurRad="38100" dist="38100" dir="2700000" algn="tl">
                    <a:srgbClr val="000000">
                      <a:alpha val="43137"/>
                    </a:srgbClr>
                  </a:outerShdw>
                </a:effectLst>
              </a:rPr>
              <a:t>th</a:t>
            </a:r>
            <a:r>
              <a:rPr lang="en-US" sz="3000" dirty="0">
                <a:effectLst>
                  <a:outerShdw blurRad="38100" dist="38100" dir="2700000" algn="tl">
                    <a:srgbClr val="000000">
                      <a:alpha val="43137"/>
                    </a:srgbClr>
                  </a:outerShdw>
                </a:effectLst>
              </a:rPr>
              <a:t> bowl (Rev 16:10-11)</a:t>
            </a:r>
          </a:p>
          <a:p>
            <a:pPr marL="465138" indent="-465138" eaLnBrk="1" hangingPunct="1">
              <a:spcBef>
                <a:spcPts val="0"/>
              </a:spcBef>
              <a:spcAft>
                <a:spcPts val="2400"/>
              </a:spcAft>
              <a:defRPr/>
            </a:pPr>
            <a:r>
              <a:rPr lang="en-US" sz="3000" b="1" u="sng" dirty="0">
                <a:solidFill>
                  <a:srgbClr val="FFFFCC"/>
                </a:solidFill>
                <a:effectLst>
                  <a:outerShdw blurRad="38100" dist="38100" dir="2700000" algn="tl">
                    <a:srgbClr val="000000">
                      <a:alpha val="43137"/>
                    </a:srgbClr>
                  </a:outerShdw>
                </a:effectLst>
              </a:rPr>
              <a:t>Frogs</a:t>
            </a:r>
            <a:r>
              <a:rPr lang="en-US" sz="3000" dirty="0">
                <a:effectLst>
                  <a:outerShdw blurRad="38100" dist="38100" dir="2700000" algn="tl">
                    <a:srgbClr val="000000">
                      <a:alpha val="43137"/>
                    </a:srgbClr>
                  </a:outerShdw>
                </a:effectLst>
              </a:rPr>
              <a:t>: 2</a:t>
            </a:r>
            <a:r>
              <a:rPr lang="en-US" sz="3000" baseline="30000" dirty="0">
                <a:effectLst>
                  <a:outerShdw blurRad="38100" dist="38100" dir="2700000" algn="tl">
                    <a:srgbClr val="000000">
                      <a:alpha val="43137"/>
                    </a:srgbClr>
                  </a:outerShdw>
                </a:effectLst>
              </a:rPr>
              <a:t>nd</a:t>
            </a:r>
            <a:r>
              <a:rPr lang="en-US" sz="3000" dirty="0">
                <a:effectLst>
                  <a:outerShdw blurRad="38100" dist="38100" dir="2700000" algn="tl">
                    <a:srgbClr val="000000">
                      <a:alpha val="43137"/>
                    </a:srgbClr>
                  </a:outerShdw>
                </a:effectLst>
              </a:rPr>
              <a:t> plague (Ex 7:25</a:t>
            </a:r>
            <a:r>
              <a:rPr lang="en-US" sz="3000" dirty="0">
                <a:effectLst>
                  <a:outerShdw blurRad="38100" dist="38100" dir="2700000" algn="tl">
                    <a:srgbClr val="000000">
                      <a:alpha val="43137"/>
                    </a:srgbClr>
                  </a:outerShdw>
                </a:effectLst>
                <a:cs typeface="Calibri" panose="020F0502020204030204" pitchFamily="34" charset="0"/>
              </a:rPr>
              <a:t>‒8:15), 6</a:t>
            </a:r>
            <a:r>
              <a:rPr lang="en-US" sz="3000" baseline="30000" dirty="0">
                <a:effectLst>
                  <a:outerShdw blurRad="38100" dist="38100" dir="2700000" algn="tl">
                    <a:srgbClr val="000000">
                      <a:alpha val="43137"/>
                    </a:srgbClr>
                  </a:outerShdw>
                </a:effectLst>
                <a:cs typeface="Calibri" panose="020F0502020204030204" pitchFamily="34" charset="0"/>
              </a:rPr>
              <a:t>th</a:t>
            </a:r>
            <a:r>
              <a:rPr lang="en-US" sz="3000" dirty="0">
                <a:effectLst>
                  <a:outerShdw blurRad="38100" dist="38100" dir="2700000" algn="tl">
                    <a:srgbClr val="000000">
                      <a:alpha val="43137"/>
                    </a:srgbClr>
                  </a:outerShdw>
                </a:effectLst>
                <a:cs typeface="Calibri" panose="020F0502020204030204" pitchFamily="34" charset="0"/>
              </a:rPr>
              <a:t> bowl (Rev 16:13)</a:t>
            </a:r>
            <a:endParaRPr lang="en-US" sz="3000" dirty="0">
              <a:effectLst>
                <a:outerShdw blurRad="38100" dist="38100" dir="2700000" algn="tl">
                  <a:srgbClr val="000000">
                    <a:alpha val="43137"/>
                  </a:srgbClr>
                </a:outerShdw>
              </a:effectLst>
            </a:endParaRPr>
          </a:p>
          <a:p>
            <a:pPr marL="465138" indent="-465138" eaLnBrk="1" hangingPunct="1">
              <a:spcBef>
                <a:spcPts val="0"/>
              </a:spcBef>
              <a:spcAft>
                <a:spcPts val="2400"/>
              </a:spcAft>
              <a:defRPr/>
            </a:pPr>
            <a:r>
              <a:rPr lang="en-US" sz="3000" b="1" u="sng" dirty="0">
                <a:solidFill>
                  <a:srgbClr val="FFFFCC"/>
                </a:solidFill>
                <a:effectLst>
                  <a:outerShdw blurRad="38100" dist="38100" dir="2700000" algn="tl">
                    <a:srgbClr val="000000">
                      <a:alpha val="43137"/>
                    </a:srgbClr>
                  </a:outerShdw>
                </a:effectLst>
              </a:rPr>
              <a:t>Hail</a:t>
            </a:r>
            <a:r>
              <a:rPr lang="en-US" sz="3000" dirty="0">
                <a:effectLst>
                  <a:outerShdw blurRad="38100" dist="38100" dir="2700000" algn="tl">
                    <a:srgbClr val="000000">
                      <a:alpha val="43137"/>
                    </a:srgbClr>
                  </a:outerShdw>
                </a:effectLst>
              </a:rPr>
              <a:t>: 7</a:t>
            </a:r>
            <a:r>
              <a:rPr lang="en-US" sz="3000" baseline="30000" dirty="0">
                <a:effectLst>
                  <a:outerShdw blurRad="38100" dist="38100" dir="2700000" algn="tl">
                    <a:srgbClr val="000000">
                      <a:alpha val="43137"/>
                    </a:srgbClr>
                  </a:outerShdw>
                </a:effectLst>
              </a:rPr>
              <a:t>th</a:t>
            </a:r>
            <a:r>
              <a:rPr lang="en-US" sz="3000" dirty="0">
                <a:effectLst>
                  <a:outerShdw blurRad="38100" dist="38100" dir="2700000" algn="tl">
                    <a:srgbClr val="000000">
                      <a:alpha val="43137"/>
                    </a:srgbClr>
                  </a:outerShdw>
                </a:effectLst>
              </a:rPr>
              <a:t> plague (Ex 9:22-26), 7</a:t>
            </a:r>
            <a:r>
              <a:rPr lang="en-US" sz="3000" baseline="30000" dirty="0">
                <a:effectLst>
                  <a:outerShdw blurRad="38100" dist="38100" dir="2700000" algn="tl">
                    <a:srgbClr val="000000">
                      <a:alpha val="43137"/>
                    </a:srgbClr>
                  </a:outerShdw>
                </a:effectLst>
              </a:rPr>
              <a:t>th</a:t>
            </a:r>
            <a:r>
              <a:rPr lang="en-US" sz="3000" dirty="0">
                <a:effectLst>
                  <a:outerShdw blurRad="38100" dist="38100" dir="2700000" algn="tl">
                    <a:srgbClr val="000000">
                      <a:alpha val="43137"/>
                    </a:srgbClr>
                  </a:outerShdw>
                </a:effectLst>
              </a:rPr>
              <a:t> bowl (Rev 16:17-21)</a:t>
            </a:r>
          </a:p>
        </p:txBody>
      </p:sp>
    </p:spTree>
    <p:extLst>
      <p:ext uri="{BB962C8B-B14F-4D97-AF65-F5344CB8AC3E}">
        <p14:creationId xmlns:p14="http://schemas.microsoft.com/office/powerpoint/2010/main" val="393165191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155244-29D6-691D-4C5A-2558B6671DC8}"/>
              </a:ext>
            </a:extLst>
          </p:cNvPr>
          <p:cNvPicPr>
            <a:picLocks noChangeAspect="1"/>
          </p:cNvPicPr>
          <p:nvPr/>
        </p:nvPicPr>
        <p:blipFill>
          <a:blip r:embed="rId2"/>
          <a:stretch>
            <a:fillRect/>
          </a:stretch>
        </p:blipFill>
        <p:spPr>
          <a:xfrm>
            <a:off x="0" y="0"/>
            <a:ext cx="12192000" cy="6857999"/>
          </a:xfrm>
          <a:prstGeom prst="rect">
            <a:avLst/>
          </a:prstGeom>
        </p:spPr>
      </p:pic>
      <p:sp>
        <p:nvSpPr>
          <p:cNvPr id="134147" name="Rectangle 1"/>
          <p:cNvSpPr>
            <a:spLocks noChangeArrowheads="1"/>
          </p:cNvSpPr>
          <p:nvPr/>
        </p:nvSpPr>
        <p:spPr bwMode="auto">
          <a:xfrm>
            <a:off x="609600" y="0"/>
            <a:ext cx="10972800" cy="3039294"/>
          </a:xfrm>
          <a:prstGeom prst="rect">
            <a:avLst/>
          </a:prstGeom>
          <a:noFill/>
          <a:ln w="28575">
            <a:noFill/>
            <a:miter lim="800000"/>
            <a:headEnd/>
            <a:tailEnd/>
          </a:ln>
        </p:spPr>
        <p:txBody>
          <a:bodyPr wrap="square">
            <a:spAutoFit/>
          </a:bodyPr>
          <a:lstStyle/>
          <a:p>
            <a:pPr algn="ctr">
              <a:spcBef>
                <a:spcPts val="0"/>
              </a:spcBef>
              <a:spcAft>
                <a:spcPts val="900"/>
              </a:spcAft>
            </a:pPr>
            <a:r>
              <a:rPr lang="en-US" altLang="en-US" sz="4000" kern="0" dirty="0">
                <a:solidFill>
                  <a:srgbClr val="00FFFF"/>
                </a:solidFill>
                <a:effectLst>
                  <a:outerShdw blurRad="38100" dist="38100" dir="2700000" algn="tl">
                    <a:srgbClr val="000000">
                      <a:alpha val="43137"/>
                    </a:srgbClr>
                  </a:outerShdw>
                </a:effectLst>
                <a:latin typeface="Calibri" panose="020F0502020204030204" pitchFamily="34" charset="0"/>
              </a:rPr>
              <a:t>Revelation 11:15</a:t>
            </a:r>
          </a:p>
          <a:p>
            <a:pPr algn="just"/>
            <a:r>
              <a:rPr lang="en-US" altLang="en-US" sz="3600" kern="0" baseline="300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15 </a:t>
            </a:r>
            <a:r>
              <a:rPr lang="en-US" altLang="en-US" sz="3600" kern="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Then the seventh angel sounded; and there were loud voices in heaven, saying, ‘</a:t>
            </a:r>
            <a:r>
              <a:rPr lang="en-US" sz="3600" b="1" u="sng" dirty="0">
                <a:solidFill>
                  <a:srgbClr val="FFFFCC"/>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The kingdom of the world has become the kingdom of our Lord and of His Christ</a:t>
            </a:r>
            <a:r>
              <a:rPr 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and He will reign forever and ever.’”</a:t>
            </a:r>
          </a:p>
        </p:txBody>
      </p:sp>
      <p:pic>
        <p:nvPicPr>
          <p:cNvPr id="3" name="Picture 2">
            <a:extLst>
              <a:ext uri="{FF2B5EF4-FFF2-40B4-BE49-F238E27FC236}">
                <a16:creationId xmlns:a16="http://schemas.microsoft.com/office/drawing/2014/main" id="{7A3367C7-EAC3-94B8-93DA-301730013992}"/>
              </a:ext>
            </a:extLst>
          </p:cNvPr>
          <p:cNvPicPr>
            <a:picLocks noChangeAspect="1"/>
          </p:cNvPicPr>
          <p:nvPr/>
        </p:nvPicPr>
        <p:blipFill>
          <a:blip r:embed="rId3"/>
          <a:stretch>
            <a:fillRect/>
          </a:stretch>
        </p:blipFill>
        <p:spPr>
          <a:xfrm>
            <a:off x="4130040" y="3048000"/>
            <a:ext cx="3931920" cy="1828800"/>
          </a:xfrm>
          <a:prstGeom prst="rect">
            <a:avLst/>
          </a:prstGeom>
          <a:solidFill>
            <a:srgbClr val="FFFFFF">
              <a:shade val="85000"/>
            </a:srgbClr>
          </a:solidFill>
          <a:ln w="28575"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91271805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ED0740D-A8CB-46C5-B1D4-E28A47E604F9}"/>
              </a:ext>
            </a:extLst>
          </p:cNvPr>
          <p:cNvPicPr>
            <a:picLocks noChangeAspect="1"/>
          </p:cNvPicPr>
          <p:nvPr/>
        </p:nvPicPr>
        <p:blipFill>
          <a:blip r:embed="rId2"/>
          <a:stretch>
            <a:fillRect/>
          </a:stretch>
        </p:blipFill>
        <p:spPr>
          <a:xfrm>
            <a:off x="1669921" y="158213"/>
            <a:ext cx="8852159" cy="6541575"/>
          </a:xfrm>
          <a:prstGeom prst="rect">
            <a:avLst/>
          </a:prstGeom>
        </p:spPr>
      </p:pic>
    </p:spTree>
    <p:extLst>
      <p:ext uri="{BB962C8B-B14F-4D97-AF65-F5344CB8AC3E}">
        <p14:creationId xmlns:p14="http://schemas.microsoft.com/office/powerpoint/2010/main" val="2177821002"/>
      </p:ext>
    </p:extLst>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41FFE8-86D2-3D36-1771-9B9B3CFF2D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1179" y="228600"/>
            <a:ext cx="9769643" cy="6400800"/>
          </a:xfrm>
          <a:prstGeom prst="rect">
            <a:avLst/>
          </a:prstGeom>
          <a:ln>
            <a:solidFill>
              <a:srgbClr val="FFFFCC"/>
            </a:solidFill>
          </a:ln>
        </p:spPr>
      </p:pic>
    </p:spTree>
    <p:extLst>
      <p:ext uri="{BB962C8B-B14F-4D97-AF65-F5344CB8AC3E}">
        <p14:creationId xmlns:p14="http://schemas.microsoft.com/office/powerpoint/2010/main" val="400658751"/>
      </p:ext>
    </p:extLst>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itle 1"/>
          <p:cNvSpPr>
            <a:spLocks noGrp="1"/>
          </p:cNvSpPr>
          <p:nvPr>
            <p:ph type="title" idx="4294967295"/>
          </p:nvPr>
        </p:nvSpPr>
        <p:spPr>
          <a:xfrm>
            <a:off x="2209800" y="2857500"/>
            <a:ext cx="7772400" cy="1143000"/>
          </a:xfrm>
        </p:spPr>
        <p:txBody>
          <a:bodyPr/>
          <a:lstStyle/>
          <a:p>
            <a:pPr algn="ctr"/>
            <a:r>
              <a:rPr lang="en-US" altLang="en-US" sz="6000" dirty="0">
                <a:effectLst>
                  <a:outerShdw blurRad="38100" dist="38100" dir="2700000" algn="tl">
                    <a:srgbClr val="000000">
                      <a:alpha val="43137"/>
                    </a:srgbClr>
                  </a:outerShdw>
                </a:effectLst>
                <a:latin typeface="Calibri" panose="020F0502020204030204" pitchFamily="34" charset="0"/>
              </a:rPr>
              <a:t>Conclusion</a:t>
            </a:r>
          </a:p>
        </p:txBody>
      </p:sp>
    </p:spTree>
    <p:extLst>
      <p:ext uri="{BB962C8B-B14F-4D97-AF65-F5344CB8AC3E}">
        <p14:creationId xmlns:p14="http://schemas.microsoft.com/office/powerpoint/2010/main" val="3355597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C2940-1E8D-3BA0-5BB2-815B292268CD}"/>
            </a:ext>
          </a:extLst>
        </p:cNvPr>
        <p:cNvGrpSpPr/>
        <p:nvPr/>
      </p:nvGrpSpPr>
      <p:grpSpPr>
        <a:xfrm>
          <a:off x="0" y="0"/>
          <a:ext cx="0" cy="0"/>
          <a:chOff x="0" y="0"/>
          <a:chExt cx="0" cy="0"/>
        </a:xfrm>
      </p:grpSpPr>
      <p:sp>
        <p:nvSpPr>
          <p:cNvPr id="36866" name="Rectangle 2">
            <a:extLst>
              <a:ext uri="{FF2B5EF4-FFF2-40B4-BE49-F238E27FC236}">
                <a16:creationId xmlns:a16="http://schemas.microsoft.com/office/drawing/2014/main" id="{612F2D2D-6B80-6B41-42CB-787B89A7E00B}"/>
              </a:ext>
            </a:extLst>
          </p:cNvPr>
          <p:cNvSpPr>
            <a:spLocks noGrp="1" noChangeArrowheads="1"/>
          </p:cNvSpPr>
          <p:nvPr>
            <p:ph type="title"/>
          </p:nvPr>
        </p:nvSpPr>
        <p:spPr>
          <a:xfrm>
            <a:off x="609600" y="228600"/>
            <a:ext cx="10972800" cy="1143000"/>
          </a:xfrm>
        </p:spPr>
        <p:txBody>
          <a:bodyPr/>
          <a:lstStyle/>
          <a:p>
            <a:pPr marL="460375" indent="-460375" algn="ctr" eaLnBrk="1" hangingPunct="1">
              <a:buClr>
                <a:srgbClr val="00FF00"/>
              </a:buClr>
              <a:buFont typeface="+mj-lt"/>
              <a:buAutoNum type="arabicPeriod"/>
            </a:pPr>
            <a:r>
              <a:rPr lang="en-US" altLang="en-US" sz="3600" dirty="0"/>
              <a:t>7 OT CITATIONS DEMONSTRATING CHRIST’S </a:t>
            </a:r>
            <a:br>
              <a:rPr lang="en-US" altLang="en-US" sz="3600" dirty="0"/>
            </a:br>
            <a:r>
              <a:rPr lang="en-US" altLang="en-US" sz="3600" dirty="0"/>
              <a:t>SUPERIORITY TO THE ANGELS (1:4-14)</a:t>
            </a:r>
          </a:p>
        </p:txBody>
      </p:sp>
      <p:sp>
        <p:nvSpPr>
          <p:cNvPr id="5123" name="Rectangle 3">
            <a:extLst>
              <a:ext uri="{FF2B5EF4-FFF2-40B4-BE49-F238E27FC236}">
                <a16:creationId xmlns:a16="http://schemas.microsoft.com/office/drawing/2014/main" id="{97D46C34-7DF6-365D-0167-F8C30FD759C4}"/>
              </a:ext>
            </a:extLst>
          </p:cNvPr>
          <p:cNvSpPr>
            <a:spLocks noGrp="1" noChangeArrowheads="1"/>
          </p:cNvSpPr>
          <p:nvPr>
            <p:ph type="body" idx="1"/>
          </p:nvPr>
        </p:nvSpPr>
        <p:spPr>
          <a:xfrm>
            <a:off x="604157" y="1458716"/>
            <a:ext cx="4800600" cy="4942084"/>
          </a:xfrm>
        </p:spPr>
        <p:txBody>
          <a:bodyPr/>
          <a:lstStyle/>
          <a:p>
            <a:pPr marL="514350" indent="-514350" algn="just" eaLnBrk="1" hangingPunct="1">
              <a:spcBef>
                <a:spcPts val="0"/>
              </a:spcBef>
              <a:spcAft>
                <a:spcPts val="1800"/>
              </a:spcAft>
              <a:buSzPct val="100000"/>
              <a:buFont typeface="+mj-lt"/>
              <a:buAutoNum type="alphaLcParenR"/>
              <a:defRPr/>
            </a:pPr>
            <a:r>
              <a:rPr lang="en-US" dirty="0"/>
              <a:t>vs. 5a – Ps 2:7</a:t>
            </a:r>
          </a:p>
          <a:p>
            <a:pPr marL="514350" indent="-514350" algn="just" eaLnBrk="1" hangingPunct="1">
              <a:spcBef>
                <a:spcPts val="0"/>
              </a:spcBef>
              <a:spcAft>
                <a:spcPts val="1800"/>
              </a:spcAft>
              <a:buSzPct val="100000"/>
              <a:buFont typeface="+mj-lt"/>
              <a:buAutoNum type="alphaLcParenR"/>
              <a:defRPr/>
            </a:pPr>
            <a:r>
              <a:rPr lang="en-US" dirty="0"/>
              <a:t>vs. 5b – 2 Sam 7:14</a:t>
            </a:r>
          </a:p>
          <a:p>
            <a:pPr marL="514350" indent="-514350" algn="just" eaLnBrk="1" hangingPunct="1">
              <a:spcBef>
                <a:spcPts val="0"/>
              </a:spcBef>
              <a:spcAft>
                <a:spcPts val="1800"/>
              </a:spcAft>
              <a:buSzPct val="100000"/>
              <a:buFont typeface="+mj-lt"/>
              <a:buAutoNum type="alphaLcParenR"/>
              <a:defRPr/>
            </a:pPr>
            <a:r>
              <a:rPr lang="en-US" dirty="0"/>
              <a:t>vs. 6 – Ps 97:7</a:t>
            </a:r>
          </a:p>
          <a:p>
            <a:pPr marL="514350" indent="-514350" algn="just" eaLnBrk="1" hangingPunct="1">
              <a:spcBef>
                <a:spcPts val="0"/>
              </a:spcBef>
              <a:spcAft>
                <a:spcPts val="1800"/>
              </a:spcAft>
              <a:buSzPct val="100000"/>
              <a:buFont typeface="+mj-lt"/>
              <a:buAutoNum type="alphaLcParenR"/>
              <a:defRPr/>
            </a:pPr>
            <a:r>
              <a:rPr lang="en-US" dirty="0"/>
              <a:t>vs. 7 – Ps 104:4</a:t>
            </a:r>
          </a:p>
          <a:p>
            <a:pPr marL="514350" indent="-514350" algn="just" eaLnBrk="1" hangingPunct="1">
              <a:spcBef>
                <a:spcPts val="0"/>
              </a:spcBef>
              <a:spcAft>
                <a:spcPts val="1800"/>
              </a:spcAft>
              <a:buSzPct val="100000"/>
              <a:buFont typeface="+mj-lt"/>
              <a:buAutoNum type="alphaLcParenR"/>
              <a:defRPr/>
            </a:pPr>
            <a:r>
              <a:rPr lang="en-US" dirty="0"/>
              <a:t>vs. 8-9 – Ps 45:6-7</a:t>
            </a:r>
          </a:p>
          <a:p>
            <a:pPr marL="514350" indent="-514350" algn="just" eaLnBrk="1" hangingPunct="1">
              <a:spcBef>
                <a:spcPts val="0"/>
              </a:spcBef>
              <a:spcAft>
                <a:spcPts val="1800"/>
              </a:spcAft>
              <a:buSzPct val="100000"/>
              <a:buFont typeface="+mj-lt"/>
              <a:buAutoNum type="alphaLcParenR"/>
              <a:defRPr/>
            </a:pPr>
            <a:r>
              <a:rPr lang="en-US" dirty="0"/>
              <a:t>vs. 10-12 – Ps 102:25-7</a:t>
            </a:r>
          </a:p>
          <a:p>
            <a:pPr marL="514350" indent="-514350" algn="just" eaLnBrk="1" hangingPunct="1">
              <a:spcBef>
                <a:spcPts val="0"/>
              </a:spcBef>
              <a:spcAft>
                <a:spcPts val="1800"/>
              </a:spcAft>
              <a:buSzPct val="100000"/>
              <a:buFont typeface="+mj-lt"/>
              <a:buAutoNum type="alphaLcParenR"/>
              <a:defRPr/>
            </a:pPr>
            <a:r>
              <a:rPr lang="en-US" dirty="0"/>
              <a:t>vs. 13 – Ps 110:1</a:t>
            </a:r>
          </a:p>
        </p:txBody>
      </p:sp>
      <p:pic>
        <p:nvPicPr>
          <p:cNvPr id="3" name="Picture 2">
            <a:extLst>
              <a:ext uri="{FF2B5EF4-FFF2-40B4-BE49-F238E27FC236}">
                <a16:creationId xmlns:a16="http://schemas.microsoft.com/office/drawing/2014/main" id="{D4924906-D919-2839-423B-C4C6C1CA01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0718077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8E6141-8A37-8FA6-B614-7632A532992E}"/>
            </a:ext>
          </a:extLst>
        </p:cNvPr>
        <p:cNvGrpSpPr/>
        <p:nvPr/>
      </p:nvGrpSpPr>
      <p:grpSpPr>
        <a:xfrm>
          <a:off x="0" y="0"/>
          <a:ext cx="0" cy="0"/>
          <a:chOff x="0" y="0"/>
          <a:chExt cx="0" cy="0"/>
        </a:xfrm>
      </p:grpSpPr>
      <p:sp>
        <p:nvSpPr>
          <p:cNvPr id="161795" name="Rectangle 3">
            <a:extLst>
              <a:ext uri="{FF2B5EF4-FFF2-40B4-BE49-F238E27FC236}">
                <a16:creationId xmlns:a16="http://schemas.microsoft.com/office/drawing/2014/main" id="{CD2AA153-78D7-31C0-B9EA-7E99F78B0FE6}"/>
              </a:ext>
            </a:extLst>
          </p:cNvPr>
          <p:cNvSpPr>
            <a:spLocks noGrp="1" noChangeArrowheads="1"/>
          </p:cNvSpPr>
          <p:nvPr>
            <p:ph type="body" idx="1"/>
          </p:nvPr>
        </p:nvSpPr>
        <p:spPr>
          <a:xfrm>
            <a:off x="1523999" y="1828800"/>
            <a:ext cx="6301317" cy="3543300"/>
          </a:xfrm>
        </p:spPr>
        <p:txBody>
          <a:bodyPr/>
          <a:lstStyle/>
          <a:p>
            <a:pPr marL="457200" lvl="3" indent="-457200" eaLnBrk="1" hangingPunct="1">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Seven OT Citations (1:4-14)</a:t>
            </a:r>
          </a:p>
          <a:p>
            <a:pPr marL="457200" lvl="3" indent="-457200">
              <a:lnSpc>
                <a:spcPct val="100000"/>
              </a:lnSpc>
              <a:spcBef>
                <a:spcPts val="0"/>
              </a:spcBef>
              <a:spcAft>
                <a:spcPts val="1800"/>
              </a:spcAft>
              <a:buClr>
                <a:srgbClr val="00FF00"/>
              </a:buClr>
              <a:buFont typeface="+mj-lt"/>
              <a:buAutoNum type="arabicPeriod"/>
              <a:defRPr/>
            </a:pPr>
            <a:r>
              <a:rPr lang="en-US" sz="2800" b="1" u="sng" dirty="0">
                <a:solidFill>
                  <a:srgbClr val="FFFFCC"/>
                </a:solidFill>
                <a:effectLst>
                  <a:outerShdw blurRad="38100" dist="38100" dir="2700000" algn="tl">
                    <a:srgbClr val="000000">
                      <a:alpha val="43137"/>
                    </a:srgbClr>
                  </a:outerShdw>
                </a:effectLst>
              </a:rPr>
              <a:t>Warning Against Drifting (2:1-4)</a:t>
            </a:r>
          </a:p>
          <a:p>
            <a:pPr marL="457200" lvl="3" indent="-457200">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Why God Became Man</a:t>
            </a:r>
            <a:r>
              <a:rPr lang="en-US" sz="2800" dirty="0">
                <a:effectLst>
                  <a:outerShdw blurRad="38100" dist="38100" dir="2700000" algn="tl">
                    <a:srgbClr val="000000">
                      <a:alpha val="43137"/>
                    </a:srgbClr>
                  </a:outerShdw>
                </a:effectLst>
                <a:latin typeface="Calibri" panose="020F0502020204030204" pitchFamily="34" charset="0"/>
              </a:rPr>
              <a:t> (2:5-18)</a:t>
            </a:r>
          </a:p>
          <a:p>
            <a:pPr marL="0" lvl="1" indent="0">
              <a:lnSpc>
                <a:spcPct val="100000"/>
              </a:lnSpc>
              <a:spcBef>
                <a:spcPts val="0"/>
              </a:spcBef>
              <a:spcAft>
                <a:spcPts val="1800"/>
              </a:spcAft>
              <a:buClr>
                <a:srgbClr val="00FF00"/>
              </a:buClr>
              <a:buNone/>
              <a:defRPr/>
            </a:pPr>
            <a:endParaRPr lang="en-US" sz="3400" b="1" u="sng" dirty="0">
              <a:solidFill>
                <a:srgbClr val="FFFFCC"/>
              </a:solidFill>
              <a:effectLst>
                <a:outerShdw blurRad="38100" dist="38100" dir="2700000" algn="tl">
                  <a:srgbClr val="000000">
                    <a:alpha val="43137"/>
                  </a:srgbClr>
                </a:outerShdw>
              </a:effectLst>
              <a:latin typeface="Calibri" panose="020F0502020204030204" pitchFamily="34" charset="0"/>
            </a:endParaRPr>
          </a:p>
        </p:txBody>
      </p:sp>
      <p:sp>
        <p:nvSpPr>
          <p:cNvPr id="4" name="Rectangle 2">
            <a:extLst>
              <a:ext uri="{FF2B5EF4-FFF2-40B4-BE49-F238E27FC236}">
                <a16:creationId xmlns:a16="http://schemas.microsoft.com/office/drawing/2014/main" id="{EEE6CCBA-0B75-A5EF-6F59-D59DA8B0FB9E}"/>
              </a:ext>
            </a:extLst>
          </p:cNvPr>
          <p:cNvSpPr txBox="1">
            <a:spLocks noChangeArrowheads="1"/>
          </p:cNvSpPr>
          <p:nvPr/>
        </p:nvSpPr>
        <p:spPr bwMode="auto">
          <a:xfrm>
            <a:off x="2738437" y="228601"/>
            <a:ext cx="6715125" cy="1097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marL="457200" indent="-457200" algn="ctr" defTabSz="914400" eaLnBrk="1" hangingPunct="1">
              <a:lnSpc>
                <a:spcPct val="100000"/>
              </a:lnSpc>
              <a:buClr>
                <a:srgbClr val="CC66FF"/>
              </a:buClr>
              <a:buFont typeface="+mj-lt"/>
              <a:buAutoNum type="alphaUcPeriod" startAt="2"/>
            </a:pPr>
            <a:r>
              <a:rPr lang="en-US" sz="3600" dirty="0">
                <a:solidFill>
                  <a:srgbClr val="00FFF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Hebrews 1:4‒2:18</a:t>
            </a:r>
            <a:br>
              <a:rPr lang="en-US" sz="3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dirty="0">
                <a:solidFill>
                  <a:srgbClr val="FFFFCC"/>
                </a:solidFill>
                <a:latin typeface="Calibri" panose="020F0502020204030204" pitchFamily="34" charset="0"/>
                <a:ea typeface="Calibri" panose="020F0502020204030204" pitchFamily="34" charset="0"/>
                <a:cs typeface="Calibri" panose="020F0502020204030204" pitchFamily="34" charset="0"/>
              </a:rPr>
              <a:t>Christ is Superior to the Angels</a:t>
            </a:r>
            <a:endParaRPr lang="en-US" sz="2800" dirty="0">
              <a:solidFill>
                <a:srgbClr val="FFFFCC"/>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104DFF78-3B31-7E89-6894-673946C0F5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21861112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B86C54-0D54-D530-ABA9-7929BD51048B}"/>
            </a:ext>
          </a:extLst>
        </p:cNvPr>
        <p:cNvGrpSpPr/>
        <p:nvPr/>
      </p:nvGrpSpPr>
      <p:grpSpPr>
        <a:xfrm>
          <a:off x="0" y="0"/>
          <a:ext cx="0" cy="0"/>
          <a:chOff x="0" y="0"/>
          <a:chExt cx="0" cy="0"/>
        </a:xfrm>
      </p:grpSpPr>
      <p:sp>
        <p:nvSpPr>
          <p:cNvPr id="161795" name="Rectangle 3">
            <a:extLst>
              <a:ext uri="{FF2B5EF4-FFF2-40B4-BE49-F238E27FC236}">
                <a16:creationId xmlns:a16="http://schemas.microsoft.com/office/drawing/2014/main" id="{F247EC47-CE3D-844A-A31A-DB41218C9450}"/>
              </a:ext>
            </a:extLst>
          </p:cNvPr>
          <p:cNvSpPr>
            <a:spLocks noGrp="1" noChangeArrowheads="1"/>
          </p:cNvSpPr>
          <p:nvPr>
            <p:ph type="body" idx="1"/>
          </p:nvPr>
        </p:nvSpPr>
        <p:spPr>
          <a:xfrm>
            <a:off x="1523999" y="1828800"/>
            <a:ext cx="6301317" cy="3543300"/>
          </a:xfrm>
        </p:spPr>
        <p:txBody>
          <a:bodyPr/>
          <a:lstStyle/>
          <a:p>
            <a:pPr marL="457200" lvl="3" indent="-457200" eaLnBrk="1" hangingPunct="1">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Seven OT Citations (1:4-14)</a:t>
            </a:r>
          </a:p>
          <a:p>
            <a:pPr marL="457200" lvl="3" indent="-457200">
              <a:lnSpc>
                <a:spcPct val="100000"/>
              </a:lnSpc>
              <a:spcBef>
                <a:spcPts val="0"/>
              </a:spcBef>
              <a:spcAft>
                <a:spcPts val="1800"/>
              </a:spcAft>
              <a:buClr>
                <a:srgbClr val="00FF00"/>
              </a:buClr>
              <a:buFont typeface="+mj-lt"/>
              <a:buAutoNum type="arabicPeriod"/>
              <a:defRPr/>
            </a:pPr>
            <a:r>
              <a:rPr lang="en-US" sz="2800" dirty="0">
                <a:effectLst>
                  <a:outerShdw blurRad="38100" dist="38100" dir="2700000" algn="tl">
                    <a:srgbClr val="000000">
                      <a:alpha val="43137"/>
                    </a:srgbClr>
                  </a:outerShdw>
                </a:effectLst>
              </a:rPr>
              <a:t>Warning Against Drifting (2:1-4)</a:t>
            </a:r>
          </a:p>
          <a:p>
            <a:pPr marL="457200" lvl="3" indent="-457200">
              <a:lnSpc>
                <a:spcPct val="100000"/>
              </a:lnSpc>
              <a:spcBef>
                <a:spcPts val="0"/>
              </a:spcBef>
              <a:spcAft>
                <a:spcPts val="1800"/>
              </a:spcAft>
              <a:buClr>
                <a:srgbClr val="00FF00"/>
              </a:buClr>
              <a:buFont typeface="+mj-lt"/>
              <a:buAutoNum type="arabicPeriod"/>
              <a:defRPr/>
            </a:pPr>
            <a:r>
              <a:rPr lang="en-US" sz="2800" b="1" u="sng" dirty="0">
                <a:solidFill>
                  <a:srgbClr val="FFFFCC"/>
                </a:solidFill>
                <a:effectLst>
                  <a:outerShdw blurRad="38100" dist="38100" dir="2700000" algn="tl">
                    <a:srgbClr val="000000">
                      <a:alpha val="43137"/>
                    </a:srgbClr>
                  </a:outerShdw>
                </a:effectLst>
              </a:rPr>
              <a:t>Why God Became Man (2:5-18)</a:t>
            </a:r>
          </a:p>
          <a:p>
            <a:pPr marL="0" lvl="1" indent="0">
              <a:lnSpc>
                <a:spcPct val="100000"/>
              </a:lnSpc>
              <a:spcBef>
                <a:spcPts val="0"/>
              </a:spcBef>
              <a:spcAft>
                <a:spcPts val="1800"/>
              </a:spcAft>
              <a:buClr>
                <a:srgbClr val="00FF00"/>
              </a:buClr>
              <a:buNone/>
              <a:defRPr/>
            </a:pPr>
            <a:endParaRPr lang="en-US" sz="3400" b="1" u="sng" dirty="0">
              <a:solidFill>
                <a:srgbClr val="FFFFCC"/>
              </a:solidFill>
              <a:effectLst>
                <a:outerShdw blurRad="38100" dist="38100" dir="2700000" algn="tl">
                  <a:srgbClr val="000000">
                    <a:alpha val="43137"/>
                  </a:srgbClr>
                </a:outerShdw>
              </a:effectLst>
              <a:latin typeface="Calibri" panose="020F0502020204030204" pitchFamily="34" charset="0"/>
            </a:endParaRPr>
          </a:p>
        </p:txBody>
      </p:sp>
      <p:sp>
        <p:nvSpPr>
          <p:cNvPr id="4" name="Rectangle 2">
            <a:extLst>
              <a:ext uri="{FF2B5EF4-FFF2-40B4-BE49-F238E27FC236}">
                <a16:creationId xmlns:a16="http://schemas.microsoft.com/office/drawing/2014/main" id="{8534831C-B025-1A5D-5333-6221EDB26FE3}"/>
              </a:ext>
            </a:extLst>
          </p:cNvPr>
          <p:cNvSpPr txBox="1">
            <a:spLocks noChangeArrowheads="1"/>
          </p:cNvSpPr>
          <p:nvPr/>
        </p:nvSpPr>
        <p:spPr bwMode="auto">
          <a:xfrm>
            <a:off x="2738437" y="228601"/>
            <a:ext cx="6715125" cy="1097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marL="457200" indent="-457200" algn="ctr" defTabSz="914400" eaLnBrk="1" hangingPunct="1">
              <a:lnSpc>
                <a:spcPct val="100000"/>
              </a:lnSpc>
              <a:buClr>
                <a:srgbClr val="CC66FF"/>
              </a:buClr>
              <a:buFont typeface="+mj-lt"/>
              <a:buAutoNum type="alphaUcPeriod" startAt="2"/>
            </a:pPr>
            <a:r>
              <a:rPr lang="en-US" sz="3600" dirty="0">
                <a:solidFill>
                  <a:srgbClr val="00FFFF"/>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Hebrews 1:4‒2:18</a:t>
            </a:r>
            <a:br>
              <a:rPr lang="en-US" sz="3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dirty="0">
                <a:solidFill>
                  <a:srgbClr val="FFFFCC"/>
                </a:solidFill>
                <a:latin typeface="Calibri" panose="020F0502020204030204" pitchFamily="34" charset="0"/>
                <a:ea typeface="Calibri" panose="020F0502020204030204" pitchFamily="34" charset="0"/>
                <a:cs typeface="Calibri" panose="020F0502020204030204" pitchFamily="34" charset="0"/>
              </a:rPr>
              <a:t>Christ is Superior to the Angels</a:t>
            </a:r>
            <a:endParaRPr lang="en-US" sz="2800" dirty="0">
              <a:solidFill>
                <a:srgbClr val="FFFFCC"/>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EE511DBE-5932-D187-6327-D963EAE0A5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3083" y="1876425"/>
            <a:ext cx="4254760" cy="3609975"/>
          </a:xfrm>
          <a:prstGeom prst="rect">
            <a:avLst/>
          </a:prstGeom>
          <a:solidFill>
            <a:srgbClr val="FFFFFF">
              <a:shade val="85000"/>
            </a:srgbClr>
          </a:solidFill>
          <a:ln w="571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744443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VIOUS_ACTIVE_SLIDE" val="286"/>
</p:tagLst>
</file>

<file path=ppt/theme/theme1.xml><?xml version="1.0" encoding="utf-8"?>
<a:theme xmlns:a="http://schemas.openxmlformats.org/drawingml/2006/main" name="Azure">
  <a:themeElements>
    <a:clrScheme name="Azure 1">
      <a:dk1>
        <a:srgbClr val="000000"/>
      </a:dk1>
      <a:lt1>
        <a:srgbClr val="FFFFFF"/>
      </a:lt1>
      <a:dk2>
        <a:srgbClr val="3333FF"/>
      </a:dk2>
      <a:lt2>
        <a:srgbClr val="00FFFF"/>
      </a:lt2>
      <a:accent1>
        <a:srgbClr val="00CCCC"/>
      </a:accent1>
      <a:accent2>
        <a:srgbClr val="6666FF"/>
      </a:accent2>
      <a:accent3>
        <a:srgbClr val="ADADFF"/>
      </a:accent3>
      <a:accent4>
        <a:srgbClr val="DADADA"/>
      </a:accent4>
      <a:accent5>
        <a:srgbClr val="AAE2E2"/>
      </a:accent5>
      <a:accent6>
        <a:srgbClr val="5C5CE7"/>
      </a:accent6>
      <a:hlink>
        <a:srgbClr val="CCCCFF"/>
      </a:hlink>
      <a:folHlink>
        <a:srgbClr val="CC99FF"/>
      </a:folHlink>
    </a:clrScheme>
    <a:fontScheme name="Azur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Azure 1">
        <a:dk1>
          <a:srgbClr val="000000"/>
        </a:dk1>
        <a:lt1>
          <a:srgbClr val="FFFFFF"/>
        </a:lt1>
        <a:dk2>
          <a:srgbClr val="3333FF"/>
        </a:dk2>
        <a:lt2>
          <a:srgbClr val="00FFFF"/>
        </a:lt2>
        <a:accent1>
          <a:srgbClr val="00CCCC"/>
        </a:accent1>
        <a:accent2>
          <a:srgbClr val="6666FF"/>
        </a:accent2>
        <a:accent3>
          <a:srgbClr val="ADADFF"/>
        </a:accent3>
        <a:accent4>
          <a:srgbClr val="DADADA"/>
        </a:accent4>
        <a:accent5>
          <a:srgbClr val="AAE2E2"/>
        </a:accent5>
        <a:accent6>
          <a:srgbClr val="5C5CE7"/>
        </a:accent6>
        <a:hlink>
          <a:srgbClr val="CCCCFF"/>
        </a:hlink>
        <a:folHlink>
          <a:srgbClr val="CC99FF"/>
        </a:folHlink>
      </a:clrScheme>
      <a:clrMap bg1="dk2" tx1="lt1" bg2="dk1" tx2="lt2" accent1="accent1" accent2="accent2" accent3="accent3" accent4="accent4" accent5="accent5" accent6="accent6" hlink="hlink" folHlink="folHlink"/>
    </a:extraClrScheme>
    <a:extraClrScheme>
      <a:clrScheme name="Azure 2">
        <a:dk1>
          <a:srgbClr val="000000"/>
        </a:dk1>
        <a:lt1>
          <a:srgbClr val="CCECFF"/>
        </a:lt1>
        <a:dk2>
          <a:srgbClr val="330099"/>
        </a:dk2>
        <a:lt2>
          <a:srgbClr val="0099CC"/>
        </a:lt2>
        <a:accent1>
          <a:srgbClr val="009999"/>
        </a:accent1>
        <a:accent2>
          <a:srgbClr val="FF99CC"/>
        </a:accent2>
        <a:accent3>
          <a:srgbClr val="E2F4FF"/>
        </a:accent3>
        <a:accent4>
          <a:srgbClr val="000000"/>
        </a:accent4>
        <a:accent5>
          <a:srgbClr val="AACACA"/>
        </a:accent5>
        <a:accent6>
          <a:srgbClr val="E78AB9"/>
        </a:accent6>
        <a:hlink>
          <a:srgbClr val="6600CC"/>
        </a:hlink>
        <a:folHlink>
          <a:srgbClr val="3366FF"/>
        </a:folHlink>
      </a:clrScheme>
      <a:clrMap bg1="lt1" tx1="dk1" bg2="lt2" tx2="dk2" accent1="accent1" accent2="accent2" accent3="accent3" accent4="accent4" accent5="accent5" accent6="accent6" hlink="hlink" folHlink="folHlink"/>
    </a:extraClrScheme>
    <a:extraClrScheme>
      <a:clrScheme name="Azure 3">
        <a:dk1>
          <a:srgbClr val="000000"/>
        </a:dk1>
        <a:lt1>
          <a:srgbClr val="FFFFFF"/>
        </a:lt1>
        <a:dk2>
          <a:srgbClr val="000000"/>
        </a:dk2>
        <a:lt2>
          <a:srgbClr val="CBCBCB"/>
        </a:lt2>
        <a:accent1>
          <a:srgbClr val="B2B2B2"/>
        </a:accent1>
        <a:accent2>
          <a:srgbClr val="DDDDDD"/>
        </a:accent2>
        <a:accent3>
          <a:srgbClr val="FFFFFF"/>
        </a:accent3>
        <a:accent4>
          <a:srgbClr val="000000"/>
        </a:accent4>
        <a:accent5>
          <a:srgbClr val="D5D5D5"/>
        </a:accent5>
        <a:accent6>
          <a:srgbClr val="C8C8C8"/>
        </a:accent6>
        <a:hlink>
          <a:srgbClr val="5F5F5F"/>
        </a:hlink>
        <a:folHlink>
          <a:srgbClr val="96969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Azure">
  <a:themeElements>
    <a:clrScheme name="Azure 1">
      <a:dk1>
        <a:srgbClr val="000000"/>
      </a:dk1>
      <a:lt1>
        <a:srgbClr val="FFFFFF"/>
      </a:lt1>
      <a:dk2>
        <a:srgbClr val="3333FF"/>
      </a:dk2>
      <a:lt2>
        <a:srgbClr val="00FFFF"/>
      </a:lt2>
      <a:accent1>
        <a:srgbClr val="00CCCC"/>
      </a:accent1>
      <a:accent2>
        <a:srgbClr val="6666FF"/>
      </a:accent2>
      <a:accent3>
        <a:srgbClr val="ADADFF"/>
      </a:accent3>
      <a:accent4>
        <a:srgbClr val="DADADA"/>
      </a:accent4>
      <a:accent5>
        <a:srgbClr val="AAE2E2"/>
      </a:accent5>
      <a:accent6>
        <a:srgbClr val="5C5CE7"/>
      </a:accent6>
      <a:hlink>
        <a:srgbClr val="CCCCFF"/>
      </a:hlink>
      <a:folHlink>
        <a:srgbClr val="CC99FF"/>
      </a:folHlink>
    </a:clrScheme>
    <a:fontScheme name="Azur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Azure 1">
        <a:dk1>
          <a:srgbClr val="000000"/>
        </a:dk1>
        <a:lt1>
          <a:srgbClr val="FFFFFF"/>
        </a:lt1>
        <a:dk2>
          <a:srgbClr val="3333FF"/>
        </a:dk2>
        <a:lt2>
          <a:srgbClr val="00FFFF"/>
        </a:lt2>
        <a:accent1>
          <a:srgbClr val="00CCCC"/>
        </a:accent1>
        <a:accent2>
          <a:srgbClr val="6666FF"/>
        </a:accent2>
        <a:accent3>
          <a:srgbClr val="ADADFF"/>
        </a:accent3>
        <a:accent4>
          <a:srgbClr val="DADADA"/>
        </a:accent4>
        <a:accent5>
          <a:srgbClr val="AAE2E2"/>
        </a:accent5>
        <a:accent6>
          <a:srgbClr val="5C5CE7"/>
        </a:accent6>
        <a:hlink>
          <a:srgbClr val="CCCCFF"/>
        </a:hlink>
        <a:folHlink>
          <a:srgbClr val="CC99FF"/>
        </a:folHlink>
      </a:clrScheme>
      <a:clrMap bg1="dk2" tx1="lt1" bg2="dk1" tx2="lt2" accent1="accent1" accent2="accent2" accent3="accent3" accent4="accent4" accent5="accent5" accent6="accent6" hlink="hlink" folHlink="folHlink"/>
    </a:extraClrScheme>
    <a:extraClrScheme>
      <a:clrScheme name="Azure 2">
        <a:dk1>
          <a:srgbClr val="000000"/>
        </a:dk1>
        <a:lt1>
          <a:srgbClr val="CCECFF"/>
        </a:lt1>
        <a:dk2>
          <a:srgbClr val="330099"/>
        </a:dk2>
        <a:lt2>
          <a:srgbClr val="0099CC"/>
        </a:lt2>
        <a:accent1>
          <a:srgbClr val="009999"/>
        </a:accent1>
        <a:accent2>
          <a:srgbClr val="FF99CC"/>
        </a:accent2>
        <a:accent3>
          <a:srgbClr val="E2F4FF"/>
        </a:accent3>
        <a:accent4>
          <a:srgbClr val="000000"/>
        </a:accent4>
        <a:accent5>
          <a:srgbClr val="AACACA"/>
        </a:accent5>
        <a:accent6>
          <a:srgbClr val="E78AB9"/>
        </a:accent6>
        <a:hlink>
          <a:srgbClr val="6600CC"/>
        </a:hlink>
        <a:folHlink>
          <a:srgbClr val="3366FF"/>
        </a:folHlink>
      </a:clrScheme>
      <a:clrMap bg1="lt1" tx1="dk1" bg2="lt2" tx2="dk2" accent1="accent1" accent2="accent2" accent3="accent3" accent4="accent4" accent5="accent5" accent6="accent6" hlink="hlink" folHlink="folHlink"/>
    </a:extraClrScheme>
    <a:extraClrScheme>
      <a:clrScheme name="Azure 3">
        <a:dk1>
          <a:srgbClr val="000000"/>
        </a:dk1>
        <a:lt1>
          <a:srgbClr val="FFFFFF"/>
        </a:lt1>
        <a:dk2>
          <a:srgbClr val="000000"/>
        </a:dk2>
        <a:lt2>
          <a:srgbClr val="CBCBCB"/>
        </a:lt2>
        <a:accent1>
          <a:srgbClr val="B2B2B2"/>
        </a:accent1>
        <a:accent2>
          <a:srgbClr val="DDDDDD"/>
        </a:accent2>
        <a:accent3>
          <a:srgbClr val="FFFFFF"/>
        </a:accent3>
        <a:accent4>
          <a:srgbClr val="000000"/>
        </a:accent4>
        <a:accent5>
          <a:srgbClr val="D5D5D5"/>
        </a:accent5>
        <a:accent6>
          <a:srgbClr val="C8C8C8"/>
        </a:accent6>
        <a:hlink>
          <a:srgbClr val="5F5F5F"/>
        </a:hlink>
        <a:folHlink>
          <a:srgbClr val="969696"/>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Designs\Azure.pot</Template>
  <TotalTime>1550</TotalTime>
  <Words>3094</Words>
  <Application>Microsoft Office PowerPoint</Application>
  <PresentationFormat>Widescreen</PresentationFormat>
  <Paragraphs>259</Paragraphs>
  <Slides>69</Slides>
  <Notes>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69</vt:i4>
      </vt:variant>
    </vt:vector>
  </HeadingPairs>
  <TitlesOfParts>
    <vt:vector size="76" baseType="lpstr">
      <vt:lpstr>Aptos</vt:lpstr>
      <vt:lpstr>Calibri</vt:lpstr>
      <vt:lpstr>Roboto</vt:lpstr>
      <vt:lpstr>Times New Roman</vt:lpstr>
      <vt:lpstr>Wingdings</vt:lpstr>
      <vt:lpstr>Azure</vt:lpstr>
      <vt:lpstr>1_Azure</vt:lpstr>
      <vt:lpstr>PowerPoint Presentation</vt:lpstr>
      <vt:lpstr>INTRODUCTORY MATTERS</vt:lpstr>
      <vt:lpstr>OUTLINE</vt:lpstr>
      <vt:lpstr>CHRIST IS SUPERIOR TO PREVIOUS REVELATION (1:1-2A)</vt:lpstr>
      <vt:lpstr>CHRIST’S 7 ATTRIBUTES SHOWING HIS FINALITY (1:2B-3)</vt:lpstr>
      <vt:lpstr>PowerPoint Presentation</vt:lpstr>
      <vt:lpstr>Tabernacle Diagram</vt:lpstr>
      <vt:lpstr>Christ’s Three Offices</vt:lpstr>
      <vt:lpstr>Christ’s Three Offices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CHRIST’S 7 ATTRIBUTES SHOWING HIS FINALITY (1:2B-3)</vt:lpstr>
      <vt:lpstr>OUTLINE</vt:lpstr>
      <vt:lpstr>Daniel 9 Outline</vt:lpstr>
      <vt:lpstr>PowerPoint Presentation</vt:lpstr>
      <vt:lpstr>PowerPoint Presentation</vt:lpstr>
      <vt:lpstr>PowerPoint Presentation</vt:lpstr>
      <vt:lpstr>7 OT CITATIONS DEMONSTRATING CHRIST’S  SUPERIORITY TO THE ANGELS (1:4-14)</vt:lpstr>
      <vt:lpstr>7 OT CITATIONS DEMONSTRATING CHRIST’S  SUPERIORITY TO THE ANGELS (1:4-14)</vt:lpstr>
      <vt:lpstr>PowerPoint Presentation</vt:lpstr>
      <vt:lpstr>Nicene Creed (AD 325)</vt:lpstr>
      <vt:lpstr>PowerPoint Presentation</vt:lpstr>
      <vt:lpstr>PowerPoint Presentation</vt:lpstr>
      <vt:lpstr>PowerPoint Presentation</vt:lpstr>
      <vt:lpstr>7 OT CITATIONS DEMONSTRATING CHRIST’S  SUPERIORITY TO THE ANGELS (1:4-14)</vt:lpstr>
      <vt:lpstr>PowerPoint Presentation</vt:lpstr>
      <vt:lpstr>PowerPoint Presentation</vt:lpstr>
      <vt:lpstr>PowerPoint Presentation</vt:lpstr>
      <vt:lpstr>PowerPoint Presentation</vt:lpstr>
      <vt:lpstr>PowerPoint Presentation</vt:lpstr>
      <vt:lpstr>PowerPoint Presentation</vt:lpstr>
      <vt:lpstr>7 OT CITATIONS DEMONSTRATING CHRIST’S  SUPERIORITY TO THE ANGELS (1:4-14)</vt:lpstr>
      <vt:lpstr>PowerPoint Presentation</vt:lpstr>
      <vt:lpstr>7 OT CITATIONS DEMONSTRATING CHRIST’S  SUPERIORITY TO THE ANGELS (1:4-14)</vt:lpstr>
      <vt:lpstr>PowerPoint Presentation</vt:lpstr>
      <vt:lpstr>PowerPoint Presentation</vt:lpstr>
      <vt:lpstr>7 OT CITATIONS DEMONSTRATING CHRIST’S  SUPERIORITY TO THE ANGELS (1:4-14)</vt:lpstr>
      <vt:lpstr>PowerPoint Presentation</vt:lpstr>
      <vt:lpstr>PowerPoint Presentation</vt:lpstr>
      <vt:lpstr>7 OT CITATIONS DEMONSTRATING CHRIST’S  SUPERIORITY TO THE ANGELS (1:4-14)</vt:lpstr>
      <vt:lpstr>CHRIST’S 7 ATTRIBUTES SHOWING HIS FINALITY (1:2B-3)</vt:lpstr>
      <vt:lpstr>PowerPoint Presentation</vt:lpstr>
      <vt:lpstr>PowerPoint Presentation</vt:lpstr>
      <vt:lpstr>PowerPoint Presentation</vt:lpstr>
      <vt:lpstr>PowerPoint Presentation</vt:lpstr>
      <vt:lpstr>7 OT CITATIONS DEMONSTRATING CHRIST’S  SUPERIORITY TO THE ANGELS (1:4-14)</vt:lpstr>
      <vt:lpstr>CHRIST’S 7 ATTRIBUTES SHOWING HIS FINALITY (1:2B-3)</vt:lpstr>
      <vt:lpstr>PowerPoint Presentation</vt:lpstr>
      <vt:lpstr>PowerPoint Presentation</vt:lpstr>
      <vt:lpstr>Names &amp; Titles Demonstrating Satan’s Post-Fall, Earthly Authority  (Job 1:7; 2:2; Luke 4:5-8; Rom. 8:19-22)</vt:lpstr>
      <vt:lpstr>PowerPoint Presentation</vt:lpstr>
      <vt:lpstr>Ultimate Exodus  (Rev 11:15)</vt:lpstr>
      <vt:lpstr>PowerPoint Presentation</vt:lpstr>
      <vt:lpstr>PowerPoint Presentation</vt:lpstr>
      <vt:lpstr>PowerPoint Presentation</vt:lpstr>
      <vt:lpstr>Conclusion</vt:lpstr>
      <vt:lpstr>7 OT CITATIONS DEMONSTRATING CHRIST’S  SUPERIORITY TO THE ANGELS (1:4-14)</vt:lpstr>
      <vt:lpstr>PowerPoint Presentation</vt:lpstr>
      <vt:lpstr>PowerPoint Presentation</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004 - Hebrews 16x9 - 4v4-14</dc:title>
  <dc:subject>Book of Hebrews</dc:subject>
  <dc:creator>A. Woods</dc:creator>
  <cp:lastModifiedBy>Jim McGowan</cp:lastModifiedBy>
  <cp:revision>153</cp:revision>
  <dcterms:created xsi:type="dcterms:W3CDTF">2009-01-15T02:12:45Z</dcterms:created>
  <dcterms:modified xsi:type="dcterms:W3CDTF">2026-05-09T21:39:08Z</dcterms:modified>
</cp:coreProperties>
</file>