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83" r:id="rId2"/>
  </p:sldMasterIdLst>
  <p:notesMasterIdLst>
    <p:notesMasterId r:id="rId65"/>
  </p:notesMasterIdLst>
  <p:handoutMasterIdLst>
    <p:handoutMasterId r:id="rId66"/>
  </p:handoutMasterIdLst>
  <p:sldIdLst>
    <p:sldId id="286" r:id="rId3"/>
    <p:sldId id="350" r:id="rId4"/>
    <p:sldId id="257" r:id="rId5"/>
    <p:sldId id="351" r:id="rId6"/>
    <p:sldId id="258" r:id="rId7"/>
    <p:sldId id="353" r:id="rId8"/>
    <p:sldId id="259" r:id="rId9"/>
    <p:sldId id="354" r:id="rId10"/>
    <p:sldId id="260" r:id="rId11"/>
    <p:sldId id="355" r:id="rId12"/>
    <p:sldId id="9825" r:id="rId13"/>
    <p:sldId id="262" r:id="rId14"/>
    <p:sldId id="383" r:id="rId15"/>
    <p:sldId id="356" r:id="rId16"/>
    <p:sldId id="264" r:id="rId17"/>
    <p:sldId id="357" r:id="rId18"/>
    <p:sldId id="265" r:id="rId19"/>
    <p:sldId id="359" r:id="rId20"/>
    <p:sldId id="267" r:id="rId21"/>
    <p:sldId id="28185" r:id="rId22"/>
    <p:sldId id="28194" r:id="rId23"/>
    <p:sldId id="268" r:id="rId24"/>
    <p:sldId id="28175" r:id="rId25"/>
    <p:sldId id="28186" r:id="rId26"/>
    <p:sldId id="28176" r:id="rId27"/>
    <p:sldId id="28187" r:id="rId28"/>
    <p:sldId id="28177" r:id="rId29"/>
    <p:sldId id="28188" r:id="rId30"/>
    <p:sldId id="2304" r:id="rId31"/>
    <p:sldId id="6566" r:id="rId32"/>
    <p:sldId id="2927" r:id="rId33"/>
    <p:sldId id="28178" r:id="rId34"/>
    <p:sldId id="28189" r:id="rId35"/>
    <p:sldId id="5260" r:id="rId36"/>
    <p:sldId id="28207" r:id="rId37"/>
    <p:sldId id="6434" r:id="rId38"/>
    <p:sldId id="28203" r:id="rId39"/>
    <p:sldId id="28204" r:id="rId40"/>
    <p:sldId id="28205" r:id="rId41"/>
    <p:sldId id="28208" r:id="rId42"/>
    <p:sldId id="28206" r:id="rId43"/>
    <p:sldId id="345" r:id="rId44"/>
    <p:sldId id="28199" r:id="rId45"/>
    <p:sldId id="28179" r:id="rId46"/>
    <p:sldId id="28190" r:id="rId47"/>
    <p:sldId id="284" r:id="rId48"/>
    <p:sldId id="3467" r:id="rId49"/>
    <p:sldId id="28200" r:id="rId50"/>
    <p:sldId id="4726" r:id="rId51"/>
    <p:sldId id="4767" r:id="rId52"/>
    <p:sldId id="2926" r:id="rId53"/>
    <p:sldId id="28209" r:id="rId54"/>
    <p:sldId id="28512" r:id="rId55"/>
    <p:sldId id="9583" r:id="rId56"/>
    <p:sldId id="5552" r:id="rId57"/>
    <p:sldId id="873" r:id="rId58"/>
    <p:sldId id="2931" r:id="rId59"/>
    <p:sldId id="5554" r:id="rId60"/>
    <p:sldId id="5571" r:id="rId61"/>
    <p:sldId id="28513" r:id="rId62"/>
    <p:sldId id="28193" r:id="rId63"/>
    <p:sldId id="28182" r:id="rId64"/>
  </p:sldIdLst>
  <p:sldSz cx="12192000" cy="6858000"/>
  <p:notesSz cx="6858000" cy="9144000"/>
  <p:custDataLst>
    <p:tags r:id="rId67"/>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3333FF"/>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77" autoAdjust="0"/>
    <p:restoredTop sz="97394" autoAdjust="0"/>
  </p:normalViewPr>
  <p:slideViewPr>
    <p:cSldViewPr>
      <p:cViewPr>
        <p:scale>
          <a:sx n="110" d="100"/>
          <a:sy n="110" d="100"/>
        </p:scale>
        <p:origin x="450" y="2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98" d="100"/>
          <a:sy n="98" d="100"/>
        </p:scale>
        <p:origin x="3754" y="41"/>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gs" Target="tags/tag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BA39F1E-F5AD-ABF1-57DF-E58A523E572F}"/>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Times New Roman" pitchFamily="18" charset="0"/>
              </a:defRPr>
            </a:lvl1pPr>
          </a:lstStyle>
          <a:p>
            <a:pPr>
              <a:defRPr/>
            </a:pPr>
            <a:r>
              <a:rPr lang="en-US" sz="1400" dirty="0">
                <a:latin typeface="Calibri" panose="020F0502020204030204" pitchFamily="34" charset="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92F33C33-86B2-AF2A-6705-982B6AD39858}"/>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3E9D20C2-2682-4B84-81FC-3E8CE476EA6A}" type="slidenum">
              <a:rPr lang="en-US" altLang="en-US" sz="1400">
                <a:latin typeface="Calibri" panose="020F0502020204030204" pitchFamily="34" charset="0"/>
                <a:cs typeface="Calibri" panose="020F0502020204030204" pitchFamily="34" charset="0"/>
              </a:rPr>
              <a:pPr/>
              <a:t>‹#›</a:t>
            </a:fld>
            <a:endParaRPr lang="en-US" altLang="en-US" sz="1400" dirty="0">
              <a:latin typeface="Calibri" panose="020F0502020204030204" pitchFamily="34" charset="0"/>
              <a:cs typeface="Calibri" panose="020F0502020204030204" pitchFamily="34" charset="0"/>
            </a:endParaRPr>
          </a:p>
        </p:txBody>
      </p:sp>
      <p:sp>
        <p:nvSpPr>
          <p:cNvPr id="6" name="Header Placeholder 1">
            <a:extLst>
              <a:ext uri="{FF2B5EF4-FFF2-40B4-BE49-F238E27FC236}">
                <a16:creationId xmlns:a16="http://schemas.microsoft.com/office/drawing/2014/main" id="{06682424-EA5D-6674-5CAC-43F658EA8136}"/>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003 Hebrews 1vv. 1-3</a:t>
            </a:r>
          </a:p>
          <a:p>
            <a:pPr>
              <a:defRPr/>
            </a:pPr>
            <a:r>
              <a:rPr lang="en-US" sz="1400" dirty="0"/>
              <a:t>05-03-2026</a:t>
            </a:r>
          </a:p>
        </p:txBody>
      </p:sp>
    </p:spTree>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635965-C01F-47E9-98B6-B10446FF05E8}" type="datetimeFigureOut">
              <a:rPr lang="en-US" smtClean="0"/>
              <a:t>5/2/26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AC1843-68DD-4B28-800C-F449DCFD7C21}" type="slidenum">
              <a:rPr lang="en-US" smtClean="0"/>
              <a:t>‹#›</a:t>
            </a:fld>
            <a:endParaRPr lang="en-US"/>
          </a:p>
        </p:txBody>
      </p:sp>
    </p:spTree>
    <p:extLst>
      <p:ext uri="{BB962C8B-B14F-4D97-AF65-F5344CB8AC3E}">
        <p14:creationId xmlns:p14="http://schemas.microsoft.com/office/powerpoint/2010/main" val="935527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Crisis Literature / </a:t>
            </a:r>
            <a:r>
              <a:rPr lang="en-US" sz="1200" b="0" i="1" kern="1200" dirty="0">
                <a:solidFill>
                  <a:schemeClr val="tx1"/>
                </a:solidFill>
                <a:effectLst/>
                <a:latin typeface="+mn-lt"/>
                <a:ea typeface="+mn-ea"/>
                <a:cs typeface="+mn-cs"/>
              </a:rPr>
              <a:t>Sitz </a:t>
            </a:r>
            <a:r>
              <a:rPr lang="en-US" sz="1200" b="0" i="1" kern="1200" dirty="0" err="1">
                <a:solidFill>
                  <a:schemeClr val="tx1"/>
                </a:solidFill>
                <a:effectLst/>
                <a:latin typeface="+mn-lt"/>
                <a:ea typeface="+mn-ea"/>
                <a:cs typeface="+mn-cs"/>
              </a:rPr>
              <a:t>im</a:t>
            </a:r>
            <a:r>
              <a:rPr lang="en-US" sz="1200" b="0" i="1" kern="1200" dirty="0">
                <a:solidFill>
                  <a:schemeClr val="tx1"/>
                </a:solidFill>
                <a:effectLst/>
                <a:latin typeface="+mn-lt"/>
                <a:ea typeface="+mn-ea"/>
                <a:cs typeface="+mn-cs"/>
              </a:rPr>
              <a:t> Leben</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5AC1843-68DD-4B28-800C-F449DCFD7C21}" type="slidenum">
              <a:rPr lang="en-US" smtClean="0"/>
              <a:t>9</a:t>
            </a:fld>
            <a:endParaRPr lang="en-US"/>
          </a:p>
        </p:txBody>
      </p:sp>
    </p:spTree>
    <p:extLst>
      <p:ext uri="{BB962C8B-B14F-4D97-AF65-F5344CB8AC3E}">
        <p14:creationId xmlns:p14="http://schemas.microsoft.com/office/powerpoint/2010/main" val="2440248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endParaRPr lang="en-US" dirty="0"/>
          </a:p>
        </p:txBody>
      </p:sp>
      <p:sp>
        <p:nvSpPr>
          <p:cNvPr id="5" name="Date Placeholder 4"/>
          <p:cNvSpPr>
            <a:spLocks noGrp="1"/>
          </p:cNvSpPr>
          <p:nvPr>
            <p:ph type="dt" idx="11"/>
          </p:nvPr>
        </p:nvSpPr>
        <p:spPr/>
        <p:txBody>
          <a:bodyPr/>
          <a:lstStyle/>
          <a:p>
            <a:pPr>
              <a:defRPr/>
            </a:pPr>
            <a:fld id="{2670D747-AD32-4E7D-84B4-F5484BFD0D39}" type="datetime1">
              <a:rPr lang="en-US" smtClean="0"/>
              <a:t>5/2/26</a:t>
            </a:fld>
            <a:endParaRPr lang="en-US" dirty="0"/>
          </a:p>
        </p:txBody>
      </p:sp>
      <p:sp>
        <p:nvSpPr>
          <p:cNvPr id="6" name="Footer Placeholder 5"/>
          <p:cNvSpPr>
            <a:spLocks noGrp="1"/>
          </p:cNvSpPr>
          <p:nvPr>
            <p:ph type="ftr" sz="quarter" idx="12"/>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13"/>
          </p:nvPr>
        </p:nvSpPr>
        <p:spPr/>
        <p:txBody>
          <a:bodyPr/>
          <a:lstStyle/>
          <a:p>
            <a:pPr>
              <a:defRPr/>
            </a:pPr>
            <a:fld id="{F3584848-F49B-4589-80F1-8AC4D2C6A1D1}" type="slidenum">
              <a:rPr lang="en-US" altLang="en-US" smtClean="0"/>
              <a:pPr>
                <a:defRPr/>
              </a:pPr>
              <a:t>59</a:t>
            </a:fld>
            <a:endParaRPr lang="en-US" altLang="en-US" dirty="0"/>
          </a:p>
        </p:txBody>
      </p:sp>
    </p:spTree>
    <p:extLst>
      <p:ext uri="{BB962C8B-B14F-4D97-AF65-F5344CB8AC3E}">
        <p14:creationId xmlns:p14="http://schemas.microsoft.com/office/powerpoint/2010/main" val="2541231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F7423804-CA16-AB6E-CE8F-E97A88503ED6}"/>
              </a:ext>
            </a:extLst>
          </p:cNvPr>
          <p:cNvGrpSpPr>
            <a:grpSpLocks/>
          </p:cNvGrpSpPr>
          <p:nvPr/>
        </p:nvGrpSpPr>
        <p:grpSpPr bwMode="auto">
          <a:xfrm>
            <a:off x="0" y="1"/>
            <a:ext cx="1447800" cy="6854825"/>
            <a:chOff x="0" y="0"/>
            <a:chExt cx="684" cy="4318"/>
          </a:xfrm>
        </p:grpSpPr>
        <p:sp>
          <p:nvSpPr>
            <p:cNvPr id="3" name="Rectangle 3">
              <a:extLst>
                <a:ext uri="{FF2B5EF4-FFF2-40B4-BE49-F238E27FC236}">
                  <a16:creationId xmlns:a16="http://schemas.microsoft.com/office/drawing/2014/main" id="{5D90AB54-1E1F-A63B-8E66-6F45180BAC11}"/>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grpSp>
          <p:nvGrpSpPr>
            <p:cNvPr id="4" name="Group 4">
              <a:extLst>
                <a:ext uri="{FF2B5EF4-FFF2-40B4-BE49-F238E27FC236}">
                  <a16:creationId xmlns:a16="http://schemas.microsoft.com/office/drawing/2014/main" id="{7F1FE918-308B-82E4-E9C6-2950747B6DFC}"/>
                </a:ext>
              </a:extLst>
            </p:cNvPr>
            <p:cNvGrpSpPr>
              <a:grpSpLocks/>
            </p:cNvGrpSpPr>
            <p:nvPr/>
          </p:nvGrpSpPr>
          <p:grpSpPr bwMode="auto">
            <a:xfrm>
              <a:off x="48" y="103"/>
              <a:ext cx="96" cy="4126"/>
              <a:chOff x="48" y="103"/>
              <a:chExt cx="96" cy="4126"/>
            </a:xfrm>
          </p:grpSpPr>
          <p:sp>
            <p:nvSpPr>
              <p:cNvPr id="5" name="Rectangle 5">
                <a:extLst>
                  <a:ext uri="{FF2B5EF4-FFF2-40B4-BE49-F238E27FC236}">
                    <a16:creationId xmlns:a16="http://schemas.microsoft.com/office/drawing/2014/main" id="{03422857-FC5B-4E29-12AC-F25E656FC332}"/>
                  </a:ext>
                </a:extLst>
              </p:cNvPr>
              <p:cNvSpPr>
                <a:spLocks noChangeArrowheads="1"/>
              </p:cNvSpPr>
              <p:nvPr/>
            </p:nvSpPr>
            <p:spPr bwMode="auto">
              <a:xfrm>
                <a:off x="48" y="110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6" name="Rectangle 6">
                <a:extLst>
                  <a:ext uri="{FF2B5EF4-FFF2-40B4-BE49-F238E27FC236}">
                    <a16:creationId xmlns:a16="http://schemas.microsoft.com/office/drawing/2014/main" id="{6B2A732F-F054-0CBE-0C77-43CB2B96C1C9}"/>
                  </a:ext>
                </a:extLst>
              </p:cNvPr>
              <p:cNvSpPr>
                <a:spLocks noChangeArrowheads="1"/>
              </p:cNvSpPr>
              <p:nvPr/>
            </p:nvSpPr>
            <p:spPr bwMode="auto">
              <a:xfrm>
                <a:off x="48" y="1250"/>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7" name="Rectangle 7">
                <a:extLst>
                  <a:ext uri="{FF2B5EF4-FFF2-40B4-BE49-F238E27FC236}">
                    <a16:creationId xmlns:a16="http://schemas.microsoft.com/office/drawing/2014/main" id="{6EABDC92-399B-2B50-5915-625608A07B76}"/>
                  </a:ext>
                </a:extLst>
              </p:cNvPr>
              <p:cNvSpPr>
                <a:spLocks noChangeArrowheads="1"/>
              </p:cNvSpPr>
              <p:nvPr/>
            </p:nvSpPr>
            <p:spPr bwMode="auto">
              <a:xfrm>
                <a:off x="48" y="139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8" name="Rectangle 8">
                <a:extLst>
                  <a:ext uri="{FF2B5EF4-FFF2-40B4-BE49-F238E27FC236}">
                    <a16:creationId xmlns:a16="http://schemas.microsoft.com/office/drawing/2014/main" id="{EA44E966-360C-D0C7-5CEB-A410129142CF}"/>
                  </a:ext>
                </a:extLst>
              </p:cNvPr>
              <p:cNvSpPr>
                <a:spLocks noChangeArrowheads="1"/>
              </p:cNvSpPr>
              <p:nvPr/>
            </p:nvSpPr>
            <p:spPr bwMode="auto">
              <a:xfrm>
                <a:off x="48" y="153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9" name="Rectangle 9">
                <a:extLst>
                  <a:ext uri="{FF2B5EF4-FFF2-40B4-BE49-F238E27FC236}">
                    <a16:creationId xmlns:a16="http://schemas.microsoft.com/office/drawing/2014/main" id="{604B2492-5587-248A-528A-45F09531FDFB}"/>
                  </a:ext>
                </a:extLst>
              </p:cNvPr>
              <p:cNvSpPr>
                <a:spLocks noChangeArrowheads="1"/>
              </p:cNvSpPr>
              <p:nvPr/>
            </p:nvSpPr>
            <p:spPr bwMode="auto">
              <a:xfrm>
                <a:off x="48" y="1683"/>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0" name="Rectangle 10">
                <a:extLst>
                  <a:ext uri="{FF2B5EF4-FFF2-40B4-BE49-F238E27FC236}">
                    <a16:creationId xmlns:a16="http://schemas.microsoft.com/office/drawing/2014/main" id="{559A9CF9-E1EC-96A6-688C-19B32784A9FD}"/>
                  </a:ext>
                </a:extLst>
              </p:cNvPr>
              <p:cNvSpPr>
                <a:spLocks noChangeArrowheads="1"/>
              </p:cNvSpPr>
              <p:nvPr/>
            </p:nvSpPr>
            <p:spPr bwMode="auto">
              <a:xfrm>
                <a:off x="48" y="182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1" name="Rectangle 11">
                <a:extLst>
                  <a:ext uri="{FF2B5EF4-FFF2-40B4-BE49-F238E27FC236}">
                    <a16:creationId xmlns:a16="http://schemas.microsoft.com/office/drawing/2014/main" id="{8554B163-2ED1-4EBE-71ED-D7CFA111D2A6}"/>
                  </a:ext>
                </a:extLst>
              </p:cNvPr>
              <p:cNvSpPr>
                <a:spLocks noChangeArrowheads="1"/>
              </p:cNvSpPr>
              <p:nvPr/>
            </p:nvSpPr>
            <p:spPr bwMode="auto">
              <a:xfrm>
                <a:off x="48" y="197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 name="Rectangle 12">
                <a:extLst>
                  <a:ext uri="{FF2B5EF4-FFF2-40B4-BE49-F238E27FC236}">
                    <a16:creationId xmlns:a16="http://schemas.microsoft.com/office/drawing/2014/main" id="{91256E63-21DD-6D8D-AD6E-FF6F0CF5E1C8}"/>
                  </a:ext>
                </a:extLst>
              </p:cNvPr>
              <p:cNvSpPr>
                <a:spLocks noChangeArrowheads="1"/>
              </p:cNvSpPr>
              <p:nvPr/>
            </p:nvSpPr>
            <p:spPr bwMode="auto">
              <a:xfrm>
                <a:off x="48" y="2116"/>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3" name="Rectangle 13">
                <a:extLst>
                  <a:ext uri="{FF2B5EF4-FFF2-40B4-BE49-F238E27FC236}">
                    <a16:creationId xmlns:a16="http://schemas.microsoft.com/office/drawing/2014/main" id="{A7B9AC69-AAD4-8A10-3AAD-7F2B2C9FA1D9}"/>
                  </a:ext>
                </a:extLst>
              </p:cNvPr>
              <p:cNvSpPr>
                <a:spLocks noChangeArrowheads="1"/>
              </p:cNvSpPr>
              <p:nvPr/>
            </p:nvSpPr>
            <p:spPr bwMode="auto">
              <a:xfrm>
                <a:off x="48" y="225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4" name="Rectangle 14">
                <a:extLst>
                  <a:ext uri="{FF2B5EF4-FFF2-40B4-BE49-F238E27FC236}">
                    <a16:creationId xmlns:a16="http://schemas.microsoft.com/office/drawing/2014/main" id="{5E2EFE59-B48A-0958-2C44-A6C94CE736B0}"/>
                  </a:ext>
                </a:extLst>
              </p:cNvPr>
              <p:cNvSpPr>
                <a:spLocks noChangeArrowheads="1"/>
              </p:cNvSpPr>
              <p:nvPr/>
            </p:nvSpPr>
            <p:spPr bwMode="auto">
              <a:xfrm>
                <a:off x="48" y="2404"/>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5" name="Rectangle 15">
                <a:extLst>
                  <a:ext uri="{FF2B5EF4-FFF2-40B4-BE49-F238E27FC236}">
                    <a16:creationId xmlns:a16="http://schemas.microsoft.com/office/drawing/2014/main" id="{CA776ACE-1E1B-6325-4C76-E43D60E760AF}"/>
                  </a:ext>
                </a:extLst>
              </p:cNvPr>
              <p:cNvSpPr>
                <a:spLocks noChangeArrowheads="1"/>
              </p:cNvSpPr>
              <p:nvPr/>
            </p:nvSpPr>
            <p:spPr bwMode="auto">
              <a:xfrm>
                <a:off x="48" y="2549"/>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6" name="Rectangle 16">
                <a:extLst>
                  <a:ext uri="{FF2B5EF4-FFF2-40B4-BE49-F238E27FC236}">
                    <a16:creationId xmlns:a16="http://schemas.microsoft.com/office/drawing/2014/main" id="{39B5709F-58E1-011A-30A6-4C3A575DD130}"/>
                  </a:ext>
                </a:extLst>
              </p:cNvPr>
              <p:cNvSpPr>
                <a:spLocks noChangeArrowheads="1"/>
              </p:cNvSpPr>
              <p:nvPr/>
            </p:nvSpPr>
            <p:spPr bwMode="auto">
              <a:xfrm>
                <a:off x="48" y="2691"/>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7" name="Rectangle 17">
                <a:extLst>
                  <a:ext uri="{FF2B5EF4-FFF2-40B4-BE49-F238E27FC236}">
                    <a16:creationId xmlns:a16="http://schemas.microsoft.com/office/drawing/2014/main" id="{9E81C549-0454-315A-8337-98C46BA90DF0}"/>
                  </a:ext>
                </a:extLst>
              </p:cNvPr>
              <p:cNvSpPr>
                <a:spLocks noChangeArrowheads="1"/>
              </p:cNvSpPr>
              <p:nvPr/>
            </p:nvSpPr>
            <p:spPr bwMode="auto">
              <a:xfrm>
                <a:off x="48" y="283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8" name="Rectangle 18">
                <a:extLst>
                  <a:ext uri="{FF2B5EF4-FFF2-40B4-BE49-F238E27FC236}">
                    <a16:creationId xmlns:a16="http://schemas.microsoft.com/office/drawing/2014/main" id="{2D352B21-3493-BBF9-D636-BB1BD8A0247F}"/>
                  </a:ext>
                </a:extLst>
              </p:cNvPr>
              <p:cNvSpPr>
                <a:spLocks noChangeArrowheads="1"/>
              </p:cNvSpPr>
              <p:nvPr/>
            </p:nvSpPr>
            <p:spPr bwMode="auto">
              <a:xfrm>
                <a:off x="48" y="2979"/>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9" name="Rectangle 19">
                <a:extLst>
                  <a:ext uri="{FF2B5EF4-FFF2-40B4-BE49-F238E27FC236}">
                    <a16:creationId xmlns:a16="http://schemas.microsoft.com/office/drawing/2014/main" id="{0794E91C-942D-F718-1CA1-80F5C4D74BE7}"/>
                  </a:ext>
                </a:extLst>
              </p:cNvPr>
              <p:cNvSpPr>
                <a:spLocks noChangeArrowheads="1"/>
              </p:cNvSpPr>
              <p:nvPr/>
            </p:nvSpPr>
            <p:spPr bwMode="auto">
              <a:xfrm>
                <a:off x="48" y="3124"/>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0" name="Rectangle 20">
                <a:extLst>
                  <a:ext uri="{FF2B5EF4-FFF2-40B4-BE49-F238E27FC236}">
                    <a16:creationId xmlns:a16="http://schemas.microsoft.com/office/drawing/2014/main" id="{DAC26CB2-888A-8CBB-B138-92A72AD01BC8}"/>
                  </a:ext>
                </a:extLst>
              </p:cNvPr>
              <p:cNvSpPr>
                <a:spLocks noChangeArrowheads="1"/>
              </p:cNvSpPr>
              <p:nvPr/>
            </p:nvSpPr>
            <p:spPr bwMode="auto">
              <a:xfrm>
                <a:off x="48" y="3269"/>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1" name="Rectangle 21">
                <a:extLst>
                  <a:ext uri="{FF2B5EF4-FFF2-40B4-BE49-F238E27FC236}">
                    <a16:creationId xmlns:a16="http://schemas.microsoft.com/office/drawing/2014/main" id="{BF769054-DA15-EAB4-C3D4-9EF95B37CEA8}"/>
                  </a:ext>
                </a:extLst>
              </p:cNvPr>
              <p:cNvSpPr>
                <a:spLocks noChangeArrowheads="1"/>
              </p:cNvSpPr>
              <p:nvPr/>
            </p:nvSpPr>
            <p:spPr bwMode="auto">
              <a:xfrm>
                <a:off x="48" y="3412"/>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2" name="Rectangle 22">
                <a:extLst>
                  <a:ext uri="{FF2B5EF4-FFF2-40B4-BE49-F238E27FC236}">
                    <a16:creationId xmlns:a16="http://schemas.microsoft.com/office/drawing/2014/main" id="{03ECB456-7FF0-BF03-A3F2-95845B7EA2ED}"/>
                  </a:ext>
                </a:extLst>
              </p:cNvPr>
              <p:cNvSpPr>
                <a:spLocks noChangeArrowheads="1"/>
              </p:cNvSpPr>
              <p:nvPr/>
            </p:nvSpPr>
            <p:spPr bwMode="auto">
              <a:xfrm>
                <a:off x="48" y="3557"/>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3" name="Rectangle 23">
                <a:extLst>
                  <a:ext uri="{FF2B5EF4-FFF2-40B4-BE49-F238E27FC236}">
                    <a16:creationId xmlns:a16="http://schemas.microsoft.com/office/drawing/2014/main" id="{B76D1660-A8B5-9FC5-7BA9-A8AF1498593F}"/>
                  </a:ext>
                </a:extLst>
              </p:cNvPr>
              <p:cNvSpPr>
                <a:spLocks noChangeArrowheads="1"/>
              </p:cNvSpPr>
              <p:nvPr/>
            </p:nvSpPr>
            <p:spPr bwMode="auto">
              <a:xfrm>
                <a:off x="48" y="3702"/>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4" name="Rectangle 24">
                <a:extLst>
                  <a:ext uri="{FF2B5EF4-FFF2-40B4-BE49-F238E27FC236}">
                    <a16:creationId xmlns:a16="http://schemas.microsoft.com/office/drawing/2014/main" id="{4855BB77-9CD7-2E60-F99C-F172661228FB}"/>
                  </a:ext>
                </a:extLst>
              </p:cNvPr>
              <p:cNvSpPr>
                <a:spLocks noChangeArrowheads="1"/>
              </p:cNvSpPr>
              <p:nvPr/>
            </p:nvSpPr>
            <p:spPr bwMode="auto">
              <a:xfrm>
                <a:off x="48" y="384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5" name="Rectangle 25">
                <a:extLst>
                  <a:ext uri="{FF2B5EF4-FFF2-40B4-BE49-F238E27FC236}">
                    <a16:creationId xmlns:a16="http://schemas.microsoft.com/office/drawing/2014/main" id="{7DB9B01A-FE4E-CB49-2ABD-79AC168620CF}"/>
                  </a:ext>
                </a:extLst>
              </p:cNvPr>
              <p:cNvSpPr>
                <a:spLocks noChangeArrowheads="1"/>
              </p:cNvSpPr>
              <p:nvPr/>
            </p:nvSpPr>
            <p:spPr bwMode="auto">
              <a:xfrm>
                <a:off x="48" y="399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6" name="Rectangle 26">
                <a:extLst>
                  <a:ext uri="{FF2B5EF4-FFF2-40B4-BE49-F238E27FC236}">
                    <a16:creationId xmlns:a16="http://schemas.microsoft.com/office/drawing/2014/main" id="{0B2E332A-FDE1-F77F-BCB6-49DEE57BAB9B}"/>
                  </a:ext>
                </a:extLst>
              </p:cNvPr>
              <p:cNvSpPr>
                <a:spLocks noChangeArrowheads="1"/>
              </p:cNvSpPr>
              <p:nvPr/>
            </p:nvSpPr>
            <p:spPr bwMode="auto">
              <a:xfrm>
                <a:off x="48" y="4134"/>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7" name="Rectangle 27">
                <a:extLst>
                  <a:ext uri="{FF2B5EF4-FFF2-40B4-BE49-F238E27FC236}">
                    <a16:creationId xmlns:a16="http://schemas.microsoft.com/office/drawing/2014/main" id="{8EA02551-6862-8068-4FCB-448590C5F694}"/>
                  </a:ext>
                </a:extLst>
              </p:cNvPr>
              <p:cNvSpPr>
                <a:spLocks noChangeArrowheads="1"/>
              </p:cNvSpPr>
              <p:nvPr/>
            </p:nvSpPr>
            <p:spPr bwMode="auto">
              <a:xfrm>
                <a:off x="48" y="103"/>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8" name="Rectangle 28">
                <a:extLst>
                  <a:ext uri="{FF2B5EF4-FFF2-40B4-BE49-F238E27FC236}">
                    <a16:creationId xmlns:a16="http://schemas.microsoft.com/office/drawing/2014/main" id="{BACF5275-5200-3990-276F-714C6AB9C4BF}"/>
                  </a:ext>
                </a:extLst>
              </p:cNvPr>
              <p:cNvSpPr>
                <a:spLocks noChangeArrowheads="1"/>
              </p:cNvSpPr>
              <p:nvPr/>
            </p:nvSpPr>
            <p:spPr bwMode="auto">
              <a:xfrm>
                <a:off x="48" y="24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9" name="Rectangle 29">
                <a:extLst>
                  <a:ext uri="{FF2B5EF4-FFF2-40B4-BE49-F238E27FC236}">
                    <a16:creationId xmlns:a16="http://schemas.microsoft.com/office/drawing/2014/main" id="{4EDF90D9-5E78-2627-969D-64949C47A0A9}"/>
                  </a:ext>
                </a:extLst>
              </p:cNvPr>
              <p:cNvSpPr>
                <a:spLocks noChangeArrowheads="1"/>
              </p:cNvSpPr>
              <p:nvPr/>
            </p:nvSpPr>
            <p:spPr bwMode="auto">
              <a:xfrm>
                <a:off x="48" y="39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30" name="Rectangle 30">
                <a:extLst>
                  <a:ext uri="{FF2B5EF4-FFF2-40B4-BE49-F238E27FC236}">
                    <a16:creationId xmlns:a16="http://schemas.microsoft.com/office/drawing/2014/main" id="{8CB97C39-0A04-39FF-2A38-3801388BF03F}"/>
                  </a:ext>
                </a:extLst>
              </p:cNvPr>
              <p:cNvSpPr>
                <a:spLocks noChangeArrowheads="1"/>
              </p:cNvSpPr>
              <p:nvPr/>
            </p:nvSpPr>
            <p:spPr bwMode="auto">
              <a:xfrm>
                <a:off x="48" y="535"/>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31" name="Rectangle 31">
                <a:extLst>
                  <a:ext uri="{FF2B5EF4-FFF2-40B4-BE49-F238E27FC236}">
                    <a16:creationId xmlns:a16="http://schemas.microsoft.com/office/drawing/2014/main" id="{FF9A5756-0E5C-354E-78E1-26A5009B510E}"/>
                  </a:ext>
                </a:extLst>
              </p:cNvPr>
              <p:cNvSpPr>
                <a:spLocks noChangeArrowheads="1"/>
              </p:cNvSpPr>
              <p:nvPr/>
            </p:nvSpPr>
            <p:spPr bwMode="auto">
              <a:xfrm>
                <a:off x="48" y="67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32" name="Rectangle 32">
                <a:extLst>
                  <a:ext uri="{FF2B5EF4-FFF2-40B4-BE49-F238E27FC236}">
                    <a16:creationId xmlns:a16="http://schemas.microsoft.com/office/drawing/2014/main" id="{614F8011-4B69-5E36-3839-51BE246CA77D}"/>
                  </a:ext>
                </a:extLst>
              </p:cNvPr>
              <p:cNvSpPr>
                <a:spLocks noChangeArrowheads="1"/>
              </p:cNvSpPr>
              <p:nvPr/>
            </p:nvSpPr>
            <p:spPr bwMode="auto">
              <a:xfrm>
                <a:off x="48" y="82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33" name="Rectangle 33">
                <a:extLst>
                  <a:ext uri="{FF2B5EF4-FFF2-40B4-BE49-F238E27FC236}">
                    <a16:creationId xmlns:a16="http://schemas.microsoft.com/office/drawing/2014/main" id="{1A6B8D66-5518-0B61-113E-43340527AD8A}"/>
                  </a:ext>
                </a:extLst>
              </p:cNvPr>
              <p:cNvSpPr>
                <a:spLocks noChangeArrowheads="1"/>
              </p:cNvSpPr>
              <p:nvPr/>
            </p:nvSpPr>
            <p:spPr bwMode="auto">
              <a:xfrm>
                <a:off x="48" y="96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grpSp>
      </p:grpSp>
      <p:sp>
        <p:nvSpPr>
          <p:cNvPr id="13346"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3347"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4" name="Rectangle 36">
            <a:extLst>
              <a:ext uri="{FF2B5EF4-FFF2-40B4-BE49-F238E27FC236}">
                <a16:creationId xmlns:a16="http://schemas.microsoft.com/office/drawing/2014/main" id="{6E5726BD-F7D4-3495-FC88-83C3E42E34A5}"/>
              </a:ext>
            </a:extLst>
          </p:cNvPr>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5" name="Rectangle 37">
            <a:extLst>
              <a:ext uri="{FF2B5EF4-FFF2-40B4-BE49-F238E27FC236}">
                <a16:creationId xmlns:a16="http://schemas.microsoft.com/office/drawing/2014/main" id="{50BD2AB7-5E55-FC13-2A67-4C39B9CB6426}"/>
              </a:ext>
            </a:extLst>
          </p:cNvPr>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6" name="Rectangle 38">
            <a:extLst>
              <a:ext uri="{FF2B5EF4-FFF2-40B4-BE49-F238E27FC236}">
                <a16:creationId xmlns:a16="http://schemas.microsoft.com/office/drawing/2014/main" id="{CD3F1196-4DDD-83EB-9985-B228BC34AF0B}"/>
              </a:ext>
            </a:extLst>
          </p:cNvPr>
          <p:cNvSpPr>
            <a:spLocks noGrp="1" noChangeArrowheads="1"/>
          </p:cNvSpPr>
          <p:nvPr>
            <p:ph type="sldNum" sz="quarter" idx="12"/>
          </p:nvPr>
        </p:nvSpPr>
        <p:spPr/>
        <p:txBody>
          <a:bodyPr/>
          <a:lstStyle>
            <a:lvl1pPr>
              <a:defRPr>
                <a:solidFill>
                  <a:srgbClr val="FFFFFF"/>
                </a:solidFill>
              </a:defRPr>
            </a:lvl1pPr>
          </a:lstStyle>
          <a:p>
            <a:fld id="{9F6F60D0-B2DB-4737-817A-8567E207CB83}" type="slidenum">
              <a:rPr lang="en-US" altLang="en-US"/>
              <a:pPr/>
              <a:t>‹#›</a:t>
            </a:fld>
            <a:endParaRPr lang="en-US" altLang="en-US"/>
          </a:p>
        </p:txBody>
      </p:sp>
    </p:spTree>
    <p:extLst>
      <p:ext uri="{BB962C8B-B14F-4D97-AF65-F5344CB8AC3E}">
        <p14:creationId xmlns:p14="http://schemas.microsoft.com/office/powerpoint/2010/main" val="705217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78E910AD-543D-0C36-F333-22CBA6185E20}"/>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CCD9D83D-9D27-6D16-3209-3539D5D06F0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53995B69-0C61-2401-388E-93A437A39173}"/>
              </a:ext>
            </a:extLst>
          </p:cNvPr>
          <p:cNvSpPr>
            <a:spLocks noGrp="1" noChangeArrowheads="1"/>
          </p:cNvSpPr>
          <p:nvPr>
            <p:ph type="sldNum" sz="quarter" idx="12"/>
          </p:nvPr>
        </p:nvSpPr>
        <p:spPr/>
        <p:txBody>
          <a:bodyPr/>
          <a:lstStyle>
            <a:lvl1pPr>
              <a:defRPr/>
            </a:lvl1pPr>
          </a:lstStyle>
          <a:p>
            <a:fld id="{730EDE96-74BF-45CA-B846-2576DBA14EB2}" type="slidenum">
              <a:rPr lang="en-US" altLang="en-US"/>
              <a:pPr/>
              <a:t>‹#›</a:t>
            </a:fld>
            <a:endParaRPr lang="en-US" altLang="en-US"/>
          </a:p>
        </p:txBody>
      </p:sp>
    </p:spTree>
    <p:extLst>
      <p:ext uri="{BB962C8B-B14F-4D97-AF65-F5344CB8AC3E}">
        <p14:creationId xmlns:p14="http://schemas.microsoft.com/office/powerpoint/2010/main" val="1072242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23917" y="609601"/>
            <a:ext cx="2599267"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609601"/>
            <a:ext cx="7596717"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C96B6864-F16A-67E4-A699-8C2E96A525FF}"/>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E4357B5D-2072-66FD-CAC7-898FC7186FA8}"/>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D854E22B-7BE4-9F3D-B0C5-7D95A435ACD3}"/>
              </a:ext>
            </a:extLst>
          </p:cNvPr>
          <p:cNvSpPr>
            <a:spLocks noGrp="1" noChangeArrowheads="1"/>
          </p:cNvSpPr>
          <p:nvPr>
            <p:ph type="sldNum" sz="quarter" idx="12"/>
          </p:nvPr>
        </p:nvSpPr>
        <p:spPr/>
        <p:txBody>
          <a:bodyPr/>
          <a:lstStyle>
            <a:lvl1pPr>
              <a:defRPr/>
            </a:lvl1pPr>
          </a:lstStyle>
          <a:p>
            <a:fld id="{76B7AA25-BDC4-486D-99EC-AF87AECAB8F5}" type="slidenum">
              <a:rPr lang="en-US" altLang="en-US"/>
              <a:pPr/>
              <a:t>‹#›</a:t>
            </a:fld>
            <a:endParaRPr lang="en-US" altLang="en-US"/>
          </a:p>
        </p:txBody>
      </p:sp>
    </p:spTree>
    <p:extLst>
      <p:ext uri="{BB962C8B-B14F-4D97-AF65-F5344CB8AC3E}">
        <p14:creationId xmlns:p14="http://schemas.microsoft.com/office/powerpoint/2010/main" val="2514916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8F55095-7B13-49D2-88F5-098085CC0949}"/>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8A8B0333-A612-469F-8637-7331A1B8CB18}"/>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026059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FFCBC84A-F008-BCC7-A522-5198D76D7778}"/>
              </a:ext>
            </a:extLst>
          </p:cNvPr>
          <p:cNvGrpSpPr>
            <a:grpSpLocks/>
          </p:cNvGrpSpPr>
          <p:nvPr/>
        </p:nvGrpSpPr>
        <p:grpSpPr bwMode="auto">
          <a:xfrm>
            <a:off x="0" y="1"/>
            <a:ext cx="1447800" cy="6854825"/>
            <a:chOff x="0" y="0"/>
            <a:chExt cx="684" cy="4318"/>
          </a:xfrm>
        </p:grpSpPr>
        <p:sp>
          <p:nvSpPr>
            <p:cNvPr id="3" name="Rectangle 3">
              <a:extLst>
                <a:ext uri="{FF2B5EF4-FFF2-40B4-BE49-F238E27FC236}">
                  <a16:creationId xmlns:a16="http://schemas.microsoft.com/office/drawing/2014/main" id="{A897B059-934E-E74E-F6E8-909A05B426FE}"/>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grpSp>
          <p:nvGrpSpPr>
            <p:cNvPr id="4" name="Group 4">
              <a:extLst>
                <a:ext uri="{FF2B5EF4-FFF2-40B4-BE49-F238E27FC236}">
                  <a16:creationId xmlns:a16="http://schemas.microsoft.com/office/drawing/2014/main" id="{91E6F846-71C2-BF8E-2EE2-73CC1DE7843E}"/>
                </a:ext>
              </a:extLst>
            </p:cNvPr>
            <p:cNvGrpSpPr>
              <a:grpSpLocks/>
            </p:cNvGrpSpPr>
            <p:nvPr/>
          </p:nvGrpSpPr>
          <p:grpSpPr bwMode="auto">
            <a:xfrm>
              <a:off x="48" y="103"/>
              <a:ext cx="96" cy="4126"/>
              <a:chOff x="48" y="103"/>
              <a:chExt cx="96" cy="4126"/>
            </a:xfrm>
          </p:grpSpPr>
          <p:sp>
            <p:nvSpPr>
              <p:cNvPr id="5" name="Rectangle 5">
                <a:extLst>
                  <a:ext uri="{FF2B5EF4-FFF2-40B4-BE49-F238E27FC236}">
                    <a16:creationId xmlns:a16="http://schemas.microsoft.com/office/drawing/2014/main" id="{0ED885DD-1F68-5600-22B8-F946E7538CBE}"/>
                  </a:ext>
                </a:extLst>
              </p:cNvPr>
              <p:cNvSpPr>
                <a:spLocks noChangeArrowheads="1"/>
              </p:cNvSpPr>
              <p:nvPr/>
            </p:nvSpPr>
            <p:spPr bwMode="auto">
              <a:xfrm>
                <a:off x="48" y="110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6" name="Rectangle 6">
                <a:extLst>
                  <a:ext uri="{FF2B5EF4-FFF2-40B4-BE49-F238E27FC236}">
                    <a16:creationId xmlns:a16="http://schemas.microsoft.com/office/drawing/2014/main" id="{933A390D-BBA3-DCCE-C983-511F33EBE52C}"/>
                  </a:ext>
                </a:extLst>
              </p:cNvPr>
              <p:cNvSpPr>
                <a:spLocks noChangeArrowheads="1"/>
              </p:cNvSpPr>
              <p:nvPr/>
            </p:nvSpPr>
            <p:spPr bwMode="auto">
              <a:xfrm>
                <a:off x="48" y="1250"/>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7" name="Rectangle 7">
                <a:extLst>
                  <a:ext uri="{FF2B5EF4-FFF2-40B4-BE49-F238E27FC236}">
                    <a16:creationId xmlns:a16="http://schemas.microsoft.com/office/drawing/2014/main" id="{7B28E72B-0FA2-6C38-EE1D-51A2A957ED11}"/>
                  </a:ext>
                </a:extLst>
              </p:cNvPr>
              <p:cNvSpPr>
                <a:spLocks noChangeArrowheads="1"/>
              </p:cNvSpPr>
              <p:nvPr/>
            </p:nvSpPr>
            <p:spPr bwMode="auto">
              <a:xfrm>
                <a:off x="48" y="139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8" name="Rectangle 8">
                <a:extLst>
                  <a:ext uri="{FF2B5EF4-FFF2-40B4-BE49-F238E27FC236}">
                    <a16:creationId xmlns:a16="http://schemas.microsoft.com/office/drawing/2014/main" id="{6FC121CD-3E11-5663-FA5A-F6BB07F83448}"/>
                  </a:ext>
                </a:extLst>
              </p:cNvPr>
              <p:cNvSpPr>
                <a:spLocks noChangeArrowheads="1"/>
              </p:cNvSpPr>
              <p:nvPr/>
            </p:nvSpPr>
            <p:spPr bwMode="auto">
              <a:xfrm>
                <a:off x="48" y="153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9" name="Rectangle 9">
                <a:extLst>
                  <a:ext uri="{FF2B5EF4-FFF2-40B4-BE49-F238E27FC236}">
                    <a16:creationId xmlns:a16="http://schemas.microsoft.com/office/drawing/2014/main" id="{CA94AAE3-1080-9FD7-06AD-D3492E413734}"/>
                  </a:ext>
                </a:extLst>
              </p:cNvPr>
              <p:cNvSpPr>
                <a:spLocks noChangeArrowheads="1"/>
              </p:cNvSpPr>
              <p:nvPr/>
            </p:nvSpPr>
            <p:spPr bwMode="auto">
              <a:xfrm>
                <a:off x="48" y="1683"/>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0" name="Rectangle 10">
                <a:extLst>
                  <a:ext uri="{FF2B5EF4-FFF2-40B4-BE49-F238E27FC236}">
                    <a16:creationId xmlns:a16="http://schemas.microsoft.com/office/drawing/2014/main" id="{72C9D653-9F45-8F0C-53B7-A474D513164C}"/>
                  </a:ext>
                </a:extLst>
              </p:cNvPr>
              <p:cNvSpPr>
                <a:spLocks noChangeArrowheads="1"/>
              </p:cNvSpPr>
              <p:nvPr/>
            </p:nvSpPr>
            <p:spPr bwMode="auto">
              <a:xfrm>
                <a:off x="48" y="182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1" name="Rectangle 11">
                <a:extLst>
                  <a:ext uri="{FF2B5EF4-FFF2-40B4-BE49-F238E27FC236}">
                    <a16:creationId xmlns:a16="http://schemas.microsoft.com/office/drawing/2014/main" id="{87238B05-A41C-E63F-551D-885253FF6A46}"/>
                  </a:ext>
                </a:extLst>
              </p:cNvPr>
              <p:cNvSpPr>
                <a:spLocks noChangeArrowheads="1"/>
              </p:cNvSpPr>
              <p:nvPr/>
            </p:nvSpPr>
            <p:spPr bwMode="auto">
              <a:xfrm>
                <a:off x="48" y="197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 name="Rectangle 12">
                <a:extLst>
                  <a:ext uri="{FF2B5EF4-FFF2-40B4-BE49-F238E27FC236}">
                    <a16:creationId xmlns:a16="http://schemas.microsoft.com/office/drawing/2014/main" id="{41938815-8351-63BA-963B-6E6012B92D26}"/>
                  </a:ext>
                </a:extLst>
              </p:cNvPr>
              <p:cNvSpPr>
                <a:spLocks noChangeArrowheads="1"/>
              </p:cNvSpPr>
              <p:nvPr/>
            </p:nvSpPr>
            <p:spPr bwMode="auto">
              <a:xfrm>
                <a:off x="48" y="2116"/>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3" name="Rectangle 13">
                <a:extLst>
                  <a:ext uri="{FF2B5EF4-FFF2-40B4-BE49-F238E27FC236}">
                    <a16:creationId xmlns:a16="http://schemas.microsoft.com/office/drawing/2014/main" id="{C47AD5F5-E375-ED62-BF4C-54120C243D34}"/>
                  </a:ext>
                </a:extLst>
              </p:cNvPr>
              <p:cNvSpPr>
                <a:spLocks noChangeArrowheads="1"/>
              </p:cNvSpPr>
              <p:nvPr/>
            </p:nvSpPr>
            <p:spPr bwMode="auto">
              <a:xfrm>
                <a:off x="48" y="225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4" name="Rectangle 14">
                <a:extLst>
                  <a:ext uri="{FF2B5EF4-FFF2-40B4-BE49-F238E27FC236}">
                    <a16:creationId xmlns:a16="http://schemas.microsoft.com/office/drawing/2014/main" id="{B9EBC833-9E6B-4169-3B99-1ADD11B23331}"/>
                  </a:ext>
                </a:extLst>
              </p:cNvPr>
              <p:cNvSpPr>
                <a:spLocks noChangeArrowheads="1"/>
              </p:cNvSpPr>
              <p:nvPr/>
            </p:nvSpPr>
            <p:spPr bwMode="auto">
              <a:xfrm>
                <a:off x="48" y="2404"/>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5" name="Rectangle 15">
                <a:extLst>
                  <a:ext uri="{FF2B5EF4-FFF2-40B4-BE49-F238E27FC236}">
                    <a16:creationId xmlns:a16="http://schemas.microsoft.com/office/drawing/2014/main" id="{C2F8B482-2E99-D690-77C3-33C372C6282D}"/>
                  </a:ext>
                </a:extLst>
              </p:cNvPr>
              <p:cNvSpPr>
                <a:spLocks noChangeArrowheads="1"/>
              </p:cNvSpPr>
              <p:nvPr/>
            </p:nvSpPr>
            <p:spPr bwMode="auto">
              <a:xfrm>
                <a:off x="48" y="2549"/>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6" name="Rectangle 16">
                <a:extLst>
                  <a:ext uri="{FF2B5EF4-FFF2-40B4-BE49-F238E27FC236}">
                    <a16:creationId xmlns:a16="http://schemas.microsoft.com/office/drawing/2014/main" id="{4750A5C0-6267-F4D0-C9D6-7359BC22C85B}"/>
                  </a:ext>
                </a:extLst>
              </p:cNvPr>
              <p:cNvSpPr>
                <a:spLocks noChangeArrowheads="1"/>
              </p:cNvSpPr>
              <p:nvPr/>
            </p:nvSpPr>
            <p:spPr bwMode="auto">
              <a:xfrm>
                <a:off x="48" y="2691"/>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7" name="Rectangle 17">
                <a:extLst>
                  <a:ext uri="{FF2B5EF4-FFF2-40B4-BE49-F238E27FC236}">
                    <a16:creationId xmlns:a16="http://schemas.microsoft.com/office/drawing/2014/main" id="{65D36073-D791-A565-19BB-119DA5AD6CC2}"/>
                  </a:ext>
                </a:extLst>
              </p:cNvPr>
              <p:cNvSpPr>
                <a:spLocks noChangeArrowheads="1"/>
              </p:cNvSpPr>
              <p:nvPr/>
            </p:nvSpPr>
            <p:spPr bwMode="auto">
              <a:xfrm>
                <a:off x="48" y="283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8" name="Rectangle 18">
                <a:extLst>
                  <a:ext uri="{FF2B5EF4-FFF2-40B4-BE49-F238E27FC236}">
                    <a16:creationId xmlns:a16="http://schemas.microsoft.com/office/drawing/2014/main" id="{4FEA7706-1D88-0B23-47CF-78A446C19B9C}"/>
                  </a:ext>
                </a:extLst>
              </p:cNvPr>
              <p:cNvSpPr>
                <a:spLocks noChangeArrowheads="1"/>
              </p:cNvSpPr>
              <p:nvPr/>
            </p:nvSpPr>
            <p:spPr bwMode="auto">
              <a:xfrm>
                <a:off x="48" y="2979"/>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9" name="Rectangle 19">
                <a:extLst>
                  <a:ext uri="{FF2B5EF4-FFF2-40B4-BE49-F238E27FC236}">
                    <a16:creationId xmlns:a16="http://schemas.microsoft.com/office/drawing/2014/main" id="{23BA8F76-5BD3-9F26-63BD-2CD2AC5830C8}"/>
                  </a:ext>
                </a:extLst>
              </p:cNvPr>
              <p:cNvSpPr>
                <a:spLocks noChangeArrowheads="1"/>
              </p:cNvSpPr>
              <p:nvPr/>
            </p:nvSpPr>
            <p:spPr bwMode="auto">
              <a:xfrm>
                <a:off x="48" y="3124"/>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0" name="Rectangle 20">
                <a:extLst>
                  <a:ext uri="{FF2B5EF4-FFF2-40B4-BE49-F238E27FC236}">
                    <a16:creationId xmlns:a16="http://schemas.microsoft.com/office/drawing/2014/main" id="{C30DDD61-6F39-35C1-079E-24D94D960AB9}"/>
                  </a:ext>
                </a:extLst>
              </p:cNvPr>
              <p:cNvSpPr>
                <a:spLocks noChangeArrowheads="1"/>
              </p:cNvSpPr>
              <p:nvPr/>
            </p:nvSpPr>
            <p:spPr bwMode="auto">
              <a:xfrm>
                <a:off x="48" y="3269"/>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1" name="Rectangle 21">
                <a:extLst>
                  <a:ext uri="{FF2B5EF4-FFF2-40B4-BE49-F238E27FC236}">
                    <a16:creationId xmlns:a16="http://schemas.microsoft.com/office/drawing/2014/main" id="{44466F9D-5063-8F56-C777-79C2FFAA10EE}"/>
                  </a:ext>
                </a:extLst>
              </p:cNvPr>
              <p:cNvSpPr>
                <a:spLocks noChangeArrowheads="1"/>
              </p:cNvSpPr>
              <p:nvPr/>
            </p:nvSpPr>
            <p:spPr bwMode="auto">
              <a:xfrm>
                <a:off x="48" y="3412"/>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2" name="Rectangle 22">
                <a:extLst>
                  <a:ext uri="{FF2B5EF4-FFF2-40B4-BE49-F238E27FC236}">
                    <a16:creationId xmlns:a16="http://schemas.microsoft.com/office/drawing/2014/main" id="{F3F00867-3790-56F2-FFAE-1ED8CC8DB947}"/>
                  </a:ext>
                </a:extLst>
              </p:cNvPr>
              <p:cNvSpPr>
                <a:spLocks noChangeArrowheads="1"/>
              </p:cNvSpPr>
              <p:nvPr/>
            </p:nvSpPr>
            <p:spPr bwMode="auto">
              <a:xfrm>
                <a:off x="48" y="3557"/>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3" name="Rectangle 23">
                <a:extLst>
                  <a:ext uri="{FF2B5EF4-FFF2-40B4-BE49-F238E27FC236}">
                    <a16:creationId xmlns:a16="http://schemas.microsoft.com/office/drawing/2014/main" id="{5946FC70-199E-2738-5B68-09CCE294E3A1}"/>
                  </a:ext>
                </a:extLst>
              </p:cNvPr>
              <p:cNvSpPr>
                <a:spLocks noChangeArrowheads="1"/>
              </p:cNvSpPr>
              <p:nvPr/>
            </p:nvSpPr>
            <p:spPr bwMode="auto">
              <a:xfrm>
                <a:off x="48" y="3702"/>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4" name="Rectangle 24">
                <a:extLst>
                  <a:ext uri="{FF2B5EF4-FFF2-40B4-BE49-F238E27FC236}">
                    <a16:creationId xmlns:a16="http://schemas.microsoft.com/office/drawing/2014/main" id="{5032DB0B-753B-021F-C16F-EBD3630A1FE8}"/>
                  </a:ext>
                </a:extLst>
              </p:cNvPr>
              <p:cNvSpPr>
                <a:spLocks noChangeArrowheads="1"/>
              </p:cNvSpPr>
              <p:nvPr/>
            </p:nvSpPr>
            <p:spPr bwMode="auto">
              <a:xfrm>
                <a:off x="48" y="384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5" name="Rectangle 25">
                <a:extLst>
                  <a:ext uri="{FF2B5EF4-FFF2-40B4-BE49-F238E27FC236}">
                    <a16:creationId xmlns:a16="http://schemas.microsoft.com/office/drawing/2014/main" id="{3CA83EA8-E82E-DDED-1439-709F6ABC6762}"/>
                  </a:ext>
                </a:extLst>
              </p:cNvPr>
              <p:cNvSpPr>
                <a:spLocks noChangeArrowheads="1"/>
              </p:cNvSpPr>
              <p:nvPr/>
            </p:nvSpPr>
            <p:spPr bwMode="auto">
              <a:xfrm>
                <a:off x="48" y="399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6" name="Rectangle 26">
                <a:extLst>
                  <a:ext uri="{FF2B5EF4-FFF2-40B4-BE49-F238E27FC236}">
                    <a16:creationId xmlns:a16="http://schemas.microsoft.com/office/drawing/2014/main" id="{407BCC69-839C-958F-907B-DCDEF2C8EA6F}"/>
                  </a:ext>
                </a:extLst>
              </p:cNvPr>
              <p:cNvSpPr>
                <a:spLocks noChangeArrowheads="1"/>
              </p:cNvSpPr>
              <p:nvPr/>
            </p:nvSpPr>
            <p:spPr bwMode="auto">
              <a:xfrm>
                <a:off x="48" y="4134"/>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7" name="Rectangle 27">
                <a:extLst>
                  <a:ext uri="{FF2B5EF4-FFF2-40B4-BE49-F238E27FC236}">
                    <a16:creationId xmlns:a16="http://schemas.microsoft.com/office/drawing/2014/main" id="{79CC7EE5-21FD-8644-BB07-B9DB0D9E9771}"/>
                  </a:ext>
                </a:extLst>
              </p:cNvPr>
              <p:cNvSpPr>
                <a:spLocks noChangeArrowheads="1"/>
              </p:cNvSpPr>
              <p:nvPr/>
            </p:nvSpPr>
            <p:spPr bwMode="auto">
              <a:xfrm>
                <a:off x="48" y="103"/>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8" name="Rectangle 28">
                <a:extLst>
                  <a:ext uri="{FF2B5EF4-FFF2-40B4-BE49-F238E27FC236}">
                    <a16:creationId xmlns:a16="http://schemas.microsoft.com/office/drawing/2014/main" id="{B2D91992-2588-1098-8FB3-3F0DAE8FB382}"/>
                  </a:ext>
                </a:extLst>
              </p:cNvPr>
              <p:cNvSpPr>
                <a:spLocks noChangeArrowheads="1"/>
              </p:cNvSpPr>
              <p:nvPr/>
            </p:nvSpPr>
            <p:spPr bwMode="auto">
              <a:xfrm>
                <a:off x="48" y="24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9" name="Rectangle 29">
                <a:extLst>
                  <a:ext uri="{FF2B5EF4-FFF2-40B4-BE49-F238E27FC236}">
                    <a16:creationId xmlns:a16="http://schemas.microsoft.com/office/drawing/2014/main" id="{061CABBA-27C7-5451-75F8-D38A3978B1A3}"/>
                  </a:ext>
                </a:extLst>
              </p:cNvPr>
              <p:cNvSpPr>
                <a:spLocks noChangeArrowheads="1"/>
              </p:cNvSpPr>
              <p:nvPr/>
            </p:nvSpPr>
            <p:spPr bwMode="auto">
              <a:xfrm>
                <a:off x="48" y="39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30" name="Rectangle 30">
                <a:extLst>
                  <a:ext uri="{FF2B5EF4-FFF2-40B4-BE49-F238E27FC236}">
                    <a16:creationId xmlns:a16="http://schemas.microsoft.com/office/drawing/2014/main" id="{B353197A-278C-954B-5A65-82264B901CF8}"/>
                  </a:ext>
                </a:extLst>
              </p:cNvPr>
              <p:cNvSpPr>
                <a:spLocks noChangeArrowheads="1"/>
              </p:cNvSpPr>
              <p:nvPr/>
            </p:nvSpPr>
            <p:spPr bwMode="auto">
              <a:xfrm>
                <a:off x="48" y="535"/>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31" name="Rectangle 31">
                <a:extLst>
                  <a:ext uri="{FF2B5EF4-FFF2-40B4-BE49-F238E27FC236}">
                    <a16:creationId xmlns:a16="http://schemas.microsoft.com/office/drawing/2014/main" id="{A1817926-E3C4-3F22-744D-CDED51862548}"/>
                  </a:ext>
                </a:extLst>
              </p:cNvPr>
              <p:cNvSpPr>
                <a:spLocks noChangeArrowheads="1"/>
              </p:cNvSpPr>
              <p:nvPr/>
            </p:nvSpPr>
            <p:spPr bwMode="auto">
              <a:xfrm>
                <a:off x="48" y="67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32" name="Rectangle 32">
                <a:extLst>
                  <a:ext uri="{FF2B5EF4-FFF2-40B4-BE49-F238E27FC236}">
                    <a16:creationId xmlns:a16="http://schemas.microsoft.com/office/drawing/2014/main" id="{3A2E8E4A-CA32-94B9-CE1D-FF7617D388E1}"/>
                  </a:ext>
                </a:extLst>
              </p:cNvPr>
              <p:cNvSpPr>
                <a:spLocks noChangeArrowheads="1"/>
              </p:cNvSpPr>
              <p:nvPr/>
            </p:nvSpPr>
            <p:spPr bwMode="auto">
              <a:xfrm>
                <a:off x="48" y="82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33" name="Rectangle 33">
                <a:extLst>
                  <a:ext uri="{FF2B5EF4-FFF2-40B4-BE49-F238E27FC236}">
                    <a16:creationId xmlns:a16="http://schemas.microsoft.com/office/drawing/2014/main" id="{DF4CC082-06C2-C921-3698-55871772108C}"/>
                  </a:ext>
                </a:extLst>
              </p:cNvPr>
              <p:cNvSpPr>
                <a:spLocks noChangeArrowheads="1"/>
              </p:cNvSpPr>
              <p:nvPr/>
            </p:nvSpPr>
            <p:spPr bwMode="auto">
              <a:xfrm>
                <a:off x="48" y="96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grpSp>
      </p:grpSp>
      <p:sp>
        <p:nvSpPr>
          <p:cNvPr id="3106"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3107"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4" name="Rectangle 36">
            <a:extLst>
              <a:ext uri="{FF2B5EF4-FFF2-40B4-BE49-F238E27FC236}">
                <a16:creationId xmlns:a16="http://schemas.microsoft.com/office/drawing/2014/main" id="{891FC030-E58D-DF96-D666-1B5302F68DC5}"/>
              </a:ext>
            </a:extLst>
          </p:cNvPr>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5" name="Rectangle 37">
            <a:extLst>
              <a:ext uri="{FF2B5EF4-FFF2-40B4-BE49-F238E27FC236}">
                <a16:creationId xmlns:a16="http://schemas.microsoft.com/office/drawing/2014/main" id="{681AD285-99E9-158E-0122-5D08C26BC3D5}"/>
              </a:ext>
            </a:extLst>
          </p:cNvPr>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6" name="Rectangle 38">
            <a:extLst>
              <a:ext uri="{FF2B5EF4-FFF2-40B4-BE49-F238E27FC236}">
                <a16:creationId xmlns:a16="http://schemas.microsoft.com/office/drawing/2014/main" id="{C6DCDCFA-817B-D0E9-AD12-F81C925CA679}"/>
              </a:ext>
            </a:extLst>
          </p:cNvPr>
          <p:cNvSpPr>
            <a:spLocks noGrp="1" noChangeArrowheads="1"/>
          </p:cNvSpPr>
          <p:nvPr>
            <p:ph type="sldNum" sz="quarter" idx="12"/>
          </p:nvPr>
        </p:nvSpPr>
        <p:spPr/>
        <p:txBody>
          <a:bodyPr/>
          <a:lstStyle>
            <a:lvl1pPr>
              <a:defRPr>
                <a:solidFill>
                  <a:srgbClr val="FFFFFF"/>
                </a:solidFill>
              </a:defRPr>
            </a:lvl1pPr>
          </a:lstStyle>
          <a:p>
            <a:fld id="{8DE06288-0D45-4BB6-93D8-E83898D61A38}" type="slidenum">
              <a:rPr lang="en-US" altLang="en-US"/>
              <a:pPr/>
              <a:t>‹#›</a:t>
            </a:fld>
            <a:endParaRPr lang="en-US" altLang="en-US"/>
          </a:p>
        </p:txBody>
      </p:sp>
    </p:spTree>
    <p:extLst>
      <p:ext uri="{BB962C8B-B14F-4D97-AF65-F5344CB8AC3E}">
        <p14:creationId xmlns:p14="http://schemas.microsoft.com/office/powerpoint/2010/main" val="1748749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6">
            <a:extLst>
              <a:ext uri="{FF2B5EF4-FFF2-40B4-BE49-F238E27FC236}">
                <a16:creationId xmlns:a16="http://schemas.microsoft.com/office/drawing/2014/main" id="{FE7CEDE4-9B2D-1E42-5F55-A3589360F46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BCBDC092-56C9-0E27-2C26-6BC545FF64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38">
            <a:extLst>
              <a:ext uri="{FF2B5EF4-FFF2-40B4-BE49-F238E27FC236}">
                <a16:creationId xmlns:a16="http://schemas.microsoft.com/office/drawing/2014/main" id="{B9DDEB37-CBCA-CE48-59DD-B01BEF7EDA67}"/>
              </a:ext>
            </a:extLst>
          </p:cNvPr>
          <p:cNvSpPr>
            <a:spLocks noGrp="1" noChangeArrowheads="1"/>
          </p:cNvSpPr>
          <p:nvPr>
            <p:ph type="sldNum" sz="quarter" idx="12"/>
          </p:nvPr>
        </p:nvSpPr>
        <p:spPr>
          <a:ln/>
        </p:spPr>
        <p:txBody>
          <a:bodyPr/>
          <a:lstStyle>
            <a:lvl1pPr>
              <a:defRPr/>
            </a:lvl1pPr>
          </a:lstStyle>
          <a:p>
            <a:fld id="{3ED8B834-F841-4F49-8845-2526980386AB}" type="slidenum">
              <a:rPr lang="en-US" altLang="en-US"/>
              <a:pPr/>
              <a:t>‹#›</a:t>
            </a:fld>
            <a:endParaRPr lang="en-US" altLang="en-US"/>
          </a:p>
        </p:txBody>
      </p:sp>
    </p:spTree>
    <p:extLst>
      <p:ext uri="{BB962C8B-B14F-4D97-AF65-F5344CB8AC3E}">
        <p14:creationId xmlns:p14="http://schemas.microsoft.com/office/powerpoint/2010/main" val="1594609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6">
            <a:extLst>
              <a:ext uri="{FF2B5EF4-FFF2-40B4-BE49-F238E27FC236}">
                <a16:creationId xmlns:a16="http://schemas.microsoft.com/office/drawing/2014/main" id="{7D1ABE77-E034-30AD-A25A-2E7A2C8F880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25A4C19A-D34F-7CA8-2336-6AE2679463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38">
            <a:extLst>
              <a:ext uri="{FF2B5EF4-FFF2-40B4-BE49-F238E27FC236}">
                <a16:creationId xmlns:a16="http://schemas.microsoft.com/office/drawing/2014/main" id="{632B7279-9369-7450-E015-C317D3288797}"/>
              </a:ext>
            </a:extLst>
          </p:cNvPr>
          <p:cNvSpPr>
            <a:spLocks noGrp="1" noChangeArrowheads="1"/>
          </p:cNvSpPr>
          <p:nvPr>
            <p:ph type="sldNum" sz="quarter" idx="12"/>
          </p:nvPr>
        </p:nvSpPr>
        <p:spPr>
          <a:ln/>
        </p:spPr>
        <p:txBody>
          <a:bodyPr/>
          <a:lstStyle>
            <a:lvl1pPr>
              <a:defRPr/>
            </a:lvl1pPr>
          </a:lstStyle>
          <a:p>
            <a:fld id="{C458DC48-24DD-49D1-B32D-B76D58AA03EA}" type="slidenum">
              <a:rPr lang="en-US" altLang="en-US"/>
              <a:pPr/>
              <a:t>‹#›</a:t>
            </a:fld>
            <a:endParaRPr lang="en-US" altLang="en-US"/>
          </a:p>
        </p:txBody>
      </p:sp>
    </p:spTree>
    <p:extLst>
      <p:ext uri="{BB962C8B-B14F-4D97-AF65-F5344CB8AC3E}">
        <p14:creationId xmlns:p14="http://schemas.microsoft.com/office/powerpoint/2010/main" val="112512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a:extLst>
              <a:ext uri="{FF2B5EF4-FFF2-40B4-BE49-F238E27FC236}">
                <a16:creationId xmlns:a16="http://schemas.microsoft.com/office/drawing/2014/main" id="{A3DD35EA-5510-765D-16B4-B8D2D516C71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F1B34190-B7DB-4F8A-8E4C-07F85DEC6B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3A480954-E404-9134-A261-58F5117450F6}"/>
              </a:ext>
            </a:extLst>
          </p:cNvPr>
          <p:cNvSpPr>
            <a:spLocks noGrp="1" noChangeArrowheads="1"/>
          </p:cNvSpPr>
          <p:nvPr>
            <p:ph type="sldNum" sz="quarter" idx="12"/>
          </p:nvPr>
        </p:nvSpPr>
        <p:spPr>
          <a:ln/>
        </p:spPr>
        <p:txBody>
          <a:bodyPr/>
          <a:lstStyle>
            <a:lvl1pPr>
              <a:defRPr/>
            </a:lvl1pPr>
          </a:lstStyle>
          <a:p>
            <a:fld id="{5DCA57F3-052F-4DE9-9C81-46C31DCE1D5D}" type="slidenum">
              <a:rPr lang="en-US" altLang="en-US"/>
              <a:pPr/>
              <a:t>‹#›</a:t>
            </a:fld>
            <a:endParaRPr lang="en-US" altLang="en-US"/>
          </a:p>
        </p:txBody>
      </p:sp>
    </p:spTree>
    <p:extLst>
      <p:ext uri="{BB962C8B-B14F-4D97-AF65-F5344CB8AC3E}">
        <p14:creationId xmlns:p14="http://schemas.microsoft.com/office/powerpoint/2010/main" val="7536211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6">
            <a:extLst>
              <a:ext uri="{FF2B5EF4-FFF2-40B4-BE49-F238E27FC236}">
                <a16:creationId xmlns:a16="http://schemas.microsoft.com/office/drawing/2014/main" id="{4316663E-0F6B-8822-73BB-02F756B09AF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37">
            <a:extLst>
              <a:ext uri="{FF2B5EF4-FFF2-40B4-BE49-F238E27FC236}">
                <a16:creationId xmlns:a16="http://schemas.microsoft.com/office/drawing/2014/main" id="{8AC7C54F-4DC8-AC47-36BC-90CAA3BD7C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38">
            <a:extLst>
              <a:ext uri="{FF2B5EF4-FFF2-40B4-BE49-F238E27FC236}">
                <a16:creationId xmlns:a16="http://schemas.microsoft.com/office/drawing/2014/main" id="{C48CF137-CBF5-2F88-F9AB-17E59780BB03}"/>
              </a:ext>
            </a:extLst>
          </p:cNvPr>
          <p:cNvSpPr>
            <a:spLocks noGrp="1" noChangeArrowheads="1"/>
          </p:cNvSpPr>
          <p:nvPr>
            <p:ph type="sldNum" sz="quarter" idx="12"/>
          </p:nvPr>
        </p:nvSpPr>
        <p:spPr>
          <a:ln/>
        </p:spPr>
        <p:txBody>
          <a:bodyPr/>
          <a:lstStyle>
            <a:lvl1pPr>
              <a:defRPr/>
            </a:lvl1pPr>
          </a:lstStyle>
          <a:p>
            <a:fld id="{13BADB94-16A8-4B11-88AB-011286091DF6}" type="slidenum">
              <a:rPr lang="en-US" altLang="en-US"/>
              <a:pPr/>
              <a:t>‹#›</a:t>
            </a:fld>
            <a:endParaRPr lang="en-US" altLang="en-US"/>
          </a:p>
        </p:txBody>
      </p:sp>
    </p:spTree>
    <p:extLst>
      <p:ext uri="{BB962C8B-B14F-4D97-AF65-F5344CB8AC3E}">
        <p14:creationId xmlns:p14="http://schemas.microsoft.com/office/powerpoint/2010/main" val="14057117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6">
            <a:extLst>
              <a:ext uri="{FF2B5EF4-FFF2-40B4-BE49-F238E27FC236}">
                <a16:creationId xmlns:a16="http://schemas.microsoft.com/office/drawing/2014/main" id="{6DF10BD0-B4A0-17F0-5429-7B2DF3EDB3C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37">
            <a:extLst>
              <a:ext uri="{FF2B5EF4-FFF2-40B4-BE49-F238E27FC236}">
                <a16:creationId xmlns:a16="http://schemas.microsoft.com/office/drawing/2014/main" id="{94B918FF-6EEC-5E35-A535-7EDA6BBC98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38">
            <a:extLst>
              <a:ext uri="{FF2B5EF4-FFF2-40B4-BE49-F238E27FC236}">
                <a16:creationId xmlns:a16="http://schemas.microsoft.com/office/drawing/2014/main" id="{1B5CDD77-546C-E549-F820-199FE38AE44F}"/>
              </a:ext>
            </a:extLst>
          </p:cNvPr>
          <p:cNvSpPr>
            <a:spLocks noGrp="1" noChangeArrowheads="1"/>
          </p:cNvSpPr>
          <p:nvPr>
            <p:ph type="sldNum" sz="quarter" idx="12"/>
          </p:nvPr>
        </p:nvSpPr>
        <p:spPr>
          <a:ln/>
        </p:spPr>
        <p:txBody>
          <a:bodyPr/>
          <a:lstStyle>
            <a:lvl1pPr>
              <a:defRPr/>
            </a:lvl1pPr>
          </a:lstStyle>
          <a:p>
            <a:fld id="{0218A1DA-743C-4B97-BC5C-0C79E25BD1A3}" type="slidenum">
              <a:rPr lang="en-US" altLang="en-US"/>
              <a:pPr/>
              <a:t>‹#›</a:t>
            </a:fld>
            <a:endParaRPr lang="en-US" altLang="en-US"/>
          </a:p>
        </p:txBody>
      </p:sp>
    </p:spTree>
    <p:extLst>
      <p:ext uri="{BB962C8B-B14F-4D97-AF65-F5344CB8AC3E}">
        <p14:creationId xmlns:p14="http://schemas.microsoft.com/office/powerpoint/2010/main" val="32753301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6">
            <a:extLst>
              <a:ext uri="{FF2B5EF4-FFF2-40B4-BE49-F238E27FC236}">
                <a16:creationId xmlns:a16="http://schemas.microsoft.com/office/drawing/2014/main" id="{1EADB0F1-10B7-A13A-9734-7271EAE582F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37">
            <a:extLst>
              <a:ext uri="{FF2B5EF4-FFF2-40B4-BE49-F238E27FC236}">
                <a16:creationId xmlns:a16="http://schemas.microsoft.com/office/drawing/2014/main" id="{F85A7A01-60C0-EB2E-52DC-F03D41EDE1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38">
            <a:extLst>
              <a:ext uri="{FF2B5EF4-FFF2-40B4-BE49-F238E27FC236}">
                <a16:creationId xmlns:a16="http://schemas.microsoft.com/office/drawing/2014/main" id="{D15651AA-2A8D-3D4E-8B8D-D93EDB20453B}"/>
              </a:ext>
            </a:extLst>
          </p:cNvPr>
          <p:cNvSpPr>
            <a:spLocks noGrp="1" noChangeArrowheads="1"/>
          </p:cNvSpPr>
          <p:nvPr>
            <p:ph type="sldNum" sz="quarter" idx="12"/>
          </p:nvPr>
        </p:nvSpPr>
        <p:spPr>
          <a:ln/>
        </p:spPr>
        <p:txBody>
          <a:bodyPr/>
          <a:lstStyle>
            <a:lvl1pPr>
              <a:defRPr/>
            </a:lvl1pPr>
          </a:lstStyle>
          <a:p>
            <a:fld id="{A96A0D1F-C0CE-405E-9CEF-8D435BFEF350}" type="slidenum">
              <a:rPr lang="en-US" altLang="en-US"/>
              <a:pPr/>
              <a:t>‹#›</a:t>
            </a:fld>
            <a:endParaRPr lang="en-US" altLang="en-US"/>
          </a:p>
        </p:txBody>
      </p:sp>
    </p:spTree>
    <p:extLst>
      <p:ext uri="{BB962C8B-B14F-4D97-AF65-F5344CB8AC3E}">
        <p14:creationId xmlns:p14="http://schemas.microsoft.com/office/powerpoint/2010/main" val="2819980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225EDDCA-5AC5-CA63-74F3-E05D9FFFF8BC}"/>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B59F8C42-96A4-DA75-B4F5-A389D9569054}"/>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41DB6FD3-9541-6186-2DD4-5FDF56E3D29E}"/>
              </a:ext>
            </a:extLst>
          </p:cNvPr>
          <p:cNvSpPr>
            <a:spLocks noGrp="1" noChangeArrowheads="1"/>
          </p:cNvSpPr>
          <p:nvPr>
            <p:ph type="sldNum" sz="quarter" idx="12"/>
          </p:nvPr>
        </p:nvSpPr>
        <p:spPr/>
        <p:txBody>
          <a:bodyPr/>
          <a:lstStyle>
            <a:lvl1pPr>
              <a:defRPr/>
            </a:lvl1pPr>
          </a:lstStyle>
          <a:p>
            <a:fld id="{210C0042-E2CA-49B0-B9E0-1AD1237EBDE3}" type="slidenum">
              <a:rPr lang="en-US" altLang="en-US"/>
              <a:pPr/>
              <a:t>‹#›</a:t>
            </a:fld>
            <a:endParaRPr lang="en-US" altLang="en-US"/>
          </a:p>
        </p:txBody>
      </p:sp>
    </p:spTree>
    <p:extLst>
      <p:ext uri="{BB962C8B-B14F-4D97-AF65-F5344CB8AC3E}">
        <p14:creationId xmlns:p14="http://schemas.microsoft.com/office/powerpoint/2010/main" val="29484473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6">
            <a:extLst>
              <a:ext uri="{FF2B5EF4-FFF2-40B4-BE49-F238E27FC236}">
                <a16:creationId xmlns:a16="http://schemas.microsoft.com/office/drawing/2014/main" id="{538649EF-D6E8-CAB7-E33B-38BA240A17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269702DC-F8FB-4D9B-163C-ABF57BED40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39C51985-F9D1-0D7A-F917-E92DA4A578DC}"/>
              </a:ext>
            </a:extLst>
          </p:cNvPr>
          <p:cNvSpPr>
            <a:spLocks noGrp="1" noChangeArrowheads="1"/>
          </p:cNvSpPr>
          <p:nvPr>
            <p:ph type="sldNum" sz="quarter" idx="12"/>
          </p:nvPr>
        </p:nvSpPr>
        <p:spPr>
          <a:ln/>
        </p:spPr>
        <p:txBody>
          <a:bodyPr/>
          <a:lstStyle>
            <a:lvl1pPr>
              <a:defRPr/>
            </a:lvl1pPr>
          </a:lstStyle>
          <a:p>
            <a:fld id="{FD80CD7E-8B9A-4423-B2FC-E86728C51F29}" type="slidenum">
              <a:rPr lang="en-US" altLang="en-US"/>
              <a:pPr/>
              <a:t>‹#›</a:t>
            </a:fld>
            <a:endParaRPr lang="en-US" altLang="en-US"/>
          </a:p>
        </p:txBody>
      </p:sp>
    </p:spTree>
    <p:extLst>
      <p:ext uri="{BB962C8B-B14F-4D97-AF65-F5344CB8AC3E}">
        <p14:creationId xmlns:p14="http://schemas.microsoft.com/office/powerpoint/2010/main" val="36624507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6">
            <a:extLst>
              <a:ext uri="{FF2B5EF4-FFF2-40B4-BE49-F238E27FC236}">
                <a16:creationId xmlns:a16="http://schemas.microsoft.com/office/drawing/2014/main" id="{ADF3A62D-60E2-056A-2B0D-065B5A1718D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66C298C6-7442-81D2-D893-110AE00B7A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A29DF29E-C33B-D4D0-9B40-DE215F7E96C6}"/>
              </a:ext>
            </a:extLst>
          </p:cNvPr>
          <p:cNvSpPr>
            <a:spLocks noGrp="1" noChangeArrowheads="1"/>
          </p:cNvSpPr>
          <p:nvPr>
            <p:ph type="sldNum" sz="quarter" idx="12"/>
          </p:nvPr>
        </p:nvSpPr>
        <p:spPr>
          <a:ln/>
        </p:spPr>
        <p:txBody>
          <a:bodyPr/>
          <a:lstStyle>
            <a:lvl1pPr>
              <a:defRPr/>
            </a:lvl1pPr>
          </a:lstStyle>
          <a:p>
            <a:fld id="{52801C13-FEE0-4168-ADA1-7232227976E7}" type="slidenum">
              <a:rPr lang="en-US" altLang="en-US"/>
              <a:pPr/>
              <a:t>‹#›</a:t>
            </a:fld>
            <a:endParaRPr lang="en-US" altLang="en-US"/>
          </a:p>
        </p:txBody>
      </p:sp>
    </p:spTree>
    <p:extLst>
      <p:ext uri="{BB962C8B-B14F-4D97-AF65-F5344CB8AC3E}">
        <p14:creationId xmlns:p14="http://schemas.microsoft.com/office/powerpoint/2010/main" val="9046581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6">
            <a:extLst>
              <a:ext uri="{FF2B5EF4-FFF2-40B4-BE49-F238E27FC236}">
                <a16:creationId xmlns:a16="http://schemas.microsoft.com/office/drawing/2014/main" id="{3C522792-500D-3756-D484-6E8FDD0B537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214046ED-0047-36B5-305A-6102BEC1C9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38">
            <a:extLst>
              <a:ext uri="{FF2B5EF4-FFF2-40B4-BE49-F238E27FC236}">
                <a16:creationId xmlns:a16="http://schemas.microsoft.com/office/drawing/2014/main" id="{BA2AA986-82E7-7B4F-6384-88791A096505}"/>
              </a:ext>
            </a:extLst>
          </p:cNvPr>
          <p:cNvSpPr>
            <a:spLocks noGrp="1" noChangeArrowheads="1"/>
          </p:cNvSpPr>
          <p:nvPr>
            <p:ph type="sldNum" sz="quarter" idx="12"/>
          </p:nvPr>
        </p:nvSpPr>
        <p:spPr>
          <a:ln/>
        </p:spPr>
        <p:txBody>
          <a:bodyPr/>
          <a:lstStyle>
            <a:lvl1pPr>
              <a:defRPr/>
            </a:lvl1pPr>
          </a:lstStyle>
          <a:p>
            <a:fld id="{383F854B-A665-4FF6-86CA-4A5DBF6AE307}" type="slidenum">
              <a:rPr lang="en-US" altLang="en-US"/>
              <a:pPr/>
              <a:t>‹#›</a:t>
            </a:fld>
            <a:endParaRPr lang="en-US" altLang="en-US"/>
          </a:p>
        </p:txBody>
      </p:sp>
    </p:spTree>
    <p:extLst>
      <p:ext uri="{BB962C8B-B14F-4D97-AF65-F5344CB8AC3E}">
        <p14:creationId xmlns:p14="http://schemas.microsoft.com/office/powerpoint/2010/main" val="32326983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23917" y="609601"/>
            <a:ext cx="2599267"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609601"/>
            <a:ext cx="7596717"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6">
            <a:extLst>
              <a:ext uri="{FF2B5EF4-FFF2-40B4-BE49-F238E27FC236}">
                <a16:creationId xmlns:a16="http://schemas.microsoft.com/office/drawing/2014/main" id="{14C4C431-42A9-A9A2-D1BA-34167B8BEAA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4A95165F-DEA2-DAB5-95E7-E0B1EE8422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38">
            <a:extLst>
              <a:ext uri="{FF2B5EF4-FFF2-40B4-BE49-F238E27FC236}">
                <a16:creationId xmlns:a16="http://schemas.microsoft.com/office/drawing/2014/main" id="{8EE4E0D3-D47A-8CA8-A905-F6786623CEBB}"/>
              </a:ext>
            </a:extLst>
          </p:cNvPr>
          <p:cNvSpPr>
            <a:spLocks noGrp="1" noChangeArrowheads="1"/>
          </p:cNvSpPr>
          <p:nvPr>
            <p:ph type="sldNum" sz="quarter" idx="12"/>
          </p:nvPr>
        </p:nvSpPr>
        <p:spPr>
          <a:ln/>
        </p:spPr>
        <p:txBody>
          <a:bodyPr/>
          <a:lstStyle>
            <a:lvl1pPr>
              <a:defRPr/>
            </a:lvl1pPr>
          </a:lstStyle>
          <a:p>
            <a:fld id="{C7C36716-610F-40E1-90C6-FC4E2CC94962}" type="slidenum">
              <a:rPr lang="en-US" altLang="en-US"/>
              <a:pPr/>
              <a:t>‹#›</a:t>
            </a:fld>
            <a:endParaRPr lang="en-US" altLang="en-US"/>
          </a:p>
        </p:txBody>
      </p:sp>
    </p:spTree>
    <p:extLst>
      <p:ext uri="{BB962C8B-B14F-4D97-AF65-F5344CB8AC3E}">
        <p14:creationId xmlns:p14="http://schemas.microsoft.com/office/powerpoint/2010/main" val="26363767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Rectangle 36">
            <a:extLst>
              <a:ext uri="{FF2B5EF4-FFF2-40B4-BE49-F238E27FC236}">
                <a16:creationId xmlns:a16="http://schemas.microsoft.com/office/drawing/2014/main" id="{CC5EFA7D-82E9-2365-4503-366300646D5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6849267E-0AF1-8679-B0D5-BF777E0F5A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38">
            <a:extLst>
              <a:ext uri="{FF2B5EF4-FFF2-40B4-BE49-F238E27FC236}">
                <a16:creationId xmlns:a16="http://schemas.microsoft.com/office/drawing/2014/main" id="{225ADEEA-FFB3-69FC-BB13-999E9AEAEFB1}"/>
              </a:ext>
            </a:extLst>
          </p:cNvPr>
          <p:cNvSpPr>
            <a:spLocks noGrp="1" noChangeArrowheads="1"/>
          </p:cNvSpPr>
          <p:nvPr>
            <p:ph type="sldNum" sz="quarter" idx="12"/>
          </p:nvPr>
        </p:nvSpPr>
        <p:spPr>
          <a:ln/>
        </p:spPr>
        <p:txBody>
          <a:bodyPr/>
          <a:lstStyle>
            <a:lvl1pPr>
              <a:defRPr/>
            </a:lvl1pPr>
          </a:lstStyle>
          <a:p>
            <a:fld id="{6D92BF08-B530-4290-9BC7-39F9152AF971}" type="slidenum">
              <a:rPr lang="en-US" altLang="en-US"/>
              <a:pPr/>
              <a:t>‹#›</a:t>
            </a:fld>
            <a:endParaRPr lang="en-US" altLang="en-US"/>
          </a:p>
        </p:txBody>
      </p:sp>
    </p:spTree>
    <p:extLst>
      <p:ext uri="{BB962C8B-B14F-4D97-AF65-F5344CB8AC3E}">
        <p14:creationId xmlns:p14="http://schemas.microsoft.com/office/powerpoint/2010/main" val="2116014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a:extLst>
              <a:ext uri="{FF2B5EF4-FFF2-40B4-BE49-F238E27FC236}">
                <a16:creationId xmlns:a16="http://schemas.microsoft.com/office/drawing/2014/main" id="{3FC9219A-8B80-0E9A-8F1E-8A06FB492018}"/>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834E3274-6A85-E4AA-6C92-02E25E40A0EF}"/>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0723B77F-EC0F-B329-79EF-80AF40784A83}"/>
              </a:ext>
            </a:extLst>
          </p:cNvPr>
          <p:cNvSpPr>
            <a:spLocks noGrp="1" noChangeArrowheads="1"/>
          </p:cNvSpPr>
          <p:nvPr>
            <p:ph type="sldNum" sz="quarter" idx="12"/>
          </p:nvPr>
        </p:nvSpPr>
        <p:spPr/>
        <p:txBody>
          <a:bodyPr/>
          <a:lstStyle>
            <a:lvl1pPr>
              <a:defRPr/>
            </a:lvl1pPr>
          </a:lstStyle>
          <a:p>
            <a:fld id="{FEE7B6AA-00A0-4AC6-B590-B89937A0B947}" type="slidenum">
              <a:rPr lang="en-US" altLang="en-US"/>
              <a:pPr/>
              <a:t>‹#›</a:t>
            </a:fld>
            <a:endParaRPr lang="en-US" altLang="en-US"/>
          </a:p>
        </p:txBody>
      </p:sp>
    </p:spTree>
    <p:extLst>
      <p:ext uri="{BB962C8B-B14F-4D97-AF65-F5344CB8AC3E}">
        <p14:creationId xmlns:p14="http://schemas.microsoft.com/office/powerpoint/2010/main" val="4194860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6C914C2C-8B2D-DA27-6D63-3D95E0AA2AED}"/>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6AA26690-A397-4011-DE12-1F697D5822DC}"/>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1ADBDF29-7B8D-86B1-12DF-3A2C5727FFA8}"/>
              </a:ext>
            </a:extLst>
          </p:cNvPr>
          <p:cNvSpPr>
            <a:spLocks noGrp="1" noChangeArrowheads="1"/>
          </p:cNvSpPr>
          <p:nvPr>
            <p:ph type="sldNum" sz="quarter" idx="12"/>
          </p:nvPr>
        </p:nvSpPr>
        <p:spPr/>
        <p:txBody>
          <a:bodyPr/>
          <a:lstStyle>
            <a:lvl1pPr>
              <a:defRPr/>
            </a:lvl1pPr>
          </a:lstStyle>
          <a:p>
            <a:fld id="{45FA88BC-9699-4948-B12A-0720CEB53930}" type="slidenum">
              <a:rPr lang="en-US" altLang="en-US"/>
              <a:pPr/>
              <a:t>‹#›</a:t>
            </a:fld>
            <a:endParaRPr lang="en-US" altLang="en-US"/>
          </a:p>
        </p:txBody>
      </p:sp>
    </p:spTree>
    <p:extLst>
      <p:ext uri="{BB962C8B-B14F-4D97-AF65-F5344CB8AC3E}">
        <p14:creationId xmlns:p14="http://schemas.microsoft.com/office/powerpoint/2010/main" val="1721173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a:extLst>
              <a:ext uri="{FF2B5EF4-FFF2-40B4-BE49-F238E27FC236}">
                <a16:creationId xmlns:a16="http://schemas.microsoft.com/office/drawing/2014/main" id="{81B66B4D-B69A-A36B-C726-F67A8EA38B66}"/>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36">
            <a:extLst>
              <a:ext uri="{FF2B5EF4-FFF2-40B4-BE49-F238E27FC236}">
                <a16:creationId xmlns:a16="http://schemas.microsoft.com/office/drawing/2014/main" id="{B69FA2AE-51E0-B2B5-8DF6-C676DE804AE0}"/>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37">
            <a:extLst>
              <a:ext uri="{FF2B5EF4-FFF2-40B4-BE49-F238E27FC236}">
                <a16:creationId xmlns:a16="http://schemas.microsoft.com/office/drawing/2014/main" id="{D5B05B64-8B7F-0462-8BC4-7FD617AE1212}"/>
              </a:ext>
            </a:extLst>
          </p:cNvPr>
          <p:cNvSpPr>
            <a:spLocks noGrp="1" noChangeArrowheads="1"/>
          </p:cNvSpPr>
          <p:nvPr>
            <p:ph type="sldNum" sz="quarter" idx="12"/>
          </p:nvPr>
        </p:nvSpPr>
        <p:spPr/>
        <p:txBody>
          <a:bodyPr/>
          <a:lstStyle>
            <a:lvl1pPr>
              <a:defRPr/>
            </a:lvl1pPr>
          </a:lstStyle>
          <a:p>
            <a:fld id="{B128AC09-6AF8-402A-AD8A-68273CA1B2E8}" type="slidenum">
              <a:rPr lang="en-US" altLang="en-US"/>
              <a:pPr/>
              <a:t>‹#›</a:t>
            </a:fld>
            <a:endParaRPr lang="en-US" altLang="en-US"/>
          </a:p>
        </p:txBody>
      </p:sp>
    </p:spTree>
    <p:extLst>
      <p:ext uri="{BB962C8B-B14F-4D97-AF65-F5344CB8AC3E}">
        <p14:creationId xmlns:p14="http://schemas.microsoft.com/office/powerpoint/2010/main" val="1099722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a:extLst>
              <a:ext uri="{FF2B5EF4-FFF2-40B4-BE49-F238E27FC236}">
                <a16:creationId xmlns:a16="http://schemas.microsoft.com/office/drawing/2014/main" id="{9FCB222F-9620-B39D-FFE6-91E086035818}"/>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36">
            <a:extLst>
              <a:ext uri="{FF2B5EF4-FFF2-40B4-BE49-F238E27FC236}">
                <a16:creationId xmlns:a16="http://schemas.microsoft.com/office/drawing/2014/main" id="{44BCB82D-A517-7BB2-01F3-64F379764C05}"/>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08549F0D-F391-3708-F4FE-262C23B1D991}"/>
              </a:ext>
            </a:extLst>
          </p:cNvPr>
          <p:cNvSpPr>
            <a:spLocks noGrp="1" noChangeArrowheads="1"/>
          </p:cNvSpPr>
          <p:nvPr>
            <p:ph type="sldNum" sz="quarter" idx="12"/>
          </p:nvPr>
        </p:nvSpPr>
        <p:spPr/>
        <p:txBody>
          <a:bodyPr/>
          <a:lstStyle>
            <a:lvl1pPr>
              <a:defRPr/>
            </a:lvl1pPr>
          </a:lstStyle>
          <a:p>
            <a:fld id="{DFAA71A8-AFE7-4AF1-89B2-B8D35C6A06A9}" type="slidenum">
              <a:rPr lang="en-US" altLang="en-US"/>
              <a:pPr/>
              <a:t>‹#›</a:t>
            </a:fld>
            <a:endParaRPr lang="en-US" altLang="en-US"/>
          </a:p>
        </p:txBody>
      </p:sp>
    </p:spTree>
    <p:extLst>
      <p:ext uri="{BB962C8B-B14F-4D97-AF65-F5344CB8AC3E}">
        <p14:creationId xmlns:p14="http://schemas.microsoft.com/office/powerpoint/2010/main" val="2143112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a:extLst>
              <a:ext uri="{FF2B5EF4-FFF2-40B4-BE49-F238E27FC236}">
                <a16:creationId xmlns:a16="http://schemas.microsoft.com/office/drawing/2014/main" id="{7F626A65-EECC-50C7-32F4-90C8020031D6}"/>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36">
            <a:extLst>
              <a:ext uri="{FF2B5EF4-FFF2-40B4-BE49-F238E27FC236}">
                <a16:creationId xmlns:a16="http://schemas.microsoft.com/office/drawing/2014/main" id="{1DAEBD29-10AB-8298-611C-3CC0A046B39C}"/>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37">
            <a:extLst>
              <a:ext uri="{FF2B5EF4-FFF2-40B4-BE49-F238E27FC236}">
                <a16:creationId xmlns:a16="http://schemas.microsoft.com/office/drawing/2014/main" id="{E75CA5FF-F185-803C-C4D8-6EADE843C65D}"/>
              </a:ext>
            </a:extLst>
          </p:cNvPr>
          <p:cNvSpPr>
            <a:spLocks noGrp="1" noChangeArrowheads="1"/>
          </p:cNvSpPr>
          <p:nvPr>
            <p:ph type="sldNum" sz="quarter" idx="12"/>
          </p:nvPr>
        </p:nvSpPr>
        <p:spPr/>
        <p:txBody>
          <a:bodyPr/>
          <a:lstStyle>
            <a:lvl1pPr>
              <a:defRPr/>
            </a:lvl1pPr>
          </a:lstStyle>
          <a:p>
            <a:fld id="{A32E321A-DAF6-40A5-8CF3-1BF9DE1FFBA0}" type="slidenum">
              <a:rPr lang="en-US" altLang="en-US"/>
              <a:pPr/>
              <a:t>‹#›</a:t>
            </a:fld>
            <a:endParaRPr lang="en-US" altLang="en-US"/>
          </a:p>
        </p:txBody>
      </p:sp>
    </p:spTree>
    <p:extLst>
      <p:ext uri="{BB962C8B-B14F-4D97-AF65-F5344CB8AC3E}">
        <p14:creationId xmlns:p14="http://schemas.microsoft.com/office/powerpoint/2010/main" val="2912011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a:extLst>
              <a:ext uri="{FF2B5EF4-FFF2-40B4-BE49-F238E27FC236}">
                <a16:creationId xmlns:a16="http://schemas.microsoft.com/office/drawing/2014/main" id="{2AB34F0C-10CE-3114-FCEE-6C287C6B0837}"/>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B85C3104-238D-FF9B-B8C9-1756B5FDA70D}"/>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A673487-3C9C-0DD0-B221-1509F4A5C874}"/>
              </a:ext>
            </a:extLst>
          </p:cNvPr>
          <p:cNvSpPr>
            <a:spLocks noGrp="1" noChangeArrowheads="1"/>
          </p:cNvSpPr>
          <p:nvPr>
            <p:ph type="sldNum" sz="quarter" idx="12"/>
          </p:nvPr>
        </p:nvSpPr>
        <p:spPr/>
        <p:txBody>
          <a:bodyPr/>
          <a:lstStyle>
            <a:lvl1pPr>
              <a:defRPr/>
            </a:lvl1pPr>
          </a:lstStyle>
          <a:p>
            <a:fld id="{1FBDE5D6-20E5-4CDC-9FC0-825A47389094}" type="slidenum">
              <a:rPr lang="en-US" altLang="en-US"/>
              <a:pPr/>
              <a:t>‹#›</a:t>
            </a:fld>
            <a:endParaRPr lang="en-US" altLang="en-US"/>
          </a:p>
        </p:txBody>
      </p:sp>
    </p:spTree>
    <p:extLst>
      <p:ext uri="{BB962C8B-B14F-4D97-AF65-F5344CB8AC3E}">
        <p14:creationId xmlns:p14="http://schemas.microsoft.com/office/powerpoint/2010/main" val="2388660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a:extLst>
              <a:ext uri="{FF2B5EF4-FFF2-40B4-BE49-F238E27FC236}">
                <a16:creationId xmlns:a16="http://schemas.microsoft.com/office/drawing/2014/main" id="{A1C175F8-2B71-7395-1390-08146849DC97}"/>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310B377D-F23D-B29E-3AA4-3AF1D028AF76}"/>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DF259064-CA1A-E449-2B05-F579A76BD539}"/>
              </a:ext>
            </a:extLst>
          </p:cNvPr>
          <p:cNvSpPr>
            <a:spLocks noGrp="1" noChangeArrowheads="1"/>
          </p:cNvSpPr>
          <p:nvPr>
            <p:ph type="sldNum" sz="quarter" idx="12"/>
          </p:nvPr>
        </p:nvSpPr>
        <p:spPr/>
        <p:txBody>
          <a:bodyPr/>
          <a:lstStyle>
            <a:lvl1pPr>
              <a:defRPr/>
            </a:lvl1pPr>
          </a:lstStyle>
          <a:p>
            <a:fld id="{84561F43-3F01-4546-B9C0-07D4661E0568}" type="slidenum">
              <a:rPr lang="en-US" altLang="en-US"/>
              <a:pPr/>
              <a:t>‹#›</a:t>
            </a:fld>
            <a:endParaRPr lang="en-US" altLang="en-US"/>
          </a:p>
        </p:txBody>
      </p:sp>
    </p:spTree>
    <p:extLst>
      <p:ext uri="{BB962C8B-B14F-4D97-AF65-F5344CB8AC3E}">
        <p14:creationId xmlns:p14="http://schemas.microsoft.com/office/powerpoint/2010/main" val="66487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D4C4A7B4-C3C1-A65D-8979-35DB4F6B5011}"/>
              </a:ext>
            </a:extLst>
          </p:cNvPr>
          <p:cNvGrpSpPr>
            <a:grpSpLocks/>
          </p:cNvGrpSpPr>
          <p:nvPr/>
        </p:nvGrpSpPr>
        <p:grpSpPr bwMode="auto">
          <a:xfrm>
            <a:off x="0" y="1"/>
            <a:ext cx="1447800" cy="6854825"/>
            <a:chOff x="0" y="0"/>
            <a:chExt cx="684" cy="4318"/>
          </a:xfrm>
        </p:grpSpPr>
        <p:sp>
          <p:nvSpPr>
            <p:cNvPr id="12291" name="Rectangle 3">
              <a:extLst>
                <a:ext uri="{FF2B5EF4-FFF2-40B4-BE49-F238E27FC236}">
                  <a16:creationId xmlns:a16="http://schemas.microsoft.com/office/drawing/2014/main" id="{D58EA3AD-47F6-1FAA-EA26-9FF23CB7F882}"/>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grpSp>
          <p:nvGrpSpPr>
            <p:cNvPr id="1033" name="Group 4">
              <a:extLst>
                <a:ext uri="{FF2B5EF4-FFF2-40B4-BE49-F238E27FC236}">
                  <a16:creationId xmlns:a16="http://schemas.microsoft.com/office/drawing/2014/main" id="{42DB83C3-A355-5D1B-A73E-31551583B8D7}"/>
                </a:ext>
              </a:extLst>
            </p:cNvPr>
            <p:cNvGrpSpPr>
              <a:grpSpLocks/>
            </p:cNvGrpSpPr>
            <p:nvPr/>
          </p:nvGrpSpPr>
          <p:grpSpPr bwMode="auto">
            <a:xfrm>
              <a:off x="48" y="102"/>
              <a:ext cx="96" cy="4128"/>
              <a:chOff x="48" y="102"/>
              <a:chExt cx="96" cy="4128"/>
            </a:xfrm>
          </p:grpSpPr>
          <p:sp>
            <p:nvSpPr>
              <p:cNvPr id="12293" name="Rectangle 5">
                <a:extLst>
                  <a:ext uri="{FF2B5EF4-FFF2-40B4-BE49-F238E27FC236}">
                    <a16:creationId xmlns:a16="http://schemas.microsoft.com/office/drawing/2014/main" id="{C3850D3E-BCF2-B990-1CCA-19B15A33BBB4}"/>
                  </a:ext>
                </a:extLst>
              </p:cNvPr>
              <p:cNvSpPr>
                <a:spLocks noChangeArrowheads="1"/>
              </p:cNvSpPr>
              <p:nvPr/>
            </p:nvSpPr>
            <p:spPr bwMode="auto">
              <a:xfrm>
                <a:off x="48" y="110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294" name="Rectangle 6">
                <a:extLst>
                  <a:ext uri="{FF2B5EF4-FFF2-40B4-BE49-F238E27FC236}">
                    <a16:creationId xmlns:a16="http://schemas.microsoft.com/office/drawing/2014/main" id="{2439E2C7-C39A-9715-8EED-AA300328FC22}"/>
                  </a:ext>
                </a:extLst>
              </p:cNvPr>
              <p:cNvSpPr>
                <a:spLocks noChangeArrowheads="1"/>
              </p:cNvSpPr>
              <p:nvPr/>
            </p:nvSpPr>
            <p:spPr bwMode="auto">
              <a:xfrm>
                <a:off x="48" y="125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295" name="Rectangle 7">
                <a:extLst>
                  <a:ext uri="{FF2B5EF4-FFF2-40B4-BE49-F238E27FC236}">
                    <a16:creationId xmlns:a16="http://schemas.microsoft.com/office/drawing/2014/main" id="{685ACE39-19C7-ABA4-4095-8FFE5692DEDD}"/>
                  </a:ext>
                </a:extLst>
              </p:cNvPr>
              <p:cNvSpPr>
                <a:spLocks noChangeArrowheads="1"/>
              </p:cNvSpPr>
              <p:nvPr/>
            </p:nvSpPr>
            <p:spPr bwMode="auto">
              <a:xfrm>
                <a:off x="48" y="139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296" name="Rectangle 8">
                <a:extLst>
                  <a:ext uri="{FF2B5EF4-FFF2-40B4-BE49-F238E27FC236}">
                    <a16:creationId xmlns:a16="http://schemas.microsoft.com/office/drawing/2014/main" id="{2ED9CFDA-D57D-1DF3-0136-BC0AE1A7095B}"/>
                  </a:ext>
                </a:extLst>
              </p:cNvPr>
              <p:cNvSpPr>
                <a:spLocks noChangeArrowheads="1"/>
              </p:cNvSpPr>
              <p:nvPr/>
            </p:nvSpPr>
            <p:spPr bwMode="auto">
              <a:xfrm>
                <a:off x="48" y="1538"/>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297" name="Rectangle 9">
                <a:extLst>
                  <a:ext uri="{FF2B5EF4-FFF2-40B4-BE49-F238E27FC236}">
                    <a16:creationId xmlns:a16="http://schemas.microsoft.com/office/drawing/2014/main" id="{D3B2B230-6509-61E8-06EE-6BB2A9B536EA}"/>
                  </a:ext>
                </a:extLst>
              </p:cNvPr>
              <p:cNvSpPr>
                <a:spLocks noChangeArrowheads="1"/>
              </p:cNvSpPr>
              <p:nvPr/>
            </p:nvSpPr>
            <p:spPr bwMode="auto">
              <a:xfrm>
                <a:off x="48" y="1683"/>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298" name="Rectangle 10">
                <a:extLst>
                  <a:ext uri="{FF2B5EF4-FFF2-40B4-BE49-F238E27FC236}">
                    <a16:creationId xmlns:a16="http://schemas.microsoft.com/office/drawing/2014/main" id="{76DF2111-6F38-DC1D-31F5-9608CFF53D77}"/>
                  </a:ext>
                </a:extLst>
              </p:cNvPr>
              <p:cNvSpPr>
                <a:spLocks noChangeArrowheads="1"/>
              </p:cNvSpPr>
              <p:nvPr/>
            </p:nvSpPr>
            <p:spPr bwMode="auto">
              <a:xfrm>
                <a:off x="48" y="182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299" name="Rectangle 11">
                <a:extLst>
                  <a:ext uri="{FF2B5EF4-FFF2-40B4-BE49-F238E27FC236}">
                    <a16:creationId xmlns:a16="http://schemas.microsoft.com/office/drawing/2014/main" id="{4189FAD1-23C0-C9D3-B27A-B4408B172E48}"/>
                  </a:ext>
                </a:extLst>
              </p:cNvPr>
              <p:cNvSpPr>
                <a:spLocks noChangeArrowheads="1"/>
              </p:cNvSpPr>
              <p:nvPr/>
            </p:nvSpPr>
            <p:spPr bwMode="auto">
              <a:xfrm>
                <a:off x="48" y="197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00" name="Rectangle 12">
                <a:extLst>
                  <a:ext uri="{FF2B5EF4-FFF2-40B4-BE49-F238E27FC236}">
                    <a16:creationId xmlns:a16="http://schemas.microsoft.com/office/drawing/2014/main" id="{2F18A6DC-DF45-7D8E-F1BF-DBE380F46B2E}"/>
                  </a:ext>
                </a:extLst>
              </p:cNvPr>
              <p:cNvSpPr>
                <a:spLocks noChangeArrowheads="1"/>
              </p:cNvSpPr>
              <p:nvPr/>
            </p:nvSpPr>
            <p:spPr bwMode="auto">
              <a:xfrm>
                <a:off x="48" y="2115"/>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01" name="Rectangle 13">
                <a:extLst>
                  <a:ext uri="{FF2B5EF4-FFF2-40B4-BE49-F238E27FC236}">
                    <a16:creationId xmlns:a16="http://schemas.microsoft.com/office/drawing/2014/main" id="{ECBFA5DC-6149-E2F9-29FF-37749CE48FA0}"/>
                  </a:ext>
                </a:extLst>
              </p:cNvPr>
              <p:cNvSpPr>
                <a:spLocks noChangeArrowheads="1"/>
              </p:cNvSpPr>
              <p:nvPr/>
            </p:nvSpPr>
            <p:spPr bwMode="auto">
              <a:xfrm>
                <a:off x="48" y="225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02" name="Rectangle 14">
                <a:extLst>
                  <a:ext uri="{FF2B5EF4-FFF2-40B4-BE49-F238E27FC236}">
                    <a16:creationId xmlns:a16="http://schemas.microsoft.com/office/drawing/2014/main" id="{930DA768-3B46-14A7-46CB-FF034F3341F5}"/>
                  </a:ext>
                </a:extLst>
              </p:cNvPr>
              <p:cNvSpPr>
                <a:spLocks noChangeArrowheads="1"/>
              </p:cNvSpPr>
              <p:nvPr/>
            </p:nvSpPr>
            <p:spPr bwMode="auto">
              <a:xfrm>
                <a:off x="48" y="240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03" name="Rectangle 15">
                <a:extLst>
                  <a:ext uri="{FF2B5EF4-FFF2-40B4-BE49-F238E27FC236}">
                    <a16:creationId xmlns:a16="http://schemas.microsoft.com/office/drawing/2014/main" id="{2CF175D8-64D7-A05F-3ACD-94F376AF9787}"/>
                  </a:ext>
                </a:extLst>
              </p:cNvPr>
              <p:cNvSpPr>
                <a:spLocks noChangeArrowheads="1"/>
              </p:cNvSpPr>
              <p:nvPr/>
            </p:nvSpPr>
            <p:spPr bwMode="auto">
              <a:xfrm>
                <a:off x="48" y="254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04" name="Rectangle 16">
                <a:extLst>
                  <a:ext uri="{FF2B5EF4-FFF2-40B4-BE49-F238E27FC236}">
                    <a16:creationId xmlns:a16="http://schemas.microsoft.com/office/drawing/2014/main" id="{B69FD6C8-D199-CAB7-8716-B297E77CEC9D}"/>
                  </a:ext>
                </a:extLst>
              </p:cNvPr>
              <p:cNvSpPr>
                <a:spLocks noChangeArrowheads="1"/>
              </p:cNvSpPr>
              <p:nvPr/>
            </p:nvSpPr>
            <p:spPr bwMode="auto">
              <a:xfrm>
                <a:off x="48" y="2692"/>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05" name="Rectangle 17">
                <a:extLst>
                  <a:ext uri="{FF2B5EF4-FFF2-40B4-BE49-F238E27FC236}">
                    <a16:creationId xmlns:a16="http://schemas.microsoft.com/office/drawing/2014/main" id="{A3725A9B-8636-5B77-5A1B-69705A03E2DA}"/>
                  </a:ext>
                </a:extLst>
              </p:cNvPr>
              <p:cNvSpPr>
                <a:spLocks noChangeArrowheads="1"/>
              </p:cNvSpPr>
              <p:nvPr/>
            </p:nvSpPr>
            <p:spPr bwMode="auto">
              <a:xfrm>
                <a:off x="48" y="283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06" name="Rectangle 18">
                <a:extLst>
                  <a:ext uri="{FF2B5EF4-FFF2-40B4-BE49-F238E27FC236}">
                    <a16:creationId xmlns:a16="http://schemas.microsoft.com/office/drawing/2014/main" id="{55E5C2BF-9040-407C-1672-87AF3EF0CB3F}"/>
                  </a:ext>
                </a:extLst>
              </p:cNvPr>
              <p:cNvSpPr>
                <a:spLocks noChangeArrowheads="1"/>
              </p:cNvSpPr>
              <p:nvPr/>
            </p:nvSpPr>
            <p:spPr bwMode="auto">
              <a:xfrm>
                <a:off x="48" y="298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07" name="Rectangle 19">
                <a:extLst>
                  <a:ext uri="{FF2B5EF4-FFF2-40B4-BE49-F238E27FC236}">
                    <a16:creationId xmlns:a16="http://schemas.microsoft.com/office/drawing/2014/main" id="{E85BBE16-3796-D889-DA6F-963C446B34B0}"/>
                  </a:ext>
                </a:extLst>
              </p:cNvPr>
              <p:cNvSpPr>
                <a:spLocks noChangeArrowheads="1"/>
              </p:cNvSpPr>
              <p:nvPr/>
            </p:nvSpPr>
            <p:spPr bwMode="auto">
              <a:xfrm>
                <a:off x="48" y="3124"/>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08" name="Rectangle 20">
                <a:extLst>
                  <a:ext uri="{FF2B5EF4-FFF2-40B4-BE49-F238E27FC236}">
                    <a16:creationId xmlns:a16="http://schemas.microsoft.com/office/drawing/2014/main" id="{EDA9A3D2-5513-EE4A-89D5-121154A673C8}"/>
                  </a:ext>
                </a:extLst>
              </p:cNvPr>
              <p:cNvSpPr>
                <a:spLocks noChangeArrowheads="1"/>
              </p:cNvSpPr>
              <p:nvPr/>
            </p:nvSpPr>
            <p:spPr bwMode="auto">
              <a:xfrm>
                <a:off x="48" y="3269"/>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09" name="Rectangle 21">
                <a:extLst>
                  <a:ext uri="{FF2B5EF4-FFF2-40B4-BE49-F238E27FC236}">
                    <a16:creationId xmlns:a16="http://schemas.microsoft.com/office/drawing/2014/main" id="{22170752-58AE-E8A9-3A2A-F52D816A8563}"/>
                  </a:ext>
                </a:extLst>
              </p:cNvPr>
              <p:cNvSpPr>
                <a:spLocks noChangeArrowheads="1"/>
              </p:cNvSpPr>
              <p:nvPr/>
            </p:nvSpPr>
            <p:spPr bwMode="auto">
              <a:xfrm>
                <a:off x="48" y="3412"/>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10" name="Rectangle 22">
                <a:extLst>
                  <a:ext uri="{FF2B5EF4-FFF2-40B4-BE49-F238E27FC236}">
                    <a16:creationId xmlns:a16="http://schemas.microsoft.com/office/drawing/2014/main" id="{51C13275-F372-A2C6-4620-A4F5F2943E1A}"/>
                  </a:ext>
                </a:extLst>
              </p:cNvPr>
              <p:cNvSpPr>
                <a:spLocks noChangeArrowheads="1"/>
              </p:cNvSpPr>
              <p:nvPr/>
            </p:nvSpPr>
            <p:spPr bwMode="auto">
              <a:xfrm>
                <a:off x="48" y="3557"/>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11" name="Rectangle 23">
                <a:extLst>
                  <a:ext uri="{FF2B5EF4-FFF2-40B4-BE49-F238E27FC236}">
                    <a16:creationId xmlns:a16="http://schemas.microsoft.com/office/drawing/2014/main" id="{9AB78321-CF13-F6B3-D48A-124A83FD58CA}"/>
                  </a:ext>
                </a:extLst>
              </p:cNvPr>
              <p:cNvSpPr>
                <a:spLocks noChangeArrowheads="1"/>
              </p:cNvSpPr>
              <p:nvPr/>
            </p:nvSpPr>
            <p:spPr bwMode="auto">
              <a:xfrm>
                <a:off x="48" y="3702"/>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12" name="Rectangle 24">
                <a:extLst>
                  <a:ext uri="{FF2B5EF4-FFF2-40B4-BE49-F238E27FC236}">
                    <a16:creationId xmlns:a16="http://schemas.microsoft.com/office/drawing/2014/main" id="{E093DBFA-0AB6-FE26-552E-2DCFCC5363BA}"/>
                  </a:ext>
                </a:extLst>
              </p:cNvPr>
              <p:cNvSpPr>
                <a:spLocks noChangeArrowheads="1"/>
              </p:cNvSpPr>
              <p:nvPr/>
            </p:nvSpPr>
            <p:spPr bwMode="auto">
              <a:xfrm>
                <a:off x="48" y="384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13" name="Rectangle 25">
                <a:extLst>
                  <a:ext uri="{FF2B5EF4-FFF2-40B4-BE49-F238E27FC236}">
                    <a16:creationId xmlns:a16="http://schemas.microsoft.com/office/drawing/2014/main" id="{56BEE048-5570-E0E8-C848-66EC072EF1F7}"/>
                  </a:ext>
                </a:extLst>
              </p:cNvPr>
              <p:cNvSpPr>
                <a:spLocks noChangeArrowheads="1"/>
              </p:cNvSpPr>
              <p:nvPr/>
            </p:nvSpPr>
            <p:spPr bwMode="auto">
              <a:xfrm>
                <a:off x="48" y="399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14" name="Rectangle 26">
                <a:extLst>
                  <a:ext uri="{FF2B5EF4-FFF2-40B4-BE49-F238E27FC236}">
                    <a16:creationId xmlns:a16="http://schemas.microsoft.com/office/drawing/2014/main" id="{F7F32078-6876-4384-3498-AC8FE052D2D8}"/>
                  </a:ext>
                </a:extLst>
              </p:cNvPr>
              <p:cNvSpPr>
                <a:spLocks noChangeArrowheads="1"/>
              </p:cNvSpPr>
              <p:nvPr/>
            </p:nvSpPr>
            <p:spPr bwMode="auto">
              <a:xfrm>
                <a:off x="48" y="413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15" name="Rectangle 27">
                <a:extLst>
                  <a:ext uri="{FF2B5EF4-FFF2-40B4-BE49-F238E27FC236}">
                    <a16:creationId xmlns:a16="http://schemas.microsoft.com/office/drawing/2014/main" id="{62258F66-A087-4ABB-C569-777B72A4CA8E}"/>
                  </a:ext>
                </a:extLst>
              </p:cNvPr>
              <p:cNvSpPr>
                <a:spLocks noChangeArrowheads="1"/>
              </p:cNvSpPr>
              <p:nvPr/>
            </p:nvSpPr>
            <p:spPr bwMode="auto">
              <a:xfrm>
                <a:off x="48" y="102"/>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16" name="Rectangle 28">
                <a:extLst>
                  <a:ext uri="{FF2B5EF4-FFF2-40B4-BE49-F238E27FC236}">
                    <a16:creationId xmlns:a16="http://schemas.microsoft.com/office/drawing/2014/main" id="{EC4AE467-8EC0-47C6-AB4D-E42A889ACC8C}"/>
                  </a:ext>
                </a:extLst>
              </p:cNvPr>
              <p:cNvSpPr>
                <a:spLocks noChangeArrowheads="1"/>
              </p:cNvSpPr>
              <p:nvPr/>
            </p:nvSpPr>
            <p:spPr bwMode="auto">
              <a:xfrm>
                <a:off x="48" y="24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17" name="Rectangle 29">
                <a:extLst>
                  <a:ext uri="{FF2B5EF4-FFF2-40B4-BE49-F238E27FC236}">
                    <a16:creationId xmlns:a16="http://schemas.microsoft.com/office/drawing/2014/main" id="{4C462B05-95D3-1203-8149-D6DDD212D2E3}"/>
                  </a:ext>
                </a:extLst>
              </p:cNvPr>
              <p:cNvSpPr>
                <a:spLocks noChangeArrowheads="1"/>
              </p:cNvSpPr>
              <p:nvPr/>
            </p:nvSpPr>
            <p:spPr bwMode="auto">
              <a:xfrm>
                <a:off x="48" y="39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18" name="Rectangle 30">
                <a:extLst>
                  <a:ext uri="{FF2B5EF4-FFF2-40B4-BE49-F238E27FC236}">
                    <a16:creationId xmlns:a16="http://schemas.microsoft.com/office/drawing/2014/main" id="{7EE63647-FE25-7D8C-45CB-3BFD19CC432F}"/>
                  </a:ext>
                </a:extLst>
              </p:cNvPr>
              <p:cNvSpPr>
                <a:spLocks noChangeArrowheads="1"/>
              </p:cNvSpPr>
              <p:nvPr/>
            </p:nvSpPr>
            <p:spPr bwMode="auto">
              <a:xfrm>
                <a:off x="48" y="535"/>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19" name="Rectangle 31">
                <a:extLst>
                  <a:ext uri="{FF2B5EF4-FFF2-40B4-BE49-F238E27FC236}">
                    <a16:creationId xmlns:a16="http://schemas.microsoft.com/office/drawing/2014/main" id="{0C0A94E8-0BD4-071A-0C71-78DAE1157B8D}"/>
                  </a:ext>
                </a:extLst>
              </p:cNvPr>
              <p:cNvSpPr>
                <a:spLocks noChangeArrowheads="1"/>
              </p:cNvSpPr>
              <p:nvPr/>
            </p:nvSpPr>
            <p:spPr bwMode="auto">
              <a:xfrm>
                <a:off x="48" y="67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20" name="Rectangle 32">
                <a:extLst>
                  <a:ext uri="{FF2B5EF4-FFF2-40B4-BE49-F238E27FC236}">
                    <a16:creationId xmlns:a16="http://schemas.microsoft.com/office/drawing/2014/main" id="{B32D75A4-3981-8F29-C1A8-68F8E113F813}"/>
                  </a:ext>
                </a:extLst>
              </p:cNvPr>
              <p:cNvSpPr>
                <a:spLocks noChangeArrowheads="1"/>
              </p:cNvSpPr>
              <p:nvPr/>
            </p:nvSpPr>
            <p:spPr bwMode="auto">
              <a:xfrm>
                <a:off x="48" y="82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21" name="Rectangle 33">
                <a:extLst>
                  <a:ext uri="{FF2B5EF4-FFF2-40B4-BE49-F238E27FC236}">
                    <a16:creationId xmlns:a16="http://schemas.microsoft.com/office/drawing/2014/main" id="{262175E6-AC6C-FF64-0083-56AAD55C2378}"/>
                  </a:ext>
                </a:extLst>
              </p:cNvPr>
              <p:cNvSpPr>
                <a:spLocks noChangeArrowheads="1"/>
              </p:cNvSpPr>
              <p:nvPr/>
            </p:nvSpPr>
            <p:spPr bwMode="auto">
              <a:xfrm>
                <a:off x="48" y="96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grpSp>
      </p:grpSp>
      <p:sp>
        <p:nvSpPr>
          <p:cNvPr id="1027" name="Rectangle 34">
            <a:extLst>
              <a:ext uri="{FF2B5EF4-FFF2-40B4-BE49-F238E27FC236}">
                <a16:creationId xmlns:a16="http://schemas.microsoft.com/office/drawing/2014/main" id="{44142B1A-63F5-8DE9-F3A0-477BB5185E5F}"/>
              </a:ext>
            </a:extLst>
          </p:cNvPr>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2323" name="Rectangle 35">
            <a:extLst>
              <a:ext uri="{FF2B5EF4-FFF2-40B4-BE49-F238E27FC236}">
                <a16:creationId xmlns:a16="http://schemas.microsoft.com/office/drawing/2014/main" id="{FB8D396E-5BD3-D52D-427C-0C067227BF80}"/>
              </a:ext>
            </a:extLst>
          </p:cNvPr>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defRPr>
            </a:lvl1pPr>
          </a:lstStyle>
          <a:p>
            <a:pPr>
              <a:defRPr/>
            </a:pPr>
            <a:endParaRPr lang="en-US" dirty="0"/>
          </a:p>
        </p:txBody>
      </p:sp>
      <p:sp>
        <p:nvSpPr>
          <p:cNvPr id="12324" name="Rectangle 36">
            <a:extLst>
              <a:ext uri="{FF2B5EF4-FFF2-40B4-BE49-F238E27FC236}">
                <a16:creationId xmlns:a16="http://schemas.microsoft.com/office/drawing/2014/main" id="{4CA4A9F1-4CF6-1EFF-CD49-7696D7B51AB3}"/>
              </a:ext>
            </a:extLst>
          </p:cNvPr>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defRPr>
            </a:lvl1pPr>
          </a:lstStyle>
          <a:p>
            <a:pPr>
              <a:defRPr/>
            </a:pPr>
            <a:endParaRPr lang="en-US" dirty="0"/>
          </a:p>
        </p:txBody>
      </p:sp>
      <p:sp>
        <p:nvSpPr>
          <p:cNvPr id="12325" name="Rectangle 37">
            <a:extLst>
              <a:ext uri="{FF2B5EF4-FFF2-40B4-BE49-F238E27FC236}">
                <a16:creationId xmlns:a16="http://schemas.microsoft.com/office/drawing/2014/main" id="{E45E66A5-7E8B-F1A3-3B3E-9EE5254CDC7C}"/>
              </a:ext>
            </a:extLst>
          </p:cNvPr>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EE640FE1-7A42-4D2C-99B0-51297F6AF002}" type="slidenum">
              <a:rPr lang="en-US" altLang="en-US" smtClean="0"/>
              <a:pPr/>
              <a:t>‹#›</a:t>
            </a:fld>
            <a:endParaRPr lang="en-US" altLang="en-US" dirty="0"/>
          </a:p>
        </p:txBody>
      </p:sp>
      <p:sp>
        <p:nvSpPr>
          <p:cNvPr id="12326" name="Rectangle 38">
            <a:extLst>
              <a:ext uri="{FF2B5EF4-FFF2-40B4-BE49-F238E27FC236}">
                <a16:creationId xmlns:a16="http://schemas.microsoft.com/office/drawing/2014/main" id="{4EADF82E-DD7D-9925-DC2F-97B11F65A249}"/>
              </a:ext>
            </a:extLst>
          </p:cNvPr>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96" r:id="rId12"/>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34">
            <a:extLst>
              <a:ext uri="{FF2B5EF4-FFF2-40B4-BE49-F238E27FC236}">
                <a16:creationId xmlns:a16="http://schemas.microsoft.com/office/drawing/2014/main" id="{2B1886A1-18F0-3A56-9FFB-77C61BD68268}"/>
              </a:ext>
            </a:extLst>
          </p:cNvPr>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2084" name="Rectangle 36">
            <a:extLst>
              <a:ext uri="{FF2B5EF4-FFF2-40B4-BE49-F238E27FC236}">
                <a16:creationId xmlns:a16="http://schemas.microsoft.com/office/drawing/2014/main" id="{7593A5AD-40E1-5762-6852-F37FAF9365C8}"/>
              </a:ext>
            </a:extLst>
          </p:cNvPr>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defRPr>
            </a:lvl1pPr>
          </a:lstStyle>
          <a:p>
            <a:pPr>
              <a:defRPr/>
            </a:pPr>
            <a:endParaRPr lang="en-US" dirty="0"/>
          </a:p>
        </p:txBody>
      </p:sp>
      <p:sp>
        <p:nvSpPr>
          <p:cNvPr id="2085" name="Rectangle 37">
            <a:extLst>
              <a:ext uri="{FF2B5EF4-FFF2-40B4-BE49-F238E27FC236}">
                <a16:creationId xmlns:a16="http://schemas.microsoft.com/office/drawing/2014/main" id="{122162E1-391A-BF88-A9F0-6D723E5FBC0F}"/>
              </a:ext>
            </a:extLst>
          </p:cNvPr>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defRPr>
            </a:lvl1pPr>
          </a:lstStyle>
          <a:p>
            <a:pPr>
              <a:defRPr/>
            </a:pPr>
            <a:endParaRPr lang="en-US" dirty="0"/>
          </a:p>
        </p:txBody>
      </p:sp>
      <p:sp>
        <p:nvSpPr>
          <p:cNvPr id="2086" name="Rectangle 38">
            <a:extLst>
              <a:ext uri="{FF2B5EF4-FFF2-40B4-BE49-F238E27FC236}">
                <a16:creationId xmlns:a16="http://schemas.microsoft.com/office/drawing/2014/main" id="{96F2F3B9-578C-F50E-31FB-A3357C3869B1}"/>
              </a:ext>
            </a:extLst>
          </p:cNvPr>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B931D012-9534-4A08-9EE9-7A4F03C1E08C}" type="slidenum">
              <a:rPr lang="en-US" altLang="en-US" smtClean="0"/>
              <a:pPr/>
              <a:t>‹#›</a:t>
            </a:fld>
            <a:endParaRPr lang="en-US" altLang="en-US" dirty="0"/>
          </a:p>
        </p:txBody>
      </p:sp>
      <p:sp>
        <p:nvSpPr>
          <p:cNvPr id="2087" name="Rectangle 39">
            <a:extLst>
              <a:ext uri="{FF2B5EF4-FFF2-40B4-BE49-F238E27FC236}">
                <a16:creationId xmlns:a16="http://schemas.microsoft.com/office/drawing/2014/main" id="{536C6698-1A45-6056-3686-E0B130A6FD61}"/>
              </a:ext>
            </a:extLst>
          </p:cNvPr>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1330621"/>
      </p:ext>
    </p:extLst>
  </p:cSld>
  <p:clrMap bg1="dk2" tx1="lt1" bg2="dk1" tx2="lt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customXml" Target="../ink/ink2.xml"/><Relationship Id="rId4" Type="http://schemas.openxmlformats.org/officeDocument/2006/relationships/image" Target="../media/image370.png"/></Relationships>
</file>

<file path=ppt/slides/_rels/slide5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customXml" Target="../ink/ink4.xml"/><Relationship Id="rId1" Type="http://schemas.openxmlformats.org/officeDocument/2006/relationships/slideLayout" Target="../slideLayouts/slideLayout2.xml"/><Relationship Id="rId6" Type="http://schemas.openxmlformats.org/officeDocument/2006/relationships/customXml" Target="../ink/ink6.xml"/><Relationship Id="rId5" Type="http://schemas.openxmlformats.org/officeDocument/2006/relationships/image" Target="../media/image41.png"/><Relationship Id="rId4" Type="http://schemas.openxmlformats.org/officeDocument/2006/relationships/customXml" Target="../ink/ink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6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46FA2E-86DB-88D8-2463-5DC9252E33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a:extLst>
              <a:ext uri="{FF2B5EF4-FFF2-40B4-BE49-F238E27FC236}">
                <a16:creationId xmlns:a16="http://schemas.microsoft.com/office/drawing/2014/main" id="{40DC7341-A2DB-719C-B7D9-BDA6D91EBF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657225"/>
            <a:ext cx="7772400" cy="4371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5D14FB6F-7B13-5384-4488-F3D6A282F7C9}"/>
              </a:ext>
            </a:extLst>
          </p:cNvPr>
          <p:cNvSpPr>
            <a:spLocks noGrp="1"/>
          </p:cNvSpPr>
          <p:nvPr>
            <p:ph type="title"/>
          </p:nvPr>
        </p:nvSpPr>
        <p:spPr>
          <a:xfrm>
            <a:off x="914400" y="228600"/>
            <a:ext cx="10363200" cy="914400"/>
          </a:xfrm>
        </p:spPr>
        <p:txBody>
          <a:bodyPr/>
          <a:lstStyle/>
          <a:p>
            <a:pPr algn="ctr"/>
            <a:r>
              <a:rPr lang="en-US" altLang="en-US" sz="3600" dirty="0">
                <a:latin typeface="Calibri" panose="020F0502020204030204" pitchFamily="34" charset="0"/>
              </a:rPr>
              <a:t>INTRODUCTORY MATTERS</a:t>
            </a:r>
          </a:p>
        </p:txBody>
      </p:sp>
      <p:sp>
        <p:nvSpPr>
          <p:cNvPr id="3" name="Content Placeholder 2">
            <a:extLst>
              <a:ext uri="{FF2B5EF4-FFF2-40B4-BE49-F238E27FC236}">
                <a16:creationId xmlns:a16="http://schemas.microsoft.com/office/drawing/2014/main" id="{5B05CD14-75A2-4967-DCAE-C53E4F039AD1}"/>
              </a:ext>
            </a:extLst>
          </p:cNvPr>
          <p:cNvSpPr>
            <a:spLocks noGrp="1"/>
          </p:cNvSpPr>
          <p:nvPr>
            <p:ph idx="1"/>
          </p:nvPr>
        </p:nvSpPr>
        <p:spPr>
          <a:xfrm>
            <a:off x="1077686" y="1148442"/>
            <a:ext cx="3048000" cy="4947557"/>
          </a:xfrm>
        </p:spPr>
        <p:txBody>
          <a:bodyPr/>
          <a:lstStyle/>
          <a:p>
            <a:pPr marL="457200" indent="-457200" eaLnBrk="1" hangingPunct="1">
              <a:spcBef>
                <a:spcPts val="0"/>
              </a:spcBef>
              <a:spcAft>
                <a:spcPts val="1800"/>
              </a:spcAft>
              <a:defRPr/>
            </a:pPr>
            <a:r>
              <a:rPr lang="en-US" dirty="0"/>
              <a:t>Authorship</a:t>
            </a:r>
          </a:p>
          <a:p>
            <a:pPr marL="457200" indent="-457200" eaLnBrk="1" hangingPunct="1">
              <a:spcBef>
                <a:spcPts val="0"/>
              </a:spcBef>
              <a:spcAft>
                <a:spcPts val="1800"/>
              </a:spcAft>
              <a:defRPr/>
            </a:pPr>
            <a:r>
              <a:rPr lang="en-US" dirty="0"/>
              <a:t>Audience</a:t>
            </a:r>
          </a:p>
          <a:p>
            <a:pPr marL="457200" indent="-457200" eaLnBrk="1" hangingPunct="1">
              <a:spcBef>
                <a:spcPts val="0"/>
              </a:spcBef>
              <a:spcAft>
                <a:spcPts val="1800"/>
              </a:spcAft>
              <a:defRPr/>
            </a:pPr>
            <a:r>
              <a:rPr lang="en-US" dirty="0"/>
              <a:t>Date</a:t>
            </a:r>
          </a:p>
          <a:p>
            <a:pPr marL="457200" indent="-457200" eaLnBrk="1" hangingPunct="1">
              <a:spcBef>
                <a:spcPts val="0"/>
              </a:spcBef>
              <a:spcAft>
                <a:spcPts val="1800"/>
              </a:spcAft>
              <a:defRPr/>
            </a:pPr>
            <a:r>
              <a:rPr lang="en-US" dirty="0"/>
              <a:t>Occasion</a:t>
            </a:r>
          </a:p>
          <a:p>
            <a:pPr marL="457200" indent="-457200" eaLnBrk="1" hangingPunct="1">
              <a:spcBef>
                <a:spcPts val="0"/>
              </a:spcBef>
              <a:spcAft>
                <a:spcPts val="1800"/>
              </a:spcAft>
              <a:defRPr/>
            </a:pPr>
            <a:r>
              <a:rPr lang="en-US" b="1" u="sng" dirty="0">
                <a:solidFill>
                  <a:srgbClr val="FFFFCC"/>
                </a:solidFill>
              </a:rPr>
              <a:t>Purpose</a:t>
            </a:r>
          </a:p>
          <a:p>
            <a:pPr marL="457200" indent="-457200" eaLnBrk="1" hangingPunct="1">
              <a:spcBef>
                <a:spcPts val="0"/>
              </a:spcBef>
              <a:spcAft>
                <a:spcPts val="1800"/>
              </a:spcAft>
              <a:defRPr/>
            </a:pPr>
            <a:r>
              <a:rPr lang="en-US" dirty="0">
                <a:latin typeface="Calibri" panose="020F0502020204030204" pitchFamily="34" charset="0"/>
              </a:rPr>
              <a:t>Message</a:t>
            </a:r>
          </a:p>
          <a:p>
            <a:pPr marL="457200" indent="-457200" eaLnBrk="1" hangingPunct="1">
              <a:spcBef>
                <a:spcPts val="0"/>
              </a:spcBef>
              <a:spcAft>
                <a:spcPts val="1800"/>
              </a:spcAft>
              <a:defRPr/>
            </a:pPr>
            <a:r>
              <a:rPr lang="en-US" dirty="0">
                <a:latin typeface="Calibri" panose="020F0502020204030204" pitchFamily="34" charset="0"/>
              </a:rPr>
              <a:t>Outline</a:t>
            </a:r>
          </a:p>
        </p:txBody>
      </p:sp>
      <p:pic>
        <p:nvPicPr>
          <p:cNvPr id="4" name="Picture 3">
            <a:extLst>
              <a:ext uri="{FF2B5EF4-FFF2-40B4-BE49-F238E27FC236}">
                <a16:creationId xmlns:a16="http://schemas.microsoft.com/office/drawing/2014/main" id="{614BB303-DF3D-9A84-1D08-9D45E26091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56261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70254-4163-973B-34B0-1BCF30FFE56C}"/>
            </a:ext>
          </a:extLst>
        </p:cNvPr>
        <p:cNvGrpSpPr/>
        <p:nvPr/>
      </p:nvGrpSpPr>
      <p:grpSpPr>
        <a:xfrm>
          <a:off x="0" y="0"/>
          <a:ext cx="0" cy="0"/>
          <a:chOff x="0" y="0"/>
          <a:chExt cx="0" cy="0"/>
        </a:xfrm>
      </p:grpSpPr>
      <p:sp>
        <p:nvSpPr>
          <p:cNvPr id="92162" name="Rectangle 2">
            <a:extLst>
              <a:ext uri="{FF2B5EF4-FFF2-40B4-BE49-F238E27FC236}">
                <a16:creationId xmlns:a16="http://schemas.microsoft.com/office/drawing/2014/main" id="{CD3B62DA-1E61-96DD-2003-23F3C84AA5BF}"/>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PURPOSE</a:t>
            </a:r>
            <a:endParaRPr lang="en-US" altLang="en-US" dirty="0"/>
          </a:p>
        </p:txBody>
      </p:sp>
      <p:sp>
        <p:nvSpPr>
          <p:cNvPr id="18435" name="Rectangle 3">
            <a:extLst>
              <a:ext uri="{FF2B5EF4-FFF2-40B4-BE49-F238E27FC236}">
                <a16:creationId xmlns:a16="http://schemas.microsoft.com/office/drawing/2014/main" id="{63E3BC70-00D3-88E7-B033-6E3F0D6B2427}"/>
              </a:ext>
            </a:extLst>
          </p:cNvPr>
          <p:cNvSpPr>
            <a:spLocks noGrp="1" noChangeArrowheads="1"/>
          </p:cNvSpPr>
          <p:nvPr>
            <p:ph type="body" idx="1"/>
          </p:nvPr>
        </p:nvSpPr>
        <p:spPr>
          <a:xfrm>
            <a:off x="609600" y="1828801"/>
            <a:ext cx="6324600" cy="3200399"/>
          </a:xfrm>
        </p:spPr>
        <p:txBody>
          <a:bodyPr/>
          <a:lstStyle/>
          <a:p>
            <a:pPr marL="457200" indent="-457200" algn="just" eaLnBrk="1" hangingPunct="1">
              <a:spcBef>
                <a:spcPts val="0"/>
              </a:spcBef>
              <a:spcAft>
                <a:spcPts val="2400"/>
              </a:spcAft>
              <a:defRPr/>
            </a:pPr>
            <a:r>
              <a:rPr lang="en-US" sz="3000" dirty="0"/>
              <a:t>Encouragement/motivation to not lapse back into Judaism</a:t>
            </a:r>
          </a:p>
          <a:p>
            <a:pPr marL="914400" lvl="1" indent="-457200" algn="just" eaLnBrk="1" hangingPunct="1">
              <a:spcBef>
                <a:spcPts val="0"/>
              </a:spcBef>
              <a:spcAft>
                <a:spcPts val="2400"/>
              </a:spcAft>
              <a:defRPr/>
            </a:pPr>
            <a:r>
              <a:rPr lang="en-US" sz="3000" dirty="0">
                <a:ea typeface="+mn-ea"/>
                <a:cs typeface="+mn-cs"/>
              </a:rPr>
              <a:t>What believers already have in Christ is superior to every vestige of Judaism (Angels, Moses, and the Aaronic priesthood)</a:t>
            </a:r>
          </a:p>
          <a:p>
            <a:pPr marL="914400" lvl="1" indent="-457200" algn="just" eaLnBrk="1" hangingPunct="1">
              <a:spcBef>
                <a:spcPts val="0"/>
              </a:spcBef>
              <a:spcAft>
                <a:spcPts val="2400"/>
              </a:spcAft>
              <a:defRPr/>
            </a:pPr>
            <a:r>
              <a:rPr lang="en-US" sz="3000" dirty="0">
                <a:ea typeface="+mn-ea"/>
                <a:cs typeface="+mn-cs"/>
              </a:rPr>
              <a:t>Warnings</a:t>
            </a:r>
          </a:p>
        </p:txBody>
      </p:sp>
      <p:pic>
        <p:nvPicPr>
          <p:cNvPr id="2" name="Picture 1">
            <a:extLst>
              <a:ext uri="{FF2B5EF4-FFF2-40B4-BE49-F238E27FC236}">
                <a16:creationId xmlns:a16="http://schemas.microsoft.com/office/drawing/2014/main" id="{605A9473-EC3B-3E26-DD40-99B1A4377B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62089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B16CF4EB-674B-73C5-7CB8-4395DA1282FF}"/>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5 WARNINGS</a:t>
            </a:r>
            <a:endParaRPr lang="en-US" altLang="en-US" dirty="0"/>
          </a:p>
        </p:txBody>
      </p:sp>
      <p:sp>
        <p:nvSpPr>
          <p:cNvPr id="8195" name="Rectangle 3">
            <a:extLst>
              <a:ext uri="{FF2B5EF4-FFF2-40B4-BE49-F238E27FC236}">
                <a16:creationId xmlns:a16="http://schemas.microsoft.com/office/drawing/2014/main" id="{92634F06-791C-5372-4074-C993A8D4AF7B}"/>
              </a:ext>
            </a:extLst>
          </p:cNvPr>
          <p:cNvSpPr>
            <a:spLocks noGrp="1" noChangeArrowheads="1"/>
          </p:cNvSpPr>
          <p:nvPr>
            <p:ph type="body" idx="1"/>
          </p:nvPr>
        </p:nvSpPr>
        <p:spPr>
          <a:xfrm>
            <a:off x="1846792" y="1371600"/>
            <a:ext cx="8498416" cy="4114800"/>
          </a:xfrm>
        </p:spPr>
        <p:txBody>
          <a:bodyPr/>
          <a:lstStyle/>
          <a:p>
            <a:pPr marL="514350" indent="-514350" eaLnBrk="1" hangingPunct="1">
              <a:spcBef>
                <a:spcPts val="0"/>
              </a:spcBef>
              <a:spcAft>
                <a:spcPts val="3600"/>
              </a:spcAft>
              <a:buSzPct val="100000"/>
              <a:buFont typeface="+mj-lt"/>
              <a:buAutoNum type="arabicPeriod"/>
              <a:defRPr/>
            </a:pPr>
            <a:r>
              <a:rPr lang="en-US" dirty="0"/>
              <a:t>2:1-4 – Warning against drifting</a:t>
            </a:r>
          </a:p>
          <a:p>
            <a:pPr marL="514350" indent="-514350" eaLnBrk="1" hangingPunct="1">
              <a:spcBef>
                <a:spcPts val="0"/>
              </a:spcBef>
              <a:spcAft>
                <a:spcPts val="3600"/>
              </a:spcAft>
              <a:buSzPct val="100000"/>
              <a:buFont typeface="+mj-lt"/>
              <a:buAutoNum type="arabicPeriod"/>
              <a:defRPr/>
            </a:pPr>
            <a:r>
              <a:rPr lang="en-US" dirty="0"/>
              <a:t>3:7–4:13 – Warning against disobedience</a:t>
            </a:r>
          </a:p>
          <a:p>
            <a:pPr marL="514350" indent="-514350" eaLnBrk="1" hangingPunct="1">
              <a:spcBef>
                <a:spcPts val="0"/>
              </a:spcBef>
              <a:spcAft>
                <a:spcPts val="3600"/>
              </a:spcAft>
              <a:buSzPct val="100000"/>
              <a:buFont typeface="+mj-lt"/>
              <a:buAutoNum type="arabicPeriod"/>
              <a:defRPr/>
            </a:pPr>
            <a:r>
              <a:rPr lang="en-US" dirty="0"/>
              <a:t>5:10–6:20 – Warning against immaturity</a:t>
            </a:r>
          </a:p>
          <a:p>
            <a:pPr marL="514350" indent="-514350" eaLnBrk="1" hangingPunct="1">
              <a:spcBef>
                <a:spcPts val="0"/>
              </a:spcBef>
              <a:spcAft>
                <a:spcPts val="3600"/>
              </a:spcAft>
              <a:buSzPct val="100000"/>
              <a:buFont typeface="+mj-lt"/>
              <a:buAutoNum type="arabicPeriod"/>
              <a:defRPr/>
            </a:pPr>
            <a:r>
              <a:rPr lang="en-US" dirty="0"/>
              <a:t>10:26-39 – Warning against despising the truth</a:t>
            </a:r>
          </a:p>
          <a:p>
            <a:pPr marL="514350" indent="-514350" eaLnBrk="1" hangingPunct="1">
              <a:spcBef>
                <a:spcPts val="0"/>
              </a:spcBef>
              <a:spcAft>
                <a:spcPts val="3600"/>
              </a:spcAft>
              <a:buSzPct val="100000"/>
              <a:buFont typeface="+mj-lt"/>
              <a:buAutoNum type="arabicPeriod"/>
              <a:defRPr/>
            </a:pPr>
            <a:r>
              <a:rPr lang="en-US" dirty="0"/>
              <a:t>12:25-29 – Warning against denying the truth</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56078329-9814-6945-929D-7752124B5996}"/>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4 VIEWS ON WARNING PASSAGES</a:t>
            </a:r>
          </a:p>
        </p:txBody>
      </p:sp>
      <p:sp>
        <p:nvSpPr>
          <p:cNvPr id="9219" name="Rectangle 3">
            <a:extLst>
              <a:ext uri="{FF2B5EF4-FFF2-40B4-BE49-F238E27FC236}">
                <a16:creationId xmlns:a16="http://schemas.microsoft.com/office/drawing/2014/main" id="{2EF4F365-1C44-8BD8-3051-E937CE64D720}"/>
              </a:ext>
            </a:extLst>
          </p:cNvPr>
          <p:cNvSpPr>
            <a:spLocks noGrp="1" noChangeArrowheads="1"/>
          </p:cNvSpPr>
          <p:nvPr>
            <p:ph type="body" idx="1"/>
          </p:nvPr>
        </p:nvSpPr>
        <p:spPr>
          <a:xfrm>
            <a:off x="609600" y="1946275"/>
            <a:ext cx="4191000" cy="3082925"/>
          </a:xfrm>
        </p:spPr>
        <p:txBody>
          <a:bodyPr/>
          <a:lstStyle/>
          <a:p>
            <a:pPr marL="457200" indent="-457200" algn="just" eaLnBrk="1" hangingPunct="1">
              <a:spcBef>
                <a:spcPts val="0"/>
              </a:spcBef>
              <a:spcAft>
                <a:spcPts val="2400"/>
              </a:spcAft>
              <a:defRPr/>
            </a:pPr>
            <a:r>
              <a:rPr lang="en-US" dirty="0"/>
              <a:t>Hypothetical</a:t>
            </a:r>
          </a:p>
          <a:p>
            <a:pPr marL="457200" indent="-457200" algn="just" eaLnBrk="1" hangingPunct="1">
              <a:spcBef>
                <a:spcPts val="0"/>
              </a:spcBef>
              <a:spcAft>
                <a:spcPts val="2400"/>
              </a:spcAft>
              <a:defRPr/>
            </a:pPr>
            <a:r>
              <a:rPr lang="en-US" dirty="0"/>
              <a:t>Arminianism</a:t>
            </a:r>
          </a:p>
          <a:p>
            <a:pPr marL="457200" indent="-457200" algn="just" eaLnBrk="1" hangingPunct="1">
              <a:spcBef>
                <a:spcPts val="0"/>
              </a:spcBef>
              <a:spcAft>
                <a:spcPts val="2400"/>
              </a:spcAft>
              <a:defRPr/>
            </a:pPr>
            <a:r>
              <a:rPr lang="en-US" dirty="0"/>
              <a:t>Calvinism/Reformed</a:t>
            </a:r>
          </a:p>
          <a:p>
            <a:pPr marL="457200" indent="-457200" algn="just" eaLnBrk="1" hangingPunct="1">
              <a:spcBef>
                <a:spcPts val="0"/>
              </a:spcBef>
              <a:spcAft>
                <a:spcPts val="2400"/>
              </a:spcAft>
              <a:defRPr/>
            </a:pPr>
            <a:r>
              <a:rPr lang="en-US" dirty="0"/>
              <a:t>Loss of blessings</a:t>
            </a:r>
          </a:p>
        </p:txBody>
      </p:sp>
      <p:pic>
        <p:nvPicPr>
          <p:cNvPr id="2" name="Picture 1">
            <a:extLst>
              <a:ext uri="{FF2B5EF4-FFF2-40B4-BE49-F238E27FC236}">
                <a16:creationId xmlns:a16="http://schemas.microsoft.com/office/drawing/2014/main" id="{689C2947-134F-38B3-71AF-FF3CDB6709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35663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5D14FB6F-7B13-5384-4488-F3D6A282F7C9}"/>
              </a:ext>
            </a:extLst>
          </p:cNvPr>
          <p:cNvSpPr>
            <a:spLocks noGrp="1"/>
          </p:cNvSpPr>
          <p:nvPr>
            <p:ph type="title"/>
          </p:nvPr>
        </p:nvSpPr>
        <p:spPr>
          <a:xfrm>
            <a:off x="914400" y="228600"/>
            <a:ext cx="10363200" cy="914400"/>
          </a:xfrm>
        </p:spPr>
        <p:txBody>
          <a:bodyPr/>
          <a:lstStyle/>
          <a:p>
            <a:pPr algn="ctr"/>
            <a:r>
              <a:rPr lang="en-US" altLang="en-US" sz="3600" dirty="0">
                <a:latin typeface="Calibri" panose="020F0502020204030204" pitchFamily="34" charset="0"/>
              </a:rPr>
              <a:t>INTRODUCTORY MATTERS</a:t>
            </a:r>
          </a:p>
        </p:txBody>
      </p:sp>
      <p:sp>
        <p:nvSpPr>
          <p:cNvPr id="3" name="Content Placeholder 2">
            <a:extLst>
              <a:ext uri="{FF2B5EF4-FFF2-40B4-BE49-F238E27FC236}">
                <a16:creationId xmlns:a16="http://schemas.microsoft.com/office/drawing/2014/main" id="{5B05CD14-75A2-4967-DCAE-C53E4F039AD1}"/>
              </a:ext>
            </a:extLst>
          </p:cNvPr>
          <p:cNvSpPr>
            <a:spLocks noGrp="1"/>
          </p:cNvSpPr>
          <p:nvPr>
            <p:ph idx="1"/>
          </p:nvPr>
        </p:nvSpPr>
        <p:spPr>
          <a:xfrm>
            <a:off x="1077686" y="1148442"/>
            <a:ext cx="3048000" cy="4947557"/>
          </a:xfrm>
        </p:spPr>
        <p:txBody>
          <a:bodyPr/>
          <a:lstStyle/>
          <a:p>
            <a:pPr marL="457200" indent="-457200" eaLnBrk="1" hangingPunct="1">
              <a:spcBef>
                <a:spcPts val="0"/>
              </a:spcBef>
              <a:spcAft>
                <a:spcPts val="1800"/>
              </a:spcAft>
              <a:defRPr/>
            </a:pPr>
            <a:r>
              <a:rPr lang="en-US" dirty="0"/>
              <a:t>Authorship</a:t>
            </a:r>
          </a:p>
          <a:p>
            <a:pPr marL="457200" indent="-457200" eaLnBrk="1" hangingPunct="1">
              <a:spcBef>
                <a:spcPts val="0"/>
              </a:spcBef>
              <a:spcAft>
                <a:spcPts val="1800"/>
              </a:spcAft>
              <a:defRPr/>
            </a:pPr>
            <a:r>
              <a:rPr lang="en-US" dirty="0"/>
              <a:t>Audience</a:t>
            </a:r>
          </a:p>
          <a:p>
            <a:pPr marL="457200" indent="-457200" eaLnBrk="1" hangingPunct="1">
              <a:spcBef>
                <a:spcPts val="0"/>
              </a:spcBef>
              <a:spcAft>
                <a:spcPts val="1800"/>
              </a:spcAft>
              <a:defRPr/>
            </a:pPr>
            <a:r>
              <a:rPr lang="en-US" dirty="0"/>
              <a:t>Date</a:t>
            </a:r>
          </a:p>
          <a:p>
            <a:pPr marL="457200" indent="-457200" eaLnBrk="1" hangingPunct="1">
              <a:spcBef>
                <a:spcPts val="0"/>
              </a:spcBef>
              <a:spcAft>
                <a:spcPts val="1800"/>
              </a:spcAft>
              <a:defRPr/>
            </a:pPr>
            <a:r>
              <a:rPr lang="en-US" dirty="0"/>
              <a:t>Occasion</a:t>
            </a:r>
          </a:p>
          <a:p>
            <a:pPr marL="457200" indent="-457200" eaLnBrk="1" hangingPunct="1">
              <a:spcBef>
                <a:spcPts val="0"/>
              </a:spcBef>
              <a:spcAft>
                <a:spcPts val="1800"/>
              </a:spcAft>
              <a:defRPr/>
            </a:pPr>
            <a:r>
              <a:rPr lang="en-US" dirty="0"/>
              <a:t>Purpose</a:t>
            </a:r>
          </a:p>
          <a:p>
            <a:pPr marL="457200" indent="-457200" eaLnBrk="1" hangingPunct="1">
              <a:spcBef>
                <a:spcPts val="0"/>
              </a:spcBef>
              <a:spcAft>
                <a:spcPts val="1800"/>
              </a:spcAft>
              <a:defRPr/>
            </a:pPr>
            <a:r>
              <a:rPr lang="en-US" b="1" u="sng" dirty="0">
                <a:solidFill>
                  <a:srgbClr val="FFFFCC"/>
                </a:solidFill>
              </a:rPr>
              <a:t>Message</a:t>
            </a:r>
          </a:p>
          <a:p>
            <a:pPr marL="457200" indent="-457200" eaLnBrk="1" hangingPunct="1">
              <a:spcBef>
                <a:spcPts val="0"/>
              </a:spcBef>
              <a:spcAft>
                <a:spcPts val="1800"/>
              </a:spcAft>
              <a:defRPr/>
            </a:pPr>
            <a:r>
              <a:rPr lang="en-US" dirty="0">
                <a:latin typeface="Calibri" panose="020F0502020204030204" pitchFamily="34" charset="0"/>
              </a:rPr>
              <a:t>Outline</a:t>
            </a:r>
          </a:p>
        </p:txBody>
      </p:sp>
      <p:pic>
        <p:nvPicPr>
          <p:cNvPr id="4" name="Picture 3">
            <a:extLst>
              <a:ext uri="{FF2B5EF4-FFF2-40B4-BE49-F238E27FC236}">
                <a16:creationId xmlns:a16="http://schemas.microsoft.com/office/drawing/2014/main" id="{B83609A9-C92D-F624-4D0B-224F0B2ED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46346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596F6AC4-D5B4-D23C-6285-3FFA69F83DF8}"/>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MESSAGE</a:t>
            </a:r>
            <a:endParaRPr lang="en-US" altLang="en-US" dirty="0"/>
          </a:p>
        </p:txBody>
      </p:sp>
      <p:sp>
        <p:nvSpPr>
          <p:cNvPr id="10243" name="Rectangle 3">
            <a:extLst>
              <a:ext uri="{FF2B5EF4-FFF2-40B4-BE49-F238E27FC236}">
                <a16:creationId xmlns:a16="http://schemas.microsoft.com/office/drawing/2014/main" id="{F20353CF-4728-DEED-BCB0-AF93303091EA}"/>
              </a:ext>
            </a:extLst>
          </p:cNvPr>
          <p:cNvSpPr>
            <a:spLocks noGrp="1" noChangeArrowheads="1"/>
          </p:cNvSpPr>
          <p:nvPr>
            <p:ph type="body" idx="1"/>
          </p:nvPr>
        </p:nvSpPr>
        <p:spPr>
          <a:xfrm>
            <a:off x="457200" y="1676400"/>
            <a:ext cx="6324600" cy="3467238"/>
          </a:xfrm>
        </p:spPr>
        <p:txBody>
          <a:bodyPr/>
          <a:lstStyle/>
          <a:p>
            <a:pPr marL="457200" indent="-457200" algn="just" eaLnBrk="1" hangingPunct="1">
              <a:spcBef>
                <a:spcPts val="0"/>
              </a:spcBef>
              <a:spcAft>
                <a:spcPts val="1800"/>
              </a:spcAft>
              <a:defRPr/>
            </a:pPr>
            <a:r>
              <a:rPr lang="en-US" sz="3000" dirty="0"/>
              <a:t>The superiority of the full revelation of Christ in comparison to OT Judaism is shown through Christ’s superiority to every major vestige of Judaism, and the author wrote Hebrews so that his audience would not lapse back into Judaism.</a:t>
            </a:r>
          </a:p>
        </p:txBody>
      </p:sp>
      <p:pic>
        <p:nvPicPr>
          <p:cNvPr id="2" name="Picture 1">
            <a:extLst>
              <a:ext uri="{FF2B5EF4-FFF2-40B4-BE49-F238E27FC236}">
                <a16:creationId xmlns:a16="http://schemas.microsoft.com/office/drawing/2014/main" id="{39D90BFC-BCB7-D717-74DD-427D6A39B7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5D14FB6F-7B13-5384-4488-F3D6A282F7C9}"/>
              </a:ext>
            </a:extLst>
          </p:cNvPr>
          <p:cNvSpPr>
            <a:spLocks noGrp="1"/>
          </p:cNvSpPr>
          <p:nvPr>
            <p:ph type="title"/>
          </p:nvPr>
        </p:nvSpPr>
        <p:spPr>
          <a:xfrm>
            <a:off x="914400" y="228600"/>
            <a:ext cx="10363200" cy="914400"/>
          </a:xfrm>
        </p:spPr>
        <p:txBody>
          <a:bodyPr/>
          <a:lstStyle/>
          <a:p>
            <a:pPr algn="ctr"/>
            <a:r>
              <a:rPr lang="en-US" altLang="en-US" sz="3600" dirty="0">
                <a:latin typeface="Calibri" panose="020F0502020204030204" pitchFamily="34" charset="0"/>
              </a:rPr>
              <a:t>INTRODUCTORY MATTERS</a:t>
            </a:r>
          </a:p>
        </p:txBody>
      </p:sp>
      <p:sp>
        <p:nvSpPr>
          <p:cNvPr id="3" name="Content Placeholder 2">
            <a:extLst>
              <a:ext uri="{FF2B5EF4-FFF2-40B4-BE49-F238E27FC236}">
                <a16:creationId xmlns:a16="http://schemas.microsoft.com/office/drawing/2014/main" id="{5B05CD14-75A2-4967-DCAE-C53E4F039AD1}"/>
              </a:ext>
            </a:extLst>
          </p:cNvPr>
          <p:cNvSpPr>
            <a:spLocks noGrp="1"/>
          </p:cNvSpPr>
          <p:nvPr>
            <p:ph idx="1"/>
          </p:nvPr>
        </p:nvSpPr>
        <p:spPr>
          <a:xfrm>
            <a:off x="1077686" y="1148442"/>
            <a:ext cx="3048000" cy="4947557"/>
          </a:xfrm>
        </p:spPr>
        <p:txBody>
          <a:bodyPr/>
          <a:lstStyle/>
          <a:p>
            <a:pPr marL="457200" indent="-457200" eaLnBrk="1" hangingPunct="1">
              <a:spcBef>
                <a:spcPts val="0"/>
              </a:spcBef>
              <a:spcAft>
                <a:spcPts val="1800"/>
              </a:spcAft>
              <a:defRPr/>
            </a:pPr>
            <a:r>
              <a:rPr lang="en-US" dirty="0"/>
              <a:t>Authorship</a:t>
            </a:r>
          </a:p>
          <a:p>
            <a:pPr marL="457200" indent="-457200" eaLnBrk="1" hangingPunct="1">
              <a:spcBef>
                <a:spcPts val="0"/>
              </a:spcBef>
              <a:spcAft>
                <a:spcPts val="1800"/>
              </a:spcAft>
              <a:defRPr/>
            </a:pPr>
            <a:r>
              <a:rPr lang="en-US" dirty="0"/>
              <a:t>Audience</a:t>
            </a:r>
          </a:p>
          <a:p>
            <a:pPr marL="457200" indent="-457200" eaLnBrk="1" hangingPunct="1">
              <a:spcBef>
                <a:spcPts val="0"/>
              </a:spcBef>
              <a:spcAft>
                <a:spcPts val="1800"/>
              </a:spcAft>
              <a:defRPr/>
            </a:pPr>
            <a:r>
              <a:rPr lang="en-US" dirty="0"/>
              <a:t>Date</a:t>
            </a:r>
          </a:p>
          <a:p>
            <a:pPr marL="457200" indent="-457200" eaLnBrk="1" hangingPunct="1">
              <a:spcBef>
                <a:spcPts val="0"/>
              </a:spcBef>
              <a:spcAft>
                <a:spcPts val="1800"/>
              </a:spcAft>
              <a:defRPr/>
            </a:pPr>
            <a:r>
              <a:rPr lang="en-US" dirty="0"/>
              <a:t>Occasion</a:t>
            </a:r>
          </a:p>
          <a:p>
            <a:pPr marL="457200" indent="-457200" eaLnBrk="1" hangingPunct="1">
              <a:spcBef>
                <a:spcPts val="0"/>
              </a:spcBef>
              <a:spcAft>
                <a:spcPts val="1800"/>
              </a:spcAft>
              <a:defRPr/>
            </a:pPr>
            <a:r>
              <a:rPr lang="en-US" dirty="0"/>
              <a:t>Purpose</a:t>
            </a:r>
          </a:p>
          <a:p>
            <a:pPr marL="457200" indent="-457200" eaLnBrk="1" hangingPunct="1">
              <a:spcBef>
                <a:spcPts val="0"/>
              </a:spcBef>
              <a:spcAft>
                <a:spcPts val="1800"/>
              </a:spcAft>
              <a:defRPr/>
            </a:pPr>
            <a:r>
              <a:rPr lang="en-US" dirty="0"/>
              <a:t>Message</a:t>
            </a:r>
          </a:p>
          <a:p>
            <a:pPr marL="457200" indent="-457200" eaLnBrk="1" hangingPunct="1">
              <a:spcBef>
                <a:spcPts val="0"/>
              </a:spcBef>
              <a:spcAft>
                <a:spcPts val="1800"/>
              </a:spcAft>
              <a:defRPr/>
            </a:pPr>
            <a:r>
              <a:rPr lang="en-US" b="1" u="sng" dirty="0">
                <a:solidFill>
                  <a:srgbClr val="FFFFCC"/>
                </a:solidFill>
              </a:rPr>
              <a:t>Outline</a:t>
            </a:r>
          </a:p>
        </p:txBody>
      </p:sp>
      <p:pic>
        <p:nvPicPr>
          <p:cNvPr id="4" name="Picture 3">
            <a:extLst>
              <a:ext uri="{FF2B5EF4-FFF2-40B4-BE49-F238E27FC236}">
                <a16:creationId xmlns:a16="http://schemas.microsoft.com/office/drawing/2014/main" id="{2287B562-3DAB-E601-6226-5E91C1C7F9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13835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F3A39D6D-06F7-0C24-8372-62127C0CE817}"/>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OUTLINE</a:t>
            </a:r>
            <a:endParaRPr lang="en-US" altLang="en-US" dirty="0"/>
          </a:p>
        </p:txBody>
      </p:sp>
      <p:sp>
        <p:nvSpPr>
          <p:cNvPr id="11267" name="Rectangle 3">
            <a:extLst>
              <a:ext uri="{FF2B5EF4-FFF2-40B4-BE49-F238E27FC236}">
                <a16:creationId xmlns:a16="http://schemas.microsoft.com/office/drawing/2014/main" id="{972FBF75-171E-679C-C53C-81FF502E76DA}"/>
              </a:ext>
            </a:extLst>
          </p:cNvPr>
          <p:cNvSpPr>
            <a:spLocks noGrp="1" noChangeArrowheads="1"/>
          </p:cNvSpPr>
          <p:nvPr>
            <p:ph type="body" idx="1"/>
          </p:nvPr>
        </p:nvSpPr>
        <p:spPr>
          <a:xfrm>
            <a:off x="1981200" y="1143000"/>
            <a:ext cx="8229600" cy="5486400"/>
          </a:xfrm>
        </p:spPr>
        <p:txBody>
          <a:bodyPr/>
          <a:lstStyle/>
          <a:p>
            <a:pPr marL="457200" indent="-457200" eaLnBrk="1" hangingPunct="1">
              <a:lnSpc>
                <a:spcPct val="90000"/>
              </a:lnSpc>
              <a:spcBef>
                <a:spcPts val="0"/>
              </a:spcBef>
              <a:spcAft>
                <a:spcPts val="1800"/>
              </a:spcAft>
              <a:buSzPct val="100000"/>
              <a:buFont typeface="+mj-lt"/>
              <a:buAutoNum type="romanUcPeriod"/>
              <a:defRPr/>
            </a:pPr>
            <a:r>
              <a:rPr lang="en-US" sz="2800" dirty="0"/>
              <a:t>Doctrinal section (1:1–10:18)</a:t>
            </a:r>
          </a:p>
          <a:p>
            <a:pPr marL="971550" lvl="1" indent="-514350" eaLnBrk="1" hangingPunct="1">
              <a:lnSpc>
                <a:spcPct val="90000"/>
              </a:lnSpc>
              <a:spcBef>
                <a:spcPts val="0"/>
              </a:spcBef>
              <a:spcAft>
                <a:spcPts val="1800"/>
              </a:spcAft>
              <a:buSzPct val="100000"/>
              <a:buFont typeface="+mj-lt"/>
              <a:buAutoNum type="alphaUcPeriod"/>
              <a:defRPr/>
            </a:pPr>
            <a:r>
              <a:rPr lang="en-US" sz="2800" dirty="0"/>
              <a:t>Christ’s attributes (1:1-3)</a:t>
            </a:r>
          </a:p>
          <a:p>
            <a:pPr marL="971550" lvl="1" indent="-514350" eaLnBrk="1" hangingPunct="1">
              <a:lnSpc>
                <a:spcPct val="90000"/>
              </a:lnSpc>
              <a:spcBef>
                <a:spcPts val="0"/>
              </a:spcBef>
              <a:spcAft>
                <a:spcPts val="1800"/>
              </a:spcAft>
              <a:buSzPct val="100000"/>
              <a:buFont typeface="+mj-lt"/>
              <a:buAutoNum type="alphaUcPeriod"/>
              <a:defRPr/>
            </a:pPr>
            <a:r>
              <a:rPr lang="en-US" sz="2800" dirty="0"/>
              <a:t>Christ is superior to the angels (1:4–2:18)</a:t>
            </a:r>
          </a:p>
          <a:p>
            <a:pPr marL="971550" lvl="1" indent="-514350" eaLnBrk="1" hangingPunct="1">
              <a:lnSpc>
                <a:spcPct val="90000"/>
              </a:lnSpc>
              <a:spcBef>
                <a:spcPts val="0"/>
              </a:spcBef>
              <a:spcAft>
                <a:spcPts val="1800"/>
              </a:spcAft>
              <a:buSzPct val="100000"/>
              <a:buFont typeface="+mj-lt"/>
              <a:buAutoNum type="alphaUcPeriod"/>
              <a:defRPr/>
            </a:pPr>
            <a:r>
              <a:rPr lang="en-US" sz="2800" dirty="0"/>
              <a:t>Christ is superior to Moses (3:1–4:13)</a:t>
            </a:r>
          </a:p>
          <a:p>
            <a:pPr marL="971550" lvl="1" indent="-514350" eaLnBrk="1" hangingPunct="1">
              <a:lnSpc>
                <a:spcPct val="90000"/>
              </a:lnSpc>
              <a:spcBef>
                <a:spcPts val="0"/>
              </a:spcBef>
              <a:spcAft>
                <a:spcPts val="1800"/>
              </a:spcAft>
              <a:buSzPct val="100000"/>
              <a:buFont typeface="+mj-lt"/>
              <a:buAutoNum type="alphaUcPeriod"/>
              <a:defRPr/>
            </a:pPr>
            <a:r>
              <a:rPr lang="en-US" sz="2800" dirty="0"/>
              <a:t>Christ is superior to Aaron (4:14–10:18)</a:t>
            </a:r>
          </a:p>
          <a:p>
            <a:pPr marL="457200" indent="-457200" eaLnBrk="1" hangingPunct="1">
              <a:lnSpc>
                <a:spcPct val="90000"/>
              </a:lnSpc>
              <a:spcBef>
                <a:spcPts val="0"/>
              </a:spcBef>
              <a:spcAft>
                <a:spcPts val="1800"/>
              </a:spcAft>
              <a:buSzPct val="100000"/>
              <a:buFont typeface="+mj-lt"/>
              <a:buAutoNum type="romanUcPeriod"/>
              <a:defRPr/>
            </a:pPr>
            <a:r>
              <a:rPr lang="en-US" sz="2800" dirty="0"/>
              <a:t>Practical section (10:19–13:25)</a:t>
            </a:r>
          </a:p>
          <a:p>
            <a:pPr marL="971550" lvl="1" indent="-514350" eaLnBrk="1" hangingPunct="1">
              <a:lnSpc>
                <a:spcPct val="90000"/>
              </a:lnSpc>
              <a:spcBef>
                <a:spcPts val="0"/>
              </a:spcBef>
              <a:spcAft>
                <a:spcPts val="1800"/>
              </a:spcAft>
              <a:buSzPct val="100000"/>
              <a:buFont typeface="+mj-lt"/>
              <a:buAutoNum type="alphaUcPeriod"/>
              <a:defRPr/>
            </a:pPr>
            <a:r>
              <a:rPr lang="en-US" sz="2800" dirty="0"/>
              <a:t>Exhortations and pastoral reminders (10, 12, 13)</a:t>
            </a:r>
          </a:p>
          <a:p>
            <a:pPr marL="971550" lvl="1" indent="-514350" eaLnBrk="1" hangingPunct="1">
              <a:lnSpc>
                <a:spcPct val="90000"/>
              </a:lnSpc>
              <a:spcBef>
                <a:spcPts val="0"/>
              </a:spcBef>
              <a:spcAft>
                <a:spcPts val="1800"/>
              </a:spcAft>
              <a:buSzPct val="100000"/>
              <a:buFont typeface="+mj-lt"/>
              <a:buAutoNum type="alphaUcPeriod"/>
              <a:defRPr/>
            </a:pPr>
            <a:r>
              <a:rPr lang="en-US" sz="2800" dirty="0"/>
              <a:t>Hall of faith (11)</a:t>
            </a:r>
          </a:p>
          <a:p>
            <a:pPr marL="971550" lvl="1" indent="-514350" eaLnBrk="1" hangingPunct="1">
              <a:lnSpc>
                <a:spcPct val="90000"/>
              </a:lnSpc>
              <a:spcBef>
                <a:spcPts val="0"/>
              </a:spcBef>
              <a:spcAft>
                <a:spcPts val="1800"/>
              </a:spcAft>
              <a:buSzPct val="100000"/>
              <a:buFont typeface="+mj-lt"/>
              <a:buAutoNum type="alphaUcPeriod"/>
              <a:defRPr/>
            </a:pPr>
            <a:r>
              <a:rPr lang="en-US" sz="2800" dirty="0"/>
              <a:t>Benediction (13:20-25)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F3A39D6D-06F7-0C24-8372-62127C0CE817}"/>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OUTLINE</a:t>
            </a:r>
          </a:p>
        </p:txBody>
      </p:sp>
      <p:sp>
        <p:nvSpPr>
          <p:cNvPr id="11267" name="Rectangle 3">
            <a:extLst>
              <a:ext uri="{FF2B5EF4-FFF2-40B4-BE49-F238E27FC236}">
                <a16:creationId xmlns:a16="http://schemas.microsoft.com/office/drawing/2014/main" id="{972FBF75-171E-679C-C53C-81FF502E76DA}"/>
              </a:ext>
            </a:extLst>
          </p:cNvPr>
          <p:cNvSpPr>
            <a:spLocks noGrp="1" noChangeArrowheads="1"/>
          </p:cNvSpPr>
          <p:nvPr>
            <p:ph type="body" idx="1"/>
          </p:nvPr>
        </p:nvSpPr>
        <p:spPr>
          <a:xfrm>
            <a:off x="1981200" y="1143000"/>
            <a:ext cx="8229600" cy="5486400"/>
          </a:xfrm>
        </p:spPr>
        <p:txBody>
          <a:bodyPr/>
          <a:lstStyle/>
          <a:p>
            <a:pPr marL="457200" indent="-457200" eaLnBrk="1" hangingPunct="1">
              <a:lnSpc>
                <a:spcPct val="90000"/>
              </a:lnSpc>
              <a:spcBef>
                <a:spcPts val="0"/>
              </a:spcBef>
              <a:spcAft>
                <a:spcPts val="1800"/>
              </a:spcAft>
              <a:buSzPct val="100000"/>
              <a:buFont typeface="+mj-lt"/>
              <a:buAutoNum type="romanUcPeriod"/>
              <a:defRPr/>
            </a:pPr>
            <a:r>
              <a:rPr lang="en-US" sz="2800" b="1" dirty="0">
                <a:solidFill>
                  <a:srgbClr val="FFFFCC"/>
                </a:solidFill>
              </a:rPr>
              <a:t>Doctrinal section (1:1–10:18)</a:t>
            </a:r>
          </a:p>
          <a:p>
            <a:pPr marL="971550" lvl="1" indent="-514350" eaLnBrk="1" hangingPunct="1">
              <a:lnSpc>
                <a:spcPct val="90000"/>
              </a:lnSpc>
              <a:spcBef>
                <a:spcPts val="0"/>
              </a:spcBef>
              <a:spcAft>
                <a:spcPts val="1800"/>
              </a:spcAft>
              <a:buSzPct val="100000"/>
              <a:buFont typeface="+mj-lt"/>
              <a:buAutoNum type="alphaUcPeriod"/>
              <a:defRPr/>
            </a:pPr>
            <a:r>
              <a:rPr lang="en-US" sz="2800" b="1" u="sng" dirty="0">
                <a:solidFill>
                  <a:srgbClr val="FFFFCC"/>
                </a:solidFill>
                <a:ea typeface="+mn-ea"/>
                <a:cs typeface="+mn-cs"/>
              </a:rPr>
              <a:t>Christ’s attributes (1:1-3)</a:t>
            </a:r>
          </a:p>
          <a:p>
            <a:pPr marL="971550" lvl="1" indent="-514350" eaLnBrk="1" hangingPunct="1">
              <a:lnSpc>
                <a:spcPct val="90000"/>
              </a:lnSpc>
              <a:spcBef>
                <a:spcPts val="0"/>
              </a:spcBef>
              <a:spcAft>
                <a:spcPts val="1800"/>
              </a:spcAft>
              <a:buSzPct val="100000"/>
              <a:buFont typeface="+mj-lt"/>
              <a:buAutoNum type="alphaUcPeriod"/>
              <a:defRPr/>
            </a:pPr>
            <a:r>
              <a:rPr lang="en-US" sz="2800" dirty="0"/>
              <a:t>Christ is superior to the angels (1:4–2:18)</a:t>
            </a:r>
          </a:p>
          <a:p>
            <a:pPr marL="971550" lvl="1" indent="-514350" eaLnBrk="1" hangingPunct="1">
              <a:lnSpc>
                <a:spcPct val="90000"/>
              </a:lnSpc>
              <a:spcBef>
                <a:spcPts val="0"/>
              </a:spcBef>
              <a:spcAft>
                <a:spcPts val="1800"/>
              </a:spcAft>
              <a:buSzPct val="100000"/>
              <a:buFont typeface="+mj-lt"/>
              <a:buAutoNum type="alphaUcPeriod"/>
              <a:defRPr/>
            </a:pPr>
            <a:r>
              <a:rPr lang="en-US" sz="2800" dirty="0"/>
              <a:t>Christ is superior to Moses (3:1–4:13)</a:t>
            </a:r>
          </a:p>
          <a:p>
            <a:pPr marL="971550" lvl="1" indent="-514350" eaLnBrk="1" hangingPunct="1">
              <a:lnSpc>
                <a:spcPct val="90000"/>
              </a:lnSpc>
              <a:spcBef>
                <a:spcPts val="0"/>
              </a:spcBef>
              <a:spcAft>
                <a:spcPts val="1800"/>
              </a:spcAft>
              <a:buSzPct val="100000"/>
              <a:buFont typeface="+mj-lt"/>
              <a:buAutoNum type="alphaUcPeriod"/>
              <a:defRPr/>
            </a:pPr>
            <a:r>
              <a:rPr lang="en-US" sz="2800" dirty="0"/>
              <a:t>Christ is superior to Aaron (4:14–10:18)</a:t>
            </a:r>
          </a:p>
          <a:p>
            <a:pPr marL="457200" indent="-457200" eaLnBrk="1" hangingPunct="1">
              <a:lnSpc>
                <a:spcPct val="90000"/>
              </a:lnSpc>
              <a:spcBef>
                <a:spcPts val="0"/>
              </a:spcBef>
              <a:spcAft>
                <a:spcPts val="1800"/>
              </a:spcAft>
              <a:buSzPct val="100000"/>
              <a:buFont typeface="+mj-lt"/>
              <a:buAutoNum type="romanUcPeriod"/>
              <a:defRPr/>
            </a:pPr>
            <a:r>
              <a:rPr lang="en-US" sz="2800" dirty="0"/>
              <a:t>Practical section (10:19–13:25)</a:t>
            </a:r>
          </a:p>
          <a:p>
            <a:pPr marL="971550" lvl="1" indent="-514350" eaLnBrk="1" hangingPunct="1">
              <a:lnSpc>
                <a:spcPct val="90000"/>
              </a:lnSpc>
              <a:spcBef>
                <a:spcPts val="0"/>
              </a:spcBef>
              <a:spcAft>
                <a:spcPts val="1800"/>
              </a:spcAft>
              <a:buSzPct val="100000"/>
              <a:buFont typeface="+mj-lt"/>
              <a:buAutoNum type="alphaUcPeriod"/>
              <a:defRPr/>
            </a:pPr>
            <a:r>
              <a:rPr lang="en-US" sz="2800" dirty="0"/>
              <a:t>Exhortations and pastoral reminders (10, 12, 13)</a:t>
            </a:r>
          </a:p>
          <a:p>
            <a:pPr marL="971550" lvl="1" indent="-514350" eaLnBrk="1" hangingPunct="1">
              <a:lnSpc>
                <a:spcPct val="90000"/>
              </a:lnSpc>
              <a:spcBef>
                <a:spcPts val="0"/>
              </a:spcBef>
              <a:spcAft>
                <a:spcPts val="1800"/>
              </a:spcAft>
              <a:buSzPct val="100000"/>
              <a:buFont typeface="+mj-lt"/>
              <a:buAutoNum type="alphaUcPeriod"/>
              <a:defRPr/>
            </a:pPr>
            <a:r>
              <a:rPr lang="en-US" sz="2800" dirty="0"/>
              <a:t>Hall of faith (11)</a:t>
            </a:r>
          </a:p>
          <a:p>
            <a:pPr marL="971550" lvl="1" indent="-514350" eaLnBrk="1" hangingPunct="1">
              <a:lnSpc>
                <a:spcPct val="90000"/>
              </a:lnSpc>
              <a:spcBef>
                <a:spcPts val="0"/>
              </a:spcBef>
              <a:spcAft>
                <a:spcPts val="1800"/>
              </a:spcAft>
              <a:buSzPct val="100000"/>
              <a:buFont typeface="+mj-lt"/>
              <a:buAutoNum type="alphaUcPeriod"/>
              <a:defRPr/>
            </a:pPr>
            <a:r>
              <a:rPr lang="en-US" sz="2800" dirty="0"/>
              <a:t>Benediction (13:20-25)</a:t>
            </a:r>
          </a:p>
        </p:txBody>
      </p:sp>
    </p:spTree>
    <p:extLst>
      <p:ext uri="{BB962C8B-B14F-4D97-AF65-F5344CB8AC3E}">
        <p14:creationId xmlns:p14="http://schemas.microsoft.com/office/powerpoint/2010/main" val="35701745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111611C6-FE1B-FC9A-CC07-E64D44869257}"/>
              </a:ext>
            </a:extLst>
          </p:cNvPr>
          <p:cNvSpPr>
            <a:spLocks noGrp="1" noChangeArrowheads="1"/>
          </p:cNvSpPr>
          <p:nvPr>
            <p:ph type="title"/>
          </p:nvPr>
        </p:nvSpPr>
        <p:spPr>
          <a:xfrm>
            <a:off x="792480" y="228600"/>
            <a:ext cx="10607040" cy="914400"/>
          </a:xfrm>
        </p:spPr>
        <p:txBody>
          <a:bodyPr/>
          <a:lstStyle/>
          <a:p>
            <a:pPr algn="ctr" eaLnBrk="1" hangingPunct="1"/>
            <a:r>
              <a:rPr lang="en-US" altLang="en-US" sz="3600" dirty="0"/>
              <a:t>CHRIST IS SUPERIOR TO PREVIOUS REVELATION (1:1-2A)</a:t>
            </a:r>
          </a:p>
        </p:txBody>
      </p:sp>
      <p:sp>
        <p:nvSpPr>
          <p:cNvPr id="3075" name="Rectangle 3">
            <a:extLst>
              <a:ext uri="{FF2B5EF4-FFF2-40B4-BE49-F238E27FC236}">
                <a16:creationId xmlns:a16="http://schemas.microsoft.com/office/drawing/2014/main" id="{4A32D487-90D3-7DAD-6680-5F5D3EC8D4C3}"/>
              </a:ext>
            </a:extLst>
          </p:cNvPr>
          <p:cNvSpPr>
            <a:spLocks noGrp="1" noChangeArrowheads="1"/>
          </p:cNvSpPr>
          <p:nvPr>
            <p:ph type="body" idx="1"/>
          </p:nvPr>
        </p:nvSpPr>
        <p:spPr>
          <a:xfrm>
            <a:off x="533400" y="1946275"/>
            <a:ext cx="6629400" cy="1787525"/>
          </a:xfrm>
        </p:spPr>
        <p:txBody>
          <a:bodyPr/>
          <a:lstStyle/>
          <a:p>
            <a:pPr marL="457200" indent="-457200" algn="just" eaLnBrk="1" hangingPunct="1">
              <a:spcBef>
                <a:spcPts val="0"/>
              </a:spcBef>
              <a:spcAft>
                <a:spcPts val="3600"/>
              </a:spcAft>
              <a:defRPr/>
            </a:pPr>
            <a:r>
              <a:rPr lang="en-US" sz="3000" dirty="0"/>
              <a:t>OT – Indirect, incomplete, temporary</a:t>
            </a:r>
          </a:p>
          <a:p>
            <a:pPr marL="457200" indent="-457200" algn="just" eaLnBrk="1" hangingPunct="1">
              <a:spcBef>
                <a:spcPts val="0"/>
              </a:spcBef>
              <a:spcAft>
                <a:spcPts val="3600"/>
              </a:spcAft>
              <a:defRPr/>
            </a:pPr>
            <a:r>
              <a:rPr lang="en-US" sz="3000" dirty="0"/>
              <a:t>Christ – Direct, complete, permanent</a:t>
            </a:r>
          </a:p>
        </p:txBody>
      </p:sp>
      <p:pic>
        <p:nvPicPr>
          <p:cNvPr id="2" name="Picture 1">
            <a:extLst>
              <a:ext uri="{FF2B5EF4-FFF2-40B4-BE49-F238E27FC236}">
                <a16:creationId xmlns:a16="http://schemas.microsoft.com/office/drawing/2014/main" id="{2353E3AD-9C78-E455-DF34-1EFB228342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5D14FB6F-7B13-5384-4488-F3D6A282F7C9}"/>
              </a:ext>
            </a:extLst>
          </p:cNvPr>
          <p:cNvSpPr>
            <a:spLocks noGrp="1"/>
          </p:cNvSpPr>
          <p:nvPr>
            <p:ph type="title"/>
          </p:nvPr>
        </p:nvSpPr>
        <p:spPr>
          <a:xfrm>
            <a:off x="914400" y="228600"/>
            <a:ext cx="10363200" cy="914400"/>
          </a:xfrm>
        </p:spPr>
        <p:txBody>
          <a:bodyPr/>
          <a:lstStyle/>
          <a:p>
            <a:pPr algn="ctr"/>
            <a:r>
              <a:rPr lang="en-US" altLang="en-US" sz="3600" dirty="0">
                <a:latin typeface="Calibri" panose="020F0502020204030204" pitchFamily="34" charset="0"/>
              </a:rPr>
              <a:t>INTRODUCTORY MATTERS</a:t>
            </a:r>
          </a:p>
        </p:txBody>
      </p:sp>
      <p:sp>
        <p:nvSpPr>
          <p:cNvPr id="3" name="Content Placeholder 2">
            <a:extLst>
              <a:ext uri="{FF2B5EF4-FFF2-40B4-BE49-F238E27FC236}">
                <a16:creationId xmlns:a16="http://schemas.microsoft.com/office/drawing/2014/main" id="{5B05CD14-75A2-4967-DCAE-C53E4F039AD1}"/>
              </a:ext>
            </a:extLst>
          </p:cNvPr>
          <p:cNvSpPr>
            <a:spLocks noGrp="1"/>
          </p:cNvSpPr>
          <p:nvPr>
            <p:ph idx="1"/>
          </p:nvPr>
        </p:nvSpPr>
        <p:spPr>
          <a:xfrm>
            <a:off x="1077686" y="1148442"/>
            <a:ext cx="3048000" cy="4947557"/>
          </a:xfrm>
        </p:spPr>
        <p:txBody>
          <a:bodyPr/>
          <a:lstStyle/>
          <a:p>
            <a:pPr marL="457200" indent="-457200" eaLnBrk="1" hangingPunct="1">
              <a:spcBef>
                <a:spcPts val="0"/>
              </a:spcBef>
              <a:spcAft>
                <a:spcPts val="1800"/>
              </a:spcAft>
              <a:defRPr/>
            </a:pPr>
            <a:r>
              <a:rPr lang="en-US" b="1" u="sng" dirty="0">
                <a:solidFill>
                  <a:srgbClr val="FFFFCC"/>
                </a:solidFill>
                <a:latin typeface="Calibri" panose="020F0502020204030204" pitchFamily="34" charset="0"/>
              </a:rPr>
              <a:t>Authorship</a:t>
            </a:r>
          </a:p>
          <a:p>
            <a:pPr marL="457200" indent="-457200" eaLnBrk="1" hangingPunct="1">
              <a:spcBef>
                <a:spcPts val="0"/>
              </a:spcBef>
              <a:spcAft>
                <a:spcPts val="1800"/>
              </a:spcAft>
              <a:defRPr/>
            </a:pPr>
            <a:r>
              <a:rPr lang="en-US" dirty="0">
                <a:latin typeface="Calibri" panose="020F0502020204030204" pitchFamily="34" charset="0"/>
              </a:rPr>
              <a:t>Audience</a:t>
            </a:r>
          </a:p>
          <a:p>
            <a:pPr marL="457200" indent="-457200" eaLnBrk="1" hangingPunct="1">
              <a:spcBef>
                <a:spcPts val="0"/>
              </a:spcBef>
              <a:spcAft>
                <a:spcPts val="1800"/>
              </a:spcAft>
              <a:defRPr/>
            </a:pPr>
            <a:r>
              <a:rPr lang="en-US" dirty="0">
                <a:latin typeface="Calibri" panose="020F0502020204030204" pitchFamily="34" charset="0"/>
              </a:rPr>
              <a:t>Date</a:t>
            </a:r>
          </a:p>
          <a:p>
            <a:pPr marL="457200" indent="-457200" eaLnBrk="1" hangingPunct="1">
              <a:spcBef>
                <a:spcPts val="0"/>
              </a:spcBef>
              <a:spcAft>
                <a:spcPts val="1800"/>
              </a:spcAft>
              <a:defRPr/>
            </a:pPr>
            <a:r>
              <a:rPr lang="en-US" dirty="0">
                <a:latin typeface="Calibri" panose="020F0502020204030204" pitchFamily="34" charset="0"/>
              </a:rPr>
              <a:t>Occasion</a:t>
            </a:r>
          </a:p>
          <a:p>
            <a:pPr marL="457200" indent="-457200" eaLnBrk="1" hangingPunct="1">
              <a:spcBef>
                <a:spcPts val="0"/>
              </a:spcBef>
              <a:spcAft>
                <a:spcPts val="1800"/>
              </a:spcAft>
              <a:defRPr/>
            </a:pPr>
            <a:r>
              <a:rPr lang="en-US" dirty="0">
                <a:latin typeface="Calibri" panose="020F0502020204030204" pitchFamily="34" charset="0"/>
              </a:rPr>
              <a:t>Purpose</a:t>
            </a:r>
          </a:p>
          <a:p>
            <a:pPr marL="457200" indent="-457200" eaLnBrk="1" hangingPunct="1">
              <a:spcBef>
                <a:spcPts val="0"/>
              </a:spcBef>
              <a:spcAft>
                <a:spcPts val="1800"/>
              </a:spcAft>
              <a:defRPr/>
            </a:pPr>
            <a:r>
              <a:rPr lang="en-US" dirty="0">
                <a:latin typeface="Calibri" panose="020F0502020204030204" pitchFamily="34" charset="0"/>
              </a:rPr>
              <a:t>Message</a:t>
            </a:r>
          </a:p>
          <a:p>
            <a:pPr marL="457200" indent="-457200" eaLnBrk="1" hangingPunct="1">
              <a:spcBef>
                <a:spcPts val="0"/>
              </a:spcBef>
              <a:spcAft>
                <a:spcPts val="1800"/>
              </a:spcAft>
              <a:defRPr/>
            </a:pPr>
            <a:r>
              <a:rPr lang="en-US" dirty="0">
                <a:latin typeface="Calibri" panose="020F0502020204030204" pitchFamily="34" charset="0"/>
              </a:rPr>
              <a:t>Outline</a:t>
            </a:r>
          </a:p>
        </p:txBody>
      </p:sp>
      <p:pic>
        <p:nvPicPr>
          <p:cNvPr id="4" name="Picture 3">
            <a:extLst>
              <a:ext uri="{FF2B5EF4-FFF2-40B4-BE49-F238E27FC236}">
                <a16:creationId xmlns:a16="http://schemas.microsoft.com/office/drawing/2014/main" id="{557D9139-B1FA-8ED7-71F4-DE7DBEFAAE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8690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EABB52-3FC5-6E32-7283-5A6BCABAD307}"/>
              </a:ext>
            </a:extLst>
          </p:cNvPr>
          <p:cNvPicPr>
            <a:picLocks noChangeAspect="1"/>
          </p:cNvPicPr>
          <p:nvPr/>
        </p:nvPicPr>
        <p:blipFill>
          <a:blip r:embed="rId2"/>
          <a:stretch>
            <a:fillRect/>
          </a:stretch>
        </p:blipFill>
        <p:spPr>
          <a:xfrm>
            <a:off x="0" y="0"/>
            <a:ext cx="12192000" cy="6857999"/>
          </a:xfrm>
          <a:prstGeom prst="rect">
            <a:avLst/>
          </a:prstGeom>
        </p:spPr>
      </p:pic>
      <p:sp>
        <p:nvSpPr>
          <p:cNvPr id="198659" name="Rectangle 1"/>
          <p:cNvSpPr>
            <a:spLocks noChangeArrowheads="1"/>
          </p:cNvSpPr>
          <p:nvPr/>
        </p:nvSpPr>
        <p:spPr bwMode="auto">
          <a:xfrm>
            <a:off x="609600" y="0"/>
            <a:ext cx="10972800" cy="3962623"/>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Hebrews 1:2-3</a:t>
            </a:r>
          </a:p>
          <a:p>
            <a:pPr algn="just">
              <a:spcBef>
                <a:spcPts val="0"/>
              </a:spcBef>
              <a:spcAft>
                <a:spcPts val="0"/>
              </a:spcAft>
            </a:pPr>
            <a:r>
              <a:rPr lang="en-US" altLang="en-US" sz="3400" dirty="0">
                <a:effectLst>
                  <a:outerShdw blurRad="38100" dist="38100" dir="2700000" algn="tl">
                    <a:srgbClr val="000000">
                      <a:alpha val="43137"/>
                    </a:srgbClr>
                  </a:outerShdw>
                </a:effectLst>
                <a:latin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rPr>
              <a:t>2 </a:t>
            </a:r>
            <a:r>
              <a:rPr lang="en-US" sz="3400" i="0" dirty="0">
                <a:effectLst>
                  <a:outerShdw blurRad="38100" dist="38100" dir="2700000" algn="tl">
                    <a:srgbClr val="000000">
                      <a:alpha val="43137"/>
                    </a:srgbClr>
                  </a:outerShdw>
                </a:effectLst>
                <a:latin typeface="Calibri" panose="020F0502020204030204" pitchFamily="34" charset="0"/>
              </a:rPr>
              <a:t>in these last days has spoken to us </a:t>
            </a:r>
            <a:r>
              <a:rPr lang="en-US" sz="3400" b="1" i="0" u="sng" dirty="0">
                <a:solidFill>
                  <a:srgbClr val="FFFFCC"/>
                </a:solidFill>
                <a:effectLst>
                  <a:outerShdw blurRad="38100" dist="38100" dir="2700000" algn="tl">
                    <a:srgbClr val="000000">
                      <a:alpha val="43137"/>
                    </a:srgbClr>
                  </a:outerShdw>
                </a:effectLst>
                <a:latin typeface="Calibri" panose="020F0502020204030204" pitchFamily="34" charset="0"/>
              </a:rPr>
              <a:t>in His Son</a:t>
            </a:r>
            <a:r>
              <a:rPr lang="en-US" sz="3400" i="0" dirty="0">
                <a:effectLst>
                  <a:outerShdw blurRad="38100" dist="38100" dir="2700000" algn="tl">
                    <a:srgbClr val="000000">
                      <a:alpha val="43137"/>
                    </a:srgbClr>
                  </a:outerShdw>
                </a:effectLst>
                <a:latin typeface="Calibri" panose="020F0502020204030204" pitchFamily="34" charset="0"/>
              </a:rPr>
              <a:t>, whom He appointed heir of all things, through whom also He made the world.</a:t>
            </a:r>
            <a:r>
              <a:rPr lang="en-US" sz="3400" i="0" u="none" strike="noStrike" dirty="0">
                <a:effectLst>
                  <a:outerShdw blurRad="38100" dist="38100" dir="2700000" algn="tl">
                    <a:srgbClr val="000000">
                      <a:alpha val="43137"/>
                    </a:srgbClr>
                  </a:outerShdw>
                </a:effectLst>
                <a:latin typeface="Calibri" panose="020F0502020204030204" pitchFamily="34" charset="0"/>
              </a:rPr>
              <a:t> </a:t>
            </a:r>
            <a:r>
              <a:rPr lang="en-US" sz="3400" i="0" baseline="30000" dirty="0">
                <a:effectLst>
                  <a:outerShdw blurRad="38100" dist="38100" dir="2700000" algn="tl">
                    <a:srgbClr val="000000">
                      <a:alpha val="43137"/>
                    </a:srgbClr>
                  </a:outerShdw>
                </a:effectLst>
                <a:latin typeface="Calibri" panose="020F0502020204030204" pitchFamily="34" charset="0"/>
              </a:rPr>
              <a:t>3 </a:t>
            </a:r>
            <a:r>
              <a:rPr lang="en-US" sz="3400" i="0" dirty="0">
                <a:effectLst>
                  <a:outerShdw blurRad="38100" dist="38100" dir="2700000" algn="tl">
                    <a:srgbClr val="000000">
                      <a:alpha val="43137"/>
                    </a:srgbClr>
                  </a:outerShdw>
                </a:effectLst>
                <a:latin typeface="Calibri" panose="020F0502020204030204" pitchFamily="34" charset="0"/>
              </a:rPr>
              <a:t>And He is the radiance of His glory and the exact representation of His nature, and upholds all things by the word of His power. When He had made purification of sins, He sat down at the right hand of the Majesty on high</a:t>
            </a:r>
            <a:r>
              <a:rPr lang="en-US" sz="3400" dirty="0">
                <a:effectLst>
                  <a:outerShdw blurRad="38100" dist="38100" dir="2700000" algn="tl">
                    <a:srgbClr val="000000">
                      <a:alpha val="43137"/>
                    </a:srgbClr>
                  </a:outerShdw>
                </a:effectLst>
                <a:latin typeface="Calibri" panose="020F0502020204030204" pitchFamily="34" charset="0"/>
              </a:rPr>
              <a:t>.”</a:t>
            </a:r>
            <a:endParaRPr lang="en-US" altLang="en-US" sz="34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89555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EABB52-3FC5-6E32-7283-5A6BCABAD307}"/>
              </a:ext>
            </a:extLst>
          </p:cNvPr>
          <p:cNvPicPr>
            <a:picLocks noChangeAspect="1"/>
          </p:cNvPicPr>
          <p:nvPr/>
        </p:nvPicPr>
        <p:blipFill>
          <a:blip r:embed="rId2"/>
          <a:stretch>
            <a:fillRect/>
          </a:stretch>
        </p:blipFill>
        <p:spPr>
          <a:xfrm>
            <a:off x="0" y="0"/>
            <a:ext cx="12192000" cy="6857999"/>
          </a:xfrm>
          <a:prstGeom prst="rect">
            <a:avLst/>
          </a:prstGeom>
        </p:spPr>
      </p:pic>
      <p:sp>
        <p:nvSpPr>
          <p:cNvPr id="198659" name="Rectangle 1"/>
          <p:cNvSpPr>
            <a:spLocks noChangeArrowheads="1"/>
          </p:cNvSpPr>
          <p:nvPr/>
        </p:nvSpPr>
        <p:spPr bwMode="auto">
          <a:xfrm>
            <a:off x="609600" y="0"/>
            <a:ext cx="10972800" cy="3962623"/>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Hebrews 1:2-3</a:t>
            </a:r>
          </a:p>
          <a:p>
            <a:pPr algn="just">
              <a:spcBef>
                <a:spcPts val="0"/>
              </a:spcBef>
              <a:spcAft>
                <a:spcPts val="0"/>
              </a:spcAft>
            </a:pPr>
            <a:r>
              <a:rPr lang="en-US" altLang="en-US" sz="3400" dirty="0">
                <a:effectLst>
                  <a:outerShdw blurRad="38100" dist="38100" dir="2700000" algn="tl">
                    <a:srgbClr val="000000">
                      <a:alpha val="43137"/>
                    </a:srgbClr>
                  </a:outerShdw>
                </a:effectLst>
                <a:latin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rPr>
              <a:t>2 </a:t>
            </a:r>
            <a:r>
              <a:rPr lang="en-US" sz="3400" i="0" dirty="0">
                <a:effectLst>
                  <a:outerShdw blurRad="38100" dist="38100" dir="2700000" algn="tl">
                    <a:srgbClr val="000000">
                      <a:alpha val="43137"/>
                    </a:srgbClr>
                  </a:outerShdw>
                </a:effectLst>
                <a:latin typeface="Calibri" panose="020F0502020204030204" pitchFamily="34" charset="0"/>
              </a:rPr>
              <a:t>in these last days has spoken to us in His Son, whom He appointed heir of all things, through whom also He made the world.</a:t>
            </a:r>
            <a:r>
              <a:rPr lang="en-US" sz="3400" i="0" u="none" strike="noStrike" dirty="0">
                <a:effectLst>
                  <a:outerShdw blurRad="38100" dist="38100" dir="2700000" algn="tl">
                    <a:srgbClr val="000000">
                      <a:alpha val="43137"/>
                    </a:srgbClr>
                  </a:outerShdw>
                </a:effectLst>
                <a:latin typeface="Calibri" panose="020F0502020204030204" pitchFamily="34" charset="0"/>
              </a:rPr>
              <a:t> </a:t>
            </a:r>
            <a:r>
              <a:rPr lang="en-US" sz="3400" i="0" baseline="30000" dirty="0">
                <a:effectLst>
                  <a:outerShdw blurRad="38100" dist="38100" dir="2700000" algn="tl">
                    <a:srgbClr val="000000">
                      <a:alpha val="43137"/>
                    </a:srgbClr>
                  </a:outerShdw>
                </a:effectLst>
                <a:latin typeface="Calibri" panose="020F0502020204030204" pitchFamily="34" charset="0"/>
              </a:rPr>
              <a:t>3 </a:t>
            </a:r>
            <a:r>
              <a:rPr lang="en-US" sz="3400" i="0" dirty="0">
                <a:effectLst>
                  <a:outerShdw blurRad="38100" dist="38100" dir="2700000" algn="tl">
                    <a:srgbClr val="000000">
                      <a:alpha val="43137"/>
                    </a:srgbClr>
                  </a:outerShdw>
                </a:effectLst>
                <a:latin typeface="Calibri" panose="020F0502020204030204" pitchFamily="34" charset="0"/>
              </a:rPr>
              <a:t>And He is the radiance of His glory and the exact representation of His nature, and upholds all things by the word of His power. When He had made purification of sins, He sat down at the right hand of the Majesty on high</a:t>
            </a:r>
            <a:r>
              <a:rPr lang="en-US" sz="3400" dirty="0">
                <a:effectLst>
                  <a:outerShdw blurRad="38100" dist="38100" dir="2700000" algn="tl">
                    <a:srgbClr val="000000">
                      <a:alpha val="43137"/>
                    </a:srgbClr>
                  </a:outerShdw>
                </a:effectLst>
                <a:latin typeface="Calibri" panose="020F0502020204030204" pitchFamily="34" charset="0"/>
              </a:rPr>
              <a:t>.”</a:t>
            </a:r>
            <a:endParaRPr lang="en-US" altLang="en-US" sz="34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392226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091AF076-3852-8199-CD3F-54957BBFDD25}"/>
              </a:ext>
            </a:extLst>
          </p:cNvPr>
          <p:cNvSpPr>
            <a:spLocks noGrp="1" noChangeArrowheads="1"/>
          </p:cNvSpPr>
          <p:nvPr>
            <p:ph type="title"/>
          </p:nvPr>
        </p:nvSpPr>
        <p:spPr>
          <a:xfrm>
            <a:off x="609600" y="228600"/>
            <a:ext cx="10972800" cy="914400"/>
          </a:xfrm>
        </p:spPr>
        <p:txBody>
          <a:bodyPr/>
          <a:lstStyle/>
          <a:p>
            <a:pPr algn="ctr" eaLnBrk="1" hangingPunct="1"/>
            <a:r>
              <a:rPr lang="en-US" altLang="en-US" sz="3600" dirty="0"/>
              <a:t>CHRIST’S 7 ATTRIBUTES SHOWING HIS FINALITY (1:2B-3)</a:t>
            </a:r>
          </a:p>
        </p:txBody>
      </p:sp>
      <p:sp>
        <p:nvSpPr>
          <p:cNvPr id="4099" name="Rectangle 3">
            <a:extLst>
              <a:ext uri="{FF2B5EF4-FFF2-40B4-BE49-F238E27FC236}">
                <a16:creationId xmlns:a16="http://schemas.microsoft.com/office/drawing/2014/main" id="{C68DA7D6-70E4-046D-F49D-8C1B418B5095}"/>
              </a:ext>
            </a:extLst>
          </p:cNvPr>
          <p:cNvSpPr>
            <a:spLocks noGrp="1" noChangeArrowheads="1"/>
          </p:cNvSpPr>
          <p:nvPr>
            <p:ph type="body" idx="1"/>
          </p:nvPr>
        </p:nvSpPr>
        <p:spPr>
          <a:xfrm>
            <a:off x="914400" y="1524000"/>
            <a:ext cx="7010400" cy="4937760"/>
          </a:xfrm>
        </p:spPr>
        <p:txBody>
          <a:bodyPr/>
          <a:lstStyle/>
          <a:p>
            <a:pPr marL="457200" indent="-457200" algn="just" eaLnBrk="1" hangingPunct="1">
              <a:spcBef>
                <a:spcPts val="0"/>
              </a:spcBef>
              <a:spcAft>
                <a:spcPts val="1800"/>
              </a:spcAft>
              <a:defRPr/>
            </a:pPr>
            <a:r>
              <a:rPr lang="en-US" sz="3000" dirty="0"/>
              <a:t>Heir of all things</a:t>
            </a:r>
          </a:p>
          <a:p>
            <a:pPr marL="457200" indent="-457200" algn="just" eaLnBrk="1" hangingPunct="1">
              <a:spcBef>
                <a:spcPts val="0"/>
              </a:spcBef>
              <a:spcAft>
                <a:spcPts val="1800"/>
              </a:spcAft>
              <a:defRPr/>
            </a:pPr>
            <a:r>
              <a:rPr lang="en-US" sz="3000" dirty="0"/>
              <a:t>Maker of all things</a:t>
            </a:r>
          </a:p>
          <a:p>
            <a:pPr marL="457200" indent="-457200" algn="just" eaLnBrk="1" hangingPunct="1">
              <a:spcBef>
                <a:spcPts val="0"/>
              </a:spcBef>
              <a:spcAft>
                <a:spcPts val="1800"/>
              </a:spcAft>
              <a:defRPr/>
            </a:pPr>
            <a:r>
              <a:rPr lang="en-US" sz="3000" dirty="0"/>
              <a:t>Brightness of the Father’s glory</a:t>
            </a:r>
          </a:p>
          <a:p>
            <a:pPr marL="457200" indent="-457200" algn="just" eaLnBrk="1" hangingPunct="1">
              <a:spcBef>
                <a:spcPts val="0"/>
              </a:spcBef>
              <a:spcAft>
                <a:spcPts val="1800"/>
              </a:spcAft>
              <a:defRPr/>
            </a:pPr>
            <a:r>
              <a:rPr lang="en-US" sz="3000" dirty="0"/>
              <a:t>Express image of the Father</a:t>
            </a:r>
          </a:p>
          <a:p>
            <a:pPr marL="457200" indent="-457200" algn="just" eaLnBrk="1" hangingPunct="1">
              <a:spcBef>
                <a:spcPts val="0"/>
              </a:spcBef>
              <a:spcAft>
                <a:spcPts val="1800"/>
              </a:spcAft>
              <a:defRPr/>
            </a:pPr>
            <a:r>
              <a:rPr lang="en-US" sz="3000" dirty="0"/>
              <a:t>Upholds all things</a:t>
            </a:r>
          </a:p>
          <a:p>
            <a:pPr marL="457200" indent="-457200" algn="just" eaLnBrk="1" hangingPunct="1">
              <a:spcBef>
                <a:spcPts val="0"/>
              </a:spcBef>
              <a:spcAft>
                <a:spcPts val="1800"/>
              </a:spcAft>
              <a:defRPr/>
            </a:pPr>
            <a:r>
              <a:rPr lang="en-US" sz="3000" dirty="0"/>
              <a:t>Made complete purification for sins</a:t>
            </a:r>
          </a:p>
          <a:p>
            <a:pPr marL="457200" indent="-457200" algn="just" eaLnBrk="1" hangingPunct="1">
              <a:spcBef>
                <a:spcPts val="0"/>
              </a:spcBef>
              <a:spcAft>
                <a:spcPts val="1800"/>
              </a:spcAft>
              <a:defRPr/>
            </a:pPr>
            <a:r>
              <a:rPr lang="en-US" sz="3000" dirty="0"/>
              <a:t>Sat down at the Father’s right hand</a:t>
            </a:r>
          </a:p>
        </p:txBody>
      </p:sp>
      <p:pic>
        <p:nvPicPr>
          <p:cNvPr id="3" name="Picture 2">
            <a:extLst>
              <a:ext uri="{FF2B5EF4-FFF2-40B4-BE49-F238E27FC236}">
                <a16:creationId xmlns:a16="http://schemas.microsoft.com/office/drawing/2014/main" id="{608D7B15-573A-425F-7407-715B5B2503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091AF076-3852-8199-CD3F-54957BBFDD25}"/>
              </a:ext>
            </a:extLst>
          </p:cNvPr>
          <p:cNvSpPr>
            <a:spLocks noGrp="1" noChangeArrowheads="1"/>
          </p:cNvSpPr>
          <p:nvPr>
            <p:ph type="title"/>
          </p:nvPr>
        </p:nvSpPr>
        <p:spPr>
          <a:xfrm>
            <a:off x="609600" y="228600"/>
            <a:ext cx="10972800" cy="914400"/>
          </a:xfrm>
        </p:spPr>
        <p:txBody>
          <a:bodyPr/>
          <a:lstStyle/>
          <a:p>
            <a:pPr algn="ctr" eaLnBrk="1" hangingPunct="1"/>
            <a:r>
              <a:rPr lang="en-US" altLang="en-US" sz="3600" dirty="0"/>
              <a:t>CHRIST’S 7 ATTRIBUTES SHOWING HIS FINALITY (1:2B-3)</a:t>
            </a:r>
          </a:p>
        </p:txBody>
      </p:sp>
      <p:sp>
        <p:nvSpPr>
          <p:cNvPr id="4099" name="Rectangle 3">
            <a:extLst>
              <a:ext uri="{FF2B5EF4-FFF2-40B4-BE49-F238E27FC236}">
                <a16:creationId xmlns:a16="http://schemas.microsoft.com/office/drawing/2014/main" id="{C68DA7D6-70E4-046D-F49D-8C1B418B5095}"/>
              </a:ext>
            </a:extLst>
          </p:cNvPr>
          <p:cNvSpPr>
            <a:spLocks noGrp="1" noChangeArrowheads="1"/>
          </p:cNvSpPr>
          <p:nvPr>
            <p:ph type="body" idx="1"/>
          </p:nvPr>
        </p:nvSpPr>
        <p:spPr>
          <a:xfrm>
            <a:off x="914400" y="1524000"/>
            <a:ext cx="7010400" cy="4937760"/>
          </a:xfrm>
        </p:spPr>
        <p:txBody>
          <a:bodyPr/>
          <a:lstStyle/>
          <a:p>
            <a:pPr marL="457200" indent="-457200" algn="just" eaLnBrk="1" hangingPunct="1">
              <a:spcBef>
                <a:spcPts val="0"/>
              </a:spcBef>
              <a:spcAft>
                <a:spcPts val="1800"/>
              </a:spcAft>
              <a:defRPr/>
            </a:pPr>
            <a:r>
              <a:rPr lang="en-US" sz="3000" b="1" u="sng" dirty="0">
                <a:solidFill>
                  <a:srgbClr val="FFFFCC"/>
                </a:solidFill>
              </a:rPr>
              <a:t>Heir of all things</a:t>
            </a:r>
          </a:p>
          <a:p>
            <a:pPr marL="457200" indent="-457200" algn="just" eaLnBrk="1" hangingPunct="1">
              <a:spcBef>
                <a:spcPts val="0"/>
              </a:spcBef>
              <a:spcAft>
                <a:spcPts val="1800"/>
              </a:spcAft>
              <a:defRPr/>
            </a:pPr>
            <a:r>
              <a:rPr lang="en-US" sz="3000" dirty="0"/>
              <a:t>Maker of all things</a:t>
            </a:r>
          </a:p>
          <a:p>
            <a:pPr marL="457200" indent="-457200" algn="just" eaLnBrk="1" hangingPunct="1">
              <a:spcBef>
                <a:spcPts val="0"/>
              </a:spcBef>
              <a:spcAft>
                <a:spcPts val="1800"/>
              </a:spcAft>
              <a:defRPr/>
            </a:pPr>
            <a:r>
              <a:rPr lang="en-US" sz="3000" dirty="0"/>
              <a:t>Brightness of the Father’s glory</a:t>
            </a:r>
          </a:p>
          <a:p>
            <a:pPr marL="457200" indent="-457200" algn="just" eaLnBrk="1" hangingPunct="1">
              <a:spcBef>
                <a:spcPts val="0"/>
              </a:spcBef>
              <a:spcAft>
                <a:spcPts val="1800"/>
              </a:spcAft>
              <a:defRPr/>
            </a:pPr>
            <a:r>
              <a:rPr lang="en-US" sz="3000" dirty="0"/>
              <a:t>Express image of the Father</a:t>
            </a:r>
          </a:p>
          <a:p>
            <a:pPr marL="457200" indent="-457200" algn="just" eaLnBrk="1" hangingPunct="1">
              <a:spcBef>
                <a:spcPts val="0"/>
              </a:spcBef>
              <a:spcAft>
                <a:spcPts val="1800"/>
              </a:spcAft>
              <a:defRPr/>
            </a:pPr>
            <a:r>
              <a:rPr lang="en-US" sz="3000" dirty="0"/>
              <a:t>Upholds all things</a:t>
            </a:r>
          </a:p>
          <a:p>
            <a:pPr marL="457200" indent="-457200" algn="just" eaLnBrk="1" hangingPunct="1">
              <a:spcBef>
                <a:spcPts val="0"/>
              </a:spcBef>
              <a:spcAft>
                <a:spcPts val="1800"/>
              </a:spcAft>
              <a:defRPr/>
            </a:pPr>
            <a:r>
              <a:rPr lang="en-US" sz="3000" dirty="0"/>
              <a:t>Made complete purification for sins</a:t>
            </a:r>
          </a:p>
          <a:p>
            <a:pPr marL="457200" indent="-457200" algn="just" eaLnBrk="1" hangingPunct="1">
              <a:spcBef>
                <a:spcPts val="0"/>
              </a:spcBef>
              <a:spcAft>
                <a:spcPts val="1800"/>
              </a:spcAft>
              <a:defRPr/>
            </a:pPr>
            <a:r>
              <a:rPr lang="en-US" sz="3000" dirty="0"/>
              <a:t>Sat down at the Father’s right hand</a:t>
            </a:r>
          </a:p>
        </p:txBody>
      </p:sp>
      <p:pic>
        <p:nvPicPr>
          <p:cNvPr id="3" name="Picture 2">
            <a:extLst>
              <a:ext uri="{FF2B5EF4-FFF2-40B4-BE49-F238E27FC236}">
                <a16:creationId xmlns:a16="http://schemas.microsoft.com/office/drawing/2014/main" id="{608D7B15-573A-425F-7407-715B5B2503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82400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EABB52-3FC5-6E32-7283-5A6BCABAD307}"/>
              </a:ext>
            </a:extLst>
          </p:cNvPr>
          <p:cNvPicPr>
            <a:picLocks noChangeAspect="1"/>
          </p:cNvPicPr>
          <p:nvPr/>
        </p:nvPicPr>
        <p:blipFill>
          <a:blip r:embed="rId2"/>
          <a:stretch>
            <a:fillRect/>
          </a:stretch>
        </p:blipFill>
        <p:spPr>
          <a:xfrm>
            <a:off x="0" y="0"/>
            <a:ext cx="12192000" cy="6857999"/>
          </a:xfrm>
          <a:prstGeom prst="rect">
            <a:avLst/>
          </a:prstGeom>
        </p:spPr>
      </p:pic>
      <p:sp>
        <p:nvSpPr>
          <p:cNvPr id="198659" name="Rectangle 1"/>
          <p:cNvSpPr>
            <a:spLocks noChangeArrowheads="1"/>
          </p:cNvSpPr>
          <p:nvPr/>
        </p:nvSpPr>
        <p:spPr bwMode="auto">
          <a:xfrm>
            <a:off x="609600" y="0"/>
            <a:ext cx="10972800" cy="3962623"/>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Hebrews 1:2-3</a:t>
            </a:r>
          </a:p>
          <a:p>
            <a:pPr algn="just">
              <a:spcBef>
                <a:spcPts val="0"/>
              </a:spcBef>
              <a:spcAft>
                <a:spcPts val="0"/>
              </a:spcAft>
            </a:pPr>
            <a:r>
              <a:rPr lang="en-US" altLang="en-US" sz="3400" dirty="0">
                <a:effectLst>
                  <a:outerShdw blurRad="38100" dist="38100" dir="2700000" algn="tl">
                    <a:srgbClr val="000000">
                      <a:alpha val="43137"/>
                    </a:srgbClr>
                  </a:outerShdw>
                </a:effectLst>
                <a:latin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rPr>
              <a:t>2 </a:t>
            </a:r>
            <a:r>
              <a:rPr lang="en-US" sz="3400" i="0" dirty="0">
                <a:effectLst>
                  <a:outerShdw blurRad="38100" dist="38100" dir="2700000" algn="tl">
                    <a:srgbClr val="000000">
                      <a:alpha val="43137"/>
                    </a:srgbClr>
                  </a:outerShdw>
                </a:effectLst>
                <a:latin typeface="Calibri" panose="020F0502020204030204" pitchFamily="34" charset="0"/>
              </a:rPr>
              <a:t>in these last days has spoken to us in His Son, whom He appointed </a:t>
            </a:r>
            <a:r>
              <a:rPr lang="en-US" sz="3400" b="1" i="0" u="sng" dirty="0">
                <a:solidFill>
                  <a:srgbClr val="FFFFCC"/>
                </a:solidFill>
                <a:effectLst>
                  <a:outerShdw blurRad="38100" dist="38100" dir="2700000" algn="tl">
                    <a:srgbClr val="000000">
                      <a:alpha val="43137"/>
                    </a:srgbClr>
                  </a:outerShdw>
                </a:effectLst>
                <a:latin typeface="Calibri" panose="020F0502020204030204" pitchFamily="34" charset="0"/>
              </a:rPr>
              <a:t>heir of all things</a:t>
            </a:r>
            <a:r>
              <a:rPr lang="en-US" sz="3400" i="0" dirty="0">
                <a:effectLst>
                  <a:outerShdw blurRad="38100" dist="38100" dir="2700000" algn="tl">
                    <a:srgbClr val="000000">
                      <a:alpha val="43137"/>
                    </a:srgbClr>
                  </a:outerShdw>
                </a:effectLst>
                <a:latin typeface="Calibri" panose="020F0502020204030204" pitchFamily="34" charset="0"/>
              </a:rPr>
              <a:t>, through whom also He made the world.</a:t>
            </a:r>
            <a:r>
              <a:rPr lang="en-US" sz="3400" i="0" u="none" strike="noStrike" dirty="0">
                <a:effectLst>
                  <a:outerShdw blurRad="38100" dist="38100" dir="2700000" algn="tl">
                    <a:srgbClr val="000000">
                      <a:alpha val="43137"/>
                    </a:srgbClr>
                  </a:outerShdw>
                </a:effectLst>
                <a:latin typeface="Calibri" panose="020F0502020204030204" pitchFamily="34" charset="0"/>
              </a:rPr>
              <a:t> </a:t>
            </a:r>
            <a:r>
              <a:rPr lang="en-US" sz="3400" i="0" baseline="30000" dirty="0">
                <a:effectLst>
                  <a:outerShdw blurRad="38100" dist="38100" dir="2700000" algn="tl">
                    <a:srgbClr val="000000">
                      <a:alpha val="43137"/>
                    </a:srgbClr>
                  </a:outerShdw>
                </a:effectLst>
                <a:latin typeface="Calibri" panose="020F0502020204030204" pitchFamily="34" charset="0"/>
              </a:rPr>
              <a:t>3 </a:t>
            </a:r>
            <a:r>
              <a:rPr lang="en-US" sz="3400" i="0" dirty="0">
                <a:effectLst>
                  <a:outerShdw blurRad="38100" dist="38100" dir="2700000" algn="tl">
                    <a:srgbClr val="000000">
                      <a:alpha val="43137"/>
                    </a:srgbClr>
                  </a:outerShdw>
                </a:effectLst>
                <a:latin typeface="Calibri" panose="020F0502020204030204" pitchFamily="34" charset="0"/>
              </a:rPr>
              <a:t>And He is the radiance of His glory and the exact representation of His nature, and upholds all things by the word of His power. When He had made purification of sins, He sat down at the right hand of the Majesty on high</a:t>
            </a:r>
            <a:r>
              <a:rPr lang="en-US" sz="3400" dirty="0">
                <a:effectLst>
                  <a:outerShdw blurRad="38100" dist="38100" dir="2700000" algn="tl">
                    <a:srgbClr val="000000">
                      <a:alpha val="43137"/>
                    </a:srgbClr>
                  </a:outerShdw>
                </a:effectLst>
                <a:latin typeface="Calibri" panose="020F0502020204030204" pitchFamily="34" charset="0"/>
              </a:rPr>
              <a:t>.”</a:t>
            </a:r>
            <a:endParaRPr lang="en-US" altLang="en-US" sz="34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2042591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091AF076-3852-8199-CD3F-54957BBFDD25}"/>
              </a:ext>
            </a:extLst>
          </p:cNvPr>
          <p:cNvSpPr>
            <a:spLocks noGrp="1" noChangeArrowheads="1"/>
          </p:cNvSpPr>
          <p:nvPr>
            <p:ph type="title"/>
          </p:nvPr>
        </p:nvSpPr>
        <p:spPr>
          <a:xfrm>
            <a:off x="609600" y="228600"/>
            <a:ext cx="10972800" cy="914400"/>
          </a:xfrm>
        </p:spPr>
        <p:txBody>
          <a:bodyPr/>
          <a:lstStyle/>
          <a:p>
            <a:pPr algn="ctr" eaLnBrk="1" hangingPunct="1"/>
            <a:r>
              <a:rPr lang="en-US" altLang="en-US" sz="3600" dirty="0"/>
              <a:t>CHRIST’S 7 ATTRIBUTES SHOWING HIS FINALITY (1:2B-3)</a:t>
            </a:r>
          </a:p>
        </p:txBody>
      </p:sp>
      <p:sp>
        <p:nvSpPr>
          <p:cNvPr id="4099" name="Rectangle 3">
            <a:extLst>
              <a:ext uri="{FF2B5EF4-FFF2-40B4-BE49-F238E27FC236}">
                <a16:creationId xmlns:a16="http://schemas.microsoft.com/office/drawing/2014/main" id="{C68DA7D6-70E4-046D-F49D-8C1B418B5095}"/>
              </a:ext>
            </a:extLst>
          </p:cNvPr>
          <p:cNvSpPr>
            <a:spLocks noGrp="1" noChangeArrowheads="1"/>
          </p:cNvSpPr>
          <p:nvPr>
            <p:ph type="body" idx="1"/>
          </p:nvPr>
        </p:nvSpPr>
        <p:spPr>
          <a:xfrm>
            <a:off x="914400" y="1524000"/>
            <a:ext cx="7010400" cy="4937760"/>
          </a:xfrm>
        </p:spPr>
        <p:txBody>
          <a:bodyPr/>
          <a:lstStyle/>
          <a:p>
            <a:pPr marL="457200" indent="-457200" algn="just" eaLnBrk="1" hangingPunct="1">
              <a:spcBef>
                <a:spcPts val="0"/>
              </a:spcBef>
              <a:spcAft>
                <a:spcPts val="1800"/>
              </a:spcAft>
              <a:defRPr/>
            </a:pPr>
            <a:r>
              <a:rPr lang="en-US" sz="3000" dirty="0"/>
              <a:t>Heir of all things</a:t>
            </a:r>
          </a:p>
          <a:p>
            <a:pPr marL="457200" indent="-457200" algn="just" eaLnBrk="1" hangingPunct="1">
              <a:spcBef>
                <a:spcPts val="0"/>
              </a:spcBef>
              <a:spcAft>
                <a:spcPts val="1800"/>
              </a:spcAft>
              <a:defRPr/>
            </a:pPr>
            <a:r>
              <a:rPr lang="en-US" sz="3000" b="1" u="sng" dirty="0">
                <a:solidFill>
                  <a:srgbClr val="FFFFCC"/>
                </a:solidFill>
              </a:rPr>
              <a:t>Maker of all things</a:t>
            </a:r>
          </a:p>
          <a:p>
            <a:pPr marL="457200" indent="-457200" algn="just" eaLnBrk="1" hangingPunct="1">
              <a:spcBef>
                <a:spcPts val="0"/>
              </a:spcBef>
              <a:spcAft>
                <a:spcPts val="1800"/>
              </a:spcAft>
              <a:defRPr/>
            </a:pPr>
            <a:r>
              <a:rPr lang="en-US" sz="3000" dirty="0"/>
              <a:t>Brightness of the Father’s glory</a:t>
            </a:r>
          </a:p>
          <a:p>
            <a:pPr marL="457200" indent="-457200" algn="just" eaLnBrk="1" hangingPunct="1">
              <a:spcBef>
                <a:spcPts val="0"/>
              </a:spcBef>
              <a:spcAft>
                <a:spcPts val="1800"/>
              </a:spcAft>
              <a:defRPr/>
            </a:pPr>
            <a:r>
              <a:rPr lang="en-US" sz="3000" dirty="0"/>
              <a:t>Express image of the Father</a:t>
            </a:r>
          </a:p>
          <a:p>
            <a:pPr marL="457200" indent="-457200" algn="just" eaLnBrk="1" hangingPunct="1">
              <a:spcBef>
                <a:spcPts val="0"/>
              </a:spcBef>
              <a:spcAft>
                <a:spcPts val="1800"/>
              </a:spcAft>
              <a:defRPr/>
            </a:pPr>
            <a:r>
              <a:rPr lang="en-US" sz="3000" dirty="0"/>
              <a:t>Upholds all things</a:t>
            </a:r>
          </a:p>
          <a:p>
            <a:pPr marL="457200" indent="-457200" algn="just" eaLnBrk="1" hangingPunct="1">
              <a:spcBef>
                <a:spcPts val="0"/>
              </a:spcBef>
              <a:spcAft>
                <a:spcPts val="1800"/>
              </a:spcAft>
              <a:defRPr/>
            </a:pPr>
            <a:r>
              <a:rPr lang="en-US" sz="3000" dirty="0"/>
              <a:t>Made complete purification for sins</a:t>
            </a:r>
          </a:p>
          <a:p>
            <a:pPr marL="457200" indent="-457200" algn="just" eaLnBrk="1" hangingPunct="1">
              <a:spcBef>
                <a:spcPts val="0"/>
              </a:spcBef>
              <a:spcAft>
                <a:spcPts val="1800"/>
              </a:spcAft>
              <a:defRPr/>
            </a:pPr>
            <a:r>
              <a:rPr lang="en-US" sz="3000" dirty="0"/>
              <a:t>Sat down at the Father’s right hand</a:t>
            </a:r>
          </a:p>
        </p:txBody>
      </p:sp>
      <p:pic>
        <p:nvPicPr>
          <p:cNvPr id="3" name="Picture 2">
            <a:extLst>
              <a:ext uri="{FF2B5EF4-FFF2-40B4-BE49-F238E27FC236}">
                <a16:creationId xmlns:a16="http://schemas.microsoft.com/office/drawing/2014/main" id="{608D7B15-573A-425F-7407-715B5B2503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229394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EABB52-3FC5-6E32-7283-5A6BCABAD307}"/>
              </a:ext>
            </a:extLst>
          </p:cNvPr>
          <p:cNvPicPr>
            <a:picLocks noChangeAspect="1"/>
          </p:cNvPicPr>
          <p:nvPr/>
        </p:nvPicPr>
        <p:blipFill>
          <a:blip r:embed="rId2"/>
          <a:stretch>
            <a:fillRect/>
          </a:stretch>
        </p:blipFill>
        <p:spPr>
          <a:xfrm>
            <a:off x="0" y="0"/>
            <a:ext cx="12192000" cy="6857999"/>
          </a:xfrm>
          <a:prstGeom prst="rect">
            <a:avLst/>
          </a:prstGeom>
        </p:spPr>
      </p:pic>
      <p:sp>
        <p:nvSpPr>
          <p:cNvPr id="198659" name="Rectangle 1"/>
          <p:cNvSpPr>
            <a:spLocks noChangeArrowheads="1"/>
          </p:cNvSpPr>
          <p:nvPr/>
        </p:nvSpPr>
        <p:spPr bwMode="auto">
          <a:xfrm>
            <a:off x="609600" y="0"/>
            <a:ext cx="10972800" cy="3962623"/>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Hebrews 1:2-3</a:t>
            </a:r>
          </a:p>
          <a:p>
            <a:pPr algn="just">
              <a:spcBef>
                <a:spcPts val="0"/>
              </a:spcBef>
              <a:spcAft>
                <a:spcPts val="0"/>
              </a:spcAft>
            </a:pPr>
            <a:r>
              <a:rPr lang="en-US" altLang="en-US" sz="3400" dirty="0">
                <a:effectLst>
                  <a:outerShdw blurRad="38100" dist="38100" dir="2700000" algn="tl">
                    <a:srgbClr val="000000">
                      <a:alpha val="43137"/>
                    </a:srgbClr>
                  </a:outerShdw>
                </a:effectLst>
                <a:latin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rPr>
              <a:t>2 </a:t>
            </a:r>
            <a:r>
              <a:rPr lang="en-US" sz="3400" i="0" dirty="0">
                <a:effectLst>
                  <a:outerShdw blurRad="38100" dist="38100" dir="2700000" algn="tl">
                    <a:srgbClr val="000000">
                      <a:alpha val="43137"/>
                    </a:srgbClr>
                  </a:outerShdw>
                </a:effectLst>
                <a:latin typeface="Calibri" panose="020F0502020204030204" pitchFamily="34" charset="0"/>
              </a:rPr>
              <a:t>in these last days has spoken to us in His Son, whom He appointed heir of all things, through whom also </a:t>
            </a:r>
            <a:r>
              <a:rPr lang="en-US" sz="3400" b="1" i="0" u="sng" dirty="0">
                <a:solidFill>
                  <a:srgbClr val="FFFFCC"/>
                </a:solidFill>
                <a:effectLst>
                  <a:outerShdw blurRad="38100" dist="38100" dir="2700000" algn="tl">
                    <a:srgbClr val="000000">
                      <a:alpha val="43137"/>
                    </a:srgbClr>
                  </a:outerShdw>
                </a:effectLst>
                <a:latin typeface="Calibri" panose="020F0502020204030204" pitchFamily="34" charset="0"/>
              </a:rPr>
              <a:t>He made the world</a:t>
            </a:r>
            <a:r>
              <a:rPr lang="en-US" sz="3400" i="0" dirty="0">
                <a:effectLst>
                  <a:outerShdw blurRad="38100" dist="38100" dir="2700000" algn="tl">
                    <a:srgbClr val="000000">
                      <a:alpha val="43137"/>
                    </a:srgbClr>
                  </a:outerShdw>
                </a:effectLst>
                <a:latin typeface="Calibri" panose="020F0502020204030204" pitchFamily="34" charset="0"/>
              </a:rPr>
              <a:t>.</a:t>
            </a:r>
            <a:r>
              <a:rPr lang="en-US" sz="3400" i="0" u="none" strike="noStrike" dirty="0">
                <a:effectLst>
                  <a:outerShdw blurRad="38100" dist="38100" dir="2700000" algn="tl">
                    <a:srgbClr val="000000">
                      <a:alpha val="43137"/>
                    </a:srgbClr>
                  </a:outerShdw>
                </a:effectLst>
                <a:latin typeface="Calibri" panose="020F0502020204030204" pitchFamily="34" charset="0"/>
              </a:rPr>
              <a:t> </a:t>
            </a:r>
            <a:r>
              <a:rPr lang="en-US" sz="3400" i="0" baseline="30000" dirty="0">
                <a:effectLst>
                  <a:outerShdw blurRad="38100" dist="38100" dir="2700000" algn="tl">
                    <a:srgbClr val="000000">
                      <a:alpha val="43137"/>
                    </a:srgbClr>
                  </a:outerShdw>
                </a:effectLst>
                <a:latin typeface="Calibri" panose="020F0502020204030204" pitchFamily="34" charset="0"/>
              </a:rPr>
              <a:t>3 </a:t>
            </a:r>
            <a:r>
              <a:rPr lang="en-US" sz="3400" i="0" dirty="0">
                <a:effectLst>
                  <a:outerShdw blurRad="38100" dist="38100" dir="2700000" algn="tl">
                    <a:srgbClr val="000000">
                      <a:alpha val="43137"/>
                    </a:srgbClr>
                  </a:outerShdw>
                </a:effectLst>
                <a:latin typeface="Calibri" panose="020F0502020204030204" pitchFamily="34" charset="0"/>
              </a:rPr>
              <a:t>And He is the radiance of His glory and the exact representation of His nature, and upholds all things by the word of His power. When He had made purification of sins, He sat down at the right hand of the Majesty on high</a:t>
            </a:r>
            <a:r>
              <a:rPr lang="en-US" sz="3400" dirty="0">
                <a:effectLst>
                  <a:outerShdw blurRad="38100" dist="38100" dir="2700000" algn="tl">
                    <a:srgbClr val="000000">
                      <a:alpha val="43137"/>
                    </a:srgbClr>
                  </a:outerShdw>
                </a:effectLst>
                <a:latin typeface="Calibri" panose="020F0502020204030204" pitchFamily="34" charset="0"/>
              </a:rPr>
              <a:t>.”</a:t>
            </a:r>
            <a:endParaRPr lang="en-US" altLang="en-US" sz="34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3037250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091AF076-3852-8199-CD3F-54957BBFDD25}"/>
              </a:ext>
            </a:extLst>
          </p:cNvPr>
          <p:cNvSpPr>
            <a:spLocks noGrp="1" noChangeArrowheads="1"/>
          </p:cNvSpPr>
          <p:nvPr>
            <p:ph type="title"/>
          </p:nvPr>
        </p:nvSpPr>
        <p:spPr>
          <a:xfrm>
            <a:off x="609600" y="228600"/>
            <a:ext cx="10972800" cy="914400"/>
          </a:xfrm>
        </p:spPr>
        <p:txBody>
          <a:bodyPr/>
          <a:lstStyle/>
          <a:p>
            <a:pPr algn="ctr" eaLnBrk="1" hangingPunct="1"/>
            <a:r>
              <a:rPr lang="en-US" altLang="en-US" sz="3600" dirty="0"/>
              <a:t>CHRIST’S 7 ATTRIBUTES SHOWING HIS FINALITY (1:2B-3)</a:t>
            </a:r>
          </a:p>
        </p:txBody>
      </p:sp>
      <p:sp>
        <p:nvSpPr>
          <p:cNvPr id="4099" name="Rectangle 3">
            <a:extLst>
              <a:ext uri="{FF2B5EF4-FFF2-40B4-BE49-F238E27FC236}">
                <a16:creationId xmlns:a16="http://schemas.microsoft.com/office/drawing/2014/main" id="{C68DA7D6-70E4-046D-F49D-8C1B418B5095}"/>
              </a:ext>
            </a:extLst>
          </p:cNvPr>
          <p:cNvSpPr>
            <a:spLocks noGrp="1" noChangeArrowheads="1"/>
          </p:cNvSpPr>
          <p:nvPr>
            <p:ph type="body" idx="1"/>
          </p:nvPr>
        </p:nvSpPr>
        <p:spPr>
          <a:xfrm>
            <a:off x="914400" y="1524000"/>
            <a:ext cx="7010400" cy="4937760"/>
          </a:xfrm>
        </p:spPr>
        <p:txBody>
          <a:bodyPr/>
          <a:lstStyle/>
          <a:p>
            <a:pPr marL="457200" indent="-457200" algn="just" eaLnBrk="1" hangingPunct="1">
              <a:spcBef>
                <a:spcPts val="0"/>
              </a:spcBef>
              <a:spcAft>
                <a:spcPts val="1800"/>
              </a:spcAft>
              <a:defRPr/>
            </a:pPr>
            <a:r>
              <a:rPr lang="en-US" sz="3000" dirty="0"/>
              <a:t>Heir of all things</a:t>
            </a:r>
          </a:p>
          <a:p>
            <a:pPr marL="457200" indent="-457200" algn="just" eaLnBrk="1" hangingPunct="1">
              <a:spcBef>
                <a:spcPts val="0"/>
              </a:spcBef>
              <a:spcAft>
                <a:spcPts val="1800"/>
              </a:spcAft>
              <a:defRPr/>
            </a:pPr>
            <a:r>
              <a:rPr lang="en-US" sz="3000" dirty="0"/>
              <a:t>Maker of all things</a:t>
            </a:r>
          </a:p>
          <a:p>
            <a:pPr marL="457200" indent="-457200" algn="just" eaLnBrk="1" hangingPunct="1">
              <a:spcBef>
                <a:spcPts val="0"/>
              </a:spcBef>
              <a:spcAft>
                <a:spcPts val="1800"/>
              </a:spcAft>
              <a:defRPr/>
            </a:pPr>
            <a:r>
              <a:rPr lang="en-US" sz="3000" b="1" u="sng" dirty="0">
                <a:solidFill>
                  <a:srgbClr val="FFFFCC"/>
                </a:solidFill>
              </a:rPr>
              <a:t>Brightness of the Father’s glory</a:t>
            </a:r>
          </a:p>
          <a:p>
            <a:pPr marL="457200" indent="-457200" algn="just" eaLnBrk="1" hangingPunct="1">
              <a:spcBef>
                <a:spcPts val="0"/>
              </a:spcBef>
              <a:spcAft>
                <a:spcPts val="1800"/>
              </a:spcAft>
              <a:defRPr/>
            </a:pPr>
            <a:r>
              <a:rPr lang="en-US" sz="3000" dirty="0"/>
              <a:t>Express image of the Father</a:t>
            </a:r>
          </a:p>
          <a:p>
            <a:pPr marL="457200" indent="-457200" algn="just" eaLnBrk="1" hangingPunct="1">
              <a:spcBef>
                <a:spcPts val="0"/>
              </a:spcBef>
              <a:spcAft>
                <a:spcPts val="1800"/>
              </a:spcAft>
              <a:defRPr/>
            </a:pPr>
            <a:r>
              <a:rPr lang="en-US" sz="3000" dirty="0"/>
              <a:t>Upholds all things</a:t>
            </a:r>
          </a:p>
          <a:p>
            <a:pPr marL="457200" indent="-457200" algn="just" eaLnBrk="1" hangingPunct="1">
              <a:spcBef>
                <a:spcPts val="0"/>
              </a:spcBef>
              <a:spcAft>
                <a:spcPts val="1800"/>
              </a:spcAft>
              <a:defRPr/>
            </a:pPr>
            <a:r>
              <a:rPr lang="en-US" sz="3000" dirty="0"/>
              <a:t>Made complete purification for sins</a:t>
            </a:r>
          </a:p>
          <a:p>
            <a:pPr marL="457200" indent="-457200" algn="just" eaLnBrk="1" hangingPunct="1">
              <a:spcBef>
                <a:spcPts val="0"/>
              </a:spcBef>
              <a:spcAft>
                <a:spcPts val="1800"/>
              </a:spcAft>
              <a:defRPr/>
            </a:pPr>
            <a:r>
              <a:rPr lang="en-US" sz="3000" dirty="0"/>
              <a:t>Sat down at the Father’s right hand</a:t>
            </a:r>
          </a:p>
        </p:txBody>
      </p:sp>
      <p:pic>
        <p:nvPicPr>
          <p:cNvPr id="3" name="Picture 2">
            <a:extLst>
              <a:ext uri="{FF2B5EF4-FFF2-40B4-BE49-F238E27FC236}">
                <a16:creationId xmlns:a16="http://schemas.microsoft.com/office/drawing/2014/main" id="{608D7B15-573A-425F-7407-715B5B2503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27462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EABB52-3FC5-6E32-7283-5A6BCABAD307}"/>
              </a:ext>
            </a:extLst>
          </p:cNvPr>
          <p:cNvPicPr>
            <a:picLocks noChangeAspect="1"/>
          </p:cNvPicPr>
          <p:nvPr/>
        </p:nvPicPr>
        <p:blipFill>
          <a:blip r:embed="rId2"/>
          <a:stretch>
            <a:fillRect/>
          </a:stretch>
        </p:blipFill>
        <p:spPr>
          <a:xfrm>
            <a:off x="0" y="0"/>
            <a:ext cx="12192000" cy="6857999"/>
          </a:xfrm>
          <a:prstGeom prst="rect">
            <a:avLst/>
          </a:prstGeom>
        </p:spPr>
      </p:pic>
      <p:sp>
        <p:nvSpPr>
          <p:cNvPr id="198659" name="Rectangle 1"/>
          <p:cNvSpPr>
            <a:spLocks noChangeArrowheads="1"/>
          </p:cNvSpPr>
          <p:nvPr/>
        </p:nvSpPr>
        <p:spPr bwMode="auto">
          <a:xfrm>
            <a:off x="609600" y="0"/>
            <a:ext cx="10972800" cy="3962623"/>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Hebrews 1:2-3</a:t>
            </a:r>
          </a:p>
          <a:p>
            <a:pPr algn="just">
              <a:spcBef>
                <a:spcPts val="0"/>
              </a:spcBef>
              <a:spcAft>
                <a:spcPts val="0"/>
              </a:spcAft>
            </a:pPr>
            <a:r>
              <a:rPr lang="en-US" altLang="en-US" sz="3400" dirty="0">
                <a:effectLst>
                  <a:outerShdw blurRad="38100" dist="38100" dir="2700000" algn="tl">
                    <a:srgbClr val="000000">
                      <a:alpha val="43137"/>
                    </a:srgbClr>
                  </a:outerShdw>
                </a:effectLst>
                <a:latin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rPr>
              <a:t>2 </a:t>
            </a:r>
            <a:r>
              <a:rPr lang="en-US" sz="3400" i="0" dirty="0">
                <a:effectLst>
                  <a:outerShdw blurRad="38100" dist="38100" dir="2700000" algn="tl">
                    <a:srgbClr val="000000">
                      <a:alpha val="43137"/>
                    </a:srgbClr>
                  </a:outerShdw>
                </a:effectLst>
                <a:latin typeface="Calibri" panose="020F0502020204030204" pitchFamily="34" charset="0"/>
              </a:rPr>
              <a:t>in these last days has spoken to us in His Son, whom He appointed heir of all things, through whom also He made the world.</a:t>
            </a:r>
            <a:r>
              <a:rPr lang="en-US" sz="3400" i="0" u="none" strike="noStrike" dirty="0">
                <a:effectLst>
                  <a:outerShdw blurRad="38100" dist="38100" dir="2700000" algn="tl">
                    <a:srgbClr val="000000">
                      <a:alpha val="43137"/>
                    </a:srgbClr>
                  </a:outerShdw>
                </a:effectLst>
                <a:latin typeface="Calibri" panose="020F0502020204030204" pitchFamily="34" charset="0"/>
              </a:rPr>
              <a:t> </a:t>
            </a:r>
            <a:r>
              <a:rPr lang="en-US" sz="3400" i="0" baseline="30000" dirty="0">
                <a:effectLst>
                  <a:outerShdw blurRad="38100" dist="38100" dir="2700000" algn="tl">
                    <a:srgbClr val="000000">
                      <a:alpha val="43137"/>
                    </a:srgbClr>
                  </a:outerShdw>
                </a:effectLst>
                <a:latin typeface="Calibri" panose="020F0502020204030204" pitchFamily="34" charset="0"/>
              </a:rPr>
              <a:t>3 </a:t>
            </a:r>
            <a:r>
              <a:rPr lang="en-US" sz="3400" i="0" dirty="0">
                <a:effectLst>
                  <a:outerShdw blurRad="38100" dist="38100" dir="2700000" algn="tl">
                    <a:srgbClr val="000000">
                      <a:alpha val="43137"/>
                    </a:srgbClr>
                  </a:outerShdw>
                </a:effectLst>
                <a:latin typeface="Calibri" panose="020F0502020204030204" pitchFamily="34" charset="0"/>
              </a:rPr>
              <a:t>And He is </a:t>
            </a:r>
            <a:r>
              <a:rPr lang="en-US" sz="3400" b="1" i="0" u="sng" dirty="0">
                <a:solidFill>
                  <a:srgbClr val="FFFFCC"/>
                </a:solidFill>
                <a:effectLst>
                  <a:outerShdw blurRad="38100" dist="38100" dir="2700000" algn="tl">
                    <a:srgbClr val="000000">
                      <a:alpha val="43137"/>
                    </a:srgbClr>
                  </a:outerShdw>
                </a:effectLst>
                <a:latin typeface="Calibri" panose="020F0502020204030204" pitchFamily="34" charset="0"/>
              </a:rPr>
              <a:t>the radiance of His glory</a:t>
            </a:r>
            <a:r>
              <a:rPr lang="en-US" sz="3400" i="0" dirty="0">
                <a:effectLst>
                  <a:outerShdw blurRad="38100" dist="38100" dir="2700000" algn="tl">
                    <a:srgbClr val="000000">
                      <a:alpha val="43137"/>
                    </a:srgbClr>
                  </a:outerShdw>
                </a:effectLst>
                <a:latin typeface="Calibri" panose="020F0502020204030204" pitchFamily="34" charset="0"/>
              </a:rPr>
              <a:t> and the exact representation of His nature, and upholds all things by the word of His power. When He had made purification of sins, He sat down at the right hand of the Majesty on high</a:t>
            </a:r>
            <a:r>
              <a:rPr lang="en-US" sz="3400" dirty="0">
                <a:effectLst>
                  <a:outerShdw blurRad="38100" dist="38100" dir="2700000" algn="tl">
                    <a:srgbClr val="000000">
                      <a:alpha val="43137"/>
                    </a:srgbClr>
                  </a:outerShdw>
                </a:effectLst>
                <a:latin typeface="Calibri" panose="020F0502020204030204" pitchFamily="34" charset="0"/>
              </a:rPr>
              <a:t>.”</a:t>
            </a:r>
            <a:endParaRPr lang="en-US" altLang="en-US" sz="34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6140539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4C37C7-26F1-4859-9FDE-309404C940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500" y="435605"/>
            <a:ext cx="8779001" cy="59867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D30B477C-AFA5-91E1-1827-9C8D1059BF1C}"/>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AUTHORSHIP</a:t>
            </a:r>
            <a:endParaRPr lang="en-US" altLang="en-US" sz="4000" dirty="0"/>
          </a:p>
        </p:txBody>
      </p:sp>
      <p:sp>
        <p:nvSpPr>
          <p:cNvPr id="3075" name="Rectangle 3">
            <a:extLst>
              <a:ext uri="{FF2B5EF4-FFF2-40B4-BE49-F238E27FC236}">
                <a16:creationId xmlns:a16="http://schemas.microsoft.com/office/drawing/2014/main" id="{2051F75F-A171-0183-56BA-8811D025140F}"/>
              </a:ext>
            </a:extLst>
          </p:cNvPr>
          <p:cNvSpPr>
            <a:spLocks noGrp="1" noChangeArrowheads="1"/>
          </p:cNvSpPr>
          <p:nvPr>
            <p:ph type="body" idx="1"/>
          </p:nvPr>
        </p:nvSpPr>
        <p:spPr>
          <a:xfrm>
            <a:off x="1559984" y="1946275"/>
            <a:ext cx="2631016" cy="3447650"/>
          </a:xfrm>
        </p:spPr>
        <p:txBody>
          <a:bodyPr/>
          <a:lstStyle/>
          <a:p>
            <a:pPr marL="457200" indent="-457200" eaLnBrk="1" hangingPunct="1">
              <a:spcBef>
                <a:spcPts val="0"/>
              </a:spcBef>
              <a:spcAft>
                <a:spcPts val="3600"/>
              </a:spcAft>
              <a:defRPr/>
            </a:pPr>
            <a:r>
              <a:rPr lang="en-US" dirty="0"/>
              <a:t>Apollos?</a:t>
            </a:r>
          </a:p>
          <a:p>
            <a:pPr marL="457200" indent="-457200" eaLnBrk="1" hangingPunct="1">
              <a:spcBef>
                <a:spcPts val="0"/>
              </a:spcBef>
              <a:spcAft>
                <a:spcPts val="3600"/>
              </a:spcAft>
              <a:defRPr/>
            </a:pPr>
            <a:r>
              <a:rPr lang="en-US" dirty="0"/>
              <a:t>Barnabas?</a:t>
            </a:r>
          </a:p>
          <a:p>
            <a:pPr marL="457200" indent="-457200" eaLnBrk="1" hangingPunct="1">
              <a:spcBef>
                <a:spcPts val="0"/>
              </a:spcBef>
              <a:spcAft>
                <a:spcPts val="3600"/>
              </a:spcAft>
              <a:defRPr/>
            </a:pPr>
            <a:r>
              <a:rPr lang="en-US" dirty="0"/>
              <a:t>Paul?</a:t>
            </a:r>
          </a:p>
        </p:txBody>
      </p:sp>
      <p:pic>
        <p:nvPicPr>
          <p:cNvPr id="3" name="Picture 2">
            <a:extLst>
              <a:ext uri="{FF2B5EF4-FFF2-40B4-BE49-F238E27FC236}">
                <a16:creationId xmlns:a16="http://schemas.microsoft.com/office/drawing/2014/main" id="{1F97D2B3-6FEA-1F4A-2BBB-25A897BC64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Image result for trinity"/>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5364" t="3293" r="5364" b="3955"/>
          <a:stretch/>
        </p:blipFill>
        <p:spPr bwMode="auto">
          <a:xfrm>
            <a:off x="2936112" y="228600"/>
            <a:ext cx="6319779" cy="6400800"/>
          </a:xfrm>
          <a:prstGeom prst="rect">
            <a:avLst/>
          </a:prstGeom>
          <a:noFill/>
          <a:ln w="28575">
            <a:solidFill>
              <a:srgbClr val="FF0000"/>
            </a:solidFill>
          </a:ln>
        </p:spPr>
      </p:pic>
    </p:spTree>
    <p:extLst>
      <p:ext uri="{BB962C8B-B14F-4D97-AF65-F5344CB8AC3E}">
        <p14:creationId xmlns:p14="http://schemas.microsoft.com/office/powerpoint/2010/main" val="243593444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9D4DC0-4E89-48E0-127B-61AF3720FB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algn="ctr">
              <a:spcBef>
                <a:spcPts val="0"/>
              </a:spcBef>
              <a:spcAft>
                <a:spcPts val="9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17:5</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Father,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glorify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Me together with Yourself, with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glory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I had with You before the world was.”</a:t>
            </a:r>
          </a:p>
        </p:txBody>
      </p:sp>
      <p:pic>
        <p:nvPicPr>
          <p:cNvPr id="4" name="Picture 3">
            <a:extLst>
              <a:ext uri="{FF2B5EF4-FFF2-40B4-BE49-F238E27FC236}">
                <a16:creationId xmlns:a16="http://schemas.microsoft.com/office/drawing/2014/main" id="{F3AF2F03-FFC4-2E84-7379-DD0ED323A1E0}"/>
              </a:ext>
            </a:extLst>
          </p:cNvPr>
          <p:cNvPicPr>
            <a:picLocks noChangeAspect="1"/>
          </p:cNvPicPr>
          <p:nvPr/>
        </p:nvPicPr>
        <p:blipFill>
          <a:blip r:embed="rId3"/>
          <a:stretch>
            <a:fillRect/>
          </a:stretch>
        </p:blipFill>
        <p:spPr>
          <a:xfrm>
            <a:off x="4381500" y="2438400"/>
            <a:ext cx="3429000" cy="2286000"/>
          </a:xfrm>
          <a:prstGeom prst="rect">
            <a:avLst/>
          </a:prstGeom>
          <a:ln>
            <a:solidFill>
              <a:schemeClr val="tx1"/>
            </a:solidFill>
          </a:ln>
        </p:spPr>
      </p:pic>
    </p:spTree>
    <p:extLst>
      <p:ext uri="{BB962C8B-B14F-4D97-AF65-F5344CB8AC3E}">
        <p14:creationId xmlns:p14="http://schemas.microsoft.com/office/powerpoint/2010/main" val="33595671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091AF076-3852-8199-CD3F-54957BBFDD25}"/>
              </a:ext>
            </a:extLst>
          </p:cNvPr>
          <p:cNvSpPr>
            <a:spLocks noGrp="1" noChangeArrowheads="1"/>
          </p:cNvSpPr>
          <p:nvPr>
            <p:ph type="title"/>
          </p:nvPr>
        </p:nvSpPr>
        <p:spPr>
          <a:xfrm>
            <a:off x="609600" y="228600"/>
            <a:ext cx="10972800" cy="914400"/>
          </a:xfrm>
        </p:spPr>
        <p:txBody>
          <a:bodyPr/>
          <a:lstStyle/>
          <a:p>
            <a:pPr algn="ctr" eaLnBrk="1" hangingPunct="1"/>
            <a:r>
              <a:rPr lang="en-US" altLang="en-US" sz="3600" dirty="0"/>
              <a:t>CHRIST’S 7 ATTRIBUTES SHOWING HIS FINALITY (1:2B-3)</a:t>
            </a:r>
          </a:p>
        </p:txBody>
      </p:sp>
      <p:sp>
        <p:nvSpPr>
          <p:cNvPr id="4099" name="Rectangle 3">
            <a:extLst>
              <a:ext uri="{FF2B5EF4-FFF2-40B4-BE49-F238E27FC236}">
                <a16:creationId xmlns:a16="http://schemas.microsoft.com/office/drawing/2014/main" id="{C68DA7D6-70E4-046D-F49D-8C1B418B5095}"/>
              </a:ext>
            </a:extLst>
          </p:cNvPr>
          <p:cNvSpPr>
            <a:spLocks noGrp="1" noChangeArrowheads="1"/>
          </p:cNvSpPr>
          <p:nvPr>
            <p:ph type="body" idx="1"/>
          </p:nvPr>
        </p:nvSpPr>
        <p:spPr>
          <a:xfrm>
            <a:off x="914400" y="1524000"/>
            <a:ext cx="7010400" cy="4937760"/>
          </a:xfrm>
        </p:spPr>
        <p:txBody>
          <a:bodyPr/>
          <a:lstStyle/>
          <a:p>
            <a:pPr marL="457200" indent="-457200" algn="just" eaLnBrk="1" hangingPunct="1">
              <a:spcBef>
                <a:spcPts val="0"/>
              </a:spcBef>
              <a:spcAft>
                <a:spcPts val="1800"/>
              </a:spcAft>
              <a:defRPr/>
            </a:pPr>
            <a:r>
              <a:rPr lang="en-US" sz="3000" dirty="0"/>
              <a:t>Heir of all things</a:t>
            </a:r>
          </a:p>
          <a:p>
            <a:pPr marL="457200" indent="-457200" algn="just" eaLnBrk="1" hangingPunct="1">
              <a:spcBef>
                <a:spcPts val="0"/>
              </a:spcBef>
              <a:spcAft>
                <a:spcPts val="1800"/>
              </a:spcAft>
              <a:defRPr/>
            </a:pPr>
            <a:r>
              <a:rPr lang="en-US" sz="3000" dirty="0"/>
              <a:t>Maker of all things</a:t>
            </a:r>
          </a:p>
          <a:p>
            <a:pPr marL="457200" indent="-457200" algn="just" eaLnBrk="1" hangingPunct="1">
              <a:spcBef>
                <a:spcPts val="0"/>
              </a:spcBef>
              <a:spcAft>
                <a:spcPts val="1800"/>
              </a:spcAft>
              <a:defRPr/>
            </a:pPr>
            <a:r>
              <a:rPr lang="en-US" sz="3000" dirty="0"/>
              <a:t>Brightness of the Father’s glory</a:t>
            </a:r>
          </a:p>
          <a:p>
            <a:pPr marL="457200" indent="-457200" algn="just" eaLnBrk="1" hangingPunct="1">
              <a:spcBef>
                <a:spcPts val="0"/>
              </a:spcBef>
              <a:spcAft>
                <a:spcPts val="1800"/>
              </a:spcAft>
              <a:defRPr/>
            </a:pPr>
            <a:r>
              <a:rPr lang="en-US" sz="3000" b="1" u="sng" dirty="0">
                <a:solidFill>
                  <a:srgbClr val="FFFFCC"/>
                </a:solidFill>
              </a:rPr>
              <a:t>Express image of the Father</a:t>
            </a:r>
          </a:p>
          <a:p>
            <a:pPr marL="457200" indent="-457200" algn="just" eaLnBrk="1" hangingPunct="1">
              <a:spcBef>
                <a:spcPts val="0"/>
              </a:spcBef>
              <a:spcAft>
                <a:spcPts val="1800"/>
              </a:spcAft>
              <a:defRPr/>
            </a:pPr>
            <a:r>
              <a:rPr lang="en-US" sz="3000" dirty="0"/>
              <a:t>Upholds all things</a:t>
            </a:r>
          </a:p>
          <a:p>
            <a:pPr marL="457200" indent="-457200" algn="just" eaLnBrk="1" hangingPunct="1">
              <a:spcBef>
                <a:spcPts val="0"/>
              </a:spcBef>
              <a:spcAft>
                <a:spcPts val="1800"/>
              </a:spcAft>
              <a:defRPr/>
            </a:pPr>
            <a:r>
              <a:rPr lang="en-US" sz="3000" dirty="0"/>
              <a:t>Made complete purification for sins</a:t>
            </a:r>
          </a:p>
          <a:p>
            <a:pPr marL="457200" indent="-457200" algn="just" eaLnBrk="1" hangingPunct="1">
              <a:spcBef>
                <a:spcPts val="0"/>
              </a:spcBef>
              <a:spcAft>
                <a:spcPts val="1800"/>
              </a:spcAft>
              <a:defRPr/>
            </a:pPr>
            <a:r>
              <a:rPr lang="en-US" sz="3000" dirty="0"/>
              <a:t>Sat down at the Father’s right hand</a:t>
            </a:r>
          </a:p>
        </p:txBody>
      </p:sp>
      <p:pic>
        <p:nvPicPr>
          <p:cNvPr id="3" name="Picture 2">
            <a:extLst>
              <a:ext uri="{FF2B5EF4-FFF2-40B4-BE49-F238E27FC236}">
                <a16:creationId xmlns:a16="http://schemas.microsoft.com/office/drawing/2014/main" id="{608D7B15-573A-425F-7407-715B5B2503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092314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EABB52-3FC5-6E32-7283-5A6BCABAD307}"/>
              </a:ext>
            </a:extLst>
          </p:cNvPr>
          <p:cNvPicPr>
            <a:picLocks noChangeAspect="1"/>
          </p:cNvPicPr>
          <p:nvPr/>
        </p:nvPicPr>
        <p:blipFill>
          <a:blip r:embed="rId2"/>
          <a:stretch>
            <a:fillRect/>
          </a:stretch>
        </p:blipFill>
        <p:spPr>
          <a:xfrm>
            <a:off x="0" y="0"/>
            <a:ext cx="12192000" cy="6857999"/>
          </a:xfrm>
          <a:prstGeom prst="rect">
            <a:avLst/>
          </a:prstGeom>
        </p:spPr>
      </p:pic>
      <p:sp>
        <p:nvSpPr>
          <p:cNvPr id="198659" name="Rectangle 1"/>
          <p:cNvSpPr>
            <a:spLocks noChangeArrowheads="1"/>
          </p:cNvSpPr>
          <p:nvPr/>
        </p:nvSpPr>
        <p:spPr bwMode="auto">
          <a:xfrm>
            <a:off x="609600" y="0"/>
            <a:ext cx="10972800" cy="3962623"/>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Hebrews 1:2-3</a:t>
            </a:r>
          </a:p>
          <a:p>
            <a:pPr algn="just">
              <a:spcBef>
                <a:spcPts val="0"/>
              </a:spcBef>
              <a:spcAft>
                <a:spcPts val="0"/>
              </a:spcAft>
            </a:pPr>
            <a:r>
              <a:rPr lang="en-US" altLang="en-US" sz="3400" dirty="0">
                <a:effectLst>
                  <a:outerShdw blurRad="38100" dist="38100" dir="2700000" algn="tl">
                    <a:srgbClr val="000000">
                      <a:alpha val="43137"/>
                    </a:srgbClr>
                  </a:outerShdw>
                </a:effectLst>
                <a:latin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rPr>
              <a:t>2 </a:t>
            </a:r>
            <a:r>
              <a:rPr lang="en-US" sz="3400" i="0" dirty="0">
                <a:effectLst>
                  <a:outerShdw blurRad="38100" dist="38100" dir="2700000" algn="tl">
                    <a:srgbClr val="000000">
                      <a:alpha val="43137"/>
                    </a:srgbClr>
                  </a:outerShdw>
                </a:effectLst>
                <a:latin typeface="Calibri" panose="020F0502020204030204" pitchFamily="34" charset="0"/>
              </a:rPr>
              <a:t>in these last days has spoken to us in His Son, whom He appointed heir of all things, through whom also He made the world.</a:t>
            </a:r>
            <a:r>
              <a:rPr lang="en-US" sz="3400" i="0" u="none" strike="noStrike" dirty="0">
                <a:effectLst>
                  <a:outerShdw blurRad="38100" dist="38100" dir="2700000" algn="tl">
                    <a:srgbClr val="000000">
                      <a:alpha val="43137"/>
                    </a:srgbClr>
                  </a:outerShdw>
                </a:effectLst>
                <a:latin typeface="Calibri" panose="020F0502020204030204" pitchFamily="34" charset="0"/>
              </a:rPr>
              <a:t> </a:t>
            </a:r>
            <a:r>
              <a:rPr lang="en-US" sz="3400" i="0" baseline="30000" dirty="0">
                <a:effectLst>
                  <a:outerShdw blurRad="38100" dist="38100" dir="2700000" algn="tl">
                    <a:srgbClr val="000000">
                      <a:alpha val="43137"/>
                    </a:srgbClr>
                  </a:outerShdw>
                </a:effectLst>
                <a:latin typeface="Calibri" panose="020F0502020204030204" pitchFamily="34" charset="0"/>
              </a:rPr>
              <a:t>3 </a:t>
            </a:r>
            <a:r>
              <a:rPr lang="en-US" sz="3400" i="0" dirty="0">
                <a:effectLst>
                  <a:outerShdw blurRad="38100" dist="38100" dir="2700000" algn="tl">
                    <a:srgbClr val="000000">
                      <a:alpha val="43137"/>
                    </a:srgbClr>
                  </a:outerShdw>
                </a:effectLst>
                <a:latin typeface="Calibri" panose="020F0502020204030204" pitchFamily="34" charset="0"/>
              </a:rPr>
              <a:t>And He is the radiance of His glory and </a:t>
            </a:r>
            <a:r>
              <a:rPr lang="en-US" sz="3400" b="1" i="0" u="sng" dirty="0">
                <a:solidFill>
                  <a:srgbClr val="FFFFCC"/>
                </a:solidFill>
                <a:effectLst>
                  <a:outerShdw blurRad="38100" dist="38100" dir="2700000" algn="tl">
                    <a:srgbClr val="000000">
                      <a:alpha val="43137"/>
                    </a:srgbClr>
                  </a:outerShdw>
                </a:effectLst>
                <a:latin typeface="Calibri" panose="020F0502020204030204" pitchFamily="34" charset="0"/>
              </a:rPr>
              <a:t>the exact representation of His nature</a:t>
            </a:r>
            <a:r>
              <a:rPr lang="en-US" sz="3400" i="0" dirty="0">
                <a:effectLst>
                  <a:outerShdw blurRad="38100" dist="38100" dir="2700000" algn="tl">
                    <a:srgbClr val="000000">
                      <a:alpha val="43137"/>
                    </a:srgbClr>
                  </a:outerShdw>
                </a:effectLst>
                <a:latin typeface="Calibri" panose="020F0502020204030204" pitchFamily="34" charset="0"/>
              </a:rPr>
              <a:t>, and upholds all things by the word of His power. When He had made purification of sins, He sat down at the right hand of the Majesty on high</a:t>
            </a:r>
            <a:r>
              <a:rPr lang="en-US" sz="3400" dirty="0">
                <a:effectLst>
                  <a:outerShdw blurRad="38100" dist="38100" dir="2700000" algn="tl">
                    <a:srgbClr val="000000">
                      <a:alpha val="43137"/>
                    </a:srgbClr>
                  </a:outerShdw>
                </a:effectLst>
                <a:latin typeface="Calibri" panose="020F0502020204030204" pitchFamily="34" charset="0"/>
              </a:rPr>
              <a:t>.”</a:t>
            </a:r>
            <a:endParaRPr lang="en-US" altLang="en-US" sz="34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8321671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423740"/>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John 1:14</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Word became flesh, and dwelt among us,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saw His glory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glory as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only begotten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monogenēs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the Father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full of grace and truth.”</a:t>
            </a:r>
          </a:p>
        </p:txBody>
      </p:sp>
      <p:pic>
        <p:nvPicPr>
          <p:cNvPr id="3" name="Picture 2">
            <a:extLst>
              <a:ext uri="{FF2B5EF4-FFF2-40B4-BE49-F238E27FC236}">
                <a16:creationId xmlns:a16="http://schemas.microsoft.com/office/drawing/2014/main" id="{54F6ABF8-639B-4229-82EC-679EE90DE06E}"/>
              </a:ext>
            </a:extLst>
          </p:cNvPr>
          <p:cNvPicPr>
            <a:picLocks noChangeAspect="1"/>
          </p:cNvPicPr>
          <p:nvPr/>
        </p:nvPicPr>
        <p:blipFill rotWithShape="1">
          <a:blip r:embed="rId3"/>
          <a:srcRect t="10000" r="10556"/>
          <a:stretch/>
        </p:blipFill>
        <p:spPr>
          <a:xfrm>
            <a:off x="4483279" y="2971800"/>
            <a:ext cx="3225442" cy="1828800"/>
          </a:xfrm>
          <a:prstGeom prst="rect">
            <a:avLst/>
          </a:prstGeom>
          <a:ln>
            <a:solidFill>
              <a:schemeClr val="tx1"/>
            </a:solidFill>
          </a:ln>
        </p:spPr>
      </p:pic>
    </p:spTree>
    <p:extLst>
      <p:ext uri="{BB962C8B-B14F-4D97-AF65-F5344CB8AC3E}">
        <p14:creationId xmlns:p14="http://schemas.microsoft.com/office/powerpoint/2010/main" val="1404619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462213"/>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John 1:18</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0" i="0" u="none" strike="noStrike" dirty="0">
                <a:effectLst>
                  <a:outerShdw blurRad="38100" dist="38100" dir="2700000" algn="tl">
                    <a:srgbClr val="000000">
                      <a:alpha val="43137"/>
                    </a:srgbClr>
                  </a:outerShdw>
                </a:effectLst>
                <a:latin typeface="Calibri" panose="020F0502020204030204" pitchFamily="34" charset="0"/>
              </a:rPr>
              <a:t>No one has seen God at any time; the </a:t>
            </a:r>
            <a:r>
              <a:rPr lang="en-US" sz="3600" b="1" i="0" u="sng" strike="noStrike" dirty="0">
                <a:solidFill>
                  <a:srgbClr val="FFFFCC"/>
                </a:solidFill>
                <a:effectLst>
                  <a:outerShdw blurRad="38100" dist="38100" dir="2700000" algn="tl">
                    <a:srgbClr val="000000">
                      <a:alpha val="43137"/>
                    </a:srgbClr>
                  </a:outerShdw>
                </a:effectLst>
                <a:latin typeface="Calibri" panose="020F0502020204030204" pitchFamily="34" charset="0"/>
              </a:rPr>
              <a:t>only begotten</a:t>
            </a:r>
            <a:r>
              <a:rPr lang="en-US" sz="3600" b="0" i="0" u="none" strike="noStrike" dirty="0">
                <a:effectLst>
                  <a:outerShdw blurRad="38100" dist="38100" dir="2700000" algn="tl">
                    <a:srgbClr val="000000">
                      <a:alpha val="43137"/>
                    </a:srgbClr>
                  </a:outerShdw>
                </a:effectLst>
                <a:latin typeface="Calibri" panose="020F0502020204030204" pitchFamily="34" charset="0"/>
              </a:rPr>
              <a:t>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monogenēs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0" i="0" u="none" strike="noStrike" dirty="0">
                <a:effectLst>
                  <a:outerShdw blurRad="38100" dist="38100" dir="2700000" algn="tl">
                    <a:srgbClr val="000000">
                      <a:alpha val="43137"/>
                    </a:srgbClr>
                  </a:outerShdw>
                </a:effectLst>
                <a:latin typeface="Calibri" panose="020F0502020204030204" pitchFamily="34" charset="0"/>
              </a:rPr>
              <a:t>God who is in the bosom of the Father, He has explained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ēgeomai</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0" i="1" dirty="0">
                <a:effectLst>
                  <a:outerShdw blurRad="38100" dist="38100" dir="2700000" algn="tl">
                    <a:srgbClr val="000000">
                      <a:alpha val="43137"/>
                    </a:srgbClr>
                  </a:outerShdw>
                </a:effectLst>
                <a:latin typeface="Calibri" panose="020F0502020204030204" pitchFamily="34" charset="0"/>
              </a:rPr>
              <a:t>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54F6ABF8-639B-4229-82EC-679EE90DE06E}"/>
              </a:ext>
            </a:extLst>
          </p:cNvPr>
          <p:cNvPicPr>
            <a:picLocks noChangeAspect="1"/>
          </p:cNvPicPr>
          <p:nvPr/>
        </p:nvPicPr>
        <p:blipFill rotWithShape="1">
          <a:blip r:embed="rId3"/>
          <a:srcRect t="10000" r="10556"/>
          <a:stretch/>
        </p:blipFill>
        <p:spPr>
          <a:xfrm>
            <a:off x="4483279" y="2971800"/>
            <a:ext cx="3225442" cy="1828800"/>
          </a:xfrm>
          <a:prstGeom prst="rect">
            <a:avLst/>
          </a:prstGeom>
          <a:ln>
            <a:solidFill>
              <a:schemeClr val="tx1"/>
            </a:solidFill>
          </a:ln>
        </p:spPr>
      </p:pic>
    </p:spTree>
    <p:extLst>
      <p:ext uri="{BB962C8B-B14F-4D97-AF65-F5344CB8AC3E}">
        <p14:creationId xmlns:p14="http://schemas.microsoft.com/office/powerpoint/2010/main" val="16014539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10972800" cy="4876800"/>
          </a:xfrm>
        </p:spPr>
        <p:txBody>
          <a:bodyPr/>
          <a:lstStyle/>
          <a:p>
            <a:pPr marL="0" indent="0" algn="just">
              <a:spcBef>
                <a:spcPts val="0"/>
              </a:spcBef>
              <a:buNone/>
              <a:defRPr/>
            </a:pPr>
            <a:r>
              <a:rPr lang="en-US" i="1" dirty="0">
                <a:effectLst>
                  <a:outerShdw blurRad="38100" dist="38100" dir="2700000" algn="tl">
                    <a:srgbClr val="000000">
                      <a:alpha val="43137"/>
                    </a:srgbClr>
                  </a:outerShdw>
                </a:effectLst>
                <a:cs typeface="Calibri" panose="020F0502020204030204" pitchFamily="34" charset="0"/>
              </a:rPr>
              <a:t>“</a:t>
            </a:r>
            <a:r>
              <a:rPr lang="en-US" b="0" i="0" dirty="0">
                <a:effectLst>
                  <a:outerShdw blurRad="38100" dist="38100" dir="2700000" algn="tl">
                    <a:srgbClr val="000000">
                      <a:alpha val="43137"/>
                    </a:srgbClr>
                  </a:outerShdw>
                </a:effectLst>
              </a:rPr>
              <a:t>The fourth statement is that the Son is ‘the express image of His person’ (1:3b). This emphasizes that the Son in Himself is a full and perfect revelation of what is in the Father. Even though we have not seen the Father, we know the Father because all that is in the Father is in the Son. </a:t>
            </a:r>
            <a:r>
              <a:rPr lang="en-US" b="0" i="0" u="none" strike="noStrike" dirty="0">
                <a:effectLst>
                  <a:outerShdw blurRad="38100" dist="38100" dir="2700000" algn="tl">
                    <a:srgbClr val="000000">
                      <a:alpha val="43137"/>
                    </a:srgbClr>
                  </a:outerShdw>
                </a:effectLst>
              </a:rPr>
              <a:t>In the Greco-Roman world, coins bore the image of the emperor. Because the image of the emperor had been impressed on the coin by a die, by looking at a coin one could recognize the emperor.”</a:t>
            </a:r>
            <a:endParaRPr lang="en-US" i="1" dirty="0">
              <a:effectLst>
                <a:outerShdw blurRad="38100" dist="38100" dir="2700000" algn="tl">
                  <a:srgbClr val="000000">
                    <a:alpha val="43137"/>
                  </a:srgbClr>
                </a:outerShdw>
              </a:effectLst>
              <a:cs typeface="Calibri" panose="020F0502020204030204" pitchFamily="34" charset="0"/>
            </a:endParaRPr>
          </a:p>
        </p:txBody>
      </p:sp>
      <p:sp>
        <p:nvSpPr>
          <p:cNvPr id="5" name="Rectangle 2">
            <a:extLst>
              <a:ext uri="{FF2B5EF4-FFF2-40B4-BE49-F238E27FC236}">
                <a16:creationId xmlns:a16="http://schemas.microsoft.com/office/drawing/2014/main" id="{A0401013-4710-4009-B81E-20A988E3B87B}"/>
              </a:ext>
            </a:extLst>
          </p:cNvPr>
          <p:cNvSpPr txBox="1">
            <a:spLocks noChangeArrowheads="1"/>
          </p:cNvSpPr>
          <p:nvPr/>
        </p:nvSpPr>
        <p:spPr bwMode="auto">
          <a:xfrm>
            <a:off x="2596757" y="152400"/>
            <a:ext cx="6998487" cy="109728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effectLst>
                  <a:outerShdw blurRad="38100" dist="38100" dir="2700000" algn="tl">
                    <a:srgbClr val="000000"/>
                  </a:outerShdw>
                </a:effectLst>
                <a:ea typeface="+mn-ea"/>
                <a:cs typeface="Arial" charset="0"/>
              </a:rPr>
              <a:t>J. Dwight Pentecost</a:t>
            </a:r>
          </a:p>
          <a:p>
            <a:pPr algn="ctr" eaLnBrk="1" hangingPunct="1"/>
            <a:r>
              <a:rPr lang="en-US" sz="1800" b="0" i="0" u="none" strike="noStrike" dirty="0">
                <a:solidFill>
                  <a:schemeClr val="tx1"/>
                </a:solidFill>
                <a:effectLst/>
              </a:rPr>
              <a:t>Pentecost, J. D., &amp; Durham, K. (2000). </a:t>
            </a:r>
            <a:r>
              <a:rPr lang="en-US" sz="1800" b="0" i="1" dirty="0">
                <a:solidFill>
                  <a:schemeClr val="tx1"/>
                </a:solidFill>
                <a:effectLst/>
              </a:rPr>
              <a:t>Faith that endures : a practical commentary on the book of Hebrews</a:t>
            </a:r>
            <a:r>
              <a:rPr lang="en-US" sz="1800" b="0" i="0" u="none" strike="noStrike" dirty="0">
                <a:solidFill>
                  <a:schemeClr val="tx1"/>
                </a:solidFill>
                <a:effectLst/>
              </a:rPr>
              <a:t> (Rev. ed., p. 47). </a:t>
            </a:r>
            <a:r>
              <a:rPr lang="en-US" sz="1800" b="0" i="0" u="none" strike="noStrike" dirty="0" err="1">
                <a:solidFill>
                  <a:schemeClr val="tx1"/>
                </a:solidFill>
                <a:effectLst/>
              </a:rPr>
              <a:t>Kregel</a:t>
            </a:r>
            <a:r>
              <a:rPr lang="en-US" sz="1800" b="0" i="0" u="none" strike="noStrike" dirty="0">
                <a:solidFill>
                  <a:schemeClr val="tx1"/>
                </a:solidFill>
                <a:effectLst/>
              </a:rPr>
              <a:t> Publications.</a:t>
            </a:r>
            <a:endParaRPr lang="en-US" sz="1800" kern="0" dirty="0">
              <a:solidFill>
                <a:schemeClr val="tx1"/>
              </a:solidFill>
              <a:effectLst>
                <a:outerShdw blurRad="38100" dist="38100" dir="2700000" algn="tl">
                  <a:srgbClr val="000000">
                    <a:alpha val="43137"/>
                  </a:srgbClr>
                </a:outerShdw>
              </a:effectLst>
            </a:endParaRPr>
          </a:p>
        </p:txBody>
      </p:sp>
      <p:pic>
        <p:nvPicPr>
          <p:cNvPr id="6" name="Picture 2" descr="Image result for j. dwight pentecost">
            <a:extLst>
              <a:ext uri="{FF2B5EF4-FFF2-40B4-BE49-F238E27FC236}">
                <a16:creationId xmlns:a16="http://schemas.microsoft.com/office/drawing/2014/main" id="{2AF5846F-331F-47B7-9FA6-3760E356F9E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09600" y="76200"/>
            <a:ext cx="1219200" cy="914400"/>
          </a:xfrm>
          <a:prstGeom prst="rect">
            <a:avLst/>
          </a:prstGeom>
          <a:solidFill>
            <a:srgbClr val="FFFFFF">
              <a:shade val="85000"/>
            </a:srgbClr>
          </a:solidFill>
          <a:ln w="127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935479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10972800" cy="4876800"/>
          </a:xfrm>
        </p:spPr>
        <p:txBody>
          <a:bodyPr/>
          <a:lstStyle/>
          <a:p>
            <a:pPr marL="0" indent="0" algn="just">
              <a:spcBef>
                <a:spcPts val="0"/>
              </a:spcBef>
              <a:buNone/>
              <a:defRPr/>
            </a:pPr>
            <a:r>
              <a:rPr lang="en-US" i="1" dirty="0">
                <a:effectLst/>
                <a:cs typeface="Calibri" panose="020F0502020204030204" pitchFamily="34" charset="0"/>
              </a:rPr>
              <a:t>“</a:t>
            </a:r>
            <a:r>
              <a:rPr lang="en-US" b="0" i="0" u="none" strike="noStrike" dirty="0">
                <a:effectLst/>
              </a:rPr>
              <a:t>And though the likeness of the emperor on the coin was only a representative likeness, if the die were cast away, one could determine exactly what was in the die by studying the coin. Why? Because the die reproduced itself in every detail on the coin. This is the essence of the word the author chose here to show the relationship between the Son and the Father. While we do not see the Father, all that is in the Father is in the Son. By studying the Son we learn of the Father. Just as an impression on a coin becomes an expression of the die, so what was in Christ is a revelation of the Father.</a:t>
            </a:r>
            <a:r>
              <a:rPr lang="en-US" b="0" i="1" u="none" strike="noStrike" dirty="0">
                <a:effectLst/>
              </a:rPr>
              <a:t>”</a:t>
            </a:r>
            <a:endParaRPr lang="en-US" i="1" dirty="0">
              <a:effectLst/>
              <a:cs typeface="Calibri" panose="020F0502020204030204" pitchFamily="34" charset="0"/>
            </a:endParaRPr>
          </a:p>
        </p:txBody>
      </p:sp>
      <p:sp>
        <p:nvSpPr>
          <p:cNvPr id="5" name="Rectangle 2">
            <a:extLst>
              <a:ext uri="{FF2B5EF4-FFF2-40B4-BE49-F238E27FC236}">
                <a16:creationId xmlns:a16="http://schemas.microsoft.com/office/drawing/2014/main" id="{A0401013-4710-4009-B81E-20A988E3B87B}"/>
              </a:ext>
            </a:extLst>
          </p:cNvPr>
          <p:cNvSpPr txBox="1">
            <a:spLocks noChangeArrowheads="1"/>
          </p:cNvSpPr>
          <p:nvPr/>
        </p:nvSpPr>
        <p:spPr bwMode="auto">
          <a:xfrm>
            <a:off x="2596757" y="152400"/>
            <a:ext cx="6998487" cy="109728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effectLst>
                  <a:outerShdw blurRad="38100" dist="38100" dir="2700000" algn="tl">
                    <a:srgbClr val="000000"/>
                  </a:outerShdw>
                </a:effectLst>
                <a:ea typeface="+mn-ea"/>
                <a:cs typeface="Arial" charset="0"/>
              </a:rPr>
              <a:t>J. Dwight Pentecost</a:t>
            </a:r>
          </a:p>
          <a:p>
            <a:pPr algn="ctr" eaLnBrk="1" hangingPunct="1"/>
            <a:r>
              <a:rPr lang="en-US" sz="1800" b="0" i="0" u="none" strike="noStrike" dirty="0">
                <a:solidFill>
                  <a:schemeClr val="tx1"/>
                </a:solidFill>
                <a:effectLst/>
              </a:rPr>
              <a:t>Pentecost, J. D., &amp; Durham, K. (2000). </a:t>
            </a:r>
            <a:r>
              <a:rPr lang="en-US" sz="1800" b="0" i="1" dirty="0">
                <a:solidFill>
                  <a:schemeClr val="tx1"/>
                </a:solidFill>
                <a:effectLst/>
              </a:rPr>
              <a:t>Faith that endures : a practical commentary on the book of Hebrews</a:t>
            </a:r>
            <a:r>
              <a:rPr lang="en-US" sz="1800" b="0" i="0" u="none" strike="noStrike" dirty="0">
                <a:solidFill>
                  <a:schemeClr val="tx1"/>
                </a:solidFill>
                <a:effectLst/>
              </a:rPr>
              <a:t> (Rev. ed., p. 47). </a:t>
            </a:r>
            <a:r>
              <a:rPr lang="en-US" sz="1800" b="0" i="0" u="none" strike="noStrike" dirty="0" err="1">
                <a:solidFill>
                  <a:schemeClr val="tx1"/>
                </a:solidFill>
                <a:effectLst/>
              </a:rPr>
              <a:t>Kregel</a:t>
            </a:r>
            <a:r>
              <a:rPr lang="en-US" sz="1800" b="0" i="0" u="none" strike="noStrike" dirty="0">
                <a:solidFill>
                  <a:schemeClr val="tx1"/>
                </a:solidFill>
                <a:effectLst/>
              </a:rPr>
              <a:t> Publications.</a:t>
            </a:r>
            <a:endParaRPr lang="en-US" sz="1800" kern="0" dirty="0">
              <a:solidFill>
                <a:schemeClr val="tx1"/>
              </a:solidFill>
              <a:effectLst>
                <a:outerShdw blurRad="38100" dist="38100" dir="2700000" algn="tl">
                  <a:srgbClr val="000000">
                    <a:alpha val="43137"/>
                  </a:srgbClr>
                </a:outerShdw>
              </a:effectLst>
            </a:endParaRPr>
          </a:p>
        </p:txBody>
      </p:sp>
      <p:pic>
        <p:nvPicPr>
          <p:cNvPr id="6" name="Picture 2" descr="Image result for j. dwight pentecost">
            <a:extLst>
              <a:ext uri="{FF2B5EF4-FFF2-40B4-BE49-F238E27FC236}">
                <a16:creationId xmlns:a16="http://schemas.microsoft.com/office/drawing/2014/main" id="{2AF5846F-331F-47B7-9FA6-3760E356F9E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09600" y="76200"/>
            <a:ext cx="1219200" cy="914400"/>
          </a:xfrm>
          <a:prstGeom prst="rect">
            <a:avLst/>
          </a:prstGeom>
          <a:solidFill>
            <a:srgbClr val="FFFFFF">
              <a:shade val="85000"/>
            </a:srgbClr>
          </a:solidFill>
          <a:ln w="127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477806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091AF076-3852-8199-CD3F-54957BBFDD25}"/>
              </a:ext>
            </a:extLst>
          </p:cNvPr>
          <p:cNvSpPr>
            <a:spLocks noGrp="1" noChangeArrowheads="1"/>
          </p:cNvSpPr>
          <p:nvPr>
            <p:ph type="title"/>
          </p:nvPr>
        </p:nvSpPr>
        <p:spPr>
          <a:xfrm>
            <a:off x="609600" y="228600"/>
            <a:ext cx="10972800" cy="914400"/>
          </a:xfrm>
        </p:spPr>
        <p:txBody>
          <a:bodyPr/>
          <a:lstStyle/>
          <a:p>
            <a:pPr algn="ctr" eaLnBrk="1" hangingPunct="1"/>
            <a:r>
              <a:rPr lang="en-US" altLang="en-US" sz="3600" dirty="0"/>
              <a:t>CHRIST’S 7 ATTRIBUTES SHOWING HIS FINALITY (1:2B-3)</a:t>
            </a:r>
          </a:p>
        </p:txBody>
      </p:sp>
      <p:sp>
        <p:nvSpPr>
          <p:cNvPr id="4099" name="Rectangle 3">
            <a:extLst>
              <a:ext uri="{FF2B5EF4-FFF2-40B4-BE49-F238E27FC236}">
                <a16:creationId xmlns:a16="http://schemas.microsoft.com/office/drawing/2014/main" id="{C68DA7D6-70E4-046D-F49D-8C1B418B5095}"/>
              </a:ext>
            </a:extLst>
          </p:cNvPr>
          <p:cNvSpPr>
            <a:spLocks noGrp="1" noChangeArrowheads="1"/>
          </p:cNvSpPr>
          <p:nvPr>
            <p:ph type="body" idx="1"/>
          </p:nvPr>
        </p:nvSpPr>
        <p:spPr>
          <a:xfrm>
            <a:off x="914400" y="1524000"/>
            <a:ext cx="7010400" cy="4937760"/>
          </a:xfrm>
        </p:spPr>
        <p:txBody>
          <a:bodyPr/>
          <a:lstStyle/>
          <a:p>
            <a:pPr marL="457200" indent="-457200" algn="just" eaLnBrk="1" hangingPunct="1">
              <a:spcBef>
                <a:spcPts val="0"/>
              </a:spcBef>
              <a:spcAft>
                <a:spcPts val="1800"/>
              </a:spcAft>
              <a:defRPr/>
            </a:pPr>
            <a:r>
              <a:rPr lang="en-US" sz="3000" dirty="0"/>
              <a:t>Heir of all things</a:t>
            </a:r>
          </a:p>
          <a:p>
            <a:pPr marL="457200" indent="-457200" algn="just" eaLnBrk="1" hangingPunct="1">
              <a:spcBef>
                <a:spcPts val="0"/>
              </a:spcBef>
              <a:spcAft>
                <a:spcPts val="1800"/>
              </a:spcAft>
              <a:defRPr/>
            </a:pPr>
            <a:r>
              <a:rPr lang="en-US" sz="3000" dirty="0"/>
              <a:t>Maker of all things</a:t>
            </a:r>
          </a:p>
          <a:p>
            <a:pPr marL="457200" indent="-457200" algn="just" eaLnBrk="1" hangingPunct="1">
              <a:spcBef>
                <a:spcPts val="0"/>
              </a:spcBef>
              <a:spcAft>
                <a:spcPts val="1800"/>
              </a:spcAft>
              <a:defRPr/>
            </a:pPr>
            <a:r>
              <a:rPr lang="en-US" sz="3000" dirty="0"/>
              <a:t>Brightness of the Father’s glory</a:t>
            </a:r>
          </a:p>
          <a:p>
            <a:pPr marL="457200" indent="-457200" algn="just" eaLnBrk="1" hangingPunct="1">
              <a:spcBef>
                <a:spcPts val="0"/>
              </a:spcBef>
              <a:spcAft>
                <a:spcPts val="1800"/>
              </a:spcAft>
              <a:defRPr/>
            </a:pPr>
            <a:r>
              <a:rPr lang="en-US" sz="3000" dirty="0"/>
              <a:t>Express image of the Father</a:t>
            </a:r>
          </a:p>
          <a:p>
            <a:pPr marL="457200" indent="-457200" algn="just" eaLnBrk="1" hangingPunct="1">
              <a:spcBef>
                <a:spcPts val="0"/>
              </a:spcBef>
              <a:spcAft>
                <a:spcPts val="1800"/>
              </a:spcAft>
              <a:defRPr/>
            </a:pPr>
            <a:r>
              <a:rPr lang="en-US" sz="3000" b="1" u="sng" dirty="0">
                <a:solidFill>
                  <a:srgbClr val="FFFFCC"/>
                </a:solidFill>
              </a:rPr>
              <a:t>Upholds all things</a:t>
            </a:r>
          </a:p>
          <a:p>
            <a:pPr marL="457200" indent="-457200" algn="just" eaLnBrk="1" hangingPunct="1">
              <a:spcBef>
                <a:spcPts val="0"/>
              </a:spcBef>
              <a:spcAft>
                <a:spcPts val="1800"/>
              </a:spcAft>
              <a:defRPr/>
            </a:pPr>
            <a:r>
              <a:rPr lang="en-US" sz="3000" dirty="0"/>
              <a:t>Made complete purification for sins</a:t>
            </a:r>
          </a:p>
          <a:p>
            <a:pPr marL="457200" indent="-457200" algn="just" eaLnBrk="1" hangingPunct="1">
              <a:spcBef>
                <a:spcPts val="0"/>
              </a:spcBef>
              <a:spcAft>
                <a:spcPts val="1800"/>
              </a:spcAft>
              <a:defRPr/>
            </a:pPr>
            <a:r>
              <a:rPr lang="en-US" sz="3000" dirty="0"/>
              <a:t>Sat down at the Father’s right hand</a:t>
            </a:r>
          </a:p>
        </p:txBody>
      </p:sp>
      <p:pic>
        <p:nvPicPr>
          <p:cNvPr id="3" name="Picture 2">
            <a:extLst>
              <a:ext uri="{FF2B5EF4-FFF2-40B4-BE49-F238E27FC236}">
                <a16:creationId xmlns:a16="http://schemas.microsoft.com/office/drawing/2014/main" id="{608D7B15-573A-425F-7407-715B5B2503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954286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EABB52-3FC5-6E32-7283-5A6BCABAD307}"/>
              </a:ext>
            </a:extLst>
          </p:cNvPr>
          <p:cNvPicPr>
            <a:picLocks noChangeAspect="1"/>
          </p:cNvPicPr>
          <p:nvPr/>
        </p:nvPicPr>
        <p:blipFill>
          <a:blip r:embed="rId2"/>
          <a:stretch>
            <a:fillRect/>
          </a:stretch>
        </p:blipFill>
        <p:spPr>
          <a:xfrm>
            <a:off x="0" y="0"/>
            <a:ext cx="12192000" cy="6857999"/>
          </a:xfrm>
          <a:prstGeom prst="rect">
            <a:avLst/>
          </a:prstGeom>
        </p:spPr>
      </p:pic>
      <p:sp>
        <p:nvSpPr>
          <p:cNvPr id="198659" name="Rectangle 1"/>
          <p:cNvSpPr>
            <a:spLocks noChangeArrowheads="1"/>
          </p:cNvSpPr>
          <p:nvPr/>
        </p:nvSpPr>
        <p:spPr bwMode="auto">
          <a:xfrm>
            <a:off x="609600" y="0"/>
            <a:ext cx="10972800" cy="3962623"/>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Hebrews 1:2-3</a:t>
            </a:r>
          </a:p>
          <a:p>
            <a:pPr algn="just">
              <a:spcBef>
                <a:spcPts val="0"/>
              </a:spcBef>
              <a:spcAft>
                <a:spcPts val="0"/>
              </a:spcAft>
            </a:pPr>
            <a:r>
              <a:rPr lang="en-US" altLang="en-US" sz="3400" dirty="0">
                <a:effectLst>
                  <a:outerShdw blurRad="38100" dist="38100" dir="2700000" algn="tl">
                    <a:srgbClr val="000000">
                      <a:alpha val="43137"/>
                    </a:srgbClr>
                  </a:outerShdw>
                </a:effectLst>
                <a:latin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rPr>
              <a:t>2 </a:t>
            </a:r>
            <a:r>
              <a:rPr lang="en-US" sz="3400" i="0" dirty="0">
                <a:effectLst>
                  <a:outerShdw blurRad="38100" dist="38100" dir="2700000" algn="tl">
                    <a:srgbClr val="000000">
                      <a:alpha val="43137"/>
                    </a:srgbClr>
                  </a:outerShdw>
                </a:effectLst>
                <a:latin typeface="Calibri" panose="020F0502020204030204" pitchFamily="34" charset="0"/>
              </a:rPr>
              <a:t>in these last days has spoken to us in His Son, whom He appointed heir of all things, through whom also He made the world.</a:t>
            </a:r>
            <a:r>
              <a:rPr lang="en-US" sz="3400" i="0" u="none" strike="noStrike" dirty="0">
                <a:effectLst>
                  <a:outerShdw blurRad="38100" dist="38100" dir="2700000" algn="tl">
                    <a:srgbClr val="000000">
                      <a:alpha val="43137"/>
                    </a:srgbClr>
                  </a:outerShdw>
                </a:effectLst>
                <a:latin typeface="Calibri" panose="020F0502020204030204" pitchFamily="34" charset="0"/>
              </a:rPr>
              <a:t> </a:t>
            </a:r>
            <a:r>
              <a:rPr lang="en-US" sz="3400" i="0" baseline="30000" dirty="0">
                <a:effectLst>
                  <a:outerShdw blurRad="38100" dist="38100" dir="2700000" algn="tl">
                    <a:srgbClr val="000000">
                      <a:alpha val="43137"/>
                    </a:srgbClr>
                  </a:outerShdw>
                </a:effectLst>
                <a:latin typeface="Calibri" panose="020F0502020204030204" pitchFamily="34" charset="0"/>
              </a:rPr>
              <a:t>3 </a:t>
            </a:r>
            <a:r>
              <a:rPr lang="en-US" sz="3400" i="0" dirty="0">
                <a:effectLst>
                  <a:outerShdw blurRad="38100" dist="38100" dir="2700000" algn="tl">
                    <a:srgbClr val="000000">
                      <a:alpha val="43137"/>
                    </a:srgbClr>
                  </a:outerShdw>
                </a:effectLst>
                <a:latin typeface="Calibri" panose="020F0502020204030204" pitchFamily="34" charset="0"/>
              </a:rPr>
              <a:t>And He is the radiance of His glory and the exact representation of His nature, and </a:t>
            </a:r>
            <a:r>
              <a:rPr lang="en-US" sz="3400" b="1" i="0" u="sng" dirty="0">
                <a:solidFill>
                  <a:srgbClr val="FFFFCC"/>
                </a:solidFill>
                <a:effectLst>
                  <a:outerShdw blurRad="38100" dist="38100" dir="2700000" algn="tl">
                    <a:srgbClr val="000000">
                      <a:alpha val="43137"/>
                    </a:srgbClr>
                  </a:outerShdw>
                </a:effectLst>
                <a:latin typeface="Calibri" panose="020F0502020204030204" pitchFamily="34" charset="0"/>
              </a:rPr>
              <a:t>upholds all things by the word of His power</a:t>
            </a:r>
            <a:r>
              <a:rPr lang="en-US" sz="3400" i="0" dirty="0">
                <a:effectLst>
                  <a:outerShdw blurRad="38100" dist="38100" dir="2700000" algn="tl">
                    <a:srgbClr val="000000">
                      <a:alpha val="43137"/>
                    </a:srgbClr>
                  </a:outerShdw>
                </a:effectLst>
                <a:latin typeface="Calibri" panose="020F0502020204030204" pitchFamily="34" charset="0"/>
              </a:rPr>
              <a:t>. When He had made purification of sins, He sat down at the right hand of the Majesty on high</a:t>
            </a:r>
            <a:r>
              <a:rPr lang="en-US" sz="3400" dirty="0">
                <a:effectLst>
                  <a:outerShdw blurRad="38100" dist="38100" dir="2700000" algn="tl">
                    <a:srgbClr val="000000">
                      <a:alpha val="43137"/>
                    </a:srgbClr>
                  </a:outerShdw>
                </a:effectLst>
                <a:latin typeface="Calibri" panose="020F0502020204030204" pitchFamily="34" charset="0"/>
              </a:rPr>
              <a:t>.”</a:t>
            </a:r>
            <a:endParaRPr lang="en-US" altLang="en-US" sz="34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4270819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5D14FB6F-7B13-5384-4488-F3D6A282F7C9}"/>
              </a:ext>
            </a:extLst>
          </p:cNvPr>
          <p:cNvSpPr>
            <a:spLocks noGrp="1"/>
          </p:cNvSpPr>
          <p:nvPr>
            <p:ph type="title"/>
          </p:nvPr>
        </p:nvSpPr>
        <p:spPr>
          <a:xfrm>
            <a:off x="914400" y="228600"/>
            <a:ext cx="10363200" cy="914400"/>
          </a:xfrm>
        </p:spPr>
        <p:txBody>
          <a:bodyPr/>
          <a:lstStyle/>
          <a:p>
            <a:pPr algn="ctr"/>
            <a:r>
              <a:rPr lang="en-US" altLang="en-US" sz="3600" dirty="0">
                <a:latin typeface="Calibri" panose="020F0502020204030204" pitchFamily="34" charset="0"/>
              </a:rPr>
              <a:t>INTRODUCTORY MATTERS</a:t>
            </a:r>
          </a:p>
        </p:txBody>
      </p:sp>
      <p:sp>
        <p:nvSpPr>
          <p:cNvPr id="3" name="Content Placeholder 2">
            <a:extLst>
              <a:ext uri="{FF2B5EF4-FFF2-40B4-BE49-F238E27FC236}">
                <a16:creationId xmlns:a16="http://schemas.microsoft.com/office/drawing/2014/main" id="{5B05CD14-75A2-4967-DCAE-C53E4F039AD1}"/>
              </a:ext>
            </a:extLst>
          </p:cNvPr>
          <p:cNvSpPr>
            <a:spLocks noGrp="1"/>
          </p:cNvSpPr>
          <p:nvPr>
            <p:ph idx="1"/>
          </p:nvPr>
        </p:nvSpPr>
        <p:spPr>
          <a:xfrm>
            <a:off x="1077686" y="1148442"/>
            <a:ext cx="3048000" cy="4947557"/>
          </a:xfrm>
        </p:spPr>
        <p:txBody>
          <a:bodyPr/>
          <a:lstStyle/>
          <a:p>
            <a:pPr marL="457200" indent="-457200" eaLnBrk="1" hangingPunct="1">
              <a:spcBef>
                <a:spcPts val="0"/>
              </a:spcBef>
              <a:spcAft>
                <a:spcPts val="1800"/>
              </a:spcAft>
              <a:defRPr/>
            </a:pPr>
            <a:r>
              <a:rPr lang="en-US" dirty="0"/>
              <a:t>Authorship</a:t>
            </a:r>
          </a:p>
          <a:p>
            <a:pPr marL="457200" indent="-457200" eaLnBrk="1" hangingPunct="1">
              <a:spcBef>
                <a:spcPts val="0"/>
              </a:spcBef>
              <a:spcAft>
                <a:spcPts val="1800"/>
              </a:spcAft>
              <a:defRPr/>
            </a:pPr>
            <a:r>
              <a:rPr lang="en-US" b="1" u="sng" dirty="0">
                <a:solidFill>
                  <a:srgbClr val="FFFFCC"/>
                </a:solidFill>
              </a:rPr>
              <a:t>Audience</a:t>
            </a:r>
          </a:p>
          <a:p>
            <a:pPr marL="457200" indent="-457200" eaLnBrk="1" hangingPunct="1">
              <a:spcBef>
                <a:spcPts val="0"/>
              </a:spcBef>
              <a:spcAft>
                <a:spcPts val="1800"/>
              </a:spcAft>
              <a:defRPr/>
            </a:pPr>
            <a:r>
              <a:rPr lang="en-US" dirty="0">
                <a:latin typeface="Calibri" panose="020F0502020204030204" pitchFamily="34" charset="0"/>
              </a:rPr>
              <a:t>Date</a:t>
            </a:r>
          </a:p>
          <a:p>
            <a:pPr marL="457200" indent="-457200" eaLnBrk="1" hangingPunct="1">
              <a:spcBef>
                <a:spcPts val="0"/>
              </a:spcBef>
              <a:spcAft>
                <a:spcPts val="1800"/>
              </a:spcAft>
              <a:defRPr/>
            </a:pPr>
            <a:r>
              <a:rPr lang="en-US" dirty="0">
                <a:latin typeface="Calibri" panose="020F0502020204030204" pitchFamily="34" charset="0"/>
              </a:rPr>
              <a:t>Occasion</a:t>
            </a:r>
          </a:p>
          <a:p>
            <a:pPr marL="457200" indent="-457200" eaLnBrk="1" hangingPunct="1">
              <a:spcBef>
                <a:spcPts val="0"/>
              </a:spcBef>
              <a:spcAft>
                <a:spcPts val="1800"/>
              </a:spcAft>
              <a:defRPr/>
            </a:pPr>
            <a:r>
              <a:rPr lang="en-US" dirty="0">
                <a:latin typeface="Calibri" panose="020F0502020204030204" pitchFamily="34" charset="0"/>
              </a:rPr>
              <a:t>Purpose</a:t>
            </a:r>
          </a:p>
          <a:p>
            <a:pPr marL="457200" indent="-457200" eaLnBrk="1" hangingPunct="1">
              <a:spcBef>
                <a:spcPts val="0"/>
              </a:spcBef>
              <a:spcAft>
                <a:spcPts val="1800"/>
              </a:spcAft>
              <a:defRPr/>
            </a:pPr>
            <a:r>
              <a:rPr lang="en-US" dirty="0">
                <a:latin typeface="Calibri" panose="020F0502020204030204" pitchFamily="34" charset="0"/>
              </a:rPr>
              <a:t>Message</a:t>
            </a:r>
          </a:p>
          <a:p>
            <a:pPr marL="457200" indent="-457200" eaLnBrk="1" hangingPunct="1">
              <a:spcBef>
                <a:spcPts val="0"/>
              </a:spcBef>
              <a:spcAft>
                <a:spcPts val="1800"/>
              </a:spcAft>
              <a:defRPr/>
            </a:pPr>
            <a:r>
              <a:rPr lang="en-US" dirty="0">
                <a:latin typeface="Calibri" panose="020F0502020204030204" pitchFamily="34" charset="0"/>
              </a:rPr>
              <a:t>Outline</a:t>
            </a:r>
          </a:p>
        </p:txBody>
      </p:sp>
      <p:pic>
        <p:nvPicPr>
          <p:cNvPr id="4" name="Picture 3">
            <a:extLst>
              <a:ext uri="{FF2B5EF4-FFF2-40B4-BE49-F238E27FC236}">
                <a16:creationId xmlns:a16="http://schemas.microsoft.com/office/drawing/2014/main" id="{9FF7CF38-5ACD-E4E4-E1AA-61975D06B0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126285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9D773-131B-0629-AA7C-211819A9E8B6}"/>
            </a:ext>
          </a:extLst>
        </p:cNvPr>
        <p:cNvGrpSpPr/>
        <p:nvPr/>
      </p:nvGrpSpPr>
      <p:grpSpPr>
        <a:xfrm>
          <a:off x="0" y="0"/>
          <a:ext cx="0" cy="0"/>
          <a:chOff x="0" y="0"/>
          <a:chExt cx="0" cy="0"/>
        </a:xfrm>
      </p:grpSpPr>
      <p:sp>
        <p:nvSpPr>
          <p:cNvPr id="34818" name="Rectangle 2">
            <a:extLst>
              <a:ext uri="{FF2B5EF4-FFF2-40B4-BE49-F238E27FC236}">
                <a16:creationId xmlns:a16="http://schemas.microsoft.com/office/drawing/2014/main" id="{56F60A8C-A7C9-9894-F8EF-D27DCA2528D7}"/>
              </a:ext>
            </a:extLst>
          </p:cNvPr>
          <p:cNvSpPr>
            <a:spLocks noGrp="1" noChangeArrowheads="1"/>
          </p:cNvSpPr>
          <p:nvPr>
            <p:ph type="title"/>
          </p:nvPr>
        </p:nvSpPr>
        <p:spPr>
          <a:xfrm>
            <a:off x="609600" y="228600"/>
            <a:ext cx="10972800" cy="914400"/>
          </a:xfrm>
        </p:spPr>
        <p:txBody>
          <a:bodyPr/>
          <a:lstStyle/>
          <a:p>
            <a:pPr algn="ctr" eaLnBrk="1" hangingPunct="1"/>
            <a:r>
              <a:rPr lang="en-US" altLang="en-US" sz="3600" dirty="0"/>
              <a:t>CHRIST’S 7 ATTRIBUTES SHOWING HIS FINALITY (1:2B-3)</a:t>
            </a:r>
          </a:p>
        </p:txBody>
      </p:sp>
      <p:sp>
        <p:nvSpPr>
          <p:cNvPr id="4099" name="Rectangle 3">
            <a:extLst>
              <a:ext uri="{FF2B5EF4-FFF2-40B4-BE49-F238E27FC236}">
                <a16:creationId xmlns:a16="http://schemas.microsoft.com/office/drawing/2014/main" id="{150248DF-4029-91BE-D62F-CFA4DD6B6274}"/>
              </a:ext>
            </a:extLst>
          </p:cNvPr>
          <p:cNvSpPr>
            <a:spLocks noGrp="1" noChangeArrowheads="1"/>
          </p:cNvSpPr>
          <p:nvPr>
            <p:ph type="body" idx="1"/>
          </p:nvPr>
        </p:nvSpPr>
        <p:spPr>
          <a:xfrm>
            <a:off x="914400" y="1524000"/>
            <a:ext cx="7010400" cy="4937760"/>
          </a:xfrm>
        </p:spPr>
        <p:txBody>
          <a:bodyPr/>
          <a:lstStyle/>
          <a:p>
            <a:pPr marL="457200" indent="-457200" algn="just" eaLnBrk="1" hangingPunct="1">
              <a:spcBef>
                <a:spcPts val="0"/>
              </a:spcBef>
              <a:spcAft>
                <a:spcPts val="1800"/>
              </a:spcAft>
              <a:defRPr/>
            </a:pPr>
            <a:r>
              <a:rPr lang="en-US" sz="3000" dirty="0"/>
              <a:t>Heir of all things</a:t>
            </a:r>
          </a:p>
          <a:p>
            <a:pPr marL="457200" indent="-457200" algn="just" eaLnBrk="1" hangingPunct="1">
              <a:spcBef>
                <a:spcPts val="0"/>
              </a:spcBef>
              <a:spcAft>
                <a:spcPts val="1800"/>
              </a:spcAft>
              <a:defRPr/>
            </a:pPr>
            <a:r>
              <a:rPr lang="en-US" sz="3000" dirty="0"/>
              <a:t>Maker of all things</a:t>
            </a:r>
          </a:p>
          <a:p>
            <a:pPr marL="457200" indent="-457200" algn="just" eaLnBrk="1" hangingPunct="1">
              <a:spcBef>
                <a:spcPts val="0"/>
              </a:spcBef>
              <a:spcAft>
                <a:spcPts val="1800"/>
              </a:spcAft>
              <a:defRPr/>
            </a:pPr>
            <a:r>
              <a:rPr lang="en-US" sz="3000" dirty="0"/>
              <a:t>Brightness of the Father’s glory</a:t>
            </a:r>
          </a:p>
          <a:p>
            <a:pPr marL="457200" indent="-457200" algn="just" eaLnBrk="1" hangingPunct="1">
              <a:spcBef>
                <a:spcPts val="0"/>
              </a:spcBef>
              <a:spcAft>
                <a:spcPts val="1800"/>
              </a:spcAft>
              <a:defRPr/>
            </a:pPr>
            <a:r>
              <a:rPr lang="en-US" sz="3000" dirty="0"/>
              <a:t>Express image of the Father</a:t>
            </a:r>
          </a:p>
          <a:p>
            <a:pPr marL="457200" indent="-457200" algn="just" eaLnBrk="1" hangingPunct="1">
              <a:spcBef>
                <a:spcPts val="0"/>
              </a:spcBef>
              <a:spcAft>
                <a:spcPts val="1800"/>
              </a:spcAft>
              <a:defRPr/>
            </a:pPr>
            <a:r>
              <a:rPr lang="en-US" sz="3000" dirty="0"/>
              <a:t>Upholds all things</a:t>
            </a:r>
          </a:p>
          <a:p>
            <a:pPr marL="457200" indent="-457200" algn="just" eaLnBrk="1" hangingPunct="1">
              <a:spcBef>
                <a:spcPts val="0"/>
              </a:spcBef>
              <a:spcAft>
                <a:spcPts val="1800"/>
              </a:spcAft>
              <a:defRPr/>
            </a:pPr>
            <a:r>
              <a:rPr lang="en-US" sz="3000" b="1" u="sng" dirty="0">
                <a:solidFill>
                  <a:srgbClr val="FFFFCC"/>
                </a:solidFill>
              </a:rPr>
              <a:t>Made complete purification for sins</a:t>
            </a:r>
          </a:p>
          <a:p>
            <a:pPr marL="457200" indent="-457200" algn="just" eaLnBrk="1" hangingPunct="1">
              <a:spcBef>
                <a:spcPts val="0"/>
              </a:spcBef>
              <a:spcAft>
                <a:spcPts val="1800"/>
              </a:spcAft>
              <a:defRPr/>
            </a:pPr>
            <a:r>
              <a:rPr lang="en-US" sz="3000" dirty="0"/>
              <a:t>Sat down at the Father’s right hand</a:t>
            </a:r>
          </a:p>
        </p:txBody>
      </p:sp>
      <p:pic>
        <p:nvPicPr>
          <p:cNvPr id="3" name="Picture 2">
            <a:extLst>
              <a:ext uri="{FF2B5EF4-FFF2-40B4-BE49-F238E27FC236}">
                <a16:creationId xmlns:a16="http://schemas.microsoft.com/office/drawing/2014/main" id="{DA9AFE15-6D97-18A6-3CDB-CF1E8E8C9E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655155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EABB52-3FC5-6E32-7283-5A6BCABAD307}"/>
              </a:ext>
            </a:extLst>
          </p:cNvPr>
          <p:cNvPicPr>
            <a:picLocks noChangeAspect="1"/>
          </p:cNvPicPr>
          <p:nvPr/>
        </p:nvPicPr>
        <p:blipFill>
          <a:blip r:embed="rId2"/>
          <a:stretch>
            <a:fillRect/>
          </a:stretch>
        </p:blipFill>
        <p:spPr>
          <a:xfrm>
            <a:off x="0" y="0"/>
            <a:ext cx="12192000" cy="6857999"/>
          </a:xfrm>
          <a:prstGeom prst="rect">
            <a:avLst/>
          </a:prstGeom>
        </p:spPr>
      </p:pic>
      <p:sp>
        <p:nvSpPr>
          <p:cNvPr id="198659" name="Rectangle 1"/>
          <p:cNvSpPr>
            <a:spLocks noChangeArrowheads="1"/>
          </p:cNvSpPr>
          <p:nvPr/>
        </p:nvSpPr>
        <p:spPr bwMode="auto">
          <a:xfrm>
            <a:off x="609600" y="0"/>
            <a:ext cx="10972800" cy="3962623"/>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Hebrews 1:2-3</a:t>
            </a:r>
          </a:p>
          <a:p>
            <a:pPr algn="just">
              <a:spcBef>
                <a:spcPts val="0"/>
              </a:spcBef>
              <a:spcAft>
                <a:spcPts val="0"/>
              </a:spcAft>
            </a:pPr>
            <a:r>
              <a:rPr lang="en-US" altLang="en-US" sz="3400" dirty="0">
                <a:effectLst>
                  <a:outerShdw blurRad="38100" dist="38100" dir="2700000" algn="tl">
                    <a:srgbClr val="000000">
                      <a:alpha val="43137"/>
                    </a:srgbClr>
                  </a:outerShdw>
                </a:effectLst>
                <a:latin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rPr>
              <a:t>2 </a:t>
            </a:r>
            <a:r>
              <a:rPr lang="en-US" sz="3400" i="0" dirty="0">
                <a:effectLst>
                  <a:outerShdw blurRad="38100" dist="38100" dir="2700000" algn="tl">
                    <a:srgbClr val="000000">
                      <a:alpha val="43137"/>
                    </a:srgbClr>
                  </a:outerShdw>
                </a:effectLst>
                <a:latin typeface="Calibri" panose="020F0502020204030204" pitchFamily="34" charset="0"/>
              </a:rPr>
              <a:t>in these last days has spoken to us in His Son, whom He appointed heir of all things, through whom also He made the world.</a:t>
            </a:r>
            <a:r>
              <a:rPr lang="en-US" sz="3400" i="0" u="none" strike="noStrike" dirty="0">
                <a:effectLst>
                  <a:outerShdw blurRad="38100" dist="38100" dir="2700000" algn="tl">
                    <a:srgbClr val="000000">
                      <a:alpha val="43137"/>
                    </a:srgbClr>
                  </a:outerShdw>
                </a:effectLst>
                <a:latin typeface="Calibri" panose="020F0502020204030204" pitchFamily="34" charset="0"/>
              </a:rPr>
              <a:t> </a:t>
            </a:r>
            <a:r>
              <a:rPr lang="en-US" sz="3400" i="0" baseline="30000" dirty="0">
                <a:effectLst>
                  <a:outerShdw blurRad="38100" dist="38100" dir="2700000" algn="tl">
                    <a:srgbClr val="000000">
                      <a:alpha val="43137"/>
                    </a:srgbClr>
                  </a:outerShdw>
                </a:effectLst>
                <a:latin typeface="Calibri" panose="020F0502020204030204" pitchFamily="34" charset="0"/>
              </a:rPr>
              <a:t>3 </a:t>
            </a:r>
            <a:r>
              <a:rPr lang="en-US" sz="3400" i="0" dirty="0">
                <a:effectLst>
                  <a:outerShdw blurRad="38100" dist="38100" dir="2700000" algn="tl">
                    <a:srgbClr val="000000">
                      <a:alpha val="43137"/>
                    </a:srgbClr>
                  </a:outerShdw>
                </a:effectLst>
                <a:latin typeface="Calibri" panose="020F0502020204030204" pitchFamily="34" charset="0"/>
              </a:rPr>
              <a:t>And He is the radiance of His glory and the exact representation of His nature, and upholds all things by the word of His power. When </a:t>
            </a:r>
            <a:r>
              <a:rPr lang="en-US" sz="3400" b="1" i="0" u="sng" dirty="0">
                <a:solidFill>
                  <a:srgbClr val="FFFFCC"/>
                </a:solidFill>
                <a:effectLst>
                  <a:outerShdw blurRad="38100" dist="38100" dir="2700000" algn="tl">
                    <a:srgbClr val="000000">
                      <a:alpha val="43137"/>
                    </a:srgbClr>
                  </a:outerShdw>
                </a:effectLst>
                <a:latin typeface="Calibri" panose="020F0502020204030204" pitchFamily="34" charset="0"/>
              </a:rPr>
              <a:t>He had made purification of sins</a:t>
            </a:r>
            <a:r>
              <a:rPr lang="en-US" sz="3400" i="0" dirty="0">
                <a:effectLst>
                  <a:outerShdw blurRad="38100" dist="38100" dir="2700000" algn="tl">
                    <a:srgbClr val="000000">
                      <a:alpha val="43137"/>
                    </a:srgbClr>
                  </a:outerShdw>
                </a:effectLst>
                <a:latin typeface="Calibri" panose="020F0502020204030204" pitchFamily="34" charset="0"/>
              </a:rPr>
              <a:t>, He sat down at the right hand of the Majesty on high</a:t>
            </a:r>
            <a:r>
              <a:rPr lang="en-US" sz="3400" dirty="0">
                <a:effectLst>
                  <a:outerShdw blurRad="38100" dist="38100" dir="2700000" algn="tl">
                    <a:srgbClr val="000000">
                      <a:alpha val="43137"/>
                    </a:srgbClr>
                  </a:outerShdw>
                </a:effectLst>
                <a:latin typeface="Calibri" panose="020F0502020204030204" pitchFamily="34" charset="0"/>
              </a:rPr>
              <a:t>.”</a:t>
            </a:r>
            <a:endParaRPr lang="en-US" altLang="en-US" sz="34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9584357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2656CA19-CB42-3D9F-63D2-C157378B0255}"/>
              </a:ext>
            </a:extLst>
          </p:cNvPr>
          <p:cNvSpPr>
            <a:spLocks noGrp="1" noChangeArrowheads="1"/>
          </p:cNvSpPr>
          <p:nvPr>
            <p:ph type="title"/>
          </p:nvPr>
        </p:nvSpPr>
        <p:spPr>
          <a:xfrm>
            <a:off x="914400" y="228600"/>
            <a:ext cx="10363200" cy="914400"/>
          </a:xfrm>
        </p:spPr>
        <p:txBody>
          <a:bodyPr/>
          <a:lstStyle/>
          <a:p>
            <a:pPr algn="ctr"/>
            <a:r>
              <a:rPr lang="en-US" altLang="en-US" sz="4000" dirty="0"/>
              <a:t>ARK OF THE COVENANT</a:t>
            </a:r>
          </a:p>
        </p:txBody>
      </p:sp>
      <p:pic>
        <p:nvPicPr>
          <p:cNvPr id="70659" name="Picture 3">
            <a:extLst>
              <a:ext uri="{FF2B5EF4-FFF2-40B4-BE49-F238E27FC236}">
                <a16:creationId xmlns:a16="http://schemas.microsoft.com/office/drawing/2014/main" id="{505C2463-2B91-2A06-8EE5-85C5DE76C0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2417" y="1295400"/>
            <a:ext cx="7527167"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1565" y="364374"/>
            <a:ext cx="8028873" cy="2743200"/>
          </a:xfrm>
          <a:prstGeom prst="rect">
            <a:avLst/>
          </a:prstGeom>
          <a:solidFill>
            <a:schemeClr val="bg2"/>
          </a:solidFill>
          <a:ln w="38100">
            <a:solidFill>
              <a:srgbClr val="00CCFF"/>
            </a:solidFill>
          </a:ln>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9704" y="3505200"/>
            <a:ext cx="8032595" cy="2743200"/>
          </a:xfrm>
          <a:prstGeom prst="rect">
            <a:avLst/>
          </a:prstGeom>
          <a:solidFill>
            <a:schemeClr val="bg2"/>
          </a:solidFill>
          <a:ln w="38100">
            <a:solidFill>
              <a:srgbClr val="FFFF00"/>
            </a:solidFill>
          </a:ln>
        </p:spPr>
      </p:pic>
      <p:sp>
        <p:nvSpPr>
          <p:cNvPr id="5" name="TextBox 2"/>
          <p:cNvSpPr txBox="1">
            <a:spLocks noChangeArrowheads="1"/>
          </p:cNvSpPr>
          <p:nvPr/>
        </p:nvSpPr>
        <p:spPr bwMode="auto">
          <a:xfrm>
            <a:off x="4800600" y="6324601"/>
            <a:ext cx="2590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a:spcBef>
                <a:spcPct val="0"/>
              </a:spcBef>
              <a:buClrTx/>
              <a:buSzTx/>
              <a:buFontTx/>
              <a:buNone/>
            </a:pPr>
            <a:r>
              <a:rPr lang="en-US" altLang="en-US" sz="1400" dirty="0">
                <a:solidFill>
                  <a:srgbClr val="FFFFFF"/>
                </a:solidFill>
                <a:latin typeface="Calibri" panose="020F0502020204030204" pitchFamily="34" charset="0"/>
              </a:rPr>
              <a:t>Chart courtesy of Thomas Stegall </a:t>
            </a:r>
          </a:p>
        </p:txBody>
      </p:sp>
    </p:spTree>
    <p:extLst>
      <p:ext uri="{BB962C8B-B14F-4D97-AF65-F5344CB8AC3E}">
        <p14:creationId xmlns:p14="http://schemas.microsoft.com/office/powerpoint/2010/main" val="80727420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091AF076-3852-8199-CD3F-54957BBFDD25}"/>
              </a:ext>
            </a:extLst>
          </p:cNvPr>
          <p:cNvSpPr>
            <a:spLocks noGrp="1" noChangeArrowheads="1"/>
          </p:cNvSpPr>
          <p:nvPr>
            <p:ph type="title"/>
          </p:nvPr>
        </p:nvSpPr>
        <p:spPr>
          <a:xfrm>
            <a:off x="609600" y="228600"/>
            <a:ext cx="10972800" cy="914400"/>
          </a:xfrm>
        </p:spPr>
        <p:txBody>
          <a:bodyPr/>
          <a:lstStyle/>
          <a:p>
            <a:pPr algn="ctr" eaLnBrk="1" hangingPunct="1"/>
            <a:r>
              <a:rPr lang="en-US" altLang="en-US" sz="3600" dirty="0"/>
              <a:t>CHRIST’S 7 ATTRIBUTES SHOWING HIS FINALITY (1:2B-3)</a:t>
            </a:r>
          </a:p>
        </p:txBody>
      </p:sp>
      <p:sp>
        <p:nvSpPr>
          <p:cNvPr id="4099" name="Rectangle 3">
            <a:extLst>
              <a:ext uri="{FF2B5EF4-FFF2-40B4-BE49-F238E27FC236}">
                <a16:creationId xmlns:a16="http://schemas.microsoft.com/office/drawing/2014/main" id="{C68DA7D6-70E4-046D-F49D-8C1B418B5095}"/>
              </a:ext>
            </a:extLst>
          </p:cNvPr>
          <p:cNvSpPr>
            <a:spLocks noGrp="1" noChangeArrowheads="1"/>
          </p:cNvSpPr>
          <p:nvPr>
            <p:ph type="body" idx="1"/>
          </p:nvPr>
        </p:nvSpPr>
        <p:spPr>
          <a:xfrm>
            <a:off x="914400" y="1524000"/>
            <a:ext cx="7010400" cy="4937760"/>
          </a:xfrm>
        </p:spPr>
        <p:txBody>
          <a:bodyPr/>
          <a:lstStyle/>
          <a:p>
            <a:pPr marL="457200" indent="-457200" algn="just" eaLnBrk="1" hangingPunct="1">
              <a:spcBef>
                <a:spcPts val="0"/>
              </a:spcBef>
              <a:spcAft>
                <a:spcPts val="1800"/>
              </a:spcAft>
              <a:defRPr/>
            </a:pPr>
            <a:r>
              <a:rPr lang="en-US" sz="3000" dirty="0"/>
              <a:t>Heir of all things</a:t>
            </a:r>
          </a:p>
          <a:p>
            <a:pPr marL="457200" indent="-457200" algn="just" eaLnBrk="1" hangingPunct="1">
              <a:spcBef>
                <a:spcPts val="0"/>
              </a:spcBef>
              <a:spcAft>
                <a:spcPts val="1800"/>
              </a:spcAft>
              <a:defRPr/>
            </a:pPr>
            <a:r>
              <a:rPr lang="en-US" sz="3000" dirty="0"/>
              <a:t>Maker of all things</a:t>
            </a:r>
          </a:p>
          <a:p>
            <a:pPr marL="457200" indent="-457200" algn="just" eaLnBrk="1" hangingPunct="1">
              <a:spcBef>
                <a:spcPts val="0"/>
              </a:spcBef>
              <a:spcAft>
                <a:spcPts val="1800"/>
              </a:spcAft>
              <a:defRPr/>
            </a:pPr>
            <a:r>
              <a:rPr lang="en-US" sz="3000" dirty="0"/>
              <a:t>Brightness of the Father’s glory</a:t>
            </a:r>
          </a:p>
          <a:p>
            <a:pPr marL="457200" indent="-457200" algn="just" eaLnBrk="1" hangingPunct="1">
              <a:spcBef>
                <a:spcPts val="0"/>
              </a:spcBef>
              <a:spcAft>
                <a:spcPts val="1800"/>
              </a:spcAft>
              <a:defRPr/>
            </a:pPr>
            <a:r>
              <a:rPr lang="en-US" sz="3000" dirty="0"/>
              <a:t>Express image of the Father</a:t>
            </a:r>
          </a:p>
          <a:p>
            <a:pPr marL="457200" indent="-457200" algn="just" eaLnBrk="1" hangingPunct="1">
              <a:spcBef>
                <a:spcPts val="0"/>
              </a:spcBef>
              <a:spcAft>
                <a:spcPts val="1800"/>
              </a:spcAft>
              <a:defRPr/>
            </a:pPr>
            <a:r>
              <a:rPr lang="en-US" sz="3000" dirty="0"/>
              <a:t>Upholds all things</a:t>
            </a:r>
          </a:p>
          <a:p>
            <a:pPr marL="457200" indent="-457200" algn="just" eaLnBrk="1" hangingPunct="1">
              <a:spcBef>
                <a:spcPts val="0"/>
              </a:spcBef>
              <a:spcAft>
                <a:spcPts val="1800"/>
              </a:spcAft>
              <a:defRPr/>
            </a:pPr>
            <a:r>
              <a:rPr lang="en-US" sz="3000" dirty="0"/>
              <a:t>Made complete purification for sins</a:t>
            </a:r>
          </a:p>
          <a:p>
            <a:pPr marL="457200" indent="-457200" algn="just" eaLnBrk="1" hangingPunct="1">
              <a:spcBef>
                <a:spcPts val="0"/>
              </a:spcBef>
              <a:spcAft>
                <a:spcPts val="1800"/>
              </a:spcAft>
              <a:defRPr/>
            </a:pPr>
            <a:r>
              <a:rPr lang="en-US" sz="3000" b="1" u="sng" dirty="0">
                <a:solidFill>
                  <a:srgbClr val="FFFFCC"/>
                </a:solidFill>
              </a:rPr>
              <a:t>Sat down at the Father’s right hand</a:t>
            </a:r>
          </a:p>
        </p:txBody>
      </p:sp>
      <p:pic>
        <p:nvPicPr>
          <p:cNvPr id="3" name="Picture 2">
            <a:extLst>
              <a:ext uri="{FF2B5EF4-FFF2-40B4-BE49-F238E27FC236}">
                <a16:creationId xmlns:a16="http://schemas.microsoft.com/office/drawing/2014/main" id="{608D7B15-573A-425F-7407-715B5B2503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854382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EABB52-3FC5-6E32-7283-5A6BCABAD307}"/>
              </a:ext>
            </a:extLst>
          </p:cNvPr>
          <p:cNvPicPr>
            <a:picLocks noChangeAspect="1"/>
          </p:cNvPicPr>
          <p:nvPr/>
        </p:nvPicPr>
        <p:blipFill>
          <a:blip r:embed="rId2"/>
          <a:stretch>
            <a:fillRect/>
          </a:stretch>
        </p:blipFill>
        <p:spPr>
          <a:xfrm>
            <a:off x="0" y="0"/>
            <a:ext cx="12192000" cy="6857999"/>
          </a:xfrm>
          <a:prstGeom prst="rect">
            <a:avLst/>
          </a:prstGeom>
        </p:spPr>
      </p:pic>
      <p:sp>
        <p:nvSpPr>
          <p:cNvPr id="198659" name="Rectangle 1"/>
          <p:cNvSpPr>
            <a:spLocks noChangeArrowheads="1"/>
          </p:cNvSpPr>
          <p:nvPr/>
        </p:nvSpPr>
        <p:spPr bwMode="auto">
          <a:xfrm>
            <a:off x="609600" y="0"/>
            <a:ext cx="10972800" cy="3962623"/>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Hebrews 1:2-3</a:t>
            </a:r>
          </a:p>
          <a:p>
            <a:pPr algn="just">
              <a:spcBef>
                <a:spcPts val="0"/>
              </a:spcBef>
              <a:spcAft>
                <a:spcPts val="0"/>
              </a:spcAft>
            </a:pPr>
            <a:r>
              <a:rPr lang="en-US" altLang="en-US" sz="3400" dirty="0">
                <a:effectLst>
                  <a:outerShdw blurRad="38100" dist="38100" dir="2700000" algn="tl">
                    <a:srgbClr val="000000">
                      <a:alpha val="43137"/>
                    </a:srgbClr>
                  </a:outerShdw>
                </a:effectLst>
                <a:latin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rPr>
              <a:t>2 </a:t>
            </a:r>
            <a:r>
              <a:rPr lang="en-US" sz="3400" i="0" dirty="0">
                <a:effectLst>
                  <a:outerShdw blurRad="38100" dist="38100" dir="2700000" algn="tl">
                    <a:srgbClr val="000000">
                      <a:alpha val="43137"/>
                    </a:srgbClr>
                  </a:outerShdw>
                </a:effectLst>
                <a:latin typeface="Calibri" panose="020F0502020204030204" pitchFamily="34" charset="0"/>
              </a:rPr>
              <a:t>in these last days has spoken to us in His Son, whom He appointed heir of all things, through whom also He made the world.</a:t>
            </a:r>
            <a:r>
              <a:rPr lang="en-US" sz="3400" i="0" u="none" strike="noStrike" dirty="0">
                <a:effectLst>
                  <a:outerShdw blurRad="38100" dist="38100" dir="2700000" algn="tl">
                    <a:srgbClr val="000000">
                      <a:alpha val="43137"/>
                    </a:srgbClr>
                  </a:outerShdw>
                </a:effectLst>
                <a:latin typeface="Calibri" panose="020F0502020204030204" pitchFamily="34" charset="0"/>
              </a:rPr>
              <a:t> </a:t>
            </a:r>
            <a:r>
              <a:rPr lang="en-US" sz="3400" i="0" baseline="30000" dirty="0">
                <a:effectLst>
                  <a:outerShdw blurRad="38100" dist="38100" dir="2700000" algn="tl">
                    <a:srgbClr val="000000">
                      <a:alpha val="43137"/>
                    </a:srgbClr>
                  </a:outerShdw>
                </a:effectLst>
                <a:latin typeface="Calibri" panose="020F0502020204030204" pitchFamily="34" charset="0"/>
              </a:rPr>
              <a:t>3 </a:t>
            </a:r>
            <a:r>
              <a:rPr lang="en-US" sz="3400" i="0" dirty="0">
                <a:effectLst>
                  <a:outerShdw blurRad="38100" dist="38100" dir="2700000" algn="tl">
                    <a:srgbClr val="000000">
                      <a:alpha val="43137"/>
                    </a:srgbClr>
                  </a:outerShdw>
                </a:effectLst>
                <a:latin typeface="Calibri" panose="020F0502020204030204" pitchFamily="34" charset="0"/>
              </a:rPr>
              <a:t>And He is the radiance of His glory and the exact representation of His nature, and </a:t>
            </a:r>
            <a:r>
              <a:rPr lang="en-US" sz="3400" dirty="0">
                <a:effectLst>
                  <a:outerShdw blurRad="38100" dist="38100" dir="2700000" algn="tl">
                    <a:srgbClr val="000000">
                      <a:alpha val="43137"/>
                    </a:srgbClr>
                  </a:outerShdw>
                </a:effectLst>
                <a:latin typeface="Calibri" panose="020F0502020204030204" pitchFamily="34" charset="0"/>
              </a:rPr>
              <a:t>upholds all things by the word of His power. </a:t>
            </a:r>
            <a:r>
              <a:rPr lang="en-US" sz="3400" i="0" dirty="0">
                <a:effectLst>
                  <a:outerShdw blurRad="38100" dist="38100" dir="2700000" algn="tl">
                    <a:srgbClr val="000000">
                      <a:alpha val="43137"/>
                    </a:srgbClr>
                  </a:outerShdw>
                </a:effectLst>
                <a:latin typeface="Calibri" panose="020F0502020204030204" pitchFamily="34" charset="0"/>
              </a:rPr>
              <a:t>When He had made purification of sins,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He sat down at the right hand of the Majesty on high</a:t>
            </a:r>
            <a:r>
              <a:rPr lang="en-US" sz="3400" dirty="0">
                <a:effectLst>
                  <a:outerShdw blurRad="38100" dist="38100" dir="2700000" algn="tl">
                    <a:srgbClr val="000000">
                      <a:alpha val="43137"/>
                    </a:srgbClr>
                  </a:outerShdw>
                </a:effectLst>
                <a:latin typeface="Calibri" panose="020F0502020204030204" pitchFamily="34" charset="0"/>
              </a:rPr>
              <a:t>.”</a:t>
            </a:r>
            <a:endParaRPr lang="en-US" altLang="en-US" sz="34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0470882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3608D1F8-D74C-15E8-271C-145994961542}"/>
              </a:ext>
            </a:extLst>
          </p:cNvPr>
          <p:cNvSpPr>
            <a:spLocks noGrp="1" noChangeArrowheads="1"/>
          </p:cNvSpPr>
          <p:nvPr>
            <p:ph type="title" idx="4294967295"/>
          </p:nvPr>
        </p:nvSpPr>
        <p:spPr>
          <a:xfrm>
            <a:off x="3276600" y="609600"/>
            <a:ext cx="7162800" cy="1143000"/>
          </a:xfrm>
        </p:spPr>
        <p:txBody>
          <a:bodyPr/>
          <a:lstStyle/>
          <a:p>
            <a:r>
              <a:rPr lang="en-US" altLang="en-US"/>
              <a:t>Tabernacle Diagram</a:t>
            </a:r>
          </a:p>
        </p:txBody>
      </p:sp>
      <p:pic>
        <p:nvPicPr>
          <p:cNvPr id="54275" name="Picture 3" descr="diagram1">
            <a:extLst>
              <a:ext uri="{FF2B5EF4-FFF2-40B4-BE49-F238E27FC236}">
                <a16:creationId xmlns:a16="http://schemas.microsoft.com/office/drawing/2014/main" id="{3B42D0FA-F023-20A2-B7D9-A96839E23F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6414" y="228600"/>
            <a:ext cx="675917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4"/>
          <p:cNvSpPr>
            <a:spLocks noGrp="1"/>
          </p:cNvSpPr>
          <p:nvPr>
            <p:ph type="title" idx="4294967295"/>
          </p:nvPr>
        </p:nvSpPr>
        <p:spPr>
          <a:xfrm>
            <a:off x="3200400" y="228600"/>
            <a:ext cx="5791200" cy="838200"/>
          </a:xfrm>
        </p:spPr>
        <p:txBody>
          <a:bodyPr/>
          <a:lstStyle/>
          <a:p>
            <a:pPr algn="ctr" eaLnBrk="1" hangingPunct="1">
              <a:defRPr/>
            </a:pPr>
            <a:r>
              <a:rPr lang="en-US" altLang="en-US" sz="3600" dirty="0"/>
              <a:t>Christ’s Three Offices</a:t>
            </a:r>
          </a:p>
        </p:txBody>
      </p:sp>
      <p:sp>
        <p:nvSpPr>
          <p:cNvPr id="6" name="Content Placeholder 5"/>
          <p:cNvSpPr>
            <a:spLocks noGrp="1"/>
          </p:cNvSpPr>
          <p:nvPr>
            <p:ph idx="4294967295"/>
          </p:nvPr>
        </p:nvSpPr>
        <p:spPr>
          <a:xfrm>
            <a:off x="609600" y="1676400"/>
            <a:ext cx="7848600" cy="2895600"/>
          </a:xfrm>
        </p:spPr>
        <p:txBody>
          <a:bodyPr/>
          <a:lstStyle/>
          <a:p>
            <a:pPr marL="463550" indent="-463550" eaLnBrk="1" hangingPunct="1">
              <a:spcBef>
                <a:spcPts val="0"/>
              </a:spcBef>
              <a:spcAft>
                <a:spcPts val="3600"/>
              </a:spcAft>
              <a:buSzPct val="100000"/>
              <a:buFont typeface="+mj-lt"/>
              <a:buAutoNum type="arabicPeriod"/>
              <a:defRPr/>
            </a:pPr>
            <a:r>
              <a:rPr lang="en-US" dirty="0"/>
              <a:t>Prophet – 1</a:t>
            </a:r>
            <a:r>
              <a:rPr lang="en-US" baseline="30000" dirty="0"/>
              <a:t>st</a:t>
            </a:r>
            <a:r>
              <a:rPr lang="en-US" dirty="0"/>
              <a:t> Coming (Matt. 4:17)</a:t>
            </a:r>
          </a:p>
          <a:p>
            <a:pPr marL="463550" indent="-463550" eaLnBrk="1" hangingPunct="1">
              <a:spcBef>
                <a:spcPts val="0"/>
              </a:spcBef>
              <a:spcAft>
                <a:spcPts val="3600"/>
              </a:spcAft>
              <a:buSzPct val="100000"/>
              <a:buFont typeface="+mj-lt"/>
              <a:buAutoNum type="arabicPeriod"/>
              <a:defRPr/>
            </a:pPr>
            <a:r>
              <a:rPr lang="en-US" dirty="0"/>
              <a:t>Priest – Present Session (Heb. 4:15)</a:t>
            </a:r>
          </a:p>
          <a:p>
            <a:pPr marL="463550" indent="-463550" eaLnBrk="1" hangingPunct="1">
              <a:spcBef>
                <a:spcPts val="0"/>
              </a:spcBef>
              <a:spcAft>
                <a:spcPts val="3600"/>
              </a:spcAft>
              <a:buSzPct val="100000"/>
              <a:buFont typeface="+mj-lt"/>
              <a:buAutoNum type="arabicPeriod"/>
              <a:defRPr/>
            </a:pPr>
            <a:r>
              <a:rPr lang="en-US" dirty="0"/>
              <a:t> King – 2</a:t>
            </a:r>
            <a:r>
              <a:rPr lang="en-US" baseline="30000" dirty="0"/>
              <a:t>nd</a:t>
            </a:r>
            <a:r>
              <a:rPr lang="en-US" dirty="0"/>
              <a:t> Coming (Isa. 9:6-7; Matt. 25:31)</a:t>
            </a:r>
          </a:p>
        </p:txBody>
      </p:sp>
      <p:pic>
        <p:nvPicPr>
          <p:cNvPr id="2" name="Picture 4" descr="King_of_Kings[1]">
            <a:extLst>
              <a:ext uri="{FF2B5EF4-FFF2-40B4-BE49-F238E27FC236}">
                <a16:creationId xmlns:a16="http://schemas.microsoft.com/office/drawing/2014/main" id="{5C8FBEE3-3E33-BA77-8B46-7E674EB5C4E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18983" y="1828800"/>
            <a:ext cx="2363417" cy="3200400"/>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24958725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4"/>
          <p:cNvSpPr>
            <a:spLocks noGrp="1"/>
          </p:cNvSpPr>
          <p:nvPr>
            <p:ph type="title" idx="4294967295"/>
          </p:nvPr>
        </p:nvSpPr>
        <p:spPr>
          <a:xfrm>
            <a:off x="3200400" y="228600"/>
            <a:ext cx="5791200" cy="838200"/>
          </a:xfrm>
        </p:spPr>
        <p:txBody>
          <a:bodyPr/>
          <a:lstStyle/>
          <a:p>
            <a:pPr algn="ctr" eaLnBrk="1" hangingPunct="1">
              <a:defRPr/>
            </a:pPr>
            <a:r>
              <a:rPr lang="en-US" altLang="en-US" sz="3600" dirty="0"/>
              <a:t>Christ’s Three Offices</a:t>
            </a:r>
          </a:p>
        </p:txBody>
      </p:sp>
      <p:sp>
        <p:nvSpPr>
          <p:cNvPr id="6" name="Content Placeholder 5"/>
          <p:cNvSpPr>
            <a:spLocks noGrp="1"/>
          </p:cNvSpPr>
          <p:nvPr>
            <p:ph idx="4294967295"/>
          </p:nvPr>
        </p:nvSpPr>
        <p:spPr>
          <a:xfrm>
            <a:off x="609600" y="1676400"/>
            <a:ext cx="7848600" cy="2895600"/>
          </a:xfrm>
        </p:spPr>
        <p:txBody>
          <a:bodyPr/>
          <a:lstStyle/>
          <a:p>
            <a:pPr marL="463550" indent="-463550" eaLnBrk="1" hangingPunct="1">
              <a:spcBef>
                <a:spcPts val="0"/>
              </a:spcBef>
              <a:spcAft>
                <a:spcPts val="3600"/>
              </a:spcAft>
              <a:buSzPct val="100000"/>
              <a:buFont typeface="+mj-lt"/>
              <a:buAutoNum type="arabicPeriod"/>
              <a:defRPr/>
            </a:pPr>
            <a:r>
              <a:rPr lang="en-US" dirty="0"/>
              <a:t>Prophet – 1</a:t>
            </a:r>
            <a:r>
              <a:rPr lang="en-US" baseline="30000" dirty="0"/>
              <a:t>st</a:t>
            </a:r>
            <a:r>
              <a:rPr lang="en-US" dirty="0"/>
              <a:t> Coming (Matt. 4:17)</a:t>
            </a:r>
          </a:p>
          <a:p>
            <a:pPr marL="463550" indent="-463550" eaLnBrk="1" hangingPunct="1">
              <a:spcBef>
                <a:spcPts val="0"/>
              </a:spcBef>
              <a:spcAft>
                <a:spcPts val="3600"/>
              </a:spcAft>
              <a:buSzPct val="100000"/>
              <a:buFont typeface="+mj-lt"/>
              <a:buAutoNum type="arabicPeriod"/>
              <a:defRPr/>
            </a:pPr>
            <a:r>
              <a:rPr lang="en-US" b="1" u="sng" dirty="0">
                <a:solidFill>
                  <a:srgbClr val="FFFFCC"/>
                </a:solidFill>
              </a:rPr>
              <a:t>Priest – Present Session (Heb. 4:15)</a:t>
            </a:r>
          </a:p>
          <a:p>
            <a:pPr marL="463550" indent="-463550" eaLnBrk="1" hangingPunct="1">
              <a:spcBef>
                <a:spcPts val="0"/>
              </a:spcBef>
              <a:spcAft>
                <a:spcPts val="3600"/>
              </a:spcAft>
              <a:buSzPct val="100000"/>
              <a:buFont typeface="+mj-lt"/>
              <a:buAutoNum type="arabicPeriod"/>
              <a:defRPr/>
            </a:pPr>
            <a:r>
              <a:rPr lang="en-US" dirty="0"/>
              <a:t> King – 2</a:t>
            </a:r>
            <a:r>
              <a:rPr lang="en-US" baseline="30000" dirty="0"/>
              <a:t>nd</a:t>
            </a:r>
            <a:r>
              <a:rPr lang="en-US" dirty="0"/>
              <a:t> Coming (Isa. 9:6-7; Matt. 25:31)</a:t>
            </a:r>
          </a:p>
        </p:txBody>
      </p:sp>
      <p:pic>
        <p:nvPicPr>
          <p:cNvPr id="2" name="Picture 4" descr="King_of_Kings[1]">
            <a:extLst>
              <a:ext uri="{FF2B5EF4-FFF2-40B4-BE49-F238E27FC236}">
                <a16:creationId xmlns:a16="http://schemas.microsoft.com/office/drawing/2014/main" id="{5C8FBEE3-3E33-BA77-8B46-7E674EB5C4E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18983" y="1828800"/>
            <a:ext cx="2363417" cy="3200400"/>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6690326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7">
            <a:extLst>
              <a:ext uri="{FF2B5EF4-FFF2-40B4-BE49-F238E27FC236}">
                <a16:creationId xmlns:a16="http://schemas.microsoft.com/office/drawing/2014/main" id="{F84ED823-27E7-471C-8AD4-4B21E753D62C}"/>
              </a:ext>
            </a:extLst>
          </p:cNvPr>
          <p:cNvSpPr>
            <a:spLocks noChangeArrowheads="1"/>
          </p:cNvSpPr>
          <p:nvPr/>
        </p:nvSpPr>
        <p:spPr bwMode="auto">
          <a:xfrm>
            <a:off x="6629400" y="4191000"/>
            <a:ext cx="1280746" cy="6096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326604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884E0A22-DCAB-6A01-8700-727308C0BC85}"/>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AUDIENCE</a:t>
            </a:r>
          </a:p>
        </p:txBody>
      </p:sp>
      <p:sp>
        <p:nvSpPr>
          <p:cNvPr id="4099" name="Rectangle 3">
            <a:extLst>
              <a:ext uri="{FF2B5EF4-FFF2-40B4-BE49-F238E27FC236}">
                <a16:creationId xmlns:a16="http://schemas.microsoft.com/office/drawing/2014/main" id="{708E06C9-F1B5-190D-651A-65B71EC0F9A1}"/>
              </a:ext>
            </a:extLst>
          </p:cNvPr>
          <p:cNvSpPr>
            <a:spLocks noGrp="1" noChangeArrowheads="1"/>
          </p:cNvSpPr>
          <p:nvPr>
            <p:ph type="body" idx="1"/>
          </p:nvPr>
        </p:nvSpPr>
        <p:spPr>
          <a:xfrm>
            <a:off x="609600" y="1752600"/>
            <a:ext cx="6324600" cy="3124200"/>
          </a:xfrm>
        </p:spPr>
        <p:txBody>
          <a:bodyPr/>
          <a:lstStyle/>
          <a:p>
            <a:pPr marL="457200" indent="-457200" eaLnBrk="1" hangingPunct="1">
              <a:spcBef>
                <a:spcPts val="0"/>
              </a:spcBef>
              <a:spcAft>
                <a:spcPts val="2400"/>
              </a:spcAft>
              <a:defRPr/>
            </a:pPr>
            <a:r>
              <a:rPr lang="en-US" dirty="0"/>
              <a:t>Believers (1:3)</a:t>
            </a:r>
          </a:p>
          <a:p>
            <a:pPr marL="457200" indent="-457200" eaLnBrk="1" hangingPunct="1">
              <a:spcBef>
                <a:spcPts val="0"/>
              </a:spcBef>
              <a:spcAft>
                <a:spcPts val="2400"/>
              </a:spcAft>
              <a:defRPr/>
            </a:pPr>
            <a:r>
              <a:rPr lang="en-US" dirty="0"/>
              <a:t>2</a:t>
            </a:r>
            <a:r>
              <a:rPr lang="en-US" baseline="30000" dirty="0"/>
              <a:t>nd</a:t>
            </a:r>
            <a:r>
              <a:rPr lang="en-US" dirty="0"/>
              <a:t> generation (2:2-3)</a:t>
            </a:r>
          </a:p>
          <a:p>
            <a:pPr marL="457200" indent="-457200" eaLnBrk="1" hangingPunct="1">
              <a:spcBef>
                <a:spcPts val="0"/>
              </a:spcBef>
              <a:spcAft>
                <a:spcPts val="2400"/>
              </a:spcAft>
              <a:defRPr/>
            </a:pPr>
            <a:r>
              <a:rPr lang="en-US" dirty="0"/>
              <a:t>Jews</a:t>
            </a:r>
          </a:p>
          <a:p>
            <a:pPr marL="457200" indent="-457200" eaLnBrk="1" hangingPunct="1">
              <a:spcBef>
                <a:spcPts val="0"/>
              </a:spcBef>
              <a:spcAft>
                <a:spcPts val="2400"/>
              </a:spcAft>
              <a:defRPr/>
            </a:pPr>
            <a:r>
              <a:rPr lang="en-US" dirty="0"/>
              <a:t>Located in the Land of Israel</a:t>
            </a:r>
          </a:p>
        </p:txBody>
      </p:sp>
      <p:pic>
        <p:nvPicPr>
          <p:cNvPr id="3" name="Picture 2">
            <a:extLst>
              <a:ext uri="{FF2B5EF4-FFF2-40B4-BE49-F238E27FC236}">
                <a16:creationId xmlns:a16="http://schemas.microsoft.com/office/drawing/2014/main" id="{EC4BAF26-0CAA-0CF7-F2AF-342AC9E955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98158C-CBB3-519E-B1F8-F3E29FC5B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Content Placeholder 2">
            <a:extLst>
              <a:ext uri="{FF2B5EF4-FFF2-40B4-BE49-F238E27FC236}">
                <a16:creationId xmlns:a16="http://schemas.microsoft.com/office/drawing/2014/main" id="{9FCE1375-9F6D-4FCB-B3CC-1DEAE2B6A2CD}"/>
              </a:ext>
            </a:extLst>
          </p:cNvPr>
          <p:cNvSpPr>
            <a:spLocks noGrp="1"/>
          </p:cNvSpPr>
          <p:nvPr>
            <p:ph idx="4294967295"/>
          </p:nvPr>
        </p:nvSpPr>
        <p:spPr>
          <a:xfrm>
            <a:off x="609600" y="0"/>
            <a:ext cx="10972800" cy="3810000"/>
          </a:xfrm>
        </p:spPr>
        <p:txBody>
          <a:bodyPr/>
          <a:lstStyle/>
          <a:p>
            <a:pPr marL="0" indent="0" algn="ctr">
              <a:spcBef>
                <a:spcPts val="0"/>
              </a:spcBef>
              <a:spcAft>
                <a:spcPts val="900"/>
              </a:spcAft>
              <a:buNone/>
              <a:defRPr/>
            </a:pPr>
            <a:r>
              <a:rPr lang="en-US" sz="4000" kern="1200" dirty="0">
                <a:solidFill>
                  <a:srgbClr val="00FFFF"/>
                </a:solidFill>
                <a:effectLst>
                  <a:outerShdw blurRad="38100" dist="38100" dir="2700000" algn="tl">
                    <a:srgbClr val="000000">
                      <a:alpha val="43137"/>
                    </a:srgbClr>
                  </a:outerShdw>
                </a:effectLst>
                <a:ea typeface="+mj-ea"/>
                <a:cs typeface="Calibri" panose="020F0502020204030204" pitchFamily="34" charset="0"/>
              </a:rPr>
              <a:t>Revelation 3:21 </a:t>
            </a:r>
          </a:p>
          <a:p>
            <a:pPr marL="0" indent="0" algn="ctr">
              <a:spcBef>
                <a:spcPts val="0"/>
              </a:spcBef>
              <a:spcAft>
                <a:spcPts val="900"/>
              </a:spcAft>
              <a:buNone/>
              <a:defRPr/>
            </a:pPr>
            <a:r>
              <a:rPr lang="en-US" sz="2800" b="1" dirty="0">
                <a:solidFill>
                  <a:srgbClr val="FFFFCC"/>
                </a:solidFill>
                <a:effectLst>
                  <a:outerShdw blurRad="38100" dist="38100" dir="2700000" algn="tl">
                    <a:srgbClr val="000000">
                      <a:alpha val="43137"/>
                    </a:srgbClr>
                  </a:outerShdw>
                </a:effectLst>
              </a:rPr>
              <a:t>PROMISE TO THE OVERCOMERS </a:t>
            </a:r>
          </a:p>
          <a:p>
            <a:pPr marL="0" indent="0" algn="just">
              <a:spcBef>
                <a:spcPts val="0"/>
              </a:spcBef>
              <a:spcAft>
                <a:spcPts val="1200"/>
              </a:spcAft>
              <a:buNone/>
              <a:defRPr/>
            </a:pPr>
            <a:r>
              <a:rPr lang="en-US" altLang="en-US" sz="3500" dirty="0">
                <a:effectLst>
                  <a:outerShdw blurRad="38100" dist="38100" dir="2700000" algn="tl">
                    <a:srgbClr val="000000">
                      <a:alpha val="43137"/>
                    </a:srgbClr>
                  </a:outerShdw>
                </a:effectLst>
              </a:rPr>
              <a:t>“</a:t>
            </a:r>
            <a:r>
              <a:rPr lang="en-US" sz="3500" dirty="0">
                <a:effectLst>
                  <a:outerShdw blurRad="38100" dist="38100" dir="2700000" algn="tl">
                    <a:srgbClr val="000000">
                      <a:alpha val="43137"/>
                    </a:srgbClr>
                  </a:outerShdw>
                </a:effectLst>
              </a:rPr>
              <a:t>He who overcomes, </a:t>
            </a:r>
            <a:r>
              <a:rPr lang="en-US" sz="3500" b="1" u="sng" dirty="0">
                <a:solidFill>
                  <a:srgbClr val="FFFFCC"/>
                </a:solidFill>
                <a:effectLst>
                  <a:outerShdw blurRad="38100" dist="38100" dir="2700000" algn="tl">
                    <a:srgbClr val="000000">
                      <a:alpha val="43137"/>
                    </a:srgbClr>
                  </a:outerShdw>
                </a:effectLst>
              </a:rPr>
              <a:t>I will grant </a:t>
            </a:r>
            <a:r>
              <a:rPr lang="en-US" sz="3500" dirty="0">
                <a:effectLst>
                  <a:outerShdw blurRad="38100" dist="38100" dir="2700000" algn="tl">
                    <a:srgbClr val="000000">
                      <a:alpha val="43137"/>
                    </a:srgbClr>
                  </a:outerShdw>
                </a:effectLst>
              </a:rPr>
              <a:t>[</a:t>
            </a:r>
            <a:r>
              <a:rPr lang="en-US" sz="3500" b="1" u="sng" dirty="0">
                <a:solidFill>
                  <a:srgbClr val="FFFFCC"/>
                </a:solidFill>
                <a:effectLst>
                  <a:outerShdw blurRad="38100" dist="38100" dir="2700000" algn="tl">
                    <a:srgbClr val="000000">
                      <a:alpha val="43137"/>
                    </a:srgbClr>
                  </a:outerShdw>
                </a:effectLst>
              </a:rPr>
              <a:t>future tense of </a:t>
            </a:r>
            <a:r>
              <a:rPr lang="en-US" sz="3500" b="1" i="1" u="sng" dirty="0" err="1">
                <a:solidFill>
                  <a:srgbClr val="FFFFCC"/>
                </a:solidFill>
                <a:effectLst>
                  <a:outerShdw blurRad="38100" dist="38100" dir="2700000" algn="tl">
                    <a:srgbClr val="000000">
                      <a:alpha val="43137"/>
                    </a:srgbClr>
                  </a:outerShdw>
                </a:effectLst>
              </a:rPr>
              <a:t>didōmi</a:t>
            </a:r>
            <a:r>
              <a:rPr lang="en-US" sz="3500" dirty="0">
                <a:effectLst>
                  <a:outerShdw blurRad="38100" dist="38100" dir="2700000" algn="tl">
                    <a:srgbClr val="000000">
                      <a:alpha val="43137"/>
                    </a:srgbClr>
                  </a:outerShdw>
                </a:effectLst>
              </a:rPr>
              <a:t>] to him to sit down with Me on </a:t>
            </a:r>
            <a:r>
              <a:rPr lang="en-US" sz="3500" b="1" u="sng" dirty="0">
                <a:solidFill>
                  <a:srgbClr val="FFFFCC"/>
                </a:solidFill>
                <a:effectLst>
                  <a:outerShdw blurRad="38100" dist="38100" dir="2700000" algn="tl">
                    <a:srgbClr val="000000">
                      <a:alpha val="43137"/>
                    </a:srgbClr>
                  </a:outerShdw>
                </a:effectLst>
              </a:rPr>
              <a:t>My throne</a:t>
            </a:r>
            <a:r>
              <a:rPr lang="en-US" sz="3500" dirty="0">
                <a:effectLst>
                  <a:outerShdw blurRad="38100" dist="38100" dir="2700000" algn="tl">
                    <a:srgbClr val="000000">
                      <a:alpha val="43137"/>
                    </a:srgbClr>
                  </a:outerShdw>
                </a:effectLst>
              </a:rPr>
              <a:t>, as I also overcame and </a:t>
            </a:r>
            <a:r>
              <a:rPr lang="en-US" sz="3500" b="1" u="sng" dirty="0">
                <a:solidFill>
                  <a:srgbClr val="FFFFCC"/>
                </a:solidFill>
                <a:effectLst>
                  <a:outerShdw blurRad="38100" dist="38100" dir="2700000" algn="tl">
                    <a:srgbClr val="000000">
                      <a:alpha val="43137"/>
                    </a:srgbClr>
                  </a:outerShdw>
                </a:effectLst>
              </a:rPr>
              <a:t>sat down</a:t>
            </a:r>
            <a:r>
              <a:rPr lang="en-US" sz="3500" dirty="0">
                <a:effectLst>
                  <a:outerShdw blurRad="38100" dist="38100" dir="2700000" algn="tl">
                    <a:srgbClr val="000000">
                      <a:alpha val="43137"/>
                    </a:srgbClr>
                  </a:outerShdw>
                </a:effectLst>
              </a:rPr>
              <a:t> [</a:t>
            </a:r>
            <a:r>
              <a:rPr lang="en-US" sz="3500" b="1" u="sng" dirty="0">
                <a:solidFill>
                  <a:srgbClr val="FFFFCC"/>
                </a:solidFill>
                <a:effectLst>
                  <a:outerShdw blurRad="38100" dist="38100" dir="2700000" algn="tl">
                    <a:srgbClr val="000000">
                      <a:alpha val="43137"/>
                    </a:srgbClr>
                  </a:outerShdw>
                </a:effectLst>
              </a:rPr>
              <a:t>aorist tense of </a:t>
            </a:r>
            <a:r>
              <a:rPr lang="en-US" sz="3500" b="1" i="1" u="sng" dirty="0" err="1">
                <a:solidFill>
                  <a:srgbClr val="FFFFCC"/>
                </a:solidFill>
                <a:effectLst>
                  <a:outerShdw blurRad="38100" dist="38100" dir="2700000" algn="tl">
                    <a:srgbClr val="000000">
                      <a:alpha val="43137"/>
                    </a:srgbClr>
                  </a:outerShdw>
                </a:effectLst>
              </a:rPr>
              <a:t>kathizō</a:t>
            </a:r>
            <a:r>
              <a:rPr lang="en-US" sz="3500" dirty="0">
                <a:effectLst>
                  <a:outerShdw blurRad="38100" dist="38100" dir="2700000" algn="tl">
                    <a:srgbClr val="000000">
                      <a:alpha val="43137"/>
                    </a:srgbClr>
                  </a:outerShdw>
                </a:effectLst>
              </a:rPr>
              <a:t>] with My Father on </a:t>
            </a:r>
            <a:r>
              <a:rPr lang="en-US" sz="3500" b="1" u="sng" dirty="0">
                <a:solidFill>
                  <a:srgbClr val="FFFFCC"/>
                </a:solidFill>
                <a:effectLst>
                  <a:outerShdw blurRad="38100" dist="38100" dir="2700000" algn="tl">
                    <a:srgbClr val="000000">
                      <a:alpha val="43137"/>
                    </a:srgbClr>
                  </a:outerShdw>
                </a:effectLst>
              </a:rPr>
              <a:t>His throne</a:t>
            </a:r>
            <a:r>
              <a:rPr lang="en-US" altLang="en-US" sz="3500" dirty="0">
                <a:effectLst>
                  <a:outerShdw blurRad="38100" dist="38100" dir="2700000" algn="tl">
                    <a:srgbClr val="000000">
                      <a:alpha val="43137"/>
                    </a:srgbClr>
                  </a:outerShdw>
                </a:effectLst>
                <a:latin typeface="Calibri" panose="020F0502020204030204" pitchFamily="34" charset="0"/>
              </a:rPr>
              <a:t>.”</a:t>
            </a:r>
            <a:endParaRPr lang="en-US" sz="3500" dirty="0">
              <a:effectLst>
                <a:outerShdw blurRad="38100" dist="38100" dir="2700000" algn="tl">
                  <a:srgbClr val="000000">
                    <a:alpha val="43137"/>
                  </a:srgbClr>
                </a:outerShdw>
              </a:effectLst>
              <a:latin typeface="Calibri" pitchFamily="34" charset="0"/>
              <a:cs typeface="Calibri" pitchFamily="34" charset="0"/>
            </a:endParaRPr>
          </a:p>
        </p:txBody>
      </p:sp>
      <p:pic>
        <p:nvPicPr>
          <p:cNvPr id="6" name="Picture 2" descr="Related image">
            <a:extLst>
              <a:ext uri="{FF2B5EF4-FFF2-40B4-BE49-F238E27FC236}">
                <a16:creationId xmlns:a16="http://schemas.microsoft.com/office/drawing/2014/main" id="{C6EDF527-C7F8-4370-B6B4-94E8A898892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06951" y="3230880"/>
            <a:ext cx="2178099" cy="164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1423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A570B0-11A1-780B-8051-1469E945BF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485296"/>
          </a:xfrm>
          <a:prstGeom prst="rect">
            <a:avLst/>
          </a:prstGeom>
          <a:noFill/>
          <a:ln w="28575">
            <a:noFill/>
            <a:miter lim="800000"/>
            <a:headEnd/>
            <a:tailEnd/>
          </a:ln>
        </p:spPr>
        <p:txBody>
          <a:bodyPr wrap="square">
            <a:spAutoFit/>
          </a:bodyPr>
          <a:lstStyle/>
          <a:p>
            <a:pPr algn="ctr">
              <a:spcBef>
                <a:spcPts val="0"/>
              </a:spcBef>
              <a:spcAft>
                <a:spcPts val="9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12:5</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she gave birth to a son, a male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child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is to rule all the nations with a rod of iron;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her child was caught up to God and to His throne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0E7D5714-3BA8-B261-7231-3BE2BDE0841E}"/>
              </a:ext>
            </a:extLst>
          </p:cNvPr>
          <p:cNvPicPr>
            <a:picLocks noChangeAspect="1"/>
          </p:cNvPicPr>
          <p:nvPr/>
        </p:nvPicPr>
        <p:blipFill>
          <a:blip r:embed="rId3"/>
          <a:stretch>
            <a:fillRect/>
          </a:stretch>
        </p:blipFill>
        <p:spPr>
          <a:xfrm>
            <a:off x="5059191" y="2590800"/>
            <a:ext cx="2073618" cy="2286000"/>
          </a:xfrm>
          <a:prstGeom prst="rect">
            <a:avLst/>
          </a:prstGeom>
        </p:spPr>
      </p:pic>
    </p:spTree>
    <p:extLst>
      <p:ext uri="{BB962C8B-B14F-4D97-AF65-F5344CB8AC3E}">
        <p14:creationId xmlns:p14="http://schemas.microsoft.com/office/powerpoint/2010/main" val="37985853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38168" y="167358"/>
            <a:ext cx="8315665" cy="6523285"/>
          </a:xfrm>
          <a:prstGeom prst="rect">
            <a:avLst/>
          </a:prstGeom>
        </p:spPr>
      </p:pic>
    </p:spTree>
    <p:extLst>
      <p:ext uri="{BB962C8B-B14F-4D97-AF65-F5344CB8AC3E}">
        <p14:creationId xmlns:p14="http://schemas.microsoft.com/office/powerpoint/2010/main" val="1080777600"/>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41FFE8-86D2-3D36-1771-9B9B3CFF2D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518181188"/>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10972800" cy="4369390"/>
          </a:xfrm>
        </p:spPr>
        <p:txBody>
          <a:bodyPr/>
          <a:lstStyle/>
          <a:p>
            <a:pPr marL="0" indent="0" algn="just">
              <a:lnSpc>
                <a:spcPct val="100000"/>
              </a:lnSpc>
              <a:buNone/>
              <a:defRPr/>
            </a:pPr>
            <a:r>
              <a:rPr lang="en-US" sz="3200" i="1" dirty="0">
                <a:effectLst>
                  <a:outerShdw blurRad="38100" dist="38100" dir="2700000" algn="tl">
                    <a:srgbClr val="000000">
                      <a:alpha val="43137"/>
                    </a:srgbClr>
                  </a:outerShdw>
                </a:effectLst>
              </a:rPr>
              <a:t>“</a:t>
            </a:r>
            <a:r>
              <a:rPr lang="en-US" sz="3200" dirty="0">
                <a:effectLst>
                  <a:outerShdw blurRad="38100" dist="38100" dir="2700000" algn="tl">
                    <a:srgbClr val="000000">
                      <a:alpha val="43137"/>
                    </a:srgbClr>
                  </a:outerShdw>
                </a:effectLst>
              </a:rPr>
              <a:t>But clearly Jesus did not set up a natural theocratic kingdom with Himself as the king ruling from Jerusalem on earth before His resurrection. So, what happened to the kingdom He promised? It was postponed, many NT interpreters suggest. . . . But if the premillennial view just espoused is true, that leaves the question concerning the present ministry of Christ. </a:t>
            </a:r>
            <a:r>
              <a:rPr lang="en-US" sz="3200" b="1" u="sng" dirty="0">
                <a:solidFill>
                  <a:srgbClr val="FFFFCC"/>
                </a:solidFill>
                <a:effectLst>
                  <a:outerShdw blurRad="38100" dist="38100" dir="2700000" algn="tl">
                    <a:srgbClr val="000000">
                      <a:alpha val="43137"/>
                    </a:srgbClr>
                  </a:outerShdw>
                </a:effectLst>
              </a:rPr>
              <a:t>What is He doing right now</a:t>
            </a:r>
            <a:r>
              <a:rPr lang="en-US" sz="3200" b="1" dirty="0">
                <a:solidFill>
                  <a:srgbClr val="FFFFCC"/>
                </a:solidFill>
                <a:effectLst>
                  <a:outerShdw blurRad="38100" dist="38100" dir="2700000" algn="tl">
                    <a:srgbClr val="000000">
                      <a:alpha val="43137"/>
                    </a:srgbClr>
                  </a:outerShdw>
                </a:effectLst>
              </a:rPr>
              <a:t>?</a:t>
            </a:r>
            <a:r>
              <a:rPr lang="en-US" sz="3200" i="1" dirty="0">
                <a:effectLst>
                  <a:outerShdw blurRad="38100" dist="38100" dir="2700000" algn="tl">
                    <a:srgbClr val="000000">
                      <a:alpha val="43137"/>
                    </a:srgbClr>
                  </a:outerShdw>
                </a:effectLst>
              </a:rPr>
              <a:t>”</a:t>
            </a:r>
          </a:p>
        </p:txBody>
      </p:sp>
      <p:pic>
        <p:nvPicPr>
          <p:cNvPr id="3074" name="Picture 2" descr="Image result for dave anderson grace school of">
            <a:extLst>
              <a:ext uri="{FF2B5EF4-FFF2-40B4-BE49-F238E27FC236}">
                <a16:creationId xmlns:a16="http://schemas.microsoft.com/office/drawing/2014/main" id="{FF4F724A-EFD0-4C03-9E7E-68FD82EB0F7C}"/>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79119" y="121920"/>
            <a:ext cx="1097281" cy="109728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A685669-92DA-4862-AF9F-0A1B9CEAA28D}"/>
              </a:ext>
            </a:extLst>
          </p:cNvPr>
          <p:cNvSpPr/>
          <p:nvPr/>
        </p:nvSpPr>
        <p:spPr>
          <a:xfrm>
            <a:off x="2886075" y="232828"/>
            <a:ext cx="64198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Dave Anderson</a:t>
            </a:r>
          </a:p>
          <a:p>
            <a:pPr algn="ctr"/>
            <a:r>
              <a:rPr lang="en-US" sz="1800" i="1" dirty="0">
                <a:effectLst>
                  <a:outerShdw blurRad="38100" dist="38100" dir="2700000" algn="tl">
                    <a:srgbClr val="000000">
                      <a:alpha val="43137"/>
                    </a:srgbClr>
                  </a:outerShdw>
                </a:effectLst>
                <a:latin typeface="Calibri" panose="020F0502020204030204" pitchFamily="34" charset="0"/>
              </a:rPr>
              <a:t>The King-Priest of Psalm 110 in Hebrews </a:t>
            </a:r>
            <a:r>
              <a:rPr lang="en-US" sz="1800" dirty="0">
                <a:effectLst>
                  <a:outerShdw blurRad="38100" dist="38100" dir="2700000" algn="tl">
                    <a:srgbClr val="000000">
                      <a:alpha val="43137"/>
                    </a:srgbClr>
                  </a:outerShdw>
                </a:effectLst>
                <a:latin typeface="Calibri" panose="020F0502020204030204" pitchFamily="34" charset="0"/>
              </a:rPr>
              <a:t>(New York: Lang, 2001), 2.</a:t>
            </a:r>
          </a:p>
        </p:txBody>
      </p:sp>
    </p:spTree>
    <p:extLst>
      <p:ext uri="{BB962C8B-B14F-4D97-AF65-F5344CB8AC3E}">
        <p14:creationId xmlns:p14="http://schemas.microsoft.com/office/powerpoint/2010/main" val="37155230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10972800" cy="4800600"/>
          </a:xfrm>
        </p:spPr>
        <p:txBody>
          <a:bodyPr/>
          <a:lstStyle/>
          <a:p>
            <a:pPr marL="0" indent="0" algn="just">
              <a:lnSpc>
                <a:spcPct val="100000"/>
              </a:lnSpc>
              <a:buNone/>
              <a:defRPr/>
            </a:pPr>
            <a:r>
              <a:rPr lang="en-US" sz="3200" i="1" dirty="0">
                <a:effectLst>
                  <a:outerShdw blurRad="38100" dist="38100" dir="2700000" algn="tl">
                    <a:srgbClr val="000000">
                      <a:alpha val="43137"/>
                    </a:srgbClr>
                  </a:outerShdw>
                </a:effectLst>
              </a:rPr>
              <a:t>“</a:t>
            </a:r>
            <a:r>
              <a:rPr lang="en-US" sz="3200" dirty="0">
                <a:effectLst>
                  <a:outerShdw blurRad="38100" dist="38100" dir="2700000" algn="tl">
                    <a:srgbClr val="000000">
                      <a:alpha val="43137"/>
                    </a:srgbClr>
                  </a:outerShdw>
                </a:effectLst>
              </a:rPr>
              <a:t>But classical or revised dispensationalists should also recognize the </a:t>
            </a:r>
            <a:r>
              <a:rPr lang="en-US" sz="3200" i="1" dirty="0">
                <a:effectLst>
                  <a:outerShdw blurRad="38100" dist="38100" dir="2700000" algn="tl">
                    <a:srgbClr val="000000">
                      <a:alpha val="43137"/>
                    </a:srgbClr>
                  </a:outerShdw>
                </a:effectLst>
              </a:rPr>
              <a:t>already</a:t>
            </a:r>
            <a:r>
              <a:rPr lang="en-US" sz="3200" dirty="0">
                <a:effectLst>
                  <a:outerShdw blurRad="38100" dist="38100" dir="2700000" algn="tl">
                    <a:srgbClr val="000000">
                      <a:alpha val="43137"/>
                    </a:srgbClr>
                  </a:outerShdw>
                </a:effectLst>
              </a:rPr>
              <a:t> eschatology of Hebrews. </a:t>
            </a:r>
            <a:r>
              <a:rPr lang="en-US" sz="3200" b="1" u="sng" dirty="0">
                <a:solidFill>
                  <a:srgbClr val="FFFFCC"/>
                </a:solidFill>
                <a:effectLst>
                  <a:outerShdw blurRad="38100" dist="38100" dir="2700000" algn="tl">
                    <a:srgbClr val="000000">
                      <a:alpha val="43137"/>
                    </a:srgbClr>
                  </a:outerShdw>
                </a:effectLst>
              </a:rPr>
              <a:t>Christ is not passive on the throne</a:t>
            </a:r>
            <a:r>
              <a:rPr lang="en-US" sz="3200" dirty="0">
                <a:effectLst>
                  <a:outerShdw blurRad="38100" dist="38100" dir="2700000" algn="tl">
                    <a:srgbClr val="000000">
                      <a:alpha val="43137"/>
                    </a:srgbClr>
                  </a:outerShdw>
                </a:effectLst>
              </a:rPr>
              <a:t>. He is reigning. He has subjects. And because He is the forerunner, there are many present blessings which belong to the eschatological age which can be enjoyed now because the Davidic Covenant with some of its blessings has been inaugurated.</a:t>
            </a:r>
            <a:r>
              <a:rPr lang="en-US" sz="3200" i="1" dirty="0">
                <a:effectLst>
                  <a:outerShdw blurRad="38100" dist="38100" dir="2700000" algn="tl">
                    <a:srgbClr val="000000">
                      <a:alpha val="43137"/>
                    </a:srgbClr>
                  </a:outerShdw>
                </a:effectLst>
              </a:rPr>
              <a:t>”</a:t>
            </a:r>
          </a:p>
        </p:txBody>
      </p:sp>
      <p:sp>
        <p:nvSpPr>
          <p:cNvPr id="8" name="Rectangle 7">
            <a:extLst>
              <a:ext uri="{FF2B5EF4-FFF2-40B4-BE49-F238E27FC236}">
                <a16:creationId xmlns:a16="http://schemas.microsoft.com/office/drawing/2014/main" id="{585E8E5F-D8FD-4E4C-AE84-5C0CC1D3326A}"/>
              </a:ext>
            </a:extLst>
          </p:cNvPr>
          <p:cNvSpPr/>
          <p:nvPr/>
        </p:nvSpPr>
        <p:spPr>
          <a:xfrm>
            <a:off x="2776539" y="232828"/>
            <a:ext cx="6638925"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Dave Anderson</a:t>
            </a:r>
          </a:p>
          <a:p>
            <a:pPr algn="ctr"/>
            <a:r>
              <a:rPr lang="en-US" sz="1800" i="1" dirty="0">
                <a:effectLst>
                  <a:outerShdw blurRad="38100" dist="38100" dir="2700000" algn="tl">
                    <a:srgbClr val="000000">
                      <a:alpha val="43137"/>
                    </a:srgbClr>
                  </a:outerShdw>
                </a:effectLst>
                <a:latin typeface="Calibri" panose="020F0502020204030204" pitchFamily="34" charset="0"/>
              </a:rPr>
              <a:t>The King-Priest of Psalm 110 in Hebrews </a:t>
            </a:r>
            <a:r>
              <a:rPr lang="en-US" sz="1800" dirty="0">
                <a:effectLst>
                  <a:outerShdw blurRad="38100" dist="38100" dir="2700000" algn="tl">
                    <a:srgbClr val="000000">
                      <a:alpha val="43137"/>
                    </a:srgbClr>
                  </a:outerShdw>
                </a:effectLst>
                <a:latin typeface="Calibri" panose="020F0502020204030204" pitchFamily="34" charset="0"/>
              </a:rPr>
              <a:t>(New York: Lang, 2001), 296.</a:t>
            </a:r>
          </a:p>
        </p:txBody>
      </p:sp>
      <p:pic>
        <p:nvPicPr>
          <p:cNvPr id="2" name="Picture 2" descr="Image result for dave anderson grace school of">
            <a:extLst>
              <a:ext uri="{FF2B5EF4-FFF2-40B4-BE49-F238E27FC236}">
                <a16:creationId xmlns:a16="http://schemas.microsoft.com/office/drawing/2014/main" id="{CB1F1F10-FC42-6713-AF9C-6D3CABC38C93}"/>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79119" y="121920"/>
            <a:ext cx="1097281" cy="109728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8310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5001" y="914400"/>
            <a:ext cx="8365067" cy="4705350"/>
          </a:xfrm>
          <a:prstGeom prst="rect">
            <a:avLst/>
          </a:prstGeom>
          <a:ln w="76200">
            <a:solidFill>
              <a:srgbClr val="FF0000"/>
            </a:solidFill>
          </a:ln>
        </p:spPr>
      </p:pic>
    </p:spTree>
    <p:extLst>
      <p:ext uri="{BB962C8B-B14F-4D97-AF65-F5344CB8AC3E}">
        <p14:creationId xmlns:p14="http://schemas.microsoft.com/office/powerpoint/2010/main" val="17586278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447800"/>
            <a:ext cx="10972800" cy="5145851"/>
          </a:xfrm>
        </p:spPr>
        <p:txBody>
          <a:bodyPr/>
          <a:lstStyle/>
          <a:p>
            <a:pPr marL="0" indent="0" algn="just">
              <a:lnSpc>
                <a:spcPct val="100000"/>
              </a:lnSpc>
              <a:buNone/>
              <a:defRPr/>
            </a:pPr>
            <a:r>
              <a:rPr lang="en-US" sz="3000" dirty="0">
                <a:effectLst>
                  <a:outerShdw blurRad="38100" dist="38100" dir="2700000" algn="tl">
                    <a:srgbClr val="000000">
                      <a:alpha val="43137"/>
                    </a:srgbClr>
                  </a:outerShdw>
                </a:effectLst>
              </a:rPr>
              <a:t>“The present ministry of Christ in heaven, known as His session, is far-reaching both in consequence and import. </a:t>
            </a:r>
            <a:r>
              <a:rPr lang="en-US" sz="3000" b="1" u="sng" dirty="0">
                <a:solidFill>
                  <a:srgbClr val="FFFFCC"/>
                </a:solidFill>
                <a:effectLst>
                  <a:outerShdw blurRad="38100" dist="38100" dir="2700000" algn="tl">
                    <a:srgbClr val="000000">
                      <a:alpha val="43137"/>
                    </a:srgbClr>
                  </a:outerShdw>
                </a:effectLst>
              </a:rPr>
              <a:t>It too, has not been treated even with a passing consideration</a:t>
            </a:r>
            <a:r>
              <a:rPr lang="en-US" sz="3000" dirty="0">
                <a:effectLst>
                  <a:outerShdw blurRad="38100" dist="38100" dir="2700000" algn="tl">
                    <a:srgbClr val="000000">
                      <a:alpha val="43137"/>
                    </a:srgbClr>
                  </a:outerShdw>
                </a:effectLst>
              </a:rPr>
              <a:t> </a:t>
            </a:r>
            <a:r>
              <a:rPr lang="en-US" sz="3000" b="1" u="sng" dirty="0">
                <a:solidFill>
                  <a:srgbClr val="FFFFCC"/>
                </a:solidFill>
                <a:effectLst>
                  <a:outerShdw blurRad="38100" dist="38100" dir="2700000" algn="tl">
                    <a:srgbClr val="000000">
                      <a:alpha val="43137"/>
                    </a:srgbClr>
                  </a:outerShdw>
                </a:effectLst>
              </a:rPr>
              <a:t>by Covenant theologians</a:t>
            </a:r>
            <a:r>
              <a:rPr lang="en-US" sz="3000" dirty="0">
                <a:effectLst>
                  <a:outerShdw blurRad="38100" dist="38100" dir="2700000" algn="tl">
                    <a:srgbClr val="000000">
                      <a:alpha val="43137"/>
                    </a:srgbClr>
                  </a:outerShdw>
                </a:effectLst>
              </a:rPr>
              <a:t>, doubtless due to their inability—because of being confronted with their one covenant theory—to introduce features and ministries which indicate a new divine purpose in the Church and by so much tend to disrupt the unity of a supposed immutable purpose and covenant of God’s. Since, as will be seen, certain vital ministries of Christ in heaven provide completely for the believer’s security, </a:t>
            </a:r>
            <a:r>
              <a:rPr lang="en-US" sz="3000" b="1" u="sng" dirty="0">
                <a:solidFill>
                  <a:srgbClr val="FFFFCC"/>
                </a:solidFill>
                <a:effectLst>
                  <a:outerShdw blurRad="38100" dist="38100" dir="2700000" algn="tl">
                    <a:srgbClr val="000000">
                      <a:alpha val="43137"/>
                    </a:srgbClr>
                  </a:outerShdw>
                </a:effectLst>
              </a:rPr>
              <a:t>the present session of Christ has been eschewed by </a:t>
            </a:r>
            <a:r>
              <a:rPr lang="en-US" sz="3000" b="1" u="sng" dirty="0" err="1">
                <a:solidFill>
                  <a:srgbClr val="FFFFCC"/>
                </a:solidFill>
                <a:effectLst>
                  <a:outerShdw blurRad="38100" dist="38100" dir="2700000" algn="tl">
                    <a:srgbClr val="000000">
                      <a:alpha val="43137"/>
                    </a:srgbClr>
                  </a:outerShdw>
                </a:effectLst>
              </a:rPr>
              <a:t>Arminians</a:t>
            </a:r>
            <a:r>
              <a:rPr lang="en-US" sz="3000" b="1" u="sng" dirty="0">
                <a:solidFill>
                  <a:srgbClr val="FFFFCC"/>
                </a:solidFill>
                <a:effectLst>
                  <a:outerShdw blurRad="38100" dist="38100" dir="2700000" algn="tl">
                    <a:srgbClr val="000000">
                      <a:alpha val="43137"/>
                    </a:srgbClr>
                  </a:outerShdw>
                </a:effectLst>
              </a:rPr>
              <a:t> in a manner equally unpardonable</a:t>
            </a:r>
            <a:r>
              <a:rPr lang="en-US" sz="3000" dirty="0">
                <a:effectLst>
                  <a:outerShdw blurRad="38100" dist="38100" dir="2700000" algn="tl">
                    <a:srgbClr val="000000">
                      <a:alpha val="43137"/>
                    </a:srgbClr>
                  </a:outerShdw>
                </a:effectLst>
              </a:rPr>
              <a:t>. This neglect accounts very well . . .</a:t>
            </a:r>
          </a:p>
        </p:txBody>
      </p:sp>
      <p:pic>
        <p:nvPicPr>
          <p:cNvPr id="4" name="Picture 2" descr="http://t1.gstatic.com/images?q=tbn:ANd9GcQxv3vyi4YqgamHAJTIgWkNJkLqWWIuAG2pkecTpX67vjz6XE96Kw"/>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778499"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AlternateContent xmlns:mc="http://schemas.openxmlformats.org/markup-compatibility/2006" xmlns:p14="http://schemas.microsoft.com/office/powerpoint/2010/main">
        <mc:Choice Requires="p14">
          <p:contentPart p14:bwMode="auto" r:id="rId3">
            <p14:nvContentPartPr>
              <p14:cNvPr id="9" name="Ink 8"/>
              <p14:cNvContentPartPr/>
              <p14:nvPr/>
            </p14:nvContentPartPr>
            <p14:xfrm>
              <a:off x="5099609" y="3821322"/>
              <a:ext cx="6840" cy="20520"/>
            </p14:xfrm>
          </p:contentPart>
        </mc:Choice>
        <mc:Fallback xmlns="">
          <p:pic>
            <p:nvPicPr>
              <p:cNvPr id="9" name="Ink 8"/>
              <p:cNvPicPr/>
              <p:nvPr/>
            </p:nvPicPr>
            <p:blipFill>
              <a:blip r:embed="rId4"/>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p14:cNvContentPartPr/>
              <p14:nvPr/>
            </p14:nvContentPartPr>
            <p14:xfrm>
              <a:off x="5304449" y="3862362"/>
              <a:ext cx="20880" cy="7200"/>
            </p14:xfrm>
          </p:contentPart>
        </mc:Choice>
        <mc:Fallback xmlns="">
          <p:pic>
            <p:nvPicPr>
              <p:cNvPr id="10" name="Ink 9"/>
              <p:cNvPicPr/>
              <p:nvPr/>
            </p:nvPicPr>
            <p:blipFill>
              <a:blip r:embed="rId6"/>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p14:cNvContentPartPr/>
              <p14:nvPr/>
            </p14:nvContentPartPr>
            <p14:xfrm>
              <a:off x="5311289" y="3876042"/>
              <a:ext cx="14040" cy="360"/>
            </p14:xfrm>
          </p:contentPart>
        </mc:Choice>
        <mc:Fallback xmlns="">
          <p:pic>
            <p:nvPicPr>
              <p:cNvPr id="11" name="Ink 10"/>
              <p:cNvPicPr/>
              <p:nvPr/>
            </p:nvPicPr>
            <p:blipFill>
              <a:blip r:embed="rId8"/>
              <a:stretch>
                <a:fillRect/>
              </a:stretch>
            </p:blipFill>
            <p:spPr>
              <a:xfrm>
                <a:off x="5306969" y="3871722"/>
                <a:ext cx="22680" cy="9000"/>
              </a:xfrm>
              <a:prstGeom prst="rect">
                <a:avLst/>
              </a:prstGeom>
            </p:spPr>
          </p:pic>
        </mc:Fallback>
      </mc:AlternateContent>
      <p:sp>
        <p:nvSpPr>
          <p:cNvPr id="2" name="Rectangle 1">
            <a:extLst>
              <a:ext uri="{FF2B5EF4-FFF2-40B4-BE49-F238E27FC236}">
                <a16:creationId xmlns:a16="http://schemas.microsoft.com/office/drawing/2014/main" id="{CA05C907-3C10-4584-ABB7-A2004B3A19AF}"/>
              </a:ext>
            </a:extLst>
          </p:cNvPr>
          <p:cNvSpPr/>
          <p:nvPr/>
        </p:nvSpPr>
        <p:spPr>
          <a:xfrm>
            <a:off x="2286000" y="228600"/>
            <a:ext cx="7620000" cy="1015663"/>
          </a:xfrm>
          <a:prstGeom prst="rect">
            <a:avLst/>
          </a:prstGeom>
        </p:spPr>
        <p:txBody>
          <a:bodyPr wrap="square">
            <a:spAutoFit/>
          </a:bodyPr>
          <a:lstStyle/>
          <a:p>
            <a:pPr algn="ctr">
              <a:spcAft>
                <a:spcPts val="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Lewis Sperry Chafer</a:t>
            </a:r>
          </a:p>
          <a:p>
            <a:pPr algn="ctr"/>
            <a:r>
              <a:rPr lang="en-US" dirty="0">
                <a:effectLst>
                  <a:outerShdw blurRad="38100" dist="38100" dir="2700000" algn="tl">
                    <a:srgbClr val="000000">
                      <a:alpha val="43137"/>
                    </a:srgbClr>
                  </a:outerShdw>
                </a:effectLst>
              </a:rPr>
              <a:t> </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vol. 5, Systematic Theology (Grand Rapids, MI: Kregel Publications, 1993), 273-74.</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456506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447800"/>
            <a:ext cx="10972800" cy="5145851"/>
          </a:xfrm>
        </p:spPr>
        <p:txBody>
          <a:bodyPr/>
          <a:lstStyle/>
          <a:p>
            <a:pPr marL="0" indent="0" algn="just">
              <a:lnSpc>
                <a:spcPct val="100000"/>
              </a:lnSpc>
              <a:buNone/>
              <a:defRPr/>
            </a:pPr>
            <a:r>
              <a:rPr lang="en-US" sz="3000" dirty="0">
                <a:effectLst>
                  <a:outerShdw blurRad="38100" dist="38100" dir="2700000" algn="tl">
                    <a:srgbClr val="000000">
                      <a:alpha val="43137"/>
                    </a:srgbClr>
                  </a:outerShdw>
                </a:effectLst>
              </a:rPr>
              <a:t>…for the emphasis of their pulpit ministrations. The Christian public, because deprived of the knowledge of Christ’s present ministry, are unaware of its vast realities, though they are able from childhood itself to relate the mere historical facts and activities of Christ during His three and one-half years of service on earth. </a:t>
            </a:r>
            <a:r>
              <a:rPr lang="en-US" sz="3000" b="1" u="sng" dirty="0">
                <a:solidFill>
                  <a:srgbClr val="FFFFCC"/>
                </a:solidFill>
                <a:effectLst>
                  <a:outerShdw blurRad="38100" dist="38100" dir="2700000" algn="tl">
                    <a:srgbClr val="000000">
                      <a:alpha val="43137"/>
                    </a:srgbClr>
                  </a:outerShdw>
                </a:effectLst>
              </a:rPr>
              <a:t>That Christ is doing anything now is not recognized by Christians generally and for this part-truth kind of preaching is wholly responsible. It yet remains true, whether neglected by one or the other kind of theologian</a:t>
            </a:r>
            <a:r>
              <a:rPr lang="en-US" sz="3000" dirty="0">
                <a:effectLst>
                  <a:outerShdw blurRad="38100" dist="38100" dir="2700000" algn="tl">
                    <a:srgbClr val="000000">
                      <a:alpha val="43137"/>
                    </a:srgbClr>
                  </a:outerShdw>
                </a:effectLst>
              </a:rPr>
              <a:t>, that Christ is now engaged in ministry which determines the service and destiny of all those who have put their trust in Him.”</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pic>
        <p:nvPicPr>
          <p:cNvPr id="3" name="Picture 2" descr="http://t1.gstatic.com/images?q=tbn:ANd9GcQxv3vyi4YqgamHAJTIgWkNJkLqWWIuAG2pkecTpX67vjz6XE96Kw">
            <a:extLst>
              <a:ext uri="{FF2B5EF4-FFF2-40B4-BE49-F238E27FC236}">
                <a16:creationId xmlns:a16="http://schemas.microsoft.com/office/drawing/2014/main" id="{C13BA79A-DB6E-3FCD-003C-F723A6FF8E20}"/>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9600" y="76200"/>
            <a:ext cx="778499"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a16="http://schemas.microsoft.com/office/drawing/2014/main" id="{D771494A-B2BA-0E8F-1AB3-3FF83AE51DC8}"/>
              </a:ext>
            </a:extLst>
          </p:cNvPr>
          <p:cNvSpPr/>
          <p:nvPr/>
        </p:nvSpPr>
        <p:spPr>
          <a:xfrm>
            <a:off x="2286000" y="228600"/>
            <a:ext cx="7620000" cy="1015663"/>
          </a:xfrm>
          <a:prstGeom prst="rect">
            <a:avLst/>
          </a:prstGeom>
        </p:spPr>
        <p:txBody>
          <a:bodyPr wrap="square">
            <a:spAutoFit/>
          </a:bodyPr>
          <a:lstStyle/>
          <a:p>
            <a:pPr algn="ctr">
              <a:spcAft>
                <a:spcPts val="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Lewis Sperry Chafer</a:t>
            </a:r>
          </a:p>
          <a:p>
            <a:pPr algn="ctr"/>
            <a:r>
              <a:rPr lang="en-US" dirty="0">
                <a:effectLst>
                  <a:outerShdw blurRad="38100" dist="38100" dir="2700000" algn="tl">
                    <a:srgbClr val="000000">
                      <a:alpha val="43137"/>
                    </a:srgbClr>
                  </a:outerShdw>
                </a:effectLst>
              </a:rPr>
              <a:t> </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vol. 5, Systematic Theology (Grand Rapids, MI: Kregel Publications, 1993), 273-74.</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619307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CD1ABF7F-D3E6-D627-08A0-AB5A7B22183F}"/>
              </a:ext>
            </a:extLst>
          </p:cNvPr>
          <p:cNvGraphicFramePr>
            <a:graphicFrameLocks noGrp="1"/>
          </p:cNvGraphicFramePr>
          <p:nvPr>
            <p:ph idx="1"/>
            <p:extLst>
              <p:ext uri="{D42A27DB-BD31-4B8C-83A1-F6EECF244321}">
                <p14:modId xmlns:p14="http://schemas.microsoft.com/office/powerpoint/2010/main" val="2257693166"/>
              </p:ext>
            </p:extLst>
          </p:nvPr>
        </p:nvGraphicFramePr>
        <p:xfrm>
          <a:off x="607219" y="228600"/>
          <a:ext cx="10977562" cy="6400800"/>
        </p:xfrm>
        <a:graphic>
          <a:graphicData uri="http://schemas.openxmlformats.org/drawingml/2006/table">
            <a:tbl>
              <a:tblPr firstRow="1" bandRow="1">
                <a:tableStyleId>{5C22544A-7EE6-4342-B048-85BDC9FD1C3A}</a:tableStyleId>
              </a:tblPr>
              <a:tblGrid>
                <a:gridCol w="5488781">
                  <a:extLst>
                    <a:ext uri="{9D8B030D-6E8A-4147-A177-3AD203B41FA5}">
                      <a16:colId xmlns:a16="http://schemas.microsoft.com/office/drawing/2014/main" val="3494255027"/>
                    </a:ext>
                  </a:extLst>
                </a:gridCol>
                <a:gridCol w="5488781">
                  <a:extLst>
                    <a:ext uri="{9D8B030D-6E8A-4147-A177-3AD203B41FA5}">
                      <a16:colId xmlns:a16="http://schemas.microsoft.com/office/drawing/2014/main" val="3208223904"/>
                    </a:ext>
                  </a:extLst>
                </a:gridCol>
              </a:tblGrid>
              <a:tr h="914400">
                <a:tc gridSpan="2">
                  <a:txBody>
                    <a:bodyPr/>
                    <a:lstStyle/>
                    <a:p>
                      <a:pPr algn="ctr"/>
                      <a:r>
                        <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CHRIST’S HIGH PRIESTLY ACTIVITIES IN HIS PRESENT SESSION </a:t>
                      </a:r>
                      <a:endParaRPr lang="en-US" sz="320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2532454301"/>
                  </a:ext>
                </a:extLst>
              </a:tr>
              <a:tr h="914400">
                <a:tc>
                  <a:txBody>
                    <a:bodyPr/>
                    <a:lstStyle/>
                    <a:p>
                      <a:pPr marL="342900" marR="0" lvl="0" indent="-342900" algn="l" defTabSz="914400" rtl="0" eaLnBrk="1" fontAlgn="auto" latinLnBrk="0" hangingPunct="1">
                        <a:lnSpc>
                          <a:spcPct val="100000"/>
                        </a:lnSpc>
                        <a:spcBef>
                          <a:spcPts val="0"/>
                        </a:spcBef>
                        <a:spcAft>
                          <a:spcPts val="600"/>
                        </a:spcAft>
                        <a:buClrTx/>
                        <a:buSzPct val="100000"/>
                        <a:buFont typeface="+mj-lt"/>
                        <a:buAutoNum type="arabicPeriod"/>
                        <a:tabLst/>
                        <a:defRPr/>
                      </a:pPr>
                      <a:r>
                        <a:rPr lang="en-US" sz="25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Sustains creation (Col. 1:16-17)</a:t>
                      </a:r>
                    </a:p>
                  </a:txBody>
                  <a:tcPr anchor="ctr"/>
                </a:tc>
                <a:tc>
                  <a:txBody>
                    <a:bodyPr/>
                    <a:lstStyle/>
                    <a:p>
                      <a:pPr marL="342900" marR="0" lvl="0" indent="-342900" algn="l" defTabSz="914400" rtl="0" eaLnBrk="1" fontAlgn="auto" latinLnBrk="0" hangingPunct="1">
                        <a:lnSpc>
                          <a:spcPct val="100000"/>
                        </a:lnSpc>
                        <a:spcBef>
                          <a:spcPts val="0"/>
                        </a:spcBef>
                        <a:spcAft>
                          <a:spcPts val="600"/>
                        </a:spcAft>
                        <a:buClrTx/>
                        <a:buSzPct val="100000"/>
                        <a:buFont typeface="+mj-lt"/>
                        <a:buAutoNum type="arabicPeriod" startAt="7"/>
                        <a:tabLst/>
                        <a:defRPr/>
                      </a:pPr>
                      <a:r>
                        <a:rPr lang="en-US" sz="25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Keeps the Saints (John 10:27-29; 1 Pet. 1:5)</a:t>
                      </a:r>
                    </a:p>
                  </a:txBody>
                  <a:tcPr anchor="ctr"/>
                </a:tc>
                <a:extLst>
                  <a:ext uri="{0D108BD9-81ED-4DB2-BD59-A6C34878D82A}">
                    <a16:rowId xmlns:a16="http://schemas.microsoft.com/office/drawing/2014/main" val="3457139727"/>
                  </a:ext>
                </a:extLst>
              </a:tr>
              <a:tr h="914400">
                <a:tc>
                  <a:txBody>
                    <a:bodyPr/>
                    <a:lstStyle/>
                    <a:p>
                      <a:pPr marL="342900" marR="0" lvl="0" indent="-342900" algn="l" defTabSz="914400" rtl="0" eaLnBrk="1" fontAlgn="auto" latinLnBrk="0" hangingPunct="1">
                        <a:lnSpc>
                          <a:spcPct val="100000"/>
                        </a:lnSpc>
                        <a:spcBef>
                          <a:spcPts val="0"/>
                        </a:spcBef>
                        <a:spcAft>
                          <a:spcPts val="600"/>
                        </a:spcAft>
                        <a:buClrTx/>
                        <a:buSzPct val="100000"/>
                        <a:buFont typeface="+mj-lt"/>
                        <a:buAutoNum type="arabicPeriod" startAt="2"/>
                        <a:tabLst/>
                        <a:defRPr/>
                      </a:pPr>
                      <a:r>
                        <a:rPr lang="en-US" sz="25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Head over the Church (Eph. 1:22-23)</a:t>
                      </a:r>
                    </a:p>
                  </a:txBody>
                  <a:tcPr anchor="ctr"/>
                </a:tc>
                <a:tc>
                  <a:txBody>
                    <a:bodyPr/>
                    <a:lstStyle/>
                    <a:p>
                      <a:pPr marL="342900" marR="0" lvl="0" indent="-342900" algn="l" defTabSz="914400" rtl="0" eaLnBrk="1" fontAlgn="auto" latinLnBrk="0" hangingPunct="1">
                        <a:lnSpc>
                          <a:spcPct val="100000"/>
                        </a:lnSpc>
                        <a:spcBef>
                          <a:spcPts val="0"/>
                        </a:spcBef>
                        <a:spcAft>
                          <a:spcPts val="600"/>
                        </a:spcAft>
                        <a:buClrTx/>
                        <a:buSzPct val="100000"/>
                        <a:buFont typeface="+mj-lt"/>
                        <a:buAutoNum type="arabicPeriod" startAt="8"/>
                        <a:tabLst/>
                        <a:defRPr/>
                      </a:pPr>
                      <a:r>
                        <a:rPr lang="en-US" sz="25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Intercedes for the Saints (Rom. 8:34; Heb. 7:25)</a:t>
                      </a:r>
                    </a:p>
                  </a:txBody>
                  <a:tcPr anchor="ctr"/>
                </a:tc>
                <a:extLst>
                  <a:ext uri="{0D108BD9-81ED-4DB2-BD59-A6C34878D82A}">
                    <a16:rowId xmlns:a16="http://schemas.microsoft.com/office/drawing/2014/main" val="1315072672"/>
                  </a:ext>
                </a:extLst>
              </a:tr>
              <a:tr h="914400">
                <a:tc>
                  <a:txBody>
                    <a:bodyPr/>
                    <a:lstStyle/>
                    <a:p>
                      <a:pPr marL="342900" marR="0" lvl="0" indent="-342900" algn="l" defTabSz="914400" rtl="0" eaLnBrk="1" fontAlgn="auto" latinLnBrk="0" hangingPunct="1">
                        <a:lnSpc>
                          <a:spcPct val="100000"/>
                        </a:lnSpc>
                        <a:spcBef>
                          <a:spcPts val="0"/>
                        </a:spcBef>
                        <a:spcAft>
                          <a:spcPts val="600"/>
                        </a:spcAft>
                        <a:buClrTx/>
                        <a:buSzPct val="100000"/>
                        <a:buFont typeface="+mj-lt"/>
                        <a:buAutoNum type="arabicPeriod" startAt="3"/>
                        <a:tabLst/>
                        <a:defRPr/>
                      </a:pPr>
                      <a:r>
                        <a:rPr lang="en-US" sz="25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Groom of the Church (Eph. 5:22-33)</a:t>
                      </a:r>
                    </a:p>
                  </a:txBody>
                  <a:tcPr anchor="ctr"/>
                </a:tc>
                <a:tc>
                  <a:txBody>
                    <a:bodyPr/>
                    <a:lstStyle/>
                    <a:p>
                      <a:pPr marL="342900" marR="0" lvl="0" indent="-342900" algn="l" defTabSz="914400" rtl="0" eaLnBrk="1" fontAlgn="auto" latinLnBrk="0" hangingPunct="1">
                        <a:lnSpc>
                          <a:spcPct val="100000"/>
                        </a:lnSpc>
                        <a:spcBef>
                          <a:spcPts val="0"/>
                        </a:spcBef>
                        <a:spcAft>
                          <a:spcPts val="600"/>
                        </a:spcAft>
                        <a:buClrTx/>
                        <a:buSzPct val="100000"/>
                        <a:buFont typeface="+mj-lt"/>
                        <a:buAutoNum type="arabicPeriod" startAt="9"/>
                        <a:tabLst/>
                        <a:defRPr/>
                      </a:pPr>
                      <a:r>
                        <a:rPr lang="en-US" sz="25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Advocate for the Saints (Heb. 9:24; 1 John 2:1)</a:t>
                      </a:r>
                    </a:p>
                  </a:txBody>
                  <a:tcPr anchor="ctr"/>
                </a:tc>
                <a:extLst>
                  <a:ext uri="{0D108BD9-81ED-4DB2-BD59-A6C34878D82A}">
                    <a16:rowId xmlns:a16="http://schemas.microsoft.com/office/drawing/2014/main" val="3244275941"/>
                  </a:ext>
                </a:extLst>
              </a:tr>
              <a:tr h="914400">
                <a:tc>
                  <a:txBody>
                    <a:bodyPr/>
                    <a:lstStyle/>
                    <a:p>
                      <a:pPr marL="342900" marR="0" lvl="0" indent="-342900" algn="l" defTabSz="914400" rtl="0" eaLnBrk="1" fontAlgn="auto" latinLnBrk="0" hangingPunct="1">
                        <a:lnSpc>
                          <a:spcPct val="100000"/>
                        </a:lnSpc>
                        <a:spcBef>
                          <a:spcPts val="0"/>
                        </a:spcBef>
                        <a:spcAft>
                          <a:spcPts val="600"/>
                        </a:spcAft>
                        <a:buClrTx/>
                        <a:buSzPct val="100000"/>
                        <a:buFont typeface="+mj-lt"/>
                        <a:buAutoNum type="arabicPeriod" startAt="4"/>
                        <a:tabLst/>
                        <a:defRPr/>
                      </a:pPr>
                      <a:r>
                        <a:rPr lang="en-US" sz="25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Building the Church (Matt. 16:18; Acts 2:41; 4:4) </a:t>
                      </a:r>
                    </a:p>
                  </a:txBody>
                  <a:tcPr anchor="ctr"/>
                </a:tc>
                <a:tc>
                  <a:txBody>
                    <a:bodyPr/>
                    <a:lstStyle/>
                    <a:p>
                      <a:pPr marL="457200" marR="0" lvl="0" indent="-457200" algn="l" defTabSz="914400" rtl="0" eaLnBrk="1" fontAlgn="auto" latinLnBrk="0" hangingPunct="1">
                        <a:lnSpc>
                          <a:spcPct val="100000"/>
                        </a:lnSpc>
                        <a:spcBef>
                          <a:spcPts val="0"/>
                        </a:spcBef>
                        <a:spcAft>
                          <a:spcPts val="600"/>
                        </a:spcAft>
                        <a:buClrTx/>
                        <a:buSzPct val="100000"/>
                        <a:buFont typeface="+mj-lt"/>
                        <a:buAutoNum type="arabicPeriod" startAt="10"/>
                        <a:tabLst/>
                        <a:defRPr/>
                      </a:pPr>
                      <a:r>
                        <a:rPr lang="en-US" sz="25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Restores broken fellowship (1 John 1:9)</a:t>
                      </a:r>
                    </a:p>
                  </a:txBody>
                  <a:tcPr anchor="ctr"/>
                </a:tc>
                <a:extLst>
                  <a:ext uri="{0D108BD9-81ED-4DB2-BD59-A6C34878D82A}">
                    <a16:rowId xmlns:a16="http://schemas.microsoft.com/office/drawing/2014/main" val="3028931420"/>
                  </a:ext>
                </a:extLst>
              </a:tr>
              <a:tr h="914400">
                <a:tc>
                  <a:txBody>
                    <a:bodyPr/>
                    <a:lstStyle/>
                    <a:p>
                      <a:pPr marL="342900" marR="0" lvl="0" indent="-342900" algn="l" defTabSz="914400" rtl="0" eaLnBrk="1" fontAlgn="auto" latinLnBrk="0" hangingPunct="1">
                        <a:lnSpc>
                          <a:spcPct val="100000"/>
                        </a:lnSpc>
                        <a:spcBef>
                          <a:spcPts val="0"/>
                        </a:spcBef>
                        <a:spcAft>
                          <a:spcPts val="600"/>
                        </a:spcAft>
                        <a:buClrTx/>
                        <a:buSzPct val="100000"/>
                        <a:buFont typeface="+mj-lt"/>
                        <a:buAutoNum type="arabicPeriod" startAt="5"/>
                        <a:tabLst/>
                        <a:defRPr/>
                      </a:pPr>
                      <a:r>
                        <a:rPr lang="en-US" sz="25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Bestowal of Spiritual Gifts (Eph. 4:7-12)</a:t>
                      </a:r>
                    </a:p>
                  </a:txBody>
                  <a:tcPr anchor="ctr"/>
                </a:tc>
                <a:tc>
                  <a:txBody>
                    <a:bodyPr/>
                    <a:lstStyle/>
                    <a:p>
                      <a:pPr marL="457200" marR="0" lvl="0" indent="-457200" algn="l" defTabSz="914400" rtl="0" eaLnBrk="1" fontAlgn="auto" latinLnBrk="0" hangingPunct="1">
                        <a:lnSpc>
                          <a:spcPct val="100000"/>
                        </a:lnSpc>
                        <a:spcBef>
                          <a:spcPts val="0"/>
                        </a:spcBef>
                        <a:spcAft>
                          <a:spcPts val="600"/>
                        </a:spcAft>
                        <a:buClrTx/>
                        <a:buSzPct val="100000"/>
                        <a:buFont typeface="+mj-lt"/>
                        <a:buAutoNum type="arabicPeriod" startAt="11"/>
                        <a:tabLst/>
                        <a:defRPr/>
                      </a:pPr>
                      <a:r>
                        <a:rPr lang="en-US" sz="25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Disciplines His children (Heb. 12:5-13)</a:t>
                      </a:r>
                    </a:p>
                  </a:txBody>
                  <a:tcPr anchor="ctr"/>
                </a:tc>
                <a:extLst>
                  <a:ext uri="{0D108BD9-81ED-4DB2-BD59-A6C34878D82A}">
                    <a16:rowId xmlns:a16="http://schemas.microsoft.com/office/drawing/2014/main" val="1362327812"/>
                  </a:ext>
                </a:extLst>
              </a:tr>
              <a:tr h="914400">
                <a:tc>
                  <a:txBody>
                    <a:bodyPr/>
                    <a:lstStyle/>
                    <a:p>
                      <a:pPr marL="342900" marR="0" lvl="0" indent="-342900" algn="l" defTabSz="914400" rtl="0" eaLnBrk="1" fontAlgn="auto" latinLnBrk="0" hangingPunct="1">
                        <a:lnSpc>
                          <a:spcPct val="100000"/>
                        </a:lnSpc>
                        <a:spcBef>
                          <a:spcPts val="0"/>
                        </a:spcBef>
                        <a:spcAft>
                          <a:spcPts val="600"/>
                        </a:spcAft>
                        <a:buClrTx/>
                        <a:buSzPct val="100000"/>
                        <a:buFont typeface="+mj-lt"/>
                        <a:buAutoNum type="arabicPeriod" startAt="6"/>
                        <a:tabLst/>
                        <a:defRPr/>
                      </a:pPr>
                      <a:r>
                        <a:rPr lang="en-US" sz="25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Melchizedekian High Priestly role (Heb. 6:20)</a:t>
                      </a:r>
                    </a:p>
                  </a:txBody>
                  <a:tcPr anchor="ctr"/>
                </a:tc>
                <a:tc>
                  <a:txBody>
                    <a:bodyPr/>
                    <a:lstStyle/>
                    <a:p>
                      <a:pPr marL="0" marR="0" lvl="0" indent="0" algn="l" defTabSz="914400" rtl="0" eaLnBrk="1" fontAlgn="auto" latinLnBrk="0" hangingPunct="1">
                        <a:lnSpc>
                          <a:spcPct val="100000"/>
                        </a:lnSpc>
                        <a:spcBef>
                          <a:spcPts val="0"/>
                        </a:spcBef>
                        <a:spcAft>
                          <a:spcPts val="600"/>
                        </a:spcAft>
                        <a:buClrTx/>
                        <a:buSzPct val="100000"/>
                        <a:buFont typeface="+mj-lt"/>
                        <a:buNone/>
                        <a:tabLst/>
                        <a:defRPr/>
                      </a:pPr>
                      <a:r>
                        <a:rPr lang="en-US" sz="25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12. Indwells His people (John 14:23)</a:t>
                      </a:r>
                    </a:p>
                  </a:txBody>
                  <a:tcPr anchor="ctr"/>
                </a:tc>
                <a:extLst>
                  <a:ext uri="{0D108BD9-81ED-4DB2-BD59-A6C34878D82A}">
                    <a16:rowId xmlns:a16="http://schemas.microsoft.com/office/drawing/2014/main" val="579941034"/>
                  </a:ext>
                </a:extLst>
              </a:tr>
            </a:tbl>
          </a:graphicData>
        </a:graphic>
      </p:graphicFrame>
    </p:spTree>
    <p:extLst>
      <p:ext uri="{BB962C8B-B14F-4D97-AF65-F5344CB8AC3E}">
        <p14:creationId xmlns:p14="http://schemas.microsoft.com/office/powerpoint/2010/main" val="3492160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5D14FB6F-7B13-5384-4488-F3D6A282F7C9}"/>
              </a:ext>
            </a:extLst>
          </p:cNvPr>
          <p:cNvSpPr>
            <a:spLocks noGrp="1"/>
          </p:cNvSpPr>
          <p:nvPr>
            <p:ph type="title"/>
          </p:nvPr>
        </p:nvSpPr>
        <p:spPr>
          <a:xfrm>
            <a:off x="914400" y="228600"/>
            <a:ext cx="10363200" cy="914400"/>
          </a:xfrm>
        </p:spPr>
        <p:txBody>
          <a:bodyPr/>
          <a:lstStyle/>
          <a:p>
            <a:pPr algn="ctr"/>
            <a:r>
              <a:rPr lang="en-US" altLang="en-US" sz="3600" dirty="0">
                <a:latin typeface="Calibri" panose="020F0502020204030204" pitchFamily="34" charset="0"/>
              </a:rPr>
              <a:t>INTRODUCTORY MATTERS</a:t>
            </a:r>
          </a:p>
        </p:txBody>
      </p:sp>
      <p:sp>
        <p:nvSpPr>
          <p:cNvPr id="3" name="Content Placeholder 2">
            <a:extLst>
              <a:ext uri="{FF2B5EF4-FFF2-40B4-BE49-F238E27FC236}">
                <a16:creationId xmlns:a16="http://schemas.microsoft.com/office/drawing/2014/main" id="{5B05CD14-75A2-4967-DCAE-C53E4F039AD1}"/>
              </a:ext>
            </a:extLst>
          </p:cNvPr>
          <p:cNvSpPr>
            <a:spLocks noGrp="1"/>
          </p:cNvSpPr>
          <p:nvPr>
            <p:ph idx="1"/>
          </p:nvPr>
        </p:nvSpPr>
        <p:spPr>
          <a:xfrm>
            <a:off x="1077686" y="1148442"/>
            <a:ext cx="3048000" cy="4947557"/>
          </a:xfrm>
        </p:spPr>
        <p:txBody>
          <a:bodyPr/>
          <a:lstStyle/>
          <a:p>
            <a:pPr marL="457200" indent="-457200" eaLnBrk="1" hangingPunct="1">
              <a:spcBef>
                <a:spcPts val="0"/>
              </a:spcBef>
              <a:spcAft>
                <a:spcPts val="1800"/>
              </a:spcAft>
              <a:defRPr/>
            </a:pPr>
            <a:r>
              <a:rPr lang="en-US" dirty="0"/>
              <a:t>Authorship</a:t>
            </a:r>
          </a:p>
          <a:p>
            <a:pPr marL="457200" indent="-457200" eaLnBrk="1" hangingPunct="1">
              <a:spcBef>
                <a:spcPts val="0"/>
              </a:spcBef>
              <a:spcAft>
                <a:spcPts val="1800"/>
              </a:spcAft>
              <a:defRPr/>
            </a:pPr>
            <a:r>
              <a:rPr lang="en-US" dirty="0"/>
              <a:t>Audience</a:t>
            </a:r>
          </a:p>
          <a:p>
            <a:pPr marL="457200" indent="-457200" eaLnBrk="1" hangingPunct="1">
              <a:spcBef>
                <a:spcPts val="0"/>
              </a:spcBef>
              <a:spcAft>
                <a:spcPts val="1800"/>
              </a:spcAft>
              <a:defRPr/>
            </a:pPr>
            <a:r>
              <a:rPr lang="en-US" b="1" u="sng" dirty="0">
                <a:solidFill>
                  <a:srgbClr val="FFFFCC"/>
                </a:solidFill>
              </a:rPr>
              <a:t>Date</a:t>
            </a:r>
          </a:p>
          <a:p>
            <a:pPr marL="457200" indent="-457200" eaLnBrk="1" hangingPunct="1">
              <a:spcBef>
                <a:spcPts val="0"/>
              </a:spcBef>
              <a:spcAft>
                <a:spcPts val="1800"/>
              </a:spcAft>
              <a:defRPr/>
            </a:pPr>
            <a:r>
              <a:rPr lang="en-US" dirty="0">
                <a:latin typeface="Calibri" panose="020F0502020204030204" pitchFamily="34" charset="0"/>
              </a:rPr>
              <a:t>Occasion</a:t>
            </a:r>
          </a:p>
          <a:p>
            <a:pPr marL="457200" indent="-457200" eaLnBrk="1" hangingPunct="1">
              <a:spcBef>
                <a:spcPts val="0"/>
              </a:spcBef>
              <a:spcAft>
                <a:spcPts val="1800"/>
              </a:spcAft>
              <a:defRPr/>
            </a:pPr>
            <a:r>
              <a:rPr lang="en-US" dirty="0">
                <a:latin typeface="Calibri" panose="020F0502020204030204" pitchFamily="34" charset="0"/>
              </a:rPr>
              <a:t>Purpose</a:t>
            </a:r>
          </a:p>
          <a:p>
            <a:pPr marL="457200" indent="-457200" eaLnBrk="1" hangingPunct="1">
              <a:spcBef>
                <a:spcPts val="0"/>
              </a:spcBef>
              <a:spcAft>
                <a:spcPts val="1800"/>
              </a:spcAft>
              <a:defRPr/>
            </a:pPr>
            <a:r>
              <a:rPr lang="en-US" dirty="0">
                <a:latin typeface="Calibri" panose="020F0502020204030204" pitchFamily="34" charset="0"/>
              </a:rPr>
              <a:t>Message</a:t>
            </a:r>
          </a:p>
          <a:p>
            <a:pPr marL="457200" indent="-457200" eaLnBrk="1" hangingPunct="1">
              <a:spcBef>
                <a:spcPts val="0"/>
              </a:spcBef>
              <a:spcAft>
                <a:spcPts val="1800"/>
              </a:spcAft>
              <a:defRPr/>
            </a:pPr>
            <a:r>
              <a:rPr lang="en-US" dirty="0">
                <a:latin typeface="Calibri" panose="020F0502020204030204" pitchFamily="34" charset="0"/>
              </a:rPr>
              <a:t>Outline</a:t>
            </a:r>
          </a:p>
        </p:txBody>
      </p:sp>
      <p:pic>
        <p:nvPicPr>
          <p:cNvPr id="4" name="Picture 3">
            <a:extLst>
              <a:ext uri="{FF2B5EF4-FFF2-40B4-BE49-F238E27FC236}">
                <a16:creationId xmlns:a16="http://schemas.microsoft.com/office/drawing/2014/main" id="{D31D3D46-C090-CE52-A242-7218EE044A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198644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335559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EABB52-3FC5-6E32-7283-5A6BCABAD307}"/>
              </a:ext>
            </a:extLst>
          </p:cNvPr>
          <p:cNvPicPr>
            <a:picLocks noChangeAspect="1"/>
          </p:cNvPicPr>
          <p:nvPr/>
        </p:nvPicPr>
        <p:blipFill>
          <a:blip r:embed="rId2"/>
          <a:stretch>
            <a:fillRect/>
          </a:stretch>
        </p:blipFill>
        <p:spPr>
          <a:xfrm>
            <a:off x="0" y="0"/>
            <a:ext cx="12192000" cy="6857999"/>
          </a:xfrm>
          <a:prstGeom prst="rect">
            <a:avLst/>
          </a:prstGeom>
        </p:spPr>
      </p:pic>
      <p:sp>
        <p:nvSpPr>
          <p:cNvPr id="198659" name="Rectangle 1"/>
          <p:cNvSpPr>
            <a:spLocks noChangeArrowheads="1"/>
          </p:cNvSpPr>
          <p:nvPr/>
        </p:nvSpPr>
        <p:spPr bwMode="auto">
          <a:xfrm>
            <a:off x="609600" y="0"/>
            <a:ext cx="10972800" cy="3962623"/>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Hebrews 1:2-3</a:t>
            </a:r>
          </a:p>
          <a:p>
            <a:pPr algn="just">
              <a:spcBef>
                <a:spcPts val="0"/>
              </a:spcBef>
              <a:spcAft>
                <a:spcPts val="0"/>
              </a:spcAft>
            </a:pPr>
            <a:r>
              <a:rPr lang="en-US" altLang="en-US" sz="3400" dirty="0">
                <a:effectLst>
                  <a:outerShdw blurRad="38100" dist="38100" dir="2700000" algn="tl">
                    <a:srgbClr val="000000">
                      <a:alpha val="43137"/>
                    </a:srgbClr>
                  </a:outerShdw>
                </a:effectLst>
                <a:latin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rPr>
              <a:t>2 </a:t>
            </a:r>
            <a:r>
              <a:rPr lang="en-US" sz="3400" i="0" dirty="0">
                <a:effectLst>
                  <a:outerShdw blurRad="38100" dist="38100" dir="2700000" algn="tl">
                    <a:srgbClr val="000000">
                      <a:alpha val="43137"/>
                    </a:srgbClr>
                  </a:outerShdw>
                </a:effectLst>
                <a:latin typeface="Calibri" panose="020F0502020204030204" pitchFamily="34" charset="0"/>
              </a:rPr>
              <a:t>in these last days has spoken to us in His Son, whom He appointed heir of all things, through whom also He made the world.</a:t>
            </a:r>
            <a:r>
              <a:rPr lang="en-US" sz="3400" i="0" u="none" strike="noStrike" dirty="0">
                <a:effectLst>
                  <a:outerShdw blurRad="38100" dist="38100" dir="2700000" algn="tl">
                    <a:srgbClr val="000000">
                      <a:alpha val="43137"/>
                    </a:srgbClr>
                  </a:outerShdw>
                </a:effectLst>
                <a:latin typeface="Calibri" panose="020F0502020204030204" pitchFamily="34" charset="0"/>
              </a:rPr>
              <a:t> </a:t>
            </a:r>
            <a:r>
              <a:rPr lang="en-US" sz="3400" i="0" baseline="30000" dirty="0">
                <a:effectLst>
                  <a:outerShdw blurRad="38100" dist="38100" dir="2700000" algn="tl">
                    <a:srgbClr val="000000">
                      <a:alpha val="43137"/>
                    </a:srgbClr>
                  </a:outerShdw>
                </a:effectLst>
                <a:latin typeface="Calibri" panose="020F0502020204030204" pitchFamily="34" charset="0"/>
              </a:rPr>
              <a:t>3 </a:t>
            </a:r>
            <a:r>
              <a:rPr lang="en-US" sz="3400" i="0" dirty="0">
                <a:effectLst>
                  <a:outerShdw blurRad="38100" dist="38100" dir="2700000" algn="tl">
                    <a:srgbClr val="000000">
                      <a:alpha val="43137"/>
                    </a:srgbClr>
                  </a:outerShdw>
                </a:effectLst>
                <a:latin typeface="Calibri" panose="020F0502020204030204" pitchFamily="34" charset="0"/>
              </a:rPr>
              <a:t>And He is the radiance of His glory and the exact representation of His nature, and upholds all things by the word of His power. When He had made purification of sins, He sat down at the right hand of the Majesty on high</a:t>
            </a:r>
            <a:r>
              <a:rPr lang="en-US" sz="3400" dirty="0">
                <a:effectLst>
                  <a:outerShdw blurRad="38100" dist="38100" dir="2700000" algn="tl">
                    <a:srgbClr val="000000">
                      <a:alpha val="43137"/>
                    </a:srgbClr>
                  </a:outerShdw>
                </a:effectLst>
                <a:latin typeface="Calibri" panose="020F0502020204030204" pitchFamily="34" charset="0"/>
              </a:rPr>
              <a:t>.”</a:t>
            </a:r>
            <a:endParaRPr lang="en-US" altLang="en-US" sz="34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4326795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091AF076-3852-8199-CD3F-54957BBFDD25}"/>
              </a:ext>
            </a:extLst>
          </p:cNvPr>
          <p:cNvSpPr>
            <a:spLocks noGrp="1" noChangeArrowheads="1"/>
          </p:cNvSpPr>
          <p:nvPr>
            <p:ph type="title"/>
          </p:nvPr>
        </p:nvSpPr>
        <p:spPr>
          <a:xfrm>
            <a:off x="609600" y="228600"/>
            <a:ext cx="10972800" cy="914400"/>
          </a:xfrm>
        </p:spPr>
        <p:txBody>
          <a:bodyPr/>
          <a:lstStyle/>
          <a:p>
            <a:pPr algn="ctr" eaLnBrk="1" hangingPunct="1"/>
            <a:r>
              <a:rPr lang="en-US" altLang="en-US" sz="3600" dirty="0"/>
              <a:t>CHRIST’S 7 ATTRIBUTES SHOWING HIS FINALITY (1:2B-3)</a:t>
            </a:r>
          </a:p>
        </p:txBody>
      </p:sp>
      <p:sp>
        <p:nvSpPr>
          <p:cNvPr id="4099" name="Rectangle 3">
            <a:extLst>
              <a:ext uri="{FF2B5EF4-FFF2-40B4-BE49-F238E27FC236}">
                <a16:creationId xmlns:a16="http://schemas.microsoft.com/office/drawing/2014/main" id="{C68DA7D6-70E4-046D-F49D-8C1B418B5095}"/>
              </a:ext>
            </a:extLst>
          </p:cNvPr>
          <p:cNvSpPr>
            <a:spLocks noGrp="1" noChangeArrowheads="1"/>
          </p:cNvSpPr>
          <p:nvPr>
            <p:ph type="body" idx="1"/>
          </p:nvPr>
        </p:nvSpPr>
        <p:spPr>
          <a:xfrm>
            <a:off x="914400" y="1524000"/>
            <a:ext cx="7010400" cy="4937760"/>
          </a:xfrm>
        </p:spPr>
        <p:txBody>
          <a:bodyPr/>
          <a:lstStyle/>
          <a:p>
            <a:pPr marL="457200" indent="-457200" algn="just" eaLnBrk="1" hangingPunct="1">
              <a:spcBef>
                <a:spcPts val="0"/>
              </a:spcBef>
              <a:spcAft>
                <a:spcPts val="1800"/>
              </a:spcAft>
              <a:defRPr/>
            </a:pPr>
            <a:r>
              <a:rPr lang="en-US" sz="3000" dirty="0"/>
              <a:t>Heir of all things</a:t>
            </a:r>
          </a:p>
          <a:p>
            <a:pPr marL="457200" indent="-457200" algn="just" eaLnBrk="1" hangingPunct="1">
              <a:spcBef>
                <a:spcPts val="0"/>
              </a:spcBef>
              <a:spcAft>
                <a:spcPts val="1800"/>
              </a:spcAft>
              <a:defRPr/>
            </a:pPr>
            <a:r>
              <a:rPr lang="en-US" sz="3000" dirty="0"/>
              <a:t>Maker of all things</a:t>
            </a:r>
          </a:p>
          <a:p>
            <a:pPr marL="457200" indent="-457200" algn="just" eaLnBrk="1" hangingPunct="1">
              <a:spcBef>
                <a:spcPts val="0"/>
              </a:spcBef>
              <a:spcAft>
                <a:spcPts val="1800"/>
              </a:spcAft>
              <a:defRPr/>
            </a:pPr>
            <a:r>
              <a:rPr lang="en-US" sz="3000" dirty="0"/>
              <a:t>Brightness of the Father’s glory</a:t>
            </a:r>
          </a:p>
          <a:p>
            <a:pPr marL="457200" indent="-457200" algn="just" eaLnBrk="1" hangingPunct="1">
              <a:spcBef>
                <a:spcPts val="0"/>
              </a:spcBef>
              <a:spcAft>
                <a:spcPts val="1800"/>
              </a:spcAft>
              <a:defRPr/>
            </a:pPr>
            <a:r>
              <a:rPr lang="en-US" sz="3000" dirty="0"/>
              <a:t>Express image of the Father</a:t>
            </a:r>
          </a:p>
          <a:p>
            <a:pPr marL="457200" indent="-457200" algn="just" eaLnBrk="1" hangingPunct="1">
              <a:spcBef>
                <a:spcPts val="0"/>
              </a:spcBef>
              <a:spcAft>
                <a:spcPts val="1800"/>
              </a:spcAft>
              <a:defRPr/>
            </a:pPr>
            <a:r>
              <a:rPr lang="en-US" sz="3000" dirty="0"/>
              <a:t>Upholds all things</a:t>
            </a:r>
          </a:p>
          <a:p>
            <a:pPr marL="457200" indent="-457200" algn="just" eaLnBrk="1" hangingPunct="1">
              <a:spcBef>
                <a:spcPts val="0"/>
              </a:spcBef>
              <a:spcAft>
                <a:spcPts val="1800"/>
              </a:spcAft>
              <a:defRPr/>
            </a:pPr>
            <a:r>
              <a:rPr lang="en-US" sz="3000" dirty="0"/>
              <a:t>Made complete purification for sins</a:t>
            </a:r>
          </a:p>
          <a:p>
            <a:pPr marL="457200" indent="-457200" algn="just" eaLnBrk="1" hangingPunct="1">
              <a:spcBef>
                <a:spcPts val="0"/>
              </a:spcBef>
              <a:spcAft>
                <a:spcPts val="1800"/>
              </a:spcAft>
              <a:defRPr/>
            </a:pPr>
            <a:r>
              <a:rPr lang="en-US" sz="3000" dirty="0"/>
              <a:t>Sat down at the Father’s right hand</a:t>
            </a:r>
          </a:p>
        </p:txBody>
      </p:sp>
      <p:pic>
        <p:nvPicPr>
          <p:cNvPr id="3" name="Picture 2">
            <a:extLst>
              <a:ext uri="{FF2B5EF4-FFF2-40B4-BE49-F238E27FC236}">
                <a16:creationId xmlns:a16="http://schemas.microsoft.com/office/drawing/2014/main" id="{608D7B15-573A-425F-7407-715B5B2503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38462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A396BBD3-637E-59D3-4F2F-644C43C05CE7}"/>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DATE (A.D. 62</a:t>
            </a:r>
            <a:r>
              <a:rPr lang="en-US" altLang="en-US" sz="3600" dirty="0">
                <a:cs typeface="Calibri" panose="020F0502020204030204" pitchFamily="34" charset="0"/>
              </a:rPr>
              <a:t>–64)</a:t>
            </a:r>
            <a:endParaRPr lang="en-US" altLang="en-US" sz="3600" dirty="0"/>
          </a:p>
        </p:txBody>
      </p:sp>
      <p:sp>
        <p:nvSpPr>
          <p:cNvPr id="5123" name="Rectangle 3">
            <a:extLst>
              <a:ext uri="{FF2B5EF4-FFF2-40B4-BE49-F238E27FC236}">
                <a16:creationId xmlns:a16="http://schemas.microsoft.com/office/drawing/2014/main" id="{805BAA1D-A094-6426-81FA-C3ECDA225EED}"/>
              </a:ext>
            </a:extLst>
          </p:cNvPr>
          <p:cNvSpPr>
            <a:spLocks noGrp="1" noChangeArrowheads="1"/>
          </p:cNvSpPr>
          <p:nvPr>
            <p:ph type="body" idx="1"/>
          </p:nvPr>
        </p:nvSpPr>
        <p:spPr>
          <a:xfrm>
            <a:off x="609600" y="1600200"/>
            <a:ext cx="6430438" cy="4114800"/>
          </a:xfrm>
        </p:spPr>
        <p:txBody>
          <a:bodyPr/>
          <a:lstStyle/>
          <a:p>
            <a:pPr marL="457200" indent="-457200" eaLnBrk="1" hangingPunct="1">
              <a:spcBef>
                <a:spcPts val="0"/>
              </a:spcBef>
              <a:spcAft>
                <a:spcPts val="2400"/>
              </a:spcAft>
              <a:defRPr/>
            </a:pPr>
            <a:r>
              <a:rPr lang="en-US" sz="3000" dirty="0"/>
              <a:t>Before</a:t>
            </a:r>
          </a:p>
          <a:p>
            <a:pPr marL="914400" lvl="1" indent="-457200" eaLnBrk="1" hangingPunct="1">
              <a:spcBef>
                <a:spcPts val="0"/>
              </a:spcBef>
              <a:spcAft>
                <a:spcPts val="2400"/>
              </a:spcAft>
              <a:defRPr/>
            </a:pPr>
            <a:r>
              <a:rPr lang="en-US" sz="3000" dirty="0">
                <a:ea typeface="+mn-ea"/>
                <a:cs typeface="+mn-cs"/>
              </a:rPr>
              <a:t>A.D. 95 (Clement of Rome)</a:t>
            </a:r>
          </a:p>
          <a:p>
            <a:pPr marL="914400" lvl="1" indent="-457200" eaLnBrk="1" hangingPunct="1">
              <a:spcBef>
                <a:spcPts val="0"/>
              </a:spcBef>
              <a:spcAft>
                <a:spcPts val="2400"/>
              </a:spcAft>
              <a:defRPr/>
            </a:pPr>
            <a:r>
              <a:rPr lang="en-US" sz="3000" dirty="0">
                <a:ea typeface="+mn-ea"/>
                <a:cs typeface="+mn-cs"/>
              </a:rPr>
              <a:t>A.D. 70 (Heb 8:4, 13; 9:6; 10:1-2; 13:10)</a:t>
            </a:r>
          </a:p>
          <a:p>
            <a:pPr marL="914400" lvl="1" indent="-457200" eaLnBrk="1" hangingPunct="1">
              <a:spcBef>
                <a:spcPts val="0"/>
              </a:spcBef>
              <a:spcAft>
                <a:spcPts val="2400"/>
              </a:spcAft>
              <a:defRPr/>
            </a:pPr>
            <a:r>
              <a:rPr lang="en-US" sz="3000" dirty="0">
                <a:ea typeface="+mn-ea"/>
                <a:cs typeface="+mn-cs"/>
              </a:rPr>
              <a:t>A.D. 64 (Heb 12:4)</a:t>
            </a:r>
          </a:p>
          <a:p>
            <a:pPr marL="457200" indent="-457200" eaLnBrk="1" hangingPunct="1">
              <a:spcBef>
                <a:spcPts val="0"/>
              </a:spcBef>
              <a:spcAft>
                <a:spcPts val="2400"/>
              </a:spcAft>
              <a:defRPr/>
            </a:pPr>
            <a:r>
              <a:rPr lang="en-US" sz="3000" dirty="0"/>
              <a:t>After apostolic generation (2:2-3)</a:t>
            </a:r>
          </a:p>
        </p:txBody>
      </p:sp>
      <p:pic>
        <p:nvPicPr>
          <p:cNvPr id="2" name="Picture 1">
            <a:extLst>
              <a:ext uri="{FF2B5EF4-FFF2-40B4-BE49-F238E27FC236}">
                <a16:creationId xmlns:a16="http://schemas.microsoft.com/office/drawing/2014/main" id="{9F0506A4-B20B-FB2D-A723-9E7612A9DF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5D14FB6F-7B13-5384-4488-F3D6A282F7C9}"/>
              </a:ext>
            </a:extLst>
          </p:cNvPr>
          <p:cNvSpPr>
            <a:spLocks noGrp="1"/>
          </p:cNvSpPr>
          <p:nvPr>
            <p:ph type="title"/>
          </p:nvPr>
        </p:nvSpPr>
        <p:spPr>
          <a:xfrm>
            <a:off x="914400" y="228600"/>
            <a:ext cx="10363200" cy="914400"/>
          </a:xfrm>
        </p:spPr>
        <p:txBody>
          <a:bodyPr/>
          <a:lstStyle/>
          <a:p>
            <a:pPr algn="ctr"/>
            <a:r>
              <a:rPr lang="en-US" altLang="en-US" sz="3600" dirty="0"/>
              <a:t>INTRODUCTORY MATTERS</a:t>
            </a:r>
            <a:endParaRPr lang="en-US" altLang="en-US" sz="3600" dirty="0">
              <a:latin typeface="Calibri" panose="020F0502020204030204" pitchFamily="34" charset="0"/>
            </a:endParaRPr>
          </a:p>
        </p:txBody>
      </p:sp>
      <p:sp>
        <p:nvSpPr>
          <p:cNvPr id="3" name="Content Placeholder 2">
            <a:extLst>
              <a:ext uri="{FF2B5EF4-FFF2-40B4-BE49-F238E27FC236}">
                <a16:creationId xmlns:a16="http://schemas.microsoft.com/office/drawing/2014/main" id="{5B05CD14-75A2-4967-DCAE-C53E4F039AD1}"/>
              </a:ext>
            </a:extLst>
          </p:cNvPr>
          <p:cNvSpPr>
            <a:spLocks noGrp="1"/>
          </p:cNvSpPr>
          <p:nvPr>
            <p:ph idx="1"/>
          </p:nvPr>
        </p:nvSpPr>
        <p:spPr>
          <a:xfrm>
            <a:off x="1077686" y="1148442"/>
            <a:ext cx="3048000" cy="4947557"/>
          </a:xfrm>
        </p:spPr>
        <p:txBody>
          <a:bodyPr/>
          <a:lstStyle/>
          <a:p>
            <a:pPr marL="457200" indent="-457200" eaLnBrk="1" hangingPunct="1">
              <a:spcBef>
                <a:spcPts val="0"/>
              </a:spcBef>
              <a:spcAft>
                <a:spcPts val="1800"/>
              </a:spcAft>
              <a:defRPr/>
            </a:pPr>
            <a:r>
              <a:rPr lang="en-US" dirty="0"/>
              <a:t>Authorship</a:t>
            </a:r>
          </a:p>
          <a:p>
            <a:pPr marL="457200" indent="-457200" eaLnBrk="1" hangingPunct="1">
              <a:spcBef>
                <a:spcPts val="0"/>
              </a:spcBef>
              <a:spcAft>
                <a:spcPts val="1800"/>
              </a:spcAft>
              <a:defRPr/>
            </a:pPr>
            <a:r>
              <a:rPr lang="en-US" dirty="0"/>
              <a:t>Audience</a:t>
            </a:r>
          </a:p>
          <a:p>
            <a:pPr marL="457200" indent="-457200" eaLnBrk="1" hangingPunct="1">
              <a:spcBef>
                <a:spcPts val="0"/>
              </a:spcBef>
              <a:spcAft>
                <a:spcPts val="1800"/>
              </a:spcAft>
              <a:defRPr/>
            </a:pPr>
            <a:r>
              <a:rPr lang="en-US" dirty="0"/>
              <a:t>Date</a:t>
            </a:r>
          </a:p>
          <a:p>
            <a:pPr marL="457200" indent="-457200" eaLnBrk="1" hangingPunct="1">
              <a:spcBef>
                <a:spcPts val="0"/>
              </a:spcBef>
              <a:spcAft>
                <a:spcPts val="1800"/>
              </a:spcAft>
              <a:defRPr/>
            </a:pPr>
            <a:r>
              <a:rPr lang="en-US" b="1" u="sng" dirty="0">
                <a:solidFill>
                  <a:srgbClr val="FFFFCC"/>
                </a:solidFill>
              </a:rPr>
              <a:t>Occasion</a:t>
            </a:r>
          </a:p>
          <a:p>
            <a:pPr marL="457200" indent="-457200" eaLnBrk="1" hangingPunct="1">
              <a:spcBef>
                <a:spcPts val="0"/>
              </a:spcBef>
              <a:spcAft>
                <a:spcPts val="1800"/>
              </a:spcAft>
              <a:defRPr/>
            </a:pPr>
            <a:r>
              <a:rPr lang="en-US" dirty="0">
                <a:latin typeface="Calibri" panose="020F0502020204030204" pitchFamily="34" charset="0"/>
              </a:rPr>
              <a:t>Purpose</a:t>
            </a:r>
          </a:p>
          <a:p>
            <a:pPr marL="457200" indent="-457200" eaLnBrk="1" hangingPunct="1">
              <a:spcBef>
                <a:spcPts val="0"/>
              </a:spcBef>
              <a:spcAft>
                <a:spcPts val="1800"/>
              </a:spcAft>
              <a:defRPr/>
            </a:pPr>
            <a:r>
              <a:rPr lang="en-US" dirty="0">
                <a:latin typeface="Calibri" panose="020F0502020204030204" pitchFamily="34" charset="0"/>
              </a:rPr>
              <a:t>Message</a:t>
            </a:r>
          </a:p>
          <a:p>
            <a:pPr marL="457200" indent="-457200" eaLnBrk="1" hangingPunct="1">
              <a:spcBef>
                <a:spcPts val="0"/>
              </a:spcBef>
              <a:spcAft>
                <a:spcPts val="1800"/>
              </a:spcAft>
              <a:defRPr/>
            </a:pPr>
            <a:r>
              <a:rPr lang="en-US" dirty="0">
                <a:latin typeface="Calibri" panose="020F0502020204030204" pitchFamily="34" charset="0"/>
              </a:rPr>
              <a:t>Outline</a:t>
            </a:r>
          </a:p>
        </p:txBody>
      </p:sp>
      <p:pic>
        <p:nvPicPr>
          <p:cNvPr id="4" name="Picture 3">
            <a:extLst>
              <a:ext uri="{FF2B5EF4-FFF2-40B4-BE49-F238E27FC236}">
                <a16:creationId xmlns:a16="http://schemas.microsoft.com/office/drawing/2014/main" id="{8472283C-9B95-8823-B1E5-5A0C60887C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8284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E16AE31A-1961-0FC2-4AFC-42B0B5685BAB}"/>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OCCASION</a:t>
            </a:r>
            <a:endParaRPr lang="en-US" altLang="en-US" sz="4000" dirty="0"/>
          </a:p>
        </p:txBody>
      </p:sp>
      <p:sp>
        <p:nvSpPr>
          <p:cNvPr id="6147" name="Rectangle 3">
            <a:extLst>
              <a:ext uri="{FF2B5EF4-FFF2-40B4-BE49-F238E27FC236}">
                <a16:creationId xmlns:a16="http://schemas.microsoft.com/office/drawing/2014/main" id="{1BD95450-3EF8-CC6C-C7D7-2C502626BB03}"/>
              </a:ext>
            </a:extLst>
          </p:cNvPr>
          <p:cNvSpPr>
            <a:spLocks noGrp="1" noChangeArrowheads="1"/>
          </p:cNvSpPr>
          <p:nvPr>
            <p:ph type="body" idx="1"/>
          </p:nvPr>
        </p:nvSpPr>
        <p:spPr>
          <a:xfrm>
            <a:off x="609600" y="1600200"/>
            <a:ext cx="6400800" cy="4114800"/>
          </a:xfrm>
        </p:spPr>
        <p:txBody>
          <a:bodyPr/>
          <a:lstStyle/>
          <a:p>
            <a:pPr marL="457200" indent="-457200" algn="just" eaLnBrk="1" hangingPunct="1">
              <a:spcBef>
                <a:spcPts val="0"/>
              </a:spcBef>
              <a:spcAft>
                <a:spcPts val="2400"/>
              </a:spcAft>
              <a:defRPr/>
            </a:pPr>
            <a:r>
              <a:rPr lang="en-US" sz="3000" dirty="0"/>
              <a:t>A.D. 70</a:t>
            </a:r>
          </a:p>
          <a:p>
            <a:pPr marL="457200" indent="-457200" algn="just" eaLnBrk="1" hangingPunct="1">
              <a:spcBef>
                <a:spcPts val="0"/>
              </a:spcBef>
              <a:spcAft>
                <a:spcPts val="2400"/>
              </a:spcAft>
              <a:defRPr/>
            </a:pPr>
            <a:r>
              <a:rPr lang="en-US" sz="3000" dirty="0"/>
              <a:t>Heb 3:1 (Christian confession)</a:t>
            </a:r>
          </a:p>
          <a:p>
            <a:pPr marL="457200" indent="-457200" algn="just" eaLnBrk="1" hangingPunct="1">
              <a:spcBef>
                <a:spcPts val="0"/>
              </a:spcBef>
              <a:spcAft>
                <a:spcPts val="2400"/>
              </a:spcAft>
              <a:defRPr/>
            </a:pPr>
            <a:r>
              <a:rPr lang="en-US" sz="3000" dirty="0"/>
              <a:t>Unbelieving Jews placing audience under duress to return to Judaism</a:t>
            </a:r>
          </a:p>
          <a:p>
            <a:pPr marL="457200" indent="-457200" algn="just" eaLnBrk="1" hangingPunct="1">
              <a:spcBef>
                <a:spcPts val="0"/>
              </a:spcBef>
              <a:spcAft>
                <a:spcPts val="2400"/>
              </a:spcAft>
              <a:defRPr/>
            </a:pPr>
            <a:r>
              <a:rPr lang="en-US" sz="3000" dirty="0"/>
              <a:t>Audience being worn down</a:t>
            </a:r>
          </a:p>
          <a:p>
            <a:pPr marL="457200" indent="-457200" algn="just" eaLnBrk="1" hangingPunct="1">
              <a:spcBef>
                <a:spcPts val="0"/>
              </a:spcBef>
              <a:spcAft>
                <a:spcPts val="2400"/>
              </a:spcAft>
              <a:defRPr/>
            </a:pPr>
            <a:r>
              <a:rPr lang="en-US" sz="3000" dirty="0"/>
              <a:t>Temple still standing</a:t>
            </a:r>
          </a:p>
        </p:txBody>
      </p:sp>
      <p:pic>
        <p:nvPicPr>
          <p:cNvPr id="3" name="Picture 2">
            <a:extLst>
              <a:ext uri="{FF2B5EF4-FFF2-40B4-BE49-F238E27FC236}">
                <a16:creationId xmlns:a16="http://schemas.microsoft.com/office/drawing/2014/main" id="{1BD6DAAF-D632-9089-6311-E93BD82AC1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8203"/>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1451</TotalTime>
  <Words>2839</Words>
  <Application>Microsoft Office PowerPoint</Application>
  <PresentationFormat>Widescreen</PresentationFormat>
  <Paragraphs>269</Paragraphs>
  <Slides>62</Slides>
  <Notes>2</Notes>
  <HiddenSlides>0</HiddenSlides>
  <MMClips>0</MMClips>
  <ScaleCrop>false</ScaleCrop>
  <HeadingPairs>
    <vt:vector size="4" baseType="variant">
      <vt:variant>
        <vt:lpstr>Theme</vt:lpstr>
      </vt:variant>
      <vt:variant>
        <vt:i4>2</vt:i4>
      </vt:variant>
      <vt:variant>
        <vt:lpstr>Slide Titles</vt:lpstr>
      </vt:variant>
      <vt:variant>
        <vt:i4>62</vt:i4>
      </vt:variant>
    </vt:vector>
  </HeadingPairs>
  <TitlesOfParts>
    <vt:vector size="64" baseType="lpstr">
      <vt:lpstr>Azure</vt:lpstr>
      <vt:lpstr>1_Azure</vt:lpstr>
      <vt:lpstr>PowerPoint Presentation</vt:lpstr>
      <vt:lpstr>INTRODUCTORY MATTERS</vt:lpstr>
      <vt:lpstr>AUTHORSHIP</vt:lpstr>
      <vt:lpstr>INTRODUCTORY MATTERS</vt:lpstr>
      <vt:lpstr>AUDIENCE</vt:lpstr>
      <vt:lpstr>INTRODUCTORY MATTERS</vt:lpstr>
      <vt:lpstr>DATE (A.D. 62–64)</vt:lpstr>
      <vt:lpstr>INTRODUCTORY MATTERS</vt:lpstr>
      <vt:lpstr>OCCASION</vt:lpstr>
      <vt:lpstr>INTRODUCTORY MATTERS</vt:lpstr>
      <vt:lpstr>PURPOSE</vt:lpstr>
      <vt:lpstr>5 WARNINGS</vt:lpstr>
      <vt:lpstr>4 VIEWS ON WARNING PASSAGES</vt:lpstr>
      <vt:lpstr>INTRODUCTORY MATTERS</vt:lpstr>
      <vt:lpstr>MESSAGE</vt:lpstr>
      <vt:lpstr>INTRODUCTORY MATTERS</vt:lpstr>
      <vt:lpstr>OUTLINE</vt:lpstr>
      <vt:lpstr>OUTLINE</vt:lpstr>
      <vt:lpstr>CHRIST IS SUPERIOR TO PREVIOUS REVELATION (1:1-2A)</vt:lpstr>
      <vt:lpstr>PowerPoint Presentation</vt:lpstr>
      <vt:lpstr>PowerPoint Presentation</vt:lpstr>
      <vt:lpstr>CHRIST’S 7 ATTRIBUTES SHOWING HIS FINALITY (1:2B-3)</vt:lpstr>
      <vt:lpstr>CHRIST’S 7 ATTRIBUTES SHOWING HIS FINALITY (1:2B-3)</vt:lpstr>
      <vt:lpstr>PowerPoint Presentation</vt:lpstr>
      <vt:lpstr>CHRIST’S 7 ATTRIBUTES SHOWING HIS FINALITY (1:2B-3)</vt:lpstr>
      <vt:lpstr>PowerPoint Presentation</vt:lpstr>
      <vt:lpstr>CHRIST’S 7 ATTRIBUTES SHOWING HIS FINALITY (1:2B-3)</vt:lpstr>
      <vt:lpstr>PowerPoint Presentation</vt:lpstr>
      <vt:lpstr>PowerPoint Presentation</vt:lpstr>
      <vt:lpstr>PowerPoint Presentation</vt:lpstr>
      <vt:lpstr>PowerPoint Presentation</vt:lpstr>
      <vt:lpstr>CHRIST’S 7 ATTRIBUTES SHOWING HIS FINALITY (1:2B-3)</vt:lpstr>
      <vt:lpstr>PowerPoint Presentation</vt:lpstr>
      <vt:lpstr>PowerPoint Presentation</vt:lpstr>
      <vt:lpstr>PowerPoint Presentation</vt:lpstr>
      <vt:lpstr>PowerPoint Presentation</vt:lpstr>
      <vt:lpstr>PowerPoint Presentation</vt:lpstr>
      <vt:lpstr>CHRIST’S 7 ATTRIBUTES SHOWING HIS FINALITY (1:2B-3)</vt:lpstr>
      <vt:lpstr>PowerPoint Presentation</vt:lpstr>
      <vt:lpstr>CHRIST’S 7 ATTRIBUTES SHOWING HIS FINALITY (1:2B-3)</vt:lpstr>
      <vt:lpstr>PowerPoint Presentation</vt:lpstr>
      <vt:lpstr>ARK OF THE COVENANT</vt:lpstr>
      <vt:lpstr>PowerPoint Presentation</vt:lpstr>
      <vt:lpstr>CHRIST’S 7 ATTRIBUTES SHOWING HIS FINALITY (1:2B-3)</vt:lpstr>
      <vt:lpstr>PowerPoint Presentation</vt:lpstr>
      <vt:lpstr>Tabernacle Diagram</vt:lpstr>
      <vt:lpstr>Christ’s Three Offices</vt:lpstr>
      <vt:lpstr>Christ’s Three Offices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PowerPoint Presentation</vt:lpstr>
      <vt:lpstr>CHRIST’S 7 ATTRIBUTES SHOWING HIS FINALITY (1:2B-3)</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003 - Hebrews 16x9 - 1v1-3</dc:title>
  <dc:subject>Book of Hebrews</dc:subject>
  <dc:creator>A. Woods</dc:creator>
  <cp:lastModifiedBy>awoods@slbc.org</cp:lastModifiedBy>
  <cp:revision>114</cp:revision>
  <dcterms:created xsi:type="dcterms:W3CDTF">2009-01-15T02:12:45Z</dcterms:created>
  <dcterms:modified xsi:type="dcterms:W3CDTF">2026-05-02T22:22:34Z</dcterms:modified>
</cp:coreProperties>
</file>