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3"/>
  </p:notesMasterIdLst>
  <p:handoutMasterIdLst>
    <p:handoutMasterId r:id="rId44"/>
  </p:handoutMasterIdLst>
  <p:sldIdLst>
    <p:sldId id="2018" r:id="rId2"/>
    <p:sldId id="2158" r:id="rId3"/>
    <p:sldId id="28018" r:id="rId4"/>
    <p:sldId id="28375" r:id="rId5"/>
    <p:sldId id="28572" r:id="rId6"/>
    <p:sldId id="28557" r:id="rId7"/>
    <p:sldId id="28629" r:id="rId8"/>
    <p:sldId id="28620" r:id="rId9"/>
    <p:sldId id="28621" r:id="rId10"/>
    <p:sldId id="667" r:id="rId11"/>
    <p:sldId id="668" r:id="rId12"/>
    <p:sldId id="4422" r:id="rId13"/>
    <p:sldId id="4431" r:id="rId14"/>
    <p:sldId id="8402" r:id="rId15"/>
    <p:sldId id="730" r:id="rId16"/>
    <p:sldId id="666" r:id="rId17"/>
    <p:sldId id="5958" r:id="rId18"/>
    <p:sldId id="265" r:id="rId19"/>
    <p:sldId id="28635" r:id="rId20"/>
    <p:sldId id="28636" r:id="rId21"/>
    <p:sldId id="28637" r:id="rId22"/>
    <p:sldId id="28638" r:id="rId23"/>
    <p:sldId id="28639" r:id="rId24"/>
    <p:sldId id="28640" r:id="rId25"/>
    <p:sldId id="28641" r:id="rId26"/>
    <p:sldId id="28642" r:id="rId27"/>
    <p:sldId id="28643" r:id="rId28"/>
    <p:sldId id="28644" r:id="rId29"/>
    <p:sldId id="28645" r:id="rId30"/>
    <p:sldId id="28646" r:id="rId31"/>
    <p:sldId id="28616" r:id="rId32"/>
    <p:sldId id="298" r:id="rId33"/>
    <p:sldId id="2850" r:id="rId34"/>
    <p:sldId id="28647" r:id="rId35"/>
    <p:sldId id="2875" r:id="rId36"/>
    <p:sldId id="2878" r:id="rId37"/>
    <p:sldId id="28174" r:id="rId38"/>
    <p:sldId id="28625" r:id="rId39"/>
    <p:sldId id="28648" r:id="rId40"/>
    <p:sldId id="28649" r:id="rId41"/>
    <p:sldId id="27632" r:id="rId42"/>
  </p:sldIdLst>
  <p:sldSz cx="12192000" cy="6858000"/>
  <p:notesSz cx="7315200" cy="9601200"/>
  <p:custDataLst>
    <p:tags r:id="rId45"/>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000066"/>
    <a:srgbClr val="FFFF99"/>
    <a:srgbClr val="008000"/>
    <a:srgbClr val="33CC33"/>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0FB55D-88A6-429F-BDDF-98C1577D298C}" v="93" dt="2026-04-25T18:34:04.37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4" autoAdjust="0"/>
    <p:restoredTop sz="95974" autoAdjust="0"/>
  </p:normalViewPr>
  <p:slideViewPr>
    <p:cSldViewPr>
      <p:cViewPr>
        <p:scale>
          <a:sx n="100" d="100"/>
          <a:sy n="100" d="100"/>
        </p:scale>
        <p:origin x="974" y="46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403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4-19T17:31:00.788" v="151" actId="12789"/>
      <pc:docMkLst>
        <pc:docMk/>
      </pc:docMkLst>
      <pc:sldChg chg="modSp mod">
        <pc:chgData name="Jim McGowan" userId="7cd36c50-75f2-4725-a6b3-0fe31ea99fa6" providerId="ADAL" clId="{449CE0BA-7942-4027-A788-A2C5851605C8}" dt="2026-04-12T17:30:15.069" v="128" actId="20577"/>
        <pc:sldMkLst>
          <pc:docMk/>
          <pc:sldMk cId="2952855867" sldId="2158"/>
        </pc:sldMkLst>
        <pc:spChg chg="mod">
          <ac:chgData name="Jim McGowan" userId="7cd36c50-75f2-4725-a6b3-0fe31ea99fa6" providerId="ADAL" clId="{449CE0BA-7942-4027-A788-A2C5851605C8}" dt="2026-04-12T17:30:15.069" v="128" actId="20577"/>
          <ac:spMkLst>
            <pc:docMk/>
            <pc:sldMk cId="2952855867" sldId="2158"/>
            <ac:spMk id="9219" creationId="{7C6FA43D-FD39-45EF-C247-3B31B14FAA8F}"/>
          </ac:spMkLst>
        </pc:spChg>
      </pc:sldChg>
    </pc:docChg>
  </pc:docChgLst>
  <pc:docChgLst>
    <pc:chgData name="Jim McGowan" userId="e2c7446dd3aca506" providerId="LiveId" clId="{9C25796A-7B39-4A71-8A01-5B1771AE4BD7}"/>
    <pc:docChg chg="undo custSel addSld delSld modSld sldOrd modHandout">
      <pc:chgData name="Jim McGowan" userId="e2c7446dd3aca506" providerId="LiveId" clId="{9C25796A-7B39-4A71-8A01-5B1771AE4BD7}" dt="2026-04-25T18:37:11.928" v="245" actId="20577"/>
      <pc:docMkLst>
        <pc:docMk/>
      </pc:docMkLst>
      <pc:sldChg chg="add">
        <pc:chgData name="Jim McGowan" userId="e2c7446dd3aca506" providerId="LiveId" clId="{9C25796A-7B39-4A71-8A01-5B1771AE4BD7}" dt="2026-04-25T18:23:57.096" v="106"/>
        <pc:sldMkLst>
          <pc:docMk/>
          <pc:sldMk cId="0" sldId="265"/>
        </pc:sldMkLst>
      </pc:sldChg>
      <pc:sldChg chg="del">
        <pc:chgData name="Jim McGowan" userId="e2c7446dd3aca506" providerId="LiveId" clId="{9C25796A-7B39-4A71-8A01-5B1771AE4BD7}" dt="2026-04-25T18:22:53.311" v="104" actId="47"/>
        <pc:sldMkLst>
          <pc:docMk/>
          <pc:sldMk cId="0" sldId="284"/>
        </pc:sldMkLst>
      </pc:sldChg>
      <pc:sldChg chg="addSp delSp modSp add mod">
        <pc:chgData name="Jim McGowan" userId="e2c7446dd3aca506" providerId="LiveId" clId="{9C25796A-7B39-4A71-8A01-5B1771AE4BD7}" dt="2026-04-25T18:31:28.303" v="231" actId="179"/>
        <pc:sldMkLst>
          <pc:docMk/>
          <pc:sldMk cId="0" sldId="298"/>
        </pc:sldMkLst>
        <pc:spChg chg="add del mod">
          <ac:chgData name="Jim McGowan" userId="e2c7446dd3aca506" providerId="LiveId" clId="{9C25796A-7B39-4A71-8A01-5B1771AE4BD7}" dt="2026-04-25T18:27:01.939" v="119" actId="478"/>
          <ac:spMkLst>
            <pc:docMk/>
            <pc:sldMk cId="0" sldId="298"/>
            <ac:spMk id="3" creationId="{DC455FF0-C3CD-772E-7D48-FCA98FC03453}"/>
          </ac:spMkLst>
        </pc:spChg>
        <pc:spChg chg="del mod">
          <ac:chgData name="Jim McGowan" userId="e2c7446dd3aca506" providerId="LiveId" clId="{9C25796A-7B39-4A71-8A01-5B1771AE4BD7}" dt="2026-04-25T18:26:56.304" v="118" actId="478"/>
          <ac:spMkLst>
            <pc:docMk/>
            <pc:sldMk cId="0" sldId="298"/>
            <ac:spMk id="53250" creationId="{B5DFC429-1FE7-5761-C4ED-25541BB73FFE}"/>
          </ac:spMkLst>
        </pc:spChg>
        <pc:spChg chg="mod">
          <ac:chgData name="Jim McGowan" userId="e2c7446dd3aca506" providerId="LiveId" clId="{9C25796A-7B39-4A71-8A01-5B1771AE4BD7}" dt="2026-04-25T18:31:28.303" v="231" actId="179"/>
          <ac:spMkLst>
            <pc:docMk/>
            <pc:sldMk cId="0" sldId="298"/>
            <ac:spMk id="53251" creationId="{8FD182B7-1823-31A3-C891-74C0BA913229}"/>
          </ac:spMkLst>
        </pc:spChg>
        <pc:picChg chg="mod">
          <ac:chgData name="Jim McGowan" userId="e2c7446dd3aca506" providerId="LiveId" clId="{9C25796A-7B39-4A71-8A01-5B1771AE4BD7}" dt="2026-04-25T18:30:16.484" v="219" actId="12788"/>
          <ac:picMkLst>
            <pc:docMk/>
            <pc:sldMk cId="0" sldId="298"/>
            <ac:picMk id="53252" creationId="{73733D95-0EF6-C9BF-60E2-9AD160D4C832}"/>
          </ac:picMkLst>
        </pc:picChg>
      </pc:sldChg>
      <pc:sldChg chg="del">
        <pc:chgData name="Jim McGowan" userId="e2c7446dd3aca506" providerId="LiveId" clId="{9C25796A-7B39-4A71-8A01-5B1771AE4BD7}" dt="2026-04-25T18:22:53.311" v="104" actId="47"/>
        <pc:sldMkLst>
          <pc:docMk/>
          <pc:sldMk cId="0" sldId="345"/>
        </pc:sldMkLst>
      </pc:sldChg>
      <pc:sldChg chg="add">
        <pc:chgData name="Jim McGowan" userId="e2c7446dd3aca506" providerId="LiveId" clId="{9C25796A-7B39-4A71-8A01-5B1771AE4BD7}" dt="2026-04-25T18:23:57.096" v="106"/>
        <pc:sldMkLst>
          <pc:docMk/>
          <pc:sldMk cId="0" sldId="666"/>
        </pc:sldMkLst>
      </pc:sldChg>
      <pc:sldChg chg="add">
        <pc:chgData name="Jim McGowan" userId="e2c7446dd3aca506" providerId="LiveId" clId="{9C25796A-7B39-4A71-8A01-5B1771AE4BD7}" dt="2026-04-25T18:23:57.096" v="106"/>
        <pc:sldMkLst>
          <pc:docMk/>
          <pc:sldMk cId="0" sldId="667"/>
        </pc:sldMkLst>
      </pc:sldChg>
      <pc:sldChg chg="add">
        <pc:chgData name="Jim McGowan" userId="e2c7446dd3aca506" providerId="LiveId" clId="{9C25796A-7B39-4A71-8A01-5B1771AE4BD7}" dt="2026-04-25T18:23:57.096" v="106"/>
        <pc:sldMkLst>
          <pc:docMk/>
          <pc:sldMk cId="0" sldId="668"/>
        </pc:sldMkLst>
      </pc:sldChg>
      <pc:sldChg chg="add">
        <pc:chgData name="Jim McGowan" userId="e2c7446dd3aca506" providerId="LiveId" clId="{9C25796A-7B39-4A71-8A01-5B1771AE4BD7}" dt="2026-04-25T18:23:57.096" v="106"/>
        <pc:sldMkLst>
          <pc:docMk/>
          <pc:sldMk cId="0" sldId="730"/>
        </pc:sldMkLst>
      </pc:sldChg>
      <pc:sldChg chg="del">
        <pc:chgData name="Jim McGowan" userId="e2c7446dd3aca506" providerId="LiveId" clId="{9C25796A-7B39-4A71-8A01-5B1771AE4BD7}" dt="2026-04-25T18:19:48.353" v="102" actId="47"/>
        <pc:sldMkLst>
          <pc:docMk/>
          <pc:sldMk cId="0" sldId="943"/>
        </pc:sldMkLst>
      </pc:sldChg>
      <pc:sldChg chg="modSp mod">
        <pc:chgData name="Jim McGowan" userId="e2c7446dd3aca506" providerId="LiveId" clId="{9C25796A-7B39-4A71-8A01-5B1771AE4BD7}" dt="2026-04-25T18:37:11.928" v="245" actId="20577"/>
        <pc:sldMkLst>
          <pc:docMk/>
          <pc:sldMk cId="2952855867" sldId="2158"/>
        </pc:sldMkLst>
        <pc:spChg chg="mod">
          <ac:chgData name="Jim McGowan" userId="e2c7446dd3aca506" providerId="LiveId" clId="{9C25796A-7B39-4A71-8A01-5B1771AE4BD7}" dt="2026-04-25T18:37:11.928" v="245" actId="20577"/>
          <ac:spMkLst>
            <pc:docMk/>
            <pc:sldMk cId="2952855867" sldId="2158"/>
            <ac:spMk id="9219" creationId="{7C6FA43D-FD39-45EF-C247-3B31B14FAA8F}"/>
          </ac:spMkLst>
        </pc:spChg>
      </pc:sldChg>
      <pc:sldChg chg="add del">
        <pc:chgData name="Jim McGowan" userId="e2c7446dd3aca506" providerId="LiveId" clId="{9C25796A-7B39-4A71-8A01-5B1771AE4BD7}" dt="2026-04-25T18:33:38.107" v="239" actId="47"/>
        <pc:sldMkLst>
          <pc:docMk/>
          <pc:sldMk cId="3003547416" sldId="2191"/>
        </pc:sldMkLst>
      </pc:sldChg>
      <pc:sldChg chg="modSp add mod">
        <pc:chgData name="Jim McGowan" userId="e2c7446dd3aca506" providerId="LiveId" clId="{9C25796A-7B39-4A71-8A01-5B1771AE4BD7}" dt="2026-04-25T18:32:05.021" v="233"/>
        <pc:sldMkLst>
          <pc:docMk/>
          <pc:sldMk cId="3101649973" sldId="2850"/>
        </pc:sldMkLst>
        <pc:graphicFrameChg chg="mod modGraphic">
          <ac:chgData name="Jim McGowan" userId="e2c7446dd3aca506" providerId="LiveId" clId="{9C25796A-7B39-4A71-8A01-5B1771AE4BD7}" dt="2026-04-25T18:32:05.021" v="233"/>
          <ac:graphicFrameMkLst>
            <pc:docMk/>
            <pc:sldMk cId="3101649973" sldId="2850"/>
            <ac:graphicFrameMk id="4" creationId="{00000000-0000-0000-0000-000000000000}"/>
          </ac:graphicFrameMkLst>
        </pc:graphicFrameChg>
      </pc:sldChg>
      <pc:sldChg chg="modSp add mod">
        <pc:chgData name="Jim McGowan" userId="e2c7446dd3aca506" providerId="LiveId" clId="{9C25796A-7B39-4A71-8A01-5B1771AE4BD7}" dt="2026-04-25T18:33:06.507" v="238" actId="948"/>
        <pc:sldMkLst>
          <pc:docMk/>
          <pc:sldMk cId="0" sldId="2875"/>
        </pc:sldMkLst>
        <pc:spChg chg="mod">
          <ac:chgData name="Jim McGowan" userId="e2c7446dd3aca506" providerId="LiveId" clId="{9C25796A-7B39-4A71-8A01-5B1771AE4BD7}" dt="2026-04-25T18:33:06.507" v="238" actId="948"/>
          <ac:spMkLst>
            <pc:docMk/>
            <pc:sldMk cId="0" sldId="2875"/>
            <ac:spMk id="134147" creationId="{00000000-0000-0000-0000-000000000000}"/>
          </ac:spMkLst>
        </pc:spChg>
      </pc:sldChg>
      <pc:sldChg chg="modSp add mod">
        <pc:chgData name="Jim McGowan" userId="e2c7446dd3aca506" providerId="LiveId" clId="{9C25796A-7B39-4A71-8A01-5B1771AE4BD7}" dt="2026-04-25T18:32:56.052" v="237" actId="108"/>
        <pc:sldMkLst>
          <pc:docMk/>
          <pc:sldMk cId="0" sldId="2878"/>
        </pc:sldMkLst>
        <pc:spChg chg="mod">
          <ac:chgData name="Jim McGowan" userId="e2c7446dd3aca506" providerId="LiveId" clId="{9C25796A-7B39-4A71-8A01-5B1771AE4BD7}" dt="2026-04-25T18:32:56.052" v="237" actId="108"/>
          <ac:spMkLst>
            <pc:docMk/>
            <pc:sldMk cId="0" sldId="2878"/>
            <ac:spMk id="134147" creationId="{00000000-0000-0000-0000-000000000000}"/>
          </ac:spMkLst>
        </pc:spChg>
      </pc:sldChg>
      <pc:sldChg chg="modSp add mod">
        <pc:chgData name="Jim McGowan" userId="e2c7446dd3aca506" providerId="LiveId" clId="{9C25796A-7B39-4A71-8A01-5B1771AE4BD7}" dt="2026-04-25T18:24:17.464" v="107" actId="948"/>
        <pc:sldMkLst>
          <pc:docMk/>
          <pc:sldMk cId="0" sldId="4422"/>
        </pc:sldMkLst>
        <pc:spChg chg="mod">
          <ac:chgData name="Jim McGowan" userId="e2c7446dd3aca506" providerId="LiveId" clId="{9C25796A-7B39-4A71-8A01-5B1771AE4BD7}" dt="2026-04-25T18:24:17.464" v="107" actId="948"/>
          <ac:spMkLst>
            <pc:docMk/>
            <pc:sldMk cId="0" sldId="4422"/>
            <ac:spMk id="5" creationId="{8523C394-146A-4C08-9C86-9305D9765107}"/>
          </ac:spMkLst>
        </pc:spChg>
      </pc:sldChg>
      <pc:sldChg chg="add">
        <pc:chgData name="Jim McGowan" userId="e2c7446dd3aca506" providerId="LiveId" clId="{9C25796A-7B39-4A71-8A01-5B1771AE4BD7}" dt="2026-04-25T18:23:57.096" v="106"/>
        <pc:sldMkLst>
          <pc:docMk/>
          <pc:sldMk cId="4252441327" sldId="4431"/>
        </pc:sldMkLst>
      </pc:sldChg>
      <pc:sldChg chg="add del">
        <pc:chgData name="Jim McGowan" userId="e2c7446dd3aca506" providerId="LiveId" clId="{9C25796A-7B39-4A71-8A01-5B1771AE4BD7}" dt="2026-04-25T18:19:48.353" v="102" actId="47"/>
        <pc:sldMkLst>
          <pc:docMk/>
          <pc:sldMk cId="2177821002" sldId="4653"/>
        </pc:sldMkLst>
      </pc:sldChg>
      <pc:sldChg chg="modSp add del">
        <pc:chgData name="Jim McGowan" userId="e2c7446dd3aca506" providerId="LiveId" clId="{9C25796A-7B39-4A71-8A01-5B1771AE4BD7}" dt="2026-04-25T18:19:48.353" v="102" actId="47"/>
        <pc:sldMkLst>
          <pc:docMk/>
          <pc:sldMk cId="2144154752" sldId="5509"/>
        </pc:sldMkLst>
      </pc:sldChg>
      <pc:sldChg chg="add del">
        <pc:chgData name="Jim McGowan" userId="e2c7446dd3aca506" providerId="LiveId" clId="{9C25796A-7B39-4A71-8A01-5B1771AE4BD7}" dt="2026-04-25T18:22:53.311" v="104" actId="47"/>
        <pc:sldMkLst>
          <pc:docMk/>
          <pc:sldMk cId="3037341761" sldId="5610"/>
        </pc:sldMkLst>
      </pc:sldChg>
      <pc:sldChg chg="add">
        <pc:chgData name="Jim McGowan" userId="e2c7446dd3aca506" providerId="LiveId" clId="{9C25796A-7B39-4A71-8A01-5B1771AE4BD7}" dt="2026-04-25T18:23:57.096" v="106"/>
        <pc:sldMkLst>
          <pc:docMk/>
          <pc:sldMk cId="3375071085" sldId="5958"/>
        </pc:sldMkLst>
      </pc:sldChg>
      <pc:sldChg chg="del">
        <pc:chgData name="Jim McGowan" userId="e2c7446dd3aca506" providerId="LiveId" clId="{9C25796A-7B39-4A71-8A01-5B1771AE4BD7}" dt="2026-04-25T18:22:53.311" v="104" actId="47"/>
        <pc:sldMkLst>
          <pc:docMk/>
          <pc:sldMk cId="1197317969" sldId="6619"/>
        </pc:sldMkLst>
      </pc:sldChg>
      <pc:sldChg chg="add del">
        <pc:chgData name="Jim McGowan" userId="e2c7446dd3aca506" providerId="LiveId" clId="{9C25796A-7B39-4A71-8A01-5B1771AE4BD7}" dt="2026-04-25T18:33:38.107" v="239" actId="47"/>
        <pc:sldMkLst>
          <pc:docMk/>
          <pc:sldMk cId="3160303007" sldId="7884"/>
        </pc:sldMkLst>
      </pc:sldChg>
      <pc:sldChg chg="add">
        <pc:chgData name="Jim McGowan" userId="e2c7446dd3aca506" providerId="LiveId" clId="{9C25796A-7B39-4A71-8A01-5B1771AE4BD7}" dt="2026-04-25T18:23:57.096" v="106"/>
        <pc:sldMkLst>
          <pc:docMk/>
          <pc:sldMk cId="1792718813" sldId="8402"/>
        </pc:sldMkLst>
      </pc:sldChg>
      <pc:sldChg chg="del">
        <pc:chgData name="Jim McGowan" userId="e2c7446dd3aca506" providerId="LiveId" clId="{9C25796A-7B39-4A71-8A01-5B1771AE4BD7}" dt="2026-04-25T18:19:48.353" v="102" actId="47"/>
        <pc:sldMkLst>
          <pc:docMk/>
          <pc:sldMk cId="1113796282" sldId="9105"/>
        </pc:sldMkLst>
      </pc:sldChg>
      <pc:sldChg chg="add del">
        <pc:chgData name="Jim McGowan" userId="e2c7446dd3aca506" providerId="LiveId" clId="{9C25796A-7B39-4A71-8A01-5B1771AE4BD7}" dt="2026-04-25T18:19:48.353" v="102" actId="47"/>
        <pc:sldMkLst>
          <pc:docMk/>
          <pc:sldMk cId="40394679" sldId="27663"/>
        </pc:sldMkLst>
      </pc:sldChg>
      <pc:sldChg chg="del">
        <pc:chgData name="Jim McGowan" userId="e2c7446dd3aca506" providerId="LiveId" clId="{9C25796A-7B39-4A71-8A01-5B1771AE4BD7}" dt="2026-04-25T18:19:48.353" v="102" actId="47"/>
        <pc:sldMkLst>
          <pc:docMk/>
          <pc:sldMk cId="859431508" sldId="28510"/>
        </pc:sldMkLst>
      </pc:sldChg>
      <pc:sldChg chg="del">
        <pc:chgData name="Jim McGowan" userId="e2c7446dd3aca506" providerId="LiveId" clId="{9C25796A-7B39-4A71-8A01-5B1771AE4BD7}" dt="2026-04-25T18:19:48.353" v="102" actId="47"/>
        <pc:sldMkLst>
          <pc:docMk/>
          <pc:sldMk cId="1944693341" sldId="28555"/>
        </pc:sldMkLst>
      </pc:sldChg>
      <pc:sldChg chg="del">
        <pc:chgData name="Jim McGowan" userId="e2c7446dd3aca506" providerId="LiveId" clId="{9C25796A-7B39-4A71-8A01-5B1771AE4BD7}" dt="2026-04-25T18:19:48.353" v="102" actId="47"/>
        <pc:sldMkLst>
          <pc:docMk/>
          <pc:sldMk cId="1920346848" sldId="28556"/>
        </pc:sldMkLst>
      </pc:sldChg>
      <pc:sldChg chg="del">
        <pc:chgData name="Jim McGowan" userId="e2c7446dd3aca506" providerId="LiveId" clId="{9C25796A-7B39-4A71-8A01-5B1771AE4BD7}" dt="2026-04-25T18:19:48.353" v="102" actId="47"/>
        <pc:sldMkLst>
          <pc:docMk/>
          <pc:sldMk cId="476754896" sldId="28558"/>
        </pc:sldMkLst>
      </pc:sldChg>
      <pc:sldChg chg="del">
        <pc:chgData name="Jim McGowan" userId="e2c7446dd3aca506" providerId="LiveId" clId="{9C25796A-7B39-4A71-8A01-5B1771AE4BD7}" dt="2026-04-25T18:19:48.353" v="102" actId="47"/>
        <pc:sldMkLst>
          <pc:docMk/>
          <pc:sldMk cId="1985057004" sldId="28559"/>
        </pc:sldMkLst>
      </pc:sldChg>
      <pc:sldChg chg="del">
        <pc:chgData name="Jim McGowan" userId="e2c7446dd3aca506" providerId="LiveId" clId="{9C25796A-7B39-4A71-8A01-5B1771AE4BD7}" dt="2026-04-25T18:19:48.353" v="102" actId="47"/>
        <pc:sldMkLst>
          <pc:docMk/>
          <pc:sldMk cId="2004842220" sldId="28560"/>
        </pc:sldMkLst>
      </pc:sldChg>
      <pc:sldChg chg="del">
        <pc:chgData name="Jim McGowan" userId="e2c7446dd3aca506" providerId="LiveId" clId="{9C25796A-7B39-4A71-8A01-5B1771AE4BD7}" dt="2026-04-25T18:19:48.353" v="102" actId="47"/>
        <pc:sldMkLst>
          <pc:docMk/>
          <pc:sldMk cId="3244198489" sldId="28561"/>
        </pc:sldMkLst>
      </pc:sldChg>
      <pc:sldChg chg="del">
        <pc:chgData name="Jim McGowan" userId="e2c7446dd3aca506" providerId="LiveId" clId="{9C25796A-7B39-4A71-8A01-5B1771AE4BD7}" dt="2026-04-25T18:19:48.353" v="102" actId="47"/>
        <pc:sldMkLst>
          <pc:docMk/>
          <pc:sldMk cId="55896350" sldId="28562"/>
        </pc:sldMkLst>
      </pc:sldChg>
      <pc:sldChg chg="del">
        <pc:chgData name="Jim McGowan" userId="e2c7446dd3aca506" providerId="LiveId" clId="{9C25796A-7B39-4A71-8A01-5B1771AE4BD7}" dt="2026-04-25T18:20:22.750" v="103" actId="47"/>
        <pc:sldMkLst>
          <pc:docMk/>
          <pc:sldMk cId="23034867" sldId="28563"/>
        </pc:sldMkLst>
      </pc:sldChg>
      <pc:sldChg chg="del">
        <pc:chgData name="Jim McGowan" userId="e2c7446dd3aca506" providerId="LiveId" clId="{9C25796A-7B39-4A71-8A01-5B1771AE4BD7}" dt="2026-04-25T18:20:22.750" v="103" actId="47"/>
        <pc:sldMkLst>
          <pc:docMk/>
          <pc:sldMk cId="970712021" sldId="28564"/>
        </pc:sldMkLst>
      </pc:sldChg>
      <pc:sldChg chg="del">
        <pc:chgData name="Jim McGowan" userId="e2c7446dd3aca506" providerId="LiveId" clId="{9C25796A-7B39-4A71-8A01-5B1771AE4BD7}" dt="2026-04-25T18:20:22.750" v="103" actId="47"/>
        <pc:sldMkLst>
          <pc:docMk/>
          <pc:sldMk cId="989284885" sldId="28565"/>
        </pc:sldMkLst>
      </pc:sldChg>
      <pc:sldChg chg="del">
        <pc:chgData name="Jim McGowan" userId="e2c7446dd3aca506" providerId="LiveId" clId="{9C25796A-7B39-4A71-8A01-5B1771AE4BD7}" dt="2026-04-25T18:20:22.750" v="103" actId="47"/>
        <pc:sldMkLst>
          <pc:docMk/>
          <pc:sldMk cId="2792306051" sldId="28566"/>
        </pc:sldMkLst>
      </pc:sldChg>
      <pc:sldChg chg="del">
        <pc:chgData name="Jim McGowan" userId="e2c7446dd3aca506" providerId="LiveId" clId="{9C25796A-7B39-4A71-8A01-5B1771AE4BD7}" dt="2026-04-25T18:33:38.107" v="239" actId="47"/>
        <pc:sldMkLst>
          <pc:docMk/>
          <pc:sldMk cId="1425220968" sldId="28569"/>
        </pc:sldMkLst>
      </pc:sldChg>
      <pc:sldChg chg="del">
        <pc:chgData name="Jim McGowan" userId="e2c7446dd3aca506" providerId="LiveId" clId="{9C25796A-7B39-4A71-8A01-5B1771AE4BD7}" dt="2026-04-25T18:33:38.107" v="239" actId="47"/>
        <pc:sldMkLst>
          <pc:docMk/>
          <pc:sldMk cId="1928525402" sldId="28570"/>
        </pc:sldMkLst>
      </pc:sldChg>
      <pc:sldChg chg="del">
        <pc:chgData name="Jim McGowan" userId="e2c7446dd3aca506" providerId="LiveId" clId="{9C25796A-7B39-4A71-8A01-5B1771AE4BD7}" dt="2026-04-25T18:33:38.107" v="239" actId="47"/>
        <pc:sldMkLst>
          <pc:docMk/>
          <pc:sldMk cId="1247544687" sldId="28571"/>
        </pc:sldMkLst>
      </pc:sldChg>
      <pc:sldChg chg="modSp add del mod">
        <pc:chgData name="Jim McGowan" userId="e2c7446dd3aca506" providerId="LiveId" clId="{9C25796A-7B39-4A71-8A01-5B1771AE4BD7}" dt="2026-04-25T18:19:48.353" v="102" actId="47"/>
        <pc:sldMkLst>
          <pc:docMk/>
          <pc:sldMk cId="558200677" sldId="28588"/>
        </pc:sldMkLst>
      </pc:sldChg>
      <pc:sldChg chg="del">
        <pc:chgData name="Jim McGowan" userId="e2c7446dd3aca506" providerId="LiveId" clId="{9C25796A-7B39-4A71-8A01-5B1771AE4BD7}" dt="2026-04-25T18:19:48.353" v="102" actId="47"/>
        <pc:sldMkLst>
          <pc:docMk/>
          <pc:sldMk cId="3931651915" sldId="28604"/>
        </pc:sldMkLst>
      </pc:sldChg>
      <pc:sldChg chg="del">
        <pc:chgData name="Jim McGowan" userId="e2c7446dd3aca506" providerId="LiveId" clId="{9C25796A-7B39-4A71-8A01-5B1771AE4BD7}" dt="2026-04-25T18:19:48.353" v="102" actId="47"/>
        <pc:sldMkLst>
          <pc:docMk/>
          <pc:sldMk cId="2651470267" sldId="28605"/>
        </pc:sldMkLst>
      </pc:sldChg>
      <pc:sldChg chg="del">
        <pc:chgData name="Jim McGowan" userId="e2c7446dd3aca506" providerId="LiveId" clId="{9C25796A-7B39-4A71-8A01-5B1771AE4BD7}" dt="2026-04-25T18:19:48.353" v="102" actId="47"/>
        <pc:sldMkLst>
          <pc:docMk/>
          <pc:sldMk cId="1912718058" sldId="28606"/>
        </pc:sldMkLst>
      </pc:sldChg>
      <pc:sldChg chg="del">
        <pc:chgData name="Jim McGowan" userId="e2c7446dd3aca506" providerId="LiveId" clId="{9C25796A-7B39-4A71-8A01-5B1771AE4BD7}" dt="2026-04-25T18:19:48.353" v="102" actId="47"/>
        <pc:sldMkLst>
          <pc:docMk/>
          <pc:sldMk cId="509781423" sldId="28607"/>
        </pc:sldMkLst>
      </pc:sldChg>
      <pc:sldChg chg="addSp modSp del mod ord">
        <pc:chgData name="Jim McGowan" userId="e2c7446dd3aca506" providerId="LiveId" clId="{9C25796A-7B39-4A71-8A01-5B1771AE4BD7}" dt="2026-04-25T18:19:48.353" v="102" actId="47"/>
        <pc:sldMkLst>
          <pc:docMk/>
          <pc:sldMk cId="4050208347" sldId="28608"/>
        </pc:sldMkLst>
      </pc:sldChg>
      <pc:sldChg chg="del">
        <pc:chgData name="Jim McGowan" userId="e2c7446dd3aca506" providerId="LiveId" clId="{9C25796A-7B39-4A71-8A01-5B1771AE4BD7}" dt="2026-04-25T18:19:48.353" v="102" actId="47"/>
        <pc:sldMkLst>
          <pc:docMk/>
          <pc:sldMk cId="1007838200" sldId="28609"/>
        </pc:sldMkLst>
      </pc:sldChg>
      <pc:sldChg chg="del">
        <pc:chgData name="Jim McGowan" userId="e2c7446dd3aca506" providerId="LiveId" clId="{9C25796A-7B39-4A71-8A01-5B1771AE4BD7}" dt="2026-04-25T18:19:48.353" v="102" actId="47"/>
        <pc:sldMkLst>
          <pc:docMk/>
          <pc:sldMk cId="618261302" sldId="28611"/>
        </pc:sldMkLst>
      </pc:sldChg>
      <pc:sldChg chg="del">
        <pc:chgData name="Jim McGowan" userId="e2c7446dd3aca506" providerId="LiveId" clId="{9C25796A-7B39-4A71-8A01-5B1771AE4BD7}" dt="2026-04-25T18:19:48.353" v="102" actId="47"/>
        <pc:sldMkLst>
          <pc:docMk/>
          <pc:sldMk cId="3492055727" sldId="28612"/>
        </pc:sldMkLst>
      </pc:sldChg>
      <pc:sldChg chg="del">
        <pc:chgData name="Jim McGowan" userId="e2c7446dd3aca506" providerId="LiveId" clId="{9C25796A-7B39-4A71-8A01-5B1771AE4BD7}" dt="2026-04-25T18:19:48.353" v="102" actId="47"/>
        <pc:sldMkLst>
          <pc:docMk/>
          <pc:sldMk cId="283055916" sldId="28613"/>
        </pc:sldMkLst>
      </pc:sldChg>
      <pc:sldChg chg="del">
        <pc:chgData name="Jim McGowan" userId="e2c7446dd3aca506" providerId="LiveId" clId="{9C25796A-7B39-4A71-8A01-5B1771AE4BD7}" dt="2026-04-25T18:19:48.353" v="102" actId="47"/>
        <pc:sldMkLst>
          <pc:docMk/>
          <pc:sldMk cId="1228113130" sldId="28614"/>
        </pc:sldMkLst>
      </pc:sldChg>
      <pc:sldChg chg="modSp del mod">
        <pc:chgData name="Jim McGowan" userId="e2c7446dd3aca506" providerId="LiveId" clId="{9C25796A-7B39-4A71-8A01-5B1771AE4BD7}" dt="2026-04-25T18:19:48.353" v="102" actId="47"/>
        <pc:sldMkLst>
          <pc:docMk/>
          <pc:sldMk cId="1431869691" sldId="28615"/>
        </pc:sldMkLst>
      </pc:sldChg>
      <pc:sldChg chg="add del">
        <pc:chgData name="Jim McGowan" userId="e2c7446dd3aca506" providerId="LiveId" clId="{9C25796A-7B39-4A71-8A01-5B1771AE4BD7}" dt="2026-04-25T18:23:57.096" v="106"/>
        <pc:sldMkLst>
          <pc:docMk/>
          <pc:sldMk cId="3283136926" sldId="28616"/>
        </pc:sldMkLst>
      </pc:sldChg>
      <pc:sldChg chg="del">
        <pc:chgData name="Jim McGowan" userId="e2c7446dd3aca506" providerId="LiveId" clId="{9C25796A-7B39-4A71-8A01-5B1771AE4BD7}" dt="2026-04-25T18:20:22.750" v="103" actId="47"/>
        <pc:sldMkLst>
          <pc:docMk/>
          <pc:sldMk cId="1437497895" sldId="28617"/>
        </pc:sldMkLst>
      </pc:sldChg>
      <pc:sldChg chg="del">
        <pc:chgData name="Jim McGowan" userId="e2c7446dd3aca506" providerId="LiveId" clId="{9C25796A-7B39-4A71-8A01-5B1771AE4BD7}" dt="2026-04-25T18:20:22.750" v="103" actId="47"/>
        <pc:sldMkLst>
          <pc:docMk/>
          <pc:sldMk cId="685427879" sldId="28618"/>
        </pc:sldMkLst>
      </pc:sldChg>
      <pc:sldChg chg="del">
        <pc:chgData name="Jim McGowan" userId="e2c7446dd3aca506" providerId="LiveId" clId="{9C25796A-7B39-4A71-8A01-5B1771AE4BD7}" dt="2026-04-25T18:22:58.578" v="105" actId="47"/>
        <pc:sldMkLst>
          <pc:docMk/>
          <pc:sldMk cId="2392576993" sldId="28619"/>
        </pc:sldMkLst>
      </pc:sldChg>
      <pc:sldChg chg="del">
        <pc:chgData name="Jim McGowan" userId="e2c7446dd3aca506" providerId="LiveId" clId="{9C25796A-7B39-4A71-8A01-5B1771AE4BD7}" dt="2026-04-25T18:33:38.107" v="239" actId="47"/>
        <pc:sldMkLst>
          <pc:docMk/>
          <pc:sldMk cId="469969941" sldId="28622"/>
        </pc:sldMkLst>
      </pc:sldChg>
      <pc:sldChg chg="del">
        <pc:chgData name="Jim McGowan" userId="e2c7446dd3aca506" providerId="LiveId" clId="{9C25796A-7B39-4A71-8A01-5B1771AE4BD7}" dt="2026-04-25T18:33:38.107" v="239" actId="47"/>
        <pc:sldMkLst>
          <pc:docMk/>
          <pc:sldMk cId="1907393697" sldId="28623"/>
        </pc:sldMkLst>
      </pc:sldChg>
      <pc:sldChg chg="del">
        <pc:chgData name="Jim McGowan" userId="e2c7446dd3aca506" providerId="LiveId" clId="{9C25796A-7B39-4A71-8A01-5B1771AE4BD7}" dt="2026-04-25T18:33:38.107" v="239" actId="47"/>
        <pc:sldMkLst>
          <pc:docMk/>
          <pc:sldMk cId="218294862" sldId="28624"/>
        </pc:sldMkLst>
      </pc:sldChg>
      <pc:sldChg chg="add del">
        <pc:chgData name="Jim McGowan" userId="e2c7446dd3aca506" providerId="LiveId" clId="{9C25796A-7B39-4A71-8A01-5B1771AE4BD7}" dt="2026-04-25T18:19:48.353" v="102" actId="47"/>
        <pc:sldMkLst>
          <pc:docMk/>
          <pc:sldMk cId="2409398363" sldId="28627"/>
        </pc:sldMkLst>
      </pc:sldChg>
      <pc:sldChg chg="add del">
        <pc:chgData name="Jim McGowan" userId="e2c7446dd3aca506" providerId="LiveId" clId="{9C25796A-7B39-4A71-8A01-5B1771AE4BD7}" dt="2026-04-25T18:20:22.750" v="103" actId="47"/>
        <pc:sldMkLst>
          <pc:docMk/>
          <pc:sldMk cId="1351054171" sldId="28628"/>
        </pc:sldMkLst>
      </pc:sldChg>
      <pc:sldChg chg="add">
        <pc:chgData name="Jim McGowan" userId="e2c7446dd3aca506" providerId="LiveId" clId="{9C25796A-7B39-4A71-8A01-5B1771AE4BD7}" dt="2026-04-18T22:04:37.309" v="92"/>
        <pc:sldMkLst>
          <pc:docMk/>
          <pc:sldMk cId="2571474520" sldId="28629"/>
        </pc:sldMkLst>
      </pc:sldChg>
      <pc:sldChg chg="add del">
        <pc:chgData name="Jim McGowan" userId="e2c7446dd3aca506" providerId="LiveId" clId="{9C25796A-7B39-4A71-8A01-5B1771AE4BD7}" dt="2026-04-25T18:20:22.750" v="103" actId="47"/>
        <pc:sldMkLst>
          <pc:docMk/>
          <pc:sldMk cId="3730112932" sldId="28630"/>
        </pc:sldMkLst>
      </pc:sldChg>
      <pc:sldChg chg="add del">
        <pc:chgData name="Jim McGowan" userId="e2c7446dd3aca506" providerId="LiveId" clId="{9C25796A-7B39-4A71-8A01-5B1771AE4BD7}" dt="2026-04-25T18:20:22.750" v="103" actId="47"/>
        <pc:sldMkLst>
          <pc:docMk/>
          <pc:sldMk cId="633310953" sldId="28631"/>
        </pc:sldMkLst>
      </pc:sldChg>
      <pc:sldChg chg="add del">
        <pc:chgData name="Jim McGowan" userId="e2c7446dd3aca506" providerId="LiveId" clId="{9C25796A-7B39-4A71-8A01-5B1771AE4BD7}" dt="2026-04-25T18:20:22.750" v="103" actId="47"/>
        <pc:sldMkLst>
          <pc:docMk/>
          <pc:sldMk cId="926611879" sldId="28632"/>
        </pc:sldMkLst>
      </pc:sldChg>
      <pc:sldChg chg="modSp add del mod">
        <pc:chgData name="Jim McGowan" userId="e2c7446dd3aca506" providerId="LiveId" clId="{9C25796A-7B39-4A71-8A01-5B1771AE4BD7}" dt="2026-04-25T18:33:38.107" v="239" actId="47"/>
        <pc:sldMkLst>
          <pc:docMk/>
          <pc:sldMk cId="704473543" sldId="28633"/>
        </pc:sldMkLst>
      </pc:sldChg>
      <pc:sldChg chg="del">
        <pc:chgData name="Jim McGowan" userId="e2c7446dd3aca506" providerId="LiveId" clId="{9C25796A-7B39-4A71-8A01-5B1771AE4BD7}" dt="2026-04-25T18:33:38.107" v="239" actId="47"/>
        <pc:sldMkLst>
          <pc:docMk/>
          <pc:sldMk cId="814057927" sldId="28634"/>
        </pc:sldMkLst>
      </pc:sldChg>
      <pc:sldChg chg="add">
        <pc:chgData name="Jim McGowan" userId="e2c7446dd3aca506" providerId="LiveId" clId="{9C25796A-7B39-4A71-8A01-5B1771AE4BD7}" dt="2026-04-25T18:23:57.096" v="106"/>
        <pc:sldMkLst>
          <pc:docMk/>
          <pc:sldMk cId="610407685" sldId="28635"/>
        </pc:sldMkLst>
      </pc:sldChg>
      <pc:sldChg chg="add">
        <pc:chgData name="Jim McGowan" userId="e2c7446dd3aca506" providerId="LiveId" clId="{9C25796A-7B39-4A71-8A01-5B1771AE4BD7}" dt="2026-04-25T18:23:57.096" v="106"/>
        <pc:sldMkLst>
          <pc:docMk/>
          <pc:sldMk cId="919932608" sldId="28636"/>
        </pc:sldMkLst>
      </pc:sldChg>
      <pc:sldChg chg="add">
        <pc:chgData name="Jim McGowan" userId="e2c7446dd3aca506" providerId="LiveId" clId="{9C25796A-7B39-4A71-8A01-5B1771AE4BD7}" dt="2026-04-25T18:23:57.096" v="106"/>
        <pc:sldMkLst>
          <pc:docMk/>
          <pc:sldMk cId="698255492" sldId="28637"/>
        </pc:sldMkLst>
      </pc:sldChg>
      <pc:sldChg chg="add">
        <pc:chgData name="Jim McGowan" userId="e2c7446dd3aca506" providerId="LiveId" clId="{9C25796A-7B39-4A71-8A01-5B1771AE4BD7}" dt="2026-04-25T18:23:57.096" v="106"/>
        <pc:sldMkLst>
          <pc:docMk/>
          <pc:sldMk cId="2038908831" sldId="28638"/>
        </pc:sldMkLst>
      </pc:sldChg>
      <pc:sldChg chg="add">
        <pc:chgData name="Jim McGowan" userId="e2c7446dd3aca506" providerId="LiveId" clId="{9C25796A-7B39-4A71-8A01-5B1771AE4BD7}" dt="2026-04-25T18:23:57.096" v="106"/>
        <pc:sldMkLst>
          <pc:docMk/>
          <pc:sldMk cId="1634528117" sldId="28639"/>
        </pc:sldMkLst>
      </pc:sldChg>
      <pc:sldChg chg="add">
        <pc:chgData name="Jim McGowan" userId="e2c7446dd3aca506" providerId="LiveId" clId="{9C25796A-7B39-4A71-8A01-5B1771AE4BD7}" dt="2026-04-25T18:23:57.096" v="106"/>
        <pc:sldMkLst>
          <pc:docMk/>
          <pc:sldMk cId="3697022959" sldId="28640"/>
        </pc:sldMkLst>
      </pc:sldChg>
      <pc:sldChg chg="add">
        <pc:chgData name="Jim McGowan" userId="e2c7446dd3aca506" providerId="LiveId" clId="{9C25796A-7B39-4A71-8A01-5B1771AE4BD7}" dt="2026-04-25T18:23:57.096" v="106"/>
        <pc:sldMkLst>
          <pc:docMk/>
          <pc:sldMk cId="3686124796" sldId="28641"/>
        </pc:sldMkLst>
      </pc:sldChg>
      <pc:sldChg chg="add">
        <pc:chgData name="Jim McGowan" userId="e2c7446dd3aca506" providerId="LiveId" clId="{9C25796A-7B39-4A71-8A01-5B1771AE4BD7}" dt="2026-04-25T18:23:57.096" v="106"/>
        <pc:sldMkLst>
          <pc:docMk/>
          <pc:sldMk cId="3839711575" sldId="28642"/>
        </pc:sldMkLst>
      </pc:sldChg>
      <pc:sldChg chg="add">
        <pc:chgData name="Jim McGowan" userId="e2c7446dd3aca506" providerId="LiveId" clId="{9C25796A-7B39-4A71-8A01-5B1771AE4BD7}" dt="2026-04-25T18:23:57.096" v="106"/>
        <pc:sldMkLst>
          <pc:docMk/>
          <pc:sldMk cId="362171077" sldId="28643"/>
        </pc:sldMkLst>
      </pc:sldChg>
      <pc:sldChg chg="add">
        <pc:chgData name="Jim McGowan" userId="e2c7446dd3aca506" providerId="LiveId" clId="{9C25796A-7B39-4A71-8A01-5B1771AE4BD7}" dt="2026-04-25T18:23:57.096" v="106"/>
        <pc:sldMkLst>
          <pc:docMk/>
          <pc:sldMk cId="166716283" sldId="28644"/>
        </pc:sldMkLst>
      </pc:sldChg>
      <pc:sldChg chg="add">
        <pc:chgData name="Jim McGowan" userId="e2c7446dd3aca506" providerId="LiveId" clId="{9C25796A-7B39-4A71-8A01-5B1771AE4BD7}" dt="2026-04-25T18:23:57.096" v="106"/>
        <pc:sldMkLst>
          <pc:docMk/>
          <pc:sldMk cId="4151580318" sldId="28645"/>
        </pc:sldMkLst>
      </pc:sldChg>
      <pc:sldChg chg="add">
        <pc:chgData name="Jim McGowan" userId="e2c7446dd3aca506" providerId="LiveId" clId="{9C25796A-7B39-4A71-8A01-5B1771AE4BD7}" dt="2026-04-25T18:23:57.096" v="106"/>
        <pc:sldMkLst>
          <pc:docMk/>
          <pc:sldMk cId="2734870689" sldId="28646"/>
        </pc:sldMkLst>
      </pc:sldChg>
      <pc:sldChg chg="add">
        <pc:chgData name="Jim McGowan" userId="e2c7446dd3aca506" providerId="LiveId" clId="{9C25796A-7B39-4A71-8A01-5B1771AE4BD7}" dt="2026-04-25T18:23:57.096" v="106"/>
        <pc:sldMkLst>
          <pc:docMk/>
          <pc:sldMk cId="2937539098" sldId="28647"/>
        </pc:sldMkLst>
      </pc:sldChg>
      <pc:sldChg chg="add">
        <pc:chgData name="Jim McGowan" userId="e2c7446dd3aca506" providerId="LiveId" clId="{9C25796A-7B39-4A71-8A01-5B1771AE4BD7}" dt="2026-04-25T18:34:04.367" v="240"/>
        <pc:sldMkLst>
          <pc:docMk/>
          <pc:sldMk cId="2337579366" sldId="28648"/>
        </pc:sldMkLst>
      </pc:sldChg>
      <pc:sldChg chg="modSp add mod">
        <pc:chgData name="Jim McGowan" userId="e2c7446dd3aca506" providerId="LiveId" clId="{9C25796A-7B39-4A71-8A01-5B1771AE4BD7}" dt="2026-04-25T18:34:19.932" v="243" actId="20577"/>
        <pc:sldMkLst>
          <pc:docMk/>
          <pc:sldMk cId="2752369305" sldId="28649"/>
        </pc:sldMkLst>
        <pc:spChg chg="mod">
          <ac:chgData name="Jim McGowan" userId="e2c7446dd3aca506" providerId="LiveId" clId="{9C25796A-7B39-4A71-8A01-5B1771AE4BD7}" dt="2026-04-25T18:34:19.932" v="243" actId="20577"/>
          <ac:spMkLst>
            <pc:docMk/>
            <pc:sldMk cId="2752369305" sldId="28649"/>
            <ac:spMk id="2" creationId="{8910D226-2D65-4D6A-267F-B73D5E2848A6}"/>
          </ac:spMkLst>
        </pc:spChg>
      </pc:sldChg>
      <pc:sldMasterChg chg="delSldLayout">
        <pc:chgData name="Jim McGowan" userId="e2c7446dd3aca506" providerId="LiveId" clId="{9C25796A-7B39-4A71-8A01-5B1771AE4BD7}" dt="2026-04-25T18:19:48.353" v="102" actId="47"/>
        <pc:sldMasterMkLst>
          <pc:docMk/>
          <pc:sldMasterMk cId="0" sldId="2147483649"/>
        </pc:sldMasterMkLst>
        <pc:sldLayoutChg chg="del">
          <pc:chgData name="Jim McGowan" userId="e2c7446dd3aca506" providerId="LiveId" clId="{9C25796A-7B39-4A71-8A01-5B1771AE4BD7}" dt="2026-04-25T18:19:48.353" v="102" actId="47"/>
          <pc:sldLayoutMkLst>
            <pc:docMk/>
            <pc:sldMasterMk cId="0" sldId="2147483649"/>
            <pc:sldLayoutMk cId="1264805190" sldId="2147483682"/>
          </pc:sldLayoutMkLst>
        </pc:sldLayoutChg>
        <pc:sldLayoutChg chg="del">
          <pc:chgData name="Jim McGowan" userId="e2c7446dd3aca506" providerId="LiveId" clId="{9C25796A-7B39-4A71-8A01-5B1771AE4BD7}" dt="2026-04-25T18:19:48.353" v="102" actId="47"/>
          <pc:sldLayoutMkLst>
            <pc:docMk/>
            <pc:sldMasterMk cId="0" sldId="2147483649"/>
            <pc:sldLayoutMk cId="1124770665" sldId="21474836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040 Exodus 10v27-29</a:t>
            </a:r>
          </a:p>
          <a:p>
            <a:pPr>
              <a:defRPr/>
            </a:pPr>
            <a:r>
              <a:rPr lang="en-US" sz="1500" dirty="0"/>
              <a:t>04-26-2026</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4/25/2026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529">
              <a:defRPr/>
            </a:pPr>
            <a:fld id="{600E5424-D4B9-4AFD-9B49-AB165923F980}" type="slidenum">
              <a:rPr lang="en-US" altLang="en-US" sz="1900" kern="0">
                <a:solidFill>
                  <a:sysClr val="windowText" lastClr="000000"/>
                </a:solidFill>
              </a:rPr>
              <a:pPr defTabSz="966529">
                <a:defRPr/>
              </a:pPr>
              <a:t>9</a:t>
            </a:fld>
            <a:endParaRPr lang="en-US" altLang="en-US" sz="1900" kern="0">
              <a:solidFill>
                <a:sysClr val="windowText" lastClr="000000"/>
              </a:solidFill>
            </a:endParaRPr>
          </a:p>
        </p:txBody>
      </p:sp>
      <p:sp>
        <p:nvSpPr>
          <p:cNvPr id="5" name="Footer Placeholder 4"/>
          <p:cNvSpPr>
            <a:spLocks noGrp="1"/>
          </p:cNvSpPr>
          <p:nvPr>
            <p:ph type="ftr" sz="quarter" idx="11"/>
          </p:nvPr>
        </p:nvSpPr>
        <p:spPr/>
        <p:txBody>
          <a:bodyPr/>
          <a:lstStyle/>
          <a:p>
            <a:pPr defTabSz="966529">
              <a:defRPr/>
            </a:pPr>
            <a:r>
              <a:rPr lang="en-US" sz="1900" kern="0">
                <a:solidFill>
                  <a:sysClr val="windowText" lastClr="000000"/>
                </a:solidFill>
              </a:rPr>
              <a:t>Sugar Land Bible Church</a:t>
            </a:r>
          </a:p>
        </p:txBody>
      </p:sp>
      <p:sp>
        <p:nvSpPr>
          <p:cNvPr id="6" name="Header Placeholder 5"/>
          <p:cNvSpPr>
            <a:spLocks noGrp="1"/>
          </p:cNvSpPr>
          <p:nvPr>
            <p:ph type="hdr" sz="quarter" idx="12"/>
          </p:nvPr>
        </p:nvSpPr>
        <p:spPr/>
        <p:txBody>
          <a:bodyPr/>
          <a:lstStyle/>
          <a:p>
            <a:pPr defTabSz="966529">
              <a:defRPr/>
            </a:pPr>
            <a:r>
              <a:rPr lang="en-US" sz="1900" kern="0">
                <a:solidFill>
                  <a:sysClr val="windowText" lastClr="000000"/>
                </a:solidFill>
              </a:rPr>
              <a:t>Dr. Andy Woods - Soteriology</a:t>
            </a:r>
          </a:p>
        </p:txBody>
      </p:sp>
    </p:spTree>
    <p:extLst>
      <p:ext uri="{BB962C8B-B14F-4D97-AF65-F5344CB8AC3E}">
        <p14:creationId xmlns:p14="http://schemas.microsoft.com/office/powerpoint/2010/main" val="369153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a:t>
            </a:fld>
            <a:endParaRPr lang="en-US" altLang="en-US" dirty="0"/>
          </a:p>
        </p:txBody>
      </p:sp>
    </p:spTree>
    <p:extLst>
      <p:ext uri="{BB962C8B-B14F-4D97-AF65-F5344CB8AC3E}">
        <p14:creationId xmlns:p14="http://schemas.microsoft.com/office/powerpoint/2010/main" val="1604755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28</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30</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41</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4/25/2026</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323182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1427206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9" r:id="rId13"/>
    <p:sldLayoutId id="2147483680" r:id="rId14"/>
    <p:sldLayoutId id="2147483681"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awoods\AppData\Local\Microsoft\Windows\Temporary Internet Files\Content.IE5\MH5K0DD1\MCj02336410000[1].wmf">
            <a:extLst>
              <a:ext uri="{FF2B5EF4-FFF2-40B4-BE49-F238E27FC236}">
                <a16:creationId xmlns:a16="http://schemas.microsoft.com/office/drawing/2014/main" id="{B1854DBA-9AB1-4E5D-8FD3-082E08579C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556" y="3657600"/>
            <a:ext cx="30368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62E6C44-02C6-4476-A913-0E31FC27F9CC}"/>
              </a:ext>
            </a:extLst>
          </p:cNvPr>
          <p:cNvSpPr/>
          <p:nvPr/>
        </p:nvSpPr>
        <p:spPr>
          <a:xfrm>
            <a:off x="1907660" y="3733800"/>
            <a:ext cx="1826141" cy="156966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1-4</a:t>
            </a:r>
          </a:p>
        </p:txBody>
      </p:sp>
      <p:sp>
        <p:nvSpPr>
          <p:cNvPr id="6" name="Rectangle 5">
            <a:extLst>
              <a:ext uri="{FF2B5EF4-FFF2-40B4-BE49-F238E27FC236}">
                <a16:creationId xmlns:a16="http://schemas.microsoft.com/office/drawing/2014/main" id="{37883707-07C5-433C-8400-62008E5B5FCA}"/>
              </a:ext>
            </a:extLst>
          </p:cNvPr>
          <p:cNvSpPr/>
          <p:nvPr/>
        </p:nvSpPr>
        <p:spPr>
          <a:xfrm>
            <a:off x="8229600" y="3764340"/>
            <a:ext cx="2057400" cy="1569660"/>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5-6</a:t>
            </a:r>
          </a:p>
        </p:txBody>
      </p:sp>
      <p:sp>
        <p:nvSpPr>
          <p:cNvPr id="46086" name="Title 7">
            <a:extLst>
              <a:ext uri="{FF2B5EF4-FFF2-40B4-BE49-F238E27FC236}">
                <a16:creationId xmlns:a16="http://schemas.microsoft.com/office/drawing/2014/main" id="{C57A77DA-525D-4088-B1C5-CB9BDF571210}"/>
              </a:ext>
            </a:extLst>
          </p:cNvPr>
          <p:cNvSpPr>
            <a:spLocks noGrp="1" noChangeArrowheads="1"/>
          </p:cNvSpPr>
          <p:nvPr>
            <p:ph type="ctrTitle" sz="quarter" idx="4294967295"/>
          </p:nvPr>
        </p:nvSpPr>
        <p:spPr>
          <a:xfrm>
            <a:off x="2209800" y="228600"/>
            <a:ext cx="7772400" cy="1143000"/>
          </a:xfrm>
        </p:spPr>
        <p:txBody>
          <a:bodyPr/>
          <a:lstStyle/>
          <a:p>
            <a:pPr algn="ctr" eaLnBrk="1" hangingPunct="1"/>
            <a:r>
              <a:rPr lang="en-US" altLang="en-US" sz="4800" dirty="0">
                <a:solidFill>
                  <a:srgbClr val="00FFFF"/>
                </a:solidFill>
              </a:rPr>
              <a:t>Galatians 5:1</a:t>
            </a:r>
          </a:p>
        </p:txBody>
      </p:sp>
      <p:sp>
        <p:nvSpPr>
          <p:cNvPr id="8" name="Rectangle 7">
            <a:extLst>
              <a:ext uri="{FF2B5EF4-FFF2-40B4-BE49-F238E27FC236}">
                <a16:creationId xmlns:a16="http://schemas.microsoft.com/office/drawing/2014/main" id="{8B92F1D0-4939-4172-A1BD-A34E36B09B17}"/>
              </a:ext>
            </a:extLst>
          </p:cNvPr>
          <p:cNvSpPr/>
          <p:nvPr/>
        </p:nvSpPr>
        <p:spPr>
          <a:xfrm>
            <a:off x="4188747" y="2057400"/>
            <a:ext cx="3814506" cy="923330"/>
          </a:xfrm>
          <a:prstGeom prst="rect">
            <a:avLst/>
          </a:prstGeom>
          <a:noFill/>
        </p:spPr>
        <p:txBody>
          <a:bodyPr wrap="none">
            <a:spAutoFit/>
          </a:bodyPr>
          <a:lstStyle/>
          <a:p>
            <a:pPr algn="ctr" eaLnBrk="1" hangingPunct="1">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charset="0"/>
              </a:rPr>
              <a:t>Therefore…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Users\awoods\AppData\Local\Microsoft\Windows\Temporary Internet Files\Content.IE5\MH5K0DD1\MCj02336410000[1].wmf">
            <a:extLst>
              <a:ext uri="{FF2B5EF4-FFF2-40B4-BE49-F238E27FC236}">
                <a16:creationId xmlns:a16="http://schemas.microsoft.com/office/drawing/2014/main" id="{38BA409B-F487-4300-9065-574DDCA7A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556" y="3657600"/>
            <a:ext cx="30368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42E6BDE-558B-44F5-927F-38003537EB97}"/>
              </a:ext>
            </a:extLst>
          </p:cNvPr>
          <p:cNvSpPr/>
          <p:nvPr/>
        </p:nvSpPr>
        <p:spPr>
          <a:xfrm>
            <a:off x="1877830" y="3934362"/>
            <a:ext cx="2008370" cy="1323439"/>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8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1-11</a:t>
            </a:r>
          </a:p>
        </p:txBody>
      </p:sp>
      <p:sp>
        <p:nvSpPr>
          <p:cNvPr id="6" name="Rectangle 5">
            <a:extLst>
              <a:ext uri="{FF2B5EF4-FFF2-40B4-BE49-F238E27FC236}">
                <a16:creationId xmlns:a16="http://schemas.microsoft.com/office/drawing/2014/main" id="{2E1A41BB-FFA3-4651-9C8C-B93710676806}"/>
              </a:ext>
            </a:extLst>
          </p:cNvPr>
          <p:cNvSpPr/>
          <p:nvPr/>
        </p:nvSpPr>
        <p:spPr>
          <a:xfrm>
            <a:off x="7696200" y="3931049"/>
            <a:ext cx="2636690" cy="1323439"/>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8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12-16</a:t>
            </a:r>
          </a:p>
        </p:txBody>
      </p:sp>
      <p:sp>
        <p:nvSpPr>
          <p:cNvPr id="47110" name="Title 7">
            <a:extLst>
              <a:ext uri="{FF2B5EF4-FFF2-40B4-BE49-F238E27FC236}">
                <a16:creationId xmlns:a16="http://schemas.microsoft.com/office/drawing/2014/main" id="{DA9D24DB-4655-4261-8FFE-D4B06ABF81D1}"/>
              </a:ext>
            </a:extLst>
          </p:cNvPr>
          <p:cNvSpPr>
            <a:spLocks noGrp="1" noChangeArrowheads="1"/>
          </p:cNvSpPr>
          <p:nvPr>
            <p:ph type="ctrTitle" sz="quarter" idx="4294967295"/>
          </p:nvPr>
        </p:nvSpPr>
        <p:spPr>
          <a:xfrm>
            <a:off x="2209800" y="228600"/>
            <a:ext cx="7772400" cy="1143000"/>
          </a:xfrm>
        </p:spPr>
        <p:txBody>
          <a:bodyPr/>
          <a:lstStyle/>
          <a:p>
            <a:pPr algn="ctr" eaLnBrk="1" hangingPunct="1"/>
            <a:r>
              <a:rPr lang="en-US" altLang="en-US" sz="4800" dirty="0">
                <a:solidFill>
                  <a:srgbClr val="00FFFF"/>
                </a:solidFill>
              </a:rPr>
              <a:t>Romans 12:1</a:t>
            </a:r>
          </a:p>
        </p:txBody>
      </p:sp>
      <p:sp>
        <p:nvSpPr>
          <p:cNvPr id="8" name="Rectangle 7">
            <a:extLst>
              <a:ext uri="{FF2B5EF4-FFF2-40B4-BE49-F238E27FC236}">
                <a16:creationId xmlns:a16="http://schemas.microsoft.com/office/drawing/2014/main" id="{9CB66BB2-23A4-40EF-9C56-CA1322421A8E}"/>
              </a:ext>
            </a:extLst>
          </p:cNvPr>
          <p:cNvSpPr/>
          <p:nvPr/>
        </p:nvSpPr>
        <p:spPr>
          <a:xfrm>
            <a:off x="4188747" y="2057400"/>
            <a:ext cx="3814506" cy="923330"/>
          </a:xfrm>
          <a:prstGeom prst="rect">
            <a:avLst/>
          </a:prstGeom>
          <a:noFill/>
        </p:spPr>
        <p:txBody>
          <a:bodyPr wrap="none">
            <a:spAutoFit/>
          </a:bodyPr>
          <a:lstStyle/>
          <a:p>
            <a:pPr algn="ctr" eaLnBrk="1" hangingPunct="1">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charset="0"/>
              </a:rPr>
              <a:t>Therefore…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a:extLst>
              <a:ext uri="{FF2B5EF4-FFF2-40B4-BE49-F238E27FC236}">
                <a16:creationId xmlns:a16="http://schemas.microsoft.com/office/drawing/2014/main" id="{E21063D0-259F-4FDE-9413-E09F5C3DC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3">
            <a:extLst>
              <a:ext uri="{FF2B5EF4-FFF2-40B4-BE49-F238E27FC236}">
                <a16:creationId xmlns:a16="http://schemas.microsoft.com/office/drawing/2014/main" id="{8523C394-146A-4C08-9C86-9305D9765107}"/>
              </a:ext>
            </a:extLst>
          </p:cNvPr>
          <p:cNvSpPr txBox="1">
            <a:spLocks/>
          </p:cNvSpPr>
          <p:nvPr/>
        </p:nvSpPr>
        <p:spPr bwMode="auto">
          <a:xfrm>
            <a:off x="609600" y="0"/>
            <a:ext cx="10972800" cy="3200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900"/>
              </a:spcAft>
              <a:buClrTx/>
              <a:buSzTx/>
              <a:buNone/>
              <a:defRPr/>
            </a:pPr>
            <a:r>
              <a:rPr lang="en-US" altLang="en-US" sz="4000" dirty="0">
                <a:solidFill>
                  <a:schemeClr val="tx2"/>
                </a:solidFill>
                <a:effectLst>
                  <a:outerShdw blurRad="38100" dist="38100" dir="2700000" algn="tl">
                    <a:srgbClr val="000000">
                      <a:alpha val="43137"/>
                    </a:srgbClr>
                  </a:outerShdw>
                </a:effectLst>
                <a:ea typeface="+mj-ea"/>
                <a:cs typeface="Arial" panose="020B0604020202020204" pitchFamily="34" charset="0"/>
              </a:rPr>
              <a:t>Romans 12:1</a:t>
            </a:r>
          </a:p>
          <a:p>
            <a:pPr marL="0" indent="0" algn="just" eaLnBrk="1" hangingPunct="1">
              <a:spcBef>
                <a:spcPct val="0"/>
              </a:spcBef>
              <a:spcAft>
                <a:spcPts val="0"/>
              </a:spcAft>
              <a:buClrTx/>
              <a:buSzTx/>
              <a:buNone/>
              <a:defRPr/>
            </a:pPr>
            <a:r>
              <a:rPr lang="en-US" sz="3400" dirty="0">
                <a:effectLst>
                  <a:outerShdw blurRad="38100" dist="38100" dir="2700000" algn="tl">
                    <a:srgbClr val="000000">
                      <a:alpha val="43137"/>
                    </a:srgbClr>
                  </a:outerShdw>
                </a:effectLst>
              </a:rPr>
              <a:t>“</a:t>
            </a:r>
            <a:r>
              <a:rPr lang="en-US" sz="3400" b="1" u="sng" dirty="0">
                <a:solidFill>
                  <a:srgbClr val="FFFFCC"/>
                </a:solidFill>
                <a:effectLst>
                  <a:outerShdw blurRad="38100" dist="38100" dir="2700000" algn="tl">
                    <a:srgbClr val="000000">
                      <a:alpha val="43137"/>
                    </a:srgbClr>
                  </a:outerShdw>
                </a:effectLst>
              </a:rPr>
              <a:t>Therefore</a:t>
            </a:r>
            <a:r>
              <a:rPr lang="en-US" sz="3400" dirty="0">
                <a:effectLst>
                  <a:outerShdw blurRad="38100" dist="38100" dir="2700000" algn="tl">
                    <a:srgbClr val="000000">
                      <a:alpha val="43137"/>
                    </a:srgbClr>
                  </a:outerShdw>
                </a:effectLst>
              </a:rPr>
              <a:t> I urge you, </a:t>
            </a:r>
            <a:r>
              <a:rPr lang="en-US" sz="3400" b="1" u="sng" dirty="0">
                <a:solidFill>
                  <a:srgbClr val="FFFFCC"/>
                </a:solidFill>
                <a:effectLst>
                  <a:outerShdw blurRad="38100" dist="38100" dir="2700000" algn="tl">
                    <a:srgbClr val="000000">
                      <a:alpha val="43137"/>
                    </a:srgbClr>
                  </a:outerShdw>
                </a:effectLst>
              </a:rPr>
              <a:t>brethren</a:t>
            </a:r>
            <a:r>
              <a:rPr lang="en-US" sz="3400" dirty="0">
                <a:effectLst>
                  <a:outerShdw blurRad="38100" dist="38100" dir="2700000" algn="tl">
                    <a:srgbClr val="000000">
                      <a:alpha val="43137"/>
                    </a:srgbClr>
                  </a:outerShdw>
                </a:effectLst>
              </a:rPr>
              <a:t>, by </a:t>
            </a:r>
            <a:r>
              <a:rPr lang="en-US" sz="3400" b="1" u="sng" dirty="0">
                <a:solidFill>
                  <a:srgbClr val="FFFFCC"/>
                </a:solidFill>
                <a:effectLst>
                  <a:outerShdw blurRad="38100" dist="38100" dir="2700000" algn="tl">
                    <a:srgbClr val="000000">
                      <a:alpha val="43137"/>
                    </a:srgbClr>
                  </a:outerShdw>
                </a:effectLst>
              </a:rPr>
              <a:t>the mercies </a:t>
            </a:r>
            <a:r>
              <a:rPr lang="en-US" sz="3400" dirty="0">
                <a:effectLst>
                  <a:outerShdw blurRad="38100" dist="38100" dir="2700000" algn="tl">
                    <a:srgbClr val="000000">
                      <a:alpha val="43137"/>
                    </a:srgbClr>
                  </a:outerShdw>
                </a:effectLst>
              </a:rPr>
              <a:t>of God, to </a:t>
            </a:r>
            <a:r>
              <a:rPr lang="en-US" sz="3400" b="1" u="sng" dirty="0">
                <a:solidFill>
                  <a:srgbClr val="FFFFCC"/>
                </a:solidFill>
                <a:effectLst>
                  <a:outerShdw blurRad="38100" dist="38100" dir="2700000" algn="tl">
                    <a:srgbClr val="000000">
                      <a:alpha val="43137"/>
                    </a:srgbClr>
                  </a:outerShdw>
                </a:effectLst>
              </a:rPr>
              <a:t>present your bodies </a:t>
            </a:r>
            <a:r>
              <a:rPr lang="en-US" sz="3400" dirty="0">
                <a:effectLst>
                  <a:outerShdw blurRad="38100" dist="38100" dir="2700000" algn="tl">
                    <a:srgbClr val="000000">
                      <a:alpha val="43137"/>
                    </a:srgbClr>
                  </a:outerShdw>
                </a:effectLst>
              </a:rPr>
              <a:t>a living and holy sacrifice, acceptable </a:t>
            </a:r>
            <a:r>
              <a:rPr lang="en-US" sz="3400" b="1" u="sng" dirty="0">
                <a:solidFill>
                  <a:srgbClr val="FFFFCC"/>
                </a:solidFill>
                <a:effectLst>
                  <a:outerShdw blurRad="38100" dist="38100" dir="2700000" algn="tl">
                    <a:srgbClr val="000000">
                      <a:alpha val="43137"/>
                    </a:srgbClr>
                  </a:outerShdw>
                </a:effectLst>
              </a:rPr>
              <a:t>to God</a:t>
            </a:r>
            <a:r>
              <a:rPr lang="en-US" sz="3400" dirty="0">
                <a:effectLst>
                  <a:outerShdw blurRad="38100" dist="38100" dir="2700000" algn="tl">
                    <a:srgbClr val="000000">
                      <a:alpha val="43137"/>
                    </a:srgbClr>
                  </a:outerShdw>
                </a:effectLst>
              </a:rPr>
              <a:t>, which is your spiritual service of worship.</a:t>
            </a:r>
            <a:r>
              <a:rPr lang="en-US" altLang="en-US" sz="3400" dirty="0">
                <a:solidFill>
                  <a:srgbClr val="FFFFFF"/>
                </a:solidFill>
                <a:effectLst>
                  <a:outerShdw blurRad="38100" dist="38100" dir="2700000" algn="tl">
                    <a:srgbClr val="000000">
                      <a:alpha val="43137"/>
                    </a:srgbClr>
                  </a:outerShdw>
                </a:effectLst>
                <a:cs typeface="Arial" charset="0"/>
              </a:rPr>
              <a:t>”</a:t>
            </a:r>
          </a:p>
        </p:txBody>
      </p:sp>
      <p:pic>
        <p:nvPicPr>
          <p:cNvPr id="2" name="Picture 1">
            <a:extLst>
              <a:ext uri="{FF2B5EF4-FFF2-40B4-BE49-F238E27FC236}">
                <a16:creationId xmlns:a16="http://schemas.microsoft.com/office/drawing/2014/main" id="{97B2C99A-0C99-4CC3-BEAE-9059A14785BA}"/>
              </a:ext>
            </a:extLst>
          </p:cNvPr>
          <p:cNvPicPr>
            <a:picLocks noChangeAspect="1"/>
          </p:cNvPicPr>
          <p:nvPr/>
        </p:nvPicPr>
        <p:blipFill>
          <a:blip r:embed="rId3"/>
          <a:stretch>
            <a:fillRect/>
          </a:stretch>
        </p:blipFill>
        <p:spPr>
          <a:xfrm>
            <a:off x="4084320" y="2788920"/>
            <a:ext cx="4023360" cy="2011680"/>
          </a:xfrm>
          <a:prstGeom prst="rect">
            <a:avLst/>
          </a:prstGeom>
          <a:ln>
            <a:solidFill>
              <a:schemeClr val="tx1"/>
            </a:solidFill>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371600"/>
            <a:ext cx="5949947" cy="5105400"/>
          </a:xfrm>
        </p:spPr>
        <p:txBody>
          <a:bodyPr/>
          <a:lstStyle/>
          <a:p>
            <a:pPr marL="688975" indent="-688975">
              <a:spcBef>
                <a:spcPts val="0"/>
              </a:spcBef>
              <a:spcAft>
                <a:spcPts val="18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Sanctification (6–8)</a:t>
            </a:r>
          </a:p>
          <a:p>
            <a:pPr marL="688975" indent="-688975">
              <a:spcBef>
                <a:spcPts val="0"/>
              </a:spcBef>
              <a:spcAft>
                <a:spcPts val="1800"/>
              </a:spcAft>
              <a:buSzPct val="100000"/>
              <a:buFont typeface="+mj-lt"/>
              <a:buAutoNum type="romanUcPeriod"/>
              <a:defRPr/>
            </a:pPr>
            <a:r>
              <a:rPr lang="en-US" b="1" dirty="0">
                <a:solidFill>
                  <a:srgbClr val="FFFFCC"/>
                </a:solidFill>
                <a:effectLst>
                  <a:outerShdw blurRad="38100" dist="38100" dir="2700000" algn="tl">
                    <a:srgbClr val="000000">
                      <a:alpha val="43137"/>
                    </a:srgbClr>
                  </a:outerShdw>
                </a:effectLst>
                <a:latin typeface="Calibri" pitchFamily="34" charset="0"/>
                <a:cs typeface="Calibri" pitchFamily="34" charset="0"/>
              </a:rPr>
              <a:t>Sovereignty (9–11)</a:t>
            </a:r>
          </a:p>
          <a:p>
            <a:pPr marL="688975" indent="-688975">
              <a:spcBef>
                <a:spcPts val="0"/>
              </a:spcBef>
              <a:spcAft>
                <a:spcPts val="1800"/>
              </a:spcAft>
              <a:buSzPct val="100000"/>
              <a:buFont typeface="+mj-lt"/>
              <a:buAutoNum type="romanUcPeriod"/>
              <a:defRPr/>
            </a:pPr>
            <a:r>
              <a:rPr lang="en-US" sz="3600" b="1" dirty="0">
                <a:solidFill>
                  <a:srgbClr val="00FF00"/>
                </a:solidFill>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SzPct val="100000"/>
              <a:buFont typeface="+mj-lt"/>
              <a:buAutoNum type="romanUcPeriod"/>
              <a:defRPr/>
            </a:pPr>
            <a:r>
              <a:rPr lang="en-US"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extLst>
      <p:ext uri="{BB962C8B-B14F-4D97-AF65-F5344CB8AC3E}">
        <p14:creationId xmlns:p14="http://schemas.microsoft.com/office/powerpoint/2010/main" val="425244132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“It is the same principle in salvation. Salvation is by grace through faith, not based on works. Once saved, believers retain salvation unconditionally; but in response to God’s love for them, believers are expected to keep His commandments. However, whether believers keep them or do not keep them, their salvation is secure.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299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792718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FB452-6B13-4723-9A47-1587F8BFE61C}"/>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4262705"/>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10:27-29 </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sheep hear My voice, and I know them, and they follow Me;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give eternal life to them, and they will never perish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a:t>
            </a:r>
            <a:r>
              <a:rPr lang="en-US" sz="3600" b="1" i="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mē</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aiōnia</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 will snatch 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out of My hand.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Father, who has given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Me, is greater than all;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 is able to snatch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Father’s hand.”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awoods\AppData\Local\Microsoft\Windows\Temporary Internet Files\Content.IE5\MH5K0DD1\MCj02336410000[1].wmf">
            <a:extLst>
              <a:ext uri="{FF2B5EF4-FFF2-40B4-BE49-F238E27FC236}">
                <a16:creationId xmlns:a16="http://schemas.microsoft.com/office/drawing/2014/main" id="{CAA0BC2D-0F06-4499-AFC1-381BA915E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7556" y="3657600"/>
            <a:ext cx="30368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FFD96E3-9FC7-44D4-89C2-DE25C560CB9C}"/>
              </a:ext>
            </a:extLst>
          </p:cNvPr>
          <p:cNvSpPr/>
          <p:nvPr/>
        </p:nvSpPr>
        <p:spPr>
          <a:xfrm>
            <a:off x="1907660" y="3737164"/>
            <a:ext cx="1826141" cy="156966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1-3</a:t>
            </a:r>
          </a:p>
        </p:txBody>
      </p:sp>
      <p:sp>
        <p:nvSpPr>
          <p:cNvPr id="6" name="Rectangle 5">
            <a:extLst>
              <a:ext uri="{FF2B5EF4-FFF2-40B4-BE49-F238E27FC236}">
                <a16:creationId xmlns:a16="http://schemas.microsoft.com/office/drawing/2014/main" id="{1D6B87E2-75F7-4C5E-A8A8-E9AEB0E07297}"/>
              </a:ext>
            </a:extLst>
          </p:cNvPr>
          <p:cNvSpPr/>
          <p:nvPr/>
        </p:nvSpPr>
        <p:spPr>
          <a:xfrm>
            <a:off x="8229600" y="3764340"/>
            <a:ext cx="2057400" cy="1569660"/>
          </a:xfrm>
          <a:prstGeom prst="rect">
            <a:avLst/>
          </a:prstGeom>
          <a:noFill/>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hangingPunct="1">
              <a:defRPr/>
            </a:pPr>
            <a:r>
              <a:rPr lang="en-US" sz="9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charset="0"/>
              </a:rPr>
              <a:t>4-6</a:t>
            </a:r>
          </a:p>
        </p:txBody>
      </p:sp>
      <p:sp>
        <p:nvSpPr>
          <p:cNvPr id="7" name="Rectangle 6">
            <a:extLst>
              <a:ext uri="{FF2B5EF4-FFF2-40B4-BE49-F238E27FC236}">
                <a16:creationId xmlns:a16="http://schemas.microsoft.com/office/drawing/2014/main" id="{F251DC5C-EEEB-414E-ADB8-00A84F1F02E2}"/>
              </a:ext>
            </a:extLst>
          </p:cNvPr>
          <p:cNvSpPr/>
          <p:nvPr/>
        </p:nvSpPr>
        <p:spPr>
          <a:xfrm>
            <a:off x="4188747" y="2057400"/>
            <a:ext cx="3814506" cy="923330"/>
          </a:xfrm>
          <a:prstGeom prst="rect">
            <a:avLst/>
          </a:prstGeom>
          <a:noFill/>
        </p:spPr>
        <p:txBody>
          <a:bodyPr wrap="none">
            <a:spAutoFit/>
          </a:bodyPr>
          <a:lstStyle/>
          <a:p>
            <a:pPr algn="ctr" eaLnBrk="1" hangingPunct="1">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Arial" charset="0"/>
              </a:rPr>
              <a:t>Therefore…</a:t>
            </a:r>
          </a:p>
        </p:txBody>
      </p:sp>
      <p:sp>
        <p:nvSpPr>
          <p:cNvPr id="44038" name="Title 7">
            <a:extLst>
              <a:ext uri="{FF2B5EF4-FFF2-40B4-BE49-F238E27FC236}">
                <a16:creationId xmlns:a16="http://schemas.microsoft.com/office/drawing/2014/main" id="{F0C41D44-DACA-434B-BFFD-BB1686E585EF}"/>
              </a:ext>
            </a:extLst>
          </p:cNvPr>
          <p:cNvSpPr>
            <a:spLocks noGrp="1" noChangeArrowheads="1"/>
          </p:cNvSpPr>
          <p:nvPr>
            <p:ph type="ctrTitle" sz="quarter" idx="4294967295"/>
          </p:nvPr>
        </p:nvSpPr>
        <p:spPr>
          <a:xfrm>
            <a:off x="2209800" y="228600"/>
            <a:ext cx="7772400" cy="1143000"/>
          </a:xfrm>
        </p:spPr>
        <p:txBody>
          <a:bodyPr/>
          <a:lstStyle/>
          <a:p>
            <a:pPr algn="ctr" eaLnBrk="1" hangingPunct="1"/>
            <a:r>
              <a:rPr lang="en-US" altLang="en-US" sz="4800" dirty="0">
                <a:solidFill>
                  <a:srgbClr val="00FFFF"/>
                </a:solidFill>
              </a:rPr>
              <a:t>Ephesians 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1638300" y="228600"/>
          <a:ext cx="8915400" cy="6400800"/>
        </p:xfrm>
        <a:graphic>
          <a:graphicData uri="http://schemas.openxmlformats.org/drawingml/2006/table">
            <a:tbl>
              <a:tblPr firstRow="1" bandRow="1">
                <a:tableStyleId>{073A0DAA-6AF3-43AB-8588-CEC1D06C72B9}</a:tableStyleId>
              </a:tblPr>
              <a:tblGrid>
                <a:gridCol w="4114800">
                  <a:extLst>
                    <a:ext uri="{9D8B030D-6E8A-4147-A177-3AD203B41FA5}">
                      <a16:colId xmlns:a16="http://schemas.microsoft.com/office/drawing/2014/main" val="1397627422"/>
                    </a:ext>
                  </a:extLst>
                </a:gridCol>
                <a:gridCol w="4800600">
                  <a:extLst>
                    <a:ext uri="{9D8B030D-6E8A-4147-A177-3AD203B41FA5}">
                      <a16:colId xmlns:a16="http://schemas.microsoft.com/office/drawing/2014/main" val="3861418638"/>
                    </a:ext>
                  </a:extLst>
                </a:gridCol>
              </a:tblGrid>
              <a:tr h="914400">
                <a:tc gridSpan="2">
                  <a:txBody>
                    <a:bodyPr/>
                    <a:lstStyle/>
                    <a:p>
                      <a:pPr algn="ct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EPHESIANS: WHAT IS INSIDE?</a:t>
                      </a:r>
                      <a:endParaRPr lang="en-US" sz="3600" dirty="0"/>
                    </a:p>
                  </a:txBody>
                  <a:tcPr anchor="ctr" horzOverflow="overflow"/>
                </a:tc>
                <a:tc hMerge="1">
                  <a:txBody>
                    <a:bodyPr/>
                    <a:lstStyle/>
                    <a:p>
                      <a:endParaRPr lang="en-US" dirty="0"/>
                    </a:p>
                  </a:txBody>
                  <a:tcPr anchor="ctr" horzOverflow="overflow"/>
                </a:tc>
                <a:extLst>
                  <a:ext uri="{0D108BD9-81ED-4DB2-BD59-A6C34878D82A}">
                    <a16:rowId xmlns:a16="http://schemas.microsoft.com/office/drawing/2014/main" val="4285402584"/>
                  </a:ext>
                </a:extLst>
              </a:tr>
              <a:tr h="6858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1–3</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4–6</a:t>
                      </a:r>
                    </a:p>
                  </a:txBody>
                  <a:tcPr horzOverflow="overflow"/>
                </a:tc>
                <a:extLst>
                  <a:ext uri="{0D108BD9-81ED-4DB2-BD59-A6C34878D82A}">
                    <a16:rowId xmlns:a16="http://schemas.microsoft.com/office/drawing/2014/main" val="1624996199"/>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Relationship</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Responsibility</a:t>
                      </a:r>
                    </a:p>
                  </a:txBody>
                  <a:tcPr horzOverflow="overflow"/>
                </a:tc>
                <a:extLst>
                  <a:ext uri="{0D108BD9-81ED-4DB2-BD59-A6C34878D82A}">
                    <a16:rowId xmlns:a16="http://schemas.microsoft.com/office/drawing/2014/main" val="3636852434"/>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Doctrine</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Deed</a:t>
                      </a:r>
                    </a:p>
                  </a:txBody>
                  <a:tcPr horzOverflow="overflow"/>
                </a:tc>
                <a:extLst>
                  <a:ext uri="{0D108BD9-81ED-4DB2-BD59-A6C34878D82A}">
                    <a16:rowId xmlns:a16="http://schemas.microsoft.com/office/drawing/2014/main" val="3808086373"/>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Orthodoxy</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Orthopraxy</a:t>
                      </a:r>
                    </a:p>
                  </a:txBody>
                  <a:tcPr horzOverflow="overflow"/>
                </a:tc>
                <a:extLst>
                  <a:ext uri="{0D108BD9-81ED-4DB2-BD59-A6C34878D82A}">
                    <a16:rowId xmlns:a16="http://schemas.microsoft.com/office/drawing/2014/main" val="4167479987"/>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Knowledge</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Wisdom</a:t>
                      </a:r>
                    </a:p>
                  </a:txBody>
                  <a:tcPr horzOverflow="overflow"/>
                </a:tc>
                <a:extLst>
                  <a:ext uri="{0D108BD9-81ED-4DB2-BD59-A6C34878D82A}">
                    <a16:rowId xmlns:a16="http://schemas.microsoft.com/office/drawing/2014/main" val="4253275423"/>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Belief</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Behavior</a:t>
                      </a:r>
                    </a:p>
                  </a:txBody>
                  <a:tcPr horzOverflow="overflow"/>
                </a:tc>
                <a:extLst>
                  <a:ext uri="{0D108BD9-81ED-4DB2-BD59-A6C34878D82A}">
                    <a16:rowId xmlns:a16="http://schemas.microsoft.com/office/drawing/2014/main" val="291597912"/>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Position</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Practice</a:t>
                      </a:r>
                    </a:p>
                  </a:txBody>
                  <a:tcPr horzOverflow="overflow"/>
                </a:tc>
                <a:extLst>
                  <a:ext uri="{0D108BD9-81ED-4DB2-BD59-A6C34878D82A}">
                    <a16:rowId xmlns:a16="http://schemas.microsoft.com/office/drawing/2014/main" val="3909349111"/>
                  </a:ext>
                </a:extLst>
              </a:tr>
              <a:tr h="6858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Privileges</a:t>
                      </a:r>
                    </a:p>
                  </a:txBody>
                  <a:tcPr horzOverflow="overflow"/>
                </a:tc>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Responsibility</a:t>
                      </a:r>
                    </a:p>
                  </a:txBody>
                  <a:tcPr horzOverflow="overflow"/>
                </a:tc>
                <a:extLst>
                  <a:ext uri="{0D108BD9-81ED-4DB2-BD59-A6C34878D82A}">
                    <a16:rowId xmlns:a16="http://schemas.microsoft.com/office/drawing/2014/main" val="2917054551"/>
                  </a:ext>
                </a:extLst>
              </a:tr>
            </a:tbl>
          </a:graphicData>
        </a:graphic>
      </p:graphicFrame>
    </p:spTree>
    <p:extLst>
      <p:ext uri="{BB962C8B-B14F-4D97-AF65-F5344CB8AC3E}">
        <p14:creationId xmlns:p14="http://schemas.microsoft.com/office/powerpoint/2010/main" val="3375071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3A39D6D-06F7-0C24-8372-62127C0CE817}"/>
              </a:ext>
            </a:extLst>
          </p:cNvPr>
          <p:cNvSpPr>
            <a:spLocks noGrp="1" noChangeArrowheads="1"/>
          </p:cNvSpPr>
          <p:nvPr>
            <p:ph type="title"/>
          </p:nvPr>
        </p:nvSpPr>
        <p:spPr>
          <a:xfrm>
            <a:off x="914400" y="228600"/>
            <a:ext cx="10363200" cy="914400"/>
          </a:xfrm>
        </p:spPr>
        <p:txBody>
          <a:bodyPr/>
          <a:lstStyle/>
          <a:p>
            <a:pPr algn="ctr" eaLnBrk="1" hangingPunct="1"/>
            <a:r>
              <a:rPr lang="en-US" altLang="en-US" sz="3600" dirty="0"/>
              <a:t>HEBREWS OUTLINE</a:t>
            </a:r>
            <a:endParaRPr lang="en-US" altLang="en-US" dirty="0"/>
          </a:p>
        </p:txBody>
      </p:sp>
      <p:sp>
        <p:nvSpPr>
          <p:cNvPr id="11267" name="Rectangle 3">
            <a:extLst>
              <a:ext uri="{FF2B5EF4-FFF2-40B4-BE49-F238E27FC236}">
                <a16:creationId xmlns:a16="http://schemas.microsoft.com/office/drawing/2014/main" id="{972FBF75-171E-679C-C53C-81FF502E76DA}"/>
              </a:ext>
            </a:extLst>
          </p:cNvPr>
          <p:cNvSpPr>
            <a:spLocks noGrp="1" noChangeArrowheads="1"/>
          </p:cNvSpPr>
          <p:nvPr>
            <p:ph type="body" idx="1"/>
          </p:nvPr>
        </p:nvSpPr>
        <p:spPr>
          <a:xfrm>
            <a:off x="1981200" y="1143000"/>
            <a:ext cx="8229600" cy="5486400"/>
          </a:xfrm>
        </p:spPr>
        <p:txBody>
          <a:bodyPr/>
          <a:lstStyle/>
          <a:p>
            <a:pPr marL="457200" indent="-457200" eaLnBrk="1" hangingPunct="1">
              <a:lnSpc>
                <a:spcPct val="90000"/>
              </a:lnSpc>
              <a:spcBef>
                <a:spcPts val="0"/>
              </a:spcBef>
              <a:spcAft>
                <a:spcPts val="1800"/>
              </a:spcAft>
              <a:buSzPct val="100000"/>
              <a:buFont typeface="+mj-lt"/>
              <a:buAutoNum type="romanUcPeriod"/>
              <a:defRPr/>
            </a:pPr>
            <a:r>
              <a:rPr lang="en-US" sz="2800" dirty="0"/>
              <a:t>Doctrinal section (1:1–10:18)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Christ’s attributes (1:1-3)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the angels (1:4–2:18)</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Moses (3:1–4:13)</a:t>
            </a:r>
          </a:p>
          <a:p>
            <a:pPr marL="971550" lvl="1" indent="-514350" eaLnBrk="1" hangingPunct="1">
              <a:lnSpc>
                <a:spcPct val="90000"/>
              </a:lnSpc>
              <a:spcBef>
                <a:spcPts val="0"/>
              </a:spcBef>
              <a:spcAft>
                <a:spcPts val="1800"/>
              </a:spcAft>
              <a:buSzPct val="100000"/>
              <a:buFont typeface="+mj-lt"/>
              <a:buAutoNum type="alphaUcPeriod"/>
              <a:defRPr/>
            </a:pPr>
            <a:r>
              <a:rPr lang="en-US" sz="2800" dirty="0"/>
              <a:t>Christ is superior to Aaron (4:14–10:18)</a:t>
            </a:r>
          </a:p>
          <a:p>
            <a:pPr marL="457200" indent="-457200" eaLnBrk="1" hangingPunct="1">
              <a:lnSpc>
                <a:spcPct val="90000"/>
              </a:lnSpc>
              <a:spcBef>
                <a:spcPts val="0"/>
              </a:spcBef>
              <a:spcAft>
                <a:spcPts val="1800"/>
              </a:spcAft>
              <a:buSzPct val="100000"/>
              <a:buFont typeface="+mj-lt"/>
              <a:buAutoNum type="romanUcPeriod"/>
              <a:defRPr/>
            </a:pPr>
            <a:r>
              <a:rPr lang="en-US" sz="2800" dirty="0"/>
              <a:t>Practical section (10:19–13:25)</a:t>
            </a:r>
          </a:p>
          <a:p>
            <a:pPr marL="971550" lvl="1" indent="-514350" eaLnBrk="1" hangingPunct="1">
              <a:lnSpc>
                <a:spcPct val="90000"/>
              </a:lnSpc>
              <a:spcBef>
                <a:spcPts val="0"/>
              </a:spcBef>
              <a:spcAft>
                <a:spcPts val="1800"/>
              </a:spcAft>
              <a:buSzPct val="100000"/>
              <a:buFont typeface="+mj-lt"/>
              <a:buAutoNum type="alphaUcPeriod"/>
              <a:defRPr/>
            </a:pPr>
            <a:r>
              <a:rPr lang="en-US" sz="2800" dirty="0"/>
              <a:t>Exhortations and pastoral reminders (10, 12, 13)</a:t>
            </a:r>
          </a:p>
          <a:p>
            <a:pPr marL="971550" lvl="1" indent="-514350" eaLnBrk="1" hangingPunct="1">
              <a:lnSpc>
                <a:spcPct val="90000"/>
              </a:lnSpc>
              <a:spcBef>
                <a:spcPts val="0"/>
              </a:spcBef>
              <a:spcAft>
                <a:spcPts val="1800"/>
              </a:spcAft>
              <a:buSzPct val="100000"/>
              <a:buFont typeface="+mj-lt"/>
              <a:buAutoNum type="alphaUcPeriod"/>
              <a:defRPr/>
            </a:pPr>
            <a:r>
              <a:rPr lang="en-US" sz="2800" dirty="0"/>
              <a:t>Hall of faith (11)</a:t>
            </a:r>
          </a:p>
          <a:p>
            <a:pPr marL="971550" lvl="1" indent="-514350" eaLnBrk="1" hangingPunct="1">
              <a:lnSpc>
                <a:spcPct val="90000"/>
              </a:lnSpc>
              <a:spcBef>
                <a:spcPts val="0"/>
              </a:spcBef>
              <a:spcAft>
                <a:spcPts val="1800"/>
              </a:spcAft>
              <a:buSzPct val="100000"/>
              <a:buFont typeface="+mj-lt"/>
              <a:buAutoNum type="alphaUcPeriod"/>
              <a:defRPr/>
            </a:pPr>
            <a:r>
              <a:rPr lang="en-US" sz="2800" dirty="0"/>
              <a:t>Benediction (13:20-25)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0407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sz="3000"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Mosaic Covenant (19–40)</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4724400"/>
          </a:xfrm>
        </p:spPr>
        <p:txBody>
          <a:bodyPr/>
          <a:lstStyle/>
          <a:p>
            <a:pPr marL="0" indent="0" algn="just">
              <a:buNone/>
            </a:pPr>
            <a:r>
              <a:rPr lang="en-US" sz="31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3100" b="1" dirty="0">
                <a:solidFill>
                  <a:srgbClr val="FFFFCC"/>
                </a:solidFill>
                <a:effectLst>
                  <a:outerShdw blurRad="38100" dist="38100" dir="2700000" algn="tl">
                    <a:srgbClr val="000000">
                      <a:alpha val="43137"/>
                    </a:srgbClr>
                  </a:outerShdw>
                </a:effectLst>
              </a:rPr>
              <a:t>4:21. I will harden his heart. </a:t>
            </a:r>
            <a:r>
              <a:rPr lang="en-US" sz="31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9932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4114800"/>
          </a:xfrm>
        </p:spPr>
        <p:txBody>
          <a:bodyPr/>
          <a:lstStyle/>
          <a:p>
            <a:pPr marL="0" indent="0" algn="just">
              <a:spcBef>
                <a:spcPts val="0"/>
              </a:spcBef>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06780" cy="109728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69825549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effectLst>
                  <a:outerShdw blurRad="38100" dist="38100" dir="2700000" algn="tl">
                    <a:srgbClr val="000000">
                      <a:alpha val="43137"/>
                    </a:srgbClr>
                  </a:outerShdw>
                </a:effectLst>
                <a:latin typeface="Calibri" panose="020F0502020204030204" pitchFamily="34" charset="0"/>
              </a:rPr>
              <a:t>GOD HARDENING PHARAOH'S HEART</a:t>
            </a:r>
          </a:p>
        </p:txBody>
      </p:sp>
      <p:sp>
        <p:nvSpPr>
          <p:cNvPr id="3" name="Content Placeholder 2"/>
          <p:cNvSpPr>
            <a:spLocks noGrp="1"/>
          </p:cNvSpPr>
          <p:nvPr>
            <p:ph idx="1"/>
          </p:nvPr>
        </p:nvSpPr>
        <p:spPr>
          <a:xfrm>
            <a:off x="609598" y="1447800"/>
            <a:ext cx="7955280" cy="3474720"/>
          </a:xfrm>
        </p:spPr>
        <p:txBody>
          <a:bodyPr/>
          <a:lstStyle/>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The prediction of God hardening of Pharaoh (4:21)</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Pharaoh repeatedly hardening his own heart (7:13, 22; 8:15, 19, 32; 9:7)</a:t>
            </a:r>
          </a:p>
          <a:p>
            <a:pPr marL="460375" indent="-460375">
              <a:spcBef>
                <a:spcPts val="0"/>
              </a:spcBef>
              <a:spcAft>
                <a:spcPts val="1800"/>
              </a:spcAft>
              <a:defRPr/>
            </a:pPr>
            <a:r>
              <a:rPr lang="en-US" sz="2800" dirty="0">
                <a:latin typeface="Calibri" panose="020F0502020204030204" pitchFamily="34" charset="0"/>
                <a:ea typeface="Calibri" panose="020F0502020204030204" pitchFamily="34" charset="0"/>
                <a:cs typeface="Calibri" panose="020F0502020204030204" pitchFamily="34" charset="0"/>
              </a:rPr>
              <a:t>Not until the sixth plague did God harden Pharaoh’s heart (</a:t>
            </a:r>
            <a:r>
              <a:rPr lang="en-US" sz="2800" dirty="0" err="1">
                <a:latin typeface="Calibri" panose="020F0502020204030204" pitchFamily="34" charset="0"/>
                <a:ea typeface="Calibri" panose="020F0502020204030204" pitchFamily="34" charset="0"/>
                <a:cs typeface="Calibri" panose="020F0502020204030204" pitchFamily="34" charset="0"/>
              </a:rPr>
              <a:t>Exod</a:t>
            </a:r>
            <a:r>
              <a:rPr lang="en-US" sz="2800" dirty="0">
                <a:latin typeface="Calibri" panose="020F0502020204030204" pitchFamily="34" charset="0"/>
                <a:ea typeface="Calibri" panose="020F0502020204030204" pitchFamily="34" charset="0"/>
                <a:cs typeface="Calibri" panose="020F0502020204030204" pitchFamily="34" charset="0"/>
              </a:rPr>
              <a:t> 9:12)</a:t>
            </a:r>
          </a:p>
        </p:txBody>
      </p:sp>
      <p:pic>
        <p:nvPicPr>
          <p:cNvPr id="5" name="Picture 4">
            <a:extLst>
              <a:ext uri="{FF2B5EF4-FFF2-40B4-BE49-F238E27FC236}">
                <a16:creationId xmlns:a16="http://schemas.microsoft.com/office/drawing/2014/main" id="{CE4390F2-9B4F-5C4D-2333-A7F6F3C23A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890883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181E4-B91A-3865-CD4E-D545500B83B0}"/>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078313"/>
          </a:xfrm>
          <a:prstGeom prst="rect">
            <a:avLst/>
          </a:prstGeom>
          <a:noFill/>
          <a:ln w="28575">
            <a:noFill/>
            <a:miter lim="800000"/>
            <a:headEnd/>
            <a:tailEnd/>
          </a:ln>
        </p:spPr>
        <p:txBody>
          <a:bodyPr wrap="square">
            <a:spAutoFit/>
          </a:bodyPr>
          <a:lstStyle/>
          <a:p>
            <a:pPr algn="ctr">
              <a:spcAft>
                <a:spcPts val="900"/>
              </a:spcAft>
            </a:pPr>
            <a:r>
              <a:rPr lang="en-US" sz="27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1:26-28</a:t>
            </a:r>
          </a:p>
          <a:p>
            <a:pPr algn="just"/>
            <a:r>
              <a:rPr lang="en-US" sz="3100" baseline="30000" dirty="0">
                <a:effectLst>
                  <a:outerShdw blurRad="38100" dist="38100" dir="2700000" algn="tl">
                    <a:srgbClr val="000000">
                      <a:alpha val="43137"/>
                    </a:srgbClr>
                  </a:outerShdw>
                </a:effectLst>
                <a:latin typeface="Calibri" panose="020F0502020204030204" pitchFamily="34" charset="0"/>
              </a:rPr>
              <a:t>26 </a:t>
            </a:r>
            <a:r>
              <a:rPr lang="en-US" sz="3100" dirty="0">
                <a:effectLst>
                  <a:outerShdw blurRad="38100" dist="38100" dir="2700000" algn="tl">
                    <a:srgbClr val="000000">
                      <a:alpha val="43137"/>
                    </a:srgbClr>
                  </a:outerShdw>
                </a:effectLst>
                <a:latin typeface="Calibri" panose="020F0502020204030204" pitchFamily="34" charset="0"/>
              </a:rPr>
              <a:t>Then God said,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Let Us make man in Our image</a:t>
            </a:r>
            <a:r>
              <a:rPr lang="en-US" sz="3100" dirty="0">
                <a:effectLst>
                  <a:outerShdw blurRad="38100" dist="38100" dir="2700000" algn="tl">
                    <a:srgbClr val="000000">
                      <a:alpha val="43137"/>
                    </a:srgbClr>
                  </a:outerShdw>
                </a:effectLst>
                <a:latin typeface="Calibri" panose="020F0502020204030204" pitchFamily="34" charset="0"/>
              </a:rPr>
              <a:t>, according to Our likeness; and let them rule over the fish of the sea and over the birds of the sky and over the cattle and over all the earth, and over every creeping thing that creeps on the earth.” </a:t>
            </a:r>
            <a:r>
              <a:rPr lang="en-US" sz="3100" baseline="30000" dirty="0">
                <a:effectLst>
                  <a:outerShdw blurRad="38100" dist="38100" dir="2700000" algn="tl">
                    <a:srgbClr val="000000">
                      <a:alpha val="43137"/>
                    </a:srgbClr>
                  </a:outerShdw>
                </a:effectLst>
                <a:latin typeface="Calibri" panose="020F0502020204030204" pitchFamily="34" charset="0"/>
              </a:rPr>
              <a:t>27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rPr>
              <a:t>God created man in His own image, in the image of God He created him; male and female He created them</a:t>
            </a:r>
            <a:r>
              <a:rPr lang="en-US" sz="3100" dirty="0">
                <a:effectLst>
                  <a:outerShdw blurRad="38100" dist="38100" dir="2700000" algn="tl">
                    <a:srgbClr val="000000">
                      <a:alpha val="43137"/>
                    </a:srgbClr>
                  </a:outerShdw>
                </a:effectLst>
                <a:latin typeface="Calibri" panose="020F0502020204030204" pitchFamily="34" charset="0"/>
              </a:rPr>
              <a:t>. </a:t>
            </a:r>
            <a:r>
              <a:rPr lang="en-US" sz="3100" baseline="30000" dirty="0">
                <a:effectLst>
                  <a:outerShdw blurRad="38100" dist="38100" dir="2700000" algn="tl">
                    <a:srgbClr val="000000">
                      <a:alpha val="43137"/>
                    </a:srgbClr>
                  </a:outerShdw>
                </a:effectLst>
                <a:latin typeface="Calibri" panose="020F0502020204030204" pitchFamily="34" charset="0"/>
              </a:rPr>
              <a:t>28 </a:t>
            </a:r>
            <a:r>
              <a:rPr lang="en-US" sz="3100" dirty="0">
                <a:effectLst>
                  <a:outerShdw blurRad="38100" dist="38100" dir="2700000" algn="tl">
                    <a:srgbClr val="000000">
                      <a:alpha val="43137"/>
                    </a:srgbClr>
                  </a:outerShdw>
                </a:effectLst>
                <a:latin typeface="Calibri" panose="020F0502020204030204" pitchFamily="34" charset="0"/>
              </a:rPr>
              <a:t>God blessed them; and God said to them, “Be fruitful and multiply, and fill the earth, and subdue it; and rule over the fish of the sea and over the birds of the sky and over every living thing that moves on the earth.”</a:t>
            </a:r>
          </a:p>
        </p:txBody>
      </p:sp>
    </p:spTree>
    <p:extLst>
      <p:ext uri="{BB962C8B-B14F-4D97-AF65-F5344CB8AC3E}">
        <p14:creationId xmlns:p14="http://schemas.microsoft.com/office/powerpoint/2010/main" val="163452811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9C147-5AC6-405D-AD7B-C7140D04E223}"/>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a:spcAft>
                <a:spcPts val="9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9:6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“Whoever sheds man’s blood, By man</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his blood shall be shed, For in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image of God</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 made man.”</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702295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4801314"/>
          </a:xfrm>
          <a:prstGeom prst="rect">
            <a:avLst/>
          </a:prstGeom>
        </p:spPr>
        <p:txBody>
          <a:bodyPr wrap="square">
            <a:spAutoFit/>
          </a:bodyPr>
          <a:lstStyle/>
          <a:p>
            <a:pPr algn="ctr" defTabSz="685800">
              <a:spcBef>
                <a:spcPts val="0"/>
              </a:spcBef>
              <a:spcAft>
                <a:spcPts val="6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rPr>
              <a:t> For the wrath of God is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revealed</a:t>
            </a:r>
            <a:r>
              <a:rPr lang="en-US" sz="3200" dirty="0">
                <a:effectLst>
                  <a:outerShdw blurRad="38100" dist="38100" dir="2700000" algn="tl">
                    <a:srgbClr val="000000">
                      <a:alpha val="43137"/>
                    </a:srgbClr>
                  </a:outerShdw>
                </a:effectLst>
                <a:latin typeface="Calibri" panose="020F0502020204030204" pitchFamily="34" charset="0"/>
              </a:rPr>
              <a:t> from heaven against all ungodliness and unrighteousness of men who suppress the truth in unrighteousness, </a:t>
            </a:r>
            <a:r>
              <a:rPr lang="en-US" sz="3200" baseline="30000" dirty="0">
                <a:effectLst>
                  <a:outerShdw blurRad="38100" dist="38100" dir="2700000" algn="tl">
                    <a:srgbClr val="000000">
                      <a:alpha val="43137"/>
                    </a:srgbClr>
                  </a:outerShdw>
                </a:effectLst>
                <a:latin typeface="Calibri" panose="020F0502020204030204" pitchFamily="34" charset="0"/>
              </a:rPr>
              <a:t>19</a:t>
            </a:r>
            <a:r>
              <a:rPr lang="en-US" sz="3200" dirty="0">
                <a:effectLst>
                  <a:outerShdw blurRad="38100" dist="38100" dir="2700000" algn="tl">
                    <a:srgbClr val="000000">
                      <a:alpha val="43137"/>
                    </a:srgbClr>
                  </a:outerShdw>
                </a:effectLst>
                <a:latin typeface="Calibri" panose="020F0502020204030204" pitchFamily="34" charset="0"/>
              </a:rPr>
              <a:t> because that which is known about God is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evident</a:t>
            </a:r>
            <a:r>
              <a:rPr lang="en-US" sz="3200" dirty="0">
                <a:effectLst>
                  <a:outerShdw blurRad="38100" dist="38100" dir="2700000" algn="tl">
                    <a:srgbClr val="000000">
                      <a:alpha val="43137"/>
                    </a:srgbClr>
                  </a:outerShdw>
                </a:effectLst>
                <a:latin typeface="Calibri" panose="020F0502020204030204" pitchFamily="34" charset="0"/>
              </a:rPr>
              <a:t> within them; for God made it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evident</a:t>
            </a:r>
            <a:r>
              <a:rPr lang="en-US" sz="3200" dirty="0">
                <a:effectLst>
                  <a:outerShdw blurRad="38100" dist="38100" dir="2700000" algn="tl">
                    <a:srgbClr val="000000">
                      <a:alpha val="43137"/>
                    </a:srgbClr>
                  </a:outerShdw>
                </a:effectLst>
                <a:latin typeface="Calibri" panose="020F0502020204030204" pitchFamily="34" charset="0"/>
              </a:rPr>
              <a:t> to them. </a:t>
            </a:r>
            <a:r>
              <a:rPr lang="en-US" sz="3200" baseline="30000" dirty="0">
                <a:effectLst>
                  <a:outerShdw blurRad="38100" dist="38100" dir="2700000" algn="tl">
                    <a:srgbClr val="000000">
                      <a:alpha val="43137"/>
                    </a:srgbClr>
                  </a:outerShdw>
                </a:effectLst>
                <a:latin typeface="Calibri" panose="020F0502020204030204" pitchFamily="34" charset="0"/>
              </a:rPr>
              <a:t>20</a:t>
            </a:r>
            <a:r>
              <a:rPr lang="en-US" sz="32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clearly seen</a:t>
            </a:r>
            <a:r>
              <a:rPr lang="en-US" sz="3200" dirty="0">
                <a:effectLst>
                  <a:outerShdw blurRad="38100" dist="38100" dir="2700000" algn="tl">
                    <a:srgbClr val="000000">
                      <a:alpha val="43137"/>
                    </a:srgbClr>
                  </a:outerShdw>
                </a:effectLst>
                <a:latin typeface="Calibri" panose="020F0502020204030204" pitchFamily="34" charset="0"/>
              </a:rPr>
              <a:t>, being </a:t>
            </a:r>
            <a:r>
              <a:rPr lang="en-US" sz="3200" dirty="0">
                <a:effectLst>
                  <a:outerShdw blurRad="38100" dist="38100" dir="2700000" algn="tl">
                    <a:srgbClr val="000000">
                      <a:alpha val="43137"/>
                    </a:srgbClr>
                  </a:outerShdw>
                </a:effectLst>
              </a:rPr>
              <a:t>understood</a:t>
            </a:r>
            <a:r>
              <a:rPr lang="en-US" sz="3200" dirty="0">
                <a:effectLst>
                  <a:outerShdw blurRad="38100" dist="38100" dir="2700000" algn="tl">
                    <a:srgbClr val="000000">
                      <a:alpha val="43137"/>
                    </a:srgbClr>
                  </a:outerShdw>
                </a:effectLst>
                <a:latin typeface="Calibri" panose="020F0502020204030204" pitchFamily="34" charset="0"/>
              </a:rPr>
              <a:t> through what has been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made</a:t>
            </a:r>
            <a:r>
              <a:rPr lang="en-US" sz="3200" dirty="0">
                <a:effectLst>
                  <a:outerShdw blurRad="38100" dist="38100" dir="2700000" algn="tl">
                    <a:srgbClr val="000000">
                      <a:alpha val="43137"/>
                    </a:srgbClr>
                  </a:outerShdw>
                </a:effectLst>
                <a:latin typeface="Calibri" panose="020F0502020204030204" pitchFamily="34" charset="0"/>
              </a:rPr>
              <a:t>, so that they are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without excuse</a:t>
            </a:r>
            <a:r>
              <a:rPr lang="en-US" sz="32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36861247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47C35-B676-42F5-ACA1-C7E5D2018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 name="Rectangle 3">
            <a:extLst>
              <a:ext uri="{FF2B5EF4-FFF2-40B4-BE49-F238E27FC236}">
                <a16:creationId xmlns:a16="http://schemas.microsoft.com/office/drawing/2014/main" id="{E5D3E0B1-6F50-403A-8A11-3536F5096CF6}"/>
              </a:ext>
            </a:extLst>
          </p:cNvPr>
          <p:cNvSpPr/>
          <p:nvPr/>
        </p:nvSpPr>
        <p:spPr>
          <a:xfrm>
            <a:off x="609600" y="1"/>
            <a:ext cx="10972800" cy="4801314"/>
          </a:xfrm>
          <a:prstGeom prst="rect">
            <a:avLst/>
          </a:prstGeom>
        </p:spPr>
        <p:txBody>
          <a:bodyPr wrap="square">
            <a:spAutoFit/>
          </a:bodyPr>
          <a:lstStyle/>
          <a:p>
            <a:pPr algn="ctr" defTabSz="685800">
              <a:spcBef>
                <a:spcPts val="0"/>
              </a:spcBef>
              <a:spcAft>
                <a:spcPts val="6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1:18–20</a:t>
            </a:r>
          </a:p>
          <a:p>
            <a:pPr algn="just">
              <a:spcBef>
                <a:spcPts val="0"/>
              </a:spcBef>
              <a:spcAft>
                <a:spcPts val="1000"/>
              </a:spcAft>
            </a:pPr>
            <a:r>
              <a:rPr lang="en-US" sz="3200" baseline="30000" dirty="0">
                <a:effectLst>
                  <a:outerShdw blurRad="38100" dist="38100" dir="2700000" algn="tl">
                    <a:srgbClr val="000000">
                      <a:alpha val="43137"/>
                    </a:srgbClr>
                  </a:outerShdw>
                </a:effectLst>
                <a:latin typeface="Calibri" panose="020F0502020204030204" pitchFamily="34" charset="0"/>
              </a:rPr>
              <a:t>18</a:t>
            </a:r>
            <a:r>
              <a:rPr lang="en-US" sz="3200" dirty="0">
                <a:effectLst>
                  <a:outerShdw blurRad="38100" dist="38100" dir="2700000" algn="tl">
                    <a:srgbClr val="000000">
                      <a:alpha val="43137"/>
                    </a:srgbClr>
                  </a:outerShdw>
                </a:effectLst>
                <a:latin typeface="Calibri" panose="020F0502020204030204" pitchFamily="34" charset="0"/>
              </a:rPr>
              <a:t> For the wrath of God is revealed from heaven against all ungodliness and unrighteousness of men who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suppress</a:t>
            </a:r>
            <a:r>
              <a:rPr lang="en-US" sz="3200" dirty="0">
                <a:effectLst>
                  <a:outerShdw blurRad="38100" dist="38100" dir="2700000" algn="tl">
                    <a:srgbClr val="000000">
                      <a:alpha val="43137"/>
                    </a:srgbClr>
                  </a:outerShdw>
                </a:effectLst>
                <a:latin typeface="Calibri" panose="020F0502020204030204" pitchFamily="34" charset="0"/>
              </a:rPr>
              <a:t> the truth in unrighteousness, </a:t>
            </a:r>
            <a:r>
              <a:rPr lang="en-US" sz="3200" baseline="30000" dirty="0">
                <a:effectLst>
                  <a:outerShdw blurRad="38100" dist="38100" dir="2700000" algn="tl">
                    <a:srgbClr val="000000">
                      <a:alpha val="43137"/>
                    </a:srgbClr>
                  </a:outerShdw>
                </a:effectLst>
                <a:latin typeface="Calibri" panose="020F0502020204030204" pitchFamily="34" charset="0"/>
              </a:rPr>
              <a:t>19</a:t>
            </a:r>
            <a:r>
              <a:rPr lang="en-US" sz="3200" dirty="0">
                <a:effectLst>
                  <a:outerShdw blurRad="38100" dist="38100" dir="2700000" algn="tl">
                    <a:srgbClr val="000000">
                      <a:alpha val="43137"/>
                    </a:srgbClr>
                  </a:outerShdw>
                </a:effectLst>
                <a:latin typeface="Calibri" panose="020F0502020204030204" pitchFamily="34" charset="0"/>
              </a:rPr>
              <a:t> because that which is known about God is evident within them; for God made it evident to them. </a:t>
            </a:r>
            <a:r>
              <a:rPr lang="en-US" sz="3200" baseline="30000" dirty="0">
                <a:effectLst>
                  <a:outerShdw blurRad="38100" dist="38100" dir="2700000" algn="tl">
                    <a:srgbClr val="000000">
                      <a:alpha val="43137"/>
                    </a:srgbClr>
                  </a:outerShdw>
                </a:effectLst>
                <a:latin typeface="Calibri" panose="020F0502020204030204" pitchFamily="34" charset="0"/>
              </a:rPr>
              <a:t>20</a:t>
            </a:r>
            <a:r>
              <a:rPr lang="en-US" sz="3200" dirty="0">
                <a:effectLst>
                  <a:outerShdw blurRad="38100" dist="38100" dir="2700000" algn="tl">
                    <a:srgbClr val="000000">
                      <a:alpha val="43137"/>
                    </a:srgbClr>
                  </a:outerShdw>
                </a:effectLst>
                <a:latin typeface="Calibri" panose="020F0502020204030204" pitchFamily="34" charset="0"/>
              </a:rPr>
              <a:t> For since the creation of the world His invisible attributes, His eternal power and divine nature, have been clearly seen, being </a:t>
            </a:r>
            <a:r>
              <a:rPr lang="en-US" sz="3200" dirty="0">
                <a:effectLst>
                  <a:outerShdw blurRad="38100" dist="38100" dir="2700000" algn="tl">
                    <a:srgbClr val="000000">
                      <a:alpha val="43137"/>
                    </a:srgbClr>
                  </a:outerShdw>
                </a:effectLst>
              </a:rPr>
              <a:t>understood</a:t>
            </a:r>
            <a:r>
              <a:rPr lang="en-US" sz="3200" dirty="0">
                <a:effectLst>
                  <a:outerShdw blurRad="38100" dist="38100" dir="2700000" algn="tl">
                    <a:srgbClr val="000000">
                      <a:alpha val="43137"/>
                    </a:srgbClr>
                  </a:outerShdw>
                </a:effectLst>
                <a:latin typeface="Calibri" panose="020F0502020204030204" pitchFamily="34" charset="0"/>
              </a:rPr>
              <a:t> through what has been made, so that they are without excuse. </a:t>
            </a:r>
          </a:p>
        </p:txBody>
      </p:sp>
    </p:spTree>
    <p:extLst>
      <p:ext uri="{BB962C8B-B14F-4D97-AF65-F5344CB8AC3E}">
        <p14:creationId xmlns:p14="http://schemas.microsoft.com/office/powerpoint/2010/main" val="3839711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2171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sz="3100" b="1" dirty="0">
                <a:solidFill>
                  <a:srgbClr val="FFFFCC"/>
                </a:solidFill>
                <a:effectLst>
                  <a:outerShdw blurRad="38100" dist="38100" dir="2700000" algn="tl">
                    <a:srgbClr val="000000">
                      <a:alpha val="43137"/>
                    </a:srgbClr>
                  </a:outerShdw>
                </a:effectLst>
                <a:cs typeface="Calibri" panose="020F0502020204030204" pitchFamily="34" charset="0"/>
              </a:rPr>
              <a:t>28-29</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sz="3100" dirty="0">
                <a:effectLst>
                  <a:outerShdw blurRad="38100" dist="38100" dir="2700000" algn="tl">
                    <a:srgbClr val="000000">
                      <a:alpha val="43137"/>
                    </a:srgbClr>
                  </a:outerShdw>
                </a:effectLst>
                <a:cs typeface="Calibri" panose="020F0502020204030204" pitchFamily="34" charset="0"/>
              </a:rPr>
              <a:t>“</a:t>
            </a:r>
            <a:r>
              <a:rPr lang="en-US" sz="3100" b="0" i="0" dirty="0">
                <a:effectLst>
                  <a:outerShdw blurRad="38100" dist="38100" dir="2700000" algn="tl">
                    <a:srgbClr val="000000">
                      <a:alpha val="43137"/>
                    </a:srgbClr>
                  </a:outerShdw>
                </a:effectLst>
              </a:rPr>
              <a:t>The king expelled Moses and Aaron from his presence, forbidding any future return, with the promise of capital consequence for any infraction. While they would indeed shortly see each other once again, it would be for the sole purpose of Pharaoh’s humiliating admission of defeat before YHWH.</a:t>
            </a:r>
            <a:r>
              <a:rPr lang="en-US" sz="31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98).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716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affirmation (29)</a:t>
            </a:r>
            <a:endParaRPr lang="en-US" sz="2800" dirty="0">
              <a:effectLst>
                <a:outerShdw blurRad="38100" dist="38100" dir="2700000" algn="tl">
                  <a:srgbClr val="000000">
                    <a:alpha val="43137"/>
                  </a:srgbClr>
                </a:outerShdw>
              </a:effectLst>
              <a:cs typeface="Calibri" panose="020F0502020204030204" pitchFamily="34" charset="0"/>
            </a:endParaRP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15803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rPr>
              <a:t>(1:1–12:30)</a:t>
            </a:r>
            <a:endParaRPr lang="en-US" altLang="en-US" sz="3200" b="1" dirty="0">
              <a:solidFill>
                <a:srgbClr val="FFFFCC"/>
              </a:solidFill>
              <a:effectLst>
                <a:outerShdw blurRad="38100" dist="38100" dir="2700000" algn="tl">
                  <a:srgbClr val="000000"/>
                </a:outerShdw>
              </a:effectLst>
              <a:ea typeface="Calibri" panose="020F0502020204030204" pitchFamily="34" charset="0"/>
              <a:cs typeface="Calibri" panose="020F0502020204030204" pitchFamily="34" charset="0"/>
            </a:endParaRP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1"/>
            <a:ext cx="7637741" cy="4267200"/>
          </a:xfrm>
        </p:spPr>
        <p:txBody>
          <a:bodyPr/>
          <a:lstStyle/>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sz="3000" dirty="0">
                <a:latin typeface="Calibri" panose="020F0502020204030204" pitchFamily="34" charset="0"/>
                <a:cs typeface="Calibri" panose="020F0502020204030204" pitchFamily="34" charset="0"/>
              </a:rPr>
              <a:t>Development of the deliverer (</a:t>
            </a:r>
            <a:r>
              <a:rPr lang="en-US" altLang="en-US" sz="3000" dirty="0" err="1">
                <a:latin typeface="Calibri" panose="020F0502020204030204" pitchFamily="34" charset="0"/>
                <a:cs typeface="Calibri" panose="020F0502020204030204" pitchFamily="34" charset="0"/>
              </a:rPr>
              <a:t>Exod</a:t>
            </a:r>
            <a:r>
              <a:rPr lang="en-US" altLang="en-US" sz="3000"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God reassures Moses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sz="3000"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sz="3000" dirty="0" err="1">
                <a:latin typeface="Calibri" panose="020F0502020204030204" pitchFamily="34" charset="0"/>
                <a:ea typeface="Calibri" panose="020F0502020204030204" pitchFamily="34" charset="0"/>
                <a:cs typeface="Calibri" panose="020F0502020204030204" pitchFamily="34" charset="0"/>
              </a:rPr>
              <a:t>Exod</a:t>
            </a:r>
            <a:r>
              <a:rPr lang="en-US" altLang="en-US" sz="3000" dirty="0">
                <a:latin typeface="Calibri" panose="020F0502020204030204" pitchFamily="34" charset="0"/>
                <a:ea typeface="Calibri" panose="020F0502020204030204" pitchFamily="34" charset="0"/>
                <a:cs typeface="Calibri" panose="020F0502020204030204" pitchFamily="34" charset="0"/>
              </a:rPr>
              <a:t> 7:8-13)</a:t>
            </a:r>
          </a:p>
          <a:p>
            <a:pPr>
              <a:spcBef>
                <a:spcPts val="0"/>
              </a:spcBef>
              <a:spcAft>
                <a:spcPts val="1200"/>
              </a:spcAft>
              <a:defRPr/>
            </a:pP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Plagues (</a:t>
            </a:r>
            <a:r>
              <a:rPr lang="en-US" altLang="en-US" sz="3000"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sz="3000" b="1" u="sng" dirty="0">
                <a:solidFill>
                  <a:srgbClr val="FFFFCC"/>
                </a:solidFill>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609600" y="1600200"/>
            <a:ext cx="10972800" cy="2514600"/>
          </a:xfrm>
        </p:spPr>
        <p:txBody>
          <a:bodyPr/>
          <a:lstStyle/>
          <a:p>
            <a:pPr marL="0" indent="0" algn="just">
              <a:buNone/>
            </a:pP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10:</a:t>
            </a:r>
            <a:r>
              <a:rPr lang="en-US" sz="3100" b="1" dirty="0">
                <a:solidFill>
                  <a:srgbClr val="FFFFCC"/>
                </a:solidFill>
                <a:effectLst>
                  <a:outerShdw blurRad="38100" dist="38100" dir="2700000" algn="tl">
                    <a:srgbClr val="000000">
                      <a:alpha val="43137"/>
                    </a:srgbClr>
                  </a:outerShdw>
                </a:effectLst>
                <a:cs typeface="Calibri" panose="020F0502020204030204" pitchFamily="34" charset="0"/>
              </a:rPr>
              <a:t>28-29</a:t>
            </a:r>
            <a:r>
              <a:rPr lang="en-US" sz="31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sz="3100" dirty="0">
                <a:effectLst>
                  <a:outerShdw blurRad="38100" dist="38100" dir="2700000" algn="tl">
                    <a:srgbClr val="000000">
                      <a:alpha val="43137"/>
                    </a:srgbClr>
                  </a:outerShdw>
                </a:effectLst>
                <a:cs typeface="Calibri" panose="020F0502020204030204" pitchFamily="34" charset="0"/>
              </a:rPr>
              <a:t>“</a:t>
            </a:r>
            <a:r>
              <a:rPr lang="en-US" sz="3100" b="0" i="0" dirty="0">
                <a:effectLst>
                  <a:outerShdw blurRad="38100" dist="38100" dir="2700000" algn="tl">
                    <a:srgbClr val="000000">
                      <a:alpha val="43137"/>
                    </a:srgbClr>
                  </a:outerShdw>
                </a:effectLst>
              </a:rPr>
              <a:t>The king expelled Moses and Aaron from his presence, forbidding any future return, with the promise of capital consequence for any infraction. While they would indeed shortly see each other once again, it would be for the sole purpose of Pharaoh’s humiliating admission of defeat before YHWH.</a:t>
            </a:r>
            <a:r>
              <a:rPr lang="en-US" sz="3100" dirty="0">
                <a:effectLst>
                  <a:outerShdw blurRad="38100" dist="38100" dir="2700000" algn="tl">
                    <a:srgbClr val="000000">
                      <a:alpha val="43137"/>
                    </a:srgbClr>
                  </a:outerShdw>
                </a:effectLst>
              </a:rPr>
              <a:t>”</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935480" y="152400"/>
            <a:ext cx="832104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pPr algn="ctr"/>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KJV Bible Commentary for Today: The Most Up-to-Date Commentary on the Time-Honored Text of the KJV </a:t>
            </a:r>
            <a:r>
              <a:rPr lang="en-US" sz="1800" dirty="0">
                <a:effectLst>
                  <a:outerShdw blurRad="38100" dist="38100" dir="2700000" algn="tl">
                    <a:srgbClr val="000000"/>
                  </a:outerShdw>
                </a:effectLst>
                <a:latin typeface="Calibri" panose="020F0502020204030204" pitchFamily="34" charset="0"/>
                <a:cs typeface="+mn-cs"/>
              </a:rPr>
              <a:t>(p. 98). Thomas Nelson.</a:t>
            </a:r>
          </a:p>
        </p:txBody>
      </p:sp>
      <p:pic>
        <p:nvPicPr>
          <p:cNvPr id="2" name="Picture 1">
            <a:extLst>
              <a:ext uri="{FF2B5EF4-FFF2-40B4-BE49-F238E27FC236}">
                <a16:creationId xmlns:a16="http://schemas.microsoft.com/office/drawing/2014/main" id="{BA9DA3D0-9D9B-4653-8382-D1211C8E8025}"/>
              </a:ext>
            </a:extLst>
          </p:cNvPr>
          <p:cNvPicPr>
            <a:picLocks noChangeAspect="1"/>
          </p:cNvPicPr>
          <p:nvPr/>
        </p:nvPicPr>
        <p:blipFill>
          <a:blip r:embed="rId3"/>
          <a:stretch>
            <a:fillRect/>
          </a:stretch>
        </p:blipFill>
        <p:spPr>
          <a:xfrm>
            <a:off x="617443" y="76200"/>
            <a:ext cx="955415" cy="109728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4870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1FFE8-86D2-3D36-1771-9B9B3CFF2D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328313692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Box 3">
            <a:extLst>
              <a:ext uri="{FF2B5EF4-FFF2-40B4-BE49-F238E27FC236}">
                <a16:creationId xmlns:a16="http://schemas.microsoft.com/office/drawing/2014/main" id="{8FD182B7-1823-31A3-C891-74C0BA913229}"/>
              </a:ext>
            </a:extLst>
          </p:cNvPr>
          <p:cNvSpPr txBox="1">
            <a:spLocks noChangeArrowheads="1"/>
          </p:cNvSpPr>
          <p:nvPr/>
        </p:nvSpPr>
        <p:spPr bwMode="auto">
          <a:xfrm>
            <a:off x="609600" y="167638"/>
            <a:ext cx="10972800" cy="6578724"/>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spcBef>
                <a:spcPts val="0"/>
              </a:spcBef>
              <a:spcAft>
                <a:spcPts val="300"/>
              </a:spcAft>
            </a:pPr>
            <a:r>
              <a:rPr kumimoji="0" lang="en-US" altLang="en-US" sz="4000" b="1" i="0" u="none" strike="noStrike" kern="0" cap="none" spc="0" normalizeH="0" baseline="0" noProof="0" dirty="0">
                <a:ln>
                  <a:noFill/>
                </a:ln>
                <a:solidFill>
                  <a:srgbClr val="0000FF"/>
                </a:solidFill>
                <a:effectLst/>
                <a:uLnTx/>
                <a:uFillTx/>
                <a:latin typeface="Calibri" panose="020F0502020204030204" pitchFamily="34" charset="0"/>
                <a:ea typeface="+mj-ea"/>
                <a:cs typeface="Calibri" panose="020F0502020204030204" pitchFamily="34" charset="0"/>
              </a:rPr>
              <a:t>Vermont Constitution (1777)</a:t>
            </a:r>
          </a:p>
          <a:p>
            <a:pPr algn="ctr" eaLnBrk="1" hangingPunct="1">
              <a:spcBef>
                <a:spcPts val="0"/>
              </a:spcBef>
              <a:spcAft>
                <a:spcPts val="300"/>
              </a:spcAft>
            </a:pPr>
            <a:r>
              <a:rPr lang="en-US" altLang="en-US" dirty="0">
                <a:solidFill>
                  <a:schemeClr val="bg2"/>
                </a:solidFill>
                <a:latin typeface="Calibri" panose="020F0502020204030204" pitchFamily="34" charset="0"/>
              </a:rPr>
              <a:t>Brewer, </a:t>
            </a:r>
            <a:r>
              <a:rPr lang="en-US" altLang="en-US" i="1" dirty="0">
                <a:solidFill>
                  <a:schemeClr val="bg2"/>
                </a:solidFill>
                <a:latin typeface="Calibri" panose="020F0502020204030204" pitchFamily="34" charset="0"/>
              </a:rPr>
              <a:t>United States A Christian Nation</a:t>
            </a:r>
            <a:r>
              <a:rPr lang="en-US" altLang="en-US" dirty="0">
                <a:solidFill>
                  <a:schemeClr val="bg2"/>
                </a:solidFill>
                <a:latin typeface="Calibri" panose="020F0502020204030204" pitchFamily="34" charset="0"/>
              </a:rPr>
              <a:t>, 25</a:t>
            </a:r>
          </a:p>
          <a:p>
            <a:pPr algn="just" eaLnBrk="1" hangingPunct="1">
              <a:spcBef>
                <a:spcPts val="0"/>
              </a:spcBef>
              <a:spcAft>
                <a:spcPts val="300"/>
              </a:spcAft>
            </a:pPr>
            <a:r>
              <a:rPr lang="en-US" altLang="en-US" sz="3000" dirty="0">
                <a:solidFill>
                  <a:schemeClr val="bg2"/>
                </a:solidFill>
                <a:latin typeface="Calibri" panose="020F0502020204030204" pitchFamily="34" charset="0"/>
              </a:rPr>
              <a:t>“The Vermont Constitution of 1777 required of every member of the House of Representatives that he take this oath: ‘I do believe in one God, the creator and governor of the universe, the rewarder of the good and punisher of the wicked, and I do acknowledge the scriptures of the Old and New Testaments to be given by divine inspiration, and own and profess that Protestant religion.’  A similar requirement was provided by the Constitution of 1786.”</a:t>
            </a:r>
          </a:p>
          <a:p>
            <a:pPr algn="just" eaLnBrk="1" hangingPunct="1">
              <a:spcBef>
                <a:spcPts val="0"/>
              </a:spcBef>
              <a:spcAft>
                <a:spcPts val="0"/>
              </a:spcAft>
            </a:pPr>
            <a:endParaRPr lang="en-US" altLang="en-US" sz="2800" dirty="0">
              <a:solidFill>
                <a:schemeClr val="bg2"/>
              </a:solidFill>
              <a:latin typeface="Calibri" panose="020F0502020204030204" pitchFamily="34" charset="0"/>
            </a:endParaRPr>
          </a:p>
          <a:p>
            <a:pPr algn="just" eaLnBrk="1" hangingPunct="1">
              <a:spcBef>
                <a:spcPts val="0"/>
              </a:spcBef>
              <a:spcAft>
                <a:spcPts val="0"/>
              </a:spcAft>
            </a:pPr>
            <a:endParaRPr lang="en-US" altLang="en-US" sz="2800" dirty="0">
              <a:solidFill>
                <a:schemeClr val="bg2"/>
              </a:solidFill>
              <a:latin typeface="Calibri" panose="020F0502020204030204" pitchFamily="34" charset="0"/>
            </a:endParaRPr>
          </a:p>
          <a:p>
            <a:pPr algn="just" eaLnBrk="1" hangingPunct="1">
              <a:spcBef>
                <a:spcPts val="0"/>
              </a:spcBef>
              <a:spcAft>
                <a:spcPts val="0"/>
              </a:spcAft>
            </a:pPr>
            <a:endParaRPr lang="en-US" altLang="en-US" sz="2800" dirty="0">
              <a:solidFill>
                <a:schemeClr val="bg2"/>
              </a:solidFill>
              <a:latin typeface="Calibri" panose="020F0502020204030204" pitchFamily="34" charset="0"/>
            </a:endParaRPr>
          </a:p>
          <a:p>
            <a:pPr algn="just" eaLnBrk="1" hangingPunct="1">
              <a:spcBef>
                <a:spcPts val="0"/>
              </a:spcBef>
              <a:spcAft>
                <a:spcPts val="0"/>
              </a:spcAft>
            </a:pPr>
            <a:endParaRPr lang="en-US" altLang="en-US" sz="2800" dirty="0">
              <a:solidFill>
                <a:schemeClr val="bg2"/>
              </a:solidFill>
              <a:latin typeface="Calibri" panose="020F0502020204030204" pitchFamily="34" charset="0"/>
            </a:endParaRPr>
          </a:p>
          <a:p>
            <a:pPr algn="just" eaLnBrk="1" hangingPunct="1">
              <a:spcBef>
                <a:spcPts val="0"/>
              </a:spcBef>
              <a:spcAft>
                <a:spcPts val="0"/>
              </a:spcAft>
            </a:pPr>
            <a:endParaRPr lang="en-US" altLang="en-US" sz="2800" dirty="0">
              <a:solidFill>
                <a:schemeClr val="bg2"/>
              </a:solidFill>
              <a:latin typeface="Calibri" panose="020F0502020204030204" pitchFamily="34" charset="0"/>
            </a:endParaRPr>
          </a:p>
        </p:txBody>
      </p:sp>
      <p:pic>
        <p:nvPicPr>
          <p:cNvPr id="53252" name="Picture 3">
            <a:extLst>
              <a:ext uri="{FF2B5EF4-FFF2-40B4-BE49-F238E27FC236}">
                <a16:creationId xmlns:a16="http://schemas.microsoft.com/office/drawing/2014/main" id="{73733D95-0EF6-C9BF-60E2-9AD160D4C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4101" y="4572000"/>
            <a:ext cx="2563798"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03323414"/>
              </p:ext>
            </p:extLst>
          </p:nvPr>
        </p:nvGraphicFramePr>
        <p:xfrm>
          <a:off x="609600" y="316858"/>
          <a:ext cx="10972800" cy="6068219"/>
        </p:xfrm>
        <a:graphic>
          <a:graphicData uri="http://schemas.openxmlformats.org/drawingml/2006/table">
            <a:tbl>
              <a:tblPr firstRow="1" bandRow="1">
                <a:tableStyleId>{5C22544A-7EE6-4342-B048-85BDC9FD1C3A}</a:tableStyleId>
              </a:tblPr>
              <a:tblGrid>
                <a:gridCol w="146304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6517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377440">
                  <a:extLst>
                    <a:ext uri="{9D8B030D-6E8A-4147-A177-3AD203B41FA5}">
                      <a16:colId xmlns:a16="http://schemas.microsoft.com/office/drawing/2014/main" val="20004"/>
                    </a:ext>
                  </a:extLst>
                </a:gridCol>
              </a:tblGrid>
              <a:tr h="794830">
                <a:tc gridSpan="5">
                  <a:txBody>
                    <a:bodyPr/>
                    <a:lstStyle/>
                    <a:p>
                      <a:pPr algn="ctr"/>
                      <a:r>
                        <a:rPr kumimoji="0" lang="en-US" sz="3600" b="1"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j-ea"/>
                          <a:cs typeface="+mj-cs"/>
                        </a:rPr>
                        <a:t>Scripture’s Four Judgments</a:t>
                      </a:r>
                      <a:endParaRPr lang="en-US" sz="1400" b="1" dirty="0">
                        <a:solidFill>
                          <a:srgbClr val="FFFFCC"/>
                        </a:solidFill>
                        <a:effectLst>
                          <a:outerShdw blurRad="38100" dist="38100" dir="2700000" algn="tl">
                            <a:srgbClr val="000000">
                              <a:alpha val="43137"/>
                            </a:srgbClr>
                          </a:outerShdw>
                        </a:effectLst>
                        <a:latin typeface="Calibri" panose="020F0502020204030204" pitchFamily="34" charset="0"/>
                      </a:endParaRPr>
                    </a:p>
                  </a:txBody>
                  <a:tcPr marT="45717" marB="45717" anchor="ctr"/>
                </a:tc>
                <a:tc hMerge="1">
                  <a:txBody>
                    <a:bodyPr/>
                    <a:lstStyle/>
                    <a:p>
                      <a:endParaRPr lang="en-US" sz="1800" dirty="0">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tc hMerge="1">
                  <a:txBody>
                    <a:bodyPr/>
                    <a:lstStyle/>
                    <a:p>
                      <a:endParaRPr lang="en-US" sz="1800" b="1" u="sng" dirty="0">
                        <a:solidFill>
                          <a:schemeClr val="bg1"/>
                        </a:solidFill>
                        <a:latin typeface="Calibri" panose="020F0502020204030204" pitchFamily="34" charset="0"/>
                      </a:endParaRPr>
                    </a:p>
                  </a:txBody>
                  <a:tcPr marT="45717" marB="45717"/>
                </a:tc>
                <a:tc hMerge="1">
                  <a:txBody>
                    <a:bodyPr/>
                    <a:lstStyle/>
                    <a:p>
                      <a:endParaRPr lang="en-US" sz="1800" dirty="0">
                        <a:latin typeface="Calibri" panose="020F0502020204030204" pitchFamily="34" charset="0"/>
                      </a:endParaRPr>
                    </a:p>
                  </a:txBody>
                  <a:tcPr marT="45717" marB="45717"/>
                </a:tc>
                <a:extLst>
                  <a:ext uri="{0D108BD9-81ED-4DB2-BD59-A6C34878D82A}">
                    <a16:rowId xmlns:a16="http://schemas.microsoft.com/office/drawing/2014/main" val="1141638253"/>
                  </a:ext>
                </a:extLst>
              </a:tr>
              <a:tr h="794830">
                <a:tc>
                  <a:txBody>
                    <a:bodyPr/>
                    <a:lstStyle/>
                    <a:p>
                      <a:pPr algn="l"/>
                      <a:r>
                        <a:rPr lang="en-US" sz="1800" b="1" dirty="0">
                          <a:latin typeface="Calibri" panose="020F0502020204030204" pitchFamily="34" charset="0"/>
                        </a:rPr>
                        <a:t>NAME</a:t>
                      </a:r>
                    </a:p>
                  </a:txBody>
                  <a:tcPr marT="45717" marB="45717" anchor="ctr"/>
                </a:tc>
                <a:tc>
                  <a:txBody>
                    <a:bodyPr/>
                    <a:lstStyle/>
                    <a:p>
                      <a:pPr marL="0" algn="ctr" defTabSz="914400" rtl="0" eaLnBrk="1" latinLnBrk="0" hangingPunct="1"/>
                      <a:r>
                        <a:rPr lang="en-US" sz="1800" b="1" kern="1200" dirty="0">
                          <a:solidFill>
                            <a:srgbClr val="0000CC"/>
                          </a:solidFill>
                          <a:latin typeface="Calibri" panose="020F0502020204030204" pitchFamily="34" charset="0"/>
                          <a:ea typeface="+mn-ea"/>
                          <a:cs typeface="+mn-cs"/>
                        </a:rPr>
                        <a:t>SHEEP AND GOAT</a:t>
                      </a:r>
                    </a:p>
                  </a:txBody>
                  <a:tcPr marT="45717" marB="45717" anchor="ctr">
                    <a:solidFill>
                      <a:schemeClr val="tx2">
                        <a:lumMod val="20000"/>
                        <a:lumOff val="80000"/>
                      </a:schemeClr>
                    </a:solidFill>
                  </a:tcPr>
                </a:tc>
                <a:tc>
                  <a:txBody>
                    <a:bodyPr/>
                    <a:lstStyle/>
                    <a:p>
                      <a:pPr algn="ctr"/>
                      <a:r>
                        <a:rPr lang="en-US" sz="1800" b="1" dirty="0">
                          <a:solidFill>
                            <a:schemeClr val="bg2"/>
                          </a:solidFill>
                          <a:latin typeface="Calibri" panose="020F0502020204030204" pitchFamily="34" charset="0"/>
                        </a:rPr>
                        <a:t>JUDGMENT OF THE JEWS</a:t>
                      </a:r>
                    </a:p>
                  </a:txBody>
                  <a:tcPr marT="45717" marB="45717" anchor="ctr"/>
                </a:tc>
                <a:tc>
                  <a:txBody>
                    <a:bodyPr/>
                    <a:lstStyle/>
                    <a:p>
                      <a:pPr marL="0" algn="ctr" defTabSz="914400" rtl="0" eaLnBrk="1" latinLnBrk="0" hangingPunct="1"/>
                      <a:r>
                        <a:rPr lang="en-US" sz="1800" b="1" kern="1200" dirty="0">
                          <a:solidFill>
                            <a:srgbClr val="9900FF"/>
                          </a:solidFill>
                          <a:latin typeface="Calibri" panose="020F0502020204030204" pitchFamily="34" charset="0"/>
                          <a:ea typeface="+mn-ea"/>
                          <a:cs typeface="+mn-cs"/>
                        </a:rPr>
                        <a:t>BEMA SEAT</a:t>
                      </a:r>
                    </a:p>
                  </a:txBody>
                  <a:tcPr marT="45717" marB="45717" anchor="ctr">
                    <a:solidFill>
                      <a:schemeClr val="accent5">
                        <a:lumMod val="60000"/>
                        <a:lumOff val="40000"/>
                      </a:schemeClr>
                    </a:solidFill>
                  </a:tcPr>
                </a:tc>
                <a:tc>
                  <a:txBody>
                    <a:bodyPr/>
                    <a:lstStyle/>
                    <a:p>
                      <a:pPr algn="ctr"/>
                      <a:r>
                        <a:rPr lang="en-US" sz="1800" b="1" kern="1200" dirty="0">
                          <a:solidFill>
                            <a:srgbClr val="C00000"/>
                          </a:solidFill>
                          <a:latin typeface="Calibri" panose="020F0502020204030204" pitchFamily="34" charset="0"/>
                          <a:ea typeface="+mn-ea"/>
                          <a:cs typeface="+mn-cs"/>
                        </a:rPr>
                        <a:t>GREAT WHITE THRONE</a:t>
                      </a:r>
                    </a:p>
                  </a:txBody>
                  <a:tcPr marT="45717" marB="45717" anchor="ctr"/>
                </a:tc>
                <a:extLst>
                  <a:ext uri="{0D108BD9-81ED-4DB2-BD59-A6C34878D82A}">
                    <a16:rowId xmlns:a16="http://schemas.microsoft.com/office/drawing/2014/main" val="10000"/>
                  </a:ext>
                </a:extLst>
              </a:tr>
              <a:tr h="371120">
                <a:tc>
                  <a:txBody>
                    <a:bodyPr/>
                    <a:lstStyle/>
                    <a:p>
                      <a:r>
                        <a:rPr lang="en-US" sz="1800" b="1" dirty="0">
                          <a:latin typeface="Calibri" panose="020F0502020204030204" pitchFamily="34" charset="0"/>
                        </a:rPr>
                        <a:t>SCRIPTURE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Matt 25:31-46</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Ezek 20:33-44</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1 Cor 3:10-15</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Rev 20:11-15</a:t>
                      </a:r>
                    </a:p>
                  </a:txBody>
                  <a:tcPr marT="45717" marB="45717" anchor="ctr"/>
                </a:tc>
                <a:extLst>
                  <a:ext uri="{0D108BD9-81ED-4DB2-BD59-A6C34878D82A}">
                    <a16:rowId xmlns:a16="http://schemas.microsoft.com/office/drawing/2014/main" val="10001"/>
                  </a:ext>
                </a:extLst>
              </a:tr>
              <a:tr h="649461">
                <a:tc>
                  <a:txBody>
                    <a:bodyPr/>
                    <a:lstStyle/>
                    <a:p>
                      <a:r>
                        <a:rPr lang="en-US" sz="1800" b="1" dirty="0">
                          <a:latin typeface="Calibri" panose="020F0502020204030204" pitchFamily="34" charset="0"/>
                        </a:rPr>
                        <a:t>PLACE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Earth, Jerusalem</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Earth, wilderness</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Heaven</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Earth</a:t>
                      </a:r>
                    </a:p>
                  </a:txBody>
                  <a:tcPr marT="45717" marB="45717" anchor="ctr"/>
                </a:tc>
                <a:extLst>
                  <a:ext uri="{0D108BD9-81ED-4DB2-BD59-A6C34878D82A}">
                    <a16:rowId xmlns:a16="http://schemas.microsoft.com/office/drawing/2014/main" val="10002"/>
                  </a:ext>
                </a:extLst>
              </a:tr>
              <a:tr h="927801">
                <a:tc>
                  <a:txBody>
                    <a:bodyPr/>
                    <a:lstStyle/>
                    <a:p>
                      <a:r>
                        <a:rPr lang="en-US" sz="1800" b="1" dirty="0">
                          <a:latin typeface="Calibri" panose="020F0502020204030204" pitchFamily="34" charset="0"/>
                        </a:rPr>
                        <a:t>AUDIENCE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Gentile Tribulation survivors</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Jewish Tribulation survivors</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Church Age believers</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All unsaved</a:t>
                      </a:r>
                    </a:p>
                  </a:txBody>
                  <a:tcPr marT="45717" marB="45717" anchor="ctr"/>
                </a:tc>
                <a:extLst>
                  <a:ext uri="{0D108BD9-81ED-4DB2-BD59-A6C34878D82A}">
                    <a16:rowId xmlns:a16="http://schemas.microsoft.com/office/drawing/2014/main" val="10003"/>
                  </a:ext>
                </a:extLst>
              </a:tr>
              <a:tr h="649461">
                <a:tc>
                  <a:txBody>
                    <a:bodyPr/>
                    <a:lstStyle/>
                    <a:p>
                      <a:r>
                        <a:rPr lang="en-US" sz="1800" b="1" dirty="0">
                          <a:latin typeface="Calibri" panose="020F0502020204030204" pitchFamily="34" charset="0"/>
                        </a:rPr>
                        <a:t>WHEN</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After Tribulation</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After Tribulation</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After rapture</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After Millennium</a:t>
                      </a:r>
                    </a:p>
                  </a:txBody>
                  <a:tcPr marT="45717" marB="45717" anchor="ctr"/>
                </a:tc>
                <a:extLst>
                  <a:ext uri="{0D108BD9-81ED-4DB2-BD59-A6C34878D82A}">
                    <a16:rowId xmlns:a16="http://schemas.microsoft.com/office/drawing/2014/main" val="10004"/>
                  </a:ext>
                </a:extLst>
              </a:tr>
              <a:tr h="927801">
                <a:tc>
                  <a:txBody>
                    <a:bodyPr/>
                    <a:lstStyle/>
                    <a:p>
                      <a:r>
                        <a:rPr lang="en-US" sz="1800" b="1" dirty="0">
                          <a:latin typeface="Calibri" panose="020F0502020204030204" pitchFamily="34" charset="0"/>
                        </a:rPr>
                        <a:t>PURPOSE</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Saved Gentiles enter kingdom</a:t>
                      </a:r>
                    </a:p>
                  </a:txBody>
                  <a:tcPr marT="45717" marB="45717" anchor="ctr">
                    <a:solidFill>
                      <a:schemeClr val="accent5">
                        <a:lumMod val="20000"/>
                        <a:lumOff val="80000"/>
                      </a:schemeClr>
                    </a:solidFill>
                  </a:tcPr>
                </a:tc>
                <a:tc>
                  <a:txBody>
                    <a:bodyPr/>
                    <a:lstStyle/>
                    <a:p>
                      <a:r>
                        <a:rPr lang="en-US" sz="2000" b="1" dirty="0">
                          <a:solidFill>
                            <a:schemeClr val="bg2"/>
                          </a:solidFill>
                          <a:latin typeface="Calibri" panose="020F0502020204030204" pitchFamily="34" charset="0"/>
                        </a:rPr>
                        <a:t>Saved Jews enter kingdom</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Reward believers</a:t>
                      </a:r>
                    </a:p>
                  </a:txBody>
                  <a:tcPr marT="45717" marB="45717" anchor="ctr">
                    <a:solidFill>
                      <a:schemeClr val="accent5">
                        <a:lumMod val="20000"/>
                        <a:lumOff val="80000"/>
                      </a:schemeClr>
                    </a:solidFill>
                  </a:tcPr>
                </a:tc>
                <a:tc>
                  <a:txBody>
                    <a:bodyPr/>
                    <a:lstStyle/>
                    <a:p>
                      <a:r>
                        <a:rPr lang="en-US" sz="2000" b="1" kern="1200" dirty="0">
                          <a:solidFill>
                            <a:srgbClr val="C00000"/>
                          </a:solidFill>
                          <a:latin typeface="Calibri" panose="020F0502020204030204" pitchFamily="34" charset="0"/>
                          <a:ea typeface="+mn-ea"/>
                          <a:cs typeface="+mn-cs"/>
                        </a:rPr>
                        <a:t>Degree of punishment in hell</a:t>
                      </a:r>
                    </a:p>
                  </a:txBody>
                  <a:tcPr marT="45717" marB="45717" anchor="ctr"/>
                </a:tc>
                <a:extLst>
                  <a:ext uri="{0D108BD9-81ED-4DB2-BD59-A6C34878D82A}">
                    <a16:rowId xmlns:a16="http://schemas.microsoft.com/office/drawing/2014/main" val="10005"/>
                  </a:ext>
                </a:extLst>
              </a:tr>
              <a:tr h="927801">
                <a:tc>
                  <a:txBody>
                    <a:bodyPr/>
                    <a:lstStyle/>
                    <a:p>
                      <a:r>
                        <a:rPr lang="en-US" sz="1800" b="1" dirty="0">
                          <a:latin typeface="Calibri" panose="020F0502020204030204" pitchFamily="34" charset="0"/>
                        </a:rPr>
                        <a:t>EVALUATION</a:t>
                      </a:r>
                    </a:p>
                  </a:txBody>
                  <a:tcPr marT="45717" marB="45717" anchor="ctr"/>
                </a:tc>
                <a:tc>
                  <a:txBody>
                    <a:bodyPr/>
                    <a:lstStyle/>
                    <a:p>
                      <a:pPr marL="0" algn="l" defTabSz="914400" rtl="0" eaLnBrk="1" latinLnBrk="0" hangingPunct="1"/>
                      <a:r>
                        <a:rPr lang="en-US" sz="2000" b="1" kern="1200" dirty="0">
                          <a:solidFill>
                            <a:srgbClr val="0000CC"/>
                          </a:solidFill>
                          <a:latin typeface="Calibri" panose="020F0502020204030204" pitchFamily="34" charset="0"/>
                          <a:ea typeface="+mn-ea"/>
                          <a:cs typeface="+mn-cs"/>
                        </a:rPr>
                        <a:t>Treatment of Christ’s brethren</a:t>
                      </a:r>
                    </a:p>
                  </a:txBody>
                  <a:tcPr marT="45717" marB="45717" anchor="ctr">
                    <a:solidFill>
                      <a:schemeClr val="tx2">
                        <a:lumMod val="20000"/>
                        <a:lumOff val="80000"/>
                      </a:schemeClr>
                    </a:solidFill>
                  </a:tcPr>
                </a:tc>
                <a:tc>
                  <a:txBody>
                    <a:bodyPr/>
                    <a:lstStyle/>
                    <a:p>
                      <a:r>
                        <a:rPr lang="en-US" sz="2000" b="1" dirty="0">
                          <a:solidFill>
                            <a:schemeClr val="bg2"/>
                          </a:solidFill>
                          <a:latin typeface="Calibri" panose="020F0502020204030204" pitchFamily="34" charset="0"/>
                        </a:rPr>
                        <a:t>Passing under shepherd’s rod</a:t>
                      </a:r>
                    </a:p>
                  </a:txBody>
                  <a:tcPr marT="45717" marB="45717" anchor="ctr"/>
                </a:tc>
                <a:tc>
                  <a:txBody>
                    <a:bodyPr/>
                    <a:lstStyle/>
                    <a:p>
                      <a:pPr marL="0" algn="l" defTabSz="914400" rtl="0" eaLnBrk="1" latinLnBrk="0" hangingPunct="1"/>
                      <a:r>
                        <a:rPr lang="en-US" sz="2000" b="1" kern="1200" dirty="0">
                          <a:solidFill>
                            <a:srgbClr val="9900FF"/>
                          </a:solidFill>
                          <a:latin typeface="Calibri" panose="020F0502020204030204" pitchFamily="34" charset="0"/>
                          <a:ea typeface="+mn-ea"/>
                          <a:cs typeface="+mn-cs"/>
                        </a:rPr>
                        <a:t>Works taken through fire</a:t>
                      </a:r>
                    </a:p>
                  </a:txBody>
                  <a:tcPr marT="45717" marB="45717" anchor="ctr">
                    <a:solidFill>
                      <a:schemeClr val="accent5">
                        <a:lumMod val="60000"/>
                        <a:lumOff val="40000"/>
                      </a:schemeClr>
                    </a:solidFill>
                  </a:tcPr>
                </a:tc>
                <a:tc>
                  <a:txBody>
                    <a:bodyPr/>
                    <a:lstStyle/>
                    <a:p>
                      <a:r>
                        <a:rPr lang="en-US" sz="2000" b="1" kern="1200" dirty="0">
                          <a:solidFill>
                            <a:srgbClr val="C00000"/>
                          </a:solidFill>
                          <a:latin typeface="Calibri" panose="020F0502020204030204" pitchFamily="34" charset="0"/>
                          <a:ea typeface="+mn-ea"/>
                          <a:cs typeface="+mn-cs"/>
                        </a:rPr>
                        <a:t>Not in the book; judged by books</a:t>
                      </a:r>
                    </a:p>
                  </a:txBody>
                  <a:tcPr marT="45717" marB="45717"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0164997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9977E4-9558-271C-C164-53F64C0897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3" name="Content Placeholder 2">
            <a:extLst>
              <a:ext uri="{FF2B5EF4-FFF2-40B4-BE49-F238E27FC236}">
                <a16:creationId xmlns:a16="http://schemas.microsoft.com/office/drawing/2014/main" id="{CC114B2D-F004-F2D1-D491-250F89586F9B}"/>
              </a:ext>
            </a:extLst>
          </p:cNvPr>
          <p:cNvSpPr txBox="1">
            <a:spLocks/>
          </p:cNvSpPr>
          <p:nvPr/>
        </p:nvSpPr>
        <p:spPr>
          <a:xfrm>
            <a:off x="609600" y="0"/>
            <a:ext cx="10972800" cy="4343400"/>
          </a:xfrm>
          <a:prstGeom prst="rect">
            <a:avLst/>
          </a:prstGeom>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ts val="0"/>
              </a:spcBef>
              <a:spcAft>
                <a:spcPts val="900"/>
              </a:spcAft>
              <a:buNone/>
              <a:defRPr/>
            </a:pPr>
            <a:r>
              <a:rPr lang="en-US" sz="4000" dirty="0">
                <a:solidFill>
                  <a:srgbClr val="00FFFF"/>
                </a:solidFill>
                <a:effectLst>
                  <a:outerShdw blurRad="38100" dist="38100" dir="2700000" algn="tl">
                    <a:srgbClr val="000000">
                      <a:alpha val="43137"/>
                    </a:srgbClr>
                  </a:outerShdw>
                </a:effectLst>
                <a:cs typeface="Calibri" panose="020F0502020204030204" pitchFamily="34" charset="0"/>
              </a:rPr>
              <a:t>Acts 17:30-31</a:t>
            </a:r>
          </a:p>
          <a:p>
            <a:pPr marL="0" indent="0" algn="just">
              <a:spcBef>
                <a:spcPts val="0"/>
              </a:spcBef>
              <a:buFont typeface="Wingdings" panose="05000000000000000000" pitchFamily="2" charset="2"/>
              <a:buNone/>
            </a:pPr>
            <a:r>
              <a:rPr lang="en-US" sz="3600" kern="0" dirty="0"/>
              <a:t>“</a:t>
            </a:r>
            <a:r>
              <a:rPr lang="en-US" sz="3600" kern="0" baseline="30000" dirty="0"/>
              <a:t>30</a:t>
            </a:r>
            <a:r>
              <a:rPr lang="en-US" sz="3600" kern="0" dirty="0"/>
              <a:t> Therefore having overlooked the times of ignorance, God is now declaring to men that all people everywhere should repent [</a:t>
            </a:r>
            <a:r>
              <a:rPr lang="en-US" sz="3600" i="1" kern="0" dirty="0" err="1"/>
              <a:t>metanoeō</a:t>
            </a:r>
            <a:r>
              <a:rPr lang="en-US" sz="3600" kern="0" dirty="0"/>
              <a:t>], </a:t>
            </a:r>
            <a:r>
              <a:rPr lang="en-US" sz="3600" kern="0" baseline="30000" dirty="0"/>
              <a:t>31</a:t>
            </a:r>
            <a:r>
              <a:rPr lang="en-US" sz="3600" kern="0" dirty="0"/>
              <a:t> because He has fixed a day in which He will judge the world in righteousness through a Man whom He has appointed, having furnished proof to all men by raising Him from the dead.”</a:t>
            </a:r>
          </a:p>
          <a:p>
            <a:pPr marL="0" indent="0">
              <a:buFont typeface="Wingdings" panose="05000000000000000000" pitchFamily="2" charset="2"/>
              <a:buNone/>
            </a:pPr>
            <a:endParaRPr lang="en-US" kern="0" dirty="0"/>
          </a:p>
        </p:txBody>
      </p:sp>
    </p:spTree>
    <p:extLst>
      <p:ext uri="{BB962C8B-B14F-4D97-AF65-F5344CB8AC3E}">
        <p14:creationId xmlns:p14="http://schemas.microsoft.com/office/powerpoint/2010/main" val="2937539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600" y="0"/>
            <a:ext cx="10972800" cy="3593291"/>
          </a:xfrm>
          <a:prstGeom prst="rect">
            <a:avLst/>
          </a:prstGeom>
          <a:noFill/>
          <a:ln w="28575">
            <a:noFill/>
            <a:miter lim="800000"/>
            <a:headEnd/>
            <a:tailEnd/>
          </a:ln>
        </p:spPr>
        <p:txBody>
          <a:bodyPr wrap="square">
            <a:spAutoFit/>
          </a:bodyPr>
          <a:lstStyle/>
          <a:p>
            <a:pPr algn="ctr" eaLnBrk="0" hangingPunct="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Corinthians 4:5</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baseline="30000"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Therefore do not go on passing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judgment</a:t>
            </a:r>
            <a:r>
              <a:rPr lang="en-US" sz="3600" dirty="0">
                <a:effectLst>
                  <a:outerShdw blurRad="38100" dist="38100" dir="2700000" algn="tl">
                    <a:srgbClr val="000000">
                      <a:alpha val="43137"/>
                    </a:srgbClr>
                  </a:outerShdw>
                </a:effectLst>
                <a:latin typeface="Calibri" panose="020F0502020204030204" pitchFamily="34" charset="0"/>
              </a:rPr>
              <a:t> before the time, </a:t>
            </a:r>
            <a:r>
              <a:rPr lang="en-US" sz="3600" i="1" dirty="0">
                <a:effectLst>
                  <a:outerShdw blurRad="38100" dist="38100" dir="2700000" algn="tl">
                    <a:srgbClr val="000000">
                      <a:alpha val="43137"/>
                    </a:srgbClr>
                  </a:outerShdw>
                </a:effectLst>
                <a:latin typeface="Calibri" panose="020F0502020204030204" pitchFamily="34" charset="0"/>
              </a:rPr>
              <a:t>but wait</a:t>
            </a:r>
            <a:r>
              <a:rPr lang="en-US" sz="3600" dirty="0">
                <a:effectLst>
                  <a:outerShdw blurRad="38100" dist="38100" dir="2700000" algn="tl">
                    <a:srgbClr val="000000">
                      <a:alpha val="43137"/>
                    </a:srgbClr>
                  </a:outerShdw>
                </a:effectLst>
                <a:latin typeface="Calibri" panose="020F0502020204030204" pitchFamily="34" charset="0"/>
              </a:rPr>
              <a: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the Lord comes who will both</a:t>
            </a:r>
            <a:r>
              <a:rPr lang="en-US" sz="3600" dirty="0">
                <a:effectLst>
                  <a:outerShdw blurRad="38100" dist="38100" dir="2700000" algn="tl">
                    <a:srgbClr val="000000">
                      <a:alpha val="43137"/>
                    </a:srgbClr>
                  </a:outerShdw>
                </a:effectLst>
                <a:latin typeface="Calibri" panose="020F0502020204030204" pitchFamily="34" charset="0"/>
              </a:rPr>
              <a:t> bring to light the things hidden in the darkness and disclose the motives of </a:t>
            </a:r>
            <a:r>
              <a:rPr lang="en-US" sz="3600" i="1" dirty="0">
                <a:effectLst>
                  <a:outerShdw blurRad="38100" dist="38100" dir="2700000" algn="tl">
                    <a:srgbClr val="000000">
                      <a:alpha val="43137"/>
                    </a:srgbClr>
                  </a:outerShdw>
                </a:effectLst>
                <a:latin typeface="Calibri" panose="020F0502020204030204" pitchFamily="34" charset="0"/>
              </a:rPr>
              <a:t>men’s</a:t>
            </a:r>
            <a:r>
              <a:rPr lang="en-US" sz="3600" dirty="0">
                <a:effectLst>
                  <a:outerShdw blurRad="38100" dist="38100" dir="2700000" algn="tl">
                    <a:srgbClr val="000000">
                      <a:alpha val="43137"/>
                    </a:srgbClr>
                  </a:outerShdw>
                </a:effectLst>
                <a:latin typeface="Calibri" panose="020F0502020204030204" pitchFamily="34" charset="0"/>
              </a:rPr>
              <a:t> hearts; and then each man’s praise will come to him from God.”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5AE40-F7A5-4937-BD4B-180F01FD54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154710"/>
          </a:xfrm>
          <a:prstGeom prst="rect">
            <a:avLst/>
          </a:prstGeom>
          <a:noFill/>
          <a:ln w="28575">
            <a:noFill/>
            <a:miter lim="800000"/>
            <a:headEnd/>
            <a:tailEnd/>
          </a:ln>
        </p:spPr>
        <p:txBody>
          <a:bodyPr wrap="square">
            <a:spAutoFit/>
          </a:bodyPr>
          <a:lstStyle/>
          <a:p>
            <a:pPr algn="ctr" eaLnBrk="0" hangingPunct="0">
              <a:spcBef>
                <a:spcPts val="0"/>
              </a:spcBef>
              <a:spcAft>
                <a:spcPts val="9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Corinthians 5:10</a:t>
            </a:r>
          </a:p>
          <a:p>
            <a:pPr algn="just" eaLnBrk="1" fontAlgn="auto" hangingPunct="1">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rPr>
              <a:t>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we must all</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 </a:t>
            </a:r>
            <a:r>
              <a:rPr lang="en-US" sz="3600" dirty="0">
                <a:effectLst>
                  <a:outerShdw blurRad="38100" dist="38100" dir="2700000" algn="tl">
                    <a:srgbClr val="000000">
                      <a:alpha val="43137"/>
                    </a:srgbClr>
                  </a:outerShdw>
                </a:effectLst>
                <a:latin typeface="Calibri" panose="020F0502020204030204" pitchFamily="34" charset="0"/>
              </a:rPr>
              <a:t>appear before the judgment seat of Christ, so that each one may be recompensed for his deeds in the body, according to what he has done, whether good or bad.”</a:t>
            </a:r>
          </a:p>
        </p:txBody>
      </p:sp>
      <p:pic>
        <p:nvPicPr>
          <p:cNvPr id="5" name="Picture 4">
            <a:extLst>
              <a:ext uri="{FF2B5EF4-FFF2-40B4-BE49-F238E27FC236}">
                <a16:creationId xmlns:a16="http://schemas.microsoft.com/office/drawing/2014/main" id="{D4CD2775-35E4-4D56-87E5-076BC898BA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4127" y="3048000"/>
            <a:ext cx="2043746" cy="18288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400"/>
            <a:ext cx="8743443" cy="19186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FB813BF4-7D9B-9DEF-2010-D0F095B7ACD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3739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75793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76612797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15DF6-8ACE-16E2-2FDD-C71DD681F759}"/>
            </a:ext>
          </a:extLst>
        </p:cNvPr>
        <p:cNvGrpSpPr/>
        <p:nvPr/>
      </p:nvGrpSpPr>
      <p:grpSpPr>
        <a:xfrm>
          <a:off x="0" y="0"/>
          <a:ext cx="0" cy="0"/>
          <a:chOff x="0" y="0"/>
          <a:chExt cx="0" cy="0"/>
        </a:xfrm>
      </p:grpSpPr>
      <p:sp>
        <p:nvSpPr>
          <p:cNvPr id="73729" name="Rectangle 2">
            <a:extLst>
              <a:ext uri="{FF2B5EF4-FFF2-40B4-BE49-F238E27FC236}">
                <a16:creationId xmlns:a16="http://schemas.microsoft.com/office/drawing/2014/main" id="{683CB4A2-2668-35AF-4B9C-5B2A4EA2BEFB}"/>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a:extLst>
              <a:ext uri="{FF2B5EF4-FFF2-40B4-BE49-F238E27FC236}">
                <a16:creationId xmlns:a16="http://schemas.microsoft.com/office/drawing/2014/main" id="{0F68501B-31BC-C793-5D34-055E1259D744}"/>
              </a:ext>
            </a:extLst>
          </p:cNvPr>
          <p:cNvSpPr>
            <a:spLocks noGrp="1" noChangeArrowheads="1"/>
          </p:cNvSpPr>
          <p:nvPr>
            <p:ph type="body" idx="1"/>
          </p:nvPr>
        </p:nvSpPr>
        <p:spPr>
          <a:xfrm>
            <a:off x="65532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F98254E-EBC3-4BEB-F6AD-9551EBE70080}"/>
              </a:ext>
            </a:extLst>
          </p:cNvPr>
          <p:cNvPicPr>
            <a:picLocks noChangeAspect="1"/>
          </p:cNvPicPr>
          <p:nvPr/>
        </p:nvPicPr>
        <p:blipFill>
          <a:blip r:embed="rId2"/>
          <a:srcRect l="4938" t="6775" r="4946" b="6841"/>
          <a:stretch/>
        </p:blipFill>
        <p:spPr>
          <a:xfrm>
            <a:off x="4428471" y="22860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8910D226-2D65-4D6A-267F-B73D5E2848A6}"/>
              </a:ext>
            </a:extLst>
          </p:cNvPr>
          <p:cNvSpPr txBox="1">
            <a:spLocks noChangeArrowheads="1"/>
          </p:cNvSpPr>
          <p:nvPr/>
        </p:nvSpPr>
        <p:spPr bwMode="auto">
          <a:xfrm>
            <a:off x="83058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Death of 1</a:t>
            </a:r>
            <a:r>
              <a:rPr lang="en-US" altLang="en-US" sz="2800" b="1" u="sng" baseline="30000" dirty="0">
                <a:solidFill>
                  <a:srgbClr val="FFFFCC"/>
                </a:solidFill>
                <a:ea typeface="Calibri" panose="020F0502020204030204" pitchFamily="34" charset="0"/>
                <a:cs typeface="Calibri" panose="020F0502020204030204" pitchFamily="34" charset="0"/>
              </a:rPr>
              <a:t>st</a:t>
            </a:r>
            <a:r>
              <a:rPr lang="en-US" altLang="en-US" sz="2800" b="1" u="sng" dirty="0">
                <a:solidFill>
                  <a:srgbClr val="FFFFCC"/>
                </a:solidFill>
                <a:ea typeface="Calibri" panose="020F0502020204030204" pitchFamily="34" charset="0"/>
                <a:cs typeface="Calibri" panose="020F0502020204030204" pitchFamily="34" charset="0"/>
              </a:rPr>
              <a:t> born</a:t>
            </a:r>
          </a:p>
        </p:txBody>
      </p:sp>
    </p:spTree>
    <p:extLst>
      <p:ext uri="{BB962C8B-B14F-4D97-AF65-F5344CB8AC3E}">
        <p14:creationId xmlns:p14="http://schemas.microsoft.com/office/powerpoint/2010/main" val="275236930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15DF6-8ACE-16E2-2FDD-C71DD681F759}"/>
            </a:ext>
          </a:extLst>
        </p:cNvPr>
        <p:cNvGrpSpPr/>
        <p:nvPr/>
      </p:nvGrpSpPr>
      <p:grpSpPr>
        <a:xfrm>
          <a:off x="0" y="0"/>
          <a:ext cx="0" cy="0"/>
          <a:chOff x="0" y="0"/>
          <a:chExt cx="0" cy="0"/>
        </a:xfrm>
      </p:grpSpPr>
      <p:sp>
        <p:nvSpPr>
          <p:cNvPr id="73729" name="Rectangle 2">
            <a:extLst>
              <a:ext uri="{FF2B5EF4-FFF2-40B4-BE49-F238E27FC236}">
                <a16:creationId xmlns:a16="http://schemas.microsoft.com/office/drawing/2014/main" id="{683CB4A2-2668-35AF-4B9C-5B2A4EA2BEFB}"/>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TEN PLAGUES REDEMPTION (7:14–12:30)</a:t>
            </a:r>
          </a:p>
        </p:txBody>
      </p:sp>
      <p:sp>
        <p:nvSpPr>
          <p:cNvPr id="12291" name="Rectangle 3">
            <a:extLst>
              <a:ext uri="{FF2B5EF4-FFF2-40B4-BE49-F238E27FC236}">
                <a16:creationId xmlns:a16="http://schemas.microsoft.com/office/drawing/2014/main" id="{0F68501B-31BC-C793-5D34-055E1259D744}"/>
              </a:ext>
            </a:extLst>
          </p:cNvPr>
          <p:cNvSpPr>
            <a:spLocks noGrp="1" noChangeArrowheads="1"/>
          </p:cNvSpPr>
          <p:nvPr>
            <p:ph type="body" idx="1"/>
          </p:nvPr>
        </p:nvSpPr>
        <p:spPr>
          <a:xfrm>
            <a:off x="655320" y="1752600"/>
            <a:ext cx="3383280" cy="3276600"/>
          </a:xfrm>
        </p:spPr>
        <p:txBody>
          <a:bodyPr/>
          <a:lstStyle/>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Nile to blood</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Frogs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Gnats </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Flies</a:t>
            </a:r>
          </a:p>
          <a:p>
            <a:pPr marL="514350" indent="-514350">
              <a:spcBef>
                <a:spcPts val="0"/>
              </a:spcBef>
              <a:spcAft>
                <a:spcPts val="1800"/>
              </a:spcAft>
              <a:buSzPct val="100000"/>
              <a:buFont typeface="+mj-lt"/>
              <a:buAutoNum type="arabicPeriod"/>
              <a:defRPr/>
            </a:pPr>
            <a:r>
              <a:rPr lang="en-US" altLang="en-US" sz="2800" dirty="0">
                <a:latin typeface="Calibri" panose="020F0502020204030204" pitchFamily="34" charset="0"/>
                <a:ea typeface="Calibri" panose="020F0502020204030204" pitchFamily="34" charset="0"/>
                <a:cs typeface="Calibri" panose="020F0502020204030204" pitchFamily="34" charset="0"/>
              </a:rPr>
              <a:t>Death of livestock</a:t>
            </a:r>
          </a:p>
        </p:txBody>
      </p:sp>
      <p:pic>
        <p:nvPicPr>
          <p:cNvPr id="3" name="Picture 2">
            <a:extLst>
              <a:ext uri="{FF2B5EF4-FFF2-40B4-BE49-F238E27FC236}">
                <a16:creationId xmlns:a16="http://schemas.microsoft.com/office/drawing/2014/main" id="{1F98254E-EBC3-4BEB-F6AD-9551EBE70080}"/>
              </a:ext>
            </a:extLst>
          </p:cNvPr>
          <p:cNvPicPr>
            <a:picLocks noChangeAspect="1"/>
          </p:cNvPicPr>
          <p:nvPr/>
        </p:nvPicPr>
        <p:blipFill>
          <a:blip r:embed="rId2"/>
          <a:srcRect l="4938" t="6775" r="4946" b="6841"/>
          <a:stretch/>
        </p:blipFill>
        <p:spPr>
          <a:xfrm>
            <a:off x="4428471" y="22860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3">
            <a:extLst>
              <a:ext uri="{FF2B5EF4-FFF2-40B4-BE49-F238E27FC236}">
                <a16:creationId xmlns:a16="http://schemas.microsoft.com/office/drawing/2014/main" id="{8910D226-2D65-4D6A-267F-B73D5E2848A6}"/>
              </a:ext>
            </a:extLst>
          </p:cNvPr>
          <p:cNvSpPr txBox="1">
            <a:spLocks noChangeArrowheads="1"/>
          </p:cNvSpPr>
          <p:nvPr/>
        </p:nvSpPr>
        <p:spPr bwMode="auto">
          <a:xfrm>
            <a:off x="8305800" y="1752600"/>
            <a:ext cx="33528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Boils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Hail</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Locusts</a:t>
            </a:r>
          </a:p>
          <a:p>
            <a:pPr marL="514350" indent="-514350">
              <a:spcBef>
                <a:spcPts val="0"/>
              </a:spcBef>
              <a:spcAft>
                <a:spcPts val="1800"/>
              </a:spcAft>
              <a:buSzPct val="100000"/>
              <a:buFont typeface="+mj-lt"/>
              <a:buAutoNum type="arabicPeriod" startAt="6"/>
              <a:defRPr/>
            </a:pPr>
            <a:r>
              <a:rPr lang="en-US" altLang="en-US" sz="2800" b="1" u="sng" dirty="0">
                <a:solidFill>
                  <a:srgbClr val="FFFFCC"/>
                </a:solidFill>
                <a:ea typeface="Calibri" panose="020F0502020204030204" pitchFamily="34" charset="0"/>
                <a:cs typeface="Calibri" panose="020F0502020204030204" pitchFamily="34" charset="0"/>
              </a:rPr>
              <a:t>Darkness</a:t>
            </a:r>
          </a:p>
          <a:p>
            <a:pPr marL="514350" indent="-514350">
              <a:spcBef>
                <a:spcPts val="0"/>
              </a:spcBef>
              <a:spcAft>
                <a:spcPts val="1800"/>
              </a:spcAft>
              <a:buSzPct val="100000"/>
              <a:buFont typeface="+mj-lt"/>
              <a:buAutoNum type="arabicPeriod" startAt="6"/>
              <a:defRPr/>
            </a:pPr>
            <a:r>
              <a:rPr lang="en-US" altLang="en-US" sz="2800" dirty="0">
                <a:ea typeface="Calibri" panose="020F0502020204030204" pitchFamily="34" charset="0"/>
                <a:cs typeface="Calibri" panose="020F0502020204030204" pitchFamily="34" charset="0"/>
              </a:rPr>
              <a:t>Death of 1st born</a:t>
            </a:r>
          </a:p>
        </p:txBody>
      </p:sp>
    </p:spTree>
    <p:extLst>
      <p:ext uri="{BB962C8B-B14F-4D97-AF65-F5344CB8AC3E}">
        <p14:creationId xmlns:p14="http://schemas.microsoft.com/office/powerpoint/2010/main" val="52758749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DARKNESS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10</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:21-29</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1981200"/>
            <a:ext cx="8743443" cy="1994844"/>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dirty="0">
                <a:cs typeface="Calibri" panose="020F0502020204030204" pitchFamily="34" charset="0"/>
              </a:rPr>
              <a:t>Plague’s Manifestation (21-23)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2800" b="1" u="sng" dirty="0">
                <a:solidFill>
                  <a:srgbClr val="FFFFCC"/>
                </a:solidFill>
                <a:cs typeface="Calibri" panose="020F0502020204030204" pitchFamily="34" charset="0"/>
              </a:rPr>
              <a:t>Pharaoh Speaks to Moses (24-29)</a:t>
            </a:r>
          </a:p>
          <a:p>
            <a:pPr marL="571500" lvl="1" indent="-571500" eaLnBrk="1" hangingPunct="1">
              <a:spcBef>
                <a:spcPts val="0"/>
              </a:spcBef>
              <a:spcAft>
                <a:spcPts val="2400"/>
              </a:spcAft>
              <a:buClr>
                <a:schemeClr val="tx2"/>
              </a:buClr>
              <a:buSzPct val="100000"/>
              <a:buFont typeface="Wingdings" pitchFamily="2" charset="2"/>
              <a:buAutoNum type="romanUcPeriod"/>
              <a:defRPr/>
            </a:pPr>
            <a:endParaRPr lang="en-US" dirty="0">
              <a:cs typeface="Calibri" panose="020F0502020204030204" pitchFamily="34" charset="0"/>
            </a:endParaRPr>
          </a:p>
        </p:txBody>
      </p:sp>
      <p:pic>
        <p:nvPicPr>
          <p:cNvPr id="3" name="Picture 2">
            <a:extLst>
              <a:ext uri="{FF2B5EF4-FFF2-40B4-BE49-F238E27FC236}">
                <a16:creationId xmlns:a16="http://schemas.microsoft.com/office/drawing/2014/main" id="{D514F1D0-47B8-4A07-1709-7938F4C63A5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6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1255725" y="1474670"/>
            <a:ext cx="7444725"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Entrance (24a)</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(24b)</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qualification (24c)</a:t>
            </a:r>
          </a:p>
          <a:p>
            <a:pPr marL="457200" lvl="2" indent="-457200" eaLnBrk="1" hangingPunct="1">
              <a:spcBef>
                <a:spcPts val="0"/>
              </a:spcBef>
              <a:spcAft>
                <a:spcPts val="20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cs typeface="Calibri" panose="020F0502020204030204" pitchFamily="34" charset="0"/>
              </a:rPr>
              <a:t>Moses’ rebuttal (25-26)</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God’s hardening (27)</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Pharaoh’s command (28)</a:t>
            </a:r>
          </a:p>
          <a:p>
            <a:pPr marL="457200" lvl="2" indent="-457200" eaLnBrk="1" hangingPunct="1">
              <a:spcBef>
                <a:spcPts val="0"/>
              </a:spcBef>
              <a:spcAft>
                <a:spcPts val="20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cs typeface="Calibri" panose="020F0502020204030204" pitchFamily="34" charset="0"/>
              </a:rPr>
              <a:t>Moses’ affirmation (29)</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10:24-29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Pharaoh Speaks to Moses</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1474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15447552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07D980-7ADC-4335-BD81-CAAC59002A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 name="Rectangle 3"/>
          <p:cNvSpPr txBox="1">
            <a:spLocks/>
          </p:cNvSpPr>
          <p:nvPr/>
        </p:nvSpPr>
        <p:spPr bwMode="auto">
          <a:xfrm>
            <a:off x="614916" y="0"/>
            <a:ext cx="10962168" cy="445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685800">
              <a:spcBef>
                <a:spcPts val="0"/>
              </a:spcBef>
              <a:spcAft>
                <a:spcPts val="900"/>
              </a:spcAft>
              <a:buClr>
                <a:srgbClr val="00FFFF"/>
              </a:buClr>
              <a:buSzPct val="75000"/>
              <a:buNone/>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2:8-10</a:t>
            </a:r>
          </a:p>
          <a:p>
            <a:pPr marL="0" indent="0" algn="just">
              <a:spcBef>
                <a:spcPts val="0"/>
              </a:spcBef>
              <a:spcAft>
                <a:spcPts val="1200"/>
              </a:spcAft>
              <a:buNone/>
            </a:pPr>
            <a:r>
              <a:rPr lang="en-US" sz="3600" dirty="0">
                <a:effectLst>
                  <a:outerShdw blurRad="38100" dist="38100" dir="2700000" algn="tl">
                    <a:srgbClr val="000000">
                      <a:alpha val="43137"/>
                    </a:srgbClr>
                  </a:outerShdw>
                </a:effectLst>
                <a:latin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rPr>
              <a:t>For by grace you have been saved through faith; and that not of yourselves, </a:t>
            </a:r>
            <a:r>
              <a:rPr lang="en-US" sz="3600" i="1" dirty="0">
                <a:effectLst>
                  <a:outerShdw blurRad="38100" dist="38100" dir="2700000" algn="tl">
                    <a:srgbClr val="000000">
                      <a:alpha val="43137"/>
                    </a:srgbClr>
                  </a:outerShdw>
                </a:effectLst>
                <a:latin typeface="Calibri" panose="020F0502020204030204" pitchFamily="34" charset="0"/>
              </a:rPr>
              <a:t>it is</a:t>
            </a:r>
            <a:r>
              <a:rPr lang="en-US" sz="3600" dirty="0">
                <a:effectLst>
                  <a:outerShdw blurRad="38100" dist="38100" dir="2700000" algn="tl">
                    <a:srgbClr val="000000">
                      <a:alpha val="43137"/>
                    </a:srgbClr>
                  </a:outerShdw>
                </a:effectLst>
                <a:latin typeface="Calibri" panose="020F0502020204030204" pitchFamily="34" charset="0"/>
              </a:rPr>
              <a:t> the gift of God; </a:t>
            </a:r>
            <a:r>
              <a:rPr lang="en-US" sz="3600" baseline="30000" dirty="0">
                <a:effectLst>
                  <a:outerShdw blurRad="38100" dist="38100" dir="2700000" algn="tl">
                    <a:srgbClr val="000000">
                      <a:alpha val="43137"/>
                    </a:srgbClr>
                  </a:outerShdw>
                </a:effectLst>
                <a:latin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rPr>
              <a:t>not as a result of works, so that no one may boast. </a:t>
            </a:r>
            <a:r>
              <a:rPr lang="en-US" sz="3600" b="1" baseline="30000" dirty="0">
                <a:effectLst>
                  <a:outerShdw blurRad="38100" dist="38100" dir="2700000" algn="tl">
                    <a:srgbClr val="000000">
                      <a:alpha val="43137"/>
                    </a:srgbClr>
                  </a:outerShdw>
                </a:effectLst>
                <a:latin typeface="Calibri" panose="020F0502020204030204" pitchFamily="34" charset="0"/>
              </a:rPr>
              <a:t>10 </a:t>
            </a:r>
            <a:r>
              <a:rPr lang="en-US" sz="3600" dirty="0">
                <a:effectLst>
                  <a:outerShdw blurRad="38100" dist="38100" dir="2700000" algn="tl">
                    <a:srgbClr val="000000">
                      <a:alpha val="43137"/>
                    </a:srgbClr>
                  </a:outerShdw>
                </a:effectLst>
                <a:latin typeface="Calibri" panose="020F0502020204030204" pitchFamily="34" charset="0"/>
              </a:rPr>
              <a:t>For we are His workmanship, created in Christ Jesus for good works, which God prepared beforehand so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we would walk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rPr>
              <a:t>peripateō</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 subjunctive mood]</a:t>
            </a:r>
            <a:r>
              <a:rPr lang="en-US" sz="3600" dirty="0">
                <a:effectLst>
                  <a:outerShdw blurRad="38100" dist="38100" dir="2700000" algn="tl">
                    <a:srgbClr val="000000">
                      <a:alpha val="43137"/>
                    </a:srgbClr>
                  </a:outerShdw>
                </a:effectLst>
                <a:latin typeface="Calibri" panose="020F0502020204030204" pitchFamily="34" charset="0"/>
              </a:rPr>
              <a:t> in them.”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70394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158"/>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14509</TotalTime>
  <Words>2225</Words>
  <Application>Microsoft Office PowerPoint</Application>
  <PresentationFormat>Widescreen</PresentationFormat>
  <Paragraphs>272</Paragraphs>
  <Slides>41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Times New Roman</vt:lpstr>
      <vt:lpstr>Wingdings</vt:lpstr>
      <vt:lpstr>Azure</vt:lpstr>
      <vt:lpstr>PowerPoint Presentation</vt:lpstr>
      <vt:lpstr>EXODUS STRUCTURE/OUTLINE</vt:lpstr>
      <vt:lpstr>REDEMPTION (1:1–12:30)</vt:lpstr>
      <vt:lpstr>PowerPoint Presentation</vt:lpstr>
      <vt:lpstr>TEN PLAGUES REDEMPTION (7:14–12:30)</vt:lpstr>
      <vt:lpstr>DARKNESS Exodus 10:21-29</vt:lpstr>
      <vt:lpstr>II. Exodus 10:24-29 Pharaoh Speaks to Moses</vt:lpstr>
      <vt:lpstr>PowerPoint Presentation</vt:lpstr>
      <vt:lpstr>PowerPoint Presentation</vt:lpstr>
      <vt:lpstr>Galatians 5:1</vt:lpstr>
      <vt:lpstr>Romans 12:1</vt:lpstr>
      <vt:lpstr>PowerPoint Presentation</vt:lpstr>
      <vt:lpstr>Romans Outline</vt:lpstr>
      <vt:lpstr>PowerPoint Presentation</vt:lpstr>
      <vt:lpstr>PowerPoint Presentation</vt:lpstr>
      <vt:lpstr>Ephesians 4:1</vt:lpstr>
      <vt:lpstr>PowerPoint Presentation</vt:lpstr>
      <vt:lpstr>HEBREWS OUTLINE</vt:lpstr>
      <vt:lpstr>II. Exodus 10:24-29 Pharaoh Speaks to Moses</vt:lpstr>
      <vt:lpstr>PowerPoint Presentation</vt:lpstr>
      <vt:lpstr>Charles Ryrie Ryrie Study Bible, page 96</vt:lpstr>
      <vt:lpstr>GOD HARDENING PHARAOH'S HEART</vt:lpstr>
      <vt:lpstr>PowerPoint Presentation</vt:lpstr>
      <vt:lpstr>PowerPoint Presentation</vt:lpstr>
      <vt:lpstr>PowerPoint Presentation</vt:lpstr>
      <vt:lpstr>PowerPoint Presentation</vt:lpstr>
      <vt:lpstr>II. Exodus 10:24-29 Pharaoh Speaks to Moses</vt:lpstr>
      <vt:lpstr>PowerPoint Presentation</vt:lpstr>
      <vt:lpstr>II. Exodus 10:24-29 Pharaoh Speaks to Moses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DARKNESS Exodus 10:21-29</vt:lpstr>
      <vt:lpstr>II. Exodus 10:24-29 Pharaoh Speaks to Moses</vt:lpstr>
      <vt:lpstr>TEN PLAGUES REDEMPTION (7:14–12:30)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040 Exodus 10v27-29</dc:title>
  <dc:subject>Exodus</dc:subject>
  <dc:creator>A. Woods</dc:creator>
  <dc:description>Modified by Jim McGowan</dc:description>
  <cp:lastModifiedBy>Jim McGowan</cp:lastModifiedBy>
  <cp:revision>1670</cp:revision>
  <cp:lastPrinted>2025-11-07T19:10:39Z</cp:lastPrinted>
  <dcterms:created xsi:type="dcterms:W3CDTF">2009-03-17T12:21:13Z</dcterms:created>
  <dcterms:modified xsi:type="dcterms:W3CDTF">2026-04-25T18:37:14Z</dcterms:modified>
</cp:coreProperties>
</file>