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83" r:id="rId2"/>
  </p:sldMasterIdLst>
  <p:notesMasterIdLst>
    <p:notesMasterId r:id="rId99"/>
  </p:notesMasterIdLst>
  <p:handoutMasterIdLst>
    <p:handoutMasterId r:id="rId100"/>
  </p:handoutMasterIdLst>
  <p:sldIdLst>
    <p:sldId id="286" r:id="rId3"/>
    <p:sldId id="350" r:id="rId4"/>
    <p:sldId id="257" r:id="rId5"/>
    <p:sldId id="351" r:id="rId6"/>
    <p:sldId id="258" r:id="rId7"/>
    <p:sldId id="28195" r:id="rId8"/>
    <p:sldId id="6297" r:id="rId9"/>
    <p:sldId id="28196" r:id="rId10"/>
    <p:sldId id="28197" r:id="rId11"/>
    <p:sldId id="28198" r:id="rId12"/>
    <p:sldId id="5647" r:id="rId13"/>
    <p:sldId id="6793" r:id="rId14"/>
    <p:sldId id="5551" r:id="rId15"/>
    <p:sldId id="9571" r:id="rId16"/>
    <p:sldId id="325" r:id="rId17"/>
    <p:sldId id="353" r:id="rId18"/>
    <p:sldId id="259" r:id="rId19"/>
    <p:sldId id="354" r:id="rId20"/>
    <p:sldId id="260" r:id="rId21"/>
    <p:sldId id="6304" r:id="rId22"/>
    <p:sldId id="485" r:id="rId23"/>
    <p:sldId id="9590" r:id="rId24"/>
    <p:sldId id="9602" r:id="rId25"/>
    <p:sldId id="9591" r:id="rId26"/>
    <p:sldId id="9842" r:id="rId27"/>
    <p:sldId id="9603" r:id="rId28"/>
    <p:sldId id="9843" r:id="rId29"/>
    <p:sldId id="9844" r:id="rId30"/>
    <p:sldId id="9845" r:id="rId31"/>
    <p:sldId id="355" r:id="rId32"/>
    <p:sldId id="9825" r:id="rId33"/>
    <p:sldId id="9826" r:id="rId34"/>
    <p:sldId id="9827" r:id="rId35"/>
    <p:sldId id="9828" r:id="rId36"/>
    <p:sldId id="262" r:id="rId37"/>
    <p:sldId id="383" r:id="rId38"/>
    <p:sldId id="9846" r:id="rId39"/>
    <p:sldId id="9848" r:id="rId40"/>
    <p:sldId id="9607" r:id="rId41"/>
    <p:sldId id="730" r:id="rId42"/>
    <p:sldId id="9608" r:id="rId43"/>
    <p:sldId id="6020" r:id="rId44"/>
    <p:sldId id="5760" r:id="rId45"/>
    <p:sldId id="5436" r:id="rId46"/>
    <p:sldId id="9847" r:id="rId47"/>
    <p:sldId id="356" r:id="rId48"/>
    <p:sldId id="264" r:id="rId49"/>
    <p:sldId id="357" r:id="rId50"/>
    <p:sldId id="265" r:id="rId51"/>
    <p:sldId id="28174" r:id="rId52"/>
    <p:sldId id="9849" r:id="rId53"/>
    <p:sldId id="359" r:id="rId54"/>
    <p:sldId id="267" r:id="rId55"/>
    <p:sldId id="28185" r:id="rId56"/>
    <p:sldId id="28194" r:id="rId57"/>
    <p:sldId id="268" r:id="rId58"/>
    <p:sldId id="28175" r:id="rId59"/>
    <p:sldId id="28186" r:id="rId60"/>
    <p:sldId id="28176" r:id="rId61"/>
    <p:sldId id="28187" r:id="rId62"/>
    <p:sldId id="28177" r:id="rId63"/>
    <p:sldId id="28188" r:id="rId64"/>
    <p:sldId id="2304" r:id="rId65"/>
    <p:sldId id="6566" r:id="rId66"/>
    <p:sldId id="2927" r:id="rId67"/>
    <p:sldId id="28178" r:id="rId68"/>
    <p:sldId id="28189" r:id="rId69"/>
    <p:sldId id="5260" r:id="rId70"/>
    <p:sldId id="28207" r:id="rId71"/>
    <p:sldId id="6434" r:id="rId72"/>
    <p:sldId id="28203" r:id="rId73"/>
    <p:sldId id="28204" r:id="rId74"/>
    <p:sldId id="28205" r:id="rId75"/>
    <p:sldId id="28208" r:id="rId76"/>
    <p:sldId id="28206" r:id="rId77"/>
    <p:sldId id="345" r:id="rId78"/>
    <p:sldId id="28199" r:id="rId79"/>
    <p:sldId id="28179" r:id="rId80"/>
    <p:sldId id="28190" r:id="rId81"/>
    <p:sldId id="284" r:id="rId82"/>
    <p:sldId id="3467" r:id="rId83"/>
    <p:sldId id="28200" r:id="rId84"/>
    <p:sldId id="4726" r:id="rId85"/>
    <p:sldId id="4767" r:id="rId86"/>
    <p:sldId id="2926" r:id="rId87"/>
    <p:sldId id="28209" r:id="rId88"/>
    <p:sldId id="28512" r:id="rId89"/>
    <p:sldId id="9583" r:id="rId90"/>
    <p:sldId id="5552" r:id="rId91"/>
    <p:sldId id="873" r:id="rId92"/>
    <p:sldId id="2931" r:id="rId93"/>
    <p:sldId id="5554" r:id="rId94"/>
    <p:sldId id="5571" r:id="rId95"/>
    <p:sldId id="28513" r:id="rId96"/>
    <p:sldId id="28193" r:id="rId97"/>
    <p:sldId id="28182" r:id="rId98"/>
  </p:sldIdLst>
  <p:sldSz cx="12192000" cy="6858000"/>
  <p:notesSz cx="6858000" cy="9144000"/>
  <p:custDataLst>
    <p:tags r:id="rId10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2D409-2831-4387-8580-B4A919A7A2D9}" v="33" dt="2026-04-25T15:50:07.4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77" autoAdjust="0"/>
    <p:restoredTop sz="97394" autoAdjust="0"/>
  </p:normalViewPr>
  <p:slideViewPr>
    <p:cSldViewPr>
      <p:cViewPr>
        <p:scale>
          <a:sx n="110" d="100"/>
          <a:sy n="110" d="100"/>
        </p:scale>
        <p:origin x="450" y="2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4058" y="7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microsoft.com/office/2015/10/relationships/revisionInfo" Target="revisionInfo.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redo custSel addSld delSld modSld">
      <pc:chgData name="Jim McGowan" userId="7cd36c50-75f2-4725-a6b3-0fe31ea99fa6" providerId="ADAL" clId="{449CE0BA-7942-4027-A788-A2C5851605C8}" dt="2026-04-24T14:36:33.822" v="77"/>
      <pc:docMkLst>
        <pc:docMk/>
      </pc:docMkLst>
      <pc:sldChg chg="modSp mod">
        <pc:chgData name="Jim McGowan" userId="7cd36c50-75f2-4725-a6b3-0fe31ea99fa6" providerId="ADAL" clId="{449CE0BA-7942-4027-A788-A2C5851605C8}" dt="2026-04-24T12:59:42.862" v="43" actId="14100"/>
        <pc:sldMkLst>
          <pc:docMk/>
          <pc:sldMk cId="0" sldId="258"/>
        </pc:sldMkLst>
        <pc:spChg chg="mod">
          <ac:chgData name="Jim McGowan" userId="7cd36c50-75f2-4725-a6b3-0fe31ea99fa6" providerId="ADAL" clId="{449CE0BA-7942-4027-A788-A2C5851605C8}" dt="2026-04-24T12:59:42.862" v="43" actId="14100"/>
          <ac:spMkLst>
            <pc:docMk/>
            <pc:sldMk cId="0" sldId="258"/>
            <ac:spMk id="4099" creationId="{708E06C9-F1B5-190D-651A-65B71EC0F9A1}"/>
          </ac:spMkLst>
        </pc:spChg>
      </pc:sldChg>
      <pc:sldChg chg="add">
        <pc:chgData name="Jim McGowan" userId="7cd36c50-75f2-4725-a6b3-0fe31ea99fa6" providerId="ADAL" clId="{449CE0BA-7942-4027-A788-A2C5851605C8}" dt="2026-04-24T12:54:41.071" v="4"/>
        <pc:sldMkLst>
          <pc:docMk/>
          <pc:sldMk cId="0" sldId="267"/>
        </pc:sldMkLst>
      </pc:sldChg>
      <pc:sldChg chg="add">
        <pc:chgData name="Jim McGowan" userId="7cd36c50-75f2-4725-a6b3-0fe31ea99fa6" providerId="ADAL" clId="{449CE0BA-7942-4027-A788-A2C5851605C8}" dt="2026-04-24T12:54:41.071" v="4"/>
        <pc:sldMkLst>
          <pc:docMk/>
          <pc:sldMk cId="0" sldId="268"/>
        </pc:sldMkLst>
      </pc:sldChg>
      <pc:sldChg chg="add">
        <pc:chgData name="Jim McGowan" userId="7cd36c50-75f2-4725-a6b3-0fe31ea99fa6" providerId="ADAL" clId="{449CE0BA-7942-4027-A788-A2C5851605C8}" dt="2026-04-24T12:54:41.071" v="4"/>
        <pc:sldMkLst>
          <pc:docMk/>
          <pc:sldMk cId="0" sldId="284"/>
        </pc:sldMkLst>
      </pc:sldChg>
      <pc:sldChg chg="del">
        <pc:chgData name="Jim McGowan" userId="7cd36c50-75f2-4725-a6b3-0fe31ea99fa6" providerId="ADAL" clId="{449CE0BA-7942-4027-A788-A2C5851605C8}" dt="2026-04-24T12:50:19.592" v="0" actId="47"/>
        <pc:sldMkLst>
          <pc:docMk/>
          <pc:sldMk cId="0" sldId="324"/>
        </pc:sldMkLst>
      </pc:sldChg>
      <pc:sldChg chg="add">
        <pc:chgData name="Jim McGowan" userId="7cd36c50-75f2-4725-a6b3-0fe31ea99fa6" providerId="ADAL" clId="{449CE0BA-7942-4027-A788-A2C5851605C8}" dt="2026-04-24T14:31:50.388" v="71"/>
        <pc:sldMkLst>
          <pc:docMk/>
          <pc:sldMk cId="0" sldId="325"/>
        </pc:sldMkLst>
      </pc:sldChg>
      <pc:sldChg chg="add">
        <pc:chgData name="Jim McGowan" userId="7cd36c50-75f2-4725-a6b3-0fe31ea99fa6" providerId="ADAL" clId="{449CE0BA-7942-4027-A788-A2C5851605C8}" dt="2026-04-24T14:34:50.160" v="74"/>
        <pc:sldMkLst>
          <pc:docMk/>
          <pc:sldMk cId="0" sldId="345"/>
        </pc:sldMkLst>
      </pc:sldChg>
      <pc:sldChg chg="add">
        <pc:chgData name="Jim McGowan" userId="7cd36c50-75f2-4725-a6b3-0fe31ea99fa6" providerId="ADAL" clId="{449CE0BA-7942-4027-A788-A2C5851605C8}" dt="2026-04-24T12:54:41.071" v="4"/>
        <pc:sldMkLst>
          <pc:docMk/>
          <pc:sldMk cId="3570174552" sldId="359"/>
        </pc:sldMkLst>
      </pc:sldChg>
      <pc:sldChg chg="del">
        <pc:chgData name="Jim McGowan" userId="7cd36c50-75f2-4725-a6b3-0fe31ea99fa6" providerId="ADAL" clId="{449CE0BA-7942-4027-A788-A2C5851605C8}" dt="2026-04-24T12:50:52.579" v="1" actId="47"/>
        <pc:sldMkLst>
          <pc:docMk/>
          <pc:sldMk cId="0" sldId="666"/>
        </pc:sldMkLst>
      </pc:sldChg>
      <pc:sldChg chg="del">
        <pc:chgData name="Jim McGowan" userId="7cd36c50-75f2-4725-a6b3-0fe31ea99fa6" providerId="ADAL" clId="{449CE0BA-7942-4027-A788-A2C5851605C8}" dt="2026-04-24T12:50:52.579" v="1" actId="47"/>
        <pc:sldMkLst>
          <pc:docMk/>
          <pc:sldMk cId="0" sldId="667"/>
        </pc:sldMkLst>
      </pc:sldChg>
      <pc:sldChg chg="del">
        <pc:chgData name="Jim McGowan" userId="7cd36c50-75f2-4725-a6b3-0fe31ea99fa6" providerId="ADAL" clId="{449CE0BA-7942-4027-A788-A2C5851605C8}" dt="2026-04-24T12:50:52.579" v="1" actId="47"/>
        <pc:sldMkLst>
          <pc:docMk/>
          <pc:sldMk cId="0" sldId="668"/>
        </pc:sldMkLst>
      </pc:sldChg>
      <pc:sldChg chg="modSp mod">
        <pc:chgData name="Jim McGowan" userId="7cd36c50-75f2-4725-a6b3-0fe31ea99fa6" providerId="ADAL" clId="{449CE0BA-7942-4027-A788-A2C5851605C8}" dt="2026-04-24T12:52:48.209" v="3" actId="108"/>
        <pc:sldMkLst>
          <pc:docMk/>
          <pc:sldMk cId="0" sldId="730"/>
        </pc:sldMkLst>
        <pc:spChg chg="mod">
          <ac:chgData name="Jim McGowan" userId="7cd36c50-75f2-4725-a6b3-0fe31ea99fa6" providerId="ADAL" clId="{449CE0BA-7942-4027-A788-A2C5851605C8}" dt="2026-04-24T12:52:48.209" v="3" actId="108"/>
          <ac:spMkLst>
            <pc:docMk/>
            <pc:sldMk cId="0" sldId="730"/>
            <ac:spMk id="198659" creationId="{00000000-0000-0000-0000-000000000000}"/>
          </ac:spMkLst>
        </pc:spChg>
      </pc:sldChg>
      <pc:sldChg chg="add">
        <pc:chgData name="Jim McGowan" userId="7cd36c50-75f2-4725-a6b3-0fe31ea99fa6" providerId="ADAL" clId="{449CE0BA-7942-4027-A788-A2C5851605C8}" dt="2026-04-24T12:54:41.071" v="4"/>
        <pc:sldMkLst>
          <pc:docMk/>
          <pc:sldMk cId="0" sldId="2304"/>
        </pc:sldMkLst>
      </pc:sldChg>
      <pc:sldChg chg="add">
        <pc:chgData name="Jim McGowan" userId="7cd36c50-75f2-4725-a6b3-0fe31ea99fa6" providerId="ADAL" clId="{449CE0BA-7942-4027-A788-A2C5851605C8}" dt="2026-04-24T14:36:33.822" v="77"/>
        <pc:sldMkLst>
          <pc:docMk/>
          <pc:sldMk cId="489603381" sldId="3385"/>
        </pc:sldMkLst>
      </pc:sldChg>
      <pc:sldChg chg="add">
        <pc:chgData name="Jim McGowan" userId="7cd36c50-75f2-4725-a6b3-0fe31ea99fa6" providerId="ADAL" clId="{449CE0BA-7942-4027-A788-A2C5851605C8}" dt="2026-04-24T14:36:33.822" v="77"/>
        <pc:sldMkLst>
          <pc:docMk/>
          <pc:sldMk cId="2495872512" sldId="3467"/>
        </pc:sldMkLst>
      </pc:sldChg>
      <pc:sldChg chg="modSp add mod">
        <pc:chgData name="Jim McGowan" userId="7cd36c50-75f2-4725-a6b3-0fe31ea99fa6" providerId="ADAL" clId="{449CE0BA-7942-4027-A788-A2C5851605C8}" dt="2026-04-24T14:33:45.643" v="73" actId="108"/>
        <pc:sldMkLst>
          <pc:docMk/>
          <pc:sldMk cId="140461985" sldId="5260"/>
        </pc:sldMkLst>
        <pc:spChg chg="mod">
          <ac:chgData name="Jim McGowan" userId="7cd36c50-75f2-4725-a6b3-0fe31ea99fa6" providerId="ADAL" clId="{449CE0BA-7942-4027-A788-A2C5851605C8}" dt="2026-04-24T14:33:45.643" v="73" actId="108"/>
          <ac:spMkLst>
            <pc:docMk/>
            <pc:sldMk cId="140461985" sldId="5260"/>
            <ac:spMk id="134147" creationId="{00000000-0000-0000-0000-000000000000}"/>
          </ac:spMkLst>
        </pc:spChg>
      </pc:sldChg>
      <pc:sldChg chg="add">
        <pc:chgData name="Jim McGowan" userId="7cd36c50-75f2-4725-a6b3-0fe31ea99fa6" providerId="ADAL" clId="{449CE0BA-7942-4027-A788-A2C5851605C8}" dt="2026-04-24T14:31:24.572" v="70"/>
        <pc:sldMkLst>
          <pc:docMk/>
          <pc:sldMk cId="2534974168" sldId="5551"/>
        </pc:sldMkLst>
      </pc:sldChg>
      <pc:sldChg chg="del">
        <pc:chgData name="Jim McGowan" userId="7cd36c50-75f2-4725-a6b3-0fe31ea99fa6" providerId="ADAL" clId="{449CE0BA-7942-4027-A788-A2C5851605C8}" dt="2026-04-24T12:50:52.579" v="1" actId="47"/>
        <pc:sldMkLst>
          <pc:docMk/>
          <pc:sldMk cId="2601567436" sldId="5567"/>
        </pc:sldMkLst>
      </pc:sldChg>
      <pc:sldChg chg="del">
        <pc:chgData name="Jim McGowan" userId="7cd36c50-75f2-4725-a6b3-0fe31ea99fa6" providerId="ADAL" clId="{449CE0BA-7942-4027-A788-A2C5851605C8}" dt="2026-04-24T12:50:52.579" v="1" actId="47"/>
        <pc:sldMkLst>
          <pc:docMk/>
          <pc:sldMk cId="534178209" sldId="5568"/>
        </pc:sldMkLst>
      </pc:sldChg>
      <pc:sldChg chg="del">
        <pc:chgData name="Jim McGowan" userId="7cd36c50-75f2-4725-a6b3-0fe31ea99fa6" providerId="ADAL" clId="{449CE0BA-7942-4027-A788-A2C5851605C8}" dt="2026-04-24T12:59:57.617" v="46" actId="47"/>
        <pc:sldMkLst>
          <pc:docMk/>
          <pc:sldMk cId="3358023419" sldId="6298"/>
        </pc:sldMkLst>
      </pc:sldChg>
      <pc:sldChg chg="add del">
        <pc:chgData name="Jim McGowan" userId="7cd36c50-75f2-4725-a6b3-0fe31ea99fa6" providerId="ADAL" clId="{449CE0BA-7942-4027-A788-A2C5851605C8}" dt="2026-04-24T13:01:28.816" v="57" actId="47"/>
        <pc:sldMkLst>
          <pc:docMk/>
          <pc:sldMk cId="2891741282" sldId="6299"/>
        </pc:sldMkLst>
      </pc:sldChg>
      <pc:sldChg chg="del">
        <pc:chgData name="Jim McGowan" userId="7cd36c50-75f2-4725-a6b3-0fe31ea99fa6" providerId="ADAL" clId="{449CE0BA-7942-4027-A788-A2C5851605C8}" dt="2026-04-24T13:02:46.564" v="67" actId="47"/>
        <pc:sldMkLst>
          <pc:docMk/>
          <pc:sldMk cId="1944582501" sldId="6301"/>
        </pc:sldMkLst>
      </pc:sldChg>
      <pc:sldChg chg="add">
        <pc:chgData name="Jim McGowan" userId="7cd36c50-75f2-4725-a6b3-0fe31ea99fa6" providerId="ADAL" clId="{449CE0BA-7942-4027-A788-A2C5851605C8}" dt="2026-04-24T12:54:41.071" v="4"/>
        <pc:sldMkLst>
          <pc:docMk/>
          <pc:sldMk cId="2435934447" sldId="6566"/>
        </pc:sldMkLst>
      </pc:sldChg>
      <pc:sldChg chg="del">
        <pc:chgData name="Jim McGowan" userId="7cd36c50-75f2-4725-a6b3-0fe31ea99fa6" providerId="ADAL" clId="{449CE0BA-7942-4027-A788-A2C5851605C8}" dt="2026-04-24T13:02:39.280" v="66" actId="47"/>
        <pc:sldMkLst>
          <pc:docMk/>
          <pc:sldMk cId="384904964" sldId="9841"/>
        </pc:sldMkLst>
      </pc:sldChg>
      <pc:sldChg chg="del">
        <pc:chgData name="Jim McGowan" userId="7cd36c50-75f2-4725-a6b3-0fe31ea99fa6" providerId="ADAL" clId="{449CE0BA-7942-4027-A788-A2C5851605C8}" dt="2026-04-24T12:50:52.579" v="1" actId="47"/>
        <pc:sldMkLst>
          <pc:docMk/>
          <pc:sldMk cId="2332483205" sldId="9850"/>
        </pc:sldMkLst>
      </pc:sldChg>
      <pc:sldChg chg="add">
        <pc:chgData name="Jim McGowan" userId="7cd36c50-75f2-4725-a6b3-0fe31ea99fa6" providerId="ADAL" clId="{449CE0BA-7942-4027-A788-A2C5851605C8}" dt="2026-04-24T12:54:41.071" v="4"/>
        <pc:sldMkLst>
          <pc:docMk/>
          <pc:sldMk cId="1182400871" sldId="28175"/>
        </pc:sldMkLst>
      </pc:sldChg>
      <pc:sldChg chg="del">
        <pc:chgData name="Jim McGowan" userId="7cd36c50-75f2-4725-a6b3-0fe31ea99fa6" providerId="ADAL" clId="{449CE0BA-7942-4027-A788-A2C5851605C8}" dt="2026-04-24T12:52:03.512" v="2" actId="47"/>
        <pc:sldMkLst>
          <pc:docMk/>
          <pc:sldMk cId="4095515052" sldId="28175"/>
        </pc:sldMkLst>
      </pc:sldChg>
      <pc:sldChg chg="add">
        <pc:chgData name="Jim McGowan" userId="7cd36c50-75f2-4725-a6b3-0fe31ea99fa6" providerId="ADAL" clId="{449CE0BA-7942-4027-A788-A2C5851605C8}" dt="2026-04-24T12:54:41.071" v="4"/>
        <pc:sldMkLst>
          <pc:docMk/>
          <pc:sldMk cId="1322939451" sldId="28176"/>
        </pc:sldMkLst>
      </pc:sldChg>
      <pc:sldChg chg="add">
        <pc:chgData name="Jim McGowan" userId="7cd36c50-75f2-4725-a6b3-0fe31ea99fa6" providerId="ADAL" clId="{449CE0BA-7942-4027-A788-A2C5851605C8}" dt="2026-04-24T12:54:41.071" v="4"/>
        <pc:sldMkLst>
          <pc:docMk/>
          <pc:sldMk cId="3027462236" sldId="28177"/>
        </pc:sldMkLst>
      </pc:sldChg>
      <pc:sldChg chg="add">
        <pc:chgData name="Jim McGowan" userId="7cd36c50-75f2-4725-a6b3-0fe31ea99fa6" providerId="ADAL" clId="{449CE0BA-7942-4027-A788-A2C5851605C8}" dt="2026-04-24T12:54:41.071" v="4"/>
        <pc:sldMkLst>
          <pc:docMk/>
          <pc:sldMk cId="709231440" sldId="28178"/>
        </pc:sldMkLst>
      </pc:sldChg>
      <pc:sldChg chg="add">
        <pc:chgData name="Jim McGowan" userId="7cd36c50-75f2-4725-a6b3-0fe31ea99fa6" providerId="ADAL" clId="{449CE0BA-7942-4027-A788-A2C5851605C8}" dt="2026-04-24T12:54:41.071" v="4"/>
        <pc:sldMkLst>
          <pc:docMk/>
          <pc:sldMk cId="3185438292" sldId="28179"/>
        </pc:sldMkLst>
      </pc:sldChg>
      <pc:sldChg chg="add">
        <pc:chgData name="Jim McGowan" userId="7cd36c50-75f2-4725-a6b3-0fe31ea99fa6" providerId="ADAL" clId="{449CE0BA-7942-4027-A788-A2C5851605C8}" dt="2026-04-24T12:54:41.071" v="4"/>
        <pc:sldMkLst>
          <pc:docMk/>
          <pc:sldMk cId="2296145436" sldId="28180"/>
        </pc:sldMkLst>
      </pc:sldChg>
      <pc:sldChg chg="add">
        <pc:chgData name="Jim McGowan" userId="7cd36c50-75f2-4725-a6b3-0fe31ea99fa6" providerId="ADAL" clId="{449CE0BA-7942-4027-A788-A2C5851605C8}" dt="2026-04-24T12:54:41.071" v="4"/>
        <pc:sldMkLst>
          <pc:docMk/>
          <pc:sldMk cId="3399895244" sldId="28181"/>
        </pc:sldMkLst>
      </pc:sldChg>
      <pc:sldChg chg="modSp add mod">
        <pc:chgData name="Jim McGowan" userId="7cd36c50-75f2-4725-a6b3-0fe31ea99fa6" providerId="ADAL" clId="{449CE0BA-7942-4027-A788-A2C5851605C8}" dt="2026-04-24T13:05:32.752" v="69" actId="20577"/>
        <pc:sldMkLst>
          <pc:docMk/>
          <pc:sldMk cId="438462320" sldId="28182"/>
        </pc:sldMkLst>
        <pc:spChg chg="mod">
          <ac:chgData name="Jim McGowan" userId="7cd36c50-75f2-4725-a6b3-0fe31ea99fa6" providerId="ADAL" clId="{449CE0BA-7942-4027-A788-A2C5851605C8}" dt="2026-04-24T13:05:32.752" v="69" actId="20577"/>
          <ac:spMkLst>
            <pc:docMk/>
            <pc:sldMk cId="438462320" sldId="28182"/>
            <ac:spMk id="4099" creationId="{C68DA7D6-70E4-046D-F49D-8C1B418B5095}"/>
          </ac:spMkLst>
        </pc:spChg>
      </pc:sldChg>
      <pc:sldChg chg="add">
        <pc:chgData name="Jim McGowan" userId="7cd36c50-75f2-4725-a6b3-0fe31ea99fa6" providerId="ADAL" clId="{449CE0BA-7942-4027-A788-A2C5851605C8}" dt="2026-04-24T12:54:41.071" v="4"/>
        <pc:sldMkLst>
          <pc:docMk/>
          <pc:sldMk cId="2797543138" sldId="28183"/>
        </pc:sldMkLst>
      </pc:sldChg>
      <pc:sldChg chg="modSp add mod">
        <pc:chgData name="Jim McGowan" userId="7cd36c50-75f2-4725-a6b3-0fe31ea99fa6" providerId="ADAL" clId="{449CE0BA-7942-4027-A788-A2C5851605C8}" dt="2026-04-24T12:55:52.290" v="11" actId="255"/>
        <pc:sldMkLst>
          <pc:docMk/>
          <pc:sldMk cId="389555340" sldId="28185"/>
        </pc:sldMkLst>
        <pc:spChg chg="mod">
          <ac:chgData name="Jim McGowan" userId="7cd36c50-75f2-4725-a6b3-0fe31ea99fa6" providerId="ADAL" clId="{449CE0BA-7942-4027-A788-A2C5851605C8}" dt="2026-04-24T12:55:52.290" v="11" actId="255"/>
          <ac:spMkLst>
            <pc:docMk/>
            <pc:sldMk cId="389555340" sldId="28185"/>
            <ac:spMk id="198659" creationId="{00000000-0000-0000-0000-000000000000}"/>
          </ac:spMkLst>
        </pc:spChg>
      </pc:sldChg>
      <pc:sldChg chg="modSp add mod">
        <pc:chgData name="Jim McGowan" userId="7cd36c50-75f2-4725-a6b3-0fe31ea99fa6" providerId="ADAL" clId="{449CE0BA-7942-4027-A788-A2C5851605C8}" dt="2026-04-24T12:56:29.083" v="15" actId="255"/>
        <pc:sldMkLst>
          <pc:docMk/>
          <pc:sldMk cId="2204259115" sldId="28186"/>
        </pc:sldMkLst>
        <pc:spChg chg="mod">
          <ac:chgData name="Jim McGowan" userId="7cd36c50-75f2-4725-a6b3-0fe31ea99fa6" providerId="ADAL" clId="{449CE0BA-7942-4027-A788-A2C5851605C8}" dt="2026-04-24T12:56:29.083" v="15" actId="255"/>
          <ac:spMkLst>
            <pc:docMk/>
            <pc:sldMk cId="2204259115" sldId="28186"/>
            <ac:spMk id="198659" creationId="{00000000-0000-0000-0000-000000000000}"/>
          </ac:spMkLst>
        </pc:spChg>
      </pc:sldChg>
      <pc:sldChg chg="modSp add mod">
        <pc:chgData name="Jim McGowan" userId="7cd36c50-75f2-4725-a6b3-0fe31ea99fa6" providerId="ADAL" clId="{449CE0BA-7942-4027-A788-A2C5851605C8}" dt="2026-04-24T12:56:43.666" v="18" actId="255"/>
        <pc:sldMkLst>
          <pc:docMk/>
          <pc:sldMk cId="1303725058" sldId="28187"/>
        </pc:sldMkLst>
        <pc:spChg chg="mod">
          <ac:chgData name="Jim McGowan" userId="7cd36c50-75f2-4725-a6b3-0fe31ea99fa6" providerId="ADAL" clId="{449CE0BA-7942-4027-A788-A2C5851605C8}" dt="2026-04-24T12:56:43.666" v="18" actId="255"/>
          <ac:spMkLst>
            <pc:docMk/>
            <pc:sldMk cId="1303725058" sldId="28187"/>
            <ac:spMk id="198659" creationId="{00000000-0000-0000-0000-000000000000}"/>
          </ac:spMkLst>
        </pc:spChg>
      </pc:sldChg>
      <pc:sldChg chg="modSp add mod">
        <pc:chgData name="Jim McGowan" userId="7cd36c50-75f2-4725-a6b3-0fe31ea99fa6" providerId="ADAL" clId="{449CE0BA-7942-4027-A788-A2C5851605C8}" dt="2026-04-24T12:56:56.554" v="21" actId="255"/>
        <pc:sldMkLst>
          <pc:docMk/>
          <pc:sldMk cId="1614053905" sldId="28188"/>
        </pc:sldMkLst>
        <pc:spChg chg="mod">
          <ac:chgData name="Jim McGowan" userId="7cd36c50-75f2-4725-a6b3-0fe31ea99fa6" providerId="ADAL" clId="{449CE0BA-7942-4027-A788-A2C5851605C8}" dt="2026-04-24T12:56:56.554" v="21" actId="255"/>
          <ac:spMkLst>
            <pc:docMk/>
            <pc:sldMk cId="1614053905" sldId="28188"/>
            <ac:spMk id="198659" creationId="{00000000-0000-0000-0000-000000000000}"/>
          </ac:spMkLst>
        </pc:spChg>
      </pc:sldChg>
      <pc:sldChg chg="modSp add mod">
        <pc:chgData name="Jim McGowan" userId="7cd36c50-75f2-4725-a6b3-0fe31ea99fa6" providerId="ADAL" clId="{449CE0BA-7942-4027-A788-A2C5851605C8}" dt="2026-04-24T12:58:11.380" v="29"/>
        <pc:sldMkLst>
          <pc:docMk/>
          <pc:sldMk cId="2832167184" sldId="28189"/>
        </pc:sldMkLst>
        <pc:spChg chg="mod">
          <ac:chgData name="Jim McGowan" userId="7cd36c50-75f2-4725-a6b3-0fe31ea99fa6" providerId="ADAL" clId="{449CE0BA-7942-4027-A788-A2C5851605C8}" dt="2026-04-24T12:58:11.380" v="29"/>
          <ac:spMkLst>
            <pc:docMk/>
            <pc:sldMk cId="2832167184" sldId="28189"/>
            <ac:spMk id="198659" creationId="{00000000-0000-0000-0000-000000000000}"/>
          </ac:spMkLst>
        </pc:spChg>
      </pc:sldChg>
      <pc:sldChg chg="modSp add mod">
        <pc:chgData name="Jim McGowan" userId="7cd36c50-75f2-4725-a6b3-0fe31ea99fa6" providerId="ADAL" clId="{449CE0BA-7942-4027-A788-A2C5851605C8}" dt="2026-04-24T12:58:17.296" v="31"/>
        <pc:sldMkLst>
          <pc:docMk/>
          <pc:sldMk cId="2047088242" sldId="28190"/>
        </pc:sldMkLst>
        <pc:spChg chg="mod">
          <ac:chgData name="Jim McGowan" userId="7cd36c50-75f2-4725-a6b3-0fe31ea99fa6" providerId="ADAL" clId="{449CE0BA-7942-4027-A788-A2C5851605C8}" dt="2026-04-24T12:58:17.296" v="31"/>
          <ac:spMkLst>
            <pc:docMk/>
            <pc:sldMk cId="2047088242" sldId="28190"/>
            <ac:spMk id="198659" creationId="{00000000-0000-0000-0000-000000000000}"/>
          </ac:spMkLst>
        </pc:spChg>
      </pc:sldChg>
      <pc:sldChg chg="modSp add mod">
        <pc:chgData name="Jim McGowan" userId="7cd36c50-75f2-4725-a6b3-0fe31ea99fa6" providerId="ADAL" clId="{449CE0BA-7942-4027-A788-A2C5851605C8}" dt="2026-04-24T12:58:24.725" v="33"/>
        <pc:sldMkLst>
          <pc:docMk/>
          <pc:sldMk cId="373381973" sldId="28191"/>
        </pc:sldMkLst>
        <pc:spChg chg="mod">
          <ac:chgData name="Jim McGowan" userId="7cd36c50-75f2-4725-a6b3-0fe31ea99fa6" providerId="ADAL" clId="{449CE0BA-7942-4027-A788-A2C5851605C8}" dt="2026-04-24T12:58:24.725" v="33"/>
          <ac:spMkLst>
            <pc:docMk/>
            <pc:sldMk cId="373381973" sldId="28191"/>
            <ac:spMk id="198659" creationId="{00000000-0000-0000-0000-000000000000}"/>
          </ac:spMkLst>
        </pc:spChg>
      </pc:sldChg>
      <pc:sldChg chg="modSp add mod">
        <pc:chgData name="Jim McGowan" userId="7cd36c50-75f2-4725-a6b3-0fe31ea99fa6" providerId="ADAL" clId="{449CE0BA-7942-4027-A788-A2C5851605C8}" dt="2026-04-24T12:57:46.419" v="27"/>
        <pc:sldMkLst>
          <pc:docMk/>
          <pc:sldMk cId="1224303562" sldId="28192"/>
        </pc:sldMkLst>
        <pc:spChg chg="mod">
          <ac:chgData name="Jim McGowan" userId="7cd36c50-75f2-4725-a6b3-0fe31ea99fa6" providerId="ADAL" clId="{449CE0BA-7942-4027-A788-A2C5851605C8}" dt="2026-04-24T12:57:46.419" v="27"/>
          <ac:spMkLst>
            <pc:docMk/>
            <pc:sldMk cId="1224303562" sldId="28192"/>
            <ac:spMk id="198659" creationId="{00000000-0000-0000-0000-000000000000}"/>
          </ac:spMkLst>
        </pc:spChg>
      </pc:sldChg>
      <pc:sldChg chg="modSp add mod">
        <pc:chgData name="Jim McGowan" userId="7cd36c50-75f2-4725-a6b3-0fe31ea99fa6" providerId="ADAL" clId="{449CE0BA-7942-4027-A788-A2C5851605C8}" dt="2026-04-24T12:58:56.571" v="36" actId="255"/>
        <pc:sldMkLst>
          <pc:docMk/>
          <pc:sldMk cId="3432679524" sldId="28193"/>
        </pc:sldMkLst>
        <pc:spChg chg="mod">
          <ac:chgData name="Jim McGowan" userId="7cd36c50-75f2-4725-a6b3-0fe31ea99fa6" providerId="ADAL" clId="{449CE0BA-7942-4027-A788-A2C5851605C8}" dt="2026-04-24T12:58:56.571" v="36" actId="255"/>
          <ac:spMkLst>
            <pc:docMk/>
            <pc:sldMk cId="3432679524" sldId="28193"/>
            <ac:spMk id="198659" creationId="{00000000-0000-0000-0000-000000000000}"/>
          </ac:spMkLst>
        </pc:spChg>
      </pc:sldChg>
      <pc:sldChg chg="modSp add mod">
        <pc:chgData name="Jim McGowan" userId="7cd36c50-75f2-4725-a6b3-0fe31ea99fa6" providerId="ADAL" clId="{449CE0BA-7942-4027-A788-A2C5851605C8}" dt="2026-04-24T12:56:03.030" v="12" actId="255"/>
        <pc:sldMkLst>
          <pc:docMk/>
          <pc:sldMk cId="1392226941" sldId="28194"/>
        </pc:sldMkLst>
        <pc:spChg chg="mod">
          <ac:chgData name="Jim McGowan" userId="7cd36c50-75f2-4725-a6b3-0fe31ea99fa6" providerId="ADAL" clId="{449CE0BA-7942-4027-A788-A2C5851605C8}" dt="2026-04-24T12:56:03.030" v="12" actId="255"/>
          <ac:spMkLst>
            <pc:docMk/>
            <pc:sldMk cId="1392226941" sldId="28194"/>
            <ac:spMk id="198659" creationId="{00000000-0000-0000-0000-000000000000}"/>
          </ac:spMkLst>
        </pc:spChg>
      </pc:sldChg>
      <pc:sldChg chg="modSp add mod">
        <pc:chgData name="Jim McGowan" userId="7cd36c50-75f2-4725-a6b3-0fe31ea99fa6" providerId="ADAL" clId="{449CE0BA-7942-4027-A788-A2C5851605C8}" dt="2026-04-24T12:59:53.735" v="45" actId="108"/>
        <pc:sldMkLst>
          <pc:docMk/>
          <pc:sldMk cId="1200799729" sldId="28195"/>
        </pc:sldMkLst>
        <pc:spChg chg="mod">
          <ac:chgData name="Jim McGowan" userId="7cd36c50-75f2-4725-a6b3-0fe31ea99fa6" providerId="ADAL" clId="{449CE0BA-7942-4027-A788-A2C5851605C8}" dt="2026-04-24T12:59:53.735" v="45" actId="108"/>
          <ac:spMkLst>
            <pc:docMk/>
            <pc:sldMk cId="1200799729" sldId="28195"/>
            <ac:spMk id="4099" creationId="{0A9B4095-E79C-F519-E383-2BE6AD6CE141}"/>
          </ac:spMkLst>
        </pc:spChg>
      </pc:sldChg>
      <pc:sldChg chg="modSp add mod">
        <pc:chgData name="Jim McGowan" userId="7cd36c50-75f2-4725-a6b3-0fe31ea99fa6" providerId="ADAL" clId="{449CE0BA-7942-4027-A788-A2C5851605C8}" dt="2026-04-24T13:00:34.238" v="52" actId="108"/>
        <pc:sldMkLst>
          <pc:docMk/>
          <pc:sldMk cId="959028853" sldId="28196"/>
        </pc:sldMkLst>
        <pc:spChg chg="mod">
          <ac:chgData name="Jim McGowan" userId="7cd36c50-75f2-4725-a6b3-0fe31ea99fa6" providerId="ADAL" clId="{449CE0BA-7942-4027-A788-A2C5851605C8}" dt="2026-04-24T13:00:34.238" v="52" actId="108"/>
          <ac:spMkLst>
            <pc:docMk/>
            <pc:sldMk cId="959028853" sldId="28196"/>
            <ac:spMk id="4099" creationId="{C0FE2921-E50A-56E1-A271-5198326596DA}"/>
          </ac:spMkLst>
        </pc:spChg>
      </pc:sldChg>
      <pc:sldChg chg="modSp add mod">
        <pc:chgData name="Jim McGowan" userId="7cd36c50-75f2-4725-a6b3-0fe31ea99fa6" providerId="ADAL" clId="{449CE0BA-7942-4027-A788-A2C5851605C8}" dt="2026-04-24T13:01:53.057" v="62" actId="207"/>
        <pc:sldMkLst>
          <pc:docMk/>
          <pc:sldMk cId="1240487137" sldId="28197"/>
        </pc:sldMkLst>
        <pc:spChg chg="mod">
          <ac:chgData name="Jim McGowan" userId="7cd36c50-75f2-4725-a6b3-0fe31ea99fa6" providerId="ADAL" clId="{449CE0BA-7942-4027-A788-A2C5851605C8}" dt="2026-04-24T13:01:53.057" v="62" actId="207"/>
          <ac:spMkLst>
            <pc:docMk/>
            <pc:sldMk cId="1240487137" sldId="28197"/>
            <ac:spMk id="4099" creationId="{CF134D44-1C56-1595-6703-6388AFC95764}"/>
          </ac:spMkLst>
        </pc:spChg>
      </pc:sldChg>
      <pc:sldChg chg="modSp add mod">
        <pc:chgData name="Jim McGowan" userId="7cd36c50-75f2-4725-a6b3-0fe31ea99fa6" providerId="ADAL" clId="{449CE0BA-7942-4027-A788-A2C5851605C8}" dt="2026-04-24T13:02:19.526" v="65" actId="108"/>
        <pc:sldMkLst>
          <pc:docMk/>
          <pc:sldMk cId="3023565094" sldId="28198"/>
        </pc:sldMkLst>
        <pc:spChg chg="mod">
          <ac:chgData name="Jim McGowan" userId="7cd36c50-75f2-4725-a6b3-0fe31ea99fa6" providerId="ADAL" clId="{449CE0BA-7942-4027-A788-A2C5851605C8}" dt="2026-04-24T13:02:19.526" v="65" actId="108"/>
          <ac:spMkLst>
            <pc:docMk/>
            <pc:sldMk cId="3023565094" sldId="28198"/>
            <ac:spMk id="4099" creationId="{DBC48224-92F6-94D0-56D9-642BB3B8EC62}"/>
          </ac:spMkLst>
        </pc:spChg>
      </pc:sldChg>
      <pc:sldChg chg="modSp add mod">
        <pc:chgData name="Jim McGowan" userId="7cd36c50-75f2-4725-a6b3-0fe31ea99fa6" providerId="ADAL" clId="{449CE0BA-7942-4027-A788-A2C5851605C8}" dt="2026-04-24T14:35:26.502" v="76" actId="207"/>
        <pc:sldMkLst>
          <pc:docMk/>
          <pc:sldMk cId="807274209" sldId="28199"/>
        </pc:sldMkLst>
        <pc:picChg chg="mod">
          <ac:chgData name="Jim McGowan" userId="7cd36c50-75f2-4725-a6b3-0fe31ea99fa6" providerId="ADAL" clId="{449CE0BA-7942-4027-A788-A2C5851605C8}" dt="2026-04-24T14:35:21.279" v="75" actId="207"/>
          <ac:picMkLst>
            <pc:docMk/>
            <pc:sldMk cId="807274209" sldId="28199"/>
            <ac:picMk id="3" creationId="{00000000-0000-0000-0000-000000000000}"/>
          </ac:picMkLst>
        </pc:picChg>
        <pc:picChg chg="mod">
          <ac:chgData name="Jim McGowan" userId="7cd36c50-75f2-4725-a6b3-0fe31ea99fa6" providerId="ADAL" clId="{449CE0BA-7942-4027-A788-A2C5851605C8}" dt="2026-04-24T14:35:26.502" v="76" actId="207"/>
          <ac:picMkLst>
            <pc:docMk/>
            <pc:sldMk cId="807274209" sldId="28199"/>
            <ac:picMk id="4" creationId="{00000000-0000-0000-0000-000000000000}"/>
          </ac:picMkLst>
        </pc:picChg>
      </pc:sldChg>
      <pc:sldChg chg="add">
        <pc:chgData name="Jim McGowan" userId="7cd36c50-75f2-4725-a6b3-0fe31ea99fa6" providerId="ADAL" clId="{449CE0BA-7942-4027-A788-A2C5851605C8}" dt="2026-04-24T14:36:33.822" v="77"/>
        <pc:sldMkLst>
          <pc:docMk/>
          <pc:sldMk cId="669032680" sldId="28200"/>
        </pc:sldMkLst>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4-25T15:50:07.454" v="176"/>
      <pc:docMkLst>
        <pc:docMk/>
      </pc:docMkLst>
      <pc:sldChg chg="modSp mod">
        <pc:chgData name="Jim McGowan" userId="e2c7446dd3aca506" providerId="LiveId" clId="{9C25796A-7B39-4A71-8A01-5B1771AE4BD7}" dt="2026-04-18T21:40:42.991" v="9" actId="1035"/>
        <pc:sldMkLst>
          <pc:docMk/>
          <pc:sldMk cId="0" sldId="259"/>
        </pc:sldMkLst>
        <pc:spChg chg="mod">
          <ac:chgData name="Jim McGowan" userId="e2c7446dd3aca506" providerId="LiveId" clId="{9C25796A-7B39-4A71-8A01-5B1771AE4BD7}" dt="2026-04-18T21:40:42.991" v="9" actId="1035"/>
          <ac:spMkLst>
            <pc:docMk/>
            <pc:sldMk cId="0" sldId="259"/>
            <ac:spMk id="5123" creationId="{805BAA1D-A094-6426-81FA-C3ECDA225EED}"/>
          </ac:spMkLst>
        </pc:spChg>
      </pc:sldChg>
      <pc:sldChg chg="modSp mod">
        <pc:chgData name="Jim McGowan" userId="e2c7446dd3aca506" providerId="LiveId" clId="{9C25796A-7B39-4A71-8A01-5B1771AE4BD7}" dt="2026-04-18T21:41:12.279" v="13" actId="1036"/>
        <pc:sldMkLst>
          <pc:docMk/>
          <pc:sldMk cId="0" sldId="260"/>
        </pc:sldMkLst>
        <pc:spChg chg="mod">
          <ac:chgData name="Jim McGowan" userId="e2c7446dd3aca506" providerId="LiveId" clId="{9C25796A-7B39-4A71-8A01-5B1771AE4BD7}" dt="2026-04-18T21:41:12.279" v="13" actId="1036"/>
          <ac:spMkLst>
            <pc:docMk/>
            <pc:sldMk cId="0" sldId="260"/>
            <ac:spMk id="6147" creationId="{1BD95450-3EF8-CC6C-C7D7-2C502626BB03}"/>
          </ac:spMkLst>
        </pc:spChg>
      </pc:sldChg>
      <pc:sldChg chg="ord">
        <pc:chgData name="Jim McGowan" userId="e2c7446dd3aca506" providerId="LiveId" clId="{9C25796A-7B39-4A71-8A01-5B1771AE4BD7}" dt="2026-04-25T13:10:14.316" v="111"/>
        <pc:sldMkLst>
          <pc:docMk/>
          <pc:sldMk cId="0" sldId="284"/>
        </pc:sldMkLst>
      </pc:sldChg>
      <pc:sldChg chg="setBg">
        <pc:chgData name="Jim McGowan" userId="e2c7446dd3aca506" providerId="LiveId" clId="{9C25796A-7B39-4A71-8A01-5B1771AE4BD7}" dt="2026-04-18T21:37:32.526" v="0"/>
        <pc:sldMkLst>
          <pc:docMk/>
          <pc:sldMk cId="0" sldId="286"/>
        </pc:sldMkLst>
      </pc:sldChg>
      <pc:sldChg chg="ord">
        <pc:chgData name="Jim McGowan" userId="e2c7446dd3aca506" providerId="LiveId" clId="{9C25796A-7B39-4A71-8A01-5B1771AE4BD7}" dt="2026-04-25T13:04:03.668" v="91"/>
        <pc:sldMkLst>
          <pc:docMk/>
          <pc:sldMk cId="0" sldId="345"/>
        </pc:sldMkLst>
      </pc:sldChg>
      <pc:sldChg chg="modSp mod">
        <pc:chgData name="Jim McGowan" userId="e2c7446dd3aca506" providerId="LiveId" clId="{9C25796A-7B39-4A71-8A01-5B1771AE4BD7}" dt="2026-04-18T21:43:04.005" v="23" actId="404"/>
        <pc:sldMkLst>
          <pc:docMk/>
          <pc:sldMk cId="148284316" sldId="354"/>
        </pc:sldMkLst>
        <pc:spChg chg="mod">
          <ac:chgData name="Jim McGowan" userId="e2c7446dd3aca506" providerId="LiveId" clId="{9C25796A-7B39-4A71-8A01-5B1771AE4BD7}" dt="2026-04-18T21:43:04.005" v="23" actId="404"/>
          <ac:spMkLst>
            <pc:docMk/>
            <pc:sldMk cId="148284316" sldId="354"/>
            <ac:spMk id="14338" creationId="{5D14FB6F-7B13-5384-4488-F3D6A282F7C9}"/>
          </ac:spMkLst>
        </pc:spChg>
      </pc:sldChg>
      <pc:sldChg chg="add">
        <pc:chgData name="Jim McGowan" userId="e2c7446dd3aca506" providerId="LiveId" clId="{9C25796A-7B39-4A71-8A01-5B1771AE4BD7}" dt="2026-04-25T13:12:06.994" v="117"/>
        <pc:sldMkLst>
          <pc:docMk/>
          <pc:sldMk cId="1758627888" sldId="873"/>
        </pc:sldMkLst>
      </pc:sldChg>
      <pc:sldChg chg="modSp add mod">
        <pc:chgData name="Jim McGowan" userId="e2c7446dd3aca506" providerId="LiveId" clId="{9C25796A-7B39-4A71-8A01-5B1771AE4BD7}" dt="2026-04-25T13:13:51.814" v="125" actId="948"/>
        <pc:sldMkLst>
          <pc:docMk/>
          <pc:sldMk cId="3798585343" sldId="2926"/>
        </pc:sldMkLst>
        <pc:spChg chg="mod">
          <ac:chgData name="Jim McGowan" userId="e2c7446dd3aca506" providerId="LiveId" clId="{9C25796A-7B39-4A71-8A01-5B1771AE4BD7}" dt="2026-04-25T13:13:51.814" v="125" actId="948"/>
          <ac:spMkLst>
            <pc:docMk/>
            <pc:sldMk cId="3798585343" sldId="2926"/>
            <ac:spMk id="134147" creationId="{00000000-0000-0000-0000-000000000000}"/>
          </ac:spMkLst>
        </pc:spChg>
      </pc:sldChg>
      <pc:sldChg chg="modSp add mod">
        <pc:chgData name="Jim McGowan" userId="e2c7446dd3aca506" providerId="LiveId" clId="{9C25796A-7B39-4A71-8A01-5B1771AE4BD7}" dt="2026-04-25T12:57:26.788" v="67" actId="948"/>
        <pc:sldMkLst>
          <pc:docMk/>
          <pc:sldMk cId="3359567110" sldId="2927"/>
        </pc:sldMkLst>
        <pc:spChg chg="mod">
          <ac:chgData name="Jim McGowan" userId="e2c7446dd3aca506" providerId="LiveId" clId="{9C25796A-7B39-4A71-8A01-5B1771AE4BD7}" dt="2026-04-25T12:57:26.788" v="67" actId="948"/>
          <ac:spMkLst>
            <pc:docMk/>
            <pc:sldMk cId="3359567110" sldId="2927"/>
            <ac:spMk id="134147" creationId="{00000000-0000-0000-0000-000000000000}"/>
          </ac:spMkLst>
        </pc:spChg>
      </pc:sldChg>
      <pc:sldChg chg="modSp add mod">
        <pc:chgData name="Jim McGowan" userId="e2c7446dd3aca506" providerId="LiveId" clId="{9C25796A-7B39-4A71-8A01-5B1771AE4BD7}" dt="2026-04-25T13:18:05.972" v="162" actId="948"/>
        <pc:sldMkLst>
          <pc:docMk/>
          <pc:sldMk cId="1545650649" sldId="2931"/>
        </pc:sldMkLst>
        <pc:spChg chg="mod">
          <ac:chgData name="Jim McGowan" userId="e2c7446dd3aca506" providerId="LiveId" clId="{9C25796A-7B39-4A71-8A01-5B1771AE4BD7}" dt="2026-04-25T13:18:05.972" v="162" actId="948"/>
          <ac:spMkLst>
            <pc:docMk/>
            <pc:sldMk cId="1545650649" sldId="2931"/>
            <ac:spMk id="2" creationId="{CA05C907-3C10-4584-ABB7-A2004B3A19AF}"/>
          </ac:spMkLst>
        </pc:spChg>
      </pc:sldChg>
      <pc:sldChg chg="del">
        <pc:chgData name="Jim McGowan" userId="e2c7446dd3aca506" providerId="LiveId" clId="{9C25796A-7B39-4A71-8A01-5B1771AE4BD7}" dt="2026-04-25T15:42:52.088" v="169" actId="47"/>
        <pc:sldMkLst>
          <pc:docMk/>
          <pc:sldMk cId="489603381" sldId="3385"/>
        </pc:sldMkLst>
      </pc:sldChg>
      <pc:sldChg chg="ord">
        <pc:chgData name="Jim McGowan" userId="e2c7446dd3aca506" providerId="LiveId" clId="{9C25796A-7B39-4A71-8A01-5B1771AE4BD7}" dt="2026-04-25T13:11:05.154" v="115"/>
        <pc:sldMkLst>
          <pc:docMk/>
          <pc:sldMk cId="2495872512" sldId="3467"/>
        </pc:sldMkLst>
      </pc:sldChg>
      <pc:sldChg chg="add">
        <pc:chgData name="Jim McGowan" userId="e2c7446dd3aca506" providerId="LiveId" clId="{9C25796A-7B39-4A71-8A01-5B1771AE4BD7}" dt="2026-04-25T13:11:25.318" v="116"/>
        <pc:sldMkLst>
          <pc:docMk/>
          <pc:sldMk cId="3983266042" sldId="4726"/>
        </pc:sldMkLst>
      </pc:sldChg>
      <pc:sldChg chg="addSp delSp modSp add mod">
        <pc:chgData name="Jim McGowan" userId="e2c7446dd3aca506" providerId="LiveId" clId="{9C25796A-7B39-4A71-8A01-5B1771AE4BD7}" dt="2026-04-25T13:16:36.462" v="159" actId="1036"/>
        <pc:sldMkLst>
          <pc:docMk/>
          <pc:sldMk cId="2137142372" sldId="4767"/>
        </pc:sldMkLst>
        <pc:spChg chg="mod">
          <ac:chgData name="Jim McGowan" userId="e2c7446dd3aca506" providerId="LiveId" clId="{9C25796A-7B39-4A71-8A01-5B1771AE4BD7}" dt="2026-04-25T13:16:22.797" v="153" actId="255"/>
          <ac:spMkLst>
            <pc:docMk/>
            <pc:sldMk cId="2137142372" sldId="4767"/>
            <ac:spMk id="3" creationId="{9FCE1375-9F6D-4FCB-B3CC-1DEAE2B6A2CD}"/>
          </ac:spMkLst>
        </pc:spChg>
        <pc:spChg chg="del mod">
          <ac:chgData name="Jim McGowan" userId="e2c7446dd3aca506" providerId="LiveId" clId="{9C25796A-7B39-4A71-8A01-5B1771AE4BD7}" dt="2026-04-25T13:15:41.575" v="148" actId="478"/>
          <ac:spMkLst>
            <pc:docMk/>
            <pc:sldMk cId="2137142372" sldId="4767"/>
            <ac:spMk id="7" creationId="{4AADDCE2-8F2D-40D8-BAC5-35989DB11DB4}"/>
          </ac:spMkLst>
        </pc:spChg>
        <pc:picChg chg="add mod ord">
          <ac:chgData name="Jim McGowan" userId="e2c7446dd3aca506" providerId="LiveId" clId="{9C25796A-7B39-4A71-8A01-5B1771AE4BD7}" dt="2026-04-25T13:13:16.882" v="120" actId="167"/>
          <ac:picMkLst>
            <pc:docMk/>
            <pc:sldMk cId="2137142372" sldId="4767"/>
            <ac:picMk id="2" creationId="{D898158C-CBB3-519E-B1F8-F3E29FC5BF5A}"/>
          </ac:picMkLst>
        </pc:picChg>
        <pc:picChg chg="mod">
          <ac:chgData name="Jim McGowan" userId="e2c7446dd3aca506" providerId="LiveId" clId="{9C25796A-7B39-4A71-8A01-5B1771AE4BD7}" dt="2026-04-25T13:16:36.462" v="159" actId="1036"/>
          <ac:picMkLst>
            <pc:docMk/>
            <pc:sldMk cId="2137142372" sldId="4767"/>
            <ac:picMk id="6" creationId="{C6EDF527-C7F8-4370-B6B4-94E8A8988926}"/>
          </ac:picMkLst>
        </pc:picChg>
        <pc:picChg chg="del">
          <ac:chgData name="Jim McGowan" userId="e2c7446dd3aca506" providerId="LiveId" clId="{9C25796A-7B39-4A71-8A01-5B1771AE4BD7}" dt="2026-04-25T13:13:11.096" v="118" actId="478"/>
          <ac:picMkLst>
            <pc:docMk/>
            <pc:sldMk cId="2137142372" sldId="4767"/>
            <ac:picMk id="8" creationId="{72321F26-7BC3-4354-AD50-FC0FA517FFA5}"/>
          </ac:picMkLst>
        </pc:picChg>
      </pc:sldChg>
      <pc:sldChg chg="modSp add mod">
        <pc:chgData name="Jim McGowan" userId="e2c7446dd3aca506" providerId="LiveId" clId="{9C25796A-7B39-4A71-8A01-5B1771AE4BD7}" dt="2026-04-25T13:17:34.273" v="161" actId="255"/>
        <pc:sldMkLst>
          <pc:docMk/>
          <pc:sldMk cId="3951831029" sldId="5552"/>
        </pc:sldMkLst>
        <pc:spChg chg="mod">
          <ac:chgData name="Jim McGowan" userId="e2c7446dd3aca506" providerId="LiveId" clId="{9C25796A-7B39-4A71-8A01-5B1771AE4BD7}" dt="2026-04-25T13:17:34.273" v="161" actId="255"/>
          <ac:spMkLst>
            <pc:docMk/>
            <pc:sldMk cId="3951831029" sldId="5552"/>
            <ac:spMk id="8" creationId="{585E8E5F-D8FD-4E4C-AE84-5C0CC1D3326A}"/>
          </ac:spMkLst>
        </pc:spChg>
      </pc:sldChg>
      <pc:sldChg chg="addSp delSp modSp add mod">
        <pc:chgData name="Jim McGowan" userId="e2c7446dd3aca506" providerId="LiveId" clId="{9C25796A-7B39-4A71-8A01-5B1771AE4BD7}" dt="2026-04-25T13:18:25.054" v="164"/>
        <pc:sldMkLst>
          <pc:docMk/>
          <pc:sldMk cId="2161930709" sldId="5554"/>
        </pc:sldMkLst>
        <pc:spChg chg="del">
          <ac:chgData name="Jim McGowan" userId="e2c7446dd3aca506" providerId="LiveId" clId="{9C25796A-7B39-4A71-8A01-5B1771AE4BD7}" dt="2026-04-25T13:18:22.057" v="163" actId="478"/>
          <ac:spMkLst>
            <pc:docMk/>
            <pc:sldMk cId="2161930709" sldId="5554"/>
            <ac:spMk id="2" creationId="{CA05C907-3C10-4584-ABB7-A2004B3A19AF}"/>
          </ac:spMkLst>
        </pc:spChg>
        <pc:spChg chg="add mod">
          <ac:chgData name="Jim McGowan" userId="e2c7446dd3aca506" providerId="LiveId" clId="{9C25796A-7B39-4A71-8A01-5B1771AE4BD7}" dt="2026-04-25T13:18:25.054" v="164"/>
          <ac:spMkLst>
            <pc:docMk/>
            <pc:sldMk cId="2161930709" sldId="5554"/>
            <ac:spMk id="4" creationId="{D771494A-B2BA-0E8F-1AB3-3FF83AE51DC8}"/>
          </ac:spMkLst>
        </pc:spChg>
      </pc:sldChg>
      <pc:sldChg chg="modSp add mod">
        <pc:chgData name="Jim McGowan" userId="e2c7446dd3aca506" providerId="LiveId" clId="{9C25796A-7B39-4A71-8A01-5B1771AE4BD7}" dt="2026-04-25T15:50:07.454" v="176"/>
        <pc:sldMkLst>
          <pc:docMk/>
          <pc:sldMk cId="3492160142" sldId="5571"/>
        </pc:sldMkLst>
        <pc:graphicFrameChg chg="mod modGraphic">
          <ac:chgData name="Jim McGowan" userId="e2c7446dd3aca506" providerId="LiveId" clId="{9C25796A-7B39-4A71-8A01-5B1771AE4BD7}" dt="2026-04-25T15:50:07.454" v="176"/>
          <ac:graphicFrameMkLst>
            <pc:docMk/>
            <pc:sldMk cId="3492160142" sldId="5571"/>
            <ac:graphicFrameMk id="5" creationId="{CD1ABF7F-D3E6-D627-08A0-AB5A7B22183F}"/>
          </ac:graphicFrameMkLst>
        </pc:graphicFrameChg>
      </pc:sldChg>
      <pc:sldChg chg="modSp mod">
        <pc:chgData name="Jim McGowan" userId="e2c7446dd3aca506" providerId="LiveId" clId="{9C25796A-7B39-4A71-8A01-5B1771AE4BD7}" dt="2026-04-18T21:47:37.991" v="51" actId="14100"/>
        <pc:sldMkLst>
          <pc:docMk/>
          <pc:sldMk cId="937193527" sldId="5760"/>
        </pc:sldMkLst>
        <pc:spChg chg="mod">
          <ac:chgData name="Jim McGowan" userId="e2c7446dd3aca506" providerId="LiveId" clId="{9C25796A-7B39-4A71-8A01-5B1771AE4BD7}" dt="2026-04-18T21:47:37.991" v="51" actId="14100"/>
          <ac:spMkLst>
            <pc:docMk/>
            <pc:sldMk cId="937193527" sldId="5760"/>
            <ac:spMk id="3" creationId="{00000000-0000-0000-0000-000000000000}"/>
          </ac:spMkLst>
        </pc:spChg>
        <pc:spChg chg="mod">
          <ac:chgData name="Jim McGowan" userId="e2c7446dd3aca506" providerId="LiveId" clId="{9C25796A-7B39-4A71-8A01-5B1771AE4BD7}" dt="2026-04-18T21:47:06.795" v="49" actId="404"/>
          <ac:spMkLst>
            <pc:docMk/>
            <pc:sldMk cId="937193527" sldId="5760"/>
            <ac:spMk id="14338" creationId="{00000000-0000-0000-0000-000000000000}"/>
          </ac:spMkLst>
        </pc:spChg>
      </pc:sldChg>
      <pc:sldChg chg="modSp mod">
        <pc:chgData name="Jim McGowan" userId="e2c7446dd3aca506" providerId="LiveId" clId="{9C25796A-7B39-4A71-8A01-5B1771AE4BD7}" dt="2026-04-18T21:43:16.570" v="24" actId="404"/>
        <pc:sldMkLst>
          <pc:docMk/>
          <pc:sldMk cId="3833835728" sldId="6304"/>
        </pc:sldMkLst>
        <pc:spChg chg="mod">
          <ac:chgData name="Jim McGowan" userId="e2c7446dd3aca506" providerId="LiveId" clId="{9C25796A-7B39-4A71-8A01-5B1771AE4BD7}" dt="2026-04-18T21:41:29.307" v="18" actId="1035"/>
          <ac:spMkLst>
            <pc:docMk/>
            <pc:sldMk cId="3833835728" sldId="6304"/>
            <ac:spMk id="6147" creationId="{1BD95450-3EF8-CC6C-C7D7-2C502626BB03}"/>
          </ac:spMkLst>
        </pc:spChg>
        <pc:spChg chg="mod">
          <ac:chgData name="Jim McGowan" userId="e2c7446dd3aca506" providerId="LiveId" clId="{9C25796A-7B39-4A71-8A01-5B1771AE4BD7}" dt="2026-04-18T21:43:16.570" v="24" actId="404"/>
          <ac:spMkLst>
            <pc:docMk/>
            <pc:sldMk cId="3833835728" sldId="6304"/>
            <ac:spMk id="22530" creationId="{E16AE31A-1961-0FC2-4AFC-42B0B5685BAB}"/>
          </ac:spMkLst>
        </pc:spChg>
      </pc:sldChg>
      <pc:sldChg chg="modSp add mod">
        <pc:chgData name="Jim McGowan" userId="e2c7446dd3aca506" providerId="LiveId" clId="{9C25796A-7B39-4A71-8A01-5B1771AE4BD7}" dt="2026-04-25T13:00:09.218" v="73" actId="12788"/>
        <pc:sldMkLst>
          <pc:docMk/>
          <pc:sldMk cId="3893547968" sldId="6434"/>
        </pc:sldMkLst>
        <pc:spChg chg="mod">
          <ac:chgData name="Jim McGowan" userId="e2c7446dd3aca506" providerId="LiveId" clId="{9C25796A-7B39-4A71-8A01-5B1771AE4BD7}" dt="2026-04-25T13:00:09.218" v="73" actId="12788"/>
          <ac:spMkLst>
            <pc:docMk/>
            <pc:sldMk cId="3893547968" sldId="6434"/>
            <ac:spMk id="5" creationId="{A0401013-4710-4009-B81E-20A988E3B87B}"/>
          </ac:spMkLst>
        </pc:spChg>
        <pc:spChg chg="mod">
          <ac:chgData name="Jim McGowan" userId="e2c7446dd3aca506" providerId="LiveId" clId="{9C25796A-7B39-4A71-8A01-5B1771AE4BD7}" dt="2026-04-25T12:59:54.883" v="72"/>
          <ac:spMkLst>
            <pc:docMk/>
            <pc:sldMk cId="3893547968" sldId="6434"/>
            <ac:spMk id="16387" creationId="{00000000-0000-0000-0000-000000000000}"/>
          </ac:spMkLst>
        </pc:spChg>
      </pc:sldChg>
      <pc:sldChg chg="modSp mod">
        <pc:chgData name="Jim McGowan" userId="e2c7446dd3aca506" providerId="LiveId" clId="{9C25796A-7B39-4A71-8A01-5B1771AE4BD7}" dt="2026-04-25T15:44:56.360" v="171" actId="948"/>
        <pc:sldMkLst>
          <pc:docMk/>
          <pc:sldMk cId="1964529984" sldId="9571"/>
        </pc:sldMkLst>
        <pc:spChg chg="mod">
          <ac:chgData name="Jim McGowan" userId="e2c7446dd3aca506" providerId="LiveId" clId="{9C25796A-7B39-4A71-8A01-5B1771AE4BD7}" dt="2026-04-25T15:44:56.360" v="171" actId="948"/>
          <ac:spMkLst>
            <pc:docMk/>
            <pc:sldMk cId="1964529984" sldId="9571"/>
            <ac:spMk id="27650" creationId="{84971604-77C6-295F-B54E-09555531DFE2}"/>
          </ac:spMkLst>
        </pc:spChg>
        <pc:picChg chg="mod">
          <ac:chgData name="Jim McGowan" userId="e2c7446dd3aca506" providerId="LiveId" clId="{9C25796A-7B39-4A71-8A01-5B1771AE4BD7}" dt="2026-04-18T21:39:34.425" v="3" actId="12789"/>
          <ac:picMkLst>
            <pc:docMk/>
            <pc:sldMk cId="1964529984" sldId="9571"/>
            <ac:picMk id="2" creationId="{1F3A8164-A891-BF3D-592F-66DE196C4CD9}"/>
          </ac:picMkLst>
        </pc:picChg>
      </pc:sldChg>
      <pc:sldChg chg="modSp add mod">
        <pc:chgData name="Jim McGowan" userId="e2c7446dd3aca506" providerId="LiveId" clId="{9C25796A-7B39-4A71-8A01-5B1771AE4BD7}" dt="2026-04-25T13:17:23.792" v="160" actId="255"/>
        <pc:sldMkLst>
          <pc:docMk/>
          <pc:sldMk cId="3715523040" sldId="9583"/>
        </pc:sldMkLst>
        <pc:spChg chg="mod">
          <ac:chgData name="Jim McGowan" userId="e2c7446dd3aca506" providerId="LiveId" clId="{9C25796A-7B39-4A71-8A01-5B1771AE4BD7}" dt="2026-04-25T13:17:23.792" v="160" actId="255"/>
          <ac:spMkLst>
            <pc:docMk/>
            <pc:sldMk cId="3715523040" sldId="9583"/>
            <ac:spMk id="7" creationId="{8A685669-92DA-4862-AF9F-0A1B9CEAA28D}"/>
          </ac:spMkLst>
        </pc:spChg>
      </pc:sldChg>
      <pc:sldChg chg="modSp mod">
        <pc:chgData name="Jim McGowan" userId="e2c7446dd3aca506" providerId="LiveId" clId="{9C25796A-7B39-4A71-8A01-5B1771AE4BD7}" dt="2026-04-18T21:43:55.515" v="28" actId="1035"/>
        <pc:sldMkLst>
          <pc:docMk/>
          <pc:sldMk cId="1611597772" sldId="9603"/>
        </pc:sldMkLst>
        <pc:spChg chg="mod">
          <ac:chgData name="Jim McGowan" userId="e2c7446dd3aca506" providerId="LiveId" clId="{9C25796A-7B39-4A71-8A01-5B1771AE4BD7}" dt="2026-04-18T21:43:55.515" v="28" actId="1035"/>
          <ac:spMkLst>
            <pc:docMk/>
            <pc:sldMk cId="1611597772" sldId="9603"/>
            <ac:spMk id="6147" creationId="{1BD95450-3EF8-CC6C-C7D7-2C502626BB03}"/>
          </ac:spMkLst>
        </pc:spChg>
        <pc:spChg chg="mod">
          <ac:chgData name="Jim McGowan" userId="e2c7446dd3aca506" providerId="LiveId" clId="{9C25796A-7B39-4A71-8A01-5B1771AE4BD7}" dt="2026-04-18T21:43:32.275" v="25" actId="404"/>
          <ac:spMkLst>
            <pc:docMk/>
            <pc:sldMk cId="1611597772" sldId="9603"/>
            <ac:spMk id="22530" creationId="{E16AE31A-1961-0FC2-4AFC-42B0B5685BAB}"/>
          </ac:spMkLst>
        </pc:spChg>
      </pc:sldChg>
      <pc:sldChg chg="modSp mod">
        <pc:chgData name="Jim McGowan" userId="e2c7446dd3aca506" providerId="LiveId" clId="{9C25796A-7B39-4A71-8A01-5B1771AE4BD7}" dt="2026-04-18T21:46:39.294" v="47" actId="404"/>
        <pc:sldMkLst>
          <pc:docMk/>
          <pc:sldMk cId="2569365333" sldId="9607"/>
        </pc:sldMkLst>
        <pc:spChg chg="mod">
          <ac:chgData name="Jim McGowan" userId="e2c7446dd3aca506" providerId="LiveId" clId="{9C25796A-7B39-4A71-8A01-5B1771AE4BD7}" dt="2026-04-18T21:46:39.294" v="47" actId="404"/>
          <ac:spMkLst>
            <pc:docMk/>
            <pc:sldMk cId="2569365333" sldId="9607"/>
            <ac:spMk id="38914" creationId="{56078329-9814-6945-929D-7752124B5996}"/>
          </ac:spMkLst>
        </pc:spChg>
      </pc:sldChg>
      <pc:sldChg chg="modSp mod">
        <pc:chgData name="Jim McGowan" userId="e2c7446dd3aca506" providerId="LiveId" clId="{9C25796A-7B39-4A71-8A01-5B1771AE4BD7}" dt="2026-04-18T21:46:53.389" v="48" actId="404"/>
        <pc:sldMkLst>
          <pc:docMk/>
          <pc:sldMk cId="372926960" sldId="9608"/>
        </pc:sldMkLst>
        <pc:spChg chg="mod">
          <ac:chgData name="Jim McGowan" userId="e2c7446dd3aca506" providerId="LiveId" clId="{9C25796A-7B39-4A71-8A01-5B1771AE4BD7}" dt="2026-04-18T21:46:53.389" v="48" actId="404"/>
          <ac:spMkLst>
            <pc:docMk/>
            <pc:sldMk cId="372926960" sldId="9608"/>
            <ac:spMk id="38914" creationId="{56078329-9814-6945-929D-7752124B5996}"/>
          </ac:spMkLst>
        </pc:spChg>
      </pc:sldChg>
      <pc:sldChg chg="modSp mod">
        <pc:chgData name="Jim McGowan" userId="e2c7446dd3aca506" providerId="LiveId" clId="{9C25796A-7B39-4A71-8A01-5B1771AE4BD7}" dt="2026-04-18T21:45:34.977" v="44" actId="404"/>
        <pc:sldMkLst>
          <pc:docMk/>
          <pc:sldMk cId="3696019038" sldId="9826"/>
        </pc:sldMkLst>
        <pc:spChg chg="mod">
          <ac:chgData name="Jim McGowan" userId="e2c7446dd3aca506" providerId="LiveId" clId="{9C25796A-7B39-4A71-8A01-5B1771AE4BD7}" dt="2026-04-18T21:45:34.977" v="44" actId="404"/>
          <ac:spMkLst>
            <pc:docMk/>
            <pc:sldMk cId="3696019038" sldId="9826"/>
            <ac:spMk id="92162" creationId="{809F6F48-8FD7-6AC5-F66F-DCC8724AD690}"/>
          </ac:spMkLst>
        </pc:spChg>
      </pc:sldChg>
      <pc:sldChg chg="modSp mod">
        <pc:chgData name="Jim McGowan" userId="e2c7446dd3aca506" providerId="LiveId" clId="{9C25796A-7B39-4A71-8A01-5B1771AE4BD7}" dt="2026-04-18T21:46:02.674" v="45" actId="404"/>
        <pc:sldMkLst>
          <pc:docMk/>
          <pc:sldMk cId="2438828728" sldId="9827"/>
        </pc:sldMkLst>
        <pc:spChg chg="mod">
          <ac:chgData name="Jim McGowan" userId="e2c7446dd3aca506" providerId="LiveId" clId="{9C25796A-7B39-4A71-8A01-5B1771AE4BD7}" dt="2026-04-18T21:46:02.674" v="45" actId="404"/>
          <ac:spMkLst>
            <pc:docMk/>
            <pc:sldMk cId="2438828728" sldId="9827"/>
            <ac:spMk id="92162" creationId="{6ED559BD-BC24-6E49-13A6-45B8855BE39D}"/>
          </ac:spMkLst>
        </pc:spChg>
      </pc:sldChg>
      <pc:sldChg chg="modSp mod">
        <pc:chgData name="Jim McGowan" userId="e2c7446dd3aca506" providerId="LiveId" clId="{9C25796A-7B39-4A71-8A01-5B1771AE4BD7}" dt="2026-04-18T21:46:16.197" v="46" actId="404"/>
        <pc:sldMkLst>
          <pc:docMk/>
          <pc:sldMk cId="1430120606" sldId="9828"/>
        </pc:sldMkLst>
        <pc:spChg chg="mod">
          <ac:chgData name="Jim McGowan" userId="e2c7446dd3aca506" providerId="LiveId" clId="{9C25796A-7B39-4A71-8A01-5B1771AE4BD7}" dt="2026-04-18T21:46:16.197" v="46" actId="404"/>
          <ac:spMkLst>
            <pc:docMk/>
            <pc:sldMk cId="1430120606" sldId="9828"/>
            <ac:spMk id="92162" creationId="{E05166DB-FE28-6AD1-AC80-DDAD695E43E4}"/>
          </ac:spMkLst>
        </pc:spChg>
      </pc:sldChg>
      <pc:sldChg chg="modSp mod">
        <pc:chgData name="Jim McGowan" userId="e2c7446dd3aca506" providerId="LiveId" clId="{9C25796A-7B39-4A71-8A01-5B1771AE4BD7}" dt="2026-04-18T21:44:11.570" v="33" actId="1035"/>
        <pc:sldMkLst>
          <pc:docMk/>
          <pc:sldMk cId="2141188438" sldId="9843"/>
        </pc:sldMkLst>
        <pc:spChg chg="mod">
          <ac:chgData name="Jim McGowan" userId="e2c7446dd3aca506" providerId="LiveId" clId="{9C25796A-7B39-4A71-8A01-5B1771AE4BD7}" dt="2026-04-18T21:44:11.570" v="33" actId="1035"/>
          <ac:spMkLst>
            <pc:docMk/>
            <pc:sldMk cId="2141188438" sldId="9843"/>
            <ac:spMk id="6147" creationId="{1BD95450-3EF8-CC6C-C7D7-2C502626BB03}"/>
          </ac:spMkLst>
        </pc:spChg>
      </pc:sldChg>
      <pc:sldChg chg="modSp mod">
        <pc:chgData name="Jim McGowan" userId="e2c7446dd3aca506" providerId="LiveId" clId="{9C25796A-7B39-4A71-8A01-5B1771AE4BD7}" dt="2026-04-18T21:44:49.026" v="38" actId="1035"/>
        <pc:sldMkLst>
          <pc:docMk/>
          <pc:sldMk cId="749261120" sldId="9844"/>
        </pc:sldMkLst>
        <pc:spChg chg="mod">
          <ac:chgData name="Jim McGowan" userId="e2c7446dd3aca506" providerId="LiveId" clId="{9C25796A-7B39-4A71-8A01-5B1771AE4BD7}" dt="2026-04-18T21:44:49.026" v="38" actId="1035"/>
          <ac:spMkLst>
            <pc:docMk/>
            <pc:sldMk cId="749261120" sldId="9844"/>
            <ac:spMk id="6147" creationId="{1BD95450-3EF8-CC6C-C7D7-2C502626BB03}"/>
          </ac:spMkLst>
        </pc:spChg>
      </pc:sldChg>
      <pc:sldChg chg="modSp mod">
        <pc:chgData name="Jim McGowan" userId="e2c7446dd3aca506" providerId="LiveId" clId="{9C25796A-7B39-4A71-8A01-5B1771AE4BD7}" dt="2026-04-18T21:45:13.290" v="43" actId="1035"/>
        <pc:sldMkLst>
          <pc:docMk/>
          <pc:sldMk cId="1824625039" sldId="9845"/>
        </pc:sldMkLst>
        <pc:spChg chg="mod">
          <ac:chgData name="Jim McGowan" userId="e2c7446dd3aca506" providerId="LiveId" clId="{9C25796A-7B39-4A71-8A01-5B1771AE4BD7}" dt="2026-04-18T21:45:13.290" v="43" actId="1035"/>
          <ac:spMkLst>
            <pc:docMk/>
            <pc:sldMk cId="1824625039" sldId="9845"/>
            <ac:spMk id="6147" creationId="{1BD95450-3EF8-CC6C-C7D7-2C502626BB03}"/>
          </ac:spMkLst>
        </pc:spChg>
      </pc:sldChg>
      <pc:sldChg chg="modSp mod">
        <pc:chgData name="Jim McGowan" userId="e2c7446dd3aca506" providerId="LiveId" clId="{9C25796A-7B39-4A71-8A01-5B1771AE4BD7}" dt="2026-04-25T13:04:39.903" v="93" actId="108"/>
        <pc:sldMkLst>
          <pc:docMk/>
          <pc:sldMk cId="3185438292" sldId="28179"/>
        </pc:sldMkLst>
        <pc:spChg chg="mod">
          <ac:chgData name="Jim McGowan" userId="e2c7446dd3aca506" providerId="LiveId" clId="{9C25796A-7B39-4A71-8A01-5B1771AE4BD7}" dt="2026-04-25T13:04:39.903" v="93" actId="108"/>
          <ac:spMkLst>
            <pc:docMk/>
            <pc:sldMk cId="3185438292" sldId="28179"/>
            <ac:spMk id="4099" creationId="{C68DA7D6-70E4-046D-F49D-8C1B418B5095}"/>
          </ac:spMkLst>
        </pc:spChg>
      </pc:sldChg>
      <pc:sldChg chg="del">
        <pc:chgData name="Jim McGowan" userId="e2c7446dd3aca506" providerId="LiveId" clId="{9C25796A-7B39-4A71-8A01-5B1771AE4BD7}" dt="2026-04-25T15:42:52.088" v="169" actId="47"/>
        <pc:sldMkLst>
          <pc:docMk/>
          <pc:sldMk cId="2296145436" sldId="28180"/>
        </pc:sldMkLst>
      </pc:sldChg>
      <pc:sldChg chg="del">
        <pc:chgData name="Jim McGowan" userId="e2c7446dd3aca506" providerId="LiveId" clId="{9C25796A-7B39-4A71-8A01-5B1771AE4BD7}" dt="2026-04-25T15:42:52.088" v="169" actId="47"/>
        <pc:sldMkLst>
          <pc:docMk/>
          <pc:sldMk cId="3399895244" sldId="28181"/>
        </pc:sldMkLst>
      </pc:sldChg>
      <pc:sldChg chg="del">
        <pc:chgData name="Jim McGowan" userId="e2c7446dd3aca506" providerId="LiveId" clId="{9C25796A-7B39-4A71-8A01-5B1771AE4BD7}" dt="2026-04-25T15:42:52.088" v="169" actId="47"/>
        <pc:sldMkLst>
          <pc:docMk/>
          <pc:sldMk cId="2797543138" sldId="28183"/>
        </pc:sldMkLst>
      </pc:sldChg>
      <pc:sldChg chg="modSp mod">
        <pc:chgData name="Jim McGowan" userId="e2c7446dd3aca506" providerId="LiveId" clId="{9C25796A-7B39-4A71-8A01-5B1771AE4BD7}" dt="2026-04-25T13:09:17.881" v="107" actId="108"/>
        <pc:sldMkLst>
          <pc:docMk/>
          <pc:sldMk cId="2047088242" sldId="28190"/>
        </pc:sldMkLst>
        <pc:spChg chg="mod">
          <ac:chgData name="Jim McGowan" userId="e2c7446dd3aca506" providerId="LiveId" clId="{9C25796A-7B39-4A71-8A01-5B1771AE4BD7}" dt="2026-04-25T13:09:17.881" v="107" actId="108"/>
          <ac:spMkLst>
            <pc:docMk/>
            <pc:sldMk cId="2047088242" sldId="28190"/>
            <ac:spMk id="198659" creationId="{00000000-0000-0000-0000-000000000000}"/>
          </ac:spMkLst>
        </pc:spChg>
      </pc:sldChg>
      <pc:sldChg chg="modSp del mod ord">
        <pc:chgData name="Jim McGowan" userId="e2c7446dd3aca506" providerId="LiveId" clId="{9C25796A-7B39-4A71-8A01-5B1771AE4BD7}" dt="2026-04-25T15:42:57.299" v="170" actId="47"/>
        <pc:sldMkLst>
          <pc:docMk/>
          <pc:sldMk cId="373381973" sldId="28191"/>
        </pc:sldMkLst>
        <pc:spChg chg="mod">
          <ac:chgData name="Jim McGowan" userId="e2c7446dd3aca506" providerId="LiveId" clId="{9C25796A-7B39-4A71-8A01-5B1771AE4BD7}" dt="2026-04-25T15:41:38.434" v="168" actId="108"/>
          <ac:spMkLst>
            <pc:docMk/>
            <pc:sldMk cId="373381973" sldId="28191"/>
            <ac:spMk id="198659" creationId="{00000000-0000-0000-0000-000000000000}"/>
          </ac:spMkLst>
        </pc:spChg>
      </pc:sldChg>
      <pc:sldChg chg="del">
        <pc:chgData name="Jim McGowan" userId="e2c7446dd3aca506" providerId="LiveId" clId="{9C25796A-7B39-4A71-8A01-5B1771AE4BD7}" dt="2026-04-25T15:42:52.088" v="169" actId="47"/>
        <pc:sldMkLst>
          <pc:docMk/>
          <pc:sldMk cId="1224303562" sldId="28192"/>
        </pc:sldMkLst>
      </pc:sldChg>
      <pc:sldChg chg="ord">
        <pc:chgData name="Jim McGowan" userId="e2c7446dd3aca506" providerId="LiveId" clId="{9C25796A-7B39-4A71-8A01-5B1771AE4BD7}" dt="2026-04-25T13:04:03.668" v="91"/>
        <pc:sldMkLst>
          <pc:docMk/>
          <pc:sldMk cId="807274209" sldId="28199"/>
        </pc:sldMkLst>
      </pc:sldChg>
      <pc:sldChg chg="ord">
        <pc:chgData name="Jim McGowan" userId="e2c7446dd3aca506" providerId="LiveId" clId="{9C25796A-7B39-4A71-8A01-5B1771AE4BD7}" dt="2026-04-25T13:11:05.154" v="115"/>
        <pc:sldMkLst>
          <pc:docMk/>
          <pc:sldMk cId="669032680" sldId="28200"/>
        </pc:sldMkLst>
      </pc:sldChg>
      <pc:sldChg chg="modSp add del mod">
        <pc:chgData name="Jim McGowan" userId="e2c7446dd3aca506" providerId="LiveId" clId="{9C25796A-7B39-4A71-8A01-5B1771AE4BD7}" dt="2026-04-25T13:06:13.727" v="96" actId="47"/>
        <pc:sldMkLst>
          <pc:docMk/>
          <pc:sldMk cId="4211355153" sldId="28201"/>
        </pc:sldMkLst>
        <pc:spChg chg="mod">
          <ac:chgData name="Jim McGowan" userId="e2c7446dd3aca506" providerId="LiveId" clId="{9C25796A-7B39-4A71-8A01-5B1771AE4BD7}" dt="2026-04-25T12:58:58" v="69" actId="108"/>
          <ac:spMkLst>
            <pc:docMk/>
            <pc:sldMk cId="4211355153" sldId="28201"/>
            <ac:spMk id="134147" creationId="{00000000-0000-0000-0000-000000000000}"/>
          </ac:spMkLst>
        </pc:spChg>
      </pc:sldChg>
      <pc:sldChg chg="modSp add del mod">
        <pc:chgData name="Jim McGowan" userId="e2c7446dd3aca506" providerId="LiveId" clId="{9C25796A-7B39-4A71-8A01-5B1771AE4BD7}" dt="2026-04-25T13:06:13.727" v="96" actId="47"/>
        <pc:sldMkLst>
          <pc:docMk/>
          <pc:sldMk cId="1601453980" sldId="28202"/>
        </pc:sldMkLst>
        <pc:spChg chg="mod">
          <ac:chgData name="Jim McGowan" userId="e2c7446dd3aca506" providerId="LiveId" clId="{9C25796A-7B39-4A71-8A01-5B1771AE4BD7}" dt="2026-04-25T13:01:33.731" v="81" actId="948"/>
          <ac:spMkLst>
            <pc:docMk/>
            <pc:sldMk cId="1601453980" sldId="28202"/>
            <ac:spMk id="134147" creationId="{00000000-0000-0000-0000-000000000000}"/>
          </ac:spMkLst>
        </pc:spChg>
      </pc:sldChg>
      <pc:sldChg chg="modSp add mod">
        <pc:chgData name="Jim McGowan" userId="e2c7446dd3aca506" providerId="LiveId" clId="{9C25796A-7B39-4A71-8A01-5B1771AE4BD7}" dt="2026-04-25T13:00:36.561" v="76"/>
        <pc:sldMkLst>
          <pc:docMk/>
          <pc:sldMk cId="3147780640" sldId="28203"/>
        </pc:sldMkLst>
        <pc:spChg chg="mod">
          <ac:chgData name="Jim McGowan" userId="e2c7446dd3aca506" providerId="LiveId" clId="{9C25796A-7B39-4A71-8A01-5B1771AE4BD7}" dt="2026-04-25T13:00:28.448" v="75" actId="3626"/>
          <ac:spMkLst>
            <pc:docMk/>
            <pc:sldMk cId="3147780640" sldId="28203"/>
            <ac:spMk id="5" creationId="{A0401013-4710-4009-B81E-20A988E3B87B}"/>
          </ac:spMkLst>
        </pc:spChg>
        <pc:spChg chg="mod">
          <ac:chgData name="Jim McGowan" userId="e2c7446dd3aca506" providerId="LiveId" clId="{9C25796A-7B39-4A71-8A01-5B1771AE4BD7}" dt="2026-04-25T13:00:36.561" v="76"/>
          <ac:spMkLst>
            <pc:docMk/>
            <pc:sldMk cId="3147780640" sldId="28203"/>
            <ac:spMk id="16387" creationId="{00000000-0000-0000-0000-000000000000}"/>
          </ac:spMkLst>
        </pc:spChg>
      </pc:sldChg>
      <pc:sldChg chg="modSp add mod ord">
        <pc:chgData name="Jim McGowan" userId="e2c7446dd3aca506" providerId="LiveId" clId="{9C25796A-7B39-4A71-8A01-5B1771AE4BD7}" dt="2026-04-25T13:08:07.451" v="105" actId="108"/>
        <pc:sldMkLst>
          <pc:docMk/>
          <pc:sldMk cId="1595428613" sldId="28204"/>
        </pc:sldMkLst>
        <pc:spChg chg="mod">
          <ac:chgData name="Jim McGowan" userId="e2c7446dd3aca506" providerId="LiveId" clId="{9C25796A-7B39-4A71-8A01-5B1771AE4BD7}" dt="2026-04-25T13:08:07.451" v="105" actId="108"/>
          <ac:spMkLst>
            <pc:docMk/>
            <pc:sldMk cId="1595428613" sldId="28204"/>
            <ac:spMk id="4099" creationId="{C68DA7D6-70E4-046D-F49D-8C1B418B5095}"/>
          </ac:spMkLst>
        </pc:spChg>
      </pc:sldChg>
      <pc:sldChg chg="modSp add mod">
        <pc:chgData name="Jim McGowan" userId="e2c7446dd3aca506" providerId="LiveId" clId="{9C25796A-7B39-4A71-8A01-5B1771AE4BD7}" dt="2026-04-25T13:01:50.960" v="82" actId="108"/>
        <pc:sldMkLst>
          <pc:docMk/>
          <pc:sldMk cId="4270819680" sldId="28205"/>
        </pc:sldMkLst>
        <pc:spChg chg="mod">
          <ac:chgData name="Jim McGowan" userId="e2c7446dd3aca506" providerId="LiveId" clId="{9C25796A-7B39-4A71-8A01-5B1771AE4BD7}" dt="2026-04-25T13:01:50.960" v="82" actId="108"/>
          <ac:spMkLst>
            <pc:docMk/>
            <pc:sldMk cId="4270819680" sldId="28205"/>
            <ac:spMk id="198659" creationId="{00000000-0000-0000-0000-000000000000}"/>
          </ac:spMkLst>
        </pc:spChg>
      </pc:sldChg>
      <pc:sldChg chg="modSp add mod">
        <pc:chgData name="Jim McGowan" userId="e2c7446dd3aca506" providerId="LiveId" clId="{9C25796A-7B39-4A71-8A01-5B1771AE4BD7}" dt="2026-04-25T13:02:39.438" v="87"/>
        <pc:sldMkLst>
          <pc:docMk/>
          <pc:sldMk cId="2958435733" sldId="28206"/>
        </pc:sldMkLst>
        <pc:spChg chg="mod">
          <ac:chgData name="Jim McGowan" userId="e2c7446dd3aca506" providerId="LiveId" clId="{9C25796A-7B39-4A71-8A01-5B1771AE4BD7}" dt="2026-04-25T13:02:39.438" v="87"/>
          <ac:spMkLst>
            <pc:docMk/>
            <pc:sldMk cId="2958435733" sldId="28206"/>
            <ac:spMk id="198659" creationId="{00000000-0000-0000-0000-000000000000}"/>
          </ac:spMkLst>
        </pc:spChg>
      </pc:sldChg>
      <pc:sldChg chg="modSp add mod">
        <pc:chgData name="Jim McGowan" userId="e2c7446dd3aca506" providerId="LiveId" clId="{9C25796A-7B39-4A71-8A01-5B1771AE4BD7}" dt="2026-04-25T13:07:12.364" v="100"/>
        <pc:sldMkLst>
          <pc:docMk/>
          <pc:sldMk cId="1601453980" sldId="28207"/>
        </pc:sldMkLst>
        <pc:spChg chg="mod">
          <ac:chgData name="Jim McGowan" userId="e2c7446dd3aca506" providerId="LiveId" clId="{9C25796A-7B39-4A71-8A01-5B1771AE4BD7}" dt="2026-04-25T13:07:12.364" v="100"/>
          <ac:spMkLst>
            <pc:docMk/>
            <pc:sldMk cId="1601453980" sldId="28207"/>
            <ac:spMk id="134147" creationId="{00000000-0000-0000-0000-000000000000}"/>
          </ac:spMkLst>
        </pc:spChg>
      </pc:sldChg>
      <pc:sldChg chg="add">
        <pc:chgData name="Jim McGowan" userId="e2c7446dd3aca506" providerId="LiveId" clId="{9C25796A-7B39-4A71-8A01-5B1771AE4BD7}" dt="2026-04-25T13:07:55.065" v="101"/>
        <pc:sldMkLst>
          <pc:docMk/>
          <pc:sldMk cId="3765515589" sldId="28208"/>
        </pc:sldMkLst>
      </pc:sldChg>
      <pc:sldChg chg="add">
        <pc:chgData name="Jim McGowan" userId="e2c7446dd3aca506" providerId="LiveId" clId="{9C25796A-7B39-4A71-8A01-5B1771AE4BD7}" dt="2026-04-25T13:12:06.994" v="117"/>
        <pc:sldMkLst>
          <pc:docMk/>
          <pc:sldMk cId="1080777600" sldId="28209"/>
        </pc:sldMkLst>
      </pc:sldChg>
      <pc:sldChg chg="add">
        <pc:chgData name="Jim McGowan" userId="e2c7446dd3aca506" providerId="LiveId" clId="{9C25796A-7B39-4A71-8A01-5B1771AE4BD7}" dt="2026-04-25T13:12:06.994" v="117"/>
        <pc:sldMkLst>
          <pc:docMk/>
          <pc:sldMk cId="518181188" sldId="28512"/>
        </pc:sldMkLst>
      </pc:sldChg>
      <pc:sldChg chg="add">
        <pc:chgData name="Jim McGowan" userId="e2c7446dd3aca506" providerId="LiveId" clId="{9C25796A-7B39-4A71-8A01-5B1771AE4BD7}" dt="2026-04-25T13:12:06.994" v="117"/>
        <pc:sldMkLst>
          <pc:docMk/>
          <pc:sldMk cId="33555973" sldId="285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A39F1E-F5AD-ABF1-57DF-E58A523E572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pPr>
              <a:defRPr/>
            </a:pPr>
            <a:r>
              <a:rPr lang="en-US" sz="1400" dirty="0">
                <a:latin typeface="Calibri" panose="020F0502020204030204" pitchFamily="34" charset="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92F33C33-86B2-AF2A-6705-982B6AD3985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E9D20C2-2682-4B84-81FC-3E8CE476EA6A}" type="slidenum">
              <a:rPr lang="en-US" altLang="en-US" sz="1400">
                <a:latin typeface="Calibri" panose="020F0502020204030204" pitchFamily="34" charset="0"/>
                <a:cs typeface="Calibri" panose="020F0502020204030204" pitchFamily="34" charset="0"/>
              </a:rPr>
              <a:pPr/>
              <a:t>‹#›</a:t>
            </a:fld>
            <a:endParaRPr lang="en-US" altLang="en-US" sz="1400"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6682424-EA5D-6674-5CAC-43F658EA8136}"/>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002 Hebrews: Introduction </a:t>
            </a:r>
          </a:p>
          <a:p>
            <a:pPr>
              <a:defRPr/>
            </a:pPr>
            <a:r>
              <a:rPr lang="en-US" sz="1400" dirty="0"/>
              <a:t>04-26-2026</a:t>
            </a: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1-08T16:35:49.788"/>
    </inkml:context>
    <inkml:brush xml:id="br0">
      <inkml:brushProperty name="width" value="0.0265" units="cm"/>
      <inkml:brushProperty name="height" value="0.0265" units="cm"/>
    </inkml:brush>
  </inkml:definitions>
  <inkml:trace contextRef="#ctx0" brushRef="#br0">9862 6192 6784,'-33'-33'2528,"33"33"-1344,33 0-3776,-33 0-704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35965-C01F-47E9-98B6-B10446FF05E8}" type="datetimeFigureOut">
              <a:rPr lang="en-US" smtClean="0"/>
              <a:t>4/25/2026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C1843-68DD-4B28-800C-F449DCFD7C21}" type="slidenum">
              <a:rPr lang="en-US" smtClean="0"/>
              <a:t>‹#›</a:t>
            </a:fld>
            <a:endParaRPr lang="en-US"/>
          </a:p>
        </p:txBody>
      </p:sp>
    </p:spTree>
    <p:extLst>
      <p:ext uri="{BB962C8B-B14F-4D97-AF65-F5344CB8AC3E}">
        <p14:creationId xmlns:p14="http://schemas.microsoft.com/office/powerpoint/2010/main" val="93552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endParaRPr lang="en-US" dirty="0"/>
          </a:p>
        </p:txBody>
      </p:sp>
      <p:sp>
        <p:nvSpPr>
          <p:cNvPr id="5" name="Date Placeholder 4"/>
          <p:cNvSpPr>
            <a:spLocks noGrp="1"/>
          </p:cNvSpPr>
          <p:nvPr>
            <p:ph type="dt" idx="11"/>
          </p:nvPr>
        </p:nvSpPr>
        <p:spPr/>
        <p:txBody>
          <a:bodyPr/>
          <a:lstStyle/>
          <a:p>
            <a:pPr>
              <a:defRPr/>
            </a:pPr>
            <a:fld id="{2670D747-AD32-4E7D-84B4-F5484BFD0D39}" type="datetime1">
              <a:rPr lang="en-US" smtClean="0"/>
              <a:t>4/25/2026</a:t>
            </a:fld>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F3584848-F49B-4589-80F1-8AC4D2C6A1D1}" type="slidenum">
              <a:rPr lang="en-US" altLang="en-US" smtClean="0"/>
              <a:pPr>
                <a:defRPr/>
              </a:pPr>
              <a:t>93</a:t>
            </a:fld>
            <a:endParaRPr lang="en-US" altLang="en-US" dirty="0"/>
          </a:p>
        </p:txBody>
      </p:sp>
    </p:spTree>
    <p:extLst>
      <p:ext uri="{BB962C8B-B14F-4D97-AF65-F5344CB8AC3E}">
        <p14:creationId xmlns:p14="http://schemas.microsoft.com/office/powerpoint/2010/main" val="2541231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7423804-CA16-AB6E-CE8F-E97A88503ED6}"/>
              </a:ext>
            </a:extLst>
          </p:cNvPr>
          <p:cNvGrpSpPr>
            <a:grpSpLocks/>
          </p:cNvGrpSpPr>
          <p:nvPr/>
        </p:nvGrpSpPr>
        <p:grpSpPr bwMode="auto">
          <a:xfrm>
            <a:off x="0" y="1"/>
            <a:ext cx="1447800" cy="6854825"/>
            <a:chOff x="0" y="0"/>
            <a:chExt cx="684" cy="4318"/>
          </a:xfrm>
        </p:grpSpPr>
        <p:sp>
          <p:nvSpPr>
            <p:cNvPr id="3" name="Rectangle 3">
              <a:extLst>
                <a:ext uri="{FF2B5EF4-FFF2-40B4-BE49-F238E27FC236}">
                  <a16:creationId xmlns:a16="http://schemas.microsoft.com/office/drawing/2014/main" id="{5D90AB54-1E1F-A63B-8E66-6F45180BAC1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4" name="Group 4">
              <a:extLst>
                <a:ext uri="{FF2B5EF4-FFF2-40B4-BE49-F238E27FC236}">
                  <a16:creationId xmlns:a16="http://schemas.microsoft.com/office/drawing/2014/main" id="{7F1FE918-308B-82E4-E9C6-2950747B6DFC}"/>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03422857-FC5B-4E29-12AC-F25E656FC332}"/>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6" name="Rectangle 6">
                <a:extLst>
                  <a:ext uri="{FF2B5EF4-FFF2-40B4-BE49-F238E27FC236}">
                    <a16:creationId xmlns:a16="http://schemas.microsoft.com/office/drawing/2014/main" id="{6B2A732F-F054-0CBE-0C77-43CB2B96C1C9}"/>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7" name="Rectangle 7">
                <a:extLst>
                  <a:ext uri="{FF2B5EF4-FFF2-40B4-BE49-F238E27FC236}">
                    <a16:creationId xmlns:a16="http://schemas.microsoft.com/office/drawing/2014/main" id="{6EABDC92-399B-2B50-5915-625608A07B76}"/>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8" name="Rectangle 8">
                <a:extLst>
                  <a:ext uri="{FF2B5EF4-FFF2-40B4-BE49-F238E27FC236}">
                    <a16:creationId xmlns:a16="http://schemas.microsoft.com/office/drawing/2014/main" id="{EA44E966-360C-D0C7-5CEB-A410129142CF}"/>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9" name="Rectangle 9">
                <a:extLst>
                  <a:ext uri="{FF2B5EF4-FFF2-40B4-BE49-F238E27FC236}">
                    <a16:creationId xmlns:a16="http://schemas.microsoft.com/office/drawing/2014/main" id="{604B2492-5587-248A-528A-45F09531FDFB}"/>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0" name="Rectangle 10">
                <a:extLst>
                  <a:ext uri="{FF2B5EF4-FFF2-40B4-BE49-F238E27FC236}">
                    <a16:creationId xmlns:a16="http://schemas.microsoft.com/office/drawing/2014/main" id="{559A9CF9-E1EC-96A6-688C-19B32784A9FD}"/>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1" name="Rectangle 11">
                <a:extLst>
                  <a:ext uri="{FF2B5EF4-FFF2-40B4-BE49-F238E27FC236}">
                    <a16:creationId xmlns:a16="http://schemas.microsoft.com/office/drawing/2014/main" id="{8554B163-2ED1-4EBE-71ED-D7CFA111D2A6}"/>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 name="Rectangle 12">
                <a:extLst>
                  <a:ext uri="{FF2B5EF4-FFF2-40B4-BE49-F238E27FC236}">
                    <a16:creationId xmlns:a16="http://schemas.microsoft.com/office/drawing/2014/main" id="{91256E63-21DD-6D8D-AD6E-FF6F0CF5E1C8}"/>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3" name="Rectangle 13">
                <a:extLst>
                  <a:ext uri="{FF2B5EF4-FFF2-40B4-BE49-F238E27FC236}">
                    <a16:creationId xmlns:a16="http://schemas.microsoft.com/office/drawing/2014/main" id="{A7B9AC69-AAD4-8A10-3AAD-7F2B2C9FA1D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4" name="Rectangle 14">
                <a:extLst>
                  <a:ext uri="{FF2B5EF4-FFF2-40B4-BE49-F238E27FC236}">
                    <a16:creationId xmlns:a16="http://schemas.microsoft.com/office/drawing/2014/main" id="{5E2EFE59-B48A-0958-2C44-A6C94CE736B0}"/>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5" name="Rectangle 15">
                <a:extLst>
                  <a:ext uri="{FF2B5EF4-FFF2-40B4-BE49-F238E27FC236}">
                    <a16:creationId xmlns:a16="http://schemas.microsoft.com/office/drawing/2014/main" id="{CA776ACE-1E1B-6325-4C76-E43D60E760AF}"/>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6" name="Rectangle 16">
                <a:extLst>
                  <a:ext uri="{FF2B5EF4-FFF2-40B4-BE49-F238E27FC236}">
                    <a16:creationId xmlns:a16="http://schemas.microsoft.com/office/drawing/2014/main" id="{39B5709F-58E1-011A-30A6-4C3A575DD130}"/>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7" name="Rectangle 17">
                <a:extLst>
                  <a:ext uri="{FF2B5EF4-FFF2-40B4-BE49-F238E27FC236}">
                    <a16:creationId xmlns:a16="http://schemas.microsoft.com/office/drawing/2014/main" id="{9E81C549-0454-315A-8337-98C46BA90DF0}"/>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8" name="Rectangle 18">
                <a:extLst>
                  <a:ext uri="{FF2B5EF4-FFF2-40B4-BE49-F238E27FC236}">
                    <a16:creationId xmlns:a16="http://schemas.microsoft.com/office/drawing/2014/main" id="{2D352B21-3493-BBF9-D636-BB1BD8A0247F}"/>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9" name="Rectangle 19">
                <a:extLst>
                  <a:ext uri="{FF2B5EF4-FFF2-40B4-BE49-F238E27FC236}">
                    <a16:creationId xmlns:a16="http://schemas.microsoft.com/office/drawing/2014/main" id="{0794E91C-942D-F718-1CA1-80F5C4D74BE7}"/>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0" name="Rectangle 20">
                <a:extLst>
                  <a:ext uri="{FF2B5EF4-FFF2-40B4-BE49-F238E27FC236}">
                    <a16:creationId xmlns:a16="http://schemas.microsoft.com/office/drawing/2014/main" id="{DAC26CB2-888A-8CBB-B138-92A72AD01BC8}"/>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1" name="Rectangle 21">
                <a:extLst>
                  <a:ext uri="{FF2B5EF4-FFF2-40B4-BE49-F238E27FC236}">
                    <a16:creationId xmlns:a16="http://schemas.microsoft.com/office/drawing/2014/main" id="{BF769054-DA15-EAB4-C3D4-9EF95B37CEA8}"/>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2" name="Rectangle 22">
                <a:extLst>
                  <a:ext uri="{FF2B5EF4-FFF2-40B4-BE49-F238E27FC236}">
                    <a16:creationId xmlns:a16="http://schemas.microsoft.com/office/drawing/2014/main" id="{03ECB456-7FF0-BF03-A3F2-95845B7EA2ED}"/>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3" name="Rectangle 23">
                <a:extLst>
                  <a:ext uri="{FF2B5EF4-FFF2-40B4-BE49-F238E27FC236}">
                    <a16:creationId xmlns:a16="http://schemas.microsoft.com/office/drawing/2014/main" id="{B76D1660-A8B5-9FC5-7BA9-A8AF1498593F}"/>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4" name="Rectangle 24">
                <a:extLst>
                  <a:ext uri="{FF2B5EF4-FFF2-40B4-BE49-F238E27FC236}">
                    <a16:creationId xmlns:a16="http://schemas.microsoft.com/office/drawing/2014/main" id="{4855BB77-9CD7-2E60-F99C-F172661228FB}"/>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5" name="Rectangle 25">
                <a:extLst>
                  <a:ext uri="{FF2B5EF4-FFF2-40B4-BE49-F238E27FC236}">
                    <a16:creationId xmlns:a16="http://schemas.microsoft.com/office/drawing/2014/main" id="{7DB9B01A-FE4E-CB49-2ABD-79AC168620CF}"/>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6" name="Rectangle 26">
                <a:extLst>
                  <a:ext uri="{FF2B5EF4-FFF2-40B4-BE49-F238E27FC236}">
                    <a16:creationId xmlns:a16="http://schemas.microsoft.com/office/drawing/2014/main" id="{0B2E332A-FDE1-F77F-BCB6-49DEE57BAB9B}"/>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7" name="Rectangle 27">
                <a:extLst>
                  <a:ext uri="{FF2B5EF4-FFF2-40B4-BE49-F238E27FC236}">
                    <a16:creationId xmlns:a16="http://schemas.microsoft.com/office/drawing/2014/main" id="{8EA02551-6862-8068-4FCB-448590C5F694}"/>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8" name="Rectangle 28">
                <a:extLst>
                  <a:ext uri="{FF2B5EF4-FFF2-40B4-BE49-F238E27FC236}">
                    <a16:creationId xmlns:a16="http://schemas.microsoft.com/office/drawing/2014/main" id="{BACF5275-5200-3990-276F-714C6AB9C4BF}"/>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9" name="Rectangle 29">
                <a:extLst>
                  <a:ext uri="{FF2B5EF4-FFF2-40B4-BE49-F238E27FC236}">
                    <a16:creationId xmlns:a16="http://schemas.microsoft.com/office/drawing/2014/main" id="{4EDF90D9-5E78-2627-969D-64949C47A0A9}"/>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0" name="Rectangle 30">
                <a:extLst>
                  <a:ext uri="{FF2B5EF4-FFF2-40B4-BE49-F238E27FC236}">
                    <a16:creationId xmlns:a16="http://schemas.microsoft.com/office/drawing/2014/main" id="{8CB97C39-0A04-39FF-2A38-3801388BF03F}"/>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1" name="Rectangle 31">
                <a:extLst>
                  <a:ext uri="{FF2B5EF4-FFF2-40B4-BE49-F238E27FC236}">
                    <a16:creationId xmlns:a16="http://schemas.microsoft.com/office/drawing/2014/main" id="{FF9A5756-0E5C-354E-78E1-26A5009B510E}"/>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2" name="Rectangle 32">
                <a:extLst>
                  <a:ext uri="{FF2B5EF4-FFF2-40B4-BE49-F238E27FC236}">
                    <a16:creationId xmlns:a16="http://schemas.microsoft.com/office/drawing/2014/main" id="{614F8011-4B69-5E36-3839-51BE246CA77D}"/>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3" name="Rectangle 33">
                <a:extLst>
                  <a:ext uri="{FF2B5EF4-FFF2-40B4-BE49-F238E27FC236}">
                    <a16:creationId xmlns:a16="http://schemas.microsoft.com/office/drawing/2014/main" id="{1A6B8D66-5518-0B61-113E-43340527AD8A}"/>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133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33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6E5726BD-F7D4-3495-FC88-83C3E42E34A5}"/>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50BD2AB7-5E55-FC13-2A67-4C39B9CB6426}"/>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CD3F1196-4DDD-83EB-9985-B228BC34AF0B}"/>
              </a:ext>
            </a:extLst>
          </p:cNvPr>
          <p:cNvSpPr>
            <a:spLocks noGrp="1" noChangeArrowheads="1"/>
          </p:cNvSpPr>
          <p:nvPr>
            <p:ph type="sldNum" sz="quarter" idx="12"/>
          </p:nvPr>
        </p:nvSpPr>
        <p:spPr/>
        <p:txBody>
          <a:bodyPr/>
          <a:lstStyle>
            <a:lvl1pPr>
              <a:defRPr>
                <a:solidFill>
                  <a:srgbClr val="FFFFFF"/>
                </a:solidFill>
              </a:defRPr>
            </a:lvl1pPr>
          </a:lstStyle>
          <a:p>
            <a:fld id="{9F6F60D0-B2DB-4737-817A-8567E207CB83}" type="slidenum">
              <a:rPr lang="en-US" altLang="en-US"/>
              <a:pPr/>
              <a:t>‹#›</a:t>
            </a:fld>
            <a:endParaRPr lang="en-US" altLang="en-US"/>
          </a:p>
        </p:txBody>
      </p:sp>
    </p:spTree>
    <p:extLst>
      <p:ext uri="{BB962C8B-B14F-4D97-AF65-F5344CB8AC3E}">
        <p14:creationId xmlns:p14="http://schemas.microsoft.com/office/powerpoint/2010/main" val="705217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78E910AD-543D-0C36-F333-22CBA6185E2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D9D83D-9D27-6D16-3209-3539D5D06F0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3995B69-0C61-2401-388E-93A437A39173}"/>
              </a:ext>
            </a:extLst>
          </p:cNvPr>
          <p:cNvSpPr>
            <a:spLocks noGrp="1" noChangeArrowheads="1"/>
          </p:cNvSpPr>
          <p:nvPr>
            <p:ph type="sldNum" sz="quarter" idx="12"/>
          </p:nvPr>
        </p:nvSpPr>
        <p:spPr/>
        <p:txBody>
          <a:bodyPr/>
          <a:lstStyle>
            <a:lvl1pPr>
              <a:defRPr/>
            </a:lvl1pPr>
          </a:lstStyle>
          <a:p>
            <a:fld id="{730EDE96-74BF-45CA-B846-2576DBA14EB2}" type="slidenum">
              <a:rPr lang="en-US" altLang="en-US"/>
              <a:pPr/>
              <a:t>‹#›</a:t>
            </a:fld>
            <a:endParaRPr lang="en-US" altLang="en-US"/>
          </a:p>
        </p:txBody>
      </p:sp>
    </p:spTree>
    <p:extLst>
      <p:ext uri="{BB962C8B-B14F-4D97-AF65-F5344CB8AC3E}">
        <p14:creationId xmlns:p14="http://schemas.microsoft.com/office/powerpoint/2010/main" val="107224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C96B6864-F16A-67E4-A699-8C2E96A525F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E4357B5D-2072-66FD-CAC7-898FC7186FA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D854E22B-7BE4-9F3D-B0C5-7D95A435ACD3}"/>
              </a:ext>
            </a:extLst>
          </p:cNvPr>
          <p:cNvSpPr>
            <a:spLocks noGrp="1" noChangeArrowheads="1"/>
          </p:cNvSpPr>
          <p:nvPr>
            <p:ph type="sldNum" sz="quarter" idx="12"/>
          </p:nvPr>
        </p:nvSpPr>
        <p:spPr/>
        <p:txBody>
          <a:bodyPr/>
          <a:lstStyle>
            <a:lvl1pPr>
              <a:defRPr/>
            </a:lvl1pPr>
          </a:lstStyle>
          <a:p>
            <a:fld id="{76B7AA25-BDC4-486D-99EC-AF87AECAB8F5}" type="slidenum">
              <a:rPr lang="en-US" altLang="en-US"/>
              <a:pPr/>
              <a:t>‹#›</a:t>
            </a:fld>
            <a:endParaRPr lang="en-US" altLang="en-US"/>
          </a:p>
        </p:txBody>
      </p:sp>
    </p:spTree>
    <p:extLst>
      <p:ext uri="{BB962C8B-B14F-4D97-AF65-F5344CB8AC3E}">
        <p14:creationId xmlns:p14="http://schemas.microsoft.com/office/powerpoint/2010/main" val="2514916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026059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FCBC84A-F008-BCC7-A522-5198D76D7778}"/>
              </a:ext>
            </a:extLst>
          </p:cNvPr>
          <p:cNvGrpSpPr>
            <a:grpSpLocks/>
          </p:cNvGrpSpPr>
          <p:nvPr/>
        </p:nvGrpSpPr>
        <p:grpSpPr bwMode="auto">
          <a:xfrm>
            <a:off x="0" y="1"/>
            <a:ext cx="1447800" cy="6854825"/>
            <a:chOff x="0" y="0"/>
            <a:chExt cx="684" cy="4318"/>
          </a:xfrm>
        </p:grpSpPr>
        <p:sp>
          <p:nvSpPr>
            <p:cNvPr id="3" name="Rectangle 3">
              <a:extLst>
                <a:ext uri="{FF2B5EF4-FFF2-40B4-BE49-F238E27FC236}">
                  <a16:creationId xmlns:a16="http://schemas.microsoft.com/office/drawing/2014/main" id="{A897B059-934E-E74E-F6E8-909A05B426FE}"/>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4" name="Group 4">
              <a:extLst>
                <a:ext uri="{FF2B5EF4-FFF2-40B4-BE49-F238E27FC236}">
                  <a16:creationId xmlns:a16="http://schemas.microsoft.com/office/drawing/2014/main" id="{91E6F846-71C2-BF8E-2EE2-73CC1DE7843E}"/>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0ED885DD-1F68-5600-22B8-F946E7538CBE}"/>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6" name="Rectangle 6">
                <a:extLst>
                  <a:ext uri="{FF2B5EF4-FFF2-40B4-BE49-F238E27FC236}">
                    <a16:creationId xmlns:a16="http://schemas.microsoft.com/office/drawing/2014/main" id="{933A390D-BBA3-DCCE-C983-511F33EBE52C}"/>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7" name="Rectangle 7">
                <a:extLst>
                  <a:ext uri="{FF2B5EF4-FFF2-40B4-BE49-F238E27FC236}">
                    <a16:creationId xmlns:a16="http://schemas.microsoft.com/office/drawing/2014/main" id="{7B28E72B-0FA2-6C38-EE1D-51A2A957ED11}"/>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8" name="Rectangle 8">
                <a:extLst>
                  <a:ext uri="{FF2B5EF4-FFF2-40B4-BE49-F238E27FC236}">
                    <a16:creationId xmlns:a16="http://schemas.microsoft.com/office/drawing/2014/main" id="{6FC121CD-3E11-5663-FA5A-F6BB07F83448}"/>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9" name="Rectangle 9">
                <a:extLst>
                  <a:ext uri="{FF2B5EF4-FFF2-40B4-BE49-F238E27FC236}">
                    <a16:creationId xmlns:a16="http://schemas.microsoft.com/office/drawing/2014/main" id="{CA94AAE3-1080-9FD7-06AD-D3492E413734}"/>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0" name="Rectangle 10">
                <a:extLst>
                  <a:ext uri="{FF2B5EF4-FFF2-40B4-BE49-F238E27FC236}">
                    <a16:creationId xmlns:a16="http://schemas.microsoft.com/office/drawing/2014/main" id="{72C9D653-9F45-8F0C-53B7-A474D513164C}"/>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1" name="Rectangle 11">
                <a:extLst>
                  <a:ext uri="{FF2B5EF4-FFF2-40B4-BE49-F238E27FC236}">
                    <a16:creationId xmlns:a16="http://schemas.microsoft.com/office/drawing/2014/main" id="{87238B05-A41C-E63F-551D-885253FF6A46}"/>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 name="Rectangle 12">
                <a:extLst>
                  <a:ext uri="{FF2B5EF4-FFF2-40B4-BE49-F238E27FC236}">
                    <a16:creationId xmlns:a16="http://schemas.microsoft.com/office/drawing/2014/main" id="{41938815-8351-63BA-963B-6E6012B92D26}"/>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3" name="Rectangle 13">
                <a:extLst>
                  <a:ext uri="{FF2B5EF4-FFF2-40B4-BE49-F238E27FC236}">
                    <a16:creationId xmlns:a16="http://schemas.microsoft.com/office/drawing/2014/main" id="{C47AD5F5-E375-ED62-BF4C-54120C243D34}"/>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4" name="Rectangle 14">
                <a:extLst>
                  <a:ext uri="{FF2B5EF4-FFF2-40B4-BE49-F238E27FC236}">
                    <a16:creationId xmlns:a16="http://schemas.microsoft.com/office/drawing/2014/main" id="{B9EBC833-9E6B-4169-3B99-1ADD11B23331}"/>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5" name="Rectangle 15">
                <a:extLst>
                  <a:ext uri="{FF2B5EF4-FFF2-40B4-BE49-F238E27FC236}">
                    <a16:creationId xmlns:a16="http://schemas.microsoft.com/office/drawing/2014/main" id="{C2F8B482-2E99-D690-77C3-33C372C6282D}"/>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6" name="Rectangle 16">
                <a:extLst>
                  <a:ext uri="{FF2B5EF4-FFF2-40B4-BE49-F238E27FC236}">
                    <a16:creationId xmlns:a16="http://schemas.microsoft.com/office/drawing/2014/main" id="{4750A5C0-6267-F4D0-C9D6-7359BC22C85B}"/>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7" name="Rectangle 17">
                <a:extLst>
                  <a:ext uri="{FF2B5EF4-FFF2-40B4-BE49-F238E27FC236}">
                    <a16:creationId xmlns:a16="http://schemas.microsoft.com/office/drawing/2014/main" id="{65D36073-D791-A565-19BB-119DA5AD6CC2}"/>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8" name="Rectangle 18">
                <a:extLst>
                  <a:ext uri="{FF2B5EF4-FFF2-40B4-BE49-F238E27FC236}">
                    <a16:creationId xmlns:a16="http://schemas.microsoft.com/office/drawing/2014/main" id="{4FEA7706-1D88-0B23-47CF-78A446C19B9C}"/>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9" name="Rectangle 19">
                <a:extLst>
                  <a:ext uri="{FF2B5EF4-FFF2-40B4-BE49-F238E27FC236}">
                    <a16:creationId xmlns:a16="http://schemas.microsoft.com/office/drawing/2014/main" id="{23BA8F76-5BD3-9F26-63BD-2CD2AC5830C8}"/>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0" name="Rectangle 20">
                <a:extLst>
                  <a:ext uri="{FF2B5EF4-FFF2-40B4-BE49-F238E27FC236}">
                    <a16:creationId xmlns:a16="http://schemas.microsoft.com/office/drawing/2014/main" id="{C30DDD61-6F39-35C1-079E-24D94D960AB9}"/>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1" name="Rectangle 21">
                <a:extLst>
                  <a:ext uri="{FF2B5EF4-FFF2-40B4-BE49-F238E27FC236}">
                    <a16:creationId xmlns:a16="http://schemas.microsoft.com/office/drawing/2014/main" id="{44466F9D-5063-8F56-C777-79C2FFAA10EE}"/>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2" name="Rectangle 22">
                <a:extLst>
                  <a:ext uri="{FF2B5EF4-FFF2-40B4-BE49-F238E27FC236}">
                    <a16:creationId xmlns:a16="http://schemas.microsoft.com/office/drawing/2014/main" id="{F3F00867-3790-56F2-FFAE-1ED8CC8DB947}"/>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3" name="Rectangle 23">
                <a:extLst>
                  <a:ext uri="{FF2B5EF4-FFF2-40B4-BE49-F238E27FC236}">
                    <a16:creationId xmlns:a16="http://schemas.microsoft.com/office/drawing/2014/main" id="{5946FC70-199E-2738-5B68-09CCE294E3A1}"/>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4" name="Rectangle 24">
                <a:extLst>
                  <a:ext uri="{FF2B5EF4-FFF2-40B4-BE49-F238E27FC236}">
                    <a16:creationId xmlns:a16="http://schemas.microsoft.com/office/drawing/2014/main" id="{5032DB0B-753B-021F-C16F-EBD3630A1FE8}"/>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5" name="Rectangle 25">
                <a:extLst>
                  <a:ext uri="{FF2B5EF4-FFF2-40B4-BE49-F238E27FC236}">
                    <a16:creationId xmlns:a16="http://schemas.microsoft.com/office/drawing/2014/main" id="{3CA83EA8-E82E-DDED-1439-709F6ABC6762}"/>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6" name="Rectangle 26">
                <a:extLst>
                  <a:ext uri="{FF2B5EF4-FFF2-40B4-BE49-F238E27FC236}">
                    <a16:creationId xmlns:a16="http://schemas.microsoft.com/office/drawing/2014/main" id="{407BCC69-839C-958F-907B-DCDEF2C8EA6F}"/>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7" name="Rectangle 27">
                <a:extLst>
                  <a:ext uri="{FF2B5EF4-FFF2-40B4-BE49-F238E27FC236}">
                    <a16:creationId xmlns:a16="http://schemas.microsoft.com/office/drawing/2014/main" id="{79CC7EE5-21FD-8644-BB07-B9DB0D9E9771}"/>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8" name="Rectangle 28">
                <a:extLst>
                  <a:ext uri="{FF2B5EF4-FFF2-40B4-BE49-F238E27FC236}">
                    <a16:creationId xmlns:a16="http://schemas.microsoft.com/office/drawing/2014/main" id="{B2D91992-2588-1098-8FB3-3F0DAE8FB382}"/>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9" name="Rectangle 29">
                <a:extLst>
                  <a:ext uri="{FF2B5EF4-FFF2-40B4-BE49-F238E27FC236}">
                    <a16:creationId xmlns:a16="http://schemas.microsoft.com/office/drawing/2014/main" id="{061CABBA-27C7-5451-75F8-D38A3978B1A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0" name="Rectangle 30">
                <a:extLst>
                  <a:ext uri="{FF2B5EF4-FFF2-40B4-BE49-F238E27FC236}">
                    <a16:creationId xmlns:a16="http://schemas.microsoft.com/office/drawing/2014/main" id="{B353197A-278C-954B-5A65-82264B901CF8}"/>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1" name="Rectangle 31">
                <a:extLst>
                  <a:ext uri="{FF2B5EF4-FFF2-40B4-BE49-F238E27FC236}">
                    <a16:creationId xmlns:a16="http://schemas.microsoft.com/office/drawing/2014/main" id="{A1817926-E3C4-3F22-744D-CDED51862548}"/>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2" name="Rectangle 32">
                <a:extLst>
                  <a:ext uri="{FF2B5EF4-FFF2-40B4-BE49-F238E27FC236}">
                    <a16:creationId xmlns:a16="http://schemas.microsoft.com/office/drawing/2014/main" id="{3A2E8E4A-CA32-94B9-CE1D-FF7617D388E1}"/>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3" name="Rectangle 33">
                <a:extLst>
                  <a:ext uri="{FF2B5EF4-FFF2-40B4-BE49-F238E27FC236}">
                    <a16:creationId xmlns:a16="http://schemas.microsoft.com/office/drawing/2014/main" id="{DF4CC082-06C2-C921-3698-55871772108C}"/>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310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10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891FC030-E58D-DF96-D666-1B5302F68DC5}"/>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681AD285-99E9-158E-0122-5D08C26BC3D5}"/>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C6DCDCFA-817B-D0E9-AD12-F81C925CA679}"/>
              </a:ext>
            </a:extLst>
          </p:cNvPr>
          <p:cNvSpPr>
            <a:spLocks noGrp="1" noChangeArrowheads="1"/>
          </p:cNvSpPr>
          <p:nvPr>
            <p:ph type="sldNum" sz="quarter" idx="12"/>
          </p:nvPr>
        </p:nvSpPr>
        <p:spPr/>
        <p:txBody>
          <a:bodyPr/>
          <a:lstStyle>
            <a:lvl1pPr>
              <a:defRPr>
                <a:solidFill>
                  <a:srgbClr val="FFFFFF"/>
                </a:solidFill>
              </a:defRPr>
            </a:lvl1pPr>
          </a:lstStyle>
          <a:p>
            <a:fld id="{8DE06288-0D45-4BB6-93D8-E83898D61A38}" type="slidenum">
              <a:rPr lang="en-US" altLang="en-US"/>
              <a:pPr/>
              <a:t>‹#›</a:t>
            </a:fld>
            <a:endParaRPr lang="en-US" altLang="en-US"/>
          </a:p>
        </p:txBody>
      </p:sp>
    </p:spTree>
    <p:extLst>
      <p:ext uri="{BB962C8B-B14F-4D97-AF65-F5344CB8AC3E}">
        <p14:creationId xmlns:p14="http://schemas.microsoft.com/office/powerpoint/2010/main" val="174874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FE7CEDE4-9B2D-1E42-5F55-A3589360F4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BCBDC092-56C9-0E27-2C26-6BC545FF6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B9DDEB37-CBCA-CE48-59DD-B01BEF7EDA67}"/>
              </a:ext>
            </a:extLst>
          </p:cNvPr>
          <p:cNvSpPr>
            <a:spLocks noGrp="1" noChangeArrowheads="1"/>
          </p:cNvSpPr>
          <p:nvPr>
            <p:ph type="sldNum" sz="quarter" idx="12"/>
          </p:nvPr>
        </p:nvSpPr>
        <p:spPr>
          <a:ln/>
        </p:spPr>
        <p:txBody>
          <a:bodyPr/>
          <a:lstStyle>
            <a:lvl1pPr>
              <a:defRPr/>
            </a:lvl1pPr>
          </a:lstStyle>
          <a:p>
            <a:fld id="{3ED8B834-F841-4F49-8845-2526980386AB}" type="slidenum">
              <a:rPr lang="en-US" altLang="en-US"/>
              <a:pPr/>
              <a:t>‹#›</a:t>
            </a:fld>
            <a:endParaRPr lang="en-US" altLang="en-US"/>
          </a:p>
        </p:txBody>
      </p:sp>
    </p:spTree>
    <p:extLst>
      <p:ext uri="{BB962C8B-B14F-4D97-AF65-F5344CB8AC3E}">
        <p14:creationId xmlns:p14="http://schemas.microsoft.com/office/powerpoint/2010/main" val="159460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6">
            <a:extLst>
              <a:ext uri="{FF2B5EF4-FFF2-40B4-BE49-F238E27FC236}">
                <a16:creationId xmlns:a16="http://schemas.microsoft.com/office/drawing/2014/main" id="{7D1ABE77-E034-30AD-A25A-2E7A2C8F88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5A4C19A-D34F-7CA8-2336-6AE267946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632B7279-9369-7450-E015-C317D3288797}"/>
              </a:ext>
            </a:extLst>
          </p:cNvPr>
          <p:cNvSpPr>
            <a:spLocks noGrp="1" noChangeArrowheads="1"/>
          </p:cNvSpPr>
          <p:nvPr>
            <p:ph type="sldNum" sz="quarter" idx="12"/>
          </p:nvPr>
        </p:nvSpPr>
        <p:spPr>
          <a:ln/>
        </p:spPr>
        <p:txBody>
          <a:bodyPr/>
          <a:lstStyle>
            <a:lvl1pPr>
              <a:defRPr/>
            </a:lvl1pPr>
          </a:lstStyle>
          <a:p>
            <a:fld id="{C458DC48-24DD-49D1-B32D-B76D58AA03EA}" type="slidenum">
              <a:rPr lang="en-US" altLang="en-US"/>
              <a:pPr/>
              <a:t>‹#›</a:t>
            </a:fld>
            <a:endParaRPr lang="en-US" altLang="en-US"/>
          </a:p>
        </p:txBody>
      </p:sp>
    </p:spTree>
    <p:extLst>
      <p:ext uri="{BB962C8B-B14F-4D97-AF65-F5344CB8AC3E}">
        <p14:creationId xmlns:p14="http://schemas.microsoft.com/office/powerpoint/2010/main" val="112512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A3DD35EA-5510-765D-16B4-B8D2D516C7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1B34190-B7DB-4F8A-8E4C-07F85DEC6B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3A480954-E404-9134-A261-58F5117450F6}"/>
              </a:ext>
            </a:extLst>
          </p:cNvPr>
          <p:cNvSpPr>
            <a:spLocks noGrp="1" noChangeArrowheads="1"/>
          </p:cNvSpPr>
          <p:nvPr>
            <p:ph type="sldNum" sz="quarter" idx="12"/>
          </p:nvPr>
        </p:nvSpPr>
        <p:spPr>
          <a:ln/>
        </p:spPr>
        <p:txBody>
          <a:bodyPr/>
          <a:lstStyle>
            <a:lvl1pPr>
              <a:defRPr/>
            </a:lvl1pPr>
          </a:lstStyle>
          <a:p>
            <a:fld id="{5DCA57F3-052F-4DE9-9C81-46C31DCE1D5D}" type="slidenum">
              <a:rPr lang="en-US" altLang="en-US"/>
              <a:pPr/>
              <a:t>‹#›</a:t>
            </a:fld>
            <a:endParaRPr lang="en-US" altLang="en-US"/>
          </a:p>
        </p:txBody>
      </p:sp>
    </p:spTree>
    <p:extLst>
      <p:ext uri="{BB962C8B-B14F-4D97-AF65-F5344CB8AC3E}">
        <p14:creationId xmlns:p14="http://schemas.microsoft.com/office/powerpoint/2010/main" val="753621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6">
            <a:extLst>
              <a:ext uri="{FF2B5EF4-FFF2-40B4-BE49-F238E27FC236}">
                <a16:creationId xmlns:a16="http://schemas.microsoft.com/office/drawing/2014/main" id="{4316663E-0F6B-8822-73BB-02F756B09A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7">
            <a:extLst>
              <a:ext uri="{FF2B5EF4-FFF2-40B4-BE49-F238E27FC236}">
                <a16:creationId xmlns:a16="http://schemas.microsoft.com/office/drawing/2014/main" id="{8AC7C54F-4DC8-AC47-36BC-90CAA3BD7C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8">
            <a:extLst>
              <a:ext uri="{FF2B5EF4-FFF2-40B4-BE49-F238E27FC236}">
                <a16:creationId xmlns:a16="http://schemas.microsoft.com/office/drawing/2014/main" id="{C48CF137-CBF5-2F88-F9AB-17E59780BB03}"/>
              </a:ext>
            </a:extLst>
          </p:cNvPr>
          <p:cNvSpPr>
            <a:spLocks noGrp="1" noChangeArrowheads="1"/>
          </p:cNvSpPr>
          <p:nvPr>
            <p:ph type="sldNum" sz="quarter" idx="12"/>
          </p:nvPr>
        </p:nvSpPr>
        <p:spPr>
          <a:ln/>
        </p:spPr>
        <p:txBody>
          <a:bodyPr/>
          <a:lstStyle>
            <a:lvl1pPr>
              <a:defRPr/>
            </a:lvl1pPr>
          </a:lstStyle>
          <a:p>
            <a:fld id="{13BADB94-16A8-4B11-88AB-011286091DF6}" type="slidenum">
              <a:rPr lang="en-US" altLang="en-US"/>
              <a:pPr/>
              <a:t>‹#›</a:t>
            </a:fld>
            <a:endParaRPr lang="en-US" altLang="en-US"/>
          </a:p>
        </p:txBody>
      </p:sp>
    </p:spTree>
    <p:extLst>
      <p:ext uri="{BB962C8B-B14F-4D97-AF65-F5344CB8AC3E}">
        <p14:creationId xmlns:p14="http://schemas.microsoft.com/office/powerpoint/2010/main" val="1405711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a:extLst>
              <a:ext uri="{FF2B5EF4-FFF2-40B4-BE49-F238E27FC236}">
                <a16:creationId xmlns:a16="http://schemas.microsoft.com/office/drawing/2014/main" id="{6DF10BD0-B4A0-17F0-5429-7B2DF3EDB3C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94B918FF-6EEC-5E35-A535-7EDA6BBC9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8">
            <a:extLst>
              <a:ext uri="{FF2B5EF4-FFF2-40B4-BE49-F238E27FC236}">
                <a16:creationId xmlns:a16="http://schemas.microsoft.com/office/drawing/2014/main" id="{1B5CDD77-546C-E549-F820-199FE38AE44F}"/>
              </a:ext>
            </a:extLst>
          </p:cNvPr>
          <p:cNvSpPr>
            <a:spLocks noGrp="1" noChangeArrowheads="1"/>
          </p:cNvSpPr>
          <p:nvPr>
            <p:ph type="sldNum" sz="quarter" idx="12"/>
          </p:nvPr>
        </p:nvSpPr>
        <p:spPr>
          <a:ln/>
        </p:spPr>
        <p:txBody>
          <a:bodyPr/>
          <a:lstStyle>
            <a:lvl1pPr>
              <a:defRPr/>
            </a:lvl1pPr>
          </a:lstStyle>
          <a:p>
            <a:fld id="{0218A1DA-743C-4B97-BC5C-0C79E25BD1A3}" type="slidenum">
              <a:rPr lang="en-US" altLang="en-US"/>
              <a:pPr/>
              <a:t>‹#›</a:t>
            </a:fld>
            <a:endParaRPr lang="en-US" altLang="en-US"/>
          </a:p>
        </p:txBody>
      </p:sp>
    </p:spTree>
    <p:extLst>
      <p:ext uri="{BB962C8B-B14F-4D97-AF65-F5344CB8AC3E}">
        <p14:creationId xmlns:p14="http://schemas.microsoft.com/office/powerpoint/2010/main" val="3275330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EADB0F1-10B7-A13A-9734-7271EAE582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7">
            <a:extLst>
              <a:ext uri="{FF2B5EF4-FFF2-40B4-BE49-F238E27FC236}">
                <a16:creationId xmlns:a16="http://schemas.microsoft.com/office/drawing/2014/main" id="{F85A7A01-60C0-EB2E-52DC-F03D41EDE1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8">
            <a:extLst>
              <a:ext uri="{FF2B5EF4-FFF2-40B4-BE49-F238E27FC236}">
                <a16:creationId xmlns:a16="http://schemas.microsoft.com/office/drawing/2014/main" id="{D15651AA-2A8D-3D4E-8B8D-D93EDB20453B}"/>
              </a:ext>
            </a:extLst>
          </p:cNvPr>
          <p:cNvSpPr>
            <a:spLocks noGrp="1" noChangeArrowheads="1"/>
          </p:cNvSpPr>
          <p:nvPr>
            <p:ph type="sldNum" sz="quarter" idx="12"/>
          </p:nvPr>
        </p:nvSpPr>
        <p:spPr>
          <a:ln/>
        </p:spPr>
        <p:txBody>
          <a:bodyPr/>
          <a:lstStyle>
            <a:lvl1pPr>
              <a:defRPr/>
            </a:lvl1pPr>
          </a:lstStyle>
          <a:p>
            <a:fld id="{A96A0D1F-C0CE-405E-9CEF-8D435BFEF350}" type="slidenum">
              <a:rPr lang="en-US" altLang="en-US"/>
              <a:pPr/>
              <a:t>‹#›</a:t>
            </a:fld>
            <a:endParaRPr lang="en-US" altLang="en-US"/>
          </a:p>
        </p:txBody>
      </p:sp>
    </p:spTree>
    <p:extLst>
      <p:ext uri="{BB962C8B-B14F-4D97-AF65-F5344CB8AC3E}">
        <p14:creationId xmlns:p14="http://schemas.microsoft.com/office/powerpoint/2010/main" val="28199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225EDDCA-5AC5-CA63-74F3-E05D9FFFF8B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B59F8C42-96A4-DA75-B4F5-A389D956905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41DB6FD3-9541-6186-2DD4-5FDF56E3D29E}"/>
              </a:ext>
            </a:extLst>
          </p:cNvPr>
          <p:cNvSpPr>
            <a:spLocks noGrp="1" noChangeArrowheads="1"/>
          </p:cNvSpPr>
          <p:nvPr>
            <p:ph type="sldNum" sz="quarter" idx="12"/>
          </p:nvPr>
        </p:nvSpPr>
        <p:spPr/>
        <p:txBody>
          <a:bodyPr/>
          <a:lstStyle>
            <a:lvl1pPr>
              <a:defRPr/>
            </a:lvl1pPr>
          </a:lstStyle>
          <a:p>
            <a:fld id="{210C0042-E2CA-49B0-B9E0-1AD1237EBDE3}" type="slidenum">
              <a:rPr lang="en-US" altLang="en-US"/>
              <a:pPr/>
              <a:t>‹#›</a:t>
            </a:fld>
            <a:endParaRPr lang="en-US" altLang="en-US"/>
          </a:p>
        </p:txBody>
      </p:sp>
    </p:spTree>
    <p:extLst>
      <p:ext uri="{BB962C8B-B14F-4D97-AF65-F5344CB8AC3E}">
        <p14:creationId xmlns:p14="http://schemas.microsoft.com/office/powerpoint/2010/main" val="2948447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538649EF-D6E8-CAB7-E33B-38BA240A17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269702DC-F8FB-4D9B-163C-ABF57BED40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39C51985-F9D1-0D7A-F917-E92DA4A578DC}"/>
              </a:ext>
            </a:extLst>
          </p:cNvPr>
          <p:cNvSpPr>
            <a:spLocks noGrp="1" noChangeArrowheads="1"/>
          </p:cNvSpPr>
          <p:nvPr>
            <p:ph type="sldNum" sz="quarter" idx="12"/>
          </p:nvPr>
        </p:nvSpPr>
        <p:spPr>
          <a:ln/>
        </p:spPr>
        <p:txBody>
          <a:bodyPr/>
          <a:lstStyle>
            <a:lvl1pPr>
              <a:defRPr/>
            </a:lvl1pPr>
          </a:lstStyle>
          <a:p>
            <a:fld id="{FD80CD7E-8B9A-4423-B2FC-E86728C51F29}" type="slidenum">
              <a:rPr lang="en-US" altLang="en-US"/>
              <a:pPr/>
              <a:t>‹#›</a:t>
            </a:fld>
            <a:endParaRPr lang="en-US" altLang="en-US"/>
          </a:p>
        </p:txBody>
      </p:sp>
    </p:spTree>
    <p:extLst>
      <p:ext uri="{BB962C8B-B14F-4D97-AF65-F5344CB8AC3E}">
        <p14:creationId xmlns:p14="http://schemas.microsoft.com/office/powerpoint/2010/main" val="366245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ADF3A62D-60E2-056A-2B0D-065B5A1718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6C298C6-7442-81D2-D893-110AE00B7A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A29DF29E-C33B-D4D0-9B40-DE215F7E96C6}"/>
              </a:ext>
            </a:extLst>
          </p:cNvPr>
          <p:cNvSpPr>
            <a:spLocks noGrp="1" noChangeArrowheads="1"/>
          </p:cNvSpPr>
          <p:nvPr>
            <p:ph type="sldNum" sz="quarter" idx="12"/>
          </p:nvPr>
        </p:nvSpPr>
        <p:spPr>
          <a:ln/>
        </p:spPr>
        <p:txBody>
          <a:bodyPr/>
          <a:lstStyle>
            <a:lvl1pPr>
              <a:defRPr/>
            </a:lvl1pPr>
          </a:lstStyle>
          <a:p>
            <a:fld id="{52801C13-FEE0-4168-ADA1-7232227976E7}" type="slidenum">
              <a:rPr lang="en-US" altLang="en-US"/>
              <a:pPr/>
              <a:t>‹#›</a:t>
            </a:fld>
            <a:endParaRPr lang="en-US" altLang="en-US"/>
          </a:p>
        </p:txBody>
      </p:sp>
    </p:spTree>
    <p:extLst>
      <p:ext uri="{BB962C8B-B14F-4D97-AF65-F5344CB8AC3E}">
        <p14:creationId xmlns:p14="http://schemas.microsoft.com/office/powerpoint/2010/main" val="904658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3C522792-500D-3756-D484-6E8FDD0B53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14046ED-0047-36B5-305A-6102BEC1C9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BA2AA986-82E7-7B4F-6384-88791A096505}"/>
              </a:ext>
            </a:extLst>
          </p:cNvPr>
          <p:cNvSpPr>
            <a:spLocks noGrp="1" noChangeArrowheads="1"/>
          </p:cNvSpPr>
          <p:nvPr>
            <p:ph type="sldNum" sz="quarter" idx="12"/>
          </p:nvPr>
        </p:nvSpPr>
        <p:spPr>
          <a:ln/>
        </p:spPr>
        <p:txBody>
          <a:bodyPr/>
          <a:lstStyle>
            <a:lvl1pPr>
              <a:defRPr/>
            </a:lvl1pPr>
          </a:lstStyle>
          <a:p>
            <a:fld id="{383F854B-A665-4FF6-86CA-4A5DBF6AE307}" type="slidenum">
              <a:rPr lang="en-US" altLang="en-US"/>
              <a:pPr/>
              <a:t>‹#›</a:t>
            </a:fld>
            <a:endParaRPr lang="en-US" altLang="en-US"/>
          </a:p>
        </p:txBody>
      </p:sp>
    </p:spTree>
    <p:extLst>
      <p:ext uri="{BB962C8B-B14F-4D97-AF65-F5344CB8AC3E}">
        <p14:creationId xmlns:p14="http://schemas.microsoft.com/office/powerpoint/2010/main" val="3232698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14C4C431-42A9-A9A2-D1BA-34167B8BEA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4A95165F-DEA2-DAB5-95E7-E0B1EE8422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8EE4E0D3-D47A-8CA8-A905-F6786623CEBB}"/>
              </a:ext>
            </a:extLst>
          </p:cNvPr>
          <p:cNvSpPr>
            <a:spLocks noGrp="1" noChangeArrowheads="1"/>
          </p:cNvSpPr>
          <p:nvPr>
            <p:ph type="sldNum" sz="quarter" idx="12"/>
          </p:nvPr>
        </p:nvSpPr>
        <p:spPr>
          <a:ln/>
        </p:spPr>
        <p:txBody>
          <a:bodyPr/>
          <a:lstStyle>
            <a:lvl1pPr>
              <a:defRPr/>
            </a:lvl1pPr>
          </a:lstStyle>
          <a:p>
            <a:fld id="{C7C36716-610F-40E1-90C6-FC4E2CC94962}" type="slidenum">
              <a:rPr lang="en-US" altLang="en-US"/>
              <a:pPr/>
              <a:t>‹#›</a:t>
            </a:fld>
            <a:endParaRPr lang="en-US" altLang="en-US"/>
          </a:p>
        </p:txBody>
      </p:sp>
    </p:spTree>
    <p:extLst>
      <p:ext uri="{BB962C8B-B14F-4D97-AF65-F5344CB8AC3E}">
        <p14:creationId xmlns:p14="http://schemas.microsoft.com/office/powerpoint/2010/main" val="2636376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6">
            <a:extLst>
              <a:ext uri="{FF2B5EF4-FFF2-40B4-BE49-F238E27FC236}">
                <a16:creationId xmlns:a16="http://schemas.microsoft.com/office/drawing/2014/main" id="{CC5EFA7D-82E9-2365-4503-366300646D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6849267E-0AF1-8679-B0D5-BF777E0F5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225ADEEA-FFB3-69FC-BB13-999E9AEAEFB1}"/>
              </a:ext>
            </a:extLst>
          </p:cNvPr>
          <p:cNvSpPr>
            <a:spLocks noGrp="1" noChangeArrowheads="1"/>
          </p:cNvSpPr>
          <p:nvPr>
            <p:ph type="sldNum" sz="quarter" idx="12"/>
          </p:nvPr>
        </p:nvSpPr>
        <p:spPr>
          <a:ln/>
        </p:spPr>
        <p:txBody>
          <a:bodyPr/>
          <a:lstStyle>
            <a:lvl1pPr>
              <a:defRPr/>
            </a:lvl1pPr>
          </a:lstStyle>
          <a:p>
            <a:fld id="{6D92BF08-B530-4290-9BC7-39F9152AF971}" type="slidenum">
              <a:rPr lang="en-US" altLang="en-US"/>
              <a:pPr/>
              <a:t>‹#›</a:t>
            </a:fld>
            <a:endParaRPr lang="en-US" altLang="en-US"/>
          </a:p>
        </p:txBody>
      </p:sp>
    </p:spTree>
    <p:extLst>
      <p:ext uri="{BB962C8B-B14F-4D97-AF65-F5344CB8AC3E}">
        <p14:creationId xmlns:p14="http://schemas.microsoft.com/office/powerpoint/2010/main" val="211601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3FC9219A-8B80-0E9A-8F1E-8A06FB4920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34E3274-6A85-E4AA-6C92-02E25E40A0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723B77F-EC0F-B329-79EF-80AF40784A83}"/>
              </a:ext>
            </a:extLst>
          </p:cNvPr>
          <p:cNvSpPr>
            <a:spLocks noGrp="1" noChangeArrowheads="1"/>
          </p:cNvSpPr>
          <p:nvPr>
            <p:ph type="sldNum" sz="quarter" idx="12"/>
          </p:nvPr>
        </p:nvSpPr>
        <p:spPr/>
        <p:txBody>
          <a:bodyPr/>
          <a:lstStyle>
            <a:lvl1pPr>
              <a:defRPr/>
            </a:lvl1pPr>
          </a:lstStyle>
          <a:p>
            <a:fld id="{FEE7B6AA-00A0-4AC6-B590-B89937A0B947}" type="slidenum">
              <a:rPr lang="en-US" altLang="en-US"/>
              <a:pPr/>
              <a:t>‹#›</a:t>
            </a:fld>
            <a:endParaRPr lang="en-US" altLang="en-US"/>
          </a:p>
        </p:txBody>
      </p:sp>
    </p:spTree>
    <p:extLst>
      <p:ext uri="{BB962C8B-B14F-4D97-AF65-F5344CB8AC3E}">
        <p14:creationId xmlns:p14="http://schemas.microsoft.com/office/powerpoint/2010/main" val="419486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6C914C2C-8B2D-DA27-6D63-3D95E0AA2AED}"/>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6AA26690-A397-4011-DE12-1F697D5822DC}"/>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1ADBDF29-7B8D-86B1-12DF-3A2C5727FFA8}"/>
              </a:ext>
            </a:extLst>
          </p:cNvPr>
          <p:cNvSpPr>
            <a:spLocks noGrp="1" noChangeArrowheads="1"/>
          </p:cNvSpPr>
          <p:nvPr>
            <p:ph type="sldNum" sz="quarter" idx="12"/>
          </p:nvPr>
        </p:nvSpPr>
        <p:spPr/>
        <p:txBody>
          <a:bodyPr/>
          <a:lstStyle>
            <a:lvl1pPr>
              <a:defRPr/>
            </a:lvl1pPr>
          </a:lstStyle>
          <a:p>
            <a:fld id="{45FA88BC-9699-4948-B12A-0720CEB53930}" type="slidenum">
              <a:rPr lang="en-US" altLang="en-US"/>
              <a:pPr/>
              <a:t>‹#›</a:t>
            </a:fld>
            <a:endParaRPr lang="en-US" altLang="en-US"/>
          </a:p>
        </p:txBody>
      </p:sp>
    </p:spTree>
    <p:extLst>
      <p:ext uri="{BB962C8B-B14F-4D97-AF65-F5344CB8AC3E}">
        <p14:creationId xmlns:p14="http://schemas.microsoft.com/office/powerpoint/2010/main" val="172117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81B66B4D-B69A-A36B-C726-F67A8EA38B66}"/>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B69FA2AE-51E0-B2B5-8DF6-C676DE804AE0}"/>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D5B05B64-8B7F-0462-8BC4-7FD617AE1212}"/>
              </a:ext>
            </a:extLst>
          </p:cNvPr>
          <p:cNvSpPr>
            <a:spLocks noGrp="1" noChangeArrowheads="1"/>
          </p:cNvSpPr>
          <p:nvPr>
            <p:ph type="sldNum" sz="quarter" idx="12"/>
          </p:nvPr>
        </p:nvSpPr>
        <p:spPr/>
        <p:txBody>
          <a:bodyPr/>
          <a:lstStyle>
            <a:lvl1pPr>
              <a:defRPr/>
            </a:lvl1pPr>
          </a:lstStyle>
          <a:p>
            <a:fld id="{B128AC09-6AF8-402A-AD8A-68273CA1B2E8}" type="slidenum">
              <a:rPr lang="en-US" altLang="en-US"/>
              <a:pPr/>
              <a:t>‹#›</a:t>
            </a:fld>
            <a:endParaRPr lang="en-US" altLang="en-US"/>
          </a:p>
        </p:txBody>
      </p:sp>
    </p:spTree>
    <p:extLst>
      <p:ext uri="{BB962C8B-B14F-4D97-AF65-F5344CB8AC3E}">
        <p14:creationId xmlns:p14="http://schemas.microsoft.com/office/powerpoint/2010/main" val="109972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9FCB222F-9620-B39D-FFE6-91E086035818}"/>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44BCB82D-A517-7BB2-01F3-64F379764C0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08549F0D-F391-3708-F4FE-262C23B1D991}"/>
              </a:ext>
            </a:extLst>
          </p:cNvPr>
          <p:cNvSpPr>
            <a:spLocks noGrp="1" noChangeArrowheads="1"/>
          </p:cNvSpPr>
          <p:nvPr>
            <p:ph type="sldNum" sz="quarter" idx="12"/>
          </p:nvPr>
        </p:nvSpPr>
        <p:spPr/>
        <p:txBody>
          <a:bodyPr/>
          <a:lstStyle>
            <a:lvl1pPr>
              <a:defRPr/>
            </a:lvl1pPr>
          </a:lstStyle>
          <a:p>
            <a:fld id="{DFAA71A8-AFE7-4AF1-89B2-B8D35C6A06A9}" type="slidenum">
              <a:rPr lang="en-US" altLang="en-US"/>
              <a:pPr/>
              <a:t>‹#›</a:t>
            </a:fld>
            <a:endParaRPr lang="en-US" altLang="en-US"/>
          </a:p>
        </p:txBody>
      </p:sp>
    </p:spTree>
    <p:extLst>
      <p:ext uri="{BB962C8B-B14F-4D97-AF65-F5344CB8AC3E}">
        <p14:creationId xmlns:p14="http://schemas.microsoft.com/office/powerpoint/2010/main" val="214311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F626A65-EECC-50C7-32F4-90C8020031D6}"/>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AEBD29-10AB-8298-611C-3CC0A046B39C}"/>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E75CA5FF-F185-803C-C4D8-6EADE843C65D}"/>
              </a:ext>
            </a:extLst>
          </p:cNvPr>
          <p:cNvSpPr>
            <a:spLocks noGrp="1" noChangeArrowheads="1"/>
          </p:cNvSpPr>
          <p:nvPr>
            <p:ph type="sldNum" sz="quarter" idx="12"/>
          </p:nvPr>
        </p:nvSpPr>
        <p:spPr/>
        <p:txBody>
          <a:bodyPr/>
          <a:lstStyle>
            <a:lvl1pPr>
              <a:defRPr/>
            </a:lvl1pPr>
          </a:lstStyle>
          <a:p>
            <a:fld id="{A32E321A-DAF6-40A5-8CF3-1BF9DE1FFBA0}" type="slidenum">
              <a:rPr lang="en-US" altLang="en-US"/>
              <a:pPr/>
              <a:t>‹#›</a:t>
            </a:fld>
            <a:endParaRPr lang="en-US" altLang="en-US"/>
          </a:p>
        </p:txBody>
      </p:sp>
    </p:spTree>
    <p:extLst>
      <p:ext uri="{BB962C8B-B14F-4D97-AF65-F5344CB8AC3E}">
        <p14:creationId xmlns:p14="http://schemas.microsoft.com/office/powerpoint/2010/main" val="291201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2AB34F0C-10CE-3114-FCEE-6C287C6B083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85C3104-238D-FF9B-B8C9-1756B5FDA70D}"/>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A673487-3C9C-0DD0-B221-1509F4A5C874}"/>
              </a:ext>
            </a:extLst>
          </p:cNvPr>
          <p:cNvSpPr>
            <a:spLocks noGrp="1" noChangeArrowheads="1"/>
          </p:cNvSpPr>
          <p:nvPr>
            <p:ph type="sldNum" sz="quarter" idx="12"/>
          </p:nvPr>
        </p:nvSpPr>
        <p:spPr/>
        <p:txBody>
          <a:bodyPr/>
          <a:lstStyle>
            <a:lvl1pPr>
              <a:defRPr/>
            </a:lvl1pPr>
          </a:lstStyle>
          <a:p>
            <a:fld id="{1FBDE5D6-20E5-4CDC-9FC0-825A47389094}" type="slidenum">
              <a:rPr lang="en-US" altLang="en-US"/>
              <a:pPr/>
              <a:t>‹#›</a:t>
            </a:fld>
            <a:endParaRPr lang="en-US" altLang="en-US"/>
          </a:p>
        </p:txBody>
      </p:sp>
    </p:spTree>
    <p:extLst>
      <p:ext uri="{BB962C8B-B14F-4D97-AF65-F5344CB8AC3E}">
        <p14:creationId xmlns:p14="http://schemas.microsoft.com/office/powerpoint/2010/main" val="2388660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A1C175F8-2B71-7395-1390-08146849DC9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310B377D-F23D-B29E-3AA4-3AF1D028AF7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F259064-CA1A-E449-2B05-F579A76BD539}"/>
              </a:ext>
            </a:extLst>
          </p:cNvPr>
          <p:cNvSpPr>
            <a:spLocks noGrp="1" noChangeArrowheads="1"/>
          </p:cNvSpPr>
          <p:nvPr>
            <p:ph type="sldNum" sz="quarter" idx="12"/>
          </p:nvPr>
        </p:nvSpPr>
        <p:spPr/>
        <p:txBody>
          <a:bodyPr/>
          <a:lstStyle>
            <a:lvl1pPr>
              <a:defRPr/>
            </a:lvl1pPr>
          </a:lstStyle>
          <a:p>
            <a:fld id="{84561F43-3F01-4546-B9C0-07D4661E0568}" type="slidenum">
              <a:rPr lang="en-US" altLang="en-US"/>
              <a:pPr/>
              <a:t>‹#›</a:t>
            </a:fld>
            <a:endParaRPr lang="en-US" altLang="en-US"/>
          </a:p>
        </p:txBody>
      </p:sp>
    </p:spTree>
    <p:extLst>
      <p:ext uri="{BB962C8B-B14F-4D97-AF65-F5344CB8AC3E}">
        <p14:creationId xmlns:p14="http://schemas.microsoft.com/office/powerpoint/2010/main" val="6648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4C4A7B4-C3C1-A65D-8979-35DB4F6B5011}"/>
              </a:ext>
            </a:extLst>
          </p:cNvPr>
          <p:cNvGrpSpPr>
            <a:grpSpLocks/>
          </p:cNvGrpSpPr>
          <p:nvPr/>
        </p:nvGrpSpPr>
        <p:grpSpPr bwMode="auto">
          <a:xfrm>
            <a:off x="0" y="1"/>
            <a:ext cx="1447800" cy="6854825"/>
            <a:chOff x="0" y="0"/>
            <a:chExt cx="684" cy="4318"/>
          </a:xfrm>
        </p:grpSpPr>
        <p:sp>
          <p:nvSpPr>
            <p:cNvPr id="12291" name="Rectangle 3">
              <a:extLst>
                <a:ext uri="{FF2B5EF4-FFF2-40B4-BE49-F238E27FC236}">
                  <a16:creationId xmlns:a16="http://schemas.microsoft.com/office/drawing/2014/main" id="{D58EA3AD-47F6-1FAA-EA26-9FF23CB7F882}"/>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1033" name="Group 4">
              <a:extLst>
                <a:ext uri="{FF2B5EF4-FFF2-40B4-BE49-F238E27FC236}">
                  <a16:creationId xmlns:a16="http://schemas.microsoft.com/office/drawing/2014/main" id="{42DB83C3-A355-5D1B-A73E-31551583B8D7}"/>
                </a:ext>
              </a:extLst>
            </p:cNvPr>
            <p:cNvGrpSpPr>
              <a:grpSpLocks/>
            </p:cNvGrpSpPr>
            <p:nvPr/>
          </p:nvGrpSpPr>
          <p:grpSpPr bwMode="auto">
            <a:xfrm>
              <a:off x="48" y="102"/>
              <a:ext cx="96" cy="4128"/>
              <a:chOff x="48" y="102"/>
              <a:chExt cx="96" cy="4128"/>
            </a:xfrm>
          </p:grpSpPr>
          <p:sp>
            <p:nvSpPr>
              <p:cNvPr id="12293" name="Rectangle 5">
                <a:extLst>
                  <a:ext uri="{FF2B5EF4-FFF2-40B4-BE49-F238E27FC236}">
                    <a16:creationId xmlns:a16="http://schemas.microsoft.com/office/drawing/2014/main" id="{C3850D3E-BCF2-B990-1CCA-19B15A33BBB4}"/>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4" name="Rectangle 6">
                <a:extLst>
                  <a:ext uri="{FF2B5EF4-FFF2-40B4-BE49-F238E27FC236}">
                    <a16:creationId xmlns:a16="http://schemas.microsoft.com/office/drawing/2014/main" id="{2439E2C7-C39A-9715-8EED-AA300328FC22}"/>
                  </a:ext>
                </a:extLst>
              </p:cNvPr>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5" name="Rectangle 7">
                <a:extLst>
                  <a:ext uri="{FF2B5EF4-FFF2-40B4-BE49-F238E27FC236}">
                    <a16:creationId xmlns:a16="http://schemas.microsoft.com/office/drawing/2014/main" id="{685ACE39-19C7-ABA4-4095-8FFE5692DEDD}"/>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6" name="Rectangle 8">
                <a:extLst>
                  <a:ext uri="{FF2B5EF4-FFF2-40B4-BE49-F238E27FC236}">
                    <a16:creationId xmlns:a16="http://schemas.microsoft.com/office/drawing/2014/main" id="{2ED9CFDA-D57D-1DF3-0136-BC0AE1A7095B}"/>
                  </a:ext>
                </a:extLst>
              </p:cNvPr>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7" name="Rectangle 9">
                <a:extLst>
                  <a:ext uri="{FF2B5EF4-FFF2-40B4-BE49-F238E27FC236}">
                    <a16:creationId xmlns:a16="http://schemas.microsoft.com/office/drawing/2014/main" id="{D3B2B230-6509-61E8-06EE-6BB2A9B536EA}"/>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8" name="Rectangle 10">
                <a:extLst>
                  <a:ext uri="{FF2B5EF4-FFF2-40B4-BE49-F238E27FC236}">
                    <a16:creationId xmlns:a16="http://schemas.microsoft.com/office/drawing/2014/main" id="{76DF2111-6F38-DC1D-31F5-9608CFF53D77}"/>
                  </a:ext>
                </a:extLst>
              </p:cNvPr>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9" name="Rectangle 11">
                <a:extLst>
                  <a:ext uri="{FF2B5EF4-FFF2-40B4-BE49-F238E27FC236}">
                    <a16:creationId xmlns:a16="http://schemas.microsoft.com/office/drawing/2014/main" id="{4189FAD1-23C0-C9D3-B27A-B4408B172E48}"/>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0" name="Rectangle 12">
                <a:extLst>
                  <a:ext uri="{FF2B5EF4-FFF2-40B4-BE49-F238E27FC236}">
                    <a16:creationId xmlns:a16="http://schemas.microsoft.com/office/drawing/2014/main" id="{2F18A6DC-DF45-7D8E-F1BF-DBE380F46B2E}"/>
                  </a:ext>
                </a:extLst>
              </p:cNvPr>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1" name="Rectangle 13">
                <a:extLst>
                  <a:ext uri="{FF2B5EF4-FFF2-40B4-BE49-F238E27FC236}">
                    <a16:creationId xmlns:a16="http://schemas.microsoft.com/office/drawing/2014/main" id="{ECBFA5DC-6149-E2F9-29FF-37749CE48FA0}"/>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2" name="Rectangle 14">
                <a:extLst>
                  <a:ext uri="{FF2B5EF4-FFF2-40B4-BE49-F238E27FC236}">
                    <a16:creationId xmlns:a16="http://schemas.microsoft.com/office/drawing/2014/main" id="{930DA768-3B46-14A7-46CB-FF034F3341F5}"/>
                  </a:ext>
                </a:extLst>
              </p:cNvPr>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3" name="Rectangle 15">
                <a:extLst>
                  <a:ext uri="{FF2B5EF4-FFF2-40B4-BE49-F238E27FC236}">
                    <a16:creationId xmlns:a16="http://schemas.microsoft.com/office/drawing/2014/main" id="{2CF175D8-64D7-A05F-3ACD-94F376AF9787}"/>
                  </a:ext>
                </a:extLst>
              </p:cNvPr>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4" name="Rectangle 16">
                <a:extLst>
                  <a:ext uri="{FF2B5EF4-FFF2-40B4-BE49-F238E27FC236}">
                    <a16:creationId xmlns:a16="http://schemas.microsoft.com/office/drawing/2014/main" id="{B69FD6C8-D199-CAB7-8716-B297E77CEC9D}"/>
                  </a:ext>
                </a:extLst>
              </p:cNvPr>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5" name="Rectangle 17">
                <a:extLst>
                  <a:ext uri="{FF2B5EF4-FFF2-40B4-BE49-F238E27FC236}">
                    <a16:creationId xmlns:a16="http://schemas.microsoft.com/office/drawing/2014/main" id="{A3725A9B-8636-5B77-5A1B-69705A03E2DA}"/>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6" name="Rectangle 18">
                <a:extLst>
                  <a:ext uri="{FF2B5EF4-FFF2-40B4-BE49-F238E27FC236}">
                    <a16:creationId xmlns:a16="http://schemas.microsoft.com/office/drawing/2014/main" id="{55E5C2BF-9040-407C-1672-87AF3EF0CB3F}"/>
                  </a:ext>
                </a:extLst>
              </p:cNvPr>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7" name="Rectangle 19">
                <a:extLst>
                  <a:ext uri="{FF2B5EF4-FFF2-40B4-BE49-F238E27FC236}">
                    <a16:creationId xmlns:a16="http://schemas.microsoft.com/office/drawing/2014/main" id="{E85BBE16-3796-D889-DA6F-963C446B34B0}"/>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8" name="Rectangle 20">
                <a:extLst>
                  <a:ext uri="{FF2B5EF4-FFF2-40B4-BE49-F238E27FC236}">
                    <a16:creationId xmlns:a16="http://schemas.microsoft.com/office/drawing/2014/main" id="{EDA9A3D2-5513-EE4A-89D5-121154A673C8}"/>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9" name="Rectangle 21">
                <a:extLst>
                  <a:ext uri="{FF2B5EF4-FFF2-40B4-BE49-F238E27FC236}">
                    <a16:creationId xmlns:a16="http://schemas.microsoft.com/office/drawing/2014/main" id="{22170752-58AE-E8A9-3A2A-F52D816A8563}"/>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0" name="Rectangle 22">
                <a:extLst>
                  <a:ext uri="{FF2B5EF4-FFF2-40B4-BE49-F238E27FC236}">
                    <a16:creationId xmlns:a16="http://schemas.microsoft.com/office/drawing/2014/main" id="{51C13275-F372-A2C6-4620-A4F5F2943E1A}"/>
                  </a:ext>
                </a:extLst>
              </p:cNvPr>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1" name="Rectangle 23">
                <a:extLst>
                  <a:ext uri="{FF2B5EF4-FFF2-40B4-BE49-F238E27FC236}">
                    <a16:creationId xmlns:a16="http://schemas.microsoft.com/office/drawing/2014/main" id="{9AB78321-CF13-F6B3-D48A-124A83FD58CA}"/>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2" name="Rectangle 24">
                <a:extLst>
                  <a:ext uri="{FF2B5EF4-FFF2-40B4-BE49-F238E27FC236}">
                    <a16:creationId xmlns:a16="http://schemas.microsoft.com/office/drawing/2014/main" id="{E093DBFA-0AB6-FE26-552E-2DCFCC5363BA}"/>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3" name="Rectangle 25">
                <a:extLst>
                  <a:ext uri="{FF2B5EF4-FFF2-40B4-BE49-F238E27FC236}">
                    <a16:creationId xmlns:a16="http://schemas.microsoft.com/office/drawing/2014/main" id="{56BEE048-5570-E0E8-C848-66EC072EF1F7}"/>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4" name="Rectangle 26">
                <a:extLst>
                  <a:ext uri="{FF2B5EF4-FFF2-40B4-BE49-F238E27FC236}">
                    <a16:creationId xmlns:a16="http://schemas.microsoft.com/office/drawing/2014/main" id="{F7F32078-6876-4384-3498-AC8FE052D2D8}"/>
                  </a:ext>
                </a:extLst>
              </p:cNvPr>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5" name="Rectangle 27">
                <a:extLst>
                  <a:ext uri="{FF2B5EF4-FFF2-40B4-BE49-F238E27FC236}">
                    <a16:creationId xmlns:a16="http://schemas.microsoft.com/office/drawing/2014/main" id="{62258F66-A087-4ABB-C569-777B72A4CA8E}"/>
                  </a:ext>
                </a:extLst>
              </p:cNvPr>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6" name="Rectangle 28">
                <a:extLst>
                  <a:ext uri="{FF2B5EF4-FFF2-40B4-BE49-F238E27FC236}">
                    <a16:creationId xmlns:a16="http://schemas.microsoft.com/office/drawing/2014/main" id="{EC4AE467-8EC0-47C6-AB4D-E42A889ACC8C}"/>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7" name="Rectangle 29">
                <a:extLst>
                  <a:ext uri="{FF2B5EF4-FFF2-40B4-BE49-F238E27FC236}">
                    <a16:creationId xmlns:a16="http://schemas.microsoft.com/office/drawing/2014/main" id="{4C462B05-95D3-1203-8149-D6DDD212D2E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8" name="Rectangle 30">
                <a:extLst>
                  <a:ext uri="{FF2B5EF4-FFF2-40B4-BE49-F238E27FC236}">
                    <a16:creationId xmlns:a16="http://schemas.microsoft.com/office/drawing/2014/main" id="{7EE63647-FE25-7D8C-45CB-3BFD19CC432F}"/>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9" name="Rectangle 31">
                <a:extLst>
                  <a:ext uri="{FF2B5EF4-FFF2-40B4-BE49-F238E27FC236}">
                    <a16:creationId xmlns:a16="http://schemas.microsoft.com/office/drawing/2014/main" id="{0C0A94E8-0BD4-071A-0C71-78DAE1157B8D}"/>
                  </a:ext>
                </a:extLst>
              </p:cNvPr>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20" name="Rectangle 32">
                <a:extLst>
                  <a:ext uri="{FF2B5EF4-FFF2-40B4-BE49-F238E27FC236}">
                    <a16:creationId xmlns:a16="http://schemas.microsoft.com/office/drawing/2014/main" id="{B32D75A4-3981-8F29-C1A8-68F8E113F813}"/>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21" name="Rectangle 33">
                <a:extLst>
                  <a:ext uri="{FF2B5EF4-FFF2-40B4-BE49-F238E27FC236}">
                    <a16:creationId xmlns:a16="http://schemas.microsoft.com/office/drawing/2014/main" id="{262175E6-AC6C-FF64-0083-56AAD55C2378}"/>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44142B1A-63F5-8DE9-F3A0-477BB5185E5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2323" name="Rectangle 35">
            <a:extLst>
              <a:ext uri="{FF2B5EF4-FFF2-40B4-BE49-F238E27FC236}">
                <a16:creationId xmlns:a16="http://schemas.microsoft.com/office/drawing/2014/main" id="{FB8D396E-5BD3-D52D-427C-0C067227BF8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12324" name="Rectangle 36">
            <a:extLst>
              <a:ext uri="{FF2B5EF4-FFF2-40B4-BE49-F238E27FC236}">
                <a16:creationId xmlns:a16="http://schemas.microsoft.com/office/drawing/2014/main" id="{4CA4A9F1-4CF6-1EFF-CD49-7696D7B51AB3}"/>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12325" name="Rectangle 37">
            <a:extLst>
              <a:ext uri="{FF2B5EF4-FFF2-40B4-BE49-F238E27FC236}">
                <a16:creationId xmlns:a16="http://schemas.microsoft.com/office/drawing/2014/main" id="{E45E66A5-7E8B-F1A3-3B3E-9EE5254CDC7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EE640FE1-7A42-4D2C-99B0-51297F6AF002}" type="slidenum">
              <a:rPr lang="en-US" altLang="en-US" smtClean="0"/>
              <a:pPr/>
              <a:t>‹#›</a:t>
            </a:fld>
            <a:endParaRPr lang="en-US" altLang="en-US" dirty="0"/>
          </a:p>
        </p:txBody>
      </p:sp>
      <p:sp>
        <p:nvSpPr>
          <p:cNvPr id="12326" name="Rectangle 38">
            <a:extLst>
              <a:ext uri="{FF2B5EF4-FFF2-40B4-BE49-F238E27FC236}">
                <a16:creationId xmlns:a16="http://schemas.microsoft.com/office/drawing/2014/main" id="{4EADF82E-DD7D-9925-DC2F-97B11F65A249}"/>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96"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4">
            <a:extLst>
              <a:ext uri="{FF2B5EF4-FFF2-40B4-BE49-F238E27FC236}">
                <a16:creationId xmlns:a16="http://schemas.microsoft.com/office/drawing/2014/main" id="{2B1886A1-18F0-3A56-9FFB-77C61BD68268}"/>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2084" name="Rectangle 36">
            <a:extLst>
              <a:ext uri="{FF2B5EF4-FFF2-40B4-BE49-F238E27FC236}">
                <a16:creationId xmlns:a16="http://schemas.microsoft.com/office/drawing/2014/main" id="{7593A5AD-40E1-5762-6852-F37FAF9365C8}"/>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2085" name="Rectangle 37">
            <a:extLst>
              <a:ext uri="{FF2B5EF4-FFF2-40B4-BE49-F238E27FC236}">
                <a16:creationId xmlns:a16="http://schemas.microsoft.com/office/drawing/2014/main" id="{122162E1-391A-BF88-A9F0-6D723E5FBC0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2086" name="Rectangle 38">
            <a:extLst>
              <a:ext uri="{FF2B5EF4-FFF2-40B4-BE49-F238E27FC236}">
                <a16:creationId xmlns:a16="http://schemas.microsoft.com/office/drawing/2014/main" id="{96F2F3B9-578C-F50E-31FB-A3357C3869B1}"/>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B931D012-9534-4A08-9EE9-7A4F03C1E08C}" type="slidenum">
              <a:rPr lang="en-US" altLang="en-US" smtClean="0"/>
              <a:pPr/>
              <a:t>‹#›</a:t>
            </a:fld>
            <a:endParaRPr lang="en-US" altLang="en-US" dirty="0"/>
          </a:p>
        </p:txBody>
      </p:sp>
      <p:sp>
        <p:nvSpPr>
          <p:cNvPr id="2087" name="Rectangle 39">
            <a:extLst>
              <a:ext uri="{FF2B5EF4-FFF2-40B4-BE49-F238E27FC236}">
                <a16:creationId xmlns:a16="http://schemas.microsoft.com/office/drawing/2014/main" id="{536C6698-1A45-6056-3686-E0B130A6FD61}"/>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1330621"/>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ustomXml" Target="../ink/ink3.xml"/><Relationship Id="rId4" Type="http://schemas.openxmlformats.org/officeDocument/2006/relationships/image" Target="../media/image370.png"/></Relationships>
</file>

<file path=ppt/slides/_rels/slide9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customXml" Target="../ink/ink5.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41.png"/><Relationship Id="rId4" Type="http://schemas.openxmlformats.org/officeDocument/2006/relationships/customXml" Target="../ink/ink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6FA2E-86DB-88D8-2463-5DC9252E33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a:extLst>
              <a:ext uri="{FF2B5EF4-FFF2-40B4-BE49-F238E27FC236}">
                <a16:creationId xmlns:a16="http://schemas.microsoft.com/office/drawing/2014/main" id="{40DC7341-A2DB-719C-B7D9-BDA6D91EB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657225"/>
            <a:ext cx="7772400" cy="437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6888E-4BED-9C2F-A7F0-65303E82D5C5}"/>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381BF893-2EB0-8A8F-B5F5-EE9FD01FCDC1}"/>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p>
        </p:txBody>
      </p:sp>
      <p:sp>
        <p:nvSpPr>
          <p:cNvPr id="4099" name="Rectangle 3">
            <a:extLst>
              <a:ext uri="{FF2B5EF4-FFF2-40B4-BE49-F238E27FC236}">
                <a16:creationId xmlns:a16="http://schemas.microsoft.com/office/drawing/2014/main" id="{DBC48224-92F6-94D0-56D9-642BB3B8EC62}"/>
              </a:ext>
            </a:extLst>
          </p:cNvPr>
          <p:cNvSpPr>
            <a:spLocks noGrp="1" noChangeArrowheads="1"/>
          </p:cNvSpPr>
          <p:nvPr>
            <p:ph type="body" idx="1"/>
          </p:nvPr>
        </p:nvSpPr>
        <p:spPr>
          <a:xfrm>
            <a:off x="609600" y="1752600"/>
            <a:ext cx="6324600" cy="3124200"/>
          </a:xfrm>
        </p:spPr>
        <p:txBody>
          <a:bodyPr/>
          <a:lstStyle/>
          <a:p>
            <a:pPr marL="457200" indent="-457200" eaLnBrk="1" hangingPunct="1">
              <a:spcBef>
                <a:spcPts val="0"/>
              </a:spcBef>
              <a:spcAft>
                <a:spcPts val="2400"/>
              </a:spcAft>
              <a:defRPr/>
            </a:pPr>
            <a:r>
              <a:rPr lang="en-US" dirty="0"/>
              <a:t>Believers (1:3)</a:t>
            </a:r>
          </a:p>
          <a:p>
            <a:pPr marL="457200" indent="-457200" eaLnBrk="1" hangingPunct="1">
              <a:spcBef>
                <a:spcPts val="0"/>
              </a:spcBef>
              <a:spcAft>
                <a:spcPts val="2400"/>
              </a:spcAft>
              <a:defRPr/>
            </a:pPr>
            <a:r>
              <a:rPr lang="en-US" dirty="0"/>
              <a:t>2</a:t>
            </a:r>
            <a:r>
              <a:rPr lang="en-US" baseline="30000" dirty="0"/>
              <a:t>nd</a:t>
            </a:r>
            <a:r>
              <a:rPr lang="en-US" dirty="0"/>
              <a:t> generation (2:2-3)</a:t>
            </a:r>
          </a:p>
          <a:p>
            <a:pPr marL="457200" indent="-457200" eaLnBrk="1" hangingPunct="1">
              <a:spcBef>
                <a:spcPts val="0"/>
              </a:spcBef>
              <a:spcAft>
                <a:spcPts val="2400"/>
              </a:spcAft>
              <a:defRPr/>
            </a:pPr>
            <a:r>
              <a:rPr lang="en-US" dirty="0"/>
              <a:t>Jews</a:t>
            </a:r>
          </a:p>
          <a:p>
            <a:pPr marL="457200" indent="-457200" eaLnBrk="1" hangingPunct="1">
              <a:spcBef>
                <a:spcPts val="0"/>
              </a:spcBef>
              <a:spcAft>
                <a:spcPts val="2400"/>
              </a:spcAft>
              <a:defRPr/>
            </a:pPr>
            <a:r>
              <a:rPr lang="en-US" b="1" u="sng" dirty="0">
                <a:solidFill>
                  <a:srgbClr val="FFFFCC"/>
                </a:solidFill>
              </a:rPr>
              <a:t>Located in the Land of Israel</a:t>
            </a:r>
          </a:p>
        </p:txBody>
      </p:sp>
      <p:pic>
        <p:nvPicPr>
          <p:cNvPr id="3" name="Picture 2">
            <a:extLst>
              <a:ext uri="{FF2B5EF4-FFF2-40B4-BE49-F238E27FC236}">
                <a16:creationId xmlns:a16="http://schemas.microsoft.com/office/drawing/2014/main" id="{00DECA12-8CF7-9086-1B04-916A47464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3565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CF153-62BE-4F20-9EB5-A40BD12A11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85800" y="0"/>
            <a:ext cx="10896600" cy="5181600"/>
          </a:xfrm>
        </p:spPr>
        <p:txBody>
          <a:bodyPr/>
          <a:lstStyle/>
          <a:p>
            <a:pPr marL="0" indent="0" algn="ctr">
              <a:spcBef>
                <a:spcPts val="0"/>
              </a:spcBef>
              <a:spcAft>
                <a:spcPts val="1200"/>
              </a:spcAft>
              <a:buNone/>
              <a:defRPr/>
            </a:pPr>
            <a:r>
              <a:rPr lang="en-US" sz="4000" kern="1200" dirty="0">
                <a:solidFill>
                  <a:srgbClr val="00FFFF"/>
                </a:solidFill>
                <a:cs typeface="Calibri" panose="020F0502020204030204" pitchFamily="34" charset="0"/>
              </a:rPr>
              <a:t>Acts 8:3-4; 11:19</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rPr>
              <a:t>3 </a:t>
            </a:r>
            <a:r>
              <a:rPr lang="en-US" dirty="0">
                <a:effectLst>
                  <a:outerShdw blurRad="38100" dist="38100" dir="2700000" algn="tl">
                    <a:srgbClr val="000000">
                      <a:alpha val="43137"/>
                    </a:srgbClr>
                  </a:outerShdw>
                </a:effectLst>
              </a:rPr>
              <a:t>But Saul began ravaging the church, entering house after house, and dragging off men and women, he would put them in prison. </a:t>
            </a:r>
            <a:r>
              <a:rPr lang="en-US" baseline="30000" dirty="0">
                <a:effectLst/>
              </a:rPr>
              <a:t>4</a:t>
            </a:r>
            <a:r>
              <a:rPr lang="en-US" dirty="0">
                <a:effectLst>
                  <a:outerShdw blurRad="38100" dist="38100" dir="2700000" algn="tl">
                    <a:srgbClr val="000000">
                      <a:alpha val="43137"/>
                    </a:srgbClr>
                  </a:outerShdw>
                </a:effectLst>
              </a:rPr>
              <a:t> Therefore, those who had been </a:t>
            </a:r>
            <a:r>
              <a:rPr lang="en-US" b="1" u="sng" dirty="0">
                <a:solidFill>
                  <a:srgbClr val="FFFFCC"/>
                </a:solidFill>
                <a:effectLst>
                  <a:outerShdw blurRad="38100" dist="38100" dir="2700000" algn="tl">
                    <a:srgbClr val="000000">
                      <a:alpha val="43137"/>
                    </a:srgbClr>
                  </a:outerShdw>
                </a:effectLst>
              </a:rPr>
              <a:t>scattered</a:t>
            </a:r>
            <a:r>
              <a:rPr lang="en-US" dirty="0">
                <a:effectLst>
                  <a:outerShdw blurRad="38100" dist="38100" dir="2700000" algn="tl">
                    <a:srgbClr val="000000">
                      <a:alpha val="43137"/>
                    </a:srgbClr>
                  </a:outerShdw>
                </a:effectLst>
              </a:rPr>
              <a:t> went about preaching the word…</a:t>
            </a:r>
            <a:r>
              <a:rPr lang="en-US" baseline="30000" dirty="0">
                <a:effectLst/>
              </a:rPr>
              <a:t>19 </a:t>
            </a:r>
            <a:r>
              <a:rPr lang="en-US" dirty="0">
                <a:effectLst>
                  <a:outerShdw blurRad="38100" dist="38100" dir="2700000" algn="tl">
                    <a:srgbClr val="000000">
                      <a:alpha val="43137"/>
                    </a:srgbClr>
                  </a:outerShdw>
                </a:effectLst>
              </a:rPr>
              <a:t>So then those who were </a:t>
            </a:r>
            <a:r>
              <a:rPr lang="en-US" b="1" u="sng" dirty="0">
                <a:solidFill>
                  <a:srgbClr val="FFFFCC"/>
                </a:solidFill>
                <a:effectLst>
                  <a:outerShdw blurRad="38100" dist="38100" dir="2700000" algn="tl">
                    <a:srgbClr val="000000">
                      <a:alpha val="43137"/>
                    </a:srgbClr>
                  </a:outerShdw>
                </a:effectLst>
              </a:rPr>
              <a:t>scattered</a:t>
            </a:r>
            <a:r>
              <a:rPr lang="en-US"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166758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CF153-62BE-4F20-9EB5-A40BD12A11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2743200"/>
          </a:xfrm>
        </p:spPr>
        <p:txBody>
          <a:bodyPr/>
          <a:lstStyle/>
          <a:p>
            <a:pPr marL="0" indent="0" algn="ctr">
              <a:spcBef>
                <a:spcPts val="0"/>
              </a:spcBef>
              <a:spcAft>
                <a:spcPts val="1200"/>
              </a:spcAft>
              <a:buNone/>
              <a:defRPr/>
            </a:pPr>
            <a:r>
              <a:rPr lang="en-US" sz="4000" kern="1200" dirty="0">
                <a:solidFill>
                  <a:srgbClr val="00FFFF"/>
                </a:solidFill>
                <a:cs typeface="Calibri" panose="020F0502020204030204" pitchFamily="34" charset="0"/>
              </a:rPr>
              <a:t>James 1:1</a:t>
            </a:r>
          </a:p>
          <a:p>
            <a:pPr marL="0" indent="0" algn="just">
              <a:spcBef>
                <a:spcPts val="0"/>
              </a:spcBef>
              <a:buNone/>
            </a:pPr>
            <a:r>
              <a:rPr lang="en-US" sz="3600" dirty="0">
                <a:effectLst>
                  <a:outerShdw blurRad="38100" dist="38100" dir="2700000" algn="tl">
                    <a:srgbClr val="000000">
                      <a:alpha val="43137"/>
                    </a:srgbClr>
                  </a:outerShdw>
                </a:effectLst>
              </a:rPr>
              <a:t>“James, a bond-servant of God and of the Lord Jesus Christ, To the </a:t>
            </a:r>
            <a:r>
              <a:rPr lang="en-US" sz="3600" b="1" u="sng" dirty="0">
                <a:solidFill>
                  <a:srgbClr val="FFFFCC"/>
                </a:solidFill>
                <a:effectLst>
                  <a:outerShdw blurRad="38100" dist="38100" dir="2700000" algn="tl">
                    <a:srgbClr val="000000">
                      <a:alpha val="43137"/>
                    </a:srgbClr>
                  </a:outerShdw>
                </a:effectLst>
              </a:rPr>
              <a:t>twelve tribes</a:t>
            </a:r>
            <a:r>
              <a:rPr lang="en-US" sz="3600" dirty="0">
                <a:effectLst>
                  <a:outerShdw blurRad="38100" dist="38100" dir="2700000" algn="tl">
                    <a:srgbClr val="000000">
                      <a:alpha val="43137"/>
                    </a:srgbClr>
                  </a:outerShdw>
                </a:effectLst>
              </a:rPr>
              <a:t> who are </a:t>
            </a:r>
            <a:r>
              <a:rPr lang="en-US" sz="3600" b="1" u="sng" dirty="0">
                <a:solidFill>
                  <a:srgbClr val="FFFFCC"/>
                </a:solidFill>
                <a:effectLst>
                  <a:outerShdw blurRad="38100" dist="38100" dir="2700000" algn="tl">
                    <a:srgbClr val="000000">
                      <a:alpha val="43137"/>
                    </a:srgbClr>
                  </a:outerShdw>
                </a:effectLst>
              </a:rPr>
              <a:t>dispersed</a:t>
            </a:r>
            <a:r>
              <a:rPr lang="en-US" sz="3600" dirty="0">
                <a:effectLst>
                  <a:outerShdw blurRad="38100" dist="38100" dir="2700000" algn="tl">
                    <a:srgbClr val="000000">
                      <a:alpha val="43137"/>
                    </a:srgbClr>
                  </a:outerShdw>
                </a:effectLst>
              </a:rPr>
              <a:t> abroad: Greetings.”</a:t>
            </a:r>
          </a:p>
        </p:txBody>
      </p:sp>
      <p:pic>
        <p:nvPicPr>
          <p:cNvPr id="2" name="Picture 2">
            <a:extLst>
              <a:ext uri="{FF2B5EF4-FFF2-40B4-BE49-F238E27FC236}">
                <a16:creationId xmlns:a16="http://schemas.microsoft.com/office/drawing/2014/main" id="{D1B97D78-C3F5-46F9-A2E7-F4BC644E1A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0400" y="2971800"/>
            <a:ext cx="325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3323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B905-1C48-F503-B16C-F43E0C9DE7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F3A8164-A891-BF3D-592F-66DE196C4C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84971604-77C6-295F-B54E-09555531DFE2}"/>
              </a:ext>
            </a:extLst>
          </p:cNvPr>
          <p:cNvSpPr>
            <a:spLocks noGrp="1"/>
          </p:cNvSpPr>
          <p:nvPr>
            <p:ph type="body" idx="4294967295"/>
          </p:nvPr>
        </p:nvSpPr>
        <p:spPr>
          <a:xfrm>
            <a:off x="609600" y="0"/>
            <a:ext cx="10972800" cy="2560320"/>
          </a:xfrm>
        </p:spPr>
        <p:txBody>
          <a:bodyPr/>
          <a:lstStyle/>
          <a:p>
            <a:pPr marL="0" indent="0" algn="ctr">
              <a:spcBef>
                <a:spcPts val="0"/>
              </a:spcBef>
              <a:spcAft>
                <a:spcPts val="900"/>
              </a:spcAft>
              <a:buNone/>
              <a:defRPr/>
            </a:pPr>
            <a:r>
              <a:rPr lang="en-US" altLang="en-US" sz="4000" kern="1200" dirty="0">
                <a:solidFill>
                  <a:srgbClr val="00FFFF"/>
                </a:solidFill>
                <a:cs typeface="Calibri" panose="020F0502020204030204" pitchFamily="34" charset="0"/>
              </a:rPr>
              <a:t>1 Peter 1:1</a:t>
            </a:r>
            <a:endParaRPr lang="en-US" sz="4000" kern="1200" dirty="0">
              <a:solidFill>
                <a:srgbClr val="00FFFF"/>
              </a:solidFill>
              <a:cs typeface="Calibri" panose="020F0502020204030204" pitchFamily="34" charset="0"/>
            </a:endParaRPr>
          </a:p>
          <a:p>
            <a:pPr marL="0" indent="0" algn="just">
              <a:spcBef>
                <a:spcPts val="0"/>
              </a:spcBef>
              <a:buNone/>
            </a:pPr>
            <a:r>
              <a:rPr lang="en-US" sz="3600" dirty="0">
                <a:effectLst>
                  <a:outerShdw blurRad="38100" dist="38100" dir="2700000" algn="tl">
                    <a:srgbClr val="000000">
                      <a:alpha val="43137"/>
                    </a:srgbClr>
                  </a:outerShdw>
                </a:effectLst>
              </a:rPr>
              <a:t>“To those who reside as aliens, </a:t>
            </a:r>
            <a:r>
              <a:rPr lang="en-US" sz="3600" b="1" u="sng" dirty="0">
                <a:solidFill>
                  <a:srgbClr val="FFFFCC"/>
                </a:solidFill>
                <a:effectLst>
                  <a:outerShdw blurRad="38100" dist="38100" dir="2700000" algn="tl">
                    <a:srgbClr val="000000">
                      <a:alpha val="43137"/>
                    </a:srgbClr>
                  </a:outerShdw>
                </a:effectLst>
              </a:rPr>
              <a:t>scattered [diaspora]</a:t>
            </a:r>
            <a:r>
              <a:rPr lang="en-US" sz="3600" dirty="0">
                <a:effectLst>
                  <a:outerShdw blurRad="38100" dist="38100" dir="2700000" algn="tl">
                    <a:srgbClr val="000000">
                      <a:alpha val="43137"/>
                    </a:srgbClr>
                  </a:outerShdw>
                </a:effectLst>
              </a:rPr>
              <a:t> throughout Pontus, Galatia, Cappadocia, Asia, and Bithynia, who are chosen.”</a:t>
            </a:r>
          </a:p>
        </p:txBody>
      </p:sp>
      <p:pic>
        <p:nvPicPr>
          <p:cNvPr id="6" name="Picture 6" descr="http://www.maggiesnotebook.com/wp-content/uploads/2011/08/Apostle_John_35.jpg">
            <a:extLst>
              <a:ext uri="{FF2B5EF4-FFF2-40B4-BE49-F238E27FC236}">
                <a16:creationId xmlns:a16="http://schemas.microsoft.com/office/drawing/2014/main" id="{2C64A7D7-6861-6F88-41F3-A057886A85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7" y="3048000"/>
            <a:ext cx="1508906"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64529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6858000" y="1371600"/>
            <a:ext cx="3276600" cy="2057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b="1" u="sng" dirty="0">
                <a:solidFill>
                  <a:srgbClr val="FFFFCC"/>
                </a:solidFill>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D31D3D46-C090-CE52-A242-7218EE044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9864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396BBD3-637E-59D3-4F2F-644C43C05CE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DATE (A.D. 62</a:t>
            </a:r>
            <a:r>
              <a:rPr lang="en-US" altLang="en-US" sz="3600" dirty="0">
                <a:cs typeface="Calibri" panose="020F0502020204030204" pitchFamily="34" charset="0"/>
              </a:rPr>
              <a:t>–64)</a:t>
            </a:r>
            <a:endParaRPr lang="en-US" altLang="en-US" sz="3600" dirty="0"/>
          </a:p>
        </p:txBody>
      </p:sp>
      <p:sp>
        <p:nvSpPr>
          <p:cNvPr id="5123" name="Rectangle 3">
            <a:extLst>
              <a:ext uri="{FF2B5EF4-FFF2-40B4-BE49-F238E27FC236}">
                <a16:creationId xmlns:a16="http://schemas.microsoft.com/office/drawing/2014/main" id="{805BAA1D-A094-6426-81FA-C3ECDA225EED}"/>
              </a:ext>
            </a:extLst>
          </p:cNvPr>
          <p:cNvSpPr>
            <a:spLocks noGrp="1" noChangeArrowheads="1"/>
          </p:cNvSpPr>
          <p:nvPr>
            <p:ph type="body" idx="1"/>
          </p:nvPr>
        </p:nvSpPr>
        <p:spPr>
          <a:xfrm>
            <a:off x="609600" y="1600200"/>
            <a:ext cx="6430438" cy="4114800"/>
          </a:xfrm>
        </p:spPr>
        <p:txBody>
          <a:bodyPr/>
          <a:lstStyle/>
          <a:p>
            <a:pPr marL="457200" indent="-457200" eaLnBrk="1" hangingPunct="1">
              <a:spcBef>
                <a:spcPts val="0"/>
              </a:spcBef>
              <a:spcAft>
                <a:spcPts val="2400"/>
              </a:spcAft>
              <a:defRPr/>
            </a:pPr>
            <a:r>
              <a:rPr lang="en-US" sz="3000" dirty="0"/>
              <a:t>Before</a:t>
            </a:r>
          </a:p>
          <a:p>
            <a:pPr marL="914400" lvl="1" indent="-457200" eaLnBrk="1" hangingPunct="1">
              <a:spcBef>
                <a:spcPts val="0"/>
              </a:spcBef>
              <a:spcAft>
                <a:spcPts val="2400"/>
              </a:spcAft>
              <a:defRPr/>
            </a:pPr>
            <a:r>
              <a:rPr lang="en-US" sz="3000" dirty="0">
                <a:ea typeface="+mn-ea"/>
                <a:cs typeface="+mn-cs"/>
              </a:rPr>
              <a:t>A.D. 95 (Clement of Rome)</a:t>
            </a:r>
          </a:p>
          <a:p>
            <a:pPr marL="914400" lvl="1" indent="-457200" eaLnBrk="1" hangingPunct="1">
              <a:spcBef>
                <a:spcPts val="0"/>
              </a:spcBef>
              <a:spcAft>
                <a:spcPts val="2400"/>
              </a:spcAft>
              <a:defRPr/>
            </a:pPr>
            <a:r>
              <a:rPr lang="en-US" sz="3000" dirty="0">
                <a:ea typeface="+mn-ea"/>
                <a:cs typeface="+mn-cs"/>
              </a:rPr>
              <a:t>A.D. 70 (Heb 8:4, 13; 9:6; 10:1-2; 13:10)</a:t>
            </a:r>
          </a:p>
          <a:p>
            <a:pPr marL="914400" lvl="1" indent="-457200" eaLnBrk="1" hangingPunct="1">
              <a:spcBef>
                <a:spcPts val="0"/>
              </a:spcBef>
              <a:spcAft>
                <a:spcPts val="2400"/>
              </a:spcAft>
              <a:defRPr/>
            </a:pPr>
            <a:r>
              <a:rPr lang="en-US" sz="3000" dirty="0">
                <a:ea typeface="+mn-ea"/>
                <a:cs typeface="+mn-cs"/>
              </a:rPr>
              <a:t>A.D. 64 (Heb 12:4)</a:t>
            </a:r>
          </a:p>
          <a:p>
            <a:pPr marL="457200" indent="-457200" eaLnBrk="1" hangingPunct="1">
              <a:spcBef>
                <a:spcPts val="0"/>
              </a:spcBef>
              <a:spcAft>
                <a:spcPts val="2400"/>
              </a:spcAft>
              <a:defRPr/>
            </a:pPr>
            <a:r>
              <a:rPr lang="en-US" sz="3000" dirty="0"/>
              <a:t>After apostolic generation (2:2-3)</a:t>
            </a:r>
          </a:p>
        </p:txBody>
      </p:sp>
      <p:pic>
        <p:nvPicPr>
          <p:cNvPr id="2" name="Picture 1">
            <a:extLst>
              <a:ext uri="{FF2B5EF4-FFF2-40B4-BE49-F238E27FC236}">
                <a16:creationId xmlns:a16="http://schemas.microsoft.com/office/drawing/2014/main" id="{9F0506A4-B20B-FB2D-A723-9E7612A9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t>INTRODUCTORY MATTERS</a:t>
            </a:r>
            <a:endParaRPr lang="en-US" altLang="en-US" sz="3600" dirty="0">
              <a:latin typeface="Calibri" panose="020F0502020204030204" pitchFamily="34" charset="0"/>
            </a:endParaRP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b="1" u="sng" dirty="0">
                <a:solidFill>
                  <a:srgbClr val="FFFFCC"/>
                </a:solidFill>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8472283C-9B95-8823-B1E5-5A0C60887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284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1BD6DAAF-D632-9089-6311-E93BD82AC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b="1" u="sng" dirty="0">
                <a:solidFill>
                  <a:srgbClr val="FFFFCC"/>
                </a:solidFill>
                <a:latin typeface="Calibri" panose="020F0502020204030204" pitchFamily="34" charset="0"/>
              </a:rPr>
              <a:t>Authorship</a:t>
            </a:r>
          </a:p>
          <a:p>
            <a:pPr marL="457200" indent="-457200" eaLnBrk="1" hangingPunct="1">
              <a:spcBef>
                <a:spcPts val="0"/>
              </a:spcBef>
              <a:spcAft>
                <a:spcPts val="1800"/>
              </a:spcAft>
              <a:defRPr/>
            </a:pPr>
            <a:r>
              <a:rPr lang="en-US" dirty="0">
                <a:latin typeface="Calibri" panose="020F0502020204030204" pitchFamily="34" charset="0"/>
              </a:rPr>
              <a:t>Audience</a:t>
            </a:r>
          </a:p>
          <a:p>
            <a:pPr marL="457200" indent="-457200" eaLnBrk="1" hangingPunct="1">
              <a:spcBef>
                <a:spcPts val="0"/>
              </a:spcBef>
              <a:spcAft>
                <a:spcPts val="1800"/>
              </a:spcAft>
              <a:defRPr/>
            </a:pPr>
            <a:r>
              <a:rPr lang="en-US" dirty="0">
                <a:latin typeface="Calibri" panose="020F0502020204030204" pitchFamily="34" charset="0"/>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557D9139-B1FA-8ED7-71F4-DE7DBEFAA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690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b="1" u="sng" dirty="0">
                <a:solidFill>
                  <a:srgbClr val="FFFFCC"/>
                </a:solidFill>
              </a:rPr>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703F134D-23AC-A3D4-974F-3BAC1DCA2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3835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19F5C-5340-0BB6-8889-085BF8CBE747}"/>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after the sixty-two weeks the Messiah will be cut off and have nothing,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people of the prince who is to come will destroy the city and the sanctuary. And its end will come with a flood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to the end there will be war; desolations are determined.”</a:t>
            </a:r>
          </a:p>
        </p:txBody>
      </p:sp>
    </p:spTree>
    <p:extLst>
      <p:ext uri="{BB962C8B-B14F-4D97-AF65-F5344CB8AC3E}">
        <p14:creationId xmlns:p14="http://schemas.microsoft.com/office/powerpoint/2010/main" val="2260677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18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00931"/>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Deuteronomy 28:49-50</a:t>
            </a:r>
          </a:p>
          <a:p>
            <a:pPr algn="just"/>
            <a:r>
              <a:rPr lang="en-US" sz="335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49</a:t>
            </a:r>
            <a:r>
              <a:rPr lang="en-US" sz="335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50</a:t>
            </a:r>
            <a:r>
              <a:rPr lang="en-US" sz="335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3646615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b="1" u="sng" dirty="0">
                <a:solidFill>
                  <a:srgbClr val="FFFFCC"/>
                </a:solidFill>
              </a:rPr>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E8019E86-F361-D71A-AA3C-94F740E93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1597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b="1" u="sng" dirty="0">
                <a:solidFill>
                  <a:srgbClr val="FFFFCC"/>
                </a:solidFill>
              </a:rPr>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1BD6DAAF-D632-9089-6311-E93BD82AC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1188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b="1" u="sng" dirty="0">
                <a:solidFill>
                  <a:srgbClr val="FFFFCC"/>
                </a:solidFill>
              </a:rPr>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1BD6DAAF-D632-9089-6311-E93BD82AC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9261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b="1" u="sng" dirty="0">
                <a:solidFill>
                  <a:srgbClr val="FFFFCC"/>
                </a:solidFill>
              </a:rPr>
              <a:t>Temple still standing</a:t>
            </a:r>
          </a:p>
        </p:txBody>
      </p:sp>
      <p:pic>
        <p:nvPicPr>
          <p:cNvPr id="3" name="Picture 2">
            <a:extLst>
              <a:ext uri="{FF2B5EF4-FFF2-40B4-BE49-F238E27FC236}">
                <a16:creationId xmlns:a16="http://schemas.microsoft.com/office/drawing/2014/main" id="{1BD6DAAF-D632-9089-6311-E93BD82AC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462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30B477C-AFA5-91E1-1827-9C8D1059BF1C}"/>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AUTHORSHIP</a:t>
            </a:r>
            <a:endParaRPr lang="en-US" altLang="en-US" sz="4000" dirty="0"/>
          </a:p>
        </p:txBody>
      </p:sp>
      <p:sp>
        <p:nvSpPr>
          <p:cNvPr id="3075" name="Rectangle 3">
            <a:extLst>
              <a:ext uri="{FF2B5EF4-FFF2-40B4-BE49-F238E27FC236}">
                <a16:creationId xmlns:a16="http://schemas.microsoft.com/office/drawing/2014/main" id="{2051F75F-A171-0183-56BA-8811D025140F}"/>
              </a:ext>
            </a:extLst>
          </p:cNvPr>
          <p:cNvSpPr>
            <a:spLocks noGrp="1" noChangeArrowheads="1"/>
          </p:cNvSpPr>
          <p:nvPr>
            <p:ph type="body" idx="1"/>
          </p:nvPr>
        </p:nvSpPr>
        <p:spPr>
          <a:xfrm>
            <a:off x="1559984" y="1946275"/>
            <a:ext cx="2631016" cy="3447650"/>
          </a:xfrm>
        </p:spPr>
        <p:txBody>
          <a:bodyPr/>
          <a:lstStyle/>
          <a:p>
            <a:pPr marL="457200" indent="-457200" eaLnBrk="1" hangingPunct="1">
              <a:spcBef>
                <a:spcPts val="0"/>
              </a:spcBef>
              <a:spcAft>
                <a:spcPts val="3600"/>
              </a:spcAft>
              <a:defRPr/>
            </a:pPr>
            <a:r>
              <a:rPr lang="en-US" dirty="0"/>
              <a:t>Apollos?</a:t>
            </a:r>
          </a:p>
          <a:p>
            <a:pPr marL="457200" indent="-457200" eaLnBrk="1" hangingPunct="1">
              <a:spcBef>
                <a:spcPts val="0"/>
              </a:spcBef>
              <a:spcAft>
                <a:spcPts val="3600"/>
              </a:spcAft>
              <a:defRPr/>
            </a:pPr>
            <a:r>
              <a:rPr lang="en-US" dirty="0"/>
              <a:t>Barnabas?</a:t>
            </a:r>
          </a:p>
          <a:p>
            <a:pPr marL="457200" indent="-457200" eaLnBrk="1" hangingPunct="1">
              <a:spcBef>
                <a:spcPts val="0"/>
              </a:spcBef>
              <a:spcAft>
                <a:spcPts val="3600"/>
              </a:spcAft>
              <a:defRPr/>
            </a:pPr>
            <a:r>
              <a:rPr lang="en-US" dirty="0"/>
              <a:t>Paul?</a:t>
            </a:r>
          </a:p>
        </p:txBody>
      </p:sp>
      <p:pic>
        <p:nvPicPr>
          <p:cNvPr id="3" name="Picture 2">
            <a:extLst>
              <a:ext uri="{FF2B5EF4-FFF2-40B4-BE49-F238E27FC236}">
                <a16:creationId xmlns:a16="http://schemas.microsoft.com/office/drawing/2014/main" id="{1F97D2B3-6FEA-1F4A-2BBB-25A897BC6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b="1" u="sng" dirty="0">
                <a:solidFill>
                  <a:srgbClr val="FFFFCC"/>
                </a:solidFill>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614BB303-DF3D-9A84-1D08-9D45E2609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261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70254-4163-973B-34B0-1BCF30FFE56C}"/>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CD3B62DA-1E61-96DD-2003-23F3C84AA5BF}"/>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PURPOSE</a:t>
            </a:r>
            <a:endParaRPr lang="en-US" altLang="en-US" dirty="0"/>
          </a:p>
        </p:txBody>
      </p:sp>
      <p:sp>
        <p:nvSpPr>
          <p:cNvPr id="18435" name="Rectangle 3">
            <a:extLst>
              <a:ext uri="{FF2B5EF4-FFF2-40B4-BE49-F238E27FC236}">
                <a16:creationId xmlns:a16="http://schemas.microsoft.com/office/drawing/2014/main" id="{63E3BC70-00D3-88E7-B033-6E3F0D6B2427}"/>
              </a:ext>
            </a:extLst>
          </p:cNvPr>
          <p:cNvSpPr>
            <a:spLocks noGrp="1" noChangeArrowheads="1"/>
          </p:cNvSpPr>
          <p:nvPr>
            <p:ph type="body" idx="1"/>
          </p:nvPr>
        </p:nvSpPr>
        <p:spPr>
          <a:xfrm>
            <a:off x="609600" y="1828801"/>
            <a:ext cx="6324600" cy="3200399"/>
          </a:xfrm>
        </p:spPr>
        <p:txBody>
          <a:bodyPr/>
          <a:lstStyle/>
          <a:p>
            <a:pPr marL="457200" indent="-457200" algn="just" eaLnBrk="1" hangingPunct="1">
              <a:spcBef>
                <a:spcPts val="0"/>
              </a:spcBef>
              <a:spcAft>
                <a:spcPts val="2400"/>
              </a:spcAft>
              <a:defRPr/>
            </a:pPr>
            <a:r>
              <a:rPr lang="en-US" sz="3000" dirty="0"/>
              <a:t>Encouragement/motivation to not lapse back into Judaism</a:t>
            </a:r>
          </a:p>
          <a:p>
            <a:pPr marL="914400" lvl="1" indent="-457200" algn="just" eaLnBrk="1" hangingPunct="1">
              <a:spcBef>
                <a:spcPts val="0"/>
              </a:spcBef>
              <a:spcAft>
                <a:spcPts val="2400"/>
              </a:spcAft>
              <a:defRPr/>
            </a:pPr>
            <a:r>
              <a:rPr lang="en-US" sz="3000" dirty="0">
                <a:ea typeface="+mn-ea"/>
                <a:cs typeface="+mn-cs"/>
              </a:rPr>
              <a:t>What believers already have in Christ is superior to every vestige of Judaism (Angels, Moses, and the Aaronic priesthood)</a:t>
            </a:r>
          </a:p>
          <a:p>
            <a:pPr marL="914400" lvl="1" indent="-457200" algn="just" eaLnBrk="1" hangingPunct="1">
              <a:spcBef>
                <a:spcPts val="0"/>
              </a:spcBef>
              <a:spcAft>
                <a:spcPts val="2400"/>
              </a:spcAft>
              <a:defRPr/>
            </a:pPr>
            <a:r>
              <a:rPr lang="en-US" sz="3000" dirty="0">
                <a:ea typeface="+mn-ea"/>
                <a:cs typeface="+mn-cs"/>
              </a:rPr>
              <a:t>Warnings</a:t>
            </a:r>
          </a:p>
        </p:txBody>
      </p:sp>
      <p:pic>
        <p:nvPicPr>
          <p:cNvPr id="2" name="Picture 1">
            <a:extLst>
              <a:ext uri="{FF2B5EF4-FFF2-40B4-BE49-F238E27FC236}">
                <a16:creationId xmlns:a16="http://schemas.microsoft.com/office/drawing/2014/main" id="{605A9473-EC3B-3E26-DD40-99B1A4377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2089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3B4C-2F2F-7AF8-B46C-776BDEF013BA}"/>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809F6F48-8FD7-6AC5-F66F-DCC8724AD690}"/>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PURPOSE</a:t>
            </a:r>
            <a:endParaRPr lang="en-US" altLang="en-US" dirty="0"/>
          </a:p>
        </p:txBody>
      </p:sp>
      <p:sp>
        <p:nvSpPr>
          <p:cNvPr id="18435" name="Rectangle 3">
            <a:extLst>
              <a:ext uri="{FF2B5EF4-FFF2-40B4-BE49-F238E27FC236}">
                <a16:creationId xmlns:a16="http://schemas.microsoft.com/office/drawing/2014/main" id="{9C3B885D-6F1D-FAEF-D50D-A82C2CF4975F}"/>
              </a:ext>
            </a:extLst>
          </p:cNvPr>
          <p:cNvSpPr>
            <a:spLocks noGrp="1" noChangeArrowheads="1"/>
          </p:cNvSpPr>
          <p:nvPr>
            <p:ph type="body" idx="1"/>
          </p:nvPr>
        </p:nvSpPr>
        <p:spPr>
          <a:xfrm>
            <a:off x="609600" y="1828801"/>
            <a:ext cx="6324600" cy="3200399"/>
          </a:xfrm>
        </p:spPr>
        <p:txBody>
          <a:bodyPr/>
          <a:lstStyle/>
          <a:p>
            <a:pPr marL="457200" indent="-457200" algn="just" eaLnBrk="1" hangingPunct="1">
              <a:spcBef>
                <a:spcPts val="0"/>
              </a:spcBef>
              <a:spcAft>
                <a:spcPts val="2400"/>
              </a:spcAft>
              <a:defRPr/>
            </a:pPr>
            <a:r>
              <a:rPr lang="en-US" sz="3000" b="1" u="sng" dirty="0">
                <a:solidFill>
                  <a:srgbClr val="FFFFCC"/>
                </a:solidFill>
              </a:rPr>
              <a:t>Encouragement/motivation to not lapse back into Judaism</a:t>
            </a:r>
          </a:p>
          <a:p>
            <a:pPr marL="914400" lvl="1" indent="-457200" algn="just" eaLnBrk="1" hangingPunct="1">
              <a:spcBef>
                <a:spcPts val="0"/>
              </a:spcBef>
              <a:spcAft>
                <a:spcPts val="2400"/>
              </a:spcAft>
              <a:defRPr/>
            </a:pPr>
            <a:r>
              <a:rPr lang="en-US" sz="3000" dirty="0">
                <a:ea typeface="+mn-ea"/>
                <a:cs typeface="+mn-cs"/>
              </a:rPr>
              <a:t>What believers already have in Christ is superior to every vestige of Judaism (Angels, Moses, and the Aaronic priesthood)</a:t>
            </a:r>
          </a:p>
          <a:p>
            <a:pPr marL="914400" lvl="1" indent="-457200" algn="just" eaLnBrk="1" hangingPunct="1">
              <a:spcBef>
                <a:spcPts val="0"/>
              </a:spcBef>
              <a:spcAft>
                <a:spcPts val="2400"/>
              </a:spcAft>
              <a:defRPr/>
            </a:pPr>
            <a:r>
              <a:rPr lang="en-US" sz="3000" dirty="0">
                <a:ea typeface="+mn-ea"/>
                <a:cs typeface="+mn-cs"/>
              </a:rPr>
              <a:t>Warnings</a:t>
            </a:r>
          </a:p>
        </p:txBody>
      </p:sp>
      <p:pic>
        <p:nvPicPr>
          <p:cNvPr id="2" name="Picture 1">
            <a:extLst>
              <a:ext uri="{FF2B5EF4-FFF2-40B4-BE49-F238E27FC236}">
                <a16:creationId xmlns:a16="http://schemas.microsoft.com/office/drawing/2014/main" id="{C4150E40-9B80-6C54-F205-D7023F1FC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6019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F2BD-2256-63DD-7FBE-86D7BCEBDE92}"/>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6ED559BD-BC24-6E49-13A6-45B8855BE39D}"/>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PURPOSE</a:t>
            </a:r>
            <a:endParaRPr lang="en-US" altLang="en-US" sz="4000" dirty="0"/>
          </a:p>
        </p:txBody>
      </p:sp>
      <p:sp>
        <p:nvSpPr>
          <p:cNvPr id="18435" name="Rectangle 3">
            <a:extLst>
              <a:ext uri="{FF2B5EF4-FFF2-40B4-BE49-F238E27FC236}">
                <a16:creationId xmlns:a16="http://schemas.microsoft.com/office/drawing/2014/main" id="{C92099B4-A004-F147-4AFB-49CDCAE4810E}"/>
              </a:ext>
            </a:extLst>
          </p:cNvPr>
          <p:cNvSpPr>
            <a:spLocks noGrp="1" noChangeArrowheads="1"/>
          </p:cNvSpPr>
          <p:nvPr>
            <p:ph type="body" idx="1"/>
          </p:nvPr>
        </p:nvSpPr>
        <p:spPr>
          <a:xfrm>
            <a:off x="609600" y="1828801"/>
            <a:ext cx="6324600" cy="3200399"/>
          </a:xfrm>
        </p:spPr>
        <p:txBody>
          <a:bodyPr/>
          <a:lstStyle/>
          <a:p>
            <a:pPr marL="457200" indent="-457200" algn="just" eaLnBrk="1" hangingPunct="1">
              <a:spcBef>
                <a:spcPts val="0"/>
              </a:spcBef>
              <a:spcAft>
                <a:spcPts val="2400"/>
              </a:spcAft>
              <a:defRPr/>
            </a:pPr>
            <a:r>
              <a:rPr lang="en-US" sz="3000" b="1" dirty="0">
                <a:solidFill>
                  <a:srgbClr val="FFFFCC"/>
                </a:solidFill>
              </a:rPr>
              <a:t>Encouragement/motivation to not lapse back into Judaism</a:t>
            </a:r>
          </a:p>
          <a:p>
            <a:pPr marL="914400" lvl="1" indent="-457200" algn="just" eaLnBrk="1" hangingPunct="1">
              <a:spcBef>
                <a:spcPts val="0"/>
              </a:spcBef>
              <a:spcAft>
                <a:spcPts val="2400"/>
              </a:spcAft>
              <a:defRPr/>
            </a:pPr>
            <a:r>
              <a:rPr lang="en-US" sz="3000" b="1" u="sng" dirty="0">
                <a:solidFill>
                  <a:srgbClr val="FFFFCC"/>
                </a:solidFill>
                <a:ea typeface="+mn-ea"/>
                <a:cs typeface="+mn-cs"/>
              </a:rPr>
              <a:t>What believers already have in Christ is superior to every vestige of Judaism (Angels, Moses, and the Aaronic priesthood)</a:t>
            </a:r>
          </a:p>
          <a:p>
            <a:pPr marL="914400" lvl="1" indent="-457200" algn="just" eaLnBrk="1" hangingPunct="1">
              <a:spcBef>
                <a:spcPts val="0"/>
              </a:spcBef>
              <a:spcAft>
                <a:spcPts val="2400"/>
              </a:spcAft>
              <a:defRPr/>
            </a:pPr>
            <a:r>
              <a:rPr lang="en-US" sz="3000" dirty="0">
                <a:ea typeface="+mn-ea"/>
                <a:cs typeface="+mn-cs"/>
              </a:rPr>
              <a:t>Warnings</a:t>
            </a:r>
          </a:p>
        </p:txBody>
      </p:sp>
      <p:pic>
        <p:nvPicPr>
          <p:cNvPr id="2" name="Picture 1">
            <a:extLst>
              <a:ext uri="{FF2B5EF4-FFF2-40B4-BE49-F238E27FC236}">
                <a16:creationId xmlns:a16="http://schemas.microsoft.com/office/drawing/2014/main" id="{7FC9E31A-7DC9-A16D-39BA-7E38DA1E5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8828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42226-0E73-57F2-F1F2-BA8418E3B985}"/>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E05166DB-FE28-6AD1-AC80-DDAD695E43E4}"/>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PURPOSE</a:t>
            </a:r>
            <a:endParaRPr lang="en-US" altLang="en-US" sz="4000" dirty="0"/>
          </a:p>
        </p:txBody>
      </p:sp>
      <p:sp>
        <p:nvSpPr>
          <p:cNvPr id="18435" name="Rectangle 3">
            <a:extLst>
              <a:ext uri="{FF2B5EF4-FFF2-40B4-BE49-F238E27FC236}">
                <a16:creationId xmlns:a16="http://schemas.microsoft.com/office/drawing/2014/main" id="{3161FAFB-4CFC-F882-DF78-FDB20CC6B717}"/>
              </a:ext>
            </a:extLst>
          </p:cNvPr>
          <p:cNvSpPr>
            <a:spLocks noGrp="1" noChangeArrowheads="1"/>
          </p:cNvSpPr>
          <p:nvPr>
            <p:ph type="body" idx="1"/>
          </p:nvPr>
        </p:nvSpPr>
        <p:spPr>
          <a:xfrm>
            <a:off x="609600" y="1828801"/>
            <a:ext cx="6324600" cy="3200399"/>
          </a:xfrm>
        </p:spPr>
        <p:txBody>
          <a:bodyPr/>
          <a:lstStyle/>
          <a:p>
            <a:pPr marL="457200" indent="-457200" algn="just" eaLnBrk="1" hangingPunct="1">
              <a:spcBef>
                <a:spcPts val="0"/>
              </a:spcBef>
              <a:spcAft>
                <a:spcPts val="2400"/>
              </a:spcAft>
              <a:defRPr/>
            </a:pPr>
            <a:r>
              <a:rPr lang="en-US" sz="3000" b="1" dirty="0">
                <a:solidFill>
                  <a:srgbClr val="FFFFCC"/>
                </a:solidFill>
              </a:rPr>
              <a:t>Encouragement/motivation to not lapse back into Judaism</a:t>
            </a:r>
          </a:p>
          <a:p>
            <a:pPr marL="914400" lvl="1" indent="-457200" algn="just" eaLnBrk="1" hangingPunct="1">
              <a:spcBef>
                <a:spcPts val="0"/>
              </a:spcBef>
              <a:spcAft>
                <a:spcPts val="2400"/>
              </a:spcAft>
              <a:defRPr/>
            </a:pPr>
            <a:r>
              <a:rPr lang="en-US" sz="3000" dirty="0">
                <a:ea typeface="+mn-ea"/>
                <a:cs typeface="+mn-cs"/>
              </a:rPr>
              <a:t>What believers already have in Christ is superior to every vestige of Judaism (Angels, Moses, and the Aaronic priesthood)</a:t>
            </a:r>
          </a:p>
          <a:p>
            <a:pPr marL="914400" lvl="1" indent="-457200" algn="just" eaLnBrk="1" hangingPunct="1">
              <a:spcBef>
                <a:spcPts val="0"/>
              </a:spcBef>
              <a:spcAft>
                <a:spcPts val="2400"/>
              </a:spcAft>
              <a:defRPr/>
            </a:pPr>
            <a:r>
              <a:rPr lang="en-US" sz="3000" b="1" u="sng" dirty="0">
                <a:solidFill>
                  <a:srgbClr val="FFFFCC"/>
                </a:solidFill>
                <a:ea typeface="+mn-ea"/>
                <a:cs typeface="+mn-cs"/>
              </a:rPr>
              <a:t>Warnings</a:t>
            </a:r>
          </a:p>
        </p:txBody>
      </p:sp>
      <p:pic>
        <p:nvPicPr>
          <p:cNvPr id="2" name="Picture 1">
            <a:extLst>
              <a:ext uri="{FF2B5EF4-FFF2-40B4-BE49-F238E27FC236}">
                <a16:creationId xmlns:a16="http://schemas.microsoft.com/office/drawing/2014/main" id="{53A5E2E4-D0E9-A6CC-C93C-0B88E57FB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0120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16CF4EB-674B-73C5-7CB8-4395DA1282FF}"/>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WARNINGS</a:t>
            </a:r>
            <a:endParaRPr lang="en-US" altLang="en-US" dirty="0"/>
          </a:p>
        </p:txBody>
      </p:sp>
      <p:sp>
        <p:nvSpPr>
          <p:cNvPr id="8195" name="Rectangle 3">
            <a:extLst>
              <a:ext uri="{FF2B5EF4-FFF2-40B4-BE49-F238E27FC236}">
                <a16:creationId xmlns:a16="http://schemas.microsoft.com/office/drawing/2014/main" id="{92634F06-791C-5372-4074-C993A8D4AF7B}"/>
              </a:ext>
            </a:extLst>
          </p:cNvPr>
          <p:cNvSpPr>
            <a:spLocks noGrp="1" noChangeArrowheads="1"/>
          </p:cNvSpPr>
          <p:nvPr>
            <p:ph type="body" idx="1"/>
          </p:nvPr>
        </p:nvSpPr>
        <p:spPr>
          <a:xfrm>
            <a:off x="1846792" y="1371600"/>
            <a:ext cx="8498416" cy="4114800"/>
          </a:xfrm>
        </p:spPr>
        <p:txBody>
          <a:bodyPr/>
          <a:lstStyle/>
          <a:p>
            <a:pPr marL="457200" indent="-457200" eaLnBrk="1" hangingPunct="1">
              <a:spcBef>
                <a:spcPts val="0"/>
              </a:spcBef>
              <a:spcAft>
                <a:spcPts val="3600"/>
              </a:spcAft>
              <a:defRPr/>
            </a:pPr>
            <a:r>
              <a:rPr lang="en-US" dirty="0"/>
              <a:t>2:1-4 – Warning against drifting</a:t>
            </a:r>
          </a:p>
          <a:p>
            <a:pPr marL="457200" indent="-457200" eaLnBrk="1" hangingPunct="1">
              <a:spcBef>
                <a:spcPts val="0"/>
              </a:spcBef>
              <a:spcAft>
                <a:spcPts val="3600"/>
              </a:spcAft>
              <a:defRPr/>
            </a:pPr>
            <a:r>
              <a:rPr lang="en-US" dirty="0"/>
              <a:t>3:7–4:13 – Warning against disobedience</a:t>
            </a:r>
          </a:p>
          <a:p>
            <a:pPr marL="457200" indent="-457200" eaLnBrk="1" hangingPunct="1">
              <a:spcBef>
                <a:spcPts val="0"/>
              </a:spcBef>
              <a:spcAft>
                <a:spcPts val="3600"/>
              </a:spcAft>
              <a:defRPr/>
            </a:pPr>
            <a:r>
              <a:rPr lang="en-US" dirty="0"/>
              <a:t>5:10–6:20 – Warning against immaturity</a:t>
            </a:r>
          </a:p>
          <a:p>
            <a:pPr marL="457200" indent="-457200" eaLnBrk="1" hangingPunct="1">
              <a:spcBef>
                <a:spcPts val="0"/>
              </a:spcBef>
              <a:spcAft>
                <a:spcPts val="3600"/>
              </a:spcAft>
              <a:defRPr/>
            </a:pPr>
            <a:r>
              <a:rPr lang="en-US" dirty="0"/>
              <a:t>10:26-39 – Warning against despising the truth</a:t>
            </a:r>
          </a:p>
          <a:p>
            <a:pPr marL="457200" indent="-457200" eaLnBrk="1" hangingPunct="1">
              <a:spcBef>
                <a:spcPts val="0"/>
              </a:spcBef>
              <a:spcAft>
                <a:spcPts val="3600"/>
              </a:spcAft>
              <a:defRPr/>
            </a:pPr>
            <a:r>
              <a:rPr lang="en-US" dirty="0"/>
              <a:t>12:25-29 – Warning against denying the truth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689C2947-134F-38B3-71AF-FF3CDB670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5663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b="1" u="sng" dirty="0">
                <a:solidFill>
                  <a:srgbClr val="FFFFCC"/>
                </a:solidFill>
              </a:rPr>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689C2947-134F-38B3-71AF-FF3CDB670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7310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371850" y="228600"/>
            <a:ext cx="5448300" cy="1066800"/>
          </a:xfrm>
        </p:spPr>
        <p:txBody>
          <a:bodyPr/>
          <a:lstStyle/>
          <a:p>
            <a:pPr algn="ctr"/>
            <a:r>
              <a:rPr lang="en-US" altLang="ko-KR" sz="3600" dirty="0"/>
              <a:t>Charles Ryrie. – Threat View</a:t>
            </a:r>
            <a:br>
              <a:rPr lang="en-US" altLang="ko-KR" sz="2000" dirty="0"/>
            </a:br>
            <a:r>
              <a:rPr lang="en-US" altLang="ko-KR" sz="2000" i="1" dirty="0">
                <a:solidFill>
                  <a:schemeClr val="tx1"/>
                </a:solidFill>
              </a:rPr>
              <a:t>Ryrie Study Bible, </a:t>
            </a:r>
            <a:r>
              <a:rPr lang="en-US" altLang="ko-KR" sz="2000" dirty="0">
                <a:solidFill>
                  <a:schemeClr val="tx1"/>
                </a:solidFill>
              </a:rPr>
              <a:t>Page 1521</a:t>
            </a:r>
          </a:p>
        </p:txBody>
      </p:sp>
      <p:sp>
        <p:nvSpPr>
          <p:cNvPr id="16387" name="Rectangle 3"/>
          <p:cNvSpPr>
            <a:spLocks noGrp="1" noChangeArrowheads="1"/>
          </p:cNvSpPr>
          <p:nvPr>
            <p:ph type="body" idx="1"/>
          </p:nvPr>
        </p:nvSpPr>
        <p:spPr>
          <a:xfrm>
            <a:off x="609600" y="1600200"/>
            <a:ext cx="10972800" cy="5029200"/>
          </a:xfrm>
        </p:spPr>
        <p:txBody>
          <a:bodyPr/>
          <a:lstStyle/>
          <a:p>
            <a:pPr marL="0" indent="0" algn="just">
              <a:buNone/>
              <a:defRPr/>
            </a:pPr>
            <a:r>
              <a:rPr lang="en-US" sz="3000" b="1" dirty="0"/>
              <a:t>“</a:t>
            </a:r>
            <a:r>
              <a:rPr lang="en-US" sz="3000" dirty="0"/>
              <a:t>Others understand the passage to be a warning to genuine believers to urge them on in Christian growth and maturity. To ‘fall away’ is impossible (since, according to this view, true believers are eternally secure), but the phrase is placed in the sentence to strengthen the warning. It is similar to saying something like this to a class of students: ‘It is impossible for a student, once enrolled in this course, if he turns the clock back [</a:t>
            </a:r>
            <a:r>
              <a:rPr lang="en-US" sz="3000" b="1" u="sng" dirty="0">
                <a:solidFill>
                  <a:srgbClr val="FFFFCC"/>
                </a:solidFill>
              </a:rPr>
              <a:t>which cannot be done</a:t>
            </a:r>
            <a:r>
              <a:rPr lang="en-US" sz="3000" dirty="0"/>
              <a:t>], to start the course over. Therefore, let all students go on to deeper knowledge.’ In this view the phrases in verses 4-5 are understood to refer to the conversion experience.”</a:t>
            </a:r>
          </a:p>
        </p:txBody>
      </p:sp>
      <p:pic>
        <p:nvPicPr>
          <p:cNvPr id="8499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2" y="76200"/>
            <a:ext cx="906781" cy="109728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778888" y="1780958"/>
              <a:ext cx="6120" cy="6120"/>
            </p14:xfrm>
          </p:contentPart>
        </mc:Choice>
        <mc:Fallback xmlns="">
          <p:pic>
            <p:nvPicPr>
              <p:cNvPr id="3" name="Ink 2"/>
              <p:cNvPicPr/>
              <p:nvPr/>
            </p:nvPicPr>
            <p:blipFill>
              <a:blip r:embed="rId4"/>
              <a:stretch>
                <a:fillRect/>
              </a:stretch>
            </p:blipFill>
            <p:spPr>
              <a:xfrm>
                <a:off x="2776548" y="1778618"/>
                <a:ext cx="10800" cy="10800"/>
              </a:xfrm>
              <a:prstGeom prst="rect">
                <a:avLst/>
              </a:prstGeom>
            </p:spPr>
          </p:pic>
        </mc:Fallback>
      </mc:AlternateContent>
    </p:spTree>
    <p:extLst>
      <p:ext uri="{BB962C8B-B14F-4D97-AF65-F5344CB8AC3E}">
        <p14:creationId xmlns:p14="http://schemas.microsoft.com/office/powerpoint/2010/main" val="2695770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b="1" u="sng" dirty="0">
                <a:solidFill>
                  <a:srgbClr val="FFFFCC"/>
                </a:solidFill>
              </a:rPr>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1815C49D-1E3F-1904-53F9-0DBF56D7D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936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b="1" u="sng" dirty="0">
                <a:solidFill>
                  <a:srgbClr val="FFFFCC"/>
                </a:solidFill>
              </a:rPr>
              <a:t>Audience</a:t>
            </a:r>
          </a:p>
          <a:p>
            <a:pPr marL="457200" indent="-457200" eaLnBrk="1" hangingPunct="1">
              <a:spcBef>
                <a:spcPts val="0"/>
              </a:spcBef>
              <a:spcAft>
                <a:spcPts val="1800"/>
              </a:spcAft>
              <a:defRPr/>
            </a:pPr>
            <a:r>
              <a:rPr lang="en-US" dirty="0">
                <a:latin typeface="Calibri" panose="020F0502020204030204" pitchFamily="34" charset="0"/>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9FF7CF38-5ACD-E4E4-E1AA-61975D06B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2628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10:27-29</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27</a:t>
            </a:r>
            <a:r>
              <a:rPr lang="en-US" altLang="en-US" sz="3400"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My sheep hear My voice, and I know them, and they follow Me; </a:t>
            </a:r>
            <a:r>
              <a:rPr lang="en-US" sz="3400" baseline="30000" dirty="0">
                <a:effectLst>
                  <a:outerShdw blurRad="38100" dist="38100" dir="2700000" algn="tl">
                    <a:srgbClr val="000000">
                      <a:alpha val="43137"/>
                    </a:srgbClr>
                  </a:outerShdw>
                </a:effectLst>
                <a:latin typeface="Calibri" panose="020F0502020204030204" pitchFamily="34" charset="0"/>
              </a:rPr>
              <a:t>28 </a:t>
            </a:r>
            <a:r>
              <a:rPr lang="en-US" sz="3400" dirty="0">
                <a:effectLst>
                  <a:outerShdw blurRad="38100" dist="38100" dir="2700000" algn="tl">
                    <a:srgbClr val="000000">
                      <a:alpha val="43137"/>
                    </a:srgbClr>
                  </a:outerShdw>
                </a:effectLst>
                <a:latin typeface="Calibri" panose="020F0502020204030204" pitchFamily="34" charset="0"/>
              </a:rPr>
              <a:t>and I give eternal life to them, and they will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never perish</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rPr>
              <a:t>[</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ou</a:t>
            </a:r>
            <a:r>
              <a:rPr lang="en-US" sz="3400" b="1" i="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mē</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aiōnia</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and no one will snatch them out of My hand. </a:t>
            </a:r>
            <a:r>
              <a:rPr lang="en-US" sz="3400" baseline="30000" dirty="0">
                <a:effectLst>
                  <a:outerShdw blurRad="38100" dist="38100" dir="2700000" algn="tl">
                    <a:srgbClr val="000000">
                      <a:alpha val="43137"/>
                    </a:srgbClr>
                  </a:outerShdw>
                </a:effectLst>
                <a:latin typeface="Calibri" panose="020F0502020204030204" pitchFamily="34" charset="0"/>
              </a:rPr>
              <a:t>29</a:t>
            </a:r>
            <a:r>
              <a:rPr lang="en-US" sz="3400" dirty="0">
                <a:effectLst>
                  <a:outerShdw blurRad="38100" dist="38100" dir="2700000" algn="tl">
                    <a:srgbClr val="000000">
                      <a:alpha val="43137"/>
                    </a:srgbClr>
                  </a:outerShdw>
                </a:effectLst>
                <a:latin typeface="Calibri" panose="020F0502020204030204" pitchFamily="34" charset="0"/>
              </a:rPr>
              <a:t> My Father, who has given them to Me, is greater than all; and</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no one is able to snatch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them</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out of the Father’s hand.”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A70F06C5-0759-44F1-8FDD-E91F4D319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546" y="3581400"/>
            <a:ext cx="1728908" cy="1371600"/>
          </a:xfrm>
          <a:prstGeom prst="ellipse">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b="1" u="sng" dirty="0">
                <a:solidFill>
                  <a:srgbClr val="FFFFCC"/>
                </a:solidFill>
              </a:rPr>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F70F3057-2E0B-6D93-5314-40E594994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926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457200"/>
            <a:ext cx="10058400" cy="59436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3810000"/>
          </a:xfrm>
        </p:spPr>
        <p:txBody>
          <a:bodyPr/>
          <a:lstStyle/>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Perseverance of the Saints</a:t>
            </a: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193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208970337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b="1" u="sng" dirty="0">
                <a:solidFill>
                  <a:srgbClr val="FFFFCC"/>
                </a:solidFill>
              </a:rPr>
              <a:t>Loss of blessings</a:t>
            </a:r>
          </a:p>
        </p:txBody>
      </p:sp>
      <p:pic>
        <p:nvPicPr>
          <p:cNvPr id="2" name="Picture 1">
            <a:extLst>
              <a:ext uri="{FF2B5EF4-FFF2-40B4-BE49-F238E27FC236}">
                <a16:creationId xmlns:a16="http://schemas.microsoft.com/office/drawing/2014/main" id="{689C2947-134F-38B3-71AF-FF3CDB670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6241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dirty="0"/>
              <a:t>Purpose</a:t>
            </a:r>
          </a:p>
          <a:p>
            <a:pPr marL="457200" indent="-457200" eaLnBrk="1" hangingPunct="1">
              <a:spcBef>
                <a:spcPts val="0"/>
              </a:spcBef>
              <a:spcAft>
                <a:spcPts val="1800"/>
              </a:spcAft>
              <a:defRPr/>
            </a:pPr>
            <a:r>
              <a:rPr lang="en-US" b="1" u="sng" dirty="0">
                <a:solidFill>
                  <a:srgbClr val="FFFFCC"/>
                </a:solidFill>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B83609A9-C92D-F624-4D0B-224F0B2ED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6346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96F6AC4-D5B4-D23C-6285-3FFA69F83DF8}"/>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MESSAGE</a:t>
            </a:r>
            <a:endParaRPr lang="en-US" altLang="en-US" dirty="0"/>
          </a:p>
        </p:txBody>
      </p:sp>
      <p:sp>
        <p:nvSpPr>
          <p:cNvPr id="10243" name="Rectangle 3">
            <a:extLst>
              <a:ext uri="{FF2B5EF4-FFF2-40B4-BE49-F238E27FC236}">
                <a16:creationId xmlns:a16="http://schemas.microsoft.com/office/drawing/2014/main" id="{F20353CF-4728-DEED-BCB0-AF93303091EA}"/>
              </a:ext>
            </a:extLst>
          </p:cNvPr>
          <p:cNvSpPr>
            <a:spLocks noGrp="1" noChangeArrowheads="1"/>
          </p:cNvSpPr>
          <p:nvPr>
            <p:ph type="body" idx="1"/>
          </p:nvPr>
        </p:nvSpPr>
        <p:spPr>
          <a:xfrm>
            <a:off x="457200" y="1676400"/>
            <a:ext cx="6324600" cy="3467238"/>
          </a:xfrm>
        </p:spPr>
        <p:txBody>
          <a:bodyPr/>
          <a:lstStyle/>
          <a:p>
            <a:pPr marL="457200" indent="-457200" algn="just" eaLnBrk="1" hangingPunct="1">
              <a:spcBef>
                <a:spcPts val="0"/>
              </a:spcBef>
              <a:spcAft>
                <a:spcPts val="1800"/>
              </a:spcAft>
              <a:defRPr/>
            </a:pPr>
            <a:r>
              <a:rPr lang="en-US" sz="3000" dirty="0"/>
              <a:t>The superiority of the full revelation of Christ in comparison to OT Judaism is shown through Christ’s superiority to every major vestige of Judaism, and the author wrote Hebrews so that his audience would not lapse back into Judaism.</a:t>
            </a:r>
          </a:p>
        </p:txBody>
      </p:sp>
      <p:pic>
        <p:nvPicPr>
          <p:cNvPr id="2" name="Picture 1">
            <a:extLst>
              <a:ext uri="{FF2B5EF4-FFF2-40B4-BE49-F238E27FC236}">
                <a16:creationId xmlns:a16="http://schemas.microsoft.com/office/drawing/2014/main" id="{39D90BFC-BCB7-D717-74DD-427D6A39B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dirty="0"/>
              <a:t>Purpose</a:t>
            </a:r>
          </a:p>
          <a:p>
            <a:pPr marL="457200" indent="-457200" eaLnBrk="1" hangingPunct="1">
              <a:spcBef>
                <a:spcPts val="0"/>
              </a:spcBef>
              <a:spcAft>
                <a:spcPts val="1800"/>
              </a:spcAft>
              <a:defRPr/>
            </a:pPr>
            <a:r>
              <a:rPr lang="en-US" dirty="0"/>
              <a:t>Message</a:t>
            </a:r>
          </a:p>
          <a:p>
            <a:pPr marL="457200" indent="-457200" eaLnBrk="1" hangingPunct="1">
              <a:spcBef>
                <a:spcPts val="0"/>
              </a:spcBef>
              <a:spcAft>
                <a:spcPts val="1800"/>
              </a:spcAft>
              <a:defRPr/>
            </a:pPr>
            <a:r>
              <a:rPr lang="en-US" b="1" u="sng" dirty="0">
                <a:solidFill>
                  <a:srgbClr val="FFFFCC"/>
                </a:solidFill>
              </a:rPr>
              <a:t>Outline</a:t>
            </a:r>
          </a:p>
        </p:txBody>
      </p:sp>
      <p:pic>
        <p:nvPicPr>
          <p:cNvPr id="4" name="Picture 3">
            <a:extLst>
              <a:ext uri="{FF2B5EF4-FFF2-40B4-BE49-F238E27FC236}">
                <a16:creationId xmlns:a16="http://schemas.microsoft.com/office/drawing/2014/main" id="{2287B562-3DAB-E601-6226-5E91C1C7F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3835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A39D6D-06F7-0C24-8372-62127C0CE81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OUTLINE</a:t>
            </a:r>
            <a:endParaRPr lang="en-US" altLang="en-US" dirty="0"/>
          </a:p>
        </p:txBody>
      </p:sp>
      <p:sp>
        <p:nvSpPr>
          <p:cNvPr id="11267" name="Rectangle 3">
            <a:extLst>
              <a:ext uri="{FF2B5EF4-FFF2-40B4-BE49-F238E27FC236}">
                <a16:creationId xmlns:a16="http://schemas.microsoft.com/office/drawing/2014/main" id="{972FBF75-171E-679C-C53C-81FF502E76DA}"/>
              </a:ext>
            </a:extLst>
          </p:cNvPr>
          <p:cNvSpPr>
            <a:spLocks noGrp="1" noChangeArrowheads="1"/>
          </p:cNvSpPr>
          <p:nvPr>
            <p:ph type="body" idx="1"/>
          </p:nvPr>
        </p:nvSpPr>
        <p:spPr>
          <a:xfrm>
            <a:off x="1981200" y="1143000"/>
            <a:ext cx="8229600" cy="5486400"/>
          </a:xfrm>
        </p:spPr>
        <p:txBody>
          <a:bodyPr/>
          <a:lstStyle/>
          <a:p>
            <a:pPr marL="457200" indent="-457200" eaLnBrk="1" hangingPunct="1">
              <a:lnSpc>
                <a:spcPct val="90000"/>
              </a:lnSpc>
              <a:spcBef>
                <a:spcPts val="0"/>
              </a:spcBef>
              <a:spcAft>
                <a:spcPts val="1800"/>
              </a:spcAft>
              <a:buSzPct val="100000"/>
              <a:buFont typeface="+mj-lt"/>
              <a:buAutoNum type="romanUcPeriod"/>
              <a:defRPr/>
            </a:pPr>
            <a:r>
              <a:rPr lang="en-US" sz="2800" dirty="0"/>
              <a:t>Doctrinal section (1:1–10:18)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Christ’s attributes (1:1-3)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the angels (1:4–2:18)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Moses (3:1–4:13)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Aaron (4:14–10:18)</a:t>
            </a:r>
          </a:p>
          <a:p>
            <a:pPr marL="457200" indent="-457200" eaLnBrk="1" hangingPunct="1">
              <a:lnSpc>
                <a:spcPct val="90000"/>
              </a:lnSpc>
              <a:spcBef>
                <a:spcPts val="0"/>
              </a:spcBef>
              <a:spcAft>
                <a:spcPts val="1800"/>
              </a:spcAft>
              <a:buSzPct val="100000"/>
              <a:buFont typeface="+mj-lt"/>
              <a:buAutoNum type="romanUcPeriod"/>
              <a:defRPr/>
            </a:pPr>
            <a:r>
              <a:rPr lang="en-US" sz="2800" dirty="0"/>
              <a:t>Practical section (10:19–13:25)</a:t>
            </a:r>
          </a:p>
          <a:p>
            <a:pPr marL="971550" lvl="1" indent="-514350" eaLnBrk="1" hangingPunct="1">
              <a:lnSpc>
                <a:spcPct val="90000"/>
              </a:lnSpc>
              <a:spcBef>
                <a:spcPts val="0"/>
              </a:spcBef>
              <a:spcAft>
                <a:spcPts val="1800"/>
              </a:spcAft>
              <a:buSzPct val="100000"/>
              <a:buFont typeface="+mj-lt"/>
              <a:buAutoNum type="alphaUcPeriod"/>
              <a:defRPr/>
            </a:pPr>
            <a:r>
              <a:rPr lang="en-US" sz="2800" dirty="0"/>
              <a:t>Exhortations and pastoral reminders (10, 12, 13)</a:t>
            </a:r>
          </a:p>
          <a:p>
            <a:pPr marL="971550" lvl="1" indent="-514350" eaLnBrk="1" hangingPunct="1">
              <a:lnSpc>
                <a:spcPct val="90000"/>
              </a:lnSpc>
              <a:spcBef>
                <a:spcPts val="0"/>
              </a:spcBef>
              <a:spcAft>
                <a:spcPts val="1800"/>
              </a:spcAft>
              <a:buSzPct val="100000"/>
              <a:buFont typeface="+mj-lt"/>
              <a:buAutoNum type="alphaUcPeriod"/>
              <a:defRPr/>
            </a:pPr>
            <a:r>
              <a:rPr lang="en-US" sz="2800" dirty="0"/>
              <a:t>Hall of faith (11)</a:t>
            </a:r>
          </a:p>
          <a:p>
            <a:pPr marL="971550" lvl="1" indent="-514350" eaLnBrk="1" hangingPunct="1">
              <a:lnSpc>
                <a:spcPct val="90000"/>
              </a:lnSpc>
              <a:spcBef>
                <a:spcPts val="0"/>
              </a:spcBef>
              <a:spcAft>
                <a:spcPts val="1800"/>
              </a:spcAft>
              <a:buSzPct val="100000"/>
              <a:buFont typeface="+mj-lt"/>
              <a:buAutoNum type="alphaUcPeriod"/>
              <a:defRPr/>
            </a:pPr>
            <a:r>
              <a:rPr lang="en-US" sz="2800" dirty="0"/>
              <a:t>Benediction (13:20-25)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84E0A22-DCAB-6A01-8700-727308C0BC85}"/>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p>
        </p:txBody>
      </p:sp>
      <p:sp>
        <p:nvSpPr>
          <p:cNvPr id="4099" name="Rectangle 3">
            <a:extLst>
              <a:ext uri="{FF2B5EF4-FFF2-40B4-BE49-F238E27FC236}">
                <a16:creationId xmlns:a16="http://schemas.microsoft.com/office/drawing/2014/main" id="{708E06C9-F1B5-190D-651A-65B71EC0F9A1}"/>
              </a:ext>
            </a:extLst>
          </p:cNvPr>
          <p:cNvSpPr>
            <a:spLocks noGrp="1" noChangeArrowheads="1"/>
          </p:cNvSpPr>
          <p:nvPr>
            <p:ph type="body" idx="1"/>
          </p:nvPr>
        </p:nvSpPr>
        <p:spPr>
          <a:xfrm>
            <a:off x="609600" y="1752600"/>
            <a:ext cx="6324600" cy="3124200"/>
          </a:xfrm>
        </p:spPr>
        <p:txBody>
          <a:bodyPr/>
          <a:lstStyle/>
          <a:p>
            <a:pPr marL="457200" indent="-457200" eaLnBrk="1" hangingPunct="1">
              <a:spcBef>
                <a:spcPts val="0"/>
              </a:spcBef>
              <a:spcAft>
                <a:spcPts val="2400"/>
              </a:spcAft>
              <a:defRPr/>
            </a:pPr>
            <a:r>
              <a:rPr lang="en-US" dirty="0"/>
              <a:t>Believers (1:3)</a:t>
            </a:r>
          </a:p>
          <a:p>
            <a:pPr marL="457200" indent="-457200" eaLnBrk="1" hangingPunct="1">
              <a:spcBef>
                <a:spcPts val="0"/>
              </a:spcBef>
              <a:spcAft>
                <a:spcPts val="2400"/>
              </a:spcAft>
              <a:defRPr/>
            </a:pPr>
            <a:r>
              <a:rPr lang="en-US" dirty="0"/>
              <a:t>2</a:t>
            </a:r>
            <a:r>
              <a:rPr lang="en-US" baseline="30000" dirty="0"/>
              <a:t>nd</a:t>
            </a:r>
            <a:r>
              <a:rPr lang="en-US" dirty="0"/>
              <a:t> generation (2:2-3)</a:t>
            </a:r>
          </a:p>
          <a:p>
            <a:pPr marL="457200" indent="-457200" eaLnBrk="1" hangingPunct="1">
              <a:spcBef>
                <a:spcPts val="0"/>
              </a:spcBef>
              <a:spcAft>
                <a:spcPts val="2400"/>
              </a:spcAft>
              <a:defRPr/>
            </a:pPr>
            <a:r>
              <a:rPr lang="en-US" dirty="0"/>
              <a:t>Jews</a:t>
            </a:r>
          </a:p>
          <a:p>
            <a:pPr marL="457200" indent="-457200" eaLnBrk="1" hangingPunct="1">
              <a:spcBef>
                <a:spcPts val="0"/>
              </a:spcBef>
              <a:spcAft>
                <a:spcPts val="2400"/>
              </a:spcAft>
              <a:defRPr/>
            </a:pPr>
            <a:r>
              <a:rPr lang="en-US" dirty="0"/>
              <a:t>Located in the Land of Israel</a:t>
            </a:r>
          </a:p>
        </p:txBody>
      </p:sp>
      <p:pic>
        <p:nvPicPr>
          <p:cNvPr id="3" name="Picture 2">
            <a:extLst>
              <a:ext uri="{FF2B5EF4-FFF2-40B4-BE49-F238E27FC236}">
                <a16:creationId xmlns:a16="http://schemas.microsoft.com/office/drawing/2014/main" id="{EC4BAF26-0CAA-0CF7-F2AF-342AC9E95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latin typeface="Calibri" panose="020F0502020204030204" pitchFamily="34" charset="0"/>
              </a:rPr>
              <a:t>Authorship</a:t>
            </a:r>
          </a:p>
          <a:p>
            <a:pPr marL="457200" indent="-457200" eaLnBrk="1" hangingPunct="1">
              <a:spcBef>
                <a:spcPts val="0"/>
              </a:spcBef>
              <a:spcAft>
                <a:spcPts val="1800"/>
              </a:spcAft>
              <a:defRPr/>
            </a:pPr>
            <a:r>
              <a:rPr lang="en-US" dirty="0">
                <a:latin typeface="Calibri" panose="020F0502020204030204" pitchFamily="34" charset="0"/>
              </a:rPr>
              <a:t>Audience</a:t>
            </a:r>
          </a:p>
          <a:p>
            <a:pPr marL="457200" indent="-457200" eaLnBrk="1" hangingPunct="1">
              <a:spcBef>
                <a:spcPts val="0"/>
              </a:spcBef>
              <a:spcAft>
                <a:spcPts val="1800"/>
              </a:spcAft>
              <a:defRPr/>
            </a:pPr>
            <a:r>
              <a:rPr lang="en-US" dirty="0">
                <a:latin typeface="Calibri" panose="020F0502020204030204" pitchFamily="34" charset="0"/>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6" name="Picture 5">
            <a:extLst>
              <a:ext uri="{FF2B5EF4-FFF2-40B4-BE49-F238E27FC236}">
                <a16:creationId xmlns:a16="http://schemas.microsoft.com/office/drawing/2014/main" id="{7157BA59-C9E5-5DA5-BFB8-D902F767C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5061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A39D6D-06F7-0C24-8372-62127C0CE81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OUTLINE</a:t>
            </a:r>
          </a:p>
        </p:txBody>
      </p:sp>
      <p:sp>
        <p:nvSpPr>
          <p:cNvPr id="11267" name="Rectangle 3">
            <a:extLst>
              <a:ext uri="{FF2B5EF4-FFF2-40B4-BE49-F238E27FC236}">
                <a16:creationId xmlns:a16="http://schemas.microsoft.com/office/drawing/2014/main" id="{972FBF75-171E-679C-C53C-81FF502E76DA}"/>
              </a:ext>
            </a:extLst>
          </p:cNvPr>
          <p:cNvSpPr>
            <a:spLocks noGrp="1" noChangeArrowheads="1"/>
          </p:cNvSpPr>
          <p:nvPr>
            <p:ph type="body" idx="1"/>
          </p:nvPr>
        </p:nvSpPr>
        <p:spPr>
          <a:xfrm>
            <a:off x="1981200" y="1143000"/>
            <a:ext cx="8229600" cy="5486400"/>
          </a:xfrm>
        </p:spPr>
        <p:txBody>
          <a:bodyPr/>
          <a:lstStyle/>
          <a:p>
            <a:pPr marL="457200" indent="-457200" eaLnBrk="1" hangingPunct="1">
              <a:lnSpc>
                <a:spcPct val="90000"/>
              </a:lnSpc>
              <a:spcBef>
                <a:spcPts val="0"/>
              </a:spcBef>
              <a:spcAft>
                <a:spcPts val="1800"/>
              </a:spcAft>
              <a:buSzPct val="100000"/>
              <a:buFont typeface="+mj-lt"/>
              <a:buAutoNum type="romanUcPeriod"/>
              <a:defRPr/>
            </a:pPr>
            <a:r>
              <a:rPr lang="en-US" sz="2800" b="1" dirty="0">
                <a:solidFill>
                  <a:srgbClr val="FFFFCC"/>
                </a:solidFill>
              </a:rPr>
              <a:t>Doctrinal section (1:1–10:18)</a:t>
            </a:r>
          </a:p>
          <a:p>
            <a:pPr marL="971550" lvl="1" indent="-514350" eaLnBrk="1" hangingPunct="1">
              <a:lnSpc>
                <a:spcPct val="90000"/>
              </a:lnSpc>
              <a:spcBef>
                <a:spcPts val="0"/>
              </a:spcBef>
              <a:spcAft>
                <a:spcPts val="1800"/>
              </a:spcAft>
              <a:buSzPct val="100000"/>
              <a:buFont typeface="+mj-lt"/>
              <a:buAutoNum type="alphaUcPeriod"/>
              <a:defRPr/>
            </a:pPr>
            <a:r>
              <a:rPr lang="en-US" sz="2800" b="1" u="sng" dirty="0">
                <a:solidFill>
                  <a:srgbClr val="FFFFCC"/>
                </a:solidFill>
                <a:ea typeface="+mn-ea"/>
                <a:cs typeface="+mn-cs"/>
              </a:rPr>
              <a:t>Christ’s attributes (1:1-3)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the angels (1:4–2:18)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Moses (3:1–4:13)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Aaron (4:14–10:18)</a:t>
            </a:r>
          </a:p>
          <a:p>
            <a:pPr marL="457200" indent="-457200" eaLnBrk="1" hangingPunct="1">
              <a:lnSpc>
                <a:spcPct val="90000"/>
              </a:lnSpc>
              <a:spcBef>
                <a:spcPts val="0"/>
              </a:spcBef>
              <a:spcAft>
                <a:spcPts val="1800"/>
              </a:spcAft>
              <a:buSzPct val="100000"/>
              <a:buFont typeface="+mj-lt"/>
              <a:buAutoNum type="romanUcPeriod"/>
              <a:defRPr/>
            </a:pPr>
            <a:r>
              <a:rPr lang="en-US" sz="2800" dirty="0"/>
              <a:t>Practical section (10:19–13:25)</a:t>
            </a:r>
          </a:p>
          <a:p>
            <a:pPr marL="971550" lvl="1" indent="-514350" eaLnBrk="1" hangingPunct="1">
              <a:lnSpc>
                <a:spcPct val="90000"/>
              </a:lnSpc>
              <a:spcBef>
                <a:spcPts val="0"/>
              </a:spcBef>
              <a:spcAft>
                <a:spcPts val="1800"/>
              </a:spcAft>
              <a:buSzPct val="100000"/>
              <a:buFont typeface="+mj-lt"/>
              <a:buAutoNum type="alphaUcPeriod"/>
              <a:defRPr/>
            </a:pPr>
            <a:r>
              <a:rPr lang="en-US" sz="2800" dirty="0"/>
              <a:t>Exhortations and pastoral reminders (10, 12, 13)</a:t>
            </a:r>
          </a:p>
          <a:p>
            <a:pPr marL="971550" lvl="1" indent="-514350" eaLnBrk="1" hangingPunct="1">
              <a:lnSpc>
                <a:spcPct val="90000"/>
              </a:lnSpc>
              <a:spcBef>
                <a:spcPts val="0"/>
              </a:spcBef>
              <a:spcAft>
                <a:spcPts val="1800"/>
              </a:spcAft>
              <a:buSzPct val="100000"/>
              <a:buFont typeface="+mj-lt"/>
              <a:buAutoNum type="alphaUcPeriod"/>
              <a:defRPr/>
            </a:pPr>
            <a:r>
              <a:rPr lang="en-US" sz="2800" dirty="0"/>
              <a:t>Hall of faith (11)</a:t>
            </a:r>
          </a:p>
          <a:p>
            <a:pPr marL="971550" lvl="1" indent="-514350" eaLnBrk="1" hangingPunct="1">
              <a:lnSpc>
                <a:spcPct val="90000"/>
              </a:lnSpc>
              <a:spcBef>
                <a:spcPts val="0"/>
              </a:spcBef>
              <a:spcAft>
                <a:spcPts val="1800"/>
              </a:spcAft>
              <a:buSzPct val="100000"/>
              <a:buFont typeface="+mj-lt"/>
              <a:buAutoNum type="alphaUcPeriod"/>
              <a:defRPr/>
            </a:pPr>
            <a:r>
              <a:rPr lang="en-US" sz="2800" dirty="0"/>
              <a:t>Benediction (13:20-25)</a:t>
            </a:r>
          </a:p>
        </p:txBody>
      </p:sp>
    </p:spTree>
    <p:extLst>
      <p:ext uri="{BB962C8B-B14F-4D97-AF65-F5344CB8AC3E}">
        <p14:creationId xmlns:p14="http://schemas.microsoft.com/office/powerpoint/2010/main" val="3570174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11611C6-FE1B-FC9A-CC07-E64D44869257}"/>
              </a:ext>
            </a:extLst>
          </p:cNvPr>
          <p:cNvSpPr>
            <a:spLocks noGrp="1" noChangeArrowheads="1"/>
          </p:cNvSpPr>
          <p:nvPr>
            <p:ph type="title"/>
          </p:nvPr>
        </p:nvSpPr>
        <p:spPr>
          <a:xfrm>
            <a:off x="792480" y="228600"/>
            <a:ext cx="10607040" cy="914400"/>
          </a:xfrm>
        </p:spPr>
        <p:txBody>
          <a:bodyPr/>
          <a:lstStyle/>
          <a:p>
            <a:pPr algn="ctr" eaLnBrk="1" hangingPunct="1"/>
            <a:r>
              <a:rPr lang="en-US" altLang="en-US" sz="3600" dirty="0"/>
              <a:t>CHRIST IS SUPERIOR TO PREVIOUS REVELATION (1:1-2A)</a:t>
            </a:r>
          </a:p>
        </p:txBody>
      </p:sp>
      <p:sp>
        <p:nvSpPr>
          <p:cNvPr id="3075" name="Rectangle 3">
            <a:extLst>
              <a:ext uri="{FF2B5EF4-FFF2-40B4-BE49-F238E27FC236}">
                <a16:creationId xmlns:a16="http://schemas.microsoft.com/office/drawing/2014/main" id="{4A32D487-90D3-7DAD-6680-5F5D3EC8D4C3}"/>
              </a:ext>
            </a:extLst>
          </p:cNvPr>
          <p:cNvSpPr>
            <a:spLocks noGrp="1" noChangeArrowheads="1"/>
          </p:cNvSpPr>
          <p:nvPr>
            <p:ph type="body" idx="1"/>
          </p:nvPr>
        </p:nvSpPr>
        <p:spPr>
          <a:xfrm>
            <a:off x="533400" y="1946275"/>
            <a:ext cx="6629400" cy="1787525"/>
          </a:xfrm>
        </p:spPr>
        <p:txBody>
          <a:bodyPr/>
          <a:lstStyle/>
          <a:p>
            <a:pPr marL="457200" indent="-457200" algn="just" eaLnBrk="1" hangingPunct="1">
              <a:spcBef>
                <a:spcPts val="0"/>
              </a:spcBef>
              <a:spcAft>
                <a:spcPts val="3600"/>
              </a:spcAft>
              <a:defRPr/>
            </a:pPr>
            <a:r>
              <a:rPr lang="en-US" sz="3000" dirty="0"/>
              <a:t>OT – Indirect, incomplete, temporary</a:t>
            </a:r>
          </a:p>
          <a:p>
            <a:pPr marL="457200" indent="-457200" algn="just" eaLnBrk="1" hangingPunct="1">
              <a:spcBef>
                <a:spcPts val="0"/>
              </a:spcBef>
              <a:spcAft>
                <a:spcPts val="3600"/>
              </a:spcAft>
              <a:defRPr/>
            </a:pPr>
            <a:r>
              <a:rPr lang="en-US" sz="3000" dirty="0"/>
              <a:t>Christ – Direct, complete, permanent</a:t>
            </a:r>
          </a:p>
        </p:txBody>
      </p:sp>
      <p:pic>
        <p:nvPicPr>
          <p:cNvPr id="2" name="Picture 1">
            <a:extLst>
              <a:ext uri="{FF2B5EF4-FFF2-40B4-BE49-F238E27FC236}">
                <a16:creationId xmlns:a16="http://schemas.microsoft.com/office/drawing/2014/main" id="{2353E3AD-9C78-E455-DF34-1EFB22834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in His Son</a:t>
            </a:r>
            <a:r>
              <a:rPr lang="en-US" sz="3400" i="0" dirty="0">
                <a:effectLst>
                  <a:outerShdw blurRad="38100" dist="38100" dir="2700000" algn="tl">
                    <a:srgbClr val="000000">
                      <a:alpha val="43137"/>
                    </a:srgbClr>
                  </a:outerShdw>
                </a:effectLst>
                <a:latin typeface="Calibri" panose="020F0502020204030204" pitchFamily="34" charset="0"/>
              </a:rPr>
              <a:t>,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89555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922269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b="1" u="sng" dirty="0">
                <a:solidFill>
                  <a:srgbClr val="FFFFCC"/>
                </a:solidFill>
              </a:rPr>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2400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heir of all things</a:t>
            </a:r>
            <a:r>
              <a:rPr lang="en-US" sz="3400" i="0" dirty="0">
                <a:effectLst>
                  <a:outerShdw blurRad="38100" dist="38100" dir="2700000" algn="tl">
                    <a:srgbClr val="000000">
                      <a:alpha val="43137"/>
                    </a:srgbClr>
                  </a:outerShdw>
                </a:effectLst>
                <a:latin typeface="Calibri" panose="020F0502020204030204" pitchFamily="34" charset="0"/>
              </a:rPr>
              <a:t>,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204259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b="1" u="sng" dirty="0">
                <a:solidFill>
                  <a:srgbClr val="FFFFCC"/>
                </a:solidFill>
              </a:rPr>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2939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DE44-1CD7-EDC2-1D15-BF9ABCBFD673}"/>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D806FE30-CB87-9319-BF56-E3FAF6D6D36A}"/>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p>
        </p:txBody>
      </p:sp>
      <p:sp>
        <p:nvSpPr>
          <p:cNvPr id="4099" name="Rectangle 3">
            <a:extLst>
              <a:ext uri="{FF2B5EF4-FFF2-40B4-BE49-F238E27FC236}">
                <a16:creationId xmlns:a16="http://schemas.microsoft.com/office/drawing/2014/main" id="{0A9B4095-E79C-F519-E383-2BE6AD6CE141}"/>
              </a:ext>
            </a:extLst>
          </p:cNvPr>
          <p:cNvSpPr>
            <a:spLocks noGrp="1" noChangeArrowheads="1"/>
          </p:cNvSpPr>
          <p:nvPr>
            <p:ph type="body" idx="1"/>
          </p:nvPr>
        </p:nvSpPr>
        <p:spPr>
          <a:xfrm>
            <a:off x="609600" y="1752600"/>
            <a:ext cx="6324600" cy="3124200"/>
          </a:xfrm>
        </p:spPr>
        <p:txBody>
          <a:bodyPr/>
          <a:lstStyle/>
          <a:p>
            <a:pPr marL="457200" indent="-457200" eaLnBrk="1" hangingPunct="1">
              <a:spcBef>
                <a:spcPts val="0"/>
              </a:spcBef>
              <a:spcAft>
                <a:spcPts val="2400"/>
              </a:spcAft>
              <a:defRPr/>
            </a:pPr>
            <a:r>
              <a:rPr lang="en-US" b="1" u="sng" dirty="0">
                <a:solidFill>
                  <a:srgbClr val="FFFFCC"/>
                </a:solidFill>
              </a:rPr>
              <a:t>Believers (1:3)</a:t>
            </a:r>
          </a:p>
          <a:p>
            <a:pPr marL="457200" indent="-457200" eaLnBrk="1" hangingPunct="1">
              <a:spcBef>
                <a:spcPts val="0"/>
              </a:spcBef>
              <a:spcAft>
                <a:spcPts val="2400"/>
              </a:spcAft>
              <a:defRPr/>
            </a:pPr>
            <a:r>
              <a:rPr lang="en-US" dirty="0"/>
              <a:t>2</a:t>
            </a:r>
            <a:r>
              <a:rPr lang="en-US" baseline="30000" dirty="0"/>
              <a:t>nd</a:t>
            </a:r>
            <a:r>
              <a:rPr lang="en-US" dirty="0"/>
              <a:t> generation (2:2-3)</a:t>
            </a:r>
          </a:p>
          <a:p>
            <a:pPr marL="457200" indent="-457200" eaLnBrk="1" hangingPunct="1">
              <a:spcBef>
                <a:spcPts val="0"/>
              </a:spcBef>
              <a:spcAft>
                <a:spcPts val="2400"/>
              </a:spcAft>
              <a:defRPr/>
            </a:pPr>
            <a:r>
              <a:rPr lang="en-US" dirty="0"/>
              <a:t>Jews</a:t>
            </a:r>
          </a:p>
          <a:p>
            <a:pPr marL="457200" indent="-457200" eaLnBrk="1" hangingPunct="1">
              <a:spcBef>
                <a:spcPts val="0"/>
              </a:spcBef>
              <a:spcAft>
                <a:spcPts val="2400"/>
              </a:spcAft>
              <a:defRPr/>
            </a:pPr>
            <a:r>
              <a:rPr lang="en-US" dirty="0"/>
              <a:t>Located in the Land of Israel</a:t>
            </a:r>
          </a:p>
        </p:txBody>
      </p:sp>
      <p:pic>
        <p:nvPicPr>
          <p:cNvPr id="3" name="Picture 2">
            <a:extLst>
              <a:ext uri="{FF2B5EF4-FFF2-40B4-BE49-F238E27FC236}">
                <a16:creationId xmlns:a16="http://schemas.microsoft.com/office/drawing/2014/main" id="{C56AADC4-7C4C-818F-8A0B-4EE07EAF6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0799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He made the world</a:t>
            </a:r>
            <a:r>
              <a:rPr lang="en-US" sz="3400" i="0" dirty="0">
                <a:effectLst>
                  <a:outerShdw blurRad="38100" dist="38100" dir="2700000" algn="tl">
                    <a:srgbClr val="000000">
                      <a:alpha val="43137"/>
                    </a:srgbClr>
                  </a:outerShdw>
                </a:effectLst>
                <a:latin typeface="Calibri" panose="020F0502020204030204" pitchFamily="34" charset="0"/>
              </a:rPr>
              <a:t>.</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03725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b="1" u="sng" dirty="0">
                <a:solidFill>
                  <a:srgbClr val="FFFFCC"/>
                </a:solidFill>
              </a:rPr>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7462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the radiance of His glory</a:t>
            </a:r>
            <a:r>
              <a:rPr lang="en-US" sz="3400" i="0" dirty="0">
                <a:effectLst>
                  <a:outerShdw blurRad="38100" dist="38100" dir="2700000" algn="tl">
                    <a:srgbClr val="000000">
                      <a:alpha val="43137"/>
                    </a:srgbClr>
                  </a:outerShdw>
                </a:effectLst>
                <a:latin typeface="Calibri" panose="020F0502020204030204" pitchFamily="34" charset="0"/>
              </a:rPr>
              <a:t>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14053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C37C7-26F1-4859-9FDE-309404C94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500" y="435605"/>
            <a:ext cx="8779001" cy="5986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Image result for trinity"/>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5364" t="3293" r="5364" b="3955"/>
          <a:stretch/>
        </p:blipFill>
        <p:spPr bwMode="auto">
          <a:xfrm>
            <a:off x="2936112" y="228600"/>
            <a:ext cx="6319779" cy="6400800"/>
          </a:xfrm>
          <a:prstGeom prst="rect">
            <a:avLst/>
          </a:prstGeom>
          <a:noFill/>
          <a:ln w="28575">
            <a:solidFill>
              <a:srgbClr val="FF0000"/>
            </a:solidFill>
          </a:ln>
        </p:spPr>
      </p:pic>
    </p:spTree>
    <p:extLst>
      <p:ext uri="{BB962C8B-B14F-4D97-AF65-F5344CB8AC3E}">
        <p14:creationId xmlns:p14="http://schemas.microsoft.com/office/powerpoint/2010/main" val="243593444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D4DC0-4E89-48E0-127B-61AF3720FB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17:5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Father,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glorify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Me together with Yourself, with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 had with You before the world was.”</a:t>
            </a:r>
          </a:p>
        </p:txBody>
      </p:sp>
      <p:pic>
        <p:nvPicPr>
          <p:cNvPr id="4" name="Picture 3">
            <a:extLst>
              <a:ext uri="{FF2B5EF4-FFF2-40B4-BE49-F238E27FC236}">
                <a16:creationId xmlns:a16="http://schemas.microsoft.com/office/drawing/2014/main" id="{F3AF2F03-FFC4-2E84-7379-DD0ED323A1E0}"/>
              </a:ext>
            </a:extLst>
          </p:cNvPr>
          <p:cNvPicPr>
            <a:picLocks noChangeAspect="1"/>
          </p:cNvPicPr>
          <p:nvPr/>
        </p:nvPicPr>
        <p:blipFill>
          <a:blip r:embed="rId3"/>
          <a:stretch>
            <a:fillRect/>
          </a:stretch>
        </p:blipFill>
        <p:spPr>
          <a:xfrm>
            <a:off x="4381500" y="2438400"/>
            <a:ext cx="3429000" cy="2286000"/>
          </a:xfrm>
          <a:prstGeom prst="rect">
            <a:avLst/>
          </a:prstGeom>
          <a:ln>
            <a:solidFill>
              <a:schemeClr val="tx1"/>
            </a:solidFill>
          </a:ln>
        </p:spPr>
      </p:pic>
    </p:spTree>
    <p:extLst>
      <p:ext uri="{BB962C8B-B14F-4D97-AF65-F5344CB8AC3E}">
        <p14:creationId xmlns:p14="http://schemas.microsoft.com/office/powerpoint/2010/main" val="3359567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b="1" u="sng" dirty="0">
                <a:solidFill>
                  <a:srgbClr val="FFFFCC"/>
                </a:solidFill>
              </a:rPr>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9231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the exact representation of His nature</a:t>
            </a:r>
            <a:r>
              <a:rPr lang="en-US" sz="3400" i="0" dirty="0">
                <a:effectLst>
                  <a:outerShdw blurRad="38100" dist="38100" dir="2700000" algn="tl">
                    <a:srgbClr val="000000">
                      <a:alpha val="43137"/>
                    </a:srgbClr>
                  </a:outerShdw>
                </a:effectLst>
                <a:latin typeface="Calibri" panose="020F0502020204030204" pitchFamily="34" charset="0"/>
              </a:rPr>
              <a:t>,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32167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40461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1:18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outerShdw blurRad="38100" dist="38100" dir="2700000" algn="tl">
                    <a:srgbClr val="000000">
                      <a:alpha val="43137"/>
                    </a:srgbClr>
                  </a:outerShdw>
                </a:effectLst>
                <a:latin typeface="Calibri" panose="020F0502020204030204" pitchFamily="34" charset="0"/>
              </a:rPr>
              <a:t>No one has seen God at any time; the </a:t>
            </a:r>
            <a:r>
              <a:rPr lang="en-US" sz="3600" b="1" i="0" u="sng" strike="noStrike" dirty="0">
                <a:solidFill>
                  <a:srgbClr val="FFFFCC"/>
                </a:solidFill>
                <a:effectLst>
                  <a:outerShdw blurRad="38100" dist="38100" dir="2700000" algn="tl">
                    <a:srgbClr val="000000">
                      <a:alpha val="43137"/>
                    </a:srgbClr>
                  </a:outerShdw>
                </a:effectLst>
                <a:latin typeface="Calibri" panose="020F0502020204030204" pitchFamily="34" charset="0"/>
              </a:rPr>
              <a:t>only begotten</a:t>
            </a:r>
            <a:r>
              <a:rPr lang="en-US" sz="3600" b="0" i="0" u="none" strike="noStrike"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i="0" u="none" strike="noStrike" dirty="0">
                <a:effectLst>
                  <a:outerShdw blurRad="38100" dist="38100" dir="2700000" algn="tl">
                    <a:srgbClr val="000000">
                      <a:alpha val="43137"/>
                    </a:srgbClr>
                  </a:outerShdw>
                </a:effectLst>
                <a:latin typeface="Calibri" panose="020F0502020204030204" pitchFamily="34" charset="0"/>
              </a:rPr>
              <a:t>God who is in the bosom of the Father, He has explained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ēgeomai</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i="1" dirty="0">
                <a:effectLst>
                  <a:outerShdw blurRad="38100" dist="38100" dir="2700000" algn="tl">
                    <a:srgbClr val="000000">
                      <a:alpha val="43137"/>
                    </a:srgbClr>
                  </a:outerShdw>
                </a:effectLst>
                <a:latin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601453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marL="0" indent="0" algn="ctr" eaLnBrk="1" hangingPunct="1">
              <a:spcBef>
                <a:spcPts val="0"/>
              </a:spcBef>
              <a:spcAft>
                <a:spcPts val="900"/>
              </a:spcAft>
              <a:buNone/>
              <a:defRPr/>
            </a:pPr>
            <a:r>
              <a:rPr lang="en-US" altLang="en-US" sz="4000" kern="1200" dirty="0">
                <a:solidFill>
                  <a:schemeClr val="tx2"/>
                </a:solidFill>
                <a:ea typeface="+mj-ea"/>
                <a:cs typeface="+mj-cs"/>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242591"/>
      </p:ext>
    </p:extLst>
  </p:cSld>
  <p:clrMapOvr>
    <a:masterClrMapping/>
  </p:clrMapOvr>
  <p:transition spd="slow">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76800"/>
          </a:xfrm>
        </p:spPr>
        <p:txBody>
          <a:bodyPr/>
          <a:lstStyle/>
          <a:p>
            <a:pPr marL="0" indent="0" algn="just">
              <a:spcBef>
                <a:spcPts val="0"/>
              </a:spcBef>
              <a:buNone/>
              <a:defRPr/>
            </a:pPr>
            <a:r>
              <a:rPr lang="en-US" i="1" dirty="0">
                <a:effectLst>
                  <a:outerShdw blurRad="38100" dist="38100" dir="2700000" algn="tl">
                    <a:srgbClr val="000000">
                      <a:alpha val="43137"/>
                    </a:srgbClr>
                  </a:outerShdw>
                </a:effectLst>
                <a:cs typeface="Calibri" panose="020F0502020204030204" pitchFamily="34" charset="0"/>
              </a:rPr>
              <a:t>“</a:t>
            </a:r>
            <a:r>
              <a:rPr lang="en-US" b="0" i="0" dirty="0">
                <a:effectLst>
                  <a:outerShdw blurRad="38100" dist="38100" dir="2700000" algn="tl">
                    <a:srgbClr val="000000">
                      <a:alpha val="43137"/>
                    </a:srgbClr>
                  </a:outerShdw>
                </a:effectLst>
              </a:rPr>
              <a:t>The fourth statement is that the Son is ‘the express image of His person’ (1:3b). This emphasizes that the Son in Himself is a full and perfect revelation of what is in the Father. Even though we have not seen the Father, we know the Father because all that is in the Father is in the Son. </a:t>
            </a:r>
            <a:r>
              <a:rPr lang="en-US" b="0" i="0" u="none" strike="noStrike" dirty="0">
                <a:effectLst>
                  <a:outerShdw blurRad="38100" dist="38100" dir="2700000" algn="tl">
                    <a:srgbClr val="000000">
                      <a:alpha val="43137"/>
                    </a:srgbClr>
                  </a:outerShdw>
                </a:effectLst>
              </a:rPr>
              <a:t>In the Greco-Roman world, coins bore the image of the emperor. Because the image of the emperor had been impressed on the coin by a die, by looking at a coin one could recognize the emperor.”</a:t>
            </a:r>
            <a:endParaRPr lang="en-US" i="1" dirty="0">
              <a:effectLst>
                <a:outerShdw blurRad="38100" dist="38100" dir="2700000" algn="tl">
                  <a:srgbClr val="000000">
                    <a:alpha val="43137"/>
                  </a:srgbClr>
                </a:outerShdw>
              </a:effectLst>
              <a:cs typeface="Calibri" panose="020F0502020204030204" pitchFamily="34" charset="0"/>
            </a:endParaRP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2596757" y="152400"/>
            <a:ext cx="6998487"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b="0" i="0" u="none" strike="noStrike" dirty="0">
                <a:solidFill>
                  <a:schemeClr val="tx1"/>
                </a:solidFill>
                <a:effectLst/>
              </a:rPr>
              <a:t>Pentecost, J. D., &amp; Durham, K. (2000). </a:t>
            </a:r>
            <a:r>
              <a:rPr lang="en-US" sz="1800" b="0" i="1" dirty="0">
                <a:solidFill>
                  <a:schemeClr val="tx1"/>
                </a:solidFill>
                <a:effectLst/>
              </a:rPr>
              <a:t>Faith that endures : a practical commentary on the book of Hebrews</a:t>
            </a:r>
            <a:r>
              <a:rPr lang="en-US" sz="1800" b="0" i="0" u="none" strike="noStrike" dirty="0">
                <a:solidFill>
                  <a:schemeClr val="tx1"/>
                </a:solidFill>
                <a:effectLst/>
              </a:rPr>
              <a:t> (Rev. ed., p. 47). </a:t>
            </a:r>
            <a:r>
              <a:rPr lang="en-US" sz="1800" b="0" i="0" u="none" strike="noStrike" dirty="0" err="1">
                <a:solidFill>
                  <a:schemeClr val="tx1"/>
                </a:solidFill>
                <a:effectLst/>
              </a:rPr>
              <a:t>Kregel</a:t>
            </a:r>
            <a:r>
              <a:rPr lang="en-US" sz="1800" b="0" i="0" u="none" strike="noStrike" dirty="0">
                <a:solidFill>
                  <a:schemeClr val="tx1"/>
                </a:solidFill>
                <a:effectLst/>
              </a:rPr>
              <a:t> Publications.</a:t>
            </a:r>
            <a:endParaRPr lang="en-US" sz="1800" kern="0" dirty="0">
              <a:solidFill>
                <a:schemeClr val="tx1"/>
              </a:solidFill>
              <a:effectLst>
                <a:outerShdw blurRad="38100" dist="38100" dir="2700000" algn="tl">
                  <a:srgbClr val="000000">
                    <a:alpha val="43137"/>
                  </a:srgbClr>
                </a:outerShdw>
              </a:effectLst>
            </a:endParaRP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19200" cy="91440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5479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76800"/>
          </a:xfrm>
        </p:spPr>
        <p:txBody>
          <a:bodyPr/>
          <a:lstStyle/>
          <a:p>
            <a:pPr marL="0" indent="0" algn="just">
              <a:spcBef>
                <a:spcPts val="0"/>
              </a:spcBef>
              <a:buNone/>
              <a:defRPr/>
            </a:pPr>
            <a:r>
              <a:rPr lang="en-US" i="1" dirty="0">
                <a:effectLst/>
                <a:cs typeface="Calibri" panose="020F0502020204030204" pitchFamily="34" charset="0"/>
              </a:rPr>
              <a:t>“</a:t>
            </a:r>
            <a:r>
              <a:rPr lang="en-US" b="0" i="0" u="none" strike="noStrike" dirty="0">
                <a:effectLst/>
              </a:rPr>
              <a:t>And though the likeness of the emperor on the coin was only a representative likeness, if the die were cast away, one could determine exactly what was in the die by studying the coin. Why? Because the die reproduced itself in every detail on the coin. This is the essence of the word the author chose here to show the relationship between the Son and the Father. While we do not see the Father, all that is in the Father is in the Son. By studying the Son we learn of the Father. Just as an impression on a coin becomes an expression of the die, so what was in Christ is a revelation of the Father.</a:t>
            </a:r>
            <a:r>
              <a:rPr lang="en-US" b="0" i="1" u="none" strike="noStrike" dirty="0">
                <a:effectLst/>
              </a:rPr>
              <a:t>”</a:t>
            </a:r>
            <a:endParaRPr lang="en-US" i="1" dirty="0">
              <a:effectLst/>
              <a:cs typeface="Calibri" panose="020F0502020204030204" pitchFamily="34" charset="0"/>
            </a:endParaRP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2596757" y="152400"/>
            <a:ext cx="6998487"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b="0" i="0" u="none" strike="noStrike" dirty="0">
                <a:solidFill>
                  <a:schemeClr val="tx1"/>
                </a:solidFill>
                <a:effectLst/>
              </a:rPr>
              <a:t>Pentecost, J. D., &amp; Durham, K. (2000). </a:t>
            </a:r>
            <a:r>
              <a:rPr lang="en-US" sz="1800" b="0" i="1" dirty="0">
                <a:solidFill>
                  <a:schemeClr val="tx1"/>
                </a:solidFill>
                <a:effectLst/>
              </a:rPr>
              <a:t>Faith that endures : a practical commentary on the book of Hebrews</a:t>
            </a:r>
            <a:r>
              <a:rPr lang="en-US" sz="1800" b="0" i="0" u="none" strike="noStrike" dirty="0">
                <a:solidFill>
                  <a:schemeClr val="tx1"/>
                </a:solidFill>
                <a:effectLst/>
              </a:rPr>
              <a:t> (Rev. ed., p. 47). </a:t>
            </a:r>
            <a:r>
              <a:rPr lang="en-US" sz="1800" b="0" i="0" u="none" strike="noStrike" dirty="0" err="1">
                <a:solidFill>
                  <a:schemeClr val="tx1"/>
                </a:solidFill>
                <a:effectLst/>
              </a:rPr>
              <a:t>Kregel</a:t>
            </a:r>
            <a:r>
              <a:rPr lang="en-US" sz="1800" b="0" i="0" u="none" strike="noStrike" dirty="0">
                <a:solidFill>
                  <a:schemeClr val="tx1"/>
                </a:solidFill>
                <a:effectLst/>
              </a:rPr>
              <a:t> Publications.</a:t>
            </a:r>
            <a:endParaRPr lang="en-US" sz="1800" kern="0" dirty="0">
              <a:solidFill>
                <a:schemeClr val="tx1"/>
              </a:solidFill>
              <a:effectLst>
                <a:outerShdw blurRad="38100" dist="38100" dir="2700000" algn="tl">
                  <a:srgbClr val="000000">
                    <a:alpha val="43137"/>
                  </a:srgbClr>
                </a:outerShdw>
              </a:effectLst>
            </a:endParaRP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19200" cy="91440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7780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b="1" u="sng" dirty="0">
                <a:solidFill>
                  <a:srgbClr val="FFFFCC"/>
                </a:solidFill>
              </a:rPr>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5428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upholds all things by the word of His power</a:t>
            </a:r>
            <a:r>
              <a:rPr lang="en-US" sz="3400" i="0" dirty="0">
                <a:effectLst>
                  <a:outerShdw blurRad="38100" dist="38100" dir="2700000" algn="tl">
                    <a:srgbClr val="000000">
                      <a:alpha val="43137"/>
                    </a:srgbClr>
                  </a:outerShdw>
                </a:effectLst>
                <a:latin typeface="Calibri" panose="020F0502020204030204" pitchFamily="34" charset="0"/>
              </a:rPr>
              <a:t>.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270819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9D773-131B-0629-AA7C-211819A9E8B6}"/>
            </a:ext>
          </a:extLst>
        </p:cNvPr>
        <p:cNvGrpSpPr/>
        <p:nvPr/>
      </p:nvGrpSpPr>
      <p:grpSpPr>
        <a:xfrm>
          <a:off x="0" y="0"/>
          <a:ext cx="0" cy="0"/>
          <a:chOff x="0" y="0"/>
          <a:chExt cx="0" cy="0"/>
        </a:xfrm>
      </p:grpSpPr>
      <p:sp>
        <p:nvSpPr>
          <p:cNvPr id="34818" name="Rectangle 2">
            <a:extLst>
              <a:ext uri="{FF2B5EF4-FFF2-40B4-BE49-F238E27FC236}">
                <a16:creationId xmlns:a16="http://schemas.microsoft.com/office/drawing/2014/main" id="{56F60A8C-A7C9-9894-F8EF-D27DCA2528D7}"/>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150248DF-4029-91BE-D62F-CFA4DD6B6274}"/>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b="1" u="sng" dirty="0">
                <a:solidFill>
                  <a:srgbClr val="FFFFCC"/>
                </a:solidFill>
              </a:rPr>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DA9AFE15-6D97-18A6-3CDB-CF1E8E8C9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5515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He had made purification of sins</a:t>
            </a:r>
            <a:r>
              <a:rPr lang="en-US" sz="3400" i="0" dirty="0">
                <a:effectLst>
                  <a:outerShdw blurRad="38100" dist="38100" dir="2700000" algn="tl">
                    <a:srgbClr val="000000">
                      <a:alpha val="43137"/>
                    </a:srgbClr>
                  </a:outerShdw>
                </a:effectLst>
                <a:latin typeface="Calibri" panose="020F0502020204030204" pitchFamily="34" charset="0"/>
              </a:rPr>
              <a:t>,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58435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sz="4000"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565" y="364374"/>
            <a:ext cx="8028873" cy="2743200"/>
          </a:xfrm>
          <a:prstGeom prst="rect">
            <a:avLst/>
          </a:prstGeom>
          <a:solidFill>
            <a:schemeClr val="bg2"/>
          </a:solidFill>
          <a:ln w="38100">
            <a:solidFill>
              <a:srgbClr val="00CCFF"/>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9704" y="3505200"/>
            <a:ext cx="8032595" cy="2743200"/>
          </a:xfrm>
          <a:prstGeom prst="rect">
            <a:avLst/>
          </a:prstGeom>
          <a:solidFill>
            <a:schemeClr val="bg2"/>
          </a:solidFill>
          <a:ln w="38100">
            <a:solidFill>
              <a:srgbClr val="FFFF00"/>
            </a:solidFill>
          </a:ln>
        </p:spPr>
      </p:pic>
      <p:sp>
        <p:nvSpPr>
          <p:cNvPr id="5" name="TextBox 2"/>
          <p:cNvSpPr txBox="1">
            <a:spLocks noChangeArrowheads="1"/>
          </p:cNvSpPr>
          <p:nvPr/>
        </p:nvSpPr>
        <p:spPr bwMode="auto">
          <a:xfrm>
            <a:off x="4800600" y="6324601"/>
            <a:ext cx="259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400" dirty="0">
                <a:solidFill>
                  <a:srgbClr val="FFFFFF"/>
                </a:solidFill>
                <a:latin typeface="Calibri" panose="020F0502020204030204" pitchFamily="34" charset="0"/>
              </a:rPr>
              <a:t>Chart courtesy of Thomas Stegall </a:t>
            </a:r>
          </a:p>
        </p:txBody>
      </p:sp>
    </p:spTree>
    <p:extLst>
      <p:ext uri="{BB962C8B-B14F-4D97-AF65-F5344CB8AC3E}">
        <p14:creationId xmlns:p14="http://schemas.microsoft.com/office/powerpoint/2010/main" val="80727420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b="1" u="sng" dirty="0">
                <a:solidFill>
                  <a:srgbClr val="FFFFCC"/>
                </a:solidFill>
              </a:rPr>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5438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a:t>
            </a:r>
            <a:r>
              <a:rPr lang="en-US" sz="3400" dirty="0">
                <a:effectLst>
                  <a:outerShdw blurRad="38100" dist="38100" dir="2700000" algn="tl">
                    <a:srgbClr val="000000">
                      <a:alpha val="43137"/>
                    </a:srgbClr>
                  </a:outerShdw>
                </a:effectLst>
                <a:latin typeface="Calibri" panose="020F0502020204030204" pitchFamily="34" charset="0"/>
              </a:rPr>
              <a:t>upholds all things by the word of His power. </a:t>
            </a:r>
            <a:r>
              <a:rPr lang="en-US" sz="3400" i="0" dirty="0">
                <a:effectLst>
                  <a:outerShdw blurRad="38100" dist="38100" dir="2700000" algn="tl">
                    <a:srgbClr val="000000">
                      <a:alpha val="43137"/>
                    </a:srgbClr>
                  </a:outerShdw>
                </a:effectLst>
                <a:latin typeface="Calibri" panose="020F0502020204030204" pitchFamily="34" charset="0"/>
              </a:rPr>
              <a:t>When He had made purification of sins,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4708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105EF-6EC8-0FB2-3ABE-5CA9B8247990}"/>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8335CA63-251E-F672-FB52-14894F6785EA}"/>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p>
        </p:txBody>
      </p:sp>
      <p:sp>
        <p:nvSpPr>
          <p:cNvPr id="4099" name="Rectangle 3">
            <a:extLst>
              <a:ext uri="{FF2B5EF4-FFF2-40B4-BE49-F238E27FC236}">
                <a16:creationId xmlns:a16="http://schemas.microsoft.com/office/drawing/2014/main" id="{C0FE2921-E50A-56E1-A271-5198326596DA}"/>
              </a:ext>
            </a:extLst>
          </p:cNvPr>
          <p:cNvSpPr>
            <a:spLocks noGrp="1" noChangeArrowheads="1"/>
          </p:cNvSpPr>
          <p:nvPr>
            <p:ph type="body" idx="1"/>
          </p:nvPr>
        </p:nvSpPr>
        <p:spPr>
          <a:xfrm>
            <a:off x="609600" y="1752600"/>
            <a:ext cx="6324600" cy="3124200"/>
          </a:xfrm>
        </p:spPr>
        <p:txBody>
          <a:bodyPr/>
          <a:lstStyle/>
          <a:p>
            <a:pPr marL="457200" indent="-457200" eaLnBrk="1" hangingPunct="1">
              <a:spcBef>
                <a:spcPts val="0"/>
              </a:spcBef>
              <a:spcAft>
                <a:spcPts val="2400"/>
              </a:spcAft>
              <a:defRPr/>
            </a:pPr>
            <a:r>
              <a:rPr lang="en-US" dirty="0"/>
              <a:t>Believers (1:3)</a:t>
            </a:r>
          </a:p>
          <a:p>
            <a:pPr marL="457200" indent="-457200" eaLnBrk="1" hangingPunct="1">
              <a:spcBef>
                <a:spcPts val="0"/>
              </a:spcBef>
              <a:spcAft>
                <a:spcPts val="2400"/>
              </a:spcAft>
              <a:defRPr/>
            </a:pPr>
            <a:r>
              <a:rPr lang="en-US" b="1" u="sng" dirty="0">
                <a:solidFill>
                  <a:srgbClr val="FFFFCC"/>
                </a:solidFill>
              </a:rPr>
              <a:t>2</a:t>
            </a:r>
            <a:r>
              <a:rPr lang="en-US" b="1" u="sng" baseline="30000" dirty="0">
                <a:solidFill>
                  <a:srgbClr val="FFFFCC"/>
                </a:solidFill>
              </a:rPr>
              <a:t>nd</a:t>
            </a:r>
            <a:r>
              <a:rPr lang="en-US" b="1" u="sng" dirty="0">
                <a:solidFill>
                  <a:srgbClr val="FFFFCC"/>
                </a:solidFill>
              </a:rPr>
              <a:t> generation (2:2-3)</a:t>
            </a:r>
          </a:p>
          <a:p>
            <a:pPr marL="457200" indent="-457200" eaLnBrk="1" hangingPunct="1">
              <a:spcBef>
                <a:spcPts val="0"/>
              </a:spcBef>
              <a:spcAft>
                <a:spcPts val="2400"/>
              </a:spcAft>
              <a:defRPr/>
            </a:pPr>
            <a:r>
              <a:rPr lang="en-US" dirty="0"/>
              <a:t>Jews</a:t>
            </a:r>
          </a:p>
          <a:p>
            <a:pPr marL="457200" indent="-457200" eaLnBrk="1" hangingPunct="1">
              <a:spcBef>
                <a:spcPts val="0"/>
              </a:spcBef>
              <a:spcAft>
                <a:spcPts val="2400"/>
              </a:spcAft>
              <a:defRPr/>
            </a:pPr>
            <a:r>
              <a:rPr lang="en-US" dirty="0"/>
              <a:t>Located in the Land of Israel</a:t>
            </a:r>
          </a:p>
        </p:txBody>
      </p:sp>
      <p:pic>
        <p:nvPicPr>
          <p:cNvPr id="3" name="Picture 2">
            <a:extLst>
              <a:ext uri="{FF2B5EF4-FFF2-40B4-BE49-F238E27FC236}">
                <a16:creationId xmlns:a16="http://schemas.microsoft.com/office/drawing/2014/main" id="{374E262C-61B3-CE19-DEC5-57A9E3D16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902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idx="4294967295"/>
          </p:nvPr>
        </p:nvSpPr>
        <p:spPr>
          <a:xfrm>
            <a:off x="3200400" y="228600"/>
            <a:ext cx="5791200" cy="838200"/>
          </a:xfrm>
        </p:spPr>
        <p:txBody>
          <a:bodyPr/>
          <a:lstStyle/>
          <a:p>
            <a:pPr algn="ctr" eaLnBrk="1" hangingPunct="1">
              <a:defRPr/>
            </a:pPr>
            <a:r>
              <a:rPr lang="en-US" altLang="en-US" sz="3600" dirty="0"/>
              <a:t>Christ’s Three Offices</a:t>
            </a:r>
          </a:p>
        </p:txBody>
      </p:sp>
      <p:sp>
        <p:nvSpPr>
          <p:cNvPr id="6" name="Content Placeholder 5"/>
          <p:cNvSpPr>
            <a:spLocks noGrp="1"/>
          </p:cNvSpPr>
          <p:nvPr>
            <p:ph idx="4294967295"/>
          </p:nvPr>
        </p:nvSpPr>
        <p:spPr>
          <a:xfrm>
            <a:off x="609600" y="1676400"/>
            <a:ext cx="7848600" cy="2895600"/>
          </a:xfrm>
        </p:spPr>
        <p:txBody>
          <a:bodyPr/>
          <a:lstStyle/>
          <a:p>
            <a:pPr marL="463550" indent="-463550" eaLnBrk="1" hangingPunct="1">
              <a:spcBef>
                <a:spcPts val="0"/>
              </a:spcBef>
              <a:spcAft>
                <a:spcPts val="3600"/>
              </a:spcAft>
              <a:buSzPct val="100000"/>
              <a:buFont typeface="+mj-lt"/>
              <a:buAutoNum type="arabicPeriod"/>
              <a:defRPr/>
            </a:pPr>
            <a:r>
              <a:rPr lang="en-US" dirty="0"/>
              <a:t>Prophet – 1</a:t>
            </a:r>
            <a:r>
              <a:rPr lang="en-US" baseline="30000" dirty="0"/>
              <a:t>st</a:t>
            </a:r>
            <a:r>
              <a:rPr lang="en-US" dirty="0"/>
              <a:t> Coming (Matt. 4:17)</a:t>
            </a:r>
          </a:p>
          <a:p>
            <a:pPr marL="463550" indent="-463550" eaLnBrk="1" hangingPunct="1">
              <a:spcBef>
                <a:spcPts val="0"/>
              </a:spcBef>
              <a:spcAft>
                <a:spcPts val="3600"/>
              </a:spcAft>
              <a:buSzPct val="100000"/>
              <a:buFont typeface="+mj-lt"/>
              <a:buAutoNum type="arabicPeriod"/>
              <a:defRPr/>
            </a:pPr>
            <a:r>
              <a:rPr lang="en-US" dirty="0"/>
              <a:t>Priest – Present Session (Heb. 4:15)</a:t>
            </a:r>
          </a:p>
          <a:p>
            <a:pPr marL="463550" indent="-463550" eaLnBrk="1" hangingPunct="1">
              <a:spcBef>
                <a:spcPts val="0"/>
              </a:spcBef>
              <a:spcAft>
                <a:spcPts val="3600"/>
              </a:spcAft>
              <a:buSzPct val="100000"/>
              <a:buFont typeface="+mj-lt"/>
              <a:buAutoNum type="arabicPeriod"/>
              <a:defRPr/>
            </a:pPr>
            <a:r>
              <a:rPr lang="en-US" dirty="0"/>
              <a:t> King – 2</a:t>
            </a:r>
            <a:r>
              <a:rPr lang="en-US" baseline="30000" dirty="0"/>
              <a:t>nd</a:t>
            </a:r>
            <a:r>
              <a:rPr lang="en-US" dirty="0"/>
              <a:t> Coming (Isa. 9:6-7; Matt. 25:31)</a:t>
            </a:r>
          </a:p>
        </p:txBody>
      </p:sp>
      <p:pic>
        <p:nvPicPr>
          <p:cNvPr id="2" name="Picture 4" descr="King_of_Kings[1]">
            <a:extLst>
              <a:ext uri="{FF2B5EF4-FFF2-40B4-BE49-F238E27FC236}">
                <a16:creationId xmlns:a16="http://schemas.microsoft.com/office/drawing/2014/main" id="{5C8FBEE3-3E33-BA77-8B46-7E674EB5C4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8983" y="1828800"/>
            <a:ext cx="2363417" cy="32004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4958725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idx="4294967295"/>
          </p:nvPr>
        </p:nvSpPr>
        <p:spPr>
          <a:xfrm>
            <a:off x="3200400" y="228600"/>
            <a:ext cx="5791200" cy="838200"/>
          </a:xfrm>
        </p:spPr>
        <p:txBody>
          <a:bodyPr/>
          <a:lstStyle/>
          <a:p>
            <a:pPr algn="ctr" eaLnBrk="1" hangingPunct="1">
              <a:defRPr/>
            </a:pPr>
            <a:r>
              <a:rPr lang="en-US" altLang="en-US" sz="3600" dirty="0"/>
              <a:t>Christ’s Three Offices</a:t>
            </a:r>
          </a:p>
        </p:txBody>
      </p:sp>
      <p:sp>
        <p:nvSpPr>
          <p:cNvPr id="6" name="Content Placeholder 5"/>
          <p:cNvSpPr>
            <a:spLocks noGrp="1"/>
          </p:cNvSpPr>
          <p:nvPr>
            <p:ph idx="4294967295"/>
          </p:nvPr>
        </p:nvSpPr>
        <p:spPr>
          <a:xfrm>
            <a:off x="609600" y="1676400"/>
            <a:ext cx="7848600" cy="2895600"/>
          </a:xfrm>
        </p:spPr>
        <p:txBody>
          <a:bodyPr/>
          <a:lstStyle/>
          <a:p>
            <a:pPr marL="463550" indent="-463550" eaLnBrk="1" hangingPunct="1">
              <a:spcBef>
                <a:spcPts val="0"/>
              </a:spcBef>
              <a:spcAft>
                <a:spcPts val="3600"/>
              </a:spcAft>
              <a:buSzPct val="100000"/>
              <a:buFont typeface="+mj-lt"/>
              <a:buAutoNum type="arabicPeriod"/>
              <a:defRPr/>
            </a:pPr>
            <a:r>
              <a:rPr lang="en-US" dirty="0"/>
              <a:t>Prophet – 1</a:t>
            </a:r>
            <a:r>
              <a:rPr lang="en-US" baseline="30000" dirty="0"/>
              <a:t>st</a:t>
            </a:r>
            <a:r>
              <a:rPr lang="en-US" dirty="0"/>
              <a:t> Coming (Matt. 4:17)</a:t>
            </a:r>
          </a:p>
          <a:p>
            <a:pPr marL="463550" indent="-463550" eaLnBrk="1" hangingPunct="1">
              <a:spcBef>
                <a:spcPts val="0"/>
              </a:spcBef>
              <a:spcAft>
                <a:spcPts val="3600"/>
              </a:spcAft>
              <a:buSzPct val="100000"/>
              <a:buFont typeface="+mj-lt"/>
              <a:buAutoNum type="arabicPeriod"/>
              <a:defRPr/>
            </a:pPr>
            <a:r>
              <a:rPr lang="en-US" b="1" u="sng" dirty="0">
                <a:solidFill>
                  <a:srgbClr val="FFFFCC"/>
                </a:solidFill>
              </a:rPr>
              <a:t>Priest – Present Session (Heb. 4:15)</a:t>
            </a:r>
          </a:p>
          <a:p>
            <a:pPr marL="463550" indent="-463550" eaLnBrk="1" hangingPunct="1">
              <a:spcBef>
                <a:spcPts val="0"/>
              </a:spcBef>
              <a:spcAft>
                <a:spcPts val="3600"/>
              </a:spcAft>
              <a:buSzPct val="100000"/>
              <a:buFont typeface="+mj-lt"/>
              <a:buAutoNum type="arabicPeriod"/>
              <a:defRPr/>
            </a:pPr>
            <a:r>
              <a:rPr lang="en-US" dirty="0"/>
              <a:t> King – 2</a:t>
            </a:r>
            <a:r>
              <a:rPr lang="en-US" baseline="30000" dirty="0"/>
              <a:t>nd</a:t>
            </a:r>
            <a:r>
              <a:rPr lang="en-US" dirty="0"/>
              <a:t> Coming (Isa. 9:6-7; Matt. 25:31)</a:t>
            </a:r>
          </a:p>
        </p:txBody>
      </p:sp>
      <p:pic>
        <p:nvPicPr>
          <p:cNvPr id="2" name="Picture 4" descr="King_of_Kings[1]">
            <a:extLst>
              <a:ext uri="{FF2B5EF4-FFF2-40B4-BE49-F238E27FC236}">
                <a16:creationId xmlns:a16="http://schemas.microsoft.com/office/drawing/2014/main" id="{5C8FBEE3-3E33-BA77-8B46-7E674EB5C4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8983" y="1828800"/>
            <a:ext cx="2363417" cy="32004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6690326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629400" y="4191000"/>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26604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8158C-CBB3-519E-B1F8-F3E29FC5B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810000"/>
          </a:xfrm>
        </p:spPr>
        <p:txBody>
          <a:bodyPr/>
          <a:lstStyle/>
          <a:p>
            <a:pPr marL="0" indent="0" algn="ctr">
              <a:spcBef>
                <a:spcPts val="0"/>
              </a:spcBef>
              <a:spcAft>
                <a:spcPts val="900"/>
              </a:spcAft>
              <a:buNone/>
              <a:defRPr/>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3:21 </a:t>
            </a:r>
          </a:p>
          <a:p>
            <a:pPr marL="0" indent="0" algn="ctr">
              <a:spcBef>
                <a:spcPts val="0"/>
              </a:spcBef>
              <a:spcAft>
                <a:spcPts val="900"/>
              </a:spcAft>
              <a:buNone/>
              <a:defRPr/>
            </a:pPr>
            <a:r>
              <a:rPr lang="en-US" sz="2800" b="1" dirty="0">
                <a:solidFill>
                  <a:srgbClr val="FFFFCC"/>
                </a:solidFill>
                <a:effectLst>
                  <a:outerShdw blurRad="38100" dist="38100" dir="2700000" algn="tl">
                    <a:srgbClr val="000000">
                      <a:alpha val="43137"/>
                    </a:srgbClr>
                  </a:outerShdw>
                </a:effectLst>
              </a:rPr>
              <a:t>PROMISE TO THE OVERCOMERS </a:t>
            </a:r>
          </a:p>
          <a:p>
            <a:pPr marL="0" indent="0" algn="just">
              <a:spcBef>
                <a:spcPts val="0"/>
              </a:spcBef>
              <a:spcAft>
                <a:spcPts val="1200"/>
              </a:spcAft>
              <a:buNone/>
              <a:defRPr/>
            </a:pPr>
            <a:r>
              <a:rPr lang="en-US" altLang="en-US" sz="3500" dirty="0">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He who overcomes, </a:t>
            </a:r>
            <a:r>
              <a:rPr lang="en-US" sz="3500" b="1" u="sng" dirty="0">
                <a:solidFill>
                  <a:srgbClr val="FFFFCC"/>
                </a:solidFill>
                <a:effectLst>
                  <a:outerShdw blurRad="38100" dist="38100" dir="2700000" algn="tl">
                    <a:srgbClr val="000000">
                      <a:alpha val="43137"/>
                    </a:srgbClr>
                  </a:outerShdw>
                </a:effectLst>
              </a:rPr>
              <a:t>I will grant </a:t>
            </a:r>
            <a:r>
              <a:rPr lang="en-US" sz="3500" dirty="0">
                <a:effectLst>
                  <a:outerShdw blurRad="38100" dist="38100" dir="2700000" algn="tl">
                    <a:srgbClr val="000000">
                      <a:alpha val="43137"/>
                    </a:srgbClr>
                  </a:outerShdw>
                </a:effectLst>
              </a:rPr>
              <a:t>[</a:t>
            </a:r>
            <a:r>
              <a:rPr lang="en-US" sz="3500" b="1" u="sng" dirty="0">
                <a:solidFill>
                  <a:srgbClr val="FFFFCC"/>
                </a:solidFill>
                <a:effectLst>
                  <a:outerShdw blurRad="38100" dist="38100" dir="2700000" algn="tl">
                    <a:srgbClr val="000000">
                      <a:alpha val="43137"/>
                    </a:srgbClr>
                  </a:outerShdw>
                </a:effectLst>
              </a:rPr>
              <a:t>future tense of </a:t>
            </a:r>
            <a:r>
              <a:rPr lang="en-US" sz="3500" b="1" i="1" u="sng" dirty="0" err="1">
                <a:solidFill>
                  <a:srgbClr val="FFFFCC"/>
                </a:solidFill>
                <a:effectLst>
                  <a:outerShdw blurRad="38100" dist="38100" dir="2700000" algn="tl">
                    <a:srgbClr val="000000">
                      <a:alpha val="43137"/>
                    </a:srgbClr>
                  </a:outerShdw>
                </a:effectLst>
              </a:rPr>
              <a:t>didōmi</a:t>
            </a:r>
            <a:r>
              <a:rPr lang="en-US" sz="3500" dirty="0">
                <a:effectLst>
                  <a:outerShdw blurRad="38100" dist="38100" dir="2700000" algn="tl">
                    <a:srgbClr val="000000">
                      <a:alpha val="43137"/>
                    </a:srgbClr>
                  </a:outerShdw>
                </a:effectLst>
              </a:rPr>
              <a:t>] to him to sit down with Me on </a:t>
            </a:r>
            <a:r>
              <a:rPr lang="en-US" sz="3500" b="1" u="sng" dirty="0">
                <a:solidFill>
                  <a:srgbClr val="FFFFCC"/>
                </a:solidFill>
                <a:effectLst>
                  <a:outerShdw blurRad="38100" dist="38100" dir="2700000" algn="tl">
                    <a:srgbClr val="000000">
                      <a:alpha val="43137"/>
                    </a:srgbClr>
                  </a:outerShdw>
                </a:effectLst>
              </a:rPr>
              <a:t>My throne</a:t>
            </a:r>
            <a:r>
              <a:rPr lang="en-US" sz="3500" dirty="0">
                <a:effectLst>
                  <a:outerShdw blurRad="38100" dist="38100" dir="2700000" algn="tl">
                    <a:srgbClr val="000000">
                      <a:alpha val="43137"/>
                    </a:srgbClr>
                  </a:outerShdw>
                </a:effectLst>
              </a:rPr>
              <a:t>, as I also overcame and </a:t>
            </a:r>
            <a:r>
              <a:rPr lang="en-US" sz="3500" b="1" u="sng" dirty="0">
                <a:solidFill>
                  <a:srgbClr val="FFFFCC"/>
                </a:solidFill>
                <a:effectLst>
                  <a:outerShdw blurRad="38100" dist="38100" dir="2700000" algn="tl">
                    <a:srgbClr val="000000">
                      <a:alpha val="43137"/>
                    </a:srgbClr>
                  </a:outerShdw>
                </a:effectLst>
              </a:rPr>
              <a:t>sat down</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aorist tense of </a:t>
            </a:r>
            <a:r>
              <a:rPr lang="en-US" sz="3500" b="1" i="1" u="sng" dirty="0" err="1">
                <a:solidFill>
                  <a:srgbClr val="FFFFCC"/>
                </a:solidFill>
                <a:effectLst>
                  <a:outerShdw blurRad="38100" dist="38100" dir="2700000" algn="tl">
                    <a:srgbClr val="000000">
                      <a:alpha val="43137"/>
                    </a:srgbClr>
                  </a:outerShdw>
                </a:effectLst>
              </a:rPr>
              <a:t>kathizō</a:t>
            </a:r>
            <a:r>
              <a:rPr lang="en-US" sz="3500" dirty="0">
                <a:effectLst>
                  <a:outerShdw blurRad="38100" dist="38100" dir="2700000" algn="tl">
                    <a:srgbClr val="000000">
                      <a:alpha val="43137"/>
                    </a:srgbClr>
                  </a:outerShdw>
                </a:effectLst>
              </a:rPr>
              <a:t>] with My Father on </a:t>
            </a:r>
            <a:r>
              <a:rPr lang="en-US" sz="3500" b="1" u="sng" dirty="0">
                <a:solidFill>
                  <a:srgbClr val="FFFFCC"/>
                </a:solidFill>
                <a:effectLst>
                  <a:outerShdw blurRad="38100" dist="38100" dir="2700000" algn="tl">
                    <a:srgbClr val="000000">
                      <a:alpha val="43137"/>
                    </a:srgbClr>
                  </a:outerShdw>
                </a:effectLst>
              </a:rPr>
              <a:t>His throne</a:t>
            </a:r>
            <a:r>
              <a:rPr lang="en-US" altLang="en-US" sz="3500" dirty="0">
                <a:effectLst>
                  <a:outerShdw blurRad="38100" dist="38100" dir="2700000" algn="tl">
                    <a:srgbClr val="000000">
                      <a:alpha val="43137"/>
                    </a:srgbClr>
                  </a:outerShdw>
                </a:effectLst>
                <a:latin typeface="Calibri" panose="020F0502020204030204" pitchFamily="34" charset="0"/>
              </a:rPr>
              <a:t>.”</a:t>
            </a:r>
            <a:endParaRPr lang="en-US" sz="35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6951" y="3230880"/>
            <a:ext cx="217809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1423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570B0-11A1-780B-8051-1469E945BF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12:5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she gave birth to a son, a male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is to rule all the nations with a rod of iron;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 child was caught up to God and to His throne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0E7D5714-3BA8-B261-7231-3BE2BDE0841E}"/>
              </a:ext>
            </a:extLst>
          </p:cNvPr>
          <p:cNvPicPr>
            <a:picLocks noChangeAspect="1"/>
          </p:cNvPicPr>
          <p:nvPr/>
        </p:nvPicPr>
        <p:blipFill>
          <a:blip r:embed="rId3"/>
          <a:stretch>
            <a:fillRect/>
          </a:stretch>
        </p:blipFill>
        <p:spPr>
          <a:xfrm>
            <a:off x="5059191" y="2590800"/>
            <a:ext cx="2073618" cy="2286000"/>
          </a:xfrm>
          <a:prstGeom prst="rect">
            <a:avLst/>
          </a:prstGeom>
        </p:spPr>
      </p:pic>
    </p:spTree>
    <p:extLst>
      <p:ext uri="{BB962C8B-B14F-4D97-AF65-F5344CB8AC3E}">
        <p14:creationId xmlns:p14="http://schemas.microsoft.com/office/powerpoint/2010/main" val="3798585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8168" y="167358"/>
            <a:ext cx="8315665" cy="6523285"/>
          </a:xfrm>
          <a:prstGeom prst="rect">
            <a:avLst/>
          </a:prstGeom>
        </p:spPr>
      </p:pic>
    </p:spTree>
    <p:extLst>
      <p:ext uri="{BB962C8B-B14F-4D97-AF65-F5344CB8AC3E}">
        <p14:creationId xmlns:p14="http://schemas.microsoft.com/office/powerpoint/2010/main" val="1080777600"/>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51818118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36939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clearly Jesus did not set up a natural theocratic kingdom with Himself as the king ruling from Jerusalem on earth before His resurrection. So, what happened to the kingdom He promised? It was postponed, many NT interpreters suggest. . . . But if the premillennial view just espoused is true, that leaves the question concerning the present ministry of Christ. </a:t>
            </a:r>
            <a:r>
              <a:rPr lang="en-US" sz="3200" b="1" u="sng" dirty="0">
                <a:solidFill>
                  <a:srgbClr val="FFFFCC"/>
                </a:solidFill>
                <a:effectLst>
                  <a:outerShdw blurRad="38100" dist="38100" dir="2700000" algn="tl">
                    <a:srgbClr val="000000">
                      <a:alpha val="43137"/>
                    </a:srgbClr>
                  </a:outerShdw>
                </a:effectLst>
              </a:rPr>
              <a:t>What is He doing right now</a:t>
            </a:r>
            <a:r>
              <a:rPr lang="en-US" sz="3200" b="1" dirty="0">
                <a:solidFill>
                  <a:srgbClr val="FFFFCC"/>
                </a:solidFill>
                <a:effectLst>
                  <a:outerShdw blurRad="38100" dist="38100" dir="2700000" algn="tl">
                    <a:srgbClr val="000000">
                      <a:alpha val="43137"/>
                    </a:srgbClr>
                  </a:outerShdw>
                </a:effectLst>
              </a:rPr>
              <a:t>?</a:t>
            </a:r>
            <a:r>
              <a:rPr lang="en-US" sz="3200" i="1" dirty="0">
                <a:effectLst>
                  <a:outerShdw blurRad="38100" dist="38100" dir="2700000" algn="tl">
                    <a:srgbClr val="000000">
                      <a:alpha val="43137"/>
                    </a:srgbClr>
                  </a:outerShdw>
                </a:effectLst>
              </a:rPr>
              <a:t>”</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886075" y="232828"/>
            <a:ext cx="64198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Dave Anderson</a:t>
            </a:r>
          </a:p>
          <a:p>
            <a:pPr algn="ctr"/>
            <a:r>
              <a:rPr lang="en-US" sz="1800" i="1" dirty="0">
                <a:effectLst>
                  <a:outerShdw blurRad="38100" dist="38100" dir="2700000" algn="tl">
                    <a:srgbClr val="000000">
                      <a:alpha val="43137"/>
                    </a:srgbClr>
                  </a:outerShdw>
                </a:effectLst>
                <a:latin typeface="Calibri" panose="020F0502020204030204" pitchFamily="34" charset="0"/>
              </a:rPr>
              <a:t>The King-Priest of Psalm 110 in Hebrews </a:t>
            </a:r>
            <a:r>
              <a:rPr lang="en-US" sz="1800" dirty="0">
                <a:effectLst>
                  <a:outerShdw blurRad="38100" dist="38100" dir="2700000" algn="tl">
                    <a:srgbClr val="000000">
                      <a:alpha val="43137"/>
                    </a:srgbClr>
                  </a:outerShdw>
                </a:effectLst>
                <a:latin typeface="Calibri" panose="020F0502020204030204" pitchFamily="34" charset="0"/>
              </a:rPr>
              <a:t>(New York: Lang, 2001), 2.</a:t>
            </a:r>
          </a:p>
        </p:txBody>
      </p:sp>
    </p:spTree>
    <p:extLst>
      <p:ext uri="{BB962C8B-B14F-4D97-AF65-F5344CB8AC3E}">
        <p14:creationId xmlns:p14="http://schemas.microsoft.com/office/powerpoint/2010/main" val="37155230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0060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classical or revised dispensationalists should also recognize the </a:t>
            </a:r>
            <a:r>
              <a:rPr lang="en-US" sz="3200" i="1" dirty="0">
                <a:effectLst>
                  <a:outerShdw blurRad="38100" dist="38100" dir="2700000" algn="tl">
                    <a:srgbClr val="000000">
                      <a:alpha val="43137"/>
                    </a:srgbClr>
                  </a:outerShdw>
                </a:effectLst>
              </a:rPr>
              <a:t>already</a:t>
            </a:r>
            <a:r>
              <a:rPr lang="en-US" sz="3200" dirty="0">
                <a:effectLst>
                  <a:outerShdw blurRad="38100" dist="38100" dir="2700000" algn="tl">
                    <a:srgbClr val="000000">
                      <a:alpha val="43137"/>
                    </a:srgbClr>
                  </a:outerShdw>
                </a:effectLst>
              </a:rPr>
              <a:t> eschatology of Hebrews. </a:t>
            </a:r>
            <a:r>
              <a:rPr lang="en-US" sz="3200" b="1" u="sng" dirty="0">
                <a:solidFill>
                  <a:srgbClr val="FFFFCC"/>
                </a:solidFill>
                <a:effectLst>
                  <a:outerShdw blurRad="38100" dist="38100" dir="2700000" algn="tl">
                    <a:srgbClr val="000000">
                      <a:alpha val="43137"/>
                    </a:srgbClr>
                  </a:outerShdw>
                </a:effectLst>
              </a:rPr>
              <a:t>Christ is not passive on the throne</a:t>
            </a:r>
            <a:r>
              <a:rPr lang="en-US" sz="3200" dirty="0">
                <a:effectLst>
                  <a:outerShdw blurRad="38100" dist="38100" dir="2700000" algn="tl">
                    <a:srgbClr val="000000">
                      <a:alpha val="43137"/>
                    </a:srgbClr>
                  </a:outerShdw>
                </a:effectLst>
              </a:rPr>
              <a:t>. He is reigning. He has subjects. And because He is the forerunner, there are many present blessings which belong to the eschatological age which can be enjoyed now because the Davidic Covenant with some of its blessings has been inaugurated.</a:t>
            </a:r>
            <a:r>
              <a:rPr lang="en-US" sz="3200" i="1" dirty="0">
                <a:effectLst>
                  <a:outerShdw blurRad="38100" dist="38100" dir="2700000" algn="tl">
                    <a:srgbClr val="000000">
                      <a:alpha val="43137"/>
                    </a:srgbClr>
                  </a:outerShdw>
                </a:effectLst>
              </a:rPr>
              <a:t>”</a:t>
            </a:r>
          </a:p>
        </p:txBody>
      </p:sp>
      <p:sp>
        <p:nvSpPr>
          <p:cNvPr id="8" name="Rectangle 7">
            <a:extLst>
              <a:ext uri="{FF2B5EF4-FFF2-40B4-BE49-F238E27FC236}">
                <a16:creationId xmlns:a16="http://schemas.microsoft.com/office/drawing/2014/main" id="{585E8E5F-D8FD-4E4C-AE84-5C0CC1D3326A}"/>
              </a:ext>
            </a:extLst>
          </p:cNvPr>
          <p:cNvSpPr/>
          <p:nvPr/>
        </p:nvSpPr>
        <p:spPr>
          <a:xfrm>
            <a:off x="2776539" y="232828"/>
            <a:ext cx="6638925"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Dave Anderson</a:t>
            </a:r>
          </a:p>
          <a:p>
            <a:pPr algn="ctr"/>
            <a:r>
              <a:rPr lang="en-US" sz="1800" i="1" dirty="0">
                <a:effectLst>
                  <a:outerShdw blurRad="38100" dist="38100" dir="2700000" algn="tl">
                    <a:srgbClr val="000000">
                      <a:alpha val="43137"/>
                    </a:srgbClr>
                  </a:outerShdw>
                </a:effectLst>
                <a:latin typeface="Calibri" panose="020F0502020204030204" pitchFamily="34" charset="0"/>
              </a:rPr>
              <a:t>The King-Priest of Psalm 110 in Hebrews </a:t>
            </a:r>
            <a:r>
              <a:rPr lang="en-US" sz="1800" dirty="0">
                <a:effectLst>
                  <a:outerShdw blurRad="38100" dist="38100" dir="2700000" algn="tl">
                    <a:srgbClr val="000000">
                      <a:alpha val="43137"/>
                    </a:srgbClr>
                  </a:outerShdw>
                </a:effectLst>
                <a:latin typeface="Calibri" panose="020F0502020204030204" pitchFamily="34" charset="0"/>
              </a:rPr>
              <a:t>(New York: Lang, 2001), 296.</a:t>
            </a:r>
          </a:p>
        </p:txBody>
      </p:sp>
      <p:pic>
        <p:nvPicPr>
          <p:cNvPr id="2" name="Picture 2" descr="Image result for dave anderson grace school of">
            <a:extLst>
              <a:ext uri="{FF2B5EF4-FFF2-40B4-BE49-F238E27FC236}">
                <a16:creationId xmlns:a16="http://schemas.microsoft.com/office/drawing/2014/main" id="{CB1F1F10-FC42-6713-AF9C-6D3CABC38C9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83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7DA57-F1D2-3D6E-ECBC-6C3C22B11940}"/>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040B10E5-E0B9-40D1-EA53-FF8C730803F1}"/>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p>
        </p:txBody>
      </p:sp>
      <p:sp>
        <p:nvSpPr>
          <p:cNvPr id="4099" name="Rectangle 3">
            <a:extLst>
              <a:ext uri="{FF2B5EF4-FFF2-40B4-BE49-F238E27FC236}">
                <a16:creationId xmlns:a16="http://schemas.microsoft.com/office/drawing/2014/main" id="{CF134D44-1C56-1595-6703-6388AFC95764}"/>
              </a:ext>
            </a:extLst>
          </p:cNvPr>
          <p:cNvSpPr>
            <a:spLocks noGrp="1" noChangeArrowheads="1"/>
          </p:cNvSpPr>
          <p:nvPr>
            <p:ph type="body" idx="1"/>
          </p:nvPr>
        </p:nvSpPr>
        <p:spPr>
          <a:xfrm>
            <a:off x="609600" y="1752600"/>
            <a:ext cx="6324600" cy="3124200"/>
          </a:xfrm>
        </p:spPr>
        <p:txBody>
          <a:bodyPr/>
          <a:lstStyle/>
          <a:p>
            <a:pPr marL="457200" indent="-457200" eaLnBrk="1" hangingPunct="1">
              <a:spcBef>
                <a:spcPts val="0"/>
              </a:spcBef>
              <a:spcAft>
                <a:spcPts val="2400"/>
              </a:spcAft>
              <a:defRPr/>
            </a:pPr>
            <a:r>
              <a:rPr lang="en-US" dirty="0"/>
              <a:t>Believers (1:3)</a:t>
            </a:r>
          </a:p>
          <a:p>
            <a:pPr marL="457200" indent="-457200" eaLnBrk="1" hangingPunct="1">
              <a:spcBef>
                <a:spcPts val="0"/>
              </a:spcBef>
              <a:spcAft>
                <a:spcPts val="2400"/>
              </a:spcAft>
              <a:defRPr/>
            </a:pPr>
            <a:r>
              <a:rPr lang="en-US" dirty="0"/>
              <a:t>2</a:t>
            </a:r>
            <a:r>
              <a:rPr lang="en-US" baseline="30000" dirty="0"/>
              <a:t>nd</a:t>
            </a:r>
            <a:r>
              <a:rPr lang="en-US" dirty="0"/>
              <a:t> generation (2:2-3)</a:t>
            </a:r>
          </a:p>
          <a:p>
            <a:pPr marL="457200" indent="-457200" eaLnBrk="1" hangingPunct="1">
              <a:spcBef>
                <a:spcPts val="0"/>
              </a:spcBef>
              <a:spcAft>
                <a:spcPts val="2400"/>
              </a:spcAft>
              <a:defRPr/>
            </a:pPr>
            <a:r>
              <a:rPr lang="en-US" b="1" u="sng" dirty="0">
                <a:solidFill>
                  <a:srgbClr val="FFFFCC"/>
                </a:solidFill>
              </a:rPr>
              <a:t>Jews</a:t>
            </a:r>
          </a:p>
          <a:p>
            <a:pPr marL="457200" indent="-457200" eaLnBrk="1" hangingPunct="1">
              <a:spcBef>
                <a:spcPts val="0"/>
              </a:spcBef>
              <a:spcAft>
                <a:spcPts val="2400"/>
              </a:spcAft>
              <a:defRPr/>
            </a:pPr>
            <a:r>
              <a:rPr lang="en-US" dirty="0"/>
              <a:t>Located in the Land of Israel</a:t>
            </a:r>
          </a:p>
        </p:txBody>
      </p:sp>
      <p:pic>
        <p:nvPicPr>
          <p:cNvPr id="3" name="Picture 2">
            <a:extLst>
              <a:ext uri="{FF2B5EF4-FFF2-40B4-BE49-F238E27FC236}">
                <a16:creationId xmlns:a16="http://schemas.microsoft.com/office/drawing/2014/main" id="{C7413C3B-5B94-F500-176C-9EA50A9AE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04871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14400"/>
            <a:ext cx="8365067" cy="4705350"/>
          </a:xfrm>
          <a:prstGeom prst="rect">
            <a:avLst/>
          </a:prstGeom>
          <a:ln w="76200">
            <a:solidFill>
              <a:srgbClr val="FF0000"/>
            </a:solidFill>
          </a:ln>
        </p:spPr>
      </p:pic>
    </p:spTree>
    <p:extLst>
      <p:ext uri="{BB962C8B-B14F-4D97-AF65-F5344CB8AC3E}">
        <p14:creationId xmlns:p14="http://schemas.microsoft.com/office/powerpoint/2010/main" val="17586278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“The present ministry of Christ in heaven, known as His session, is far-reaching both in consequence and import. </a:t>
            </a:r>
            <a:r>
              <a:rPr lang="en-US" sz="3000" b="1" u="sng" dirty="0">
                <a:solidFill>
                  <a:srgbClr val="FFFFCC"/>
                </a:solidFill>
                <a:effectLst>
                  <a:outerShdw blurRad="38100" dist="38100" dir="2700000" algn="tl">
                    <a:srgbClr val="000000">
                      <a:alpha val="43137"/>
                    </a:srgbClr>
                  </a:outerShdw>
                </a:effectLst>
              </a:rPr>
              <a:t>It too, has not been treated even with a passing consideration</a:t>
            </a:r>
            <a:r>
              <a:rPr lang="en-US" sz="3000" dirty="0">
                <a:effectLst>
                  <a:outerShdw blurRad="38100" dist="38100" dir="2700000" algn="tl">
                    <a:srgbClr val="000000">
                      <a:alpha val="43137"/>
                    </a:srgbClr>
                  </a:outerShdw>
                </a:effectLst>
              </a:rPr>
              <a:t> </a:t>
            </a:r>
            <a:r>
              <a:rPr lang="en-US" sz="3000" b="1" u="sng" dirty="0">
                <a:solidFill>
                  <a:srgbClr val="FFFFCC"/>
                </a:solidFill>
                <a:effectLst>
                  <a:outerShdw blurRad="38100" dist="38100" dir="2700000" algn="tl">
                    <a:srgbClr val="000000">
                      <a:alpha val="43137"/>
                    </a:srgbClr>
                  </a:outerShdw>
                </a:effectLst>
              </a:rPr>
              <a:t>by Covenant theologians</a:t>
            </a:r>
            <a:r>
              <a:rPr lang="en-US" sz="3000" dirty="0">
                <a:effectLst>
                  <a:outerShdw blurRad="38100" dist="38100" dir="2700000" algn="tl">
                    <a:srgbClr val="000000">
                      <a:alpha val="43137"/>
                    </a:srgbClr>
                  </a:outerShdw>
                </a:effectLst>
              </a:rPr>
              <a:t>, doubtless due to their inability—because of being confronted with their one covenant theory—to introduce features and ministries which indicate a new divine purpose in the Church and by so much tend to disrupt the unity of a supposed immutable purpose and covenant of God’s. Since, as will be seen, certain vital ministries of Christ in heaven provide completely for the believer’s security, </a:t>
            </a:r>
            <a:r>
              <a:rPr lang="en-US" sz="3000" b="1" u="sng" dirty="0">
                <a:solidFill>
                  <a:srgbClr val="FFFFCC"/>
                </a:solidFill>
                <a:effectLst>
                  <a:outerShdw blurRad="38100" dist="38100" dir="2700000" algn="tl">
                    <a:srgbClr val="000000">
                      <a:alpha val="43137"/>
                    </a:srgbClr>
                  </a:outerShdw>
                </a:effectLst>
              </a:rPr>
              <a:t>the present session of Christ has been eschewed by </a:t>
            </a:r>
            <a:r>
              <a:rPr lang="en-US" sz="3000" b="1" u="sng" dirty="0" err="1">
                <a:solidFill>
                  <a:srgbClr val="FFFFCC"/>
                </a:solidFill>
                <a:effectLst>
                  <a:outerShdw blurRad="38100" dist="38100" dir="2700000" algn="tl">
                    <a:srgbClr val="000000">
                      <a:alpha val="43137"/>
                    </a:srgbClr>
                  </a:outerShdw>
                </a:effectLst>
              </a:rPr>
              <a:t>Arminians</a:t>
            </a:r>
            <a:r>
              <a:rPr lang="en-US" sz="3000" b="1" u="sng" dirty="0">
                <a:solidFill>
                  <a:srgbClr val="FFFFCC"/>
                </a:solidFill>
                <a:effectLst>
                  <a:outerShdw blurRad="38100" dist="38100" dir="2700000" algn="tl">
                    <a:srgbClr val="000000">
                      <a:alpha val="43137"/>
                    </a:srgbClr>
                  </a:outerShdw>
                </a:effectLst>
              </a:rPr>
              <a:t> in a manner equally unpardonable</a:t>
            </a:r>
            <a:r>
              <a:rPr lang="en-US" sz="3000" dirty="0">
                <a:effectLst>
                  <a:outerShdw blurRad="38100" dist="38100" dir="2700000" algn="tl">
                    <a:srgbClr val="000000">
                      <a:alpha val="43137"/>
                    </a:srgbClr>
                  </a:outerShdw>
                </a:effectLst>
              </a:rPr>
              <a:t>. This neglect accounts very well . . .</a:t>
            </a:r>
          </a:p>
        </p:txBody>
      </p:sp>
      <p:pic>
        <p:nvPicPr>
          <p:cNvPr id="4" name="Picture 2" descr="http://t1.gstatic.com/images?q=tbn:ANd9GcQxv3vyi4YqgamHAJTIgWkNJkLqWWIuAG2pkecTpX67vjz6XE96K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CA05C907-3C10-4584-ABB7-A2004B3A19AF}"/>
              </a:ext>
            </a:extLst>
          </p:cNvPr>
          <p:cNvSpPr/>
          <p:nvPr/>
        </p:nvSpPr>
        <p:spPr>
          <a:xfrm>
            <a:off x="2286000" y="228600"/>
            <a:ext cx="7620000" cy="1015663"/>
          </a:xfrm>
          <a:prstGeom prst="rect">
            <a:avLst/>
          </a:prstGeom>
        </p:spPr>
        <p:txBody>
          <a:bodyPr wrap="square">
            <a:spAutoFit/>
          </a:bodyPr>
          <a:lstStyle/>
          <a:p>
            <a:pPr algn="ctr">
              <a:spcAft>
                <a:spcPts val="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56506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…for the emphasis of their pulpit ministrations. The Christian public, because deprived of the knowledge of Christ’s present ministry, are unaware of its vast realities, though they are able from childhood itself to relate the mere historical facts and activities of Christ during His three and one-half years of service on earth. </a:t>
            </a:r>
            <a:r>
              <a:rPr lang="en-US" sz="3000" b="1" u="sng" dirty="0">
                <a:solidFill>
                  <a:srgbClr val="FFFFCC"/>
                </a:solidFill>
                <a:effectLst>
                  <a:outerShdw blurRad="38100" dist="38100" dir="2700000" algn="tl">
                    <a:srgbClr val="000000">
                      <a:alpha val="43137"/>
                    </a:srgbClr>
                  </a:outerShdw>
                </a:effectLst>
              </a:rPr>
              <a:t>That Christ is doing anything now is not recognized by Christians generally and for this part-truth kind of preaching is wholly responsible. It yet remains true, whether neglected by one or the other kind of theologian</a:t>
            </a:r>
            <a:r>
              <a:rPr lang="en-US" sz="3000" dirty="0">
                <a:effectLst>
                  <a:outerShdw blurRad="38100" dist="38100" dir="2700000" algn="tl">
                    <a:srgbClr val="000000">
                      <a:alpha val="43137"/>
                    </a:srgbClr>
                  </a:outerShdw>
                </a:effectLst>
              </a:rPr>
              <a:t>, that Christ is now engaged in ministry which determines the service and destiny of all those who have put their trust in Him.”</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3" name="Picture 2" descr="http://t1.gstatic.com/images?q=tbn:ANd9GcQxv3vyi4YqgamHAJTIgWkNJkLqWWIuAG2pkecTpX67vjz6XE96Kw">
            <a:extLst>
              <a:ext uri="{FF2B5EF4-FFF2-40B4-BE49-F238E27FC236}">
                <a16:creationId xmlns:a16="http://schemas.microsoft.com/office/drawing/2014/main" id="{C13BA79A-DB6E-3FCD-003C-F723A6FF8E2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D771494A-B2BA-0E8F-1AB3-3FF83AE51DC8}"/>
              </a:ext>
            </a:extLst>
          </p:cNvPr>
          <p:cNvSpPr/>
          <p:nvPr/>
        </p:nvSpPr>
        <p:spPr>
          <a:xfrm>
            <a:off x="2286000" y="228600"/>
            <a:ext cx="7620000" cy="1015663"/>
          </a:xfrm>
          <a:prstGeom prst="rect">
            <a:avLst/>
          </a:prstGeom>
        </p:spPr>
        <p:txBody>
          <a:bodyPr wrap="square">
            <a:spAutoFit/>
          </a:bodyPr>
          <a:lstStyle/>
          <a:p>
            <a:pPr algn="ctr">
              <a:spcAft>
                <a:spcPts val="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19307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D1ABF7F-D3E6-D627-08A0-AB5A7B22183F}"/>
              </a:ext>
            </a:extLst>
          </p:cNvPr>
          <p:cNvGraphicFramePr>
            <a:graphicFrameLocks noGrp="1"/>
          </p:cNvGraphicFramePr>
          <p:nvPr>
            <p:ph idx="1"/>
            <p:extLst>
              <p:ext uri="{D42A27DB-BD31-4B8C-83A1-F6EECF244321}">
                <p14:modId xmlns:p14="http://schemas.microsoft.com/office/powerpoint/2010/main" val="2257693166"/>
              </p:ext>
            </p:extLst>
          </p:nvPr>
        </p:nvGraphicFramePr>
        <p:xfrm>
          <a:off x="607219" y="228600"/>
          <a:ext cx="10977562" cy="6400800"/>
        </p:xfrm>
        <a:graphic>
          <a:graphicData uri="http://schemas.openxmlformats.org/drawingml/2006/table">
            <a:tbl>
              <a:tblPr firstRow="1" bandRow="1">
                <a:tableStyleId>{5C22544A-7EE6-4342-B048-85BDC9FD1C3A}</a:tableStyleId>
              </a:tblPr>
              <a:tblGrid>
                <a:gridCol w="5488781">
                  <a:extLst>
                    <a:ext uri="{9D8B030D-6E8A-4147-A177-3AD203B41FA5}">
                      <a16:colId xmlns:a16="http://schemas.microsoft.com/office/drawing/2014/main" val="3494255027"/>
                    </a:ext>
                  </a:extLst>
                </a:gridCol>
                <a:gridCol w="5488781">
                  <a:extLst>
                    <a:ext uri="{9D8B030D-6E8A-4147-A177-3AD203B41FA5}">
                      <a16:colId xmlns:a16="http://schemas.microsoft.com/office/drawing/2014/main" val="3208223904"/>
                    </a:ext>
                  </a:extLst>
                </a:gridCol>
              </a:tblGrid>
              <a:tr h="914400">
                <a:tc gridSpan="2">
                  <a:txBody>
                    <a:bodyPr/>
                    <a:lstStyle/>
                    <a:p>
                      <a:pPr algn="ctr"/>
                      <a:r>
                        <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CHRIST’S HIGH PRIESTLY ACTIVITIES IN HIS PRESENT SESSION </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253245430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Sustains creation (Col. 1:16-17)</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7"/>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Keeps the Saints (John 10:27-29; 1 Pet. 1:5)</a:t>
                      </a:r>
                    </a:p>
                  </a:txBody>
                  <a:tcPr anchor="ctr"/>
                </a:tc>
                <a:extLst>
                  <a:ext uri="{0D108BD9-81ED-4DB2-BD59-A6C34878D82A}">
                    <a16:rowId xmlns:a16="http://schemas.microsoft.com/office/drawing/2014/main" val="3457139727"/>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2"/>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Head over the Church (Eph. 1:22-23)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8"/>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Intercedes for the Saints (Rom. 8:34; Heb. 7:25)</a:t>
                      </a:r>
                    </a:p>
                  </a:txBody>
                  <a:tcPr anchor="ctr"/>
                </a:tc>
                <a:extLst>
                  <a:ext uri="{0D108BD9-81ED-4DB2-BD59-A6C34878D82A}">
                    <a16:rowId xmlns:a16="http://schemas.microsoft.com/office/drawing/2014/main" val="131507267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3"/>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Groom of the Church (Eph. 5:22-33)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9"/>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Advocate for the Saints (Heb. 9:24; 1 John 2:1)</a:t>
                      </a:r>
                    </a:p>
                  </a:txBody>
                  <a:tcPr anchor="ctr"/>
                </a:tc>
                <a:extLst>
                  <a:ext uri="{0D108BD9-81ED-4DB2-BD59-A6C34878D82A}">
                    <a16:rowId xmlns:a16="http://schemas.microsoft.com/office/drawing/2014/main" val="324427594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4"/>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Building the Church (Matt. 16:18; Acts 2:41; 4:4) </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0"/>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Restores broken fellowship (1 John 1:9)</a:t>
                      </a:r>
                    </a:p>
                  </a:txBody>
                  <a:tcPr anchor="ctr"/>
                </a:tc>
                <a:extLst>
                  <a:ext uri="{0D108BD9-81ED-4DB2-BD59-A6C34878D82A}">
                    <a16:rowId xmlns:a16="http://schemas.microsoft.com/office/drawing/2014/main" val="3028931420"/>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5"/>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Bestowal of Spiritual Gifts (Eph. 4:7-12)</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1"/>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Disciplines His children (Heb. 12:5-13)</a:t>
                      </a:r>
                    </a:p>
                  </a:txBody>
                  <a:tcPr anchor="ctr"/>
                </a:tc>
                <a:extLst>
                  <a:ext uri="{0D108BD9-81ED-4DB2-BD59-A6C34878D82A}">
                    <a16:rowId xmlns:a16="http://schemas.microsoft.com/office/drawing/2014/main" val="136232781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6"/>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Melchizedekian High Priestly role (Heb. 6:20)</a:t>
                      </a:r>
                    </a:p>
                  </a:txBody>
                  <a:tcPr anchor="ctr"/>
                </a:tc>
                <a:tc>
                  <a:txBody>
                    <a:bodyPr/>
                    <a:lstStyle/>
                    <a:p>
                      <a:pPr marL="0" marR="0" lvl="0" indent="0" algn="l" defTabSz="914400" rtl="0" eaLnBrk="1" fontAlgn="auto" latinLnBrk="0" hangingPunct="1">
                        <a:lnSpc>
                          <a:spcPct val="100000"/>
                        </a:lnSpc>
                        <a:spcBef>
                          <a:spcPts val="0"/>
                        </a:spcBef>
                        <a:spcAft>
                          <a:spcPts val="600"/>
                        </a:spcAft>
                        <a:buClrTx/>
                        <a:buSzPct val="100000"/>
                        <a:buFont typeface="+mj-lt"/>
                        <a:buNone/>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Indwells His people (John 14:23)</a:t>
                      </a:r>
                    </a:p>
                  </a:txBody>
                  <a:tcPr anchor="ctr"/>
                </a:tc>
                <a:extLst>
                  <a:ext uri="{0D108BD9-81ED-4DB2-BD59-A6C34878D82A}">
                    <a16:rowId xmlns:a16="http://schemas.microsoft.com/office/drawing/2014/main" val="579941034"/>
                  </a:ext>
                </a:extLst>
              </a:tr>
            </a:tbl>
          </a:graphicData>
        </a:graphic>
      </p:graphicFrame>
    </p:spTree>
    <p:extLst>
      <p:ext uri="{BB962C8B-B14F-4D97-AF65-F5344CB8AC3E}">
        <p14:creationId xmlns:p14="http://schemas.microsoft.com/office/powerpoint/2010/main" val="34921601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335559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4326795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84623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557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1392</TotalTime>
  <Words>3988</Words>
  <Application>Microsoft Office PowerPoint</Application>
  <PresentationFormat>Widescreen</PresentationFormat>
  <Paragraphs>395</Paragraphs>
  <Slides>96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96</vt:i4>
      </vt:variant>
    </vt:vector>
  </HeadingPairs>
  <TitlesOfParts>
    <vt:vector size="102" baseType="lpstr">
      <vt:lpstr>Aptos</vt:lpstr>
      <vt:lpstr>Calibri</vt:lpstr>
      <vt:lpstr>Times New Roman</vt:lpstr>
      <vt:lpstr>Wingdings</vt:lpstr>
      <vt:lpstr>Azure</vt:lpstr>
      <vt:lpstr>1_Azure</vt:lpstr>
      <vt:lpstr>PowerPoint Presentation</vt:lpstr>
      <vt:lpstr>INTRODUCTORY MATTERS</vt:lpstr>
      <vt:lpstr>AUTHORSHIP</vt:lpstr>
      <vt:lpstr>INTRODUCTORY MATTERS</vt:lpstr>
      <vt:lpstr>AUDIENCE</vt:lpstr>
      <vt:lpstr>AUDIENCE</vt:lpstr>
      <vt:lpstr>PowerPoint Presentation</vt:lpstr>
      <vt:lpstr>AUDIENCE</vt:lpstr>
      <vt:lpstr>AUDIENCE</vt:lpstr>
      <vt:lpstr>AUDIENCE</vt:lpstr>
      <vt:lpstr>PowerPoint Presentation</vt:lpstr>
      <vt:lpstr>PowerPoint Presentation</vt:lpstr>
      <vt:lpstr>PowerPoint Presentation</vt:lpstr>
      <vt:lpstr>PowerPoint Presentation</vt:lpstr>
      <vt:lpstr>PowerPoint Presentation</vt:lpstr>
      <vt:lpstr>INTRODUCTORY MATTERS</vt:lpstr>
      <vt:lpstr>DATE (A.D. 62–64)</vt:lpstr>
      <vt:lpstr>INTRODUCTORY MATTERS</vt:lpstr>
      <vt:lpstr>OCCASION</vt:lpstr>
      <vt:lpstr>OCCASION</vt:lpstr>
      <vt:lpstr>PowerPoint Presentation</vt:lpstr>
      <vt:lpstr>PowerPoint Presentation</vt:lpstr>
      <vt:lpstr>Six Parts of a Suzerain-Vassal Treaty in Deuteronomy</vt:lpstr>
      <vt:lpstr>PowerPoint Presentation</vt:lpstr>
      <vt:lpstr>ISRAEL'S JUDGMENTS</vt:lpstr>
      <vt:lpstr>OCCASION</vt:lpstr>
      <vt:lpstr>OCCASION</vt:lpstr>
      <vt:lpstr>OCCASION</vt:lpstr>
      <vt:lpstr>OCCASION</vt:lpstr>
      <vt:lpstr>INTRODUCTORY MATTERS</vt:lpstr>
      <vt:lpstr>PURPOSE</vt:lpstr>
      <vt:lpstr>PURPOSE</vt:lpstr>
      <vt:lpstr>PURPOSE</vt:lpstr>
      <vt:lpstr>PURPOSE</vt:lpstr>
      <vt:lpstr>WARNINGS</vt:lpstr>
      <vt:lpstr>4 VIEWS ON WARNING PASSAGES</vt:lpstr>
      <vt:lpstr>4 VIEWS ON WARNING PASSAGES</vt:lpstr>
      <vt:lpstr>Charles Ryrie. – Threat View Ryrie Study Bible, Page 1521</vt:lpstr>
      <vt:lpstr>4 VIEWS ON WARNING PASSAGES</vt:lpstr>
      <vt:lpstr>PowerPoint Presentation</vt:lpstr>
      <vt:lpstr>4 VIEWS ON WARNING PASSAGES</vt:lpstr>
      <vt:lpstr>PowerPoint Presentation</vt:lpstr>
      <vt:lpstr>IV. Running TULIP Through the Grid of Scripture</vt:lpstr>
      <vt:lpstr>Perseverance of the Saints = Perseverance in Good Works to the End of One’s Life to Prove that He is One of the Elect</vt:lpstr>
      <vt:lpstr>4 VIEWS ON WARNING PASSAGES</vt:lpstr>
      <vt:lpstr>INTRODUCTORY MATTERS</vt:lpstr>
      <vt:lpstr>MESSAGE</vt:lpstr>
      <vt:lpstr>INTRODUCTORY MATTERS</vt:lpstr>
      <vt:lpstr>OUTLINE</vt:lpstr>
      <vt:lpstr>Conclusion</vt:lpstr>
      <vt:lpstr>INTRODUCTORY MATTERS</vt:lpstr>
      <vt:lpstr>OUTLINE</vt:lpstr>
      <vt:lpstr>CHRIST IS SUPERIOR TO PREVIOUS REVELATION (1:1-2A)</vt:lpstr>
      <vt:lpstr>PowerPoint Presentation</vt:lpstr>
      <vt:lpstr>PowerPoint Presentation</vt:lpstr>
      <vt:lpstr>CHRIST’S 7 ATTRIBUTES SHOWING HIS FINALITY (1:2B-3)</vt:lpstr>
      <vt:lpstr>CHRIST’S 7 ATTRIBUTES SHOWING HIS FINALITY (1:2B-3)</vt:lpstr>
      <vt:lpstr>PowerPoint Presentation</vt:lpstr>
      <vt:lpstr>CHRIST’S 7 ATTRIBUTES SHOWING HIS FINALITY (1:2B-3)</vt:lpstr>
      <vt:lpstr>PowerPoint Presentation</vt:lpstr>
      <vt:lpstr>CHRIST’S 7 ATTRIBUTES SHOWING HIS FINALITY (1:2B-3)</vt:lpstr>
      <vt:lpstr>PowerPoint Presentation</vt:lpstr>
      <vt:lpstr>PowerPoint Presentation</vt:lpstr>
      <vt:lpstr>PowerPoint Presentation</vt:lpstr>
      <vt:lpstr>PowerPoint Presentation</vt:lpstr>
      <vt:lpstr>CHRIST’S 7 ATTRIBUTES SHOWING HIS FINALITY (1:2B-3)</vt:lpstr>
      <vt:lpstr>PowerPoint Presentation</vt:lpstr>
      <vt:lpstr>PowerPoint Presentation</vt:lpstr>
      <vt:lpstr>PowerPoint Presentation</vt:lpstr>
      <vt:lpstr>PowerPoint Presentation</vt:lpstr>
      <vt:lpstr>PowerPoint Presentation</vt:lpstr>
      <vt:lpstr>CHRIST’S 7 ATTRIBUTES SHOWING HIS FINALITY (1:2B-3)</vt:lpstr>
      <vt:lpstr>PowerPoint Presentation</vt:lpstr>
      <vt:lpstr>CHRIST’S 7 ATTRIBUTES SHOWING HIS FINALITY (1:2B-3)</vt:lpstr>
      <vt:lpstr>PowerPoint Presentation</vt:lpstr>
      <vt:lpstr>ARK OF THE COVENANT</vt:lpstr>
      <vt:lpstr>PowerPoint Presentation</vt:lpstr>
      <vt:lpstr>CHRIST’S 7 ATTRIBUTES SHOWING HIS FINALITY (1:2B-3)</vt:lpstr>
      <vt:lpstr>PowerPoint Presentation</vt:lpstr>
      <vt:lpstr>Tabernacle Diagram</vt:lpstr>
      <vt:lpstr>Christ’s Three Offices</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CHRIST’S 7 ATTRIBUTES SHOWING HIS FINALITY (1:2B-3)</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002 - Hebrews 16x9 - Introduction</dc:title>
  <dc:subject>Book of Hebrews</dc:subject>
  <dc:creator>A. Woods</dc:creator>
  <cp:lastModifiedBy>Jim McGowan</cp:lastModifiedBy>
  <cp:revision>101</cp:revision>
  <dcterms:created xsi:type="dcterms:W3CDTF">2009-01-15T02:12:45Z</dcterms:created>
  <dcterms:modified xsi:type="dcterms:W3CDTF">2026-04-25T15:50:09Z</dcterms:modified>
</cp:coreProperties>
</file>