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45"/>
  </p:notesMasterIdLst>
  <p:handoutMasterIdLst>
    <p:handoutMasterId r:id="rId46"/>
  </p:handoutMasterIdLst>
  <p:sldIdLst>
    <p:sldId id="28266" r:id="rId3"/>
    <p:sldId id="28183" r:id="rId4"/>
    <p:sldId id="28184" r:id="rId5"/>
    <p:sldId id="322" r:id="rId6"/>
    <p:sldId id="28528" r:id="rId7"/>
    <p:sldId id="28531" r:id="rId8"/>
    <p:sldId id="28563" r:id="rId9"/>
    <p:sldId id="28574" r:id="rId10"/>
    <p:sldId id="28588" r:id="rId11"/>
    <p:sldId id="28616" r:id="rId12"/>
    <p:sldId id="1777" r:id="rId13"/>
    <p:sldId id="28624" r:id="rId14"/>
    <p:sldId id="28625" r:id="rId15"/>
    <p:sldId id="28626" r:id="rId16"/>
    <p:sldId id="28589" r:id="rId17"/>
    <p:sldId id="28582" r:id="rId18"/>
    <p:sldId id="28566" r:id="rId19"/>
    <p:sldId id="28567" r:id="rId20"/>
    <p:sldId id="9586" r:id="rId21"/>
    <p:sldId id="1116" r:id="rId22"/>
    <p:sldId id="7478" r:id="rId23"/>
    <p:sldId id="28028" r:id="rId24"/>
    <p:sldId id="28568" r:id="rId25"/>
    <p:sldId id="28627" r:id="rId26"/>
    <p:sldId id="27479" r:id="rId27"/>
    <p:sldId id="2850" r:id="rId28"/>
    <p:sldId id="28532" r:id="rId29"/>
    <p:sldId id="28533" r:id="rId30"/>
    <p:sldId id="28534" r:id="rId31"/>
    <p:sldId id="28537" r:id="rId32"/>
    <p:sldId id="28538" r:id="rId33"/>
    <p:sldId id="28628" r:id="rId34"/>
    <p:sldId id="28629" r:id="rId35"/>
    <p:sldId id="28539" r:id="rId36"/>
    <p:sldId id="28592" r:id="rId37"/>
    <p:sldId id="28536" r:id="rId38"/>
    <p:sldId id="28630" r:id="rId39"/>
    <p:sldId id="28631" r:id="rId40"/>
    <p:sldId id="28394" r:id="rId41"/>
    <p:sldId id="12493" r:id="rId42"/>
    <p:sldId id="28632" r:id="rId43"/>
    <p:sldId id="28375" r:id="rId44"/>
  </p:sldIdLst>
  <p:sldSz cx="12192000" cy="6858000"/>
  <p:notesSz cx="7315200" cy="9601200"/>
  <p:custDataLst>
    <p:tags r:id="rId4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FF"/>
    <a:srgbClr val="000066"/>
    <a:srgbClr val="0000CC"/>
    <a:srgbClr val="CC66FF"/>
    <a:srgbClr val="00FF00"/>
    <a:srgbClr val="CC00FF"/>
    <a:srgbClr val="0000FF"/>
    <a:srgbClr val="FF99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7" autoAdjust="0"/>
    <p:restoredTop sz="93243" autoAdjust="0"/>
  </p:normalViewPr>
  <p:slideViewPr>
    <p:cSldViewPr>
      <p:cViewPr varScale="1">
        <p:scale>
          <a:sx n="114" d="100"/>
          <a:sy n="114" d="100"/>
        </p:scale>
        <p:origin x="529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0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7cd36c50-75f2-4725-a6b3-0fe31ea99fa6" providerId="ADAL" clId="{449CE0BA-7942-4027-A788-A2C5851605C8}"/>
    <pc:docChg chg="undo custSel addSld delSld modSld sldOrd modHandout">
      <pc:chgData name="Jim McGowan" userId="7cd36c50-75f2-4725-a6b3-0fe31ea99fa6" providerId="ADAL" clId="{449CE0BA-7942-4027-A788-A2C5851605C8}" dt="2026-04-15T14:59:30.568" v="1806" actId="108"/>
      <pc:docMkLst>
        <pc:docMk/>
      </pc:docMkLst>
      <pc:sldChg chg="modSp mod">
        <pc:chgData name="Jim McGowan" userId="7cd36c50-75f2-4725-a6b3-0fe31ea99fa6" providerId="ADAL" clId="{449CE0BA-7942-4027-A788-A2C5851605C8}" dt="2026-04-15T14:21:15.061" v="1805" actId="114"/>
        <pc:sldMkLst>
          <pc:docMk/>
          <pc:sldMk cId="1184281112" sldId="9586"/>
        </pc:sldMkLst>
        <pc:spChg chg="mod">
          <ac:chgData name="Jim McGowan" userId="7cd36c50-75f2-4725-a6b3-0fe31ea99fa6" providerId="ADAL" clId="{449CE0BA-7942-4027-A788-A2C5851605C8}" dt="2026-04-15T14:21:15.061" v="1805" actId="114"/>
          <ac:spMkLst>
            <pc:docMk/>
            <pc:sldMk cId="1184281112" sldId="9586"/>
            <ac:spMk id="3" creationId="{CC114B2D-F004-F2D1-D491-250F89586F9B}"/>
          </ac:spMkLst>
        </pc:spChg>
      </pc:sldChg>
      <pc:sldChg chg="modSp mod">
        <pc:chgData name="Jim McGowan" userId="7cd36c50-75f2-4725-a6b3-0fe31ea99fa6" providerId="ADAL" clId="{449CE0BA-7942-4027-A788-A2C5851605C8}" dt="2026-04-14T17:06:30.684" v="1796" actId="20577"/>
        <pc:sldMkLst>
          <pc:docMk/>
          <pc:sldMk cId="2627198741" sldId="28183"/>
        </pc:sldMkLst>
        <pc:spChg chg="mod">
          <ac:chgData name="Jim McGowan" userId="7cd36c50-75f2-4725-a6b3-0fe31ea99fa6" providerId="ADAL" clId="{449CE0BA-7942-4027-A788-A2C5851605C8}" dt="2026-04-14T17:06:30.684" v="1796" actId="20577"/>
          <ac:spMkLst>
            <pc:docMk/>
            <pc:sldMk cId="2627198741" sldId="28183"/>
            <ac:spMk id="134147" creationId="{45891637-D3BC-9C9A-5E72-327CF5F19DE6}"/>
          </ac:spMkLst>
        </pc:spChg>
      </pc:sldChg>
      <pc:sldChg chg="modSp mod">
        <pc:chgData name="Jim McGowan" userId="7cd36c50-75f2-4725-a6b3-0fe31ea99fa6" providerId="ADAL" clId="{449CE0BA-7942-4027-A788-A2C5851605C8}" dt="2026-04-07T14:39:45.155" v="1680" actId="20577"/>
        <pc:sldMkLst>
          <pc:docMk/>
          <pc:sldMk cId="54726997" sldId="28184"/>
        </pc:sldMkLst>
        <pc:spChg chg="mod">
          <ac:chgData name="Jim McGowan" userId="7cd36c50-75f2-4725-a6b3-0fe31ea99fa6" providerId="ADAL" clId="{449CE0BA-7942-4027-A788-A2C5851605C8}" dt="2026-04-07T14:39:45.155" v="1680" actId="20577"/>
          <ac:spMkLst>
            <pc:docMk/>
            <pc:sldMk cId="54726997" sldId="28184"/>
            <ac:spMk id="27651" creationId="{C7E3F00E-D654-64BC-B05F-7F6040E610EE}"/>
          </ac:spMkLst>
        </pc:spChg>
      </pc:sldChg>
      <pc:sldChg chg="modSp mod">
        <pc:chgData name="Jim McGowan" userId="7cd36c50-75f2-4725-a6b3-0fe31ea99fa6" providerId="ADAL" clId="{449CE0BA-7942-4027-A788-A2C5851605C8}" dt="2026-03-25T13:07:30.839" v="1545" actId="14100"/>
        <pc:sldMkLst>
          <pc:docMk/>
          <pc:sldMk cId="3014539639" sldId="28375"/>
        </pc:sldMkLst>
        <pc:spChg chg="mod">
          <ac:chgData name="Jim McGowan" userId="7cd36c50-75f2-4725-a6b3-0fe31ea99fa6" providerId="ADAL" clId="{449CE0BA-7942-4027-A788-A2C5851605C8}" dt="2026-03-25T13:07:30.839" v="1545" actId="14100"/>
          <ac:spMkLst>
            <pc:docMk/>
            <pc:sldMk cId="3014539639" sldId="28375"/>
            <ac:spMk id="180226" creationId="{60CC3C34-280B-E59C-0DAB-0765F1BCA3B2}"/>
          </ac:spMkLst>
        </pc:spChg>
      </pc:sldChg>
      <pc:sldChg chg="modSp mod">
        <pc:chgData name="Jim McGowan" userId="7cd36c50-75f2-4725-a6b3-0fe31ea99fa6" providerId="ADAL" clId="{449CE0BA-7942-4027-A788-A2C5851605C8}" dt="2026-03-25T13:07:18.422" v="1542" actId="108"/>
        <pc:sldMkLst>
          <pc:docMk/>
          <pc:sldMk cId="4195349810" sldId="28394"/>
        </pc:sldMkLst>
        <pc:spChg chg="mod">
          <ac:chgData name="Jim McGowan" userId="7cd36c50-75f2-4725-a6b3-0fe31ea99fa6" providerId="ADAL" clId="{449CE0BA-7942-4027-A788-A2C5851605C8}" dt="2026-03-25T13:07:18.422" v="1542" actId="108"/>
          <ac:spMkLst>
            <pc:docMk/>
            <pc:sldMk cId="4195349810" sldId="28394"/>
            <ac:spMk id="4" creationId="{11F0A31C-EED2-39BE-ECA0-3AFF1C5A7DA3}"/>
          </ac:spMkLst>
        </pc:spChg>
      </pc:sldChg>
      <pc:sldChg chg="modSp add del">
        <pc:chgData name="Jim McGowan" userId="7cd36c50-75f2-4725-a6b3-0fe31ea99fa6" providerId="ADAL" clId="{449CE0BA-7942-4027-A788-A2C5851605C8}" dt="2026-04-14T16:57:01.149" v="1779"/>
        <pc:sldMkLst>
          <pc:docMk/>
          <pc:sldMk cId="977065843" sldId="28528"/>
        </pc:sldMkLst>
      </pc:sldChg>
      <pc:sldChg chg="modSp add del mod">
        <pc:chgData name="Jim McGowan" userId="7cd36c50-75f2-4725-a6b3-0fe31ea99fa6" providerId="ADAL" clId="{449CE0BA-7942-4027-A788-A2C5851605C8}" dt="2026-04-14T16:57:01.149" v="1779"/>
        <pc:sldMkLst>
          <pc:docMk/>
          <pc:sldMk cId="3475915090" sldId="28531"/>
        </pc:sldMkLst>
      </pc:sldChg>
      <pc:sldChg chg="modSp mod">
        <pc:chgData name="Jim McGowan" userId="7cd36c50-75f2-4725-a6b3-0fe31ea99fa6" providerId="ADAL" clId="{449CE0BA-7942-4027-A788-A2C5851605C8}" dt="2026-03-25T13:06:16.297" v="1520" actId="14100"/>
        <pc:sldMkLst>
          <pc:docMk/>
          <pc:sldMk cId="1914795804" sldId="28532"/>
        </pc:sldMkLst>
        <pc:spChg chg="mod">
          <ac:chgData name="Jim McGowan" userId="7cd36c50-75f2-4725-a6b3-0fe31ea99fa6" providerId="ADAL" clId="{449CE0BA-7942-4027-A788-A2C5851605C8}" dt="2026-03-25T13:06:16.297" v="1520" actId="14100"/>
          <ac:spMkLst>
            <pc:docMk/>
            <pc:sldMk cId="1914795804" sldId="28532"/>
            <ac:spMk id="3" creationId="{10D1A7A5-5A8B-E5FF-589D-CCB65A26DD0A}"/>
          </ac:spMkLst>
        </pc:spChg>
      </pc:sldChg>
      <pc:sldChg chg="modSp mod">
        <pc:chgData name="Jim McGowan" userId="7cd36c50-75f2-4725-a6b3-0fe31ea99fa6" providerId="ADAL" clId="{449CE0BA-7942-4027-A788-A2C5851605C8}" dt="2026-03-25T13:06:26.374" v="1523" actId="14100"/>
        <pc:sldMkLst>
          <pc:docMk/>
          <pc:sldMk cId="1853076782" sldId="28533"/>
        </pc:sldMkLst>
        <pc:spChg chg="mod">
          <ac:chgData name="Jim McGowan" userId="7cd36c50-75f2-4725-a6b3-0fe31ea99fa6" providerId="ADAL" clId="{449CE0BA-7942-4027-A788-A2C5851605C8}" dt="2026-03-25T13:06:26.374" v="1523" actId="14100"/>
          <ac:spMkLst>
            <pc:docMk/>
            <pc:sldMk cId="1853076782" sldId="28533"/>
            <ac:spMk id="4" creationId="{79535FDC-A8FE-D24F-89D6-43BC760C7E77}"/>
          </ac:spMkLst>
        </pc:spChg>
      </pc:sldChg>
      <pc:sldChg chg="modSp mod">
        <pc:chgData name="Jim McGowan" userId="7cd36c50-75f2-4725-a6b3-0fe31ea99fa6" providerId="ADAL" clId="{449CE0BA-7942-4027-A788-A2C5851605C8}" dt="2026-03-25T13:06:33.708" v="1526" actId="14100"/>
        <pc:sldMkLst>
          <pc:docMk/>
          <pc:sldMk cId="3115473615" sldId="28534"/>
        </pc:sldMkLst>
        <pc:spChg chg="mod">
          <ac:chgData name="Jim McGowan" userId="7cd36c50-75f2-4725-a6b3-0fe31ea99fa6" providerId="ADAL" clId="{449CE0BA-7942-4027-A788-A2C5851605C8}" dt="2026-03-25T13:06:33.708" v="1526" actId="14100"/>
          <ac:spMkLst>
            <pc:docMk/>
            <pc:sldMk cId="3115473615" sldId="28534"/>
            <ac:spMk id="4" creationId="{79535FDC-A8FE-D24F-89D6-43BC760C7E77}"/>
          </ac:spMkLst>
        </pc:spChg>
      </pc:sldChg>
      <pc:sldChg chg="modSp mod">
        <pc:chgData name="Jim McGowan" userId="7cd36c50-75f2-4725-a6b3-0fe31ea99fa6" providerId="ADAL" clId="{449CE0BA-7942-4027-A788-A2C5851605C8}" dt="2026-03-25T13:07:12.184" v="1541" actId="14100"/>
        <pc:sldMkLst>
          <pc:docMk/>
          <pc:sldMk cId="1360952146" sldId="28536"/>
        </pc:sldMkLst>
        <pc:spChg chg="mod">
          <ac:chgData name="Jim McGowan" userId="7cd36c50-75f2-4725-a6b3-0fe31ea99fa6" providerId="ADAL" clId="{449CE0BA-7942-4027-A788-A2C5851605C8}" dt="2026-03-25T13:07:12.184" v="1541" actId="14100"/>
          <ac:spMkLst>
            <pc:docMk/>
            <pc:sldMk cId="1360952146" sldId="28536"/>
            <ac:spMk id="4" creationId="{79535FDC-A8FE-D24F-89D6-43BC760C7E77}"/>
          </ac:spMkLst>
        </pc:spChg>
      </pc:sldChg>
      <pc:sldChg chg="modSp mod">
        <pc:chgData name="Jim McGowan" userId="7cd36c50-75f2-4725-a6b3-0fe31ea99fa6" providerId="ADAL" clId="{449CE0BA-7942-4027-A788-A2C5851605C8}" dt="2026-03-25T13:06:41.669" v="1529" actId="14100"/>
        <pc:sldMkLst>
          <pc:docMk/>
          <pc:sldMk cId="644629023" sldId="28537"/>
        </pc:sldMkLst>
        <pc:spChg chg="mod">
          <ac:chgData name="Jim McGowan" userId="7cd36c50-75f2-4725-a6b3-0fe31ea99fa6" providerId="ADAL" clId="{449CE0BA-7942-4027-A788-A2C5851605C8}" dt="2026-03-25T13:06:41.669" v="1529" actId="14100"/>
          <ac:spMkLst>
            <pc:docMk/>
            <pc:sldMk cId="644629023" sldId="28537"/>
            <ac:spMk id="180226" creationId="{9635F691-9ECE-2636-D22D-AE6AB4612F0A}"/>
          </ac:spMkLst>
        </pc:spChg>
      </pc:sldChg>
      <pc:sldChg chg="modSp mod">
        <pc:chgData name="Jim McGowan" userId="7cd36c50-75f2-4725-a6b3-0fe31ea99fa6" providerId="ADAL" clId="{449CE0BA-7942-4027-A788-A2C5851605C8}" dt="2026-03-25T13:06:48.957" v="1532" actId="14100"/>
        <pc:sldMkLst>
          <pc:docMk/>
          <pc:sldMk cId="4071679199" sldId="28538"/>
        </pc:sldMkLst>
        <pc:spChg chg="mod">
          <ac:chgData name="Jim McGowan" userId="7cd36c50-75f2-4725-a6b3-0fe31ea99fa6" providerId="ADAL" clId="{449CE0BA-7942-4027-A788-A2C5851605C8}" dt="2026-03-25T13:06:48.957" v="1532" actId="14100"/>
          <ac:spMkLst>
            <pc:docMk/>
            <pc:sldMk cId="4071679199" sldId="28538"/>
            <ac:spMk id="180226" creationId="{9635F691-9ECE-2636-D22D-AE6AB4612F0A}"/>
          </ac:spMkLst>
        </pc:spChg>
      </pc:sldChg>
      <pc:sldChg chg="modSp mod">
        <pc:chgData name="Jim McGowan" userId="7cd36c50-75f2-4725-a6b3-0fe31ea99fa6" providerId="ADAL" clId="{449CE0BA-7942-4027-A788-A2C5851605C8}" dt="2026-03-25T13:06:57.073" v="1535" actId="14100"/>
        <pc:sldMkLst>
          <pc:docMk/>
          <pc:sldMk cId="3761849442" sldId="28539"/>
        </pc:sldMkLst>
        <pc:spChg chg="mod">
          <ac:chgData name="Jim McGowan" userId="7cd36c50-75f2-4725-a6b3-0fe31ea99fa6" providerId="ADAL" clId="{449CE0BA-7942-4027-A788-A2C5851605C8}" dt="2026-03-25T13:06:57.073" v="1535" actId="14100"/>
          <ac:spMkLst>
            <pc:docMk/>
            <pc:sldMk cId="3761849442" sldId="28539"/>
            <ac:spMk id="180226" creationId="{9635F691-9ECE-2636-D22D-AE6AB4612F0A}"/>
          </ac:spMkLst>
        </pc:spChg>
      </pc:sldChg>
      <pc:sldChg chg="modSp add mod">
        <pc:chgData name="Jim McGowan" userId="7cd36c50-75f2-4725-a6b3-0fe31ea99fa6" providerId="ADAL" clId="{449CE0BA-7942-4027-A788-A2C5851605C8}" dt="2026-03-25T13:05:43.359" v="1512" actId="14100"/>
        <pc:sldMkLst>
          <pc:docMk/>
          <pc:sldMk cId="1486334506" sldId="28566"/>
        </pc:sldMkLst>
        <pc:spChg chg="mod">
          <ac:chgData name="Jim McGowan" userId="7cd36c50-75f2-4725-a6b3-0fe31ea99fa6" providerId="ADAL" clId="{449CE0BA-7942-4027-A788-A2C5851605C8}" dt="2026-03-25T13:05:43.359" v="1512" actId="14100"/>
          <ac:spMkLst>
            <pc:docMk/>
            <pc:sldMk cId="1486334506" sldId="28566"/>
            <ac:spMk id="180226" creationId="{3ACDC182-05E5-F542-21E5-38030611EA20}"/>
          </ac:spMkLst>
        </pc:spChg>
      </pc:sldChg>
      <pc:sldChg chg="modSp add mod">
        <pc:chgData name="Jim McGowan" userId="7cd36c50-75f2-4725-a6b3-0fe31ea99fa6" providerId="ADAL" clId="{449CE0BA-7942-4027-A788-A2C5851605C8}" dt="2026-03-25T13:05:51.546" v="1515" actId="14100"/>
        <pc:sldMkLst>
          <pc:docMk/>
          <pc:sldMk cId="3071510715" sldId="28567"/>
        </pc:sldMkLst>
        <pc:spChg chg="mod">
          <ac:chgData name="Jim McGowan" userId="7cd36c50-75f2-4725-a6b3-0fe31ea99fa6" providerId="ADAL" clId="{449CE0BA-7942-4027-A788-A2C5851605C8}" dt="2026-03-25T13:05:51.546" v="1515" actId="14100"/>
          <ac:spMkLst>
            <pc:docMk/>
            <pc:sldMk cId="3071510715" sldId="28567"/>
            <ac:spMk id="180226" creationId="{3ACDC182-05E5-F542-21E5-38030611EA20}"/>
          </ac:spMkLst>
        </pc:spChg>
      </pc:sldChg>
      <pc:sldChg chg="modSp add mod">
        <pc:chgData name="Jim McGowan" userId="7cd36c50-75f2-4725-a6b3-0fe31ea99fa6" providerId="ADAL" clId="{449CE0BA-7942-4027-A788-A2C5851605C8}" dt="2026-03-25T13:06:03.851" v="1518" actId="14100"/>
        <pc:sldMkLst>
          <pc:docMk/>
          <pc:sldMk cId="1562284578" sldId="28568"/>
        </pc:sldMkLst>
        <pc:spChg chg="mod">
          <ac:chgData name="Jim McGowan" userId="7cd36c50-75f2-4725-a6b3-0fe31ea99fa6" providerId="ADAL" clId="{449CE0BA-7942-4027-A788-A2C5851605C8}" dt="2026-03-25T13:06:03.851" v="1518" actId="14100"/>
          <ac:spMkLst>
            <pc:docMk/>
            <pc:sldMk cId="1562284578" sldId="28568"/>
            <ac:spMk id="180226" creationId="{3ACDC182-05E5-F542-21E5-38030611EA20}"/>
          </ac:spMkLst>
        </pc:spChg>
      </pc:sldChg>
      <pc:sldChg chg="modSp add mod">
        <pc:chgData name="Jim McGowan" userId="7cd36c50-75f2-4725-a6b3-0fe31ea99fa6" providerId="ADAL" clId="{449CE0BA-7942-4027-A788-A2C5851605C8}" dt="2026-03-25T12:57:38.989" v="1485" actId="14100"/>
        <pc:sldMkLst>
          <pc:docMk/>
          <pc:sldMk cId="2655337375" sldId="28574"/>
        </pc:sldMkLst>
        <pc:spChg chg="mod">
          <ac:chgData name="Jim McGowan" userId="7cd36c50-75f2-4725-a6b3-0fe31ea99fa6" providerId="ADAL" clId="{449CE0BA-7942-4027-A788-A2C5851605C8}" dt="2026-03-25T12:57:38.989" v="1485" actId="14100"/>
          <ac:spMkLst>
            <pc:docMk/>
            <pc:sldMk cId="2655337375" sldId="28574"/>
            <ac:spMk id="180226" creationId="{E9F5FE77-3925-FC69-B5D9-196B3B6F296C}"/>
          </ac:spMkLst>
        </pc:spChg>
      </pc:sldChg>
      <pc:sldChg chg="modSp add mod">
        <pc:chgData name="Jim McGowan" userId="7cd36c50-75f2-4725-a6b3-0fe31ea99fa6" providerId="ADAL" clId="{449CE0BA-7942-4027-A788-A2C5851605C8}" dt="2026-03-25T13:00:50.442" v="1509" actId="14100"/>
        <pc:sldMkLst>
          <pc:docMk/>
          <pc:sldMk cId="2454740824" sldId="28582"/>
        </pc:sldMkLst>
        <pc:spChg chg="mod">
          <ac:chgData name="Jim McGowan" userId="7cd36c50-75f2-4725-a6b3-0fe31ea99fa6" providerId="ADAL" clId="{449CE0BA-7942-4027-A788-A2C5851605C8}" dt="2026-03-25T13:00:50.442" v="1509" actId="14100"/>
          <ac:spMkLst>
            <pc:docMk/>
            <pc:sldMk cId="2454740824" sldId="28582"/>
            <ac:spMk id="180226" creationId="{3ACDC182-05E5-F542-21E5-38030611EA20}"/>
          </ac:spMkLst>
        </pc:spChg>
      </pc:sldChg>
      <pc:sldChg chg="modSp add mod">
        <pc:chgData name="Jim McGowan" userId="7cd36c50-75f2-4725-a6b3-0fe31ea99fa6" providerId="ADAL" clId="{449CE0BA-7942-4027-A788-A2C5851605C8}" dt="2026-03-25T12:59:24.137" v="1503" actId="14100"/>
        <pc:sldMkLst>
          <pc:docMk/>
          <pc:sldMk cId="3402243065" sldId="28588"/>
        </pc:sldMkLst>
        <pc:spChg chg="mod">
          <ac:chgData name="Jim McGowan" userId="7cd36c50-75f2-4725-a6b3-0fe31ea99fa6" providerId="ADAL" clId="{449CE0BA-7942-4027-A788-A2C5851605C8}" dt="2026-03-25T12:59:24.137" v="1503" actId="14100"/>
          <ac:spMkLst>
            <pc:docMk/>
            <pc:sldMk cId="3402243065" sldId="28588"/>
            <ac:spMk id="180226" creationId="{FD28510A-405F-9707-A6D7-2C2904AF0148}"/>
          </ac:spMkLst>
        </pc:spChg>
      </pc:sldChg>
      <pc:sldChg chg="modSp add mod">
        <pc:chgData name="Jim McGowan" userId="7cd36c50-75f2-4725-a6b3-0fe31ea99fa6" providerId="ADAL" clId="{449CE0BA-7942-4027-A788-A2C5851605C8}" dt="2026-03-25T13:00:24.912" v="1506" actId="14100"/>
        <pc:sldMkLst>
          <pc:docMk/>
          <pc:sldMk cId="2313578706" sldId="28589"/>
        </pc:sldMkLst>
        <pc:spChg chg="mod">
          <ac:chgData name="Jim McGowan" userId="7cd36c50-75f2-4725-a6b3-0fe31ea99fa6" providerId="ADAL" clId="{449CE0BA-7942-4027-A788-A2C5851605C8}" dt="2026-03-25T13:00:24.912" v="1506" actId="14100"/>
          <ac:spMkLst>
            <pc:docMk/>
            <pc:sldMk cId="2313578706" sldId="28589"/>
            <ac:spMk id="4" creationId="{148BF909-D269-3EA3-196F-3F2538DB8CF8}"/>
          </ac:spMkLst>
        </pc:spChg>
      </pc:sldChg>
      <pc:sldChg chg="modSp add mod">
        <pc:chgData name="Jim McGowan" userId="7cd36c50-75f2-4725-a6b3-0fe31ea99fa6" providerId="ADAL" clId="{449CE0BA-7942-4027-A788-A2C5851605C8}" dt="2026-03-25T13:07:04.701" v="1538" actId="14100"/>
        <pc:sldMkLst>
          <pc:docMk/>
          <pc:sldMk cId="3718267640" sldId="28592"/>
        </pc:sldMkLst>
        <pc:spChg chg="mod">
          <ac:chgData name="Jim McGowan" userId="7cd36c50-75f2-4725-a6b3-0fe31ea99fa6" providerId="ADAL" clId="{449CE0BA-7942-4027-A788-A2C5851605C8}" dt="2026-03-25T13:07:04.701" v="1538" actId="14100"/>
          <ac:spMkLst>
            <pc:docMk/>
            <pc:sldMk cId="3718267640" sldId="28592"/>
            <ac:spMk id="4" creationId="{89E5256C-53D4-9740-5408-12DC912F8F15}"/>
          </ac:spMkLst>
        </pc:spChg>
      </pc:sldChg>
      <pc:sldChg chg="modSp mod">
        <pc:chgData name="Jim McGowan" userId="7cd36c50-75f2-4725-a6b3-0fe31ea99fa6" providerId="ADAL" clId="{449CE0BA-7942-4027-A788-A2C5851605C8}" dt="2026-04-14T17:01:18.132" v="1790" actId="113"/>
        <pc:sldMkLst>
          <pc:docMk/>
          <pc:sldMk cId="288612166" sldId="28627"/>
        </pc:sldMkLst>
        <pc:spChg chg="mod">
          <ac:chgData name="Jim McGowan" userId="7cd36c50-75f2-4725-a6b3-0fe31ea99fa6" providerId="ADAL" clId="{449CE0BA-7942-4027-A788-A2C5851605C8}" dt="2026-04-14T17:01:18.132" v="1790" actId="113"/>
          <ac:spMkLst>
            <pc:docMk/>
            <pc:sldMk cId="288612166" sldId="28627"/>
            <ac:spMk id="3" creationId="{CC114B2D-F004-F2D1-D491-250F89586F9B}"/>
          </ac:spMkLst>
        </pc:spChg>
      </pc:sldChg>
    </pc:docChg>
  </pc:docChgLst>
  <pc:docChgLst>
    <pc:chgData name="Jim McGowan" userId="e2c7446dd3aca506" providerId="LiveId" clId="{9C25796A-7B39-4A71-8A01-5B1771AE4BD7}"/>
    <pc:docChg chg="undo custSel addSld delSld modSld sldOrd modHandout">
      <pc:chgData name="Jim McGowan" userId="e2c7446dd3aca506" providerId="LiveId" clId="{9C25796A-7B39-4A71-8A01-5B1771AE4BD7}" dt="2026-03-31T22:05:41.897" v="309" actId="6549"/>
      <pc:docMkLst>
        <pc:docMk/>
      </pc:docMkLst>
      <pc:sldChg chg="add">
        <pc:chgData name="Jim McGowan" userId="e2c7446dd3aca506" providerId="LiveId" clId="{9C25796A-7B39-4A71-8A01-5B1771AE4BD7}" dt="2026-03-25T01:12:43.677" v="85"/>
        <pc:sldMkLst>
          <pc:docMk/>
          <pc:sldMk cId="0" sldId="1116"/>
        </pc:sldMkLst>
      </pc:sldChg>
      <pc:sldChg chg="modSp add mod">
        <pc:chgData name="Jim McGowan" userId="e2c7446dd3aca506" providerId="LiveId" clId="{9C25796A-7B39-4A71-8A01-5B1771AE4BD7}" dt="2026-03-25T02:22:03.643" v="197"/>
        <pc:sldMkLst>
          <pc:docMk/>
          <pc:sldMk cId="3101649973" sldId="2850"/>
        </pc:sldMkLst>
        <pc:graphicFrameChg chg="mod modGraphic">
          <ac:chgData name="Jim McGowan" userId="e2c7446dd3aca506" providerId="LiveId" clId="{9C25796A-7B39-4A71-8A01-5B1771AE4BD7}" dt="2026-03-25T02:22:03.643" v="197"/>
          <ac:graphicFrameMkLst>
            <pc:docMk/>
            <pc:sldMk cId="3101649973" sldId="2850"/>
            <ac:graphicFrameMk id="4" creationId="{00000000-0000-0000-0000-000000000000}"/>
          </ac:graphicFrameMkLst>
        </pc:graphicFrameChg>
      </pc:sldChg>
      <pc:sldChg chg="modSp add mod">
        <pc:chgData name="Jim McGowan" userId="e2c7446dd3aca506" providerId="LiveId" clId="{9C25796A-7B39-4A71-8A01-5B1771AE4BD7}" dt="2026-03-25T02:12:59.982" v="180" actId="948"/>
        <pc:sldMkLst>
          <pc:docMk/>
          <pc:sldMk cId="1184281112" sldId="9586"/>
        </pc:sldMkLst>
        <pc:spChg chg="mod">
          <ac:chgData name="Jim McGowan" userId="e2c7446dd3aca506" providerId="LiveId" clId="{9C25796A-7B39-4A71-8A01-5B1771AE4BD7}" dt="2026-03-25T02:12:59.982" v="180" actId="948"/>
          <ac:spMkLst>
            <pc:docMk/>
            <pc:sldMk cId="1184281112" sldId="9586"/>
            <ac:spMk id="3" creationId="{CC114B2D-F004-F2D1-D491-250F89586F9B}"/>
          </ac:spMkLst>
        </pc:spChg>
      </pc:sldChg>
      <pc:sldChg chg="add">
        <pc:chgData name="Jim McGowan" userId="e2c7446dd3aca506" providerId="LiveId" clId="{9C25796A-7B39-4A71-8A01-5B1771AE4BD7}" dt="2026-03-25T01:13:11" v="86"/>
        <pc:sldMkLst>
          <pc:docMk/>
          <pc:sldMk cId="2720267893" sldId="27479"/>
        </pc:sldMkLst>
      </pc:sldChg>
      <pc:sldChg chg="modSp mod">
        <pc:chgData name="Jim McGowan" userId="e2c7446dd3aca506" providerId="LiveId" clId="{9C25796A-7B39-4A71-8A01-5B1771AE4BD7}" dt="2026-03-31T21:40:38.683" v="228" actId="113"/>
        <pc:sldMkLst>
          <pc:docMk/>
          <pc:sldMk cId="2627198741" sldId="28183"/>
        </pc:sldMkLst>
        <pc:spChg chg="mod">
          <ac:chgData name="Jim McGowan" userId="e2c7446dd3aca506" providerId="LiveId" clId="{9C25796A-7B39-4A71-8A01-5B1771AE4BD7}" dt="2026-03-31T21:40:38.683" v="228" actId="113"/>
          <ac:spMkLst>
            <pc:docMk/>
            <pc:sldMk cId="2627198741" sldId="28183"/>
            <ac:spMk id="134147" creationId="{45891637-D3BC-9C9A-5E72-327CF5F19DE6}"/>
          </ac:spMkLst>
        </pc:spChg>
      </pc:sldChg>
      <pc:sldChg chg="add">
        <pc:chgData name="Jim McGowan" userId="e2c7446dd3aca506" providerId="LiveId" clId="{9C25796A-7B39-4A71-8A01-5B1771AE4BD7}" dt="2026-03-25T01:15:10.691" v="93"/>
        <pc:sldMkLst>
          <pc:docMk/>
          <pc:sldMk cId="4195349810" sldId="28394"/>
        </pc:sldMkLst>
      </pc:sldChg>
      <pc:sldChg chg="modSp add mod">
        <pc:chgData name="Jim McGowan" userId="e2c7446dd3aca506" providerId="LiveId" clId="{9C25796A-7B39-4A71-8A01-5B1771AE4BD7}" dt="2026-03-25T02:20:17.991" v="194" actId="404"/>
        <pc:sldMkLst>
          <pc:docMk/>
          <pc:sldMk cId="1392155068" sldId="28624"/>
        </pc:sldMkLst>
        <pc:spChg chg="mod">
          <ac:chgData name="Jim McGowan" userId="e2c7446dd3aca506" providerId="LiveId" clId="{9C25796A-7B39-4A71-8A01-5B1771AE4BD7}" dt="2026-03-25T02:20:17.991" v="194" actId="404"/>
          <ac:spMkLst>
            <pc:docMk/>
            <pc:sldMk cId="1392155068" sldId="28624"/>
            <ac:spMk id="68611" creationId="{00000000-0000-0000-0000-000000000000}"/>
          </ac:spMkLst>
        </pc:spChg>
      </pc:sldChg>
      <pc:sldChg chg="modSp add mod">
        <pc:chgData name="Jim McGowan" userId="e2c7446dd3aca506" providerId="LiveId" clId="{9C25796A-7B39-4A71-8A01-5B1771AE4BD7}" dt="2026-03-25T02:20:16.905" v="193" actId="404"/>
        <pc:sldMkLst>
          <pc:docMk/>
          <pc:sldMk cId="905719142" sldId="28625"/>
        </pc:sldMkLst>
        <pc:spChg chg="mod">
          <ac:chgData name="Jim McGowan" userId="e2c7446dd3aca506" providerId="LiveId" clId="{9C25796A-7B39-4A71-8A01-5B1771AE4BD7}" dt="2026-03-25T02:20:16.905" v="193" actId="404"/>
          <ac:spMkLst>
            <pc:docMk/>
            <pc:sldMk cId="905719142" sldId="28625"/>
            <ac:spMk id="68611" creationId="{00000000-0000-0000-0000-000000000000}"/>
          </ac:spMkLst>
        </pc:spChg>
      </pc:sldChg>
      <pc:sldChg chg="modSp add mod">
        <pc:chgData name="Jim McGowan" userId="e2c7446dd3aca506" providerId="LiveId" clId="{9C25796A-7B39-4A71-8A01-5B1771AE4BD7}" dt="2026-03-25T02:20:15.210" v="192" actId="404"/>
        <pc:sldMkLst>
          <pc:docMk/>
          <pc:sldMk cId="1022775774" sldId="28626"/>
        </pc:sldMkLst>
        <pc:spChg chg="mod">
          <ac:chgData name="Jim McGowan" userId="e2c7446dd3aca506" providerId="LiveId" clId="{9C25796A-7B39-4A71-8A01-5B1771AE4BD7}" dt="2026-03-25T02:20:15.210" v="192" actId="404"/>
          <ac:spMkLst>
            <pc:docMk/>
            <pc:sldMk cId="1022775774" sldId="28626"/>
            <ac:spMk id="68611" creationId="{00000000-0000-0000-0000-000000000000}"/>
          </ac:spMkLst>
        </pc:spChg>
      </pc:sldChg>
      <pc:sldChg chg="modSp add mod">
        <pc:chgData name="Jim McGowan" userId="e2c7446dd3aca506" providerId="LiveId" clId="{9C25796A-7B39-4A71-8A01-5B1771AE4BD7}" dt="2026-03-25T02:13:28.859" v="181" actId="108"/>
        <pc:sldMkLst>
          <pc:docMk/>
          <pc:sldMk cId="288612166" sldId="28627"/>
        </pc:sldMkLst>
        <pc:spChg chg="mod">
          <ac:chgData name="Jim McGowan" userId="e2c7446dd3aca506" providerId="LiveId" clId="{9C25796A-7B39-4A71-8A01-5B1771AE4BD7}" dt="2026-03-25T02:13:28.859" v="181" actId="108"/>
          <ac:spMkLst>
            <pc:docMk/>
            <pc:sldMk cId="288612166" sldId="28627"/>
            <ac:spMk id="3" creationId="{CC114B2D-F004-F2D1-D491-250F89586F9B}"/>
          </ac:spMkLst>
        </pc:spChg>
      </pc:sldChg>
      <pc:sldChg chg="add">
        <pc:chgData name="Jim McGowan" userId="e2c7446dd3aca506" providerId="LiveId" clId="{9C25796A-7B39-4A71-8A01-5B1771AE4BD7}" dt="2026-03-25T01:14:09.892" v="91"/>
        <pc:sldMkLst>
          <pc:docMk/>
          <pc:sldMk cId="3517825073" sldId="28628"/>
        </pc:sldMkLst>
      </pc:sldChg>
      <pc:sldChg chg="add">
        <pc:chgData name="Jim McGowan" userId="e2c7446dd3aca506" providerId="LiveId" clId="{9C25796A-7B39-4A71-8A01-5B1771AE4BD7}" dt="2026-03-25T01:14:09.892" v="91"/>
        <pc:sldMkLst>
          <pc:docMk/>
          <pc:sldMk cId="3549559988" sldId="28629"/>
        </pc:sldMkLst>
      </pc:sldChg>
      <pc:sldChg chg="modSp add mod">
        <pc:chgData name="Jim McGowan" userId="e2c7446dd3aca506" providerId="LiveId" clId="{9C25796A-7B39-4A71-8A01-5B1771AE4BD7}" dt="2026-03-25T02:23:02.428" v="200" actId="255"/>
        <pc:sldMkLst>
          <pc:docMk/>
          <pc:sldMk cId="844079782" sldId="28630"/>
        </pc:sldMkLst>
        <pc:spChg chg="mod">
          <ac:chgData name="Jim McGowan" userId="e2c7446dd3aca506" providerId="LiveId" clId="{9C25796A-7B39-4A71-8A01-5B1771AE4BD7}" dt="2026-03-25T02:23:02.428" v="200" actId="255"/>
          <ac:spMkLst>
            <pc:docMk/>
            <pc:sldMk cId="844079782" sldId="28630"/>
            <ac:spMk id="68611" creationId="{00000000-0000-0000-0000-000000000000}"/>
          </ac:spMkLst>
        </pc:spChg>
      </pc:sldChg>
      <pc:sldChg chg="add">
        <pc:chgData name="Jim McGowan" userId="e2c7446dd3aca506" providerId="LiveId" clId="{9C25796A-7B39-4A71-8A01-5B1771AE4BD7}" dt="2026-03-25T01:14:47.918" v="92"/>
        <pc:sldMkLst>
          <pc:docMk/>
          <pc:sldMk cId="4006729269" sldId="28631"/>
        </pc:sldMkLst>
      </pc:sldChg>
      <pc:sldMasterChg chg="delSldLayout">
        <pc:chgData name="Jim McGowan" userId="e2c7446dd3aca506" providerId="LiveId" clId="{9C25796A-7B39-4A71-8A01-5B1771AE4BD7}" dt="2026-03-31T21:22:33.613" v="201" actId="47"/>
        <pc:sldMasterMkLst>
          <pc:docMk/>
          <pc:sldMasterMk cId="0" sldId="2147483673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103 Acts 17v28-34 </a:t>
            </a:r>
          </a:p>
          <a:p>
            <a:pPr>
              <a:defRPr/>
            </a:pPr>
            <a:r>
              <a:rPr lang="en-US" sz="1400" dirty="0"/>
              <a:t>04-22-2026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F9160-0621-7ACF-61C0-D69F6A92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56BEC-40C5-2693-3112-0B1B51D10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A6A04-E351-5B55-3C91-AE940EB7F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A41CE-9CB7-325F-CBEE-F39DB04D8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2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028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028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028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028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145A-DD8B-01CD-700F-46DBCA917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4182C-D5BA-04B3-6BBE-74CAE3505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51CAB-ADF0-F612-1BC3-89F5E37E6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6541E-AF49-1C7C-E8E9-8DF9587A7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8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389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0DC12-C0CD-48A1-9416-D7DC90E8C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10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884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37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41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2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452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08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85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7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988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5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801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690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9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3960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1C066-6215-456E-8919-11FF058B3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1"/>
            <a:ext cx="10972800" cy="45397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Acts 17:1-3</a:t>
            </a:r>
          </a:p>
          <a:p>
            <a:pPr algn="just"/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Now when they had traveled through Amphipolis and Apollonia, they came to </a:t>
            </a:r>
            <a:r>
              <a:rPr lang="en-US" sz="345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Thessalonica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where there was a </a:t>
            </a:r>
            <a:r>
              <a:rPr lang="en-US" sz="345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synagogue of the Jews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en-US" sz="34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And according to Paul’s custom, he visited them, and for three Sabbaths reasoned with them from the </a:t>
            </a:r>
            <a:r>
              <a:rPr lang="en-US" sz="345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Scriptures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34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explaining and giving evidence that the Christ had to suffer and rise from the dead, and saying, “This Jesus whom I am proclaiming to you is the Christ.”</a:t>
            </a:r>
          </a:p>
        </p:txBody>
      </p:sp>
    </p:spTree>
    <p:extLst>
      <p:ext uri="{BB962C8B-B14F-4D97-AF65-F5344CB8AC3E}">
        <p14:creationId xmlns:p14="http://schemas.microsoft.com/office/powerpoint/2010/main" val="39628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7" name="Group 3"/>
          <p:cNvGraphicFramePr>
            <a:graphicFrameLocks noGrp="1"/>
          </p:cNvGraphicFramePr>
          <p:nvPr>
            <p:ph type="tbl" idx="4294967295"/>
          </p:nvPr>
        </p:nvGraphicFramePr>
        <p:xfrm>
          <a:off x="609600" y="280416"/>
          <a:ext cx="11038133" cy="6217920"/>
        </p:xfrm>
        <a:graphic>
          <a:graphicData uri="http://schemas.openxmlformats.org/drawingml/2006/table">
            <a:tbl>
              <a:tblPr/>
              <a:tblGrid>
                <a:gridCol w="335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60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GENERAL VS. SPECIAL REVELATION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82346386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GENERAL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SPECIAL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177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EXAMPLES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Nature, conscience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(Rom 1–2)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Incarnation, Scripture, miracles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177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AVAILABILITY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All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Some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177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ACCOMPLISHMENT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Accountability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(Rom 1)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Salvation (Acts 4:12;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 Tim 3:15)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177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FORM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Non-written / non-verbal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Written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231775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QUALITY</a:t>
                      </a: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Natural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Supernatural, miraculous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67637"/>
            <a:ext cx="10972800" cy="3733800"/>
          </a:xfrm>
        </p:spPr>
        <p:txBody>
          <a:bodyPr/>
          <a:lstStyle/>
          <a:p>
            <a:pPr marL="0" indent="0" algn="just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fifth characteristic is that God is the Preserver of man (v. 28). Paul pointed to the fact that </a:t>
            </a:r>
            <a:r>
              <a:rPr lang="en-US" sz="32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him we live, and move, and have our being</a:t>
            </a:r>
            <a:r>
              <a:rPr lang="en-US" sz="32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This was the proof of God’s nearness. Instead of Stoic pantheism, there is real immanence with God. Paul provided an ascending scale, reaching a climax in God: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live; therefore, we have life.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We move; therefore, there is movement. 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We have our being; therefore, there is existence.”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372-73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3B827-DAE7-A28D-2CA8-238158CD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95071"/>
            <a:ext cx="914400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215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67637"/>
            <a:ext cx="10972800" cy="3733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“Then Paul reminded his listeners that some of their own poets have said the same things, among them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Aratus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Soli (315-240 B.C.) and the already mentioned Cretan poet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Epimenides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who had this to say to the god Zeus: 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fashioned a tomb for thee, O holy and high one— 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 Cretans, always liars, evil beasts, idle bellies!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But thou art not dead: though livest and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abidest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ever, 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in thee we live and move and have our being.”</a:t>
            </a:r>
          </a:p>
          <a:p>
            <a:pPr algn="just" rtl="0">
              <a:lnSpc>
                <a:spcPct val="100000"/>
              </a:lnSpc>
            </a:pPr>
            <a:endParaRPr lang="en-US" sz="3000" dirty="0"/>
          </a:p>
          <a:p>
            <a:pPr algn="just" rtl="0"/>
            <a:endParaRPr lang="en-US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372-73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3B827-DAE7-A28D-2CA8-238158CD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95071"/>
            <a:ext cx="914400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571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67637"/>
            <a:ext cx="10972800" cy="3733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“Paul quoted the same poet in Titus 1:12. Another poet would have been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Cleanthes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son of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Phanius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head of the Stoic School in Athens from 263 to 232 B.C. The Zondervan Illustrated Bible Dictionary notes: ‘His Hymn to Zeus, a surviving poem, contains the words quoted by Paul in his address before the Areopagus Court (Acts 17:28).’ Regarding Zeus,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Cleanthes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wrote: ‘For we are your offspring.’”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0"/>
            <a:endParaRPr lang="en-US" alt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372-73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3B827-DAE7-A28D-2CA8-238158CD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95071"/>
            <a:ext cx="914400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277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B79C-E76B-A4EB-3A6C-CD5AB5FCA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0EFA22F-337B-4B87-6816-A011E887F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5908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Location (22a)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Introduction (22b-23a)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Unknown God described (23b-28)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Man’s responsibility (29-31)</a:t>
            </a:r>
          </a:p>
          <a:p>
            <a:pPr marL="0" lvl="1" indent="-9144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sz="3400" b="1" u="sng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52958-156D-BE91-AF77-E12F42BF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48BF909-D269-3EA3-196F-3F2538DB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1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17:22-31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Paul’s Speech</a:t>
            </a:r>
          </a:p>
        </p:txBody>
      </p:sp>
    </p:spTree>
    <p:extLst>
      <p:ext uri="{BB962C8B-B14F-4D97-AF65-F5344CB8AC3E}">
        <p14:creationId xmlns:p14="http://schemas.microsoft.com/office/powerpoint/2010/main" val="231357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ADE0-8894-4F59-5190-410CA6D6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ACDC182-05E5-F542-21E5-38030611E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Man’s Responsibility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63A5A7-BB01-0C9E-5A0E-625CBE5EF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65532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Reject idolatry (29)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Repent (30)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Reason: coming judgment (31)</a:t>
            </a:r>
          </a:p>
          <a:p>
            <a:pPr marL="0" indent="-1371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F8F3C-324D-39EF-788C-AADAEA7D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40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ADE0-8894-4F59-5190-410CA6D6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ACDC182-05E5-F542-21E5-38030611E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Man’s Responsibility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63A5A7-BB01-0C9E-5A0E-625CBE5EF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65532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Reject idolatry (29)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Repent (30)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Reason: coming judgment (31)</a:t>
            </a:r>
          </a:p>
          <a:p>
            <a:pPr marL="0" indent="-1371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F8F3C-324D-39EF-788C-AADAEA7D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34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ADE0-8894-4F59-5190-410CA6D6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ACDC182-05E5-F542-21E5-38030611E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Man’s Responsibility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63A5A7-BB01-0C9E-5A0E-625CBE5EF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65532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Reject idolatry (29)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Repent (30)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Reason: coming judgment (31)</a:t>
            </a:r>
          </a:p>
          <a:p>
            <a:pPr marL="0" indent="-1371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F8F3C-324D-39EF-788C-AADAEA7D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977E4-9558-271C-C164-53F64C0897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4B2D-F004-F2D1-D491-250F89586F9B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Acts 17:30-31</a:t>
            </a:r>
          </a:p>
          <a:p>
            <a:pPr marL="0" indent="0" algn="just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3600" kern="0" dirty="0"/>
              <a:t>“</a:t>
            </a:r>
            <a:r>
              <a:rPr lang="en-US" sz="3600" kern="0" baseline="30000" dirty="0"/>
              <a:t>30</a:t>
            </a:r>
            <a:r>
              <a:rPr lang="en-US" sz="3600" kern="0" dirty="0"/>
              <a:t> Therefore having overlooked the times of ignorance, God is now declaring to men that all people everywhere should </a:t>
            </a:r>
            <a:r>
              <a:rPr lang="en-US" sz="3600" b="1" u="sng" kern="0" dirty="0">
                <a:solidFill>
                  <a:srgbClr val="FFFFCC"/>
                </a:solidFill>
              </a:rPr>
              <a:t>repent [</a:t>
            </a:r>
            <a:r>
              <a:rPr lang="en-US" sz="3600" b="1" i="1" u="sng" kern="0" dirty="0" err="1">
                <a:solidFill>
                  <a:srgbClr val="FFFFCC"/>
                </a:solidFill>
              </a:rPr>
              <a:t>metanoeō</a:t>
            </a:r>
            <a:r>
              <a:rPr lang="en-US" sz="3600" b="1" u="sng" kern="0" dirty="0">
                <a:solidFill>
                  <a:srgbClr val="FFFFCC"/>
                </a:solidFill>
              </a:rPr>
              <a:t>]</a:t>
            </a:r>
            <a:r>
              <a:rPr lang="en-US" sz="3600" kern="0" dirty="0"/>
              <a:t>, </a:t>
            </a:r>
            <a:r>
              <a:rPr lang="en-US" sz="3600" kern="0" baseline="30000" dirty="0"/>
              <a:t>31</a:t>
            </a:r>
            <a:r>
              <a:rPr lang="en-US" sz="3600" kern="0" dirty="0"/>
              <a:t> because He has fixed a day in which He will judge the world in righteousness through a Man whom He has appointed, having furnished proof to all men by raising Him from the dead.”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8428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82AEBC4-9B1F-87E8-5EC7-1D0D889AB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B3F5C-8869-87A7-E582-A43E8B7B1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45891637-D3BC-9C9A-5E72-327CF5F19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2977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9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Acts 1:8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“but you will receive power when the Holy Spirit has come upon you; and you shall be My witnesses both in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Jerusalem </a:t>
            </a:r>
            <a:r>
              <a:rPr lang="en-US" sz="3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(Acts 1-7)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in 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all Judea and Samaria</a:t>
            </a:r>
            <a:r>
              <a:rPr lang="en-US" sz="3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(Acts 8-12)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even to </a:t>
            </a:r>
            <a:r>
              <a:rPr lang="en-US" sz="35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remotest part of the earth</a:t>
            </a:r>
            <a:r>
              <a:rPr lang="en-US" sz="3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(Acts 13-28)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35BE0-D72E-9D17-E47D-665BE52AB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73" y="3017520"/>
            <a:ext cx="2002455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71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114800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vital newness of mind is a part of believing, after all, and therefore it may be and is used as a </a:t>
            </a:r>
            <a:r>
              <a:rPr lang="en-US" sz="32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synonym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believing at times (cf. Acts 17:30; 20:21; 26:20; Rom. 2:4; 2Tim. 2:25; 2 Pet. 3:9). Repentance nevertheless cannot be added to believing as a condition of salvation, because upwards of 150 passages of Scripture condition salvation upon believing only (cf. John 3:16; Acts 16:31).” </a:t>
            </a:r>
          </a:p>
        </p:txBody>
      </p:sp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794084" cy="10972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4499A-F2F2-5EF3-8554-E8C195A87744}"/>
              </a:ext>
            </a:extLst>
          </p:cNvPr>
          <p:cNvSpPr txBox="1"/>
          <p:nvPr/>
        </p:nvSpPr>
        <p:spPr>
          <a:xfrm>
            <a:off x="2209800" y="219670"/>
            <a:ext cx="777240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Lewis Sperry Chafer</a:t>
            </a:r>
          </a:p>
          <a:p>
            <a:r>
              <a:rPr lang="en-US" dirty="0"/>
              <a:t>vol. 7, </a:t>
            </a:r>
            <a:r>
              <a:rPr lang="en-US" i="1" dirty="0"/>
              <a:t>Systematic Theology </a:t>
            </a:r>
            <a:r>
              <a:rPr lang="en-US" dirty="0"/>
              <a:t>(Grand Rapids, MI: Kregel Publications, 1993), 265-66.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951" y="45720"/>
            <a:ext cx="8926101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1024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2694-C1DD-98A0-C5FA-47E4E92A1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A26CB80-A97E-0D17-CAAF-A1721FF1D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28800"/>
            <a:ext cx="7366000" cy="32004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Living (15d)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Creator (15e)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Patient (16)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Revealer (17a)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Good (17b)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None/>
              <a:defRPr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6C225-6B55-0ECB-B8EF-2EAFCD49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F03D6F9-6662-03A2-456C-E4D8B6844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14:15d-17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God’s Attributes</a:t>
            </a:r>
          </a:p>
        </p:txBody>
      </p:sp>
    </p:spTree>
    <p:extLst>
      <p:ext uri="{BB962C8B-B14F-4D97-AF65-F5344CB8AC3E}">
        <p14:creationId xmlns:p14="http://schemas.microsoft.com/office/powerpoint/2010/main" val="3921068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ADE0-8894-4F59-5190-410CA6D6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ACDC182-05E5-F542-21E5-38030611E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4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Man’s Responsibility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563A5A7-BB01-0C9E-5A0E-625CBE5EF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0"/>
            <a:ext cx="65532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Reject idolatry (29)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Repent (30)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Reason: coming judgment (31)</a:t>
            </a:r>
          </a:p>
          <a:p>
            <a:pPr marL="0" indent="-1371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F8F3C-324D-39EF-788C-AADAEA7D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84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977E4-9558-271C-C164-53F64C0897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4B2D-F004-F2D1-D491-250F89586F9B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Acts 17:30-31</a:t>
            </a:r>
          </a:p>
          <a:p>
            <a:pPr marL="0" indent="0" algn="just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3600" kern="0" dirty="0"/>
              <a:t>“</a:t>
            </a:r>
            <a:r>
              <a:rPr lang="en-US" sz="3600" kern="0" baseline="30000" dirty="0"/>
              <a:t>30</a:t>
            </a:r>
            <a:r>
              <a:rPr lang="en-US" sz="3600" kern="0" dirty="0"/>
              <a:t> Therefore having overlooked the times of ignorance, God is now declaring to men that all people everywhere should repent [</a:t>
            </a:r>
            <a:r>
              <a:rPr lang="en-US" sz="3600" i="1" kern="0" dirty="0" err="1"/>
              <a:t>metanoeō</a:t>
            </a:r>
            <a:r>
              <a:rPr lang="en-US" sz="3600" kern="0" dirty="0"/>
              <a:t>], </a:t>
            </a:r>
            <a:r>
              <a:rPr lang="en-US" sz="3600" kern="0" baseline="30000" dirty="0"/>
              <a:t>31</a:t>
            </a:r>
            <a:r>
              <a:rPr lang="en-US" sz="3600" kern="0" dirty="0"/>
              <a:t> because He has fixed a day in which He will judge the world in righteousness through a Man whom He has appointed, having furnished proof to all men by raising Him from the dead.”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86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1C99-618C-5CE2-BDDE-AD99B9803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821F8-1F1A-B59B-3437-160E0CF41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79" y="228600"/>
            <a:ext cx="9769643" cy="6400800"/>
          </a:xfrm>
          <a:prstGeom prst="rect">
            <a:avLst/>
          </a:prstGeom>
          <a:ln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2720267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800129"/>
              </p:ext>
            </p:extLst>
          </p:nvPr>
        </p:nvGraphicFramePr>
        <p:xfrm>
          <a:off x="609600" y="316858"/>
          <a:ext cx="10972800" cy="60682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4830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en-US" sz="36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uLnTx/>
                          <a:uFillTx/>
                        </a:rPr>
                        <a:t>SCRIPTURE’S FOUR JUDGMENTS</a:t>
                      </a:r>
                      <a:endParaRPr lang="en-US" sz="1400" b="0" dirty="0">
                        <a:solidFill>
                          <a:srgbClr val="00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b="1" u="sng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 marT="45717" marB="45717"/>
                </a:tc>
                <a:extLst>
                  <a:ext uri="{0D108BD9-81ED-4DB2-BD59-A6C34878D82A}">
                    <a16:rowId xmlns:a16="http://schemas.microsoft.com/office/drawing/2014/main" val="1141638253"/>
                  </a:ext>
                </a:extLst>
              </a:tr>
              <a:tr h="79483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NAME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0000CC"/>
                          </a:solidFill>
                        </a:rPr>
                        <a:t>SHEEP AND GOAT</a:t>
                      </a:r>
                      <a:endParaRPr lang="en-US" sz="18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2"/>
                          </a:solidFill>
                        </a:rPr>
                        <a:t>JUDGMENT OF THE JEWS</a:t>
                      </a:r>
                      <a:endParaRPr lang="en-US" sz="18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9900FF"/>
                          </a:solidFill>
                        </a:rPr>
                        <a:t>BEMA SEAT</a:t>
                      </a:r>
                      <a:endParaRPr lang="en-US" sz="18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C00000"/>
                          </a:solidFill>
                        </a:rPr>
                        <a:t>GREAT WHITE THRONE</a:t>
                      </a:r>
                      <a:endParaRPr lang="en-US" sz="18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r>
                        <a:rPr lang="en-US" sz="1800" b="1" dirty="0"/>
                        <a:t>SCRIPTURE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Matt 25:31-46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Ezek 20:33-44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1 Cor 3:10-15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Rev 20:11-15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461">
                <a:tc>
                  <a:txBody>
                    <a:bodyPr/>
                    <a:lstStyle/>
                    <a:p>
                      <a:r>
                        <a:rPr lang="en-US" sz="1800" b="1" dirty="0"/>
                        <a:t>PLACE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Earth, Jerusalem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Earth, wilderness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Heaven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Earth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801">
                <a:tc>
                  <a:txBody>
                    <a:bodyPr/>
                    <a:lstStyle/>
                    <a:p>
                      <a:r>
                        <a:rPr lang="en-US" sz="1800" b="1" dirty="0"/>
                        <a:t>AUDIENCE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Gentile Tribulation survivors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Jewish Tribulation survivors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Church Age believers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All unsaved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461">
                <a:tc>
                  <a:txBody>
                    <a:bodyPr/>
                    <a:lstStyle/>
                    <a:p>
                      <a:r>
                        <a:rPr lang="en-US" sz="1800" b="1" dirty="0"/>
                        <a:t>WHEN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After Tribulation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After Tribulation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After rapture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After Millennium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7801">
                <a:tc>
                  <a:txBody>
                    <a:bodyPr/>
                    <a:lstStyle/>
                    <a:p>
                      <a:r>
                        <a:rPr lang="en-US" sz="1800" b="1" dirty="0"/>
                        <a:t>PURPOSE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Saved Gentiles enter kingdom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Saved Jews enter kingdom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Reward believers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Degree of punishment in hell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7801">
                <a:tc>
                  <a:txBody>
                    <a:bodyPr/>
                    <a:lstStyle/>
                    <a:p>
                      <a:r>
                        <a:rPr lang="en-US" sz="1800" b="1" dirty="0"/>
                        <a:t>EVALUATION</a:t>
                      </a:r>
                      <a:endParaRPr lang="en-US" sz="1800" b="1" dirty="0"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CC"/>
                          </a:solidFill>
                        </a:rPr>
                        <a:t>Treatment of Christ’s brethren</a:t>
                      </a:r>
                      <a:endParaRPr lang="en-US" sz="2000" b="1" kern="12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Passing under shepherd’s rod</a:t>
                      </a:r>
                      <a:endParaRPr lang="en-US" sz="20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9900FF"/>
                          </a:solidFill>
                        </a:rPr>
                        <a:t>Works taken through fire</a:t>
                      </a:r>
                      <a:endParaRPr lang="en-US" sz="2000" b="1" kern="1200" dirty="0">
                        <a:solidFill>
                          <a:srgbClr val="9900FF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C00000"/>
                          </a:solidFill>
                        </a:rPr>
                        <a:t>Not in the book; judged by books</a:t>
                      </a:r>
                      <a:endParaRPr lang="en-US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64997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00898-4FF0-E723-953A-7C346AD3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3661E84-D3FB-D078-2755-37103453F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1" y="2286000"/>
            <a:ext cx="7010400" cy="3886200"/>
          </a:xfrm>
          <a:ln w="3175"/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witness (16-21)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speech (22-31)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Athenians’ response (32-34)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1A7A5-5A8B-E5FF-589D-CCB65A26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228600"/>
            <a:ext cx="6946392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VII. Athens Ministry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Acts 17:16-34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8CCB4-44D4-96DC-0BCB-39F35225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5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64F6-9F1B-75E6-3572-D74A921A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A2D9946B-5BC5-3CDC-8569-D61D83C71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286000"/>
          </a:xfrm>
        </p:spPr>
        <p:txBody>
          <a:bodyPr/>
          <a:lstStyle/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negative responses (32)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departure (33)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response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63668-9A90-4CC1-2342-48242854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535FDC-A8FE-D24F-89D6-43BC760C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Athenians’ Response</a:t>
            </a:r>
          </a:p>
        </p:txBody>
      </p:sp>
    </p:spTree>
    <p:extLst>
      <p:ext uri="{BB962C8B-B14F-4D97-AF65-F5344CB8AC3E}">
        <p14:creationId xmlns:p14="http://schemas.microsoft.com/office/powerpoint/2010/main" val="1853076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64F6-9F1B-75E6-3572-D74A921A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A2D9946B-5BC5-3CDC-8569-D61D83C71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286000"/>
          </a:xfrm>
        </p:spPr>
        <p:txBody>
          <a:bodyPr/>
          <a:lstStyle/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negative responses (32)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departure (33)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response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63668-9A90-4CC1-2342-48242854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535FDC-A8FE-D24F-89D6-43BC760C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Athenians’ Response</a:t>
            </a:r>
          </a:p>
        </p:txBody>
      </p:sp>
    </p:spTree>
    <p:extLst>
      <p:ext uri="{BB962C8B-B14F-4D97-AF65-F5344CB8AC3E}">
        <p14:creationId xmlns:p14="http://schemas.microsoft.com/office/powerpoint/2010/main" val="311547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1C8048C-6A9B-1461-3920-231C2DD4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326770E-F34C-9C50-F713-1AFA7A93A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Structure (Acts 1:8)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7E3F00E-D654-64BC-B05F-7F6040E61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1"/>
            <a:ext cx="8458200" cy="5033962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 (Acts 1–7)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Judea and Samaria (Acts 8–12)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Remotest part of the earth (Acts 13–28)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FF"/>
              </a:buClr>
            </a:pPr>
            <a:r>
              <a:rPr lang="en-US" altLang="en-US" sz="3200" dirty="0"/>
              <a:t>1</a:t>
            </a:r>
            <a:r>
              <a:rPr lang="en-US" altLang="en-US" sz="3200" baseline="30000" dirty="0"/>
              <a:t>st</a:t>
            </a:r>
            <a:r>
              <a:rPr lang="en-US" altLang="en-US" sz="3200" dirty="0"/>
              <a:t> missionary journey (Acts 13–14)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FF"/>
              </a:buClr>
            </a:pPr>
            <a:r>
              <a:rPr lang="en-US" altLang="en-US" sz="3200" dirty="0"/>
              <a:t>Jerusalem council (Acts 15:1-35)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FF"/>
              </a:buClr>
            </a:pPr>
            <a:r>
              <a:rPr lang="en-US" altLang="en-US" sz="3200" b="1" u="sng" dirty="0">
                <a:solidFill>
                  <a:srgbClr val="FFFFCC"/>
                </a:solidFill>
              </a:rPr>
              <a:t>2nd missionary journey (Acts 15:36 –18:22)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FF"/>
              </a:buClr>
            </a:pPr>
            <a:r>
              <a:rPr lang="en-US" altLang="en-US" sz="3200" dirty="0"/>
              <a:t>3</a:t>
            </a:r>
            <a:r>
              <a:rPr lang="en-US" altLang="en-US" sz="3200" baseline="30000" dirty="0"/>
              <a:t>rd</a:t>
            </a:r>
            <a:r>
              <a:rPr lang="en-US" altLang="en-US" sz="3200" dirty="0"/>
              <a:t> missionary journey (Acts 18:23–21:17)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FF"/>
              </a:buClr>
            </a:pPr>
            <a:r>
              <a:rPr lang="en-US" altLang="en-US" sz="3200" dirty="0"/>
              <a:t>Trip to Rome (Acts 21:18–28:31)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1E236-B9BE-A352-5418-CC18D3DB7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2057401"/>
            <a:ext cx="2560320" cy="26229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0CB78-E2B3-280E-BB14-0B381C393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6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D432-DAF1-044F-E210-45674BF5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635F691-9ECE-2636-D22D-AE6AB461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</a:t>
            </a:r>
            <a:b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Two Negative Responses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20591A-D650-E609-BEEB-9E97E62DF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0"/>
            <a:ext cx="70104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Mocking (32a)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Postponement (32b)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3593A-82DD-6766-3132-DD1FFA52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29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D432-DAF1-044F-E210-45674BF5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635F691-9ECE-2636-D22D-AE6AB461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</a:t>
            </a:r>
            <a:b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Two Negative Responses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20591A-D650-E609-BEEB-9E97E62DF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0"/>
            <a:ext cx="70104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Mocking (32a)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Postponement (32b)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3593A-82DD-6766-3132-DD1FFA52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9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4D3B5F11-B2D6-301A-AD45-C5DBD53E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27" y="137160"/>
            <a:ext cx="9132146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9186150-574F-5E8B-D25C-20989525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901" y="2938843"/>
            <a:ext cx="1731818" cy="490157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defPPr>
              <a:defRPr lang="en-US"/>
            </a:defPPr>
            <a:lvl1pPr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25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CF1A91D-C6D2-AA06-7DBA-2F787BEE1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772400" cy="1143000"/>
          </a:xfrm>
        </p:spPr>
        <p:txBody>
          <a:bodyPr/>
          <a:lstStyle/>
          <a:p>
            <a:r>
              <a:rPr lang="en-US" altLang="en-US"/>
              <a:t>Second Missionary Journey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5E6C7984-937B-B274-C492-863C0CA4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52400"/>
            <a:ext cx="8778240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9559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D432-DAF1-044F-E210-45674BF5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635F691-9ECE-2636-D22D-AE6AB4612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</a:t>
            </a:r>
            <a:b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Two Negative Responses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20591A-D650-E609-BEEB-9E97E62DF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0"/>
            <a:ext cx="7010400" cy="2362201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Mocking (32a)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Postponement (32b)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3593A-82DD-6766-3132-DD1FFA52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9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6018-B7C3-8B80-20F3-5FD5E43B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FB1829F2-41C4-FAF9-7ED6-07EA0A47F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286000"/>
          </a:xfrm>
        </p:spPr>
        <p:txBody>
          <a:bodyPr/>
          <a:lstStyle/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negative responses (32)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departure (33)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response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D7CDA-7C6D-3F77-701E-CCF6EC980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9E5256C-53D4-9740-5408-12DC912F8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Athenians’ Response</a:t>
            </a:r>
          </a:p>
        </p:txBody>
      </p:sp>
    </p:spTree>
    <p:extLst>
      <p:ext uri="{BB962C8B-B14F-4D97-AF65-F5344CB8AC3E}">
        <p14:creationId xmlns:p14="http://schemas.microsoft.com/office/powerpoint/2010/main" val="3718267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64F6-9F1B-75E6-3572-D74A921A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A2D9946B-5BC5-3CDC-8569-D61D83C71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286000"/>
          </a:xfrm>
        </p:spPr>
        <p:txBody>
          <a:bodyPr/>
          <a:lstStyle/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negative responses (32)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Paul’s departure (33)</a:t>
            </a:r>
          </a:p>
          <a:p>
            <a:pPr marL="457200" lvl="3" indent="-457200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response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63668-9A90-4CC1-2342-48242854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535FDC-A8FE-D24F-89D6-43BC760C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17:32-34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Athenians’ Response</a:t>
            </a:r>
          </a:p>
        </p:txBody>
      </p:sp>
    </p:spTree>
    <p:extLst>
      <p:ext uri="{BB962C8B-B14F-4D97-AF65-F5344CB8AC3E}">
        <p14:creationId xmlns:p14="http://schemas.microsoft.com/office/powerpoint/2010/main" val="1360952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83791"/>
            <a:ext cx="10972800" cy="3733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“While no church was planted at this time, some did believe: 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Dionysius the 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Areopagite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a woman named Damaris, and others with them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fact that Dionysius was described as an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Areopagite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shows that he was a member of the Council of Areopagus. He was convinced and became a believer. According to the fourth-century historian Eusebius, Dionysius became the bishop of the church of Athens and died as a martyr. Also mentioned is Damaris. She was probably an aristocrat, as was Dionysius. There were others, though unnamed, who also believed.”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374-75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3B827-DAE7-A28D-2CA8-238158CD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95071"/>
            <a:ext cx="914400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4079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F863C7F-FCD0-08A1-1BE0-7BC41CA45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Themes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0B78200-DA62-0AD0-9077-36E3E68D1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941513"/>
            <a:ext cx="6793992" cy="2974975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Peter to Paul (Gal 2:7-8)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Universality of the Gospel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Transitions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Sovereignty of God (Acts 2:23; 13:48)</a:t>
            </a:r>
          </a:p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Soteriology (Acts 16:31)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CF1322-0136-9AB7-B44C-29C9847E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057400"/>
            <a:ext cx="4629947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116AD-56AB-B7BA-5E0C-598ECD294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29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B1BB7-45B3-8952-CAEE-2AAAEE4AE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F9903AE-9DB6-E481-CC3D-D4CDEF68A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1752600"/>
            <a:ext cx="6301317" cy="3581400"/>
          </a:xfrm>
        </p:spPr>
        <p:txBody>
          <a:bodyPr/>
          <a:lstStyle/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Journey to Neapolis (11)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Arrival at Philippi (12)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Jewish Sabbath meeting (13)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Lydia’s conversion (14)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Results of conversion (15)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22AB9-C765-6539-259B-A275FBB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1F0A31C-EED2-39BE-ECA0-3AFF1C5A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0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742950" indent="-74295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16:11-15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Lydia’s Conversion</a:t>
            </a:r>
          </a:p>
        </p:txBody>
      </p:sp>
    </p:spTree>
    <p:extLst>
      <p:ext uri="{BB962C8B-B14F-4D97-AF65-F5344CB8AC3E}">
        <p14:creationId xmlns:p14="http://schemas.microsoft.com/office/powerpoint/2010/main" val="419534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ECF1A91D-C6D2-AA06-7DBA-2F787BEE1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772400" cy="1143000"/>
          </a:xfrm>
        </p:spPr>
        <p:txBody>
          <a:bodyPr/>
          <a:lstStyle/>
          <a:p>
            <a:r>
              <a:rPr lang="en-US" altLang="en-US"/>
              <a:t>Second Missionary Journey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5E6C7984-937B-B274-C492-863C0CA4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52400"/>
            <a:ext cx="8778240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013569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00898-4FF0-E723-953A-7C346AD3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3661E84-D3FB-D078-2755-37103453F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1" y="2286000"/>
            <a:ext cx="7010400" cy="3886200"/>
          </a:xfrm>
          <a:ln w="3175"/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witness (16-21)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speech (22-31)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Athenians’ response (32-34)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1A7A5-5A8B-E5FF-589D-CCB65A26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228600"/>
            <a:ext cx="6946392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VII. Athens Ministry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Acts 17:16-34</a:t>
            </a:r>
            <a:endParaRPr lang="en-US" sz="3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8CCB4-44D4-96DC-0BCB-39F35225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6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51A5D-1ABC-5F5E-F018-C317728E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0CC3C34-280B-E59C-0DAB-0765F1BCA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109728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15:36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‒18:22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2nd Missionary Journey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ED18A8A5-AD18-C2DC-94CC-0061FEE32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153400" cy="5486400"/>
          </a:xfrm>
        </p:spPr>
        <p:txBody>
          <a:bodyPr/>
          <a:lstStyle/>
          <a:p>
            <a:pPr lvl="1" indent="-685800" eaLnBrk="1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Schism between Paul &amp; Barnabas (15:36-41)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Syria &amp; Cilicia ministry (16:1-5)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Macedonian call (16:6-10)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 ministry (16:11-40)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Thessalonica ministry (17:1-9)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Berean ministry (17:10-15)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Athens’ ministry (17:16-34)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Corinthian ministry (18:1-18)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Ephesus’ ministry (18:19-21)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Antioch (18:22)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141A9-22BB-83F8-57C0-7BD61C20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32E7A-C270-B9BA-9BD5-E99E0CB2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F385C06-F8A4-5480-56ED-E5AFAA3DE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109728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15:36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‒18:22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2nd Missionary Journey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5A153DE-3BF6-D1FF-215F-75CF01364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153400" cy="5486400"/>
          </a:xfrm>
        </p:spPr>
        <p:txBody>
          <a:bodyPr/>
          <a:lstStyle/>
          <a:p>
            <a:pPr lvl="1" indent="-685800" eaLnBrk="1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Schism between Paul &amp; Barnabas (15:36-41)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Syria &amp; Cilicia ministry (16:1-5)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Macedonian call (16:6-10)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 ministry (16:11-40)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Thessalonica ministry (17:1-9)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Berean ministry (17:10-15)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Athens’ ministry (17:16-34)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Corinthian ministry (18:1-18)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Ephesus’ ministry (18:19-21)</a:t>
            </a:r>
          </a:p>
          <a:p>
            <a:pPr lvl="1" indent="-6858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 to Antioch (18:22)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B3897-BFEC-F579-3E34-D77A4B81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00898-4FF0-E723-953A-7C346AD3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3661E84-D3FB-D078-2755-37103453F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1" y="2286000"/>
            <a:ext cx="7010400" cy="3886200"/>
          </a:xfrm>
          <a:ln w="3175"/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witness (16-21)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Paul’s speech (22-31)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Athenians’ response (32-34)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1A7A5-5A8B-E5FF-589D-CCB65A26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228600"/>
            <a:ext cx="6946392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VII. Athens Ministry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Acts 17:16-34</a:t>
            </a:r>
            <a:endParaRPr lang="en-US" sz="3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8CCB4-44D4-96DC-0BCB-39F35225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1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B79C-E76B-A4EB-3A6C-CD5AB5FCA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0EFA22F-337B-4B87-6816-A011E887F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3999" y="2209800"/>
            <a:ext cx="6301317" cy="25146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Location (22a)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Introduction (22b-23a)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Unknown God described (23b-28)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Man’s responsibility (29-31)</a:t>
            </a:r>
            <a:endParaRPr lang="en-US" sz="3400" b="1" u="sng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52958-156D-BE91-AF77-E12F42BF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48BF909-D269-3EA3-196F-3F2538DB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7" y="228601"/>
            <a:ext cx="67151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17:22-31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Paul’s Speech</a:t>
            </a:r>
          </a:p>
        </p:txBody>
      </p:sp>
    </p:spTree>
    <p:extLst>
      <p:ext uri="{BB962C8B-B14F-4D97-AF65-F5344CB8AC3E}">
        <p14:creationId xmlns:p14="http://schemas.microsoft.com/office/powerpoint/2010/main" val="172153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D0B2F-4F97-65D4-B21F-34D6E34B4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9F5FE77-3925-FC69-B5D9-196B3B6F2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17:23b-28</a:t>
            </a:r>
            <a:b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Unknown God Described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EE2BED7-5A87-4B99-2B97-3D68C2E122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86001"/>
            <a:ext cx="6553200" cy="13716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Introduction (23b)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Characteristics (24-28)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F8AB34-CBBC-1D90-D61E-AAF8D193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3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25832-B627-7A69-C8F9-0772CEA4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D28510A-405F-9707-A6D7-2C2904AF0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8437" y="228601"/>
            <a:ext cx="6715125" cy="109728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FFC000"/>
              </a:buClr>
              <a:buFont typeface="+mj-lt"/>
              <a:buAutoNum type="alphaLcParenR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17:24-28</a:t>
            </a:r>
            <a:b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Characteristics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BBFE823-9F99-E975-8497-922D59D34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828800"/>
            <a:ext cx="7467600" cy="3291840"/>
          </a:xfrm>
        </p:spPr>
        <p:txBody>
          <a:bodyPr/>
          <a:lstStyle/>
          <a:p>
            <a:pPr marL="571500" lvl="3" indent="-571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Font typeface="+mj-lt"/>
              <a:buAutoNum type="arabi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Creator (24)</a:t>
            </a:r>
          </a:p>
          <a:p>
            <a:pPr marL="571500" lvl="3" indent="-571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Font typeface="+mj-lt"/>
              <a:buAutoNum type="arabi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Sufficient (25)</a:t>
            </a:r>
          </a:p>
          <a:p>
            <a:pPr marL="571500" lvl="3" indent="-571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Font typeface="+mj-lt"/>
              <a:buAutoNum type="arabi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Humanity’s creator (26)</a:t>
            </a:r>
          </a:p>
          <a:p>
            <a:pPr marL="571500" lvl="3" indent="-571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Font typeface="+mj-lt"/>
              <a:buAutoNum type="arabicParenR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Purpose: that men might seek Him (27)</a:t>
            </a:r>
          </a:p>
          <a:p>
            <a:pPr marL="571500" lvl="3" indent="-5715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Font typeface="+mj-lt"/>
              <a:buAutoNum type="arabicParenR"/>
              <a:defRPr/>
            </a:pPr>
            <a:r>
              <a:rPr lang="en-US" sz="28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Man’s preserver (28)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A041BE-C3DD-173B-33B4-F37C47817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2286000"/>
            <a:ext cx="32613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43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818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12822</TotalTime>
  <Words>1597</Words>
  <Application>Microsoft Office PowerPoint</Application>
  <PresentationFormat>Widescreen</PresentationFormat>
  <Paragraphs>213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PowerPoint Presentation</vt:lpstr>
      <vt:lpstr>Structure (Acts 1:8)</vt:lpstr>
      <vt:lpstr>Second Missionary Journey</vt:lpstr>
      <vt:lpstr>Acts 15:36‒18:22 2nd Missionary Journey</vt:lpstr>
      <vt:lpstr>PowerPoint Presentation</vt:lpstr>
      <vt:lpstr>PowerPoint Presentation</vt:lpstr>
      <vt:lpstr>Acts 17:23b-28 Unknown God Described</vt:lpstr>
      <vt:lpstr>Acts 17:24-28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17:29-31 Man’s Responsibility</vt:lpstr>
      <vt:lpstr>Acts 17:29-31 Man’s Responsibility</vt:lpstr>
      <vt:lpstr>Acts 17:29-31 Man’s Responsibility</vt:lpstr>
      <vt:lpstr>PowerPoint Presentation</vt:lpstr>
      <vt:lpstr>PowerPoint Presentation</vt:lpstr>
      <vt:lpstr>PowerPoint Presentation</vt:lpstr>
      <vt:lpstr>PowerPoint Presentation</vt:lpstr>
      <vt:lpstr>Acts 17:29-31 Man’s Responsibility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17:32 Two Negative Responses</vt:lpstr>
      <vt:lpstr>Acts 17:32 Two Negative Responses</vt:lpstr>
      <vt:lpstr>PowerPoint Presentation</vt:lpstr>
      <vt:lpstr>Second Missionary Journey</vt:lpstr>
      <vt:lpstr>Acts 17:32 Two Negative Responses</vt:lpstr>
      <vt:lpstr>PowerPoint Presentation</vt:lpstr>
      <vt:lpstr>PowerPoint Presentation</vt:lpstr>
      <vt:lpstr>PowerPoint Presentation</vt:lpstr>
      <vt:lpstr>Themes</vt:lpstr>
      <vt:lpstr>PowerPoint Presentation</vt:lpstr>
      <vt:lpstr>Conclusion</vt:lpstr>
      <vt:lpstr>PowerPoint Presentation</vt:lpstr>
      <vt:lpstr>Acts 15:36‒18:22 2nd Missionary Journey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 Acts 17v28-31</dc:title>
  <dc:subject>ACTS</dc:subject>
  <dc:creator>A. Woods</dc:creator>
  <cp:lastModifiedBy>awoods@slbc.org</cp:lastModifiedBy>
  <cp:revision>1612</cp:revision>
  <cp:lastPrinted>2025-05-13T14:12:47Z</cp:lastPrinted>
  <dcterms:created xsi:type="dcterms:W3CDTF">2009-01-10T23:45:31Z</dcterms:created>
  <dcterms:modified xsi:type="dcterms:W3CDTF">2026-04-22T13:40:19Z</dcterms:modified>
</cp:coreProperties>
</file>