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83" r:id="rId2"/>
  </p:sldMasterIdLst>
  <p:handoutMasterIdLst>
    <p:handoutMasterId r:id="rId59"/>
  </p:handoutMasterIdLst>
  <p:sldIdLst>
    <p:sldId id="286" r:id="rId3"/>
    <p:sldId id="324" r:id="rId4"/>
    <p:sldId id="350" r:id="rId5"/>
    <p:sldId id="257" r:id="rId6"/>
    <p:sldId id="5568" r:id="rId7"/>
    <p:sldId id="9850" r:id="rId8"/>
    <p:sldId id="667" r:id="rId9"/>
    <p:sldId id="668" r:id="rId10"/>
    <p:sldId id="666" r:id="rId11"/>
    <p:sldId id="5567" r:id="rId12"/>
    <p:sldId id="351" r:id="rId13"/>
    <p:sldId id="258" r:id="rId14"/>
    <p:sldId id="6298" r:id="rId15"/>
    <p:sldId id="6297" r:id="rId16"/>
    <p:sldId id="6299" r:id="rId17"/>
    <p:sldId id="9841" r:id="rId18"/>
    <p:sldId id="6301" r:id="rId19"/>
    <p:sldId id="5647" r:id="rId20"/>
    <p:sldId id="6793" r:id="rId21"/>
    <p:sldId id="9571" r:id="rId22"/>
    <p:sldId id="353" r:id="rId23"/>
    <p:sldId id="259" r:id="rId24"/>
    <p:sldId id="354" r:id="rId25"/>
    <p:sldId id="260" r:id="rId26"/>
    <p:sldId id="6304" r:id="rId27"/>
    <p:sldId id="485" r:id="rId28"/>
    <p:sldId id="9590" r:id="rId29"/>
    <p:sldId id="9602" r:id="rId30"/>
    <p:sldId id="9591" r:id="rId31"/>
    <p:sldId id="9842" r:id="rId32"/>
    <p:sldId id="9603" r:id="rId33"/>
    <p:sldId id="9843" r:id="rId34"/>
    <p:sldId id="9844" r:id="rId35"/>
    <p:sldId id="9845" r:id="rId36"/>
    <p:sldId id="355" r:id="rId37"/>
    <p:sldId id="9825" r:id="rId38"/>
    <p:sldId id="9826" r:id="rId39"/>
    <p:sldId id="9827" r:id="rId40"/>
    <p:sldId id="9828" r:id="rId41"/>
    <p:sldId id="262" r:id="rId42"/>
    <p:sldId id="383" r:id="rId43"/>
    <p:sldId id="9846" r:id="rId44"/>
    <p:sldId id="9848" r:id="rId45"/>
    <p:sldId id="9607" r:id="rId46"/>
    <p:sldId id="730" r:id="rId47"/>
    <p:sldId id="9608" r:id="rId48"/>
    <p:sldId id="6020" r:id="rId49"/>
    <p:sldId id="5760" r:id="rId50"/>
    <p:sldId id="5436" r:id="rId51"/>
    <p:sldId id="9847" r:id="rId52"/>
    <p:sldId id="356" r:id="rId53"/>
    <p:sldId id="264" r:id="rId54"/>
    <p:sldId id="357" r:id="rId55"/>
    <p:sldId id="265" r:id="rId56"/>
    <p:sldId id="28174" r:id="rId57"/>
    <p:sldId id="9849" r:id="rId58"/>
  </p:sldIdLst>
  <p:sldSz cx="12192000" cy="6858000"/>
  <p:notesSz cx="6858000" cy="9144000"/>
  <p:custDataLst>
    <p:tags r:id="rId60"/>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CDFF76-BF14-4C7D-AE4F-D2F0953ACF60}" v="2" dt="2026-04-18T21:37:42.9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handoutView">
  <p:normalViewPr>
    <p:restoredLeft sz="32787"/>
    <p:restoredTop sz="97394" autoAdjust="0"/>
  </p:normalViewPr>
  <p:slideViewPr>
    <p:cSldViewPr>
      <p:cViewPr>
        <p:scale>
          <a:sx n="90" d="100"/>
          <a:sy n="90" d="100"/>
        </p:scale>
        <p:origin x="623" y="70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3760" y="7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gs" Target="tags/tag1.xml"/><Relationship Id="rId65"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C25796A-7B39-4A71-8A01-5B1771AE4BD7}"/>
    <pc:docChg chg="custSel modSld modHandout">
      <pc:chgData name="Jim McGowan" userId="e2c7446dd3aca506" providerId="LiveId" clId="{9C25796A-7B39-4A71-8A01-5B1771AE4BD7}" dt="2026-04-18T21:50:55.294" v="65" actId="20577"/>
      <pc:docMkLst>
        <pc:docMk/>
      </pc:docMkLst>
      <pc:sldChg chg="modSp mod">
        <pc:chgData name="Jim McGowan" userId="e2c7446dd3aca506" providerId="LiveId" clId="{9C25796A-7B39-4A71-8A01-5B1771AE4BD7}" dt="2026-04-18T21:40:42.991" v="9" actId="1035"/>
        <pc:sldMkLst>
          <pc:docMk/>
          <pc:sldMk cId="0" sldId="259"/>
        </pc:sldMkLst>
        <pc:spChg chg="mod">
          <ac:chgData name="Jim McGowan" userId="e2c7446dd3aca506" providerId="LiveId" clId="{9C25796A-7B39-4A71-8A01-5B1771AE4BD7}" dt="2026-04-18T21:40:42.991" v="9" actId="1035"/>
          <ac:spMkLst>
            <pc:docMk/>
            <pc:sldMk cId="0" sldId="259"/>
            <ac:spMk id="5123" creationId="{805BAA1D-A094-6426-81FA-C3ECDA225EED}"/>
          </ac:spMkLst>
        </pc:spChg>
      </pc:sldChg>
      <pc:sldChg chg="modSp mod">
        <pc:chgData name="Jim McGowan" userId="e2c7446dd3aca506" providerId="LiveId" clId="{9C25796A-7B39-4A71-8A01-5B1771AE4BD7}" dt="2026-04-18T21:41:12.279" v="13" actId="1036"/>
        <pc:sldMkLst>
          <pc:docMk/>
          <pc:sldMk cId="0" sldId="260"/>
        </pc:sldMkLst>
        <pc:spChg chg="mod">
          <ac:chgData name="Jim McGowan" userId="e2c7446dd3aca506" providerId="LiveId" clId="{9C25796A-7B39-4A71-8A01-5B1771AE4BD7}" dt="2026-04-18T21:41:12.279" v="13" actId="1036"/>
          <ac:spMkLst>
            <pc:docMk/>
            <pc:sldMk cId="0" sldId="260"/>
            <ac:spMk id="6147" creationId="{1BD95450-3EF8-CC6C-C7D7-2C502626BB03}"/>
          </ac:spMkLst>
        </pc:spChg>
      </pc:sldChg>
      <pc:sldChg chg="setBg">
        <pc:chgData name="Jim McGowan" userId="e2c7446dd3aca506" providerId="LiveId" clId="{9C25796A-7B39-4A71-8A01-5B1771AE4BD7}" dt="2026-04-18T21:37:32.526" v="0"/>
        <pc:sldMkLst>
          <pc:docMk/>
          <pc:sldMk cId="0" sldId="286"/>
        </pc:sldMkLst>
      </pc:sldChg>
      <pc:sldChg chg="modSp mod">
        <pc:chgData name="Jim McGowan" userId="e2c7446dd3aca506" providerId="LiveId" clId="{9C25796A-7B39-4A71-8A01-5B1771AE4BD7}" dt="2026-04-18T21:43:04.005" v="23" actId="404"/>
        <pc:sldMkLst>
          <pc:docMk/>
          <pc:sldMk cId="148284316" sldId="354"/>
        </pc:sldMkLst>
        <pc:spChg chg="mod">
          <ac:chgData name="Jim McGowan" userId="e2c7446dd3aca506" providerId="LiveId" clId="{9C25796A-7B39-4A71-8A01-5B1771AE4BD7}" dt="2026-04-18T21:43:04.005" v="23" actId="404"/>
          <ac:spMkLst>
            <pc:docMk/>
            <pc:sldMk cId="148284316" sldId="354"/>
            <ac:spMk id="14338" creationId="{5D14FB6F-7B13-5384-4488-F3D6A282F7C9}"/>
          </ac:spMkLst>
        </pc:spChg>
      </pc:sldChg>
      <pc:sldChg chg="modSp mod">
        <pc:chgData name="Jim McGowan" userId="e2c7446dd3aca506" providerId="LiveId" clId="{9C25796A-7B39-4A71-8A01-5B1771AE4BD7}" dt="2026-04-18T21:38:07.922" v="1" actId="108"/>
        <pc:sldMkLst>
          <pc:docMk/>
          <pc:sldMk cId="534178209" sldId="5568"/>
        </pc:sldMkLst>
        <pc:spChg chg="mod">
          <ac:chgData name="Jim McGowan" userId="e2c7446dd3aca506" providerId="LiveId" clId="{9C25796A-7B39-4A71-8A01-5B1771AE4BD7}" dt="2026-04-18T21:38:07.922" v="1" actId="108"/>
          <ac:spMkLst>
            <pc:docMk/>
            <pc:sldMk cId="534178209" sldId="5568"/>
            <ac:spMk id="16386" creationId="{D30B477C-AFA5-91E1-1827-9C8D1059BF1C}"/>
          </ac:spMkLst>
        </pc:spChg>
      </pc:sldChg>
      <pc:sldChg chg="modSp mod">
        <pc:chgData name="Jim McGowan" userId="e2c7446dd3aca506" providerId="LiveId" clId="{9C25796A-7B39-4A71-8A01-5B1771AE4BD7}" dt="2026-04-18T21:47:37.991" v="51" actId="14100"/>
        <pc:sldMkLst>
          <pc:docMk/>
          <pc:sldMk cId="937193527" sldId="5760"/>
        </pc:sldMkLst>
        <pc:spChg chg="mod">
          <ac:chgData name="Jim McGowan" userId="e2c7446dd3aca506" providerId="LiveId" clId="{9C25796A-7B39-4A71-8A01-5B1771AE4BD7}" dt="2026-04-18T21:47:37.991" v="51" actId="14100"/>
          <ac:spMkLst>
            <pc:docMk/>
            <pc:sldMk cId="937193527" sldId="5760"/>
            <ac:spMk id="3" creationId="{00000000-0000-0000-0000-000000000000}"/>
          </ac:spMkLst>
        </pc:spChg>
        <pc:spChg chg="mod">
          <ac:chgData name="Jim McGowan" userId="e2c7446dd3aca506" providerId="LiveId" clId="{9C25796A-7B39-4A71-8A01-5B1771AE4BD7}" dt="2026-04-18T21:47:06.795" v="49" actId="404"/>
          <ac:spMkLst>
            <pc:docMk/>
            <pc:sldMk cId="937193527" sldId="5760"/>
            <ac:spMk id="14338" creationId="{00000000-0000-0000-0000-000000000000}"/>
          </ac:spMkLst>
        </pc:spChg>
      </pc:sldChg>
      <pc:sldChg chg="modSp mod">
        <pc:chgData name="Jim McGowan" userId="e2c7446dd3aca506" providerId="LiveId" clId="{9C25796A-7B39-4A71-8A01-5B1771AE4BD7}" dt="2026-04-18T21:42:36.724" v="19" actId="108"/>
        <pc:sldMkLst>
          <pc:docMk/>
          <pc:sldMk cId="3358023419" sldId="6298"/>
        </pc:sldMkLst>
        <pc:spChg chg="mod">
          <ac:chgData name="Jim McGowan" userId="e2c7446dd3aca506" providerId="LiveId" clId="{9C25796A-7B39-4A71-8A01-5B1771AE4BD7}" dt="2026-04-18T21:42:36.724" v="19" actId="108"/>
          <ac:spMkLst>
            <pc:docMk/>
            <pc:sldMk cId="3358023419" sldId="6298"/>
            <ac:spMk id="18434" creationId="{884E0A22-DCAB-6A01-8700-727308C0BC85}"/>
          </ac:spMkLst>
        </pc:spChg>
      </pc:sldChg>
      <pc:sldChg chg="modSp mod">
        <pc:chgData name="Jim McGowan" userId="e2c7446dd3aca506" providerId="LiveId" clId="{9C25796A-7B39-4A71-8A01-5B1771AE4BD7}" dt="2026-04-18T21:42:43.394" v="20" actId="404"/>
        <pc:sldMkLst>
          <pc:docMk/>
          <pc:sldMk cId="2891741282" sldId="6299"/>
        </pc:sldMkLst>
        <pc:spChg chg="mod">
          <ac:chgData name="Jim McGowan" userId="e2c7446dd3aca506" providerId="LiveId" clId="{9C25796A-7B39-4A71-8A01-5B1771AE4BD7}" dt="2026-04-18T21:42:43.394" v="20" actId="404"/>
          <ac:spMkLst>
            <pc:docMk/>
            <pc:sldMk cId="2891741282" sldId="6299"/>
            <ac:spMk id="18434" creationId="{884E0A22-DCAB-6A01-8700-727308C0BC85}"/>
          </ac:spMkLst>
        </pc:spChg>
      </pc:sldChg>
      <pc:sldChg chg="modSp mod">
        <pc:chgData name="Jim McGowan" userId="e2c7446dd3aca506" providerId="LiveId" clId="{9C25796A-7B39-4A71-8A01-5B1771AE4BD7}" dt="2026-04-18T21:42:51.651" v="22" actId="404"/>
        <pc:sldMkLst>
          <pc:docMk/>
          <pc:sldMk cId="1944582501" sldId="6301"/>
        </pc:sldMkLst>
        <pc:spChg chg="mod">
          <ac:chgData name="Jim McGowan" userId="e2c7446dd3aca506" providerId="LiveId" clId="{9C25796A-7B39-4A71-8A01-5B1771AE4BD7}" dt="2026-04-18T21:42:51.651" v="22" actId="404"/>
          <ac:spMkLst>
            <pc:docMk/>
            <pc:sldMk cId="1944582501" sldId="6301"/>
            <ac:spMk id="18434" creationId="{884E0A22-DCAB-6A01-8700-727308C0BC85}"/>
          </ac:spMkLst>
        </pc:spChg>
      </pc:sldChg>
      <pc:sldChg chg="modSp mod">
        <pc:chgData name="Jim McGowan" userId="e2c7446dd3aca506" providerId="LiveId" clId="{9C25796A-7B39-4A71-8A01-5B1771AE4BD7}" dt="2026-04-18T21:43:16.570" v="24" actId="404"/>
        <pc:sldMkLst>
          <pc:docMk/>
          <pc:sldMk cId="3833835728" sldId="6304"/>
        </pc:sldMkLst>
        <pc:spChg chg="mod">
          <ac:chgData name="Jim McGowan" userId="e2c7446dd3aca506" providerId="LiveId" clId="{9C25796A-7B39-4A71-8A01-5B1771AE4BD7}" dt="2026-04-18T21:41:29.307" v="18" actId="1035"/>
          <ac:spMkLst>
            <pc:docMk/>
            <pc:sldMk cId="3833835728" sldId="6304"/>
            <ac:spMk id="6147" creationId="{1BD95450-3EF8-CC6C-C7D7-2C502626BB03}"/>
          </ac:spMkLst>
        </pc:spChg>
        <pc:spChg chg="mod">
          <ac:chgData name="Jim McGowan" userId="e2c7446dd3aca506" providerId="LiveId" clId="{9C25796A-7B39-4A71-8A01-5B1771AE4BD7}" dt="2026-04-18T21:43:16.570" v="24" actId="404"/>
          <ac:spMkLst>
            <pc:docMk/>
            <pc:sldMk cId="3833835728" sldId="6304"/>
            <ac:spMk id="22530" creationId="{E16AE31A-1961-0FC2-4AFC-42B0B5685BAB}"/>
          </ac:spMkLst>
        </pc:spChg>
      </pc:sldChg>
      <pc:sldChg chg="modSp mod">
        <pc:chgData name="Jim McGowan" userId="e2c7446dd3aca506" providerId="LiveId" clId="{9C25796A-7B39-4A71-8A01-5B1771AE4BD7}" dt="2026-04-18T21:39:34.425" v="3" actId="12789"/>
        <pc:sldMkLst>
          <pc:docMk/>
          <pc:sldMk cId="1964529984" sldId="9571"/>
        </pc:sldMkLst>
        <pc:picChg chg="mod">
          <ac:chgData name="Jim McGowan" userId="e2c7446dd3aca506" providerId="LiveId" clId="{9C25796A-7B39-4A71-8A01-5B1771AE4BD7}" dt="2026-04-18T21:39:34.425" v="3" actId="12789"/>
          <ac:picMkLst>
            <pc:docMk/>
            <pc:sldMk cId="1964529984" sldId="9571"/>
            <ac:picMk id="2" creationId="{1F3A8164-A891-BF3D-592F-66DE196C4CD9}"/>
          </ac:picMkLst>
        </pc:picChg>
      </pc:sldChg>
      <pc:sldChg chg="modSp mod">
        <pc:chgData name="Jim McGowan" userId="e2c7446dd3aca506" providerId="LiveId" clId="{9C25796A-7B39-4A71-8A01-5B1771AE4BD7}" dt="2026-04-18T21:43:55.515" v="28" actId="1035"/>
        <pc:sldMkLst>
          <pc:docMk/>
          <pc:sldMk cId="1611597772" sldId="9603"/>
        </pc:sldMkLst>
        <pc:spChg chg="mod">
          <ac:chgData name="Jim McGowan" userId="e2c7446dd3aca506" providerId="LiveId" clId="{9C25796A-7B39-4A71-8A01-5B1771AE4BD7}" dt="2026-04-18T21:43:55.515" v="28" actId="1035"/>
          <ac:spMkLst>
            <pc:docMk/>
            <pc:sldMk cId="1611597772" sldId="9603"/>
            <ac:spMk id="6147" creationId="{1BD95450-3EF8-CC6C-C7D7-2C502626BB03}"/>
          </ac:spMkLst>
        </pc:spChg>
        <pc:spChg chg="mod">
          <ac:chgData name="Jim McGowan" userId="e2c7446dd3aca506" providerId="LiveId" clId="{9C25796A-7B39-4A71-8A01-5B1771AE4BD7}" dt="2026-04-18T21:43:32.275" v="25" actId="404"/>
          <ac:spMkLst>
            <pc:docMk/>
            <pc:sldMk cId="1611597772" sldId="9603"/>
            <ac:spMk id="22530" creationId="{E16AE31A-1961-0FC2-4AFC-42B0B5685BAB}"/>
          </ac:spMkLst>
        </pc:spChg>
      </pc:sldChg>
      <pc:sldChg chg="modSp mod">
        <pc:chgData name="Jim McGowan" userId="e2c7446dd3aca506" providerId="LiveId" clId="{9C25796A-7B39-4A71-8A01-5B1771AE4BD7}" dt="2026-04-18T21:46:39.294" v="47" actId="404"/>
        <pc:sldMkLst>
          <pc:docMk/>
          <pc:sldMk cId="2569365333" sldId="9607"/>
        </pc:sldMkLst>
        <pc:spChg chg="mod">
          <ac:chgData name="Jim McGowan" userId="e2c7446dd3aca506" providerId="LiveId" clId="{9C25796A-7B39-4A71-8A01-5B1771AE4BD7}" dt="2026-04-18T21:46:39.294" v="47" actId="404"/>
          <ac:spMkLst>
            <pc:docMk/>
            <pc:sldMk cId="2569365333" sldId="9607"/>
            <ac:spMk id="38914" creationId="{56078329-9814-6945-929D-7752124B5996}"/>
          </ac:spMkLst>
        </pc:spChg>
      </pc:sldChg>
      <pc:sldChg chg="modSp mod">
        <pc:chgData name="Jim McGowan" userId="e2c7446dd3aca506" providerId="LiveId" clId="{9C25796A-7B39-4A71-8A01-5B1771AE4BD7}" dt="2026-04-18T21:46:53.389" v="48" actId="404"/>
        <pc:sldMkLst>
          <pc:docMk/>
          <pc:sldMk cId="372926960" sldId="9608"/>
        </pc:sldMkLst>
        <pc:spChg chg="mod">
          <ac:chgData name="Jim McGowan" userId="e2c7446dd3aca506" providerId="LiveId" clId="{9C25796A-7B39-4A71-8A01-5B1771AE4BD7}" dt="2026-04-18T21:46:53.389" v="48" actId="404"/>
          <ac:spMkLst>
            <pc:docMk/>
            <pc:sldMk cId="372926960" sldId="9608"/>
            <ac:spMk id="38914" creationId="{56078329-9814-6945-929D-7752124B5996}"/>
          </ac:spMkLst>
        </pc:spChg>
      </pc:sldChg>
      <pc:sldChg chg="modSp mod">
        <pc:chgData name="Jim McGowan" userId="e2c7446dd3aca506" providerId="LiveId" clId="{9C25796A-7B39-4A71-8A01-5B1771AE4BD7}" dt="2026-04-18T21:45:34.977" v="44" actId="404"/>
        <pc:sldMkLst>
          <pc:docMk/>
          <pc:sldMk cId="3696019038" sldId="9826"/>
        </pc:sldMkLst>
        <pc:spChg chg="mod">
          <ac:chgData name="Jim McGowan" userId="e2c7446dd3aca506" providerId="LiveId" clId="{9C25796A-7B39-4A71-8A01-5B1771AE4BD7}" dt="2026-04-18T21:45:34.977" v="44" actId="404"/>
          <ac:spMkLst>
            <pc:docMk/>
            <pc:sldMk cId="3696019038" sldId="9826"/>
            <ac:spMk id="92162" creationId="{809F6F48-8FD7-6AC5-F66F-DCC8724AD690}"/>
          </ac:spMkLst>
        </pc:spChg>
      </pc:sldChg>
      <pc:sldChg chg="modSp mod">
        <pc:chgData name="Jim McGowan" userId="e2c7446dd3aca506" providerId="LiveId" clId="{9C25796A-7B39-4A71-8A01-5B1771AE4BD7}" dt="2026-04-18T21:46:02.674" v="45" actId="404"/>
        <pc:sldMkLst>
          <pc:docMk/>
          <pc:sldMk cId="2438828728" sldId="9827"/>
        </pc:sldMkLst>
        <pc:spChg chg="mod">
          <ac:chgData name="Jim McGowan" userId="e2c7446dd3aca506" providerId="LiveId" clId="{9C25796A-7B39-4A71-8A01-5B1771AE4BD7}" dt="2026-04-18T21:46:02.674" v="45" actId="404"/>
          <ac:spMkLst>
            <pc:docMk/>
            <pc:sldMk cId="2438828728" sldId="9827"/>
            <ac:spMk id="92162" creationId="{6ED559BD-BC24-6E49-13A6-45B8855BE39D}"/>
          </ac:spMkLst>
        </pc:spChg>
      </pc:sldChg>
      <pc:sldChg chg="modSp mod">
        <pc:chgData name="Jim McGowan" userId="e2c7446dd3aca506" providerId="LiveId" clId="{9C25796A-7B39-4A71-8A01-5B1771AE4BD7}" dt="2026-04-18T21:46:16.197" v="46" actId="404"/>
        <pc:sldMkLst>
          <pc:docMk/>
          <pc:sldMk cId="1430120606" sldId="9828"/>
        </pc:sldMkLst>
        <pc:spChg chg="mod">
          <ac:chgData name="Jim McGowan" userId="e2c7446dd3aca506" providerId="LiveId" clId="{9C25796A-7B39-4A71-8A01-5B1771AE4BD7}" dt="2026-04-18T21:46:16.197" v="46" actId="404"/>
          <ac:spMkLst>
            <pc:docMk/>
            <pc:sldMk cId="1430120606" sldId="9828"/>
            <ac:spMk id="92162" creationId="{E05166DB-FE28-6AD1-AC80-DDAD695E43E4}"/>
          </ac:spMkLst>
        </pc:spChg>
      </pc:sldChg>
      <pc:sldChg chg="modSp mod">
        <pc:chgData name="Jim McGowan" userId="e2c7446dd3aca506" providerId="LiveId" clId="{9C25796A-7B39-4A71-8A01-5B1771AE4BD7}" dt="2026-04-18T21:42:47.513" v="21" actId="404"/>
        <pc:sldMkLst>
          <pc:docMk/>
          <pc:sldMk cId="384904964" sldId="9841"/>
        </pc:sldMkLst>
        <pc:spChg chg="mod">
          <ac:chgData name="Jim McGowan" userId="e2c7446dd3aca506" providerId="LiveId" clId="{9C25796A-7B39-4A71-8A01-5B1771AE4BD7}" dt="2026-04-18T21:42:47.513" v="21" actId="404"/>
          <ac:spMkLst>
            <pc:docMk/>
            <pc:sldMk cId="384904964" sldId="9841"/>
            <ac:spMk id="18434" creationId="{884E0A22-DCAB-6A01-8700-727308C0BC85}"/>
          </ac:spMkLst>
        </pc:spChg>
      </pc:sldChg>
      <pc:sldChg chg="modSp mod">
        <pc:chgData name="Jim McGowan" userId="e2c7446dd3aca506" providerId="LiveId" clId="{9C25796A-7B39-4A71-8A01-5B1771AE4BD7}" dt="2026-04-18T21:44:11.570" v="33" actId="1035"/>
        <pc:sldMkLst>
          <pc:docMk/>
          <pc:sldMk cId="2141188438" sldId="9843"/>
        </pc:sldMkLst>
        <pc:spChg chg="mod">
          <ac:chgData name="Jim McGowan" userId="e2c7446dd3aca506" providerId="LiveId" clId="{9C25796A-7B39-4A71-8A01-5B1771AE4BD7}" dt="2026-04-18T21:44:11.570" v="33" actId="1035"/>
          <ac:spMkLst>
            <pc:docMk/>
            <pc:sldMk cId="2141188438" sldId="9843"/>
            <ac:spMk id="6147" creationId="{1BD95450-3EF8-CC6C-C7D7-2C502626BB03}"/>
          </ac:spMkLst>
        </pc:spChg>
      </pc:sldChg>
      <pc:sldChg chg="modSp mod">
        <pc:chgData name="Jim McGowan" userId="e2c7446dd3aca506" providerId="LiveId" clId="{9C25796A-7B39-4A71-8A01-5B1771AE4BD7}" dt="2026-04-18T21:44:49.026" v="38" actId="1035"/>
        <pc:sldMkLst>
          <pc:docMk/>
          <pc:sldMk cId="749261120" sldId="9844"/>
        </pc:sldMkLst>
        <pc:spChg chg="mod">
          <ac:chgData name="Jim McGowan" userId="e2c7446dd3aca506" providerId="LiveId" clId="{9C25796A-7B39-4A71-8A01-5B1771AE4BD7}" dt="2026-04-18T21:44:49.026" v="38" actId="1035"/>
          <ac:spMkLst>
            <pc:docMk/>
            <pc:sldMk cId="749261120" sldId="9844"/>
            <ac:spMk id="6147" creationId="{1BD95450-3EF8-CC6C-C7D7-2C502626BB03}"/>
          </ac:spMkLst>
        </pc:spChg>
      </pc:sldChg>
      <pc:sldChg chg="modSp mod">
        <pc:chgData name="Jim McGowan" userId="e2c7446dd3aca506" providerId="LiveId" clId="{9C25796A-7B39-4A71-8A01-5B1771AE4BD7}" dt="2026-04-18T21:45:13.290" v="43" actId="1035"/>
        <pc:sldMkLst>
          <pc:docMk/>
          <pc:sldMk cId="1824625039" sldId="9845"/>
        </pc:sldMkLst>
        <pc:spChg chg="mod">
          <ac:chgData name="Jim McGowan" userId="e2c7446dd3aca506" providerId="LiveId" clId="{9C25796A-7B39-4A71-8A01-5B1771AE4BD7}" dt="2026-04-18T21:45:13.290" v="43" actId="1035"/>
          <ac:spMkLst>
            <pc:docMk/>
            <pc:sldMk cId="1824625039" sldId="9845"/>
            <ac:spMk id="6147" creationId="{1BD95450-3EF8-CC6C-C7D7-2C502626BB0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BA39F1E-F5AD-ABF1-57DF-E58A523E572F}"/>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8" charset="0"/>
              </a:defRPr>
            </a:lvl1pPr>
          </a:lstStyle>
          <a:p>
            <a:pPr>
              <a:defRPr/>
            </a:pPr>
            <a:r>
              <a:rPr lang="en-US" sz="1400" dirty="0">
                <a:latin typeface="Calibri" panose="020F0502020204030204" pitchFamily="34" charset="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92F33C33-86B2-AF2A-6705-982B6AD39858}"/>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E9D20C2-2682-4B84-81FC-3E8CE476EA6A}" type="slidenum">
              <a:rPr lang="en-US" altLang="en-US" sz="1400">
                <a:latin typeface="Calibri" panose="020F0502020204030204" pitchFamily="34" charset="0"/>
                <a:cs typeface="Calibri" panose="020F0502020204030204" pitchFamily="34" charset="0"/>
              </a:rPr>
              <a:pPr/>
              <a:t>‹#›</a:t>
            </a:fld>
            <a:endParaRPr lang="en-US" altLang="en-US" sz="1400" dirty="0">
              <a:latin typeface="Calibri" panose="020F0502020204030204" pitchFamily="34" charset="0"/>
              <a:cs typeface="Calibri" panose="020F0502020204030204" pitchFamily="34" charset="0"/>
            </a:endParaRPr>
          </a:p>
        </p:txBody>
      </p:sp>
      <p:sp>
        <p:nvSpPr>
          <p:cNvPr id="6" name="Header Placeholder 1">
            <a:extLst>
              <a:ext uri="{FF2B5EF4-FFF2-40B4-BE49-F238E27FC236}">
                <a16:creationId xmlns:a16="http://schemas.microsoft.com/office/drawing/2014/main" id="{06682424-EA5D-6674-5CAC-43F658EA8136}"/>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001 Hebrews</a:t>
            </a:r>
            <a:r>
              <a:rPr lang="en-US" sz="1400"/>
              <a:t>: Introduction </a:t>
            </a:r>
            <a:endParaRPr lang="en-US" sz="1400" dirty="0"/>
          </a:p>
          <a:p>
            <a:pPr>
              <a:defRPr/>
            </a:pPr>
            <a:r>
              <a:rPr lang="en-US" sz="1400" dirty="0"/>
              <a:t>04-19-2026</a:t>
            </a:r>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1-08T16:35:49.788"/>
    </inkml:context>
    <inkml:brush xml:id="br0">
      <inkml:brushProperty name="width" value="0.0265" units="cm"/>
      <inkml:brushProperty name="height" value="0.0265" units="cm"/>
    </inkml:brush>
  </inkml:definitions>
  <inkml:trace contextRef="#ctx0" brushRef="#br0">9862 6192 6784,'-33'-33'2528,"33"33"-1344,33 0-3776,-33 0-704</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7423804-CA16-AB6E-CE8F-E97A88503ED6}"/>
              </a:ext>
            </a:extLst>
          </p:cNvPr>
          <p:cNvGrpSpPr>
            <a:grpSpLocks/>
          </p:cNvGrpSpPr>
          <p:nvPr/>
        </p:nvGrpSpPr>
        <p:grpSpPr bwMode="auto">
          <a:xfrm>
            <a:off x="0" y="1"/>
            <a:ext cx="1447800" cy="6854825"/>
            <a:chOff x="0" y="0"/>
            <a:chExt cx="684" cy="4318"/>
          </a:xfrm>
        </p:grpSpPr>
        <p:sp>
          <p:nvSpPr>
            <p:cNvPr id="3" name="Rectangle 3">
              <a:extLst>
                <a:ext uri="{FF2B5EF4-FFF2-40B4-BE49-F238E27FC236}">
                  <a16:creationId xmlns:a16="http://schemas.microsoft.com/office/drawing/2014/main" id="{5D90AB54-1E1F-A63B-8E66-6F45180BAC11}"/>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grpSp>
          <p:nvGrpSpPr>
            <p:cNvPr id="4" name="Group 4">
              <a:extLst>
                <a:ext uri="{FF2B5EF4-FFF2-40B4-BE49-F238E27FC236}">
                  <a16:creationId xmlns:a16="http://schemas.microsoft.com/office/drawing/2014/main" id="{7F1FE918-308B-82E4-E9C6-2950747B6DFC}"/>
                </a:ext>
              </a:extLst>
            </p:cNvPr>
            <p:cNvGrpSpPr>
              <a:grpSpLocks/>
            </p:cNvGrpSpPr>
            <p:nvPr/>
          </p:nvGrpSpPr>
          <p:grpSpPr bwMode="auto">
            <a:xfrm>
              <a:off x="48" y="103"/>
              <a:ext cx="96" cy="4126"/>
              <a:chOff x="48" y="103"/>
              <a:chExt cx="96" cy="4126"/>
            </a:xfrm>
          </p:grpSpPr>
          <p:sp>
            <p:nvSpPr>
              <p:cNvPr id="5" name="Rectangle 5">
                <a:extLst>
                  <a:ext uri="{FF2B5EF4-FFF2-40B4-BE49-F238E27FC236}">
                    <a16:creationId xmlns:a16="http://schemas.microsoft.com/office/drawing/2014/main" id="{03422857-FC5B-4E29-12AC-F25E656FC332}"/>
                  </a:ext>
                </a:extLst>
              </p:cNvPr>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6" name="Rectangle 6">
                <a:extLst>
                  <a:ext uri="{FF2B5EF4-FFF2-40B4-BE49-F238E27FC236}">
                    <a16:creationId xmlns:a16="http://schemas.microsoft.com/office/drawing/2014/main" id="{6B2A732F-F054-0CBE-0C77-43CB2B96C1C9}"/>
                  </a:ext>
                </a:extLst>
              </p:cNvPr>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7" name="Rectangle 7">
                <a:extLst>
                  <a:ext uri="{FF2B5EF4-FFF2-40B4-BE49-F238E27FC236}">
                    <a16:creationId xmlns:a16="http://schemas.microsoft.com/office/drawing/2014/main" id="{6EABDC92-399B-2B50-5915-625608A07B76}"/>
                  </a:ext>
                </a:extLst>
              </p:cNvPr>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8" name="Rectangle 8">
                <a:extLst>
                  <a:ext uri="{FF2B5EF4-FFF2-40B4-BE49-F238E27FC236}">
                    <a16:creationId xmlns:a16="http://schemas.microsoft.com/office/drawing/2014/main" id="{EA44E966-360C-D0C7-5CEB-A410129142CF}"/>
                  </a:ext>
                </a:extLst>
              </p:cNvPr>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9" name="Rectangle 9">
                <a:extLst>
                  <a:ext uri="{FF2B5EF4-FFF2-40B4-BE49-F238E27FC236}">
                    <a16:creationId xmlns:a16="http://schemas.microsoft.com/office/drawing/2014/main" id="{604B2492-5587-248A-528A-45F09531FDFB}"/>
                  </a:ext>
                </a:extLst>
              </p:cNvPr>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0" name="Rectangle 10">
                <a:extLst>
                  <a:ext uri="{FF2B5EF4-FFF2-40B4-BE49-F238E27FC236}">
                    <a16:creationId xmlns:a16="http://schemas.microsoft.com/office/drawing/2014/main" id="{559A9CF9-E1EC-96A6-688C-19B32784A9FD}"/>
                  </a:ext>
                </a:extLst>
              </p:cNvPr>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1" name="Rectangle 11">
                <a:extLst>
                  <a:ext uri="{FF2B5EF4-FFF2-40B4-BE49-F238E27FC236}">
                    <a16:creationId xmlns:a16="http://schemas.microsoft.com/office/drawing/2014/main" id="{8554B163-2ED1-4EBE-71ED-D7CFA111D2A6}"/>
                  </a:ext>
                </a:extLst>
              </p:cNvPr>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 name="Rectangle 12">
                <a:extLst>
                  <a:ext uri="{FF2B5EF4-FFF2-40B4-BE49-F238E27FC236}">
                    <a16:creationId xmlns:a16="http://schemas.microsoft.com/office/drawing/2014/main" id="{91256E63-21DD-6D8D-AD6E-FF6F0CF5E1C8}"/>
                  </a:ext>
                </a:extLst>
              </p:cNvPr>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3" name="Rectangle 13">
                <a:extLst>
                  <a:ext uri="{FF2B5EF4-FFF2-40B4-BE49-F238E27FC236}">
                    <a16:creationId xmlns:a16="http://schemas.microsoft.com/office/drawing/2014/main" id="{A7B9AC69-AAD4-8A10-3AAD-7F2B2C9FA1D9}"/>
                  </a:ext>
                </a:extLst>
              </p:cNvPr>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4" name="Rectangle 14">
                <a:extLst>
                  <a:ext uri="{FF2B5EF4-FFF2-40B4-BE49-F238E27FC236}">
                    <a16:creationId xmlns:a16="http://schemas.microsoft.com/office/drawing/2014/main" id="{5E2EFE59-B48A-0958-2C44-A6C94CE736B0}"/>
                  </a:ext>
                </a:extLst>
              </p:cNvPr>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5" name="Rectangle 15">
                <a:extLst>
                  <a:ext uri="{FF2B5EF4-FFF2-40B4-BE49-F238E27FC236}">
                    <a16:creationId xmlns:a16="http://schemas.microsoft.com/office/drawing/2014/main" id="{CA776ACE-1E1B-6325-4C76-E43D60E760AF}"/>
                  </a:ext>
                </a:extLst>
              </p:cNvPr>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6" name="Rectangle 16">
                <a:extLst>
                  <a:ext uri="{FF2B5EF4-FFF2-40B4-BE49-F238E27FC236}">
                    <a16:creationId xmlns:a16="http://schemas.microsoft.com/office/drawing/2014/main" id="{39B5709F-58E1-011A-30A6-4C3A575DD130}"/>
                  </a:ext>
                </a:extLst>
              </p:cNvPr>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7" name="Rectangle 17">
                <a:extLst>
                  <a:ext uri="{FF2B5EF4-FFF2-40B4-BE49-F238E27FC236}">
                    <a16:creationId xmlns:a16="http://schemas.microsoft.com/office/drawing/2014/main" id="{9E81C549-0454-315A-8337-98C46BA90DF0}"/>
                  </a:ext>
                </a:extLst>
              </p:cNvPr>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8" name="Rectangle 18">
                <a:extLst>
                  <a:ext uri="{FF2B5EF4-FFF2-40B4-BE49-F238E27FC236}">
                    <a16:creationId xmlns:a16="http://schemas.microsoft.com/office/drawing/2014/main" id="{2D352B21-3493-BBF9-D636-BB1BD8A0247F}"/>
                  </a:ext>
                </a:extLst>
              </p:cNvPr>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9" name="Rectangle 19">
                <a:extLst>
                  <a:ext uri="{FF2B5EF4-FFF2-40B4-BE49-F238E27FC236}">
                    <a16:creationId xmlns:a16="http://schemas.microsoft.com/office/drawing/2014/main" id="{0794E91C-942D-F718-1CA1-80F5C4D74BE7}"/>
                  </a:ext>
                </a:extLst>
              </p:cNvPr>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0" name="Rectangle 20">
                <a:extLst>
                  <a:ext uri="{FF2B5EF4-FFF2-40B4-BE49-F238E27FC236}">
                    <a16:creationId xmlns:a16="http://schemas.microsoft.com/office/drawing/2014/main" id="{DAC26CB2-888A-8CBB-B138-92A72AD01BC8}"/>
                  </a:ext>
                </a:extLst>
              </p:cNvPr>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1" name="Rectangle 21">
                <a:extLst>
                  <a:ext uri="{FF2B5EF4-FFF2-40B4-BE49-F238E27FC236}">
                    <a16:creationId xmlns:a16="http://schemas.microsoft.com/office/drawing/2014/main" id="{BF769054-DA15-EAB4-C3D4-9EF95B37CEA8}"/>
                  </a:ext>
                </a:extLst>
              </p:cNvPr>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2" name="Rectangle 22">
                <a:extLst>
                  <a:ext uri="{FF2B5EF4-FFF2-40B4-BE49-F238E27FC236}">
                    <a16:creationId xmlns:a16="http://schemas.microsoft.com/office/drawing/2014/main" id="{03ECB456-7FF0-BF03-A3F2-95845B7EA2ED}"/>
                  </a:ext>
                </a:extLst>
              </p:cNvPr>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3" name="Rectangle 23">
                <a:extLst>
                  <a:ext uri="{FF2B5EF4-FFF2-40B4-BE49-F238E27FC236}">
                    <a16:creationId xmlns:a16="http://schemas.microsoft.com/office/drawing/2014/main" id="{B76D1660-A8B5-9FC5-7BA9-A8AF1498593F}"/>
                  </a:ext>
                </a:extLst>
              </p:cNvPr>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4" name="Rectangle 24">
                <a:extLst>
                  <a:ext uri="{FF2B5EF4-FFF2-40B4-BE49-F238E27FC236}">
                    <a16:creationId xmlns:a16="http://schemas.microsoft.com/office/drawing/2014/main" id="{4855BB77-9CD7-2E60-F99C-F172661228FB}"/>
                  </a:ext>
                </a:extLst>
              </p:cNvPr>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5" name="Rectangle 25">
                <a:extLst>
                  <a:ext uri="{FF2B5EF4-FFF2-40B4-BE49-F238E27FC236}">
                    <a16:creationId xmlns:a16="http://schemas.microsoft.com/office/drawing/2014/main" id="{7DB9B01A-FE4E-CB49-2ABD-79AC168620CF}"/>
                  </a:ext>
                </a:extLst>
              </p:cNvPr>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6" name="Rectangle 26">
                <a:extLst>
                  <a:ext uri="{FF2B5EF4-FFF2-40B4-BE49-F238E27FC236}">
                    <a16:creationId xmlns:a16="http://schemas.microsoft.com/office/drawing/2014/main" id="{0B2E332A-FDE1-F77F-BCB6-49DEE57BAB9B}"/>
                  </a:ext>
                </a:extLst>
              </p:cNvPr>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7" name="Rectangle 27">
                <a:extLst>
                  <a:ext uri="{FF2B5EF4-FFF2-40B4-BE49-F238E27FC236}">
                    <a16:creationId xmlns:a16="http://schemas.microsoft.com/office/drawing/2014/main" id="{8EA02551-6862-8068-4FCB-448590C5F694}"/>
                  </a:ext>
                </a:extLst>
              </p:cNvPr>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8" name="Rectangle 28">
                <a:extLst>
                  <a:ext uri="{FF2B5EF4-FFF2-40B4-BE49-F238E27FC236}">
                    <a16:creationId xmlns:a16="http://schemas.microsoft.com/office/drawing/2014/main" id="{BACF5275-5200-3990-276F-714C6AB9C4BF}"/>
                  </a:ext>
                </a:extLst>
              </p:cNvPr>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9" name="Rectangle 29">
                <a:extLst>
                  <a:ext uri="{FF2B5EF4-FFF2-40B4-BE49-F238E27FC236}">
                    <a16:creationId xmlns:a16="http://schemas.microsoft.com/office/drawing/2014/main" id="{4EDF90D9-5E78-2627-969D-64949C47A0A9}"/>
                  </a:ext>
                </a:extLst>
              </p:cNvPr>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0" name="Rectangle 30">
                <a:extLst>
                  <a:ext uri="{FF2B5EF4-FFF2-40B4-BE49-F238E27FC236}">
                    <a16:creationId xmlns:a16="http://schemas.microsoft.com/office/drawing/2014/main" id="{8CB97C39-0A04-39FF-2A38-3801388BF03F}"/>
                  </a:ext>
                </a:extLst>
              </p:cNvPr>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1" name="Rectangle 31">
                <a:extLst>
                  <a:ext uri="{FF2B5EF4-FFF2-40B4-BE49-F238E27FC236}">
                    <a16:creationId xmlns:a16="http://schemas.microsoft.com/office/drawing/2014/main" id="{FF9A5756-0E5C-354E-78E1-26A5009B510E}"/>
                  </a:ext>
                </a:extLst>
              </p:cNvPr>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2" name="Rectangle 32">
                <a:extLst>
                  <a:ext uri="{FF2B5EF4-FFF2-40B4-BE49-F238E27FC236}">
                    <a16:creationId xmlns:a16="http://schemas.microsoft.com/office/drawing/2014/main" id="{614F8011-4B69-5E36-3839-51BE246CA77D}"/>
                  </a:ext>
                </a:extLst>
              </p:cNvPr>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3" name="Rectangle 33">
                <a:extLst>
                  <a:ext uri="{FF2B5EF4-FFF2-40B4-BE49-F238E27FC236}">
                    <a16:creationId xmlns:a16="http://schemas.microsoft.com/office/drawing/2014/main" id="{1A6B8D66-5518-0B61-113E-43340527AD8A}"/>
                  </a:ext>
                </a:extLst>
              </p:cNvPr>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grpSp>
      </p:grpSp>
      <p:sp>
        <p:nvSpPr>
          <p:cNvPr id="13346"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3347"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4" name="Rectangle 36">
            <a:extLst>
              <a:ext uri="{FF2B5EF4-FFF2-40B4-BE49-F238E27FC236}">
                <a16:creationId xmlns:a16="http://schemas.microsoft.com/office/drawing/2014/main" id="{6E5726BD-F7D4-3495-FC88-83C3E42E34A5}"/>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5" name="Rectangle 37">
            <a:extLst>
              <a:ext uri="{FF2B5EF4-FFF2-40B4-BE49-F238E27FC236}">
                <a16:creationId xmlns:a16="http://schemas.microsoft.com/office/drawing/2014/main" id="{50BD2AB7-5E55-FC13-2A67-4C39B9CB6426}"/>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6" name="Rectangle 38">
            <a:extLst>
              <a:ext uri="{FF2B5EF4-FFF2-40B4-BE49-F238E27FC236}">
                <a16:creationId xmlns:a16="http://schemas.microsoft.com/office/drawing/2014/main" id="{CD3F1196-4DDD-83EB-9985-B228BC34AF0B}"/>
              </a:ext>
            </a:extLst>
          </p:cNvPr>
          <p:cNvSpPr>
            <a:spLocks noGrp="1" noChangeArrowheads="1"/>
          </p:cNvSpPr>
          <p:nvPr>
            <p:ph type="sldNum" sz="quarter" idx="12"/>
          </p:nvPr>
        </p:nvSpPr>
        <p:spPr/>
        <p:txBody>
          <a:bodyPr/>
          <a:lstStyle>
            <a:lvl1pPr>
              <a:defRPr>
                <a:solidFill>
                  <a:srgbClr val="FFFFFF"/>
                </a:solidFill>
              </a:defRPr>
            </a:lvl1pPr>
          </a:lstStyle>
          <a:p>
            <a:fld id="{9F6F60D0-B2DB-4737-817A-8567E207CB83}" type="slidenum">
              <a:rPr lang="en-US" altLang="en-US"/>
              <a:pPr/>
              <a:t>‹#›</a:t>
            </a:fld>
            <a:endParaRPr lang="en-US" altLang="en-US"/>
          </a:p>
        </p:txBody>
      </p:sp>
    </p:spTree>
    <p:extLst>
      <p:ext uri="{BB962C8B-B14F-4D97-AF65-F5344CB8AC3E}">
        <p14:creationId xmlns:p14="http://schemas.microsoft.com/office/powerpoint/2010/main" val="705217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78E910AD-543D-0C36-F333-22CBA6185E2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CCD9D83D-9D27-6D16-3209-3539D5D06F0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53995B69-0C61-2401-388E-93A437A39173}"/>
              </a:ext>
            </a:extLst>
          </p:cNvPr>
          <p:cNvSpPr>
            <a:spLocks noGrp="1" noChangeArrowheads="1"/>
          </p:cNvSpPr>
          <p:nvPr>
            <p:ph type="sldNum" sz="quarter" idx="12"/>
          </p:nvPr>
        </p:nvSpPr>
        <p:spPr/>
        <p:txBody>
          <a:bodyPr/>
          <a:lstStyle>
            <a:lvl1pPr>
              <a:defRPr/>
            </a:lvl1pPr>
          </a:lstStyle>
          <a:p>
            <a:fld id="{730EDE96-74BF-45CA-B846-2576DBA14EB2}" type="slidenum">
              <a:rPr lang="en-US" altLang="en-US"/>
              <a:pPr/>
              <a:t>‹#›</a:t>
            </a:fld>
            <a:endParaRPr lang="en-US" altLang="en-US"/>
          </a:p>
        </p:txBody>
      </p:sp>
    </p:spTree>
    <p:extLst>
      <p:ext uri="{BB962C8B-B14F-4D97-AF65-F5344CB8AC3E}">
        <p14:creationId xmlns:p14="http://schemas.microsoft.com/office/powerpoint/2010/main" val="107224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C96B6864-F16A-67E4-A699-8C2E96A525F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E4357B5D-2072-66FD-CAC7-898FC7186FA8}"/>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D854E22B-7BE4-9F3D-B0C5-7D95A435ACD3}"/>
              </a:ext>
            </a:extLst>
          </p:cNvPr>
          <p:cNvSpPr>
            <a:spLocks noGrp="1" noChangeArrowheads="1"/>
          </p:cNvSpPr>
          <p:nvPr>
            <p:ph type="sldNum" sz="quarter" idx="12"/>
          </p:nvPr>
        </p:nvSpPr>
        <p:spPr/>
        <p:txBody>
          <a:bodyPr/>
          <a:lstStyle>
            <a:lvl1pPr>
              <a:defRPr/>
            </a:lvl1pPr>
          </a:lstStyle>
          <a:p>
            <a:fld id="{76B7AA25-BDC4-486D-99EC-AF87AECAB8F5}" type="slidenum">
              <a:rPr lang="en-US" altLang="en-US"/>
              <a:pPr/>
              <a:t>‹#›</a:t>
            </a:fld>
            <a:endParaRPr lang="en-US" altLang="en-US"/>
          </a:p>
        </p:txBody>
      </p:sp>
    </p:spTree>
    <p:extLst>
      <p:ext uri="{BB962C8B-B14F-4D97-AF65-F5344CB8AC3E}">
        <p14:creationId xmlns:p14="http://schemas.microsoft.com/office/powerpoint/2010/main" val="2514916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55095-7B13-49D2-88F5-098085CC0949}"/>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8A8B0333-A612-469F-8637-7331A1B8CB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026059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FCBC84A-F008-BCC7-A522-5198D76D7778}"/>
              </a:ext>
            </a:extLst>
          </p:cNvPr>
          <p:cNvGrpSpPr>
            <a:grpSpLocks/>
          </p:cNvGrpSpPr>
          <p:nvPr/>
        </p:nvGrpSpPr>
        <p:grpSpPr bwMode="auto">
          <a:xfrm>
            <a:off x="0" y="1"/>
            <a:ext cx="1447800" cy="6854825"/>
            <a:chOff x="0" y="0"/>
            <a:chExt cx="684" cy="4318"/>
          </a:xfrm>
        </p:grpSpPr>
        <p:sp>
          <p:nvSpPr>
            <p:cNvPr id="3" name="Rectangle 3">
              <a:extLst>
                <a:ext uri="{FF2B5EF4-FFF2-40B4-BE49-F238E27FC236}">
                  <a16:creationId xmlns:a16="http://schemas.microsoft.com/office/drawing/2014/main" id="{A897B059-934E-E74E-F6E8-909A05B426FE}"/>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grpSp>
          <p:nvGrpSpPr>
            <p:cNvPr id="4" name="Group 4">
              <a:extLst>
                <a:ext uri="{FF2B5EF4-FFF2-40B4-BE49-F238E27FC236}">
                  <a16:creationId xmlns:a16="http://schemas.microsoft.com/office/drawing/2014/main" id="{91E6F846-71C2-BF8E-2EE2-73CC1DE7843E}"/>
                </a:ext>
              </a:extLst>
            </p:cNvPr>
            <p:cNvGrpSpPr>
              <a:grpSpLocks/>
            </p:cNvGrpSpPr>
            <p:nvPr/>
          </p:nvGrpSpPr>
          <p:grpSpPr bwMode="auto">
            <a:xfrm>
              <a:off x="48" y="103"/>
              <a:ext cx="96" cy="4126"/>
              <a:chOff x="48" y="103"/>
              <a:chExt cx="96" cy="4126"/>
            </a:xfrm>
          </p:grpSpPr>
          <p:sp>
            <p:nvSpPr>
              <p:cNvPr id="5" name="Rectangle 5">
                <a:extLst>
                  <a:ext uri="{FF2B5EF4-FFF2-40B4-BE49-F238E27FC236}">
                    <a16:creationId xmlns:a16="http://schemas.microsoft.com/office/drawing/2014/main" id="{0ED885DD-1F68-5600-22B8-F946E7538CBE}"/>
                  </a:ext>
                </a:extLst>
              </p:cNvPr>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6" name="Rectangle 6">
                <a:extLst>
                  <a:ext uri="{FF2B5EF4-FFF2-40B4-BE49-F238E27FC236}">
                    <a16:creationId xmlns:a16="http://schemas.microsoft.com/office/drawing/2014/main" id="{933A390D-BBA3-DCCE-C983-511F33EBE52C}"/>
                  </a:ext>
                </a:extLst>
              </p:cNvPr>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7" name="Rectangle 7">
                <a:extLst>
                  <a:ext uri="{FF2B5EF4-FFF2-40B4-BE49-F238E27FC236}">
                    <a16:creationId xmlns:a16="http://schemas.microsoft.com/office/drawing/2014/main" id="{7B28E72B-0FA2-6C38-EE1D-51A2A957ED11}"/>
                  </a:ext>
                </a:extLst>
              </p:cNvPr>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8" name="Rectangle 8">
                <a:extLst>
                  <a:ext uri="{FF2B5EF4-FFF2-40B4-BE49-F238E27FC236}">
                    <a16:creationId xmlns:a16="http://schemas.microsoft.com/office/drawing/2014/main" id="{6FC121CD-3E11-5663-FA5A-F6BB07F83448}"/>
                  </a:ext>
                </a:extLst>
              </p:cNvPr>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9" name="Rectangle 9">
                <a:extLst>
                  <a:ext uri="{FF2B5EF4-FFF2-40B4-BE49-F238E27FC236}">
                    <a16:creationId xmlns:a16="http://schemas.microsoft.com/office/drawing/2014/main" id="{CA94AAE3-1080-9FD7-06AD-D3492E413734}"/>
                  </a:ext>
                </a:extLst>
              </p:cNvPr>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0" name="Rectangle 10">
                <a:extLst>
                  <a:ext uri="{FF2B5EF4-FFF2-40B4-BE49-F238E27FC236}">
                    <a16:creationId xmlns:a16="http://schemas.microsoft.com/office/drawing/2014/main" id="{72C9D653-9F45-8F0C-53B7-A474D513164C}"/>
                  </a:ext>
                </a:extLst>
              </p:cNvPr>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1" name="Rectangle 11">
                <a:extLst>
                  <a:ext uri="{FF2B5EF4-FFF2-40B4-BE49-F238E27FC236}">
                    <a16:creationId xmlns:a16="http://schemas.microsoft.com/office/drawing/2014/main" id="{87238B05-A41C-E63F-551D-885253FF6A46}"/>
                  </a:ext>
                </a:extLst>
              </p:cNvPr>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 name="Rectangle 12">
                <a:extLst>
                  <a:ext uri="{FF2B5EF4-FFF2-40B4-BE49-F238E27FC236}">
                    <a16:creationId xmlns:a16="http://schemas.microsoft.com/office/drawing/2014/main" id="{41938815-8351-63BA-963B-6E6012B92D26}"/>
                  </a:ext>
                </a:extLst>
              </p:cNvPr>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3" name="Rectangle 13">
                <a:extLst>
                  <a:ext uri="{FF2B5EF4-FFF2-40B4-BE49-F238E27FC236}">
                    <a16:creationId xmlns:a16="http://schemas.microsoft.com/office/drawing/2014/main" id="{C47AD5F5-E375-ED62-BF4C-54120C243D34}"/>
                  </a:ext>
                </a:extLst>
              </p:cNvPr>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4" name="Rectangle 14">
                <a:extLst>
                  <a:ext uri="{FF2B5EF4-FFF2-40B4-BE49-F238E27FC236}">
                    <a16:creationId xmlns:a16="http://schemas.microsoft.com/office/drawing/2014/main" id="{B9EBC833-9E6B-4169-3B99-1ADD11B23331}"/>
                  </a:ext>
                </a:extLst>
              </p:cNvPr>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5" name="Rectangle 15">
                <a:extLst>
                  <a:ext uri="{FF2B5EF4-FFF2-40B4-BE49-F238E27FC236}">
                    <a16:creationId xmlns:a16="http://schemas.microsoft.com/office/drawing/2014/main" id="{C2F8B482-2E99-D690-77C3-33C372C6282D}"/>
                  </a:ext>
                </a:extLst>
              </p:cNvPr>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6" name="Rectangle 16">
                <a:extLst>
                  <a:ext uri="{FF2B5EF4-FFF2-40B4-BE49-F238E27FC236}">
                    <a16:creationId xmlns:a16="http://schemas.microsoft.com/office/drawing/2014/main" id="{4750A5C0-6267-F4D0-C9D6-7359BC22C85B}"/>
                  </a:ext>
                </a:extLst>
              </p:cNvPr>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7" name="Rectangle 17">
                <a:extLst>
                  <a:ext uri="{FF2B5EF4-FFF2-40B4-BE49-F238E27FC236}">
                    <a16:creationId xmlns:a16="http://schemas.microsoft.com/office/drawing/2014/main" id="{65D36073-D791-A565-19BB-119DA5AD6CC2}"/>
                  </a:ext>
                </a:extLst>
              </p:cNvPr>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8" name="Rectangle 18">
                <a:extLst>
                  <a:ext uri="{FF2B5EF4-FFF2-40B4-BE49-F238E27FC236}">
                    <a16:creationId xmlns:a16="http://schemas.microsoft.com/office/drawing/2014/main" id="{4FEA7706-1D88-0B23-47CF-78A446C19B9C}"/>
                  </a:ext>
                </a:extLst>
              </p:cNvPr>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9" name="Rectangle 19">
                <a:extLst>
                  <a:ext uri="{FF2B5EF4-FFF2-40B4-BE49-F238E27FC236}">
                    <a16:creationId xmlns:a16="http://schemas.microsoft.com/office/drawing/2014/main" id="{23BA8F76-5BD3-9F26-63BD-2CD2AC5830C8}"/>
                  </a:ext>
                </a:extLst>
              </p:cNvPr>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0" name="Rectangle 20">
                <a:extLst>
                  <a:ext uri="{FF2B5EF4-FFF2-40B4-BE49-F238E27FC236}">
                    <a16:creationId xmlns:a16="http://schemas.microsoft.com/office/drawing/2014/main" id="{C30DDD61-6F39-35C1-079E-24D94D960AB9}"/>
                  </a:ext>
                </a:extLst>
              </p:cNvPr>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1" name="Rectangle 21">
                <a:extLst>
                  <a:ext uri="{FF2B5EF4-FFF2-40B4-BE49-F238E27FC236}">
                    <a16:creationId xmlns:a16="http://schemas.microsoft.com/office/drawing/2014/main" id="{44466F9D-5063-8F56-C777-79C2FFAA10EE}"/>
                  </a:ext>
                </a:extLst>
              </p:cNvPr>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2" name="Rectangle 22">
                <a:extLst>
                  <a:ext uri="{FF2B5EF4-FFF2-40B4-BE49-F238E27FC236}">
                    <a16:creationId xmlns:a16="http://schemas.microsoft.com/office/drawing/2014/main" id="{F3F00867-3790-56F2-FFAE-1ED8CC8DB947}"/>
                  </a:ext>
                </a:extLst>
              </p:cNvPr>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3" name="Rectangle 23">
                <a:extLst>
                  <a:ext uri="{FF2B5EF4-FFF2-40B4-BE49-F238E27FC236}">
                    <a16:creationId xmlns:a16="http://schemas.microsoft.com/office/drawing/2014/main" id="{5946FC70-199E-2738-5B68-09CCE294E3A1}"/>
                  </a:ext>
                </a:extLst>
              </p:cNvPr>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4" name="Rectangle 24">
                <a:extLst>
                  <a:ext uri="{FF2B5EF4-FFF2-40B4-BE49-F238E27FC236}">
                    <a16:creationId xmlns:a16="http://schemas.microsoft.com/office/drawing/2014/main" id="{5032DB0B-753B-021F-C16F-EBD3630A1FE8}"/>
                  </a:ext>
                </a:extLst>
              </p:cNvPr>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5" name="Rectangle 25">
                <a:extLst>
                  <a:ext uri="{FF2B5EF4-FFF2-40B4-BE49-F238E27FC236}">
                    <a16:creationId xmlns:a16="http://schemas.microsoft.com/office/drawing/2014/main" id="{3CA83EA8-E82E-DDED-1439-709F6ABC6762}"/>
                  </a:ext>
                </a:extLst>
              </p:cNvPr>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6" name="Rectangle 26">
                <a:extLst>
                  <a:ext uri="{FF2B5EF4-FFF2-40B4-BE49-F238E27FC236}">
                    <a16:creationId xmlns:a16="http://schemas.microsoft.com/office/drawing/2014/main" id="{407BCC69-839C-958F-907B-DCDEF2C8EA6F}"/>
                  </a:ext>
                </a:extLst>
              </p:cNvPr>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7" name="Rectangle 27">
                <a:extLst>
                  <a:ext uri="{FF2B5EF4-FFF2-40B4-BE49-F238E27FC236}">
                    <a16:creationId xmlns:a16="http://schemas.microsoft.com/office/drawing/2014/main" id="{79CC7EE5-21FD-8644-BB07-B9DB0D9E9771}"/>
                  </a:ext>
                </a:extLst>
              </p:cNvPr>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8" name="Rectangle 28">
                <a:extLst>
                  <a:ext uri="{FF2B5EF4-FFF2-40B4-BE49-F238E27FC236}">
                    <a16:creationId xmlns:a16="http://schemas.microsoft.com/office/drawing/2014/main" id="{B2D91992-2588-1098-8FB3-3F0DAE8FB382}"/>
                  </a:ext>
                </a:extLst>
              </p:cNvPr>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29" name="Rectangle 29">
                <a:extLst>
                  <a:ext uri="{FF2B5EF4-FFF2-40B4-BE49-F238E27FC236}">
                    <a16:creationId xmlns:a16="http://schemas.microsoft.com/office/drawing/2014/main" id="{061CABBA-27C7-5451-75F8-D38A3978B1A3}"/>
                  </a:ext>
                </a:extLst>
              </p:cNvPr>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0" name="Rectangle 30">
                <a:extLst>
                  <a:ext uri="{FF2B5EF4-FFF2-40B4-BE49-F238E27FC236}">
                    <a16:creationId xmlns:a16="http://schemas.microsoft.com/office/drawing/2014/main" id="{B353197A-278C-954B-5A65-82264B901CF8}"/>
                  </a:ext>
                </a:extLst>
              </p:cNvPr>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1" name="Rectangle 31">
                <a:extLst>
                  <a:ext uri="{FF2B5EF4-FFF2-40B4-BE49-F238E27FC236}">
                    <a16:creationId xmlns:a16="http://schemas.microsoft.com/office/drawing/2014/main" id="{A1817926-E3C4-3F22-744D-CDED51862548}"/>
                  </a:ext>
                </a:extLst>
              </p:cNvPr>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2" name="Rectangle 32">
                <a:extLst>
                  <a:ext uri="{FF2B5EF4-FFF2-40B4-BE49-F238E27FC236}">
                    <a16:creationId xmlns:a16="http://schemas.microsoft.com/office/drawing/2014/main" id="{3A2E8E4A-CA32-94B9-CE1D-FF7617D388E1}"/>
                  </a:ext>
                </a:extLst>
              </p:cNvPr>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33" name="Rectangle 33">
                <a:extLst>
                  <a:ext uri="{FF2B5EF4-FFF2-40B4-BE49-F238E27FC236}">
                    <a16:creationId xmlns:a16="http://schemas.microsoft.com/office/drawing/2014/main" id="{DF4CC082-06C2-C921-3698-55871772108C}"/>
                  </a:ext>
                </a:extLst>
              </p:cNvPr>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grpSp>
      </p:grpSp>
      <p:sp>
        <p:nvSpPr>
          <p:cNvPr id="3106"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3107"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4" name="Rectangle 36">
            <a:extLst>
              <a:ext uri="{FF2B5EF4-FFF2-40B4-BE49-F238E27FC236}">
                <a16:creationId xmlns:a16="http://schemas.microsoft.com/office/drawing/2014/main" id="{891FC030-E58D-DF96-D666-1B5302F68DC5}"/>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5" name="Rectangle 37">
            <a:extLst>
              <a:ext uri="{FF2B5EF4-FFF2-40B4-BE49-F238E27FC236}">
                <a16:creationId xmlns:a16="http://schemas.microsoft.com/office/drawing/2014/main" id="{681AD285-99E9-158E-0122-5D08C26BC3D5}"/>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6" name="Rectangle 38">
            <a:extLst>
              <a:ext uri="{FF2B5EF4-FFF2-40B4-BE49-F238E27FC236}">
                <a16:creationId xmlns:a16="http://schemas.microsoft.com/office/drawing/2014/main" id="{C6DCDCFA-817B-D0E9-AD12-F81C925CA679}"/>
              </a:ext>
            </a:extLst>
          </p:cNvPr>
          <p:cNvSpPr>
            <a:spLocks noGrp="1" noChangeArrowheads="1"/>
          </p:cNvSpPr>
          <p:nvPr>
            <p:ph type="sldNum" sz="quarter" idx="12"/>
          </p:nvPr>
        </p:nvSpPr>
        <p:spPr/>
        <p:txBody>
          <a:bodyPr/>
          <a:lstStyle>
            <a:lvl1pPr>
              <a:defRPr>
                <a:solidFill>
                  <a:srgbClr val="FFFFFF"/>
                </a:solidFill>
              </a:defRPr>
            </a:lvl1pPr>
          </a:lstStyle>
          <a:p>
            <a:fld id="{8DE06288-0D45-4BB6-93D8-E83898D61A38}" type="slidenum">
              <a:rPr lang="en-US" altLang="en-US"/>
              <a:pPr/>
              <a:t>‹#›</a:t>
            </a:fld>
            <a:endParaRPr lang="en-US" altLang="en-US"/>
          </a:p>
        </p:txBody>
      </p:sp>
    </p:spTree>
    <p:extLst>
      <p:ext uri="{BB962C8B-B14F-4D97-AF65-F5344CB8AC3E}">
        <p14:creationId xmlns:p14="http://schemas.microsoft.com/office/powerpoint/2010/main" val="174874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6">
            <a:extLst>
              <a:ext uri="{FF2B5EF4-FFF2-40B4-BE49-F238E27FC236}">
                <a16:creationId xmlns:a16="http://schemas.microsoft.com/office/drawing/2014/main" id="{FE7CEDE4-9B2D-1E42-5F55-A3589360F4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BCBDC092-56C9-0E27-2C26-6BC545FF64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B9DDEB37-CBCA-CE48-59DD-B01BEF7EDA67}"/>
              </a:ext>
            </a:extLst>
          </p:cNvPr>
          <p:cNvSpPr>
            <a:spLocks noGrp="1" noChangeArrowheads="1"/>
          </p:cNvSpPr>
          <p:nvPr>
            <p:ph type="sldNum" sz="quarter" idx="12"/>
          </p:nvPr>
        </p:nvSpPr>
        <p:spPr>
          <a:ln/>
        </p:spPr>
        <p:txBody>
          <a:bodyPr/>
          <a:lstStyle>
            <a:lvl1pPr>
              <a:defRPr/>
            </a:lvl1pPr>
          </a:lstStyle>
          <a:p>
            <a:fld id="{3ED8B834-F841-4F49-8845-2526980386AB}" type="slidenum">
              <a:rPr lang="en-US" altLang="en-US"/>
              <a:pPr/>
              <a:t>‹#›</a:t>
            </a:fld>
            <a:endParaRPr lang="en-US" altLang="en-US"/>
          </a:p>
        </p:txBody>
      </p:sp>
    </p:spTree>
    <p:extLst>
      <p:ext uri="{BB962C8B-B14F-4D97-AF65-F5344CB8AC3E}">
        <p14:creationId xmlns:p14="http://schemas.microsoft.com/office/powerpoint/2010/main" val="1594609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6">
            <a:extLst>
              <a:ext uri="{FF2B5EF4-FFF2-40B4-BE49-F238E27FC236}">
                <a16:creationId xmlns:a16="http://schemas.microsoft.com/office/drawing/2014/main" id="{7D1ABE77-E034-30AD-A25A-2E7A2C8F88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25A4C19A-D34F-7CA8-2336-6AE2679463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632B7279-9369-7450-E015-C317D3288797}"/>
              </a:ext>
            </a:extLst>
          </p:cNvPr>
          <p:cNvSpPr>
            <a:spLocks noGrp="1" noChangeArrowheads="1"/>
          </p:cNvSpPr>
          <p:nvPr>
            <p:ph type="sldNum" sz="quarter" idx="12"/>
          </p:nvPr>
        </p:nvSpPr>
        <p:spPr>
          <a:ln/>
        </p:spPr>
        <p:txBody>
          <a:bodyPr/>
          <a:lstStyle>
            <a:lvl1pPr>
              <a:defRPr/>
            </a:lvl1pPr>
          </a:lstStyle>
          <a:p>
            <a:fld id="{C458DC48-24DD-49D1-B32D-B76D58AA03EA}" type="slidenum">
              <a:rPr lang="en-US" altLang="en-US"/>
              <a:pPr/>
              <a:t>‹#›</a:t>
            </a:fld>
            <a:endParaRPr lang="en-US" altLang="en-US"/>
          </a:p>
        </p:txBody>
      </p:sp>
    </p:spTree>
    <p:extLst>
      <p:ext uri="{BB962C8B-B14F-4D97-AF65-F5344CB8AC3E}">
        <p14:creationId xmlns:p14="http://schemas.microsoft.com/office/powerpoint/2010/main" val="112512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A3DD35EA-5510-765D-16B4-B8D2D516C7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F1B34190-B7DB-4F8A-8E4C-07F85DEC6B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3A480954-E404-9134-A261-58F5117450F6}"/>
              </a:ext>
            </a:extLst>
          </p:cNvPr>
          <p:cNvSpPr>
            <a:spLocks noGrp="1" noChangeArrowheads="1"/>
          </p:cNvSpPr>
          <p:nvPr>
            <p:ph type="sldNum" sz="quarter" idx="12"/>
          </p:nvPr>
        </p:nvSpPr>
        <p:spPr>
          <a:ln/>
        </p:spPr>
        <p:txBody>
          <a:bodyPr/>
          <a:lstStyle>
            <a:lvl1pPr>
              <a:defRPr/>
            </a:lvl1pPr>
          </a:lstStyle>
          <a:p>
            <a:fld id="{5DCA57F3-052F-4DE9-9C81-46C31DCE1D5D}" type="slidenum">
              <a:rPr lang="en-US" altLang="en-US"/>
              <a:pPr/>
              <a:t>‹#›</a:t>
            </a:fld>
            <a:endParaRPr lang="en-US" altLang="en-US"/>
          </a:p>
        </p:txBody>
      </p:sp>
    </p:spTree>
    <p:extLst>
      <p:ext uri="{BB962C8B-B14F-4D97-AF65-F5344CB8AC3E}">
        <p14:creationId xmlns:p14="http://schemas.microsoft.com/office/powerpoint/2010/main" val="753621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6">
            <a:extLst>
              <a:ext uri="{FF2B5EF4-FFF2-40B4-BE49-F238E27FC236}">
                <a16:creationId xmlns:a16="http://schemas.microsoft.com/office/drawing/2014/main" id="{4316663E-0F6B-8822-73BB-02F756B09AF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7">
            <a:extLst>
              <a:ext uri="{FF2B5EF4-FFF2-40B4-BE49-F238E27FC236}">
                <a16:creationId xmlns:a16="http://schemas.microsoft.com/office/drawing/2014/main" id="{8AC7C54F-4DC8-AC47-36BC-90CAA3BD7C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38">
            <a:extLst>
              <a:ext uri="{FF2B5EF4-FFF2-40B4-BE49-F238E27FC236}">
                <a16:creationId xmlns:a16="http://schemas.microsoft.com/office/drawing/2014/main" id="{C48CF137-CBF5-2F88-F9AB-17E59780BB03}"/>
              </a:ext>
            </a:extLst>
          </p:cNvPr>
          <p:cNvSpPr>
            <a:spLocks noGrp="1" noChangeArrowheads="1"/>
          </p:cNvSpPr>
          <p:nvPr>
            <p:ph type="sldNum" sz="quarter" idx="12"/>
          </p:nvPr>
        </p:nvSpPr>
        <p:spPr>
          <a:ln/>
        </p:spPr>
        <p:txBody>
          <a:bodyPr/>
          <a:lstStyle>
            <a:lvl1pPr>
              <a:defRPr/>
            </a:lvl1pPr>
          </a:lstStyle>
          <a:p>
            <a:fld id="{13BADB94-16A8-4B11-88AB-011286091DF6}" type="slidenum">
              <a:rPr lang="en-US" altLang="en-US"/>
              <a:pPr/>
              <a:t>‹#›</a:t>
            </a:fld>
            <a:endParaRPr lang="en-US" altLang="en-US"/>
          </a:p>
        </p:txBody>
      </p:sp>
    </p:spTree>
    <p:extLst>
      <p:ext uri="{BB962C8B-B14F-4D97-AF65-F5344CB8AC3E}">
        <p14:creationId xmlns:p14="http://schemas.microsoft.com/office/powerpoint/2010/main" val="1405711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6">
            <a:extLst>
              <a:ext uri="{FF2B5EF4-FFF2-40B4-BE49-F238E27FC236}">
                <a16:creationId xmlns:a16="http://schemas.microsoft.com/office/drawing/2014/main" id="{6DF10BD0-B4A0-17F0-5429-7B2DF3EDB3C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94B918FF-6EEC-5E35-A535-7EDA6BBC98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38">
            <a:extLst>
              <a:ext uri="{FF2B5EF4-FFF2-40B4-BE49-F238E27FC236}">
                <a16:creationId xmlns:a16="http://schemas.microsoft.com/office/drawing/2014/main" id="{1B5CDD77-546C-E549-F820-199FE38AE44F}"/>
              </a:ext>
            </a:extLst>
          </p:cNvPr>
          <p:cNvSpPr>
            <a:spLocks noGrp="1" noChangeArrowheads="1"/>
          </p:cNvSpPr>
          <p:nvPr>
            <p:ph type="sldNum" sz="quarter" idx="12"/>
          </p:nvPr>
        </p:nvSpPr>
        <p:spPr>
          <a:ln/>
        </p:spPr>
        <p:txBody>
          <a:bodyPr/>
          <a:lstStyle>
            <a:lvl1pPr>
              <a:defRPr/>
            </a:lvl1pPr>
          </a:lstStyle>
          <a:p>
            <a:fld id="{0218A1DA-743C-4B97-BC5C-0C79E25BD1A3}" type="slidenum">
              <a:rPr lang="en-US" altLang="en-US"/>
              <a:pPr/>
              <a:t>‹#›</a:t>
            </a:fld>
            <a:endParaRPr lang="en-US" altLang="en-US"/>
          </a:p>
        </p:txBody>
      </p:sp>
    </p:spTree>
    <p:extLst>
      <p:ext uri="{BB962C8B-B14F-4D97-AF65-F5344CB8AC3E}">
        <p14:creationId xmlns:p14="http://schemas.microsoft.com/office/powerpoint/2010/main" val="3275330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1EADB0F1-10B7-A13A-9734-7271EAE582F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7">
            <a:extLst>
              <a:ext uri="{FF2B5EF4-FFF2-40B4-BE49-F238E27FC236}">
                <a16:creationId xmlns:a16="http://schemas.microsoft.com/office/drawing/2014/main" id="{F85A7A01-60C0-EB2E-52DC-F03D41EDE1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38">
            <a:extLst>
              <a:ext uri="{FF2B5EF4-FFF2-40B4-BE49-F238E27FC236}">
                <a16:creationId xmlns:a16="http://schemas.microsoft.com/office/drawing/2014/main" id="{D15651AA-2A8D-3D4E-8B8D-D93EDB20453B}"/>
              </a:ext>
            </a:extLst>
          </p:cNvPr>
          <p:cNvSpPr>
            <a:spLocks noGrp="1" noChangeArrowheads="1"/>
          </p:cNvSpPr>
          <p:nvPr>
            <p:ph type="sldNum" sz="quarter" idx="12"/>
          </p:nvPr>
        </p:nvSpPr>
        <p:spPr>
          <a:ln/>
        </p:spPr>
        <p:txBody>
          <a:bodyPr/>
          <a:lstStyle>
            <a:lvl1pPr>
              <a:defRPr/>
            </a:lvl1pPr>
          </a:lstStyle>
          <a:p>
            <a:fld id="{A96A0D1F-C0CE-405E-9CEF-8D435BFEF350}" type="slidenum">
              <a:rPr lang="en-US" altLang="en-US"/>
              <a:pPr/>
              <a:t>‹#›</a:t>
            </a:fld>
            <a:endParaRPr lang="en-US" altLang="en-US"/>
          </a:p>
        </p:txBody>
      </p:sp>
    </p:spTree>
    <p:extLst>
      <p:ext uri="{BB962C8B-B14F-4D97-AF65-F5344CB8AC3E}">
        <p14:creationId xmlns:p14="http://schemas.microsoft.com/office/powerpoint/2010/main" val="2819980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225EDDCA-5AC5-CA63-74F3-E05D9FFFF8B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B59F8C42-96A4-DA75-B4F5-A389D9569054}"/>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41DB6FD3-9541-6186-2DD4-5FDF56E3D29E}"/>
              </a:ext>
            </a:extLst>
          </p:cNvPr>
          <p:cNvSpPr>
            <a:spLocks noGrp="1" noChangeArrowheads="1"/>
          </p:cNvSpPr>
          <p:nvPr>
            <p:ph type="sldNum" sz="quarter" idx="12"/>
          </p:nvPr>
        </p:nvSpPr>
        <p:spPr/>
        <p:txBody>
          <a:bodyPr/>
          <a:lstStyle>
            <a:lvl1pPr>
              <a:defRPr/>
            </a:lvl1pPr>
          </a:lstStyle>
          <a:p>
            <a:fld id="{210C0042-E2CA-49B0-B9E0-1AD1237EBDE3}" type="slidenum">
              <a:rPr lang="en-US" altLang="en-US"/>
              <a:pPr/>
              <a:t>‹#›</a:t>
            </a:fld>
            <a:endParaRPr lang="en-US" altLang="en-US"/>
          </a:p>
        </p:txBody>
      </p:sp>
    </p:spTree>
    <p:extLst>
      <p:ext uri="{BB962C8B-B14F-4D97-AF65-F5344CB8AC3E}">
        <p14:creationId xmlns:p14="http://schemas.microsoft.com/office/powerpoint/2010/main" val="2948447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6">
            <a:extLst>
              <a:ext uri="{FF2B5EF4-FFF2-40B4-BE49-F238E27FC236}">
                <a16:creationId xmlns:a16="http://schemas.microsoft.com/office/drawing/2014/main" id="{538649EF-D6E8-CAB7-E33B-38BA240A17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269702DC-F8FB-4D9B-163C-ABF57BED40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39C51985-F9D1-0D7A-F917-E92DA4A578DC}"/>
              </a:ext>
            </a:extLst>
          </p:cNvPr>
          <p:cNvSpPr>
            <a:spLocks noGrp="1" noChangeArrowheads="1"/>
          </p:cNvSpPr>
          <p:nvPr>
            <p:ph type="sldNum" sz="quarter" idx="12"/>
          </p:nvPr>
        </p:nvSpPr>
        <p:spPr>
          <a:ln/>
        </p:spPr>
        <p:txBody>
          <a:bodyPr/>
          <a:lstStyle>
            <a:lvl1pPr>
              <a:defRPr/>
            </a:lvl1pPr>
          </a:lstStyle>
          <a:p>
            <a:fld id="{FD80CD7E-8B9A-4423-B2FC-E86728C51F29}" type="slidenum">
              <a:rPr lang="en-US" altLang="en-US"/>
              <a:pPr/>
              <a:t>‹#›</a:t>
            </a:fld>
            <a:endParaRPr lang="en-US" altLang="en-US"/>
          </a:p>
        </p:txBody>
      </p:sp>
    </p:spTree>
    <p:extLst>
      <p:ext uri="{BB962C8B-B14F-4D97-AF65-F5344CB8AC3E}">
        <p14:creationId xmlns:p14="http://schemas.microsoft.com/office/powerpoint/2010/main" val="3662450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6">
            <a:extLst>
              <a:ext uri="{FF2B5EF4-FFF2-40B4-BE49-F238E27FC236}">
                <a16:creationId xmlns:a16="http://schemas.microsoft.com/office/drawing/2014/main" id="{ADF3A62D-60E2-056A-2B0D-065B5A1718D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6C298C6-7442-81D2-D893-110AE00B7A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A29DF29E-C33B-D4D0-9B40-DE215F7E96C6}"/>
              </a:ext>
            </a:extLst>
          </p:cNvPr>
          <p:cNvSpPr>
            <a:spLocks noGrp="1" noChangeArrowheads="1"/>
          </p:cNvSpPr>
          <p:nvPr>
            <p:ph type="sldNum" sz="quarter" idx="12"/>
          </p:nvPr>
        </p:nvSpPr>
        <p:spPr>
          <a:ln/>
        </p:spPr>
        <p:txBody>
          <a:bodyPr/>
          <a:lstStyle>
            <a:lvl1pPr>
              <a:defRPr/>
            </a:lvl1pPr>
          </a:lstStyle>
          <a:p>
            <a:fld id="{52801C13-FEE0-4168-ADA1-7232227976E7}" type="slidenum">
              <a:rPr lang="en-US" altLang="en-US"/>
              <a:pPr/>
              <a:t>‹#›</a:t>
            </a:fld>
            <a:endParaRPr lang="en-US" altLang="en-US"/>
          </a:p>
        </p:txBody>
      </p:sp>
    </p:spTree>
    <p:extLst>
      <p:ext uri="{BB962C8B-B14F-4D97-AF65-F5344CB8AC3E}">
        <p14:creationId xmlns:p14="http://schemas.microsoft.com/office/powerpoint/2010/main" val="904658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6">
            <a:extLst>
              <a:ext uri="{FF2B5EF4-FFF2-40B4-BE49-F238E27FC236}">
                <a16:creationId xmlns:a16="http://schemas.microsoft.com/office/drawing/2014/main" id="{3C522792-500D-3756-D484-6E8FDD0B53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214046ED-0047-36B5-305A-6102BEC1C9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BA2AA986-82E7-7B4F-6384-88791A096505}"/>
              </a:ext>
            </a:extLst>
          </p:cNvPr>
          <p:cNvSpPr>
            <a:spLocks noGrp="1" noChangeArrowheads="1"/>
          </p:cNvSpPr>
          <p:nvPr>
            <p:ph type="sldNum" sz="quarter" idx="12"/>
          </p:nvPr>
        </p:nvSpPr>
        <p:spPr>
          <a:ln/>
        </p:spPr>
        <p:txBody>
          <a:bodyPr/>
          <a:lstStyle>
            <a:lvl1pPr>
              <a:defRPr/>
            </a:lvl1pPr>
          </a:lstStyle>
          <a:p>
            <a:fld id="{383F854B-A665-4FF6-86CA-4A5DBF6AE307}" type="slidenum">
              <a:rPr lang="en-US" altLang="en-US"/>
              <a:pPr/>
              <a:t>‹#›</a:t>
            </a:fld>
            <a:endParaRPr lang="en-US" altLang="en-US"/>
          </a:p>
        </p:txBody>
      </p:sp>
    </p:spTree>
    <p:extLst>
      <p:ext uri="{BB962C8B-B14F-4D97-AF65-F5344CB8AC3E}">
        <p14:creationId xmlns:p14="http://schemas.microsoft.com/office/powerpoint/2010/main" val="3232698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6">
            <a:extLst>
              <a:ext uri="{FF2B5EF4-FFF2-40B4-BE49-F238E27FC236}">
                <a16:creationId xmlns:a16="http://schemas.microsoft.com/office/drawing/2014/main" id="{14C4C431-42A9-A9A2-D1BA-34167B8BEA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4A95165F-DEA2-DAB5-95E7-E0B1EE8422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8EE4E0D3-D47A-8CA8-A905-F6786623CEBB}"/>
              </a:ext>
            </a:extLst>
          </p:cNvPr>
          <p:cNvSpPr>
            <a:spLocks noGrp="1" noChangeArrowheads="1"/>
          </p:cNvSpPr>
          <p:nvPr>
            <p:ph type="sldNum" sz="quarter" idx="12"/>
          </p:nvPr>
        </p:nvSpPr>
        <p:spPr>
          <a:ln/>
        </p:spPr>
        <p:txBody>
          <a:bodyPr/>
          <a:lstStyle>
            <a:lvl1pPr>
              <a:defRPr/>
            </a:lvl1pPr>
          </a:lstStyle>
          <a:p>
            <a:fld id="{C7C36716-610F-40E1-90C6-FC4E2CC94962}" type="slidenum">
              <a:rPr lang="en-US" altLang="en-US"/>
              <a:pPr/>
              <a:t>‹#›</a:t>
            </a:fld>
            <a:endParaRPr lang="en-US" altLang="en-US"/>
          </a:p>
        </p:txBody>
      </p:sp>
    </p:spTree>
    <p:extLst>
      <p:ext uri="{BB962C8B-B14F-4D97-AF65-F5344CB8AC3E}">
        <p14:creationId xmlns:p14="http://schemas.microsoft.com/office/powerpoint/2010/main" val="2636376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6">
            <a:extLst>
              <a:ext uri="{FF2B5EF4-FFF2-40B4-BE49-F238E27FC236}">
                <a16:creationId xmlns:a16="http://schemas.microsoft.com/office/drawing/2014/main" id="{CC5EFA7D-82E9-2365-4503-366300646D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6849267E-0AF1-8679-B0D5-BF777E0F5A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225ADEEA-FFB3-69FC-BB13-999E9AEAEFB1}"/>
              </a:ext>
            </a:extLst>
          </p:cNvPr>
          <p:cNvSpPr>
            <a:spLocks noGrp="1" noChangeArrowheads="1"/>
          </p:cNvSpPr>
          <p:nvPr>
            <p:ph type="sldNum" sz="quarter" idx="12"/>
          </p:nvPr>
        </p:nvSpPr>
        <p:spPr>
          <a:ln/>
        </p:spPr>
        <p:txBody>
          <a:bodyPr/>
          <a:lstStyle>
            <a:lvl1pPr>
              <a:defRPr/>
            </a:lvl1pPr>
          </a:lstStyle>
          <a:p>
            <a:fld id="{6D92BF08-B530-4290-9BC7-39F9152AF971}" type="slidenum">
              <a:rPr lang="en-US" altLang="en-US"/>
              <a:pPr/>
              <a:t>‹#›</a:t>
            </a:fld>
            <a:endParaRPr lang="en-US" altLang="en-US"/>
          </a:p>
        </p:txBody>
      </p:sp>
    </p:spTree>
    <p:extLst>
      <p:ext uri="{BB962C8B-B14F-4D97-AF65-F5344CB8AC3E}">
        <p14:creationId xmlns:p14="http://schemas.microsoft.com/office/powerpoint/2010/main" val="211601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a:extLst>
              <a:ext uri="{FF2B5EF4-FFF2-40B4-BE49-F238E27FC236}">
                <a16:creationId xmlns:a16="http://schemas.microsoft.com/office/drawing/2014/main" id="{3FC9219A-8B80-0E9A-8F1E-8A06FB49201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834E3274-6A85-E4AA-6C92-02E25E40A0E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0723B77F-EC0F-B329-79EF-80AF40784A83}"/>
              </a:ext>
            </a:extLst>
          </p:cNvPr>
          <p:cNvSpPr>
            <a:spLocks noGrp="1" noChangeArrowheads="1"/>
          </p:cNvSpPr>
          <p:nvPr>
            <p:ph type="sldNum" sz="quarter" idx="12"/>
          </p:nvPr>
        </p:nvSpPr>
        <p:spPr/>
        <p:txBody>
          <a:bodyPr/>
          <a:lstStyle>
            <a:lvl1pPr>
              <a:defRPr/>
            </a:lvl1pPr>
          </a:lstStyle>
          <a:p>
            <a:fld id="{FEE7B6AA-00A0-4AC6-B590-B89937A0B947}" type="slidenum">
              <a:rPr lang="en-US" altLang="en-US"/>
              <a:pPr/>
              <a:t>‹#›</a:t>
            </a:fld>
            <a:endParaRPr lang="en-US" altLang="en-US"/>
          </a:p>
        </p:txBody>
      </p:sp>
    </p:spTree>
    <p:extLst>
      <p:ext uri="{BB962C8B-B14F-4D97-AF65-F5344CB8AC3E}">
        <p14:creationId xmlns:p14="http://schemas.microsoft.com/office/powerpoint/2010/main" val="4194860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6C914C2C-8B2D-DA27-6D63-3D95E0AA2AED}"/>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6AA26690-A397-4011-DE12-1F697D5822DC}"/>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1ADBDF29-7B8D-86B1-12DF-3A2C5727FFA8}"/>
              </a:ext>
            </a:extLst>
          </p:cNvPr>
          <p:cNvSpPr>
            <a:spLocks noGrp="1" noChangeArrowheads="1"/>
          </p:cNvSpPr>
          <p:nvPr>
            <p:ph type="sldNum" sz="quarter" idx="12"/>
          </p:nvPr>
        </p:nvSpPr>
        <p:spPr/>
        <p:txBody>
          <a:bodyPr/>
          <a:lstStyle>
            <a:lvl1pPr>
              <a:defRPr/>
            </a:lvl1pPr>
          </a:lstStyle>
          <a:p>
            <a:fld id="{45FA88BC-9699-4948-B12A-0720CEB53930}" type="slidenum">
              <a:rPr lang="en-US" altLang="en-US"/>
              <a:pPr/>
              <a:t>‹#›</a:t>
            </a:fld>
            <a:endParaRPr lang="en-US" altLang="en-US"/>
          </a:p>
        </p:txBody>
      </p:sp>
    </p:spTree>
    <p:extLst>
      <p:ext uri="{BB962C8B-B14F-4D97-AF65-F5344CB8AC3E}">
        <p14:creationId xmlns:p14="http://schemas.microsoft.com/office/powerpoint/2010/main" val="1721173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a:extLst>
              <a:ext uri="{FF2B5EF4-FFF2-40B4-BE49-F238E27FC236}">
                <a16:creationId xmlns:a16="http://schemas.microsoft.com/office/drawing/2014/main" id="{81B66B4D-B69A-A36B-C726-F67A8EA38B66}"/>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36">
            <a:extLst>
              <a:ext uri="{FF2B5EF4-FFF2-40B4-BE49-F238E27FC236}">
                <a16:creationId xmlns:a16="http://schemas.microsoft.com/office/drawing/2014/main" id="{B69FA2AE-51E0-B2B5-8DF6-C676DE804AE0}"/>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37">
            <a:extLst>
              <a:ext uri="{FF2B5EF4-FFF2-40B4-BE49-F238E27FC236}">
                <a16:creationId xmlns:a16="http://schemas.microsoft.com/office/drawing/2014/main" id="{D5B05B64-8B7F-0462-8BC4-7FD617AE1212}"/>
              </a:ext>
            </a:extLst>
          </p:cNvPr>
          <p:cNvSpPr>
            <a:spLocks noGrp="1" noChangeArrowheads="1"/>
          </p:cNvSpPr>
          <p:nvPr>
            <p:ph type="sldNum" sz="quarter" idx="12"/>
          </p:nvPr>
        </p:nvSpPr>
        <p:spPr/>
        <p:txBody>
          <a:bodyPr/>
          <a:lstStyle>
            <a:lvl1pPr>
              <a:defRPr/>
            </a:lvl1pPr>
          </a:lstStyle>
          <a:p>
            <a:fld id="{B128AC09-6AF8-402A-AD8A-68273CA1B2E8}" type="slidenum">
              <a:rPr lang="en-US" altLang="en-US"/>
              <a:pPr/>
              <a:t>‹#›</a:t>
            </a:fld>
            <a:endParaRPr lang="en-US" altLang="en-US"/>
          </a:p>
        </p:txBody>
      </p:sp>
    </p:spTree>
    <p:extLst>
      <p:ext uri="{BB962C8B-B14F-4D97-AF65-F5344CB8AC3E}">
        <p14:creationId xmlns:p14="http://schemas.microsoft.com/office/powerpoint/2010/main" val="1099722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9FCB222F-9620-B39D-FFE6-91E086035818}"/>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44BCB82D-A517-7BB2-01F3-64F379764C05}"/>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08549F0D-F391-3708-F4FE-262C23B1D991}"/>
              </a:ext>
            </a:extLst>
          </p:cNvPr>
          <p:cNvSpPr>
            <a:spLocks noGrp="1" noChangeArrowheads="1"/>
          </p:cNvSpPr>
          <p:nvPr>
            <p:ph type="sldNum" sz="quarter" idx="12"/>
          </p:nvPr>
        </p:nvSpPr>
        <p:spPr/>
        <p:txBody>
          <a:bodyPr/>
          <a:lstStyle>
            <a:lvl1pPr>
              <a:defRPr/>
            </a:lvl1pPr>
          </a:lstStyle>
          <a:p>
            <a:fld id="{DFAA71A8-AFE7-4AF1-89B2-B8D35C6A06A9}" type="slidenum">
              <a:rPr lang="en-US" altLang="en-US"/>
              <a:pPr/>
              <a:t>‹#›</a:t>
            </a:fld>
            <a:endParaRPr lang="en-US" altLang="en-US"/>
          </a:p>
        </p:txBody>
      </p:sp>
    </p:spTree>
    <p:extLst>
      <p:ext uri="{BB962C8B-B14F-4D97-AF65-F5344CB8AC3E}">
        <p14:creationId xmlns:p14="http://schemas.microsoft.com/office/powerpoint/2010/main" val="2143112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7F626A65-EECC-50C7-32F4-90C8020031D6}"/>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1DAEBD29-10AB-8298-611C-3CC0A046B39C}"/>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E75CA5FF-F185-803C-C4D8-6EADE843C65D}"/>
              </a:ext>
            </a:extLst>
          </p:cNvPr>
          <p:cNvSpPr>
            <a:spLocks noGrp="1" noChangeArrowheads="1"/>
          </p:cNvSpPr>
          <p:nvPr>
            <p:ph type="sldNum" sz="quarter" idx="12"/>
          </p:nvPr>
        </p:nvSpPr>
        <p:spPr/>
        <p:txBody>
          <a:bodyPr/>
          <a:lstStyle>
            <a:lvl1pPr>
              <a:defRPr/>
            </a:lvl1pPr>
          </a:lstStyle>
          <a:p>
            <a:fld id="{A32E321A-DAF6-40A5-8CF3-1BF9DE1FFBA0}" type="slidenum">
              <a:rPr lang="en-US" altLang="en-US"/>
              <a:pPr/>
              <a:t>‹#›</a:t>
            </a:fld>
            <a:endParaRPr lang="en-US" altLang="en-US"/>
          </a:p>
        </p:txBody>
      </p:sp>
    </p:spTree>
    <p:extLst>
      <p:ext uri="{BB962C8B-B14F-4D97-AF65-F5344CB8AC3E}">
        <p14:creationId xmlns:p14="http://schemas.microsoft.com/office/powerpoint/2010/main" val="2912011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2AB34F0C-10CE-3114-FCEE-6C287C6B0837}"/>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85C3104-238D-FF9B-B8C9-1756B5FDA70D}"/>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A673487-3C9C-0DD0-B221-1509F4A5C874}"/>
              </a:ext>
            </a:extLst>
          </p:cNvPr>
          <p:cNvSpPr>
            <a:spLocks noGrp="1" noChangeArrowheads="1"/>
          </p:cNvSpPr>
          <p:nvPr>
            <p:ph type="sldNum" sz="quarter" idx="12"/>
          </p:nvPr>
        </p:nvSpPr>
        <p:spPr/>
        <p:txBody>
          <a:bodyPr/>
          <a:lstStyle>
            <a:lvl1pPr>
              <a:defRPr/>
            </a:lvl1pPr>
          </a:lstStyle>
          <a:p>
            <a:fld id="{1FBDE5D6-20E5-4CDC-9FC0-825A47389094}" type="slidenum">
              <a:rPr lang="en-US" altLang="en-US"/>
              <a:pPr/>
              <a:t>‹#›</a:t>
            </a:fld>
            <a:endParaRPr lang="en-US" altLang="en-US"/>
          </a:p>
        </p:txBody>
      </p:sp>
    </p:spTree>
    <p:extLst>
      <p:ext uri="{BB962C8B-B14F-4D97-AF65-F5344CB8AC3E}">
        <p14:creationId xmlns:p14="http://schemas.microsoft.com/office/powerpoint/2010/main" val="2388660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A1C175F8-2B71-7395-1390-08146849DC97}"/>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310B377D-F23D-B29E-3AA4-3AF1D028AF76}"/>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DF259064-CA1A-E449-2B05-F579A76BD539}"/>
              </a:ext>
            </a:extLst>
          </p:cNvPr>
          <p:cNvSpPr>
            <a:spLocks noGrp="1" noChangeArrowheads="1"/>
          </p:cNvSpPr>
          <p:nvPr>
            <p:ph type="sldNum" sz="quarter" idx="12"/>
          </p:nvPr>
        </p:nvSpPr>
        <p:spPr/>
        <p:txBody>
          <a:bodyPr/>
          <a:lstStyle>
            <a:lvl1pPr>
              <a:defRPr/>
            </a:lvl1pPr>
          </a:lstStyle>
          <a:p>
            <a:fld id="{84561F43-3F01-4546-B9C0-07D4661E0568}" type="slidenum">
              <a:rPr lang="en-US" altLang="en-US"/>
              <a:pPr/>
              <a:t>‹#›</a:t>
            </a:fld>
            <a:endParaRPr lang="en-US" altLang="en-US"/>
          </a:p>
        </p:txBody>
      </p:sp>
    </p:spTree>
    <p:extLst>
      <p:ext uri="{BB962C8B-B14F-4D97-AF65-F5344CB8AC3E}">
        <p14:creationId xmlns:p14="http://schemas.microsoft.com/office/powerpoint/2010/main" val="66487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D4C4A7B4-C3C1-A65D-8979-35DB4F6B5011}"/>
              </a:ext>
            </a:extLst>
          </p:cNvPr>
          <p:cNvGrpSpPr>
            <a:grpSpLocks/>
          </p:cNvGrpSpPr>
          <p:nvPr/>
        </p:nvGrpSpPr>
        <p:grpSpPr bwMode="auto">
          <a:xfrm>
            <a:off x="0" y="1"/>
            <a:ext cx="1447800" cy="6854825"/>
            <a:chOff x="0" y="0"/>
            <a:chExt cx="684" cy="4318"/>
          </a:xfrm>
        </p:grpSpPr>
        <p:sp>
          <p:nvSpPr>
            <p:cNvPr id="12291" name="Rectangle 3">
              <a:extLst>
                <a:ext uri="{FF2B5EF4-FFF2-40B4-BE49-F238E27FC236}">
                  <a16:creationId xmlns:a16="http://schemas.microsoft.com/office/drawing/2014/main" id="{D58EA3AD-47F6-1FAA-EA26-9FF23CB7F882}"/>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grpSp>
          <p:nvGrpSpPr>
            <p:cNvPr id="1033" name="Group 4">
              <a:extLst>
                <a:ext uri="{FF2B5EF4-FFF2-40B4-BE49-F238E27FC236}">
                  <a16:creationId xmlns:a16="http://schemas.microsoft.com/office/drawing/2014/main" id="{42DB83C3-A355-5D1B-A73E-31551583B8D7}"/>
                </a:ext>
              </a:extLst>
            </p:cNvPr>
            <p:cNvGrpSpPr>
              <a:grpSpLocks/>
            </p:cNvGrpSpPr>
            <p:nvPr/>
          </p:nvGrpSpPr>
          <p:grpSpPr bwMode="auto">
            <a:xfrm>
              <a:off x="48" y="102"/>
              <a:ext cx="96" cy="4128"/>
              <a:chOff x="48" y="102"/>
              <a:chExt cx="96" cy="4128"/>
            </a:xfrm>
          </p:grpSpPr>
          <p:sp>
            <p:nvSpPr>
              <p:cNvPr id="12293" name="Rectangle 5">
                <a:extLst>
                  <a:ext uri="{FF2B5EF4-FFF2-40B4-BE49-F238E27FC236}">
                    <a16:creationId xmlns:a16="http://schemas.microsoft.com/office/drawing/2014/main" id="{C3850D3E-BCF2-B990-1CCA-19B15A33BBB4}"/>
                  </a:ext>
                </a:extLst>
              </p:cNvPr>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294" name="Rectangle 6">
                <a:extLst>
                  <a:ext uri="{FF2B5EF4-FFF2-40B4-BE49-F238E27FC236}">
                    <a16:creationId xmlns:a16="http://schemas.microsoft.com/office/drawing/2014/main" id="{2439E2C7-C39A-9715-8EED-AA300328FC22}"/>
                  </a:ext>
                </a:extLst>
              </p:cNvPr>
              <p:cNvSpPr>
                <a:spLocks noChangeArrowheads="1"/>
              </p:cNvSpPr>
              <p:nvPr/>
            </p:nvSpPr>
            <p:spPr bwMode="auto">
              <a:xfrm>
                <a:off x="48" y="125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295" name="Rectangle 7">
                <a:extLst>
                  <a:ext uri="{FF2B5EF4-FFF2-40B4-BE49-F238E27FC236}">
                    <a16:creationId xmlns:a16="http://schemas.microsoft.com/office/drawing/2014/main" id="{685ACE39-19C7-ABA4-4095-8FFE5692DEDD}"/>
                  </a:ext>
                </a:extLst>
              </p:cNvPr>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296" name="Rectangle 8">
                <a:extLst>
                  <a:ext uri="{FF2B5EF4-FFF2-40B4-BE49-F238E27FC236}">
                    <a16:creationId xmlns:a16="http://schemas.microsoft.com/office/drawing/2014/main" id="{2ED9CFDA-D57D-1DF3-0136-BC0AE1A7095B}"/>
                  </a:ext>
                </a:extLst>
              </p:cNvPr>
              <p:cNvSpPr>
                <a:spLocks noChangeArrowheads="1"/>
              </p:cNvSpPr>
              <p:nvPr/>
            </p:nvSpPr>
            <p:spPr bwMode="auto">
              <a:xfrm>
                <a:off x="48" y="1538"/>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297" name="Rectangle 9">
                <a:extLst>
                  <a:ext uri="{FF2B5EF4-FFF2-40B4-BE49-F238E27FC236}">
                    <a16:creationId xmlns:a16="http://schemas.microsoft.com/office/drawing/2014/main" id="{D3B2B230-6509-61E8-06EE-6BB2A9B536EA}"/>
                  </a:ext>
                </a:extLst>
              </p:cNvPr>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298" name="Rectangle 10">
                <a:extLst>
                  <a:ext uri="{FF2B5EF4-FFF2-40B4-BE49-F238E27FC236}">
                    <a16:creationId xmlns:a16="http://schemas.microsoft.com/office/drawing/2014/main" id="{76DF2111-6F38-DC1D-31F5-9608CFF53D77}"/>
                  </a:ext>
                </a:extLst>
              </p:cNvPr>
              <p:cNvSpPr>
                <a:spLocks noChangeArrowheads="1"/>
              </p:cNvSpPr>
              <p:nvPr/>
            </p:nvSpPr>
            <p:spPr bwMode="auto">
              <a:xfrm>
                <a:off x="48" y="182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299" name="Rectangle 11">
                <a:extLst>
                  <a:ext uri="{FF2B5EF4-FFF2-40B4-BE49-F238E27FC236}">
                    <a16:creationId xmlns:a16="http://schemas.microsoft.com/office/drawing/2014/main" id="{4189FAD1-23C0-C9D3-B27A-B4408B172E48}"/>
                  </a:ext>
                </a:extLst>
              </p:cNvPr>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0" name="Rectangle 12">
                <a:extLst>
                  <a:ext uri="{FF2B5EF4-FFF2-40B4-BE49-F238E27FC236}">
                    <a16:creationId xmlns:a16="http://schemas.microsoft.com/office/drawing/2014/main" id="{2F18A6DC-DF45-7D8E-F1BF-DBE380F46B2E}"/>
                  </a:ext>
                </a:extLst>
              </p:cNvPr>
              <p:cNvSpPr>
                <a:spLocks noChangeArrowheads="1"/>
              </p:cNvSpPr>
              <p:nvPr/>
            </p:nvSpPr>
            <p:spPr bwMode="auto">
              <a:xfrm>
                <a:off x="48" y="2115"/>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1" name="Rectangle 13">
                <a:extLst>
                  <a:ext uri="{FF2B5EF4-FFF2-40B4-BE49-F238E27FC236}">
                    <a16:creationId xmlns:a16="http://schemas.microsoft.com/office/drawing/2014/main" id="{ECBFA5DC-6149-E2F9-29FF-37749CE48FA0}"/>
                  </a:ext>
                </a:extLst>
              </p:cNvPr>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2" name="Rectangle 14">
                <a:extLst>
                  <a:ext uri="{FF2B5EF4-FFF2-40B4-BE49-F238E27FC236}">
                    <a16:creationId xmlns:a16="http://schemas.microsoft.com/office/drawing/2014/main" id="{930DA768-3B46-14A7-46CB-FF034F3341F5}"/>
                  </a:ext>
                </a:extLst>
              </p:cNvPr>
              <p:cNvSpPr>
                <a:spLocks noChangeArrowheads="1"/>
              </p:cNvSpPr>
              <p:nvPr/>
            </p:nvSpPr>
            <p:spPr bwMode="auto">
              <a:xfrm>
                <a:off x="48" y="240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3" name="Rectangle 15">
                <a:extLst>
                  <a:ext uri="{FF2B5EF4-FFF2-40B4-BE49-F238E27FC236}">
                    <a16:creationId xmlns:a16="http://schemas.microsoft.com/office/drawing/2014/main" id="{2CF175D8-64D7-A05F-3ACD-94F376AF9787}"/>
                  </a:ext>
                </a:extLst>
              </p:cNvPr>
              <p:cNvSpPr>
                <a:spLocks noChangeArrowheads="1"/>
              </p:cNvSpPr>
              <p:nvPr/>
            </p:nvSpPr>
            <p:spPr bwMode="auto">
              <a:xfrm>
                <a:off x="48" y="254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4" name="Rectangle 16">
                <a:extLst>
                  <a:ext uri="{FF2B5EF4-FFF2-40B4-BE49-F238E27FC236}">
                    <a16:creationId xmlns:a16="http://schemas.microsoft.com/office/drawing/2014/main" id="{B69FD6C8-D199-CAB7-8716-B297E77CEC9D}"/>
                  </a:ext>
                </a:extLst>
              </p:cNvPr>
              <p:cNvSpPr>
                <a:spLocks noChangeArrowheads="1"/>
              </p:cNvSpPr>
              <p:nvPr/>
            </p:nvSpPr>
            <p:spPr bwMode="auto">
              <a:xfrm>
                <a:off x="48" y="269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5" name="Rectangle 17">
                <a:extLst>
                  <a:ext uri="{FF2B5EF4-FFF2-40B4-BE49-F238E27FC236}">
                    <a16:creationId xmlns:a16="http://schemas.microsoft.com/office/drawing/2014/main" id="{A3725A9B-8636-5B77-5A1B-69705A03E2DA}"/>
                  </a:ext>
                </a:extLst>
              </p:cNvPr>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6" name="Rectangle 18">
                <a:extLst>
                  <a:ext uri="{FF2B5EF4-FFF2-40B4-BE49-F238E27FC236}">
                    <a16:creationId xmlns:a16="http://schemas.microsoft.com/office/drawing/2014/main" id="{55E5C2BF-9040-407C-1672-87AF3EF0CB3F}"/>
                  </a:ext>
                </a:extLst>
              </p:cNvPr>
              <p:cNvSpPr>
                <a:spLocks noChangeArrowheads="1"/>
              </p:cNvSpPr>
              <p:nvPr/>
            </p:nvSpPr>
            <p:spPr bwMode="auto">
              <a:xfrm>
                <a:off x="48" y="298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7" name="Rectangle 19">
                <a:extLst>
                  <a:ext uri="{FF2B5EF4-FFF2-40B4-BE49-F238E27FC236}">
                    <a16:creationId xmlns:a16="http://schemas.microsoft.com/office/drawing/2014/main" id="{E85BBE16-3796-D889-DA6F-963C446B34B0}"/>
                  </a:ext>
                </a:extLst>
              </p:cNvPr>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8" name="Rectangle 20">
                <a:extLst>
                  <a:ext uri="{FF2B5EF4-FFF2-40B4-BE49-F238E27FC236}">
                    <a16:creationId xmlns:a16="http://schemas.microsoft.com/office/drawing/2014/main" id="{EDA9A3D2-5513-EE4A-89D5-121154A673C8}"/>
                  </a:ext>
                </a:extLst>
              </p:cNvPr>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09" name="Rectangle 21">
                <a:extLst>
                  <a:ext uri="{FF2B5EF4-FFF2-40B4-BE49-F238E27FC236}">
                    <a16:creationId xmlns:a16="http://schemas.microsoft.com/office/drawing/2014/main" id="{22170752-58AE-E8A9-3A2A-F52D816A8563}"/>
                  </a:ext>
                </a:extLst>
              </p:cNvPr>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0" name="Rectangle 22">
                <a:extLst>
                  <a:ext uri="{FF2B5EF4-FFF2-40B4-BE49-F238E27FC236}">
                    <a16:creationId xmlns:a16="http://schemas.microsoft.com/office/drawing/2014/main" id="{51C13275-F372-A2C6-4620-A4F5F2943E1A}"/>
                  </a:ext>
                </a:extLst>
              </p:cNvPr>
              <p:cNvSpPr>
                <a:spLocks noChangeArrowheads="1"/>
              </p:cNvSpPr>
              <p:nvPr/>
            </p:nvSpPr>
            <p:spPr bwMode="auto">
              <a:xfrm>
                <a:off x="48" y="3557"/>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1" name="Rectangle 23">
                <a:extLst>
                  <a:ext uri="{FF2B5EF4-FFF2-40B4-BE49-F238E27FC236}">
                    <a16:creationId xmlns:a16="http://schemas.microsoft.com/office/drawing/2014/main" id="{9AB78321-CF13-F6B3-D48A-124A83FD58CA}"/>
                  </a:ext>
                </a:extLst>
              </p:cNvPr>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2" name="Rectangle 24">
                <a:extLst>
                  <a:ext uri="{FF2B5EF4-FFF2-40B4-BE49-F238E27FC236}">
                    <a16:creationId xmlns:a16="http://schemas.microsoft.com/office/drawing/2014/main" id="{E093DBFA-0AB6-FE26-552E-2DCFCC5363BA}"/>
                  </a:ext>
                </a:extLst>
              </p:cNvPr>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3" name="Rectangle 25">
                <a:extLst>
                  <a:ext uri="{FF2B5EF4-FFF2-40B4-BE49-F238E27FC236}">
                    <a16:creationId xmlns:a16="http://schemas.microsoft.com/office/drawing/2014/main" id="{56BEE048-5570-E0E8-C848-66EC072EF1F7}"/>
                  </a:ext>
                </a:extLst>
              </p:cNvPr>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4" name="Rectangle 26">
                <a:extLst>
                  <a:ext uri="{FF2B5EF4-FFF2-40B4-BE49-F238E27FC236}">
                    <a16:creationId xmlns:a16="http://schemas.microsoft.com/office/drawing/2014/main" id="{F7F32078-6876-4384-3498-AC8FE052D2D8}"/>
                  </a:ext>
                </a:extLst>
              </p:cNvPr>
              <p:cNvSpPr>
                <a:spLocks noChangeArrowheads="1"/>
              </p:cNvSpPr>
              <p:nvPr/>
            </p:nvSpPr>
            <p:spPr bwMode="auto">
              <a:xfrm>
                <a:off x="48" y="413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5" name="Rectangle 27">
                <a:extLst>
                  <a:ext uri="{FF2B5EF4-FFF2-40B4-BE49-F238E27FC236}">
                    <a16:creationId xmlns:a16="http://schemas.microsoft.com/office/drawing/2014/main" id="{62258F66-A087-4ABB-C569-777B72A4CA8E}"/>
                  </a:ext>
                </a:extLst>
              </p:cNvPr>
              <p:cNvSpPr>
                <a:spLocks noChangeArrowheads="1"/>
              </p:cNvSpPr>
              <p:nvPr/>
            </p:nvSpPr>
            <p:spPr bwMode="auto">
              <a:xfrm>
                <a:off x="48" y="10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6" name="Rectangle 28">
                <a:extLst>
                  <a:ext uri="{FF2B5EF4-FFF2-40B4-BE49-F238E27FC236}">
                    <a16:creationId xmlns:a16="http://schemas.microsoft.com/office/drawing/2014/main" id="{EC4AE467-8EC0-47C6-AB4D-E42A889ACC8C}"/>
                  </a:ext>
                </a:extLst>
              </p:cNvPr>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7" name="Rectangle 29">
                <a:extLst>
                  <a:ext uri="{FF2B5EF4-FFF2-40B4-BE49-F238E27FC236}">
                    <a16:creationId xmlns:a16="http://schemas.microsoft.com/office/drawing/2014/main" id="{4C462B05-95D3-1203-8149-D6DDD212D2E3}"/>
                  </a:ext>
                </a:extLst>
              </p:cNvPr>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8" name="Rectangle 30">
                <a:extLst>
                  <a:ext uri="{FF2B5EF4-FFF2-40B4-BE49-F238E27FC236}">
                    <a16:creationId xmlns:a16="http://schemas.microsoft.com/office/drawing/2014/main" id="{7EE63647-FE25-7D8C-45CB-3BFD19CC432F}"/>
                  </a:ext>
                </a:extLst>
              </p:cNvPr>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19" name="Rectangle 31">
                <a:extLst>
                  <a:ext uri="{FF2B5EF4-FFF2-40B4-BE49-F238E27FC236}">
                    <a16:creationId xmlns:a16="http://schemas.microsoft.com/office/drawing/2014/main" id="{0C0A94E8-0BD4-071A-0C71-78DAE1157B8D}"/>
                  </a:ext>
                </a:extLst>
              </p:cNvPr>
              <p:cNvSpPr>
                <a:spLocks noChangeArrowheads="1"/>
              </p:cNvSpPr>
              <p:nvPr/>
            </p:nvSpPr>
            <p:spPr bwMode="auto">
              <a:xfrm>
                <a:off x="48" y="67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20" name="Rectangle 32">
                <a:extLst>
                  <a:ext uri="{FF2B5EF4-FFF2-40B4-BE49-F238E27FC236}">
                    <a16:creationId xmlns:a16="http://schemas.microsoft.com/office/drawing/2014/main" id="{B32D75A4-3981-8F29-C1A8-68F8E113F813}"/>
                  </a:ext>
                </a:extLst>
              </p:cNvPr>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sp>
            <p:nvSpPr>
              <p:cNvPr id="12321" name="Rectangle 33">
                <a:extLst>
                  <a:ext uri="{FF2B5EF4-FFF2-40B4-BE49-F238E27FC236}">
                    <a16:creationId xmlns:a16="http://schemas.microsoft.com/office/drawing/2014/main" id="{262175E6-AC6C-FF64-0083-56AAD55C2378}"/>
                  </a:ext>
                </a:extLst>
              </p:cNvPr>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44142B1A-63F5-8DE9-F3A0-477BB5185E5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2323" name="Rectangle 35">
            <a:extLst>
              <a:ext uri="{FF2B5EF4-FFF2-40B4-BE49-F238E27FC236}">
                <a16:creationId xmlns:a16="http://schemas.microsoft.com/office/drawing/2014/main" id="{FB8D396E-5BD3-D52D-427C-0C067227BF80}"/>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defRPr>
            </a:lvl1pPr>
          </a:lstStyle>
          <a:p>
            <a:pPr>
              <a:defRPr/>
            </a:pPr>
            <a:endParaRPr lang="en-US" dirty="0"/>
          </a:p>
        </p:txBody>
      </p:sp>
      <p:sp>
        <p:nvSpPr>
          <p:cNvPr id="12324" name="Rectangle 36">
            <a:extLst>
              <a:ext uri="{FF2B5EF4-FFF2-40B4-BE49-F238E27FC236}">
                <a16:creationId xmlns:a16="http://schemas.microsoft.com/office/drawing/2014/main" id="{4CA4A9F1-4CF6-1EFF-CD49-7696D7B51AB3}"/>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defRPr>
            </a:lvl1pPr>
          </a:lstStyle>
          <a:p>
            <a:pPr>
              <a:defRPr/>
            </a:pPr>
            <a:endParaRPr lang="en-US" dirty="0"/>
          </a:p>
        </p:txBody>
      </p:sp>
      <p:sp>
        <p:nvSpPr>
          <p:cNvPr id="12325" name="Rectangle 37">
            <a:extLst>
              <a:ext uri="{FF2B5EF4-FFF2-40B4-BE49-F238E27FC236}">
                <a16:creationId xmlns:a16="http://schemas.microsoft.com/office/drawing/2014/main" id="{E45E66A5-7E8B-F1A3-3B3E-9EE5254CDC7C}"/>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EE640FE1-7A42-4D2C-99B0-51297F6AF002}" type="slidenum">
              <a:rPr lang="en-US" altLang="en-US" smtClean="0"/>
              <a:pPr/>
              <a:t>‹#›</a:t>
            </a:fld>
            <a:endParaRPr lang="en-US" altLang="en-US" dirty="0"/>
          </a:p>
        </p:txBody>
      </p:sp>
      <p:sp>
        <p:nvSpPr>
          <p:cNvPr id="12326" name="Rectangle 38">
            <a:extLst>
              <a:ext uri="{FF2B5EF4-FFF2-40B4-BE49-F238E27FC236}">
                <a16:creationId xmlns:a16="http://schemas.microsoft.com/office/drawing/2014/main" id="{4EADF82E-DD7D-9925-DC2F-97B11F65A249}"/>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96" r:id="rId12"/>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34">
            <a:extLst>
              <a:ext uri="{FF2B5EF4-FFF2-40B4-BE49-F238E27FC236}">
                <a16:creationId xmlns:a16="http://schemas.microsoft.com/office/drawing/2014/main" id="{2B1886A1-18F0-3A56-9FFB-77C61BD68268}"/>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2084" name="Rectangle 36">
            <a:extLst>
              <a:ext uri="{FF2B5EF4-FFF2-40B4-BE49-F238E27FC236}">
                <a16:creationId xmlns:a16="http://schemas.microsoft.com/office/drawing/2014/main" id="{7593A5AD-40E1-5762-6852-F37FAF9365C8}"/>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defRPr>
            </a:lvl1pPr>
          </a:lstStyle>
          <a:p>
            <a:pPr>
              <a:defRPr/>
            </a:pPr>
            <a:endParaRPr lang="en-US" dirty="0"/>
          </a:p>
        </p:txBody>
      </p:sp>
      <p:sp>
        <p:nvSpPr>
          <p:cNvPr id="2085" name="Rectangle 37">
            <a:extLst>
              <a:ext uri="{FF2B5EF4-FFF2-40B4-BE49-F238E27FC236}">
                <a16:creationId xmlns:a16="http://schemas.microsoft.com/office/drawing/2014/main" id="{122162E1-391A-BF88-A9F0-6D723E5FBC0F}"/>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defRPr>
            </a:lvl1pPr>
          </a:lstStyle>
          <a:p>
            <a:pPr>
              <a:defRPr/>
            </a:pPr>
            <a:endParaRPr lang="en-US" dirty="0"/>
          </a:p>
        </p:txBody>
      </p:sp>
      <p:sp>
        <p:nvSpPr>
          <p:cNvPr id="2086" name="Rectangle 38">
            <a:extLst>
              <a:ext uri="{FF2B5EF4-FFF2-40B4-BE49-F238E27FC236}">
                <a16:creationId xmlns:a16="http://schemas.microsoft.com/office/drawing/2014/main" id="{96F2F3B9-578C-F50E-31FB-A3357C3869B1}"/>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B931D012-9534-4A08-9EE9-7A4F03C1E08C}" type="slidenum">
              <a:rPr lang="en-US" altLang="en-US" smtClean="0"/>
              <a:pPr/>
              <a:t>‹#›</a:t>
            </a:fld>
            <a:endParaRPr lang="en-US" altLang="en-US" dirty="0"/>
          </a:p>
        </p:txBody>
      </p:sp>
      <p:sp>
        <p:nvSpPr>
          <p:cNvPr id="2087" name="Rectangle 39">
            <a:extLst>
              <a:ext uri="{FF2B5EF4-FFF2-40B4-BE49-F238E27FC236}">
                <a16:creationId xmlns:a16="http://schemas.microsoft.com/office/drawing/2014/main" id="{536C6698-1A45-6056-3686-E0B130A6FD61}"/>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1330621"/>
      </p:ext>
    </p:extLst>
  </p:cSld>
  <p:clrMap bg1="dk2" tx1="lt1" bg2="dk1"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6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6FA2E-86DB-88D8-2463-5DC9252E33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a:extLst>
              <a:ext uri="{FF2B5EF4-FFF2-40B4-BE49-F238E27FC236}">
                <a16:creationId xmlns:a16="http://schemas.microsoft.com/office/drawing/2014/main" id="{40DC7341-A2DB-719C-B7D9-BDA6D91EB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657225"/>
            <a:ext cx="7772400" cy="4371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099EC-BFBD-4C3B-9A9C-D104E57605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5" name="Rectangle 1">
            <a:extLst>
              <a:ext uri="{FF2B5EF4-FFF2-40B4-BE49-F238E27FC236}">
                <a16:creationId xmlns:a16="http://schemas.microsoft.com/office/drawing/2014/main" id="{3EDEE309-1C46-4CE3-8E5D-AF96322526B4}"/>
              </a:ext>
            </a:extLst>
          </p:cNvPr>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eaLnBrk="1" hangingPunct="1">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Galatians 2:7-8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on the contrary, seeing that I had been entrusted with the gospel to the uncircumcised,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 as Peter had been to the circumcised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He who effectually worked for Peter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his apostleship to the circumcised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effectually worked for me also to the Gentiles).”</a:t>
            </a:r>
          </a:p>
        </p:txBody>
      </p:sp>
    </p:spTree>
    <p:extLst>
      <p:ext uri="{BB962C8B-B14F-4D97-AF65-F5344CB8AC3E}">
        <p14:creationId xmlns:p14="http://schemas.microsoft.com/office/powerpoint/2010/main" val="2601567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latin typeface="Calibri" panose="020F0502020204030204" pitchFamily="34" charset="0"/>
              </a:rPr>
              <a:t>INTRODUCTORY MATTERS</a:t>
            </a: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dirty="0"/>
              <a:t>Authorship</a:t>
            </a:r>
          </a:p>
          <a:p>
            <a:pPr marL="457200" indent="-457200" eaLnBrk="1" hangingPunct="1">
              <a:spcBef>
                <a:spcPts val="0"/>
              </a:spcBef>
              <a:spcAft>
                <a:spcPts val="1800"/>
              </a:spcAft>
              <a:defRPr/>
            </a:pPr>
            <a:r>
              <a:rPr lang="en-US" b="1" u="sng" dirty="0">
                <a:solidFill>
                  <a:srgbClr val="FFFFCC"/>
                </a:solidFill>
              </a:rPr>
              <a:t>Audience</a:t>
            </a:r>
          </a:p>
          <a:p>
            <a:pPr marL="457200" indent="-457200" eaLnBrk="1" hangingPunct="1">
              <a:spcBef>
                <a:spcPts val="0"/>
              </a:spcBef>
              <a:spcAft>
                <a:spcPts val="1800"/>
              </a:spcAft>
              <a:defRPr/>
            </a:pPr>
            <a:r>
              <a:rPr lang="en-US" dirty="0">
                <a:latin typeface="Calibri" panose="020F0502020204030204" pitchFamily="34" charset="0"/>
              </a:rPr>
              <a:t>Date</a:t>
            </a:r>
          </a:p>
          <a:p>
            <a:pPr marL="457200" indent="-457200" eaLnBrk="1" hangingPunct="1">
              <a:spcBef>
                <a:spcPts val="0"/>
              </a:spcBef>
              <a:spcAft>
                <a:spcPts val="1800"/>
              </a:spcAft>
              <a:defRPr/>
            </a:pPr>
            <a:r>
              <a:rPr lang="en-US" dirty="0">
                <a:latin typeface="Calibri" panose="020F0502020204030204" pitchFamily="34" charset="0"/>
              </a:rPr>
              <a:t>Occasion</a:t>
            </a:r>
          </a:p>
          <a:p>
            <a:pPr marL="457200" indent="-457200" eaLnBrk="1" hangingPunct="1">
              <a:spcBef>
                <a:spcPts val="0"/>
              </a:spcBef>
              <a:spcAft>
                <a:spcPts val="1800"/>
              </a:spcAft>
              <a:defRPr/>
            </a:pPr>
            <a:r>
              <a:rPr lang="en-US" dirty="0">
                <a:latin typeface="Calibri" panose="020F0502020204030204" pitchFamily="34" charset="0"/>
              </a:rPr>
              <a:t>Purpose</a:t>
            </a:r>
          </a:p>
          <a:p>
            <a:pPr marL="457200" indent="-457200" eaLnBrk="1" hangingPunct="1">
              <a:spcBef>
                <a:spcPts val="0"/>
              </a:spcBef>
              <a:spcAft>
                <a:spcPts val="1800"/>
              </a:spcAft>
              <a:defRPr/>
            </a:pPr>
            <a:r>
              <a:rPr lang="en-US" dirty="0">
                <a:latin typeface="Calibri" panose="020F0502020204030204" pitchFamily="34" charset="0"/>
              </a:rPr>
              <a:t>Message</a:t>
            </a:r>
          </a:p>
          <a:p>
            <a:pPr marL="457200" indent="-457200" eaLnBrk="1" hangingPunct="1">
              <a:spcBef>
                <a:spcPts val="0"/>
              </a:spcBef>
              <a:spcAft>
                <a:spcPts val="1800"/>
              </a:spcAft>
              <a:defRPr/>
            </a:pPr>
            <a:r>
              <a:rPr lang="en-US" dirty="0">
                <a:latin typeface="Calibri" panose="020F0502020204030204" pitchFamily="34" charset="0"/>
              </a:rPr>
              <a:t>Outline</a:t>
            </a:r>
          </a:p>
        </p:txBody>
      </p:sp>
      <p:pic>
        <p:nvPicPr>
          <p:cNvPr id="4" name="Picture 3">
            <a:extLst>
              <a:ext uri="{FF2B5EF4-FFF2-40B4-BE49-F238E27FC236}">
                <a16:creationId xmlns:a16="http://schemas.microsoft.com/office/drawing/2014/main" id="{9FF7CF38-5ACD-E4E4-E1AA-61975D06B0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2628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84E0A22-DCAB-6A01-8700-727308C0BC85}"/>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AUDIENCE</a:t>
            </a:r>
          </a:p>
        </p:txBody>
      </p:sp>
      <p:sp>
        <p:nvSpPr>
          <p:cNvPr id="4099" name="Rectangle 3">
            <a:extLst>
              <a:ext uri="{FF2B5EF4-FFF2-40B4-BE49-F238E27FC236}">
                <a16:creationId xmlns:a16="http://schemas.microsoft.com/office/drawing/2014/main" id="{708E06C9-F1B5-190D-651A-65B71EC0F9A1}"/>
              </a:ext>
            </a:extLst>
          </p:cNvPr>
          <p:cNvSpPr>
            <a:spLocks noGrp="1" noChangeArrowheads="1"/>
          </p:cNvSpPr>
          <p:nvPr>
            <p:ph type="body" idx="1"/>
          </p:nvPr>
        </p:nvSpPr>
        <p:spPr>
          <a:xfrm>
            <a:off x="609600" y="1562100"/>
            <a:ext cx="6324600" cy="3733800"/>
          </a:xfrm>
        </p:spPr>
        <p:txBody>
          <a:bodyPr/>
          <a:lstStyle/>
          <a:p>
            <a:pPr marL="457200" indent="-457200" eaLnBrk="1" hangingPunct="1">
              <a:spcBef>
                <a:spcPts val="0"/>
              </a:spcBef>
              <a:spcAft>
                <a:spcPts val="3600"/>
              </a:spcAft>
              <a:defRPr/>
            </a:pPr>
            <a:r>
              <a:rPr lang="en-US" dirty="0"/>
              <a:t>Believers (1:3)</a:t>
            </a:r>
          </a:p>
          <a:p>
            <a:pPr marL="457200" indent="-457200" eaLnBrk="1" hangingPunct="1">
              <a:spcBef>
                <a:spcPts val="0"/>
              </a:spcBef>
              <a:spcAft>
                <a:spcPts val="3600"/>
              </a:spcAft>
              <a:defRPr/>
            </a:pPr>
            <a:r>
              <a:rPr lang="en-US" dirty="0"/>
              <a:t>2</a:t>
            </a:r>
            <a:r>
              <a:rPr lang="en-US" baseline="30000" dirty="0"/>
              <a:t>nd</a:t>
            </a:r>
            <a:r>
              <a:rPr lang="en-US" dirty="0"/>
              <a:t> generation (2:2-3)</a:t>
            </a:r>
          </a:p>
          <a:p>
            <a:pPr marL="457200" indent="-457200" eaLnBrk="1" hangingPunct="1">
              <a:spcBef>
                <a:spcPts val="0"/>
              </a:spcBef>
              <a:spcAft>
                <a:spcPts val="3600"/>
              </a:spcAft>
              <a:defRPr/>
            </a:pPr>
            <a:r>
              <a:rPr lang="en-US" dirty="0"/>
              <a:t>Jews</a:t>
            </a:r>
          </a:p>
          <a:p>
            <a:pPr marL="457200" indent="-457200" eaLnBrk="1" hangingPunct="1">
              <a:spcBef>
                <a:spcPts val="0"/>
              </a:spcBef>
              <a:spcAft>
                <a:spcPts val="3600"/>
              </a:spcAft>
              <a:defRPr/>
            </a:pPr>
            <a:r>
              <a:rPr lang="en-US" dirty="0"/>
              <a:t>Located in the Land of Israel</a:t>
            </a:r>
          </a:p>
        </p:txBody>
      </p:sp>
      <p:pic>
        <p:nvPicPr>
          <p:cNvPr id="3" name="Picture 2">
            <a:extLst>
              <a:ext uri="{FF2B5EF4-FFF2-40B4-BE49-F238E27FC236}">
                <a16:creationId xmlns:a16="http://schemas.microsoft.com/office/drawing/2014/main" id="{EC4BAF26-0CAA-0CF7-F2AF-342AC9E95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84E0A22-DCAB-6A01-8700-727308C0BC85}"/>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AUDIENCE</a:t>
            </a:r>
          </a:p>
        </p:txBody>
      </p:sp>
      <p:sp>
        <p:nvSpPr>
          <p:cNvPr id="4099" name="Rectangle 3">
            <a:extLst>
              <a:ext uri="{FF2B5EF4-FFF2-40B4-BE49-F238E27FC236}">
                <a16:creationId xmlns:a16="http://schemas.microsoft.com/office/drawing/2014/main" id="{708E06C9-F1B5-190D-651A-65B71EC0F9A1}"/>
              </a:ext>
            </a:extLst>
          </p:cNvPr>
          <p:cNvSpPr>
            <a:spLocks noGrp="1" noChangeArrowheads="1"/>
          </p:cNvSpPr>
          <p:nvPr>
            <p:ph type="body" idx="1"/>
          </p:nvPr>
        </p:nvSpPr>
        <p:spPr>
          <a:xfrm>
            <a:off x="609600" y="1562100"/>
            <a:ext cx="6324600" cy="3733800"/>
          </a:xfrm>
        </p:spPr>
        <p:txBody>
          <a:bodyPr/>
          <a:lstStyle/>
          <a:p>
            <a:pPr marL="457200" indent="-457200" eaLnBrk="1" hangingPunct="1">
              <a:spcBef>
                <a:spcPts val="0"/>
              </a:spcBef>
              <a:spcAft>
                <a:spcPts val="3600"/>
              </a:spcAft>
              <a:defRPr/>
            </a:pPr>
            <a:r>
              <a:rPr lang="en-US" b="1" u="sng" dirty="0">
                <a:solidFill>
                  <a:srgbClr val="FFFFCC"/>
                </a:solidFill>
              </a:rPr>
              <a:t>Believers (1:3)</a:t>
            </a:r>
          </a:p>
          <a:p>
            <a:pPr marL="457200" indent="-457200" eaLnBrk="1" hangingPunct="1">
              <a:spcBef>
                <a:spcPts val="0"/>
              </a:spcBef>
              <a:spcAft>
                <a:spcPts val="3600"/>
              </a:spcAft>
              <a:defRPr/>
            </a:pPr>
            <a:r>
              <a:rPr lang="en-US" dirty="0"/>
              <a:t>2</a:t>
            </a:r>
            <a:r>
              <a:rPr lang="en-US" baseline="30000" dirty="0"/>
              <a:t>nd</a:t>
            </a:r>
            <a:r>
              <a:rPr lang="en-US" dirty="0"/>
              <a:t> generation (2:2-3)</a:t>
            </a:r>
          </a:p>
          <a:p>
            <a:pPr marL="457200" indent="-457200" eaLnBrk="1" hangingPunct="1">
              <a:spcBef>
                <a:spcPts val="0"/>
              </a:spcBef>
              <a:spcAft>
                <a:spcPts val="3600"/>
              </a:spcAft>
              <a:defRPr/>
            </a:pPr>
            <a:r>
              <a:rPr lang="en-US" dirty="0"/>
              <a:t>Jews</a:t>
            </a:r>
          </a:p>
          <a:p>
            <a:pPr marL="457200" indent="-457200" eaLnBrk="1" hangingPunct="1">
              <a:spcBef>
                <a:spcPts val="0"/>
              </a:spcBef>
              <a:spcAft>
                <a:spcPts val="3600"/>
              </a:spcAft>
              <a:defRPr/>
            </a:pPr>
            <a:r>
              <a:rPr lang="en-US" dirty="0"/>
              <a:t>Located in the Land of Israel</a:t>
            </a:r>
          </a:p>
        </p:txBody>
      </p:sp>
      <p:pic>
        <p:nvPicPr>
          <p:cNvPr id="3" name="Picture 2">
            <a:extLst>
              <a:ext uri="{FF2B5EF4-FFF2-40B4-BE49-F238E27FC236}">
                <a16:creationId xmlns:a16="http://schemas.microsoft.com/office/drawing/2014/main" id="{DEE9CACD-81E7-D718-3D68-485EC3597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8023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marL="0" indent="0" algn="ctr" eaLnBrk="1" hangingPunct="1">
              <a:spcBef>
                <a:spcPts val="0"/>
              </a:spcBef>
              <a:spcAft>
                <a:spcPts val="900"/>
              </a:spcAft>
              <a:buNone/>
              <a:defRPr/>
            </a:pPr>
            <a:r>
              <a:rPr lang="en-US" altLang="en-US" sz="4000" kern="1200" dirty="0">
                <a:solidFill>
                  <a:schemeClr val="tx2"/>
                </a:solidFill>
                <a:ea typeface="+mj-ea"/>
                <a:cs typeface="+mj-cs"/>
              </a:rPr>
              <a:t>John 20:30-31</a:t>
            </a:r>
          </a:p>
          <a:p>
            <a:pPr marL="0" indent="0" algn="just">
              <a:spcBef>
                <a:spcPts val="0"/>
              </a:spcBef>
              <a:buNone/>
              <a:defRPr/>
            </a:pPr>
            <a:r>
              <a:rPr lang="en-US" sz="3600" dirty="0">
                <a:cs typeface="Calibri" panose="020F0502020204030204" pitchFamily="34" charset="0"/>
              </a:rPr>
              <a:t>“Therefore many other signs Jesus also performed in the presence of the disciples, which are not written in this book; but these have been written so that you may </a:t>
            </a:r>
            <a:r>
              <a:rPr lang="en-US" sz="3600" b="1" u="sng" dirty="0">
                <a:solidFill>
                  <a:srgbClr val="FFFFCC"/>
                </a:solidFill>
                <a:cs typeface="Calibri" panose="020F0502020204030204" pitchFamily="34" charset="0"/>
              </a:rPr>
              <a:t>believe</a:t>
            </a:r>
            <a:r>
              <a:rPr lang="en-US" sz="3600" dirty="0">
                <a:cs typeface="Calibri" panose="020F0502020204030204" pitchFamily="34" charset="0"/>
              </a:rPr>
              <a:t> that Jesus is the Christ, the Son of God; and that </a:t>
            </a:r>
            <a:r>
              <a:rPr lang="en-US" sz="3600" b="1" u="sng" dirty="0">
                <a:solidFill>
                  <a:srgbClr val="FFFFCC"/>
                </a:solidFill>
                <a:cs typeface="Calibri" panose="020F0502020204030204" pitchFamily="34" charset="0"/>
              </a:rPr>
              <a:t>believing</a:t>
            </a:r>
            <a:r>
              <a:rPr lang="en-US" sz="3600" b="1" dirty="0">
                <a:cs typeface="Calibri" panose="020F0502020204030204" pitchFamily="34" charset="0"/>
              </a:rPr>
              <a:t> </a:t>
            </a:r>
            <a:r>
              <a:rPr lang="en-US" sz="36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881" y="3688080"/>
            <a:ext cx="1056238" cy="12801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1242591"/>
      </p:ext>
    </p:extLst>
  </p:cSld>
  <p:clrMapOvr>
    <a:masterClrMapping/>
  </p:clrMapOvr>
  <p:transition spd="slow">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84E0A22-DCAB-6A01-8700-727308C0BC85}"/>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AUDIENCE</a:t>
            </a:r>
            <a:endParaRPr lang="en-US" altLang="en-US" sz="4000" dirty="0"/>
          </a:p>
        </p:txBody>
      </p:sp>
      <p:sp>
        <p:nvSpPr>
          <p:cNvPr id="4099" name="Rectangle 3">
            <a:extLst>
              <a:ext uri="{FF2B5EF4-FFF2-40B4-BE49-F238E27FC236}">
                <a16:creationId xmlns:a16="http://schemas.microsoft.com/office/drawing/2014/main" id="{708E06C9-F1B5-190D-651A-65B71EC0F9A1}"/>
              </a:ext>
            </a:extLst>
          </p:cNvPr>
          <p:cNvSpPr>
            <a:spLocks noGrp="1" noChangeArrowheads="1"/>
          </p:cNvSpPr>
          <p:nvPr>
            <p:ph type="body" idx="1"/>
          </p:nvPr>
        </p:nvSpPr>
        <p:spPr>
          <a:xfrm>
            <a:off x="609600" y="1562100"/>
            <a:ext cx="6324600" cy="3733800"/>
          </a:xfrm>
        </p:spPr>
        <p:txBody>
          <a:bodyPr/>
          <a:lstStyle/>
          <a:p>
            <a:pPr marL="457200" indent="-457200" eaLnBrk="1" hangingPunct="1">
              <a:spcBef>
                <a:spcPts val="0"/>
              </a:spcBef>
              <a:spcAft>
                <a:spcPts val="3600"/>
              </a:spcAft>
              <a:defRPr/>
            </a:pPr>
            <a:r>
              <a:rPr lang="en-US" dirty="0"/>
              <a:t>Believers (1:3)</a:t>
            </a:r>
          </a:p>
          <a:p>
            <a:pPr marL="457200" indent="-457200" eaLnBrk="1" hangingPunct="1">
              <a:spcBef>
                <a:spcPts val="0"/>
              </a:spcBef>
              <a:spcAft>
                <a:spcPts val="3600"/>
              </a:spcAft>
              <a:defRPr/>
            </a:pPr>
            <a:r>
              <a:rPr lang="en-US" b="1" u="sng" dirty="0">
                <a:solidFill>
                  <a:srgbClr val="FFFFCC"/>
                </a:solidFill>
              </a:rPr>
              <a:t>2</a:t>
            </a:r>
            <a:r>
              <a:rPr lang="en-US" b="1" u="sng" baseline="30000" dirty="0">
                <a:solidFill>
                  <a:srgbClr val="FFFFCC"/>
                </a:solidFill>
              </a:rPr>
              <a:t>nd</a:t>
            </a:r>
            <a:r>
              <a:rPr lang="en-US" b="1" u="sng" dirty="0">
                <a:solidFill>
                  <a:srgbClr val="FFFFCC"/>
                </a:solidFill>
              </a:rPr>
              <a:t> generation (2:2-3)</a:t>
            </a:r>
          </a:p>
          <a:p>
            <a:pPr marL="457200" indent="-457200" eaLnBrk="1" hangingPunct="1">
              <a:spcBef>
                <a:spcPts val="0"/>
              </a:spcBef>
              <a:spcAft>
                <a:spcPts val="3600"/>
              </a:spcAft>
              <a:defRPr/>
            </a:pPr>
            <a:r>
              <a:rPr lang="en-US" dirty="0"/>
              <a:t>Jews</a:t>
            </a:r>
          </a:p>
          <a:p>
            <a:pPr marL="457200" indent="-457200" eaLnBrk="1" hangingPunct="1">
              <a:spcBef>
                <a:spcPts val="0"/>
              </a:spcBef>
              <a:spcAft>
                <a:spcPts val="3600"/>
              </a:spcAft>
              <a:defRPr/>
            </a:pPr>
            <a:r>
              <a:rPr lang="en-US" dirty="0"/>
              <a:t>Located in the Land of Israel</a:t>
            </a:r>
          </a:p>
        </p:txBody>
      </p:sp>
      <p:pic>
        <p:nvPicPr>
          <p:cNvPr id="3" name="Picture 2">
            <a:extLst>
              <a:ext uri="{FF2B5EF4-FFF2-40B4-BE49-F238E27FC236}">
                <a16:creationId xmlns:a16="http://schemas.microsoft.com/office/drawing/2014/main" id="{FC270809-811C-EFC2-618D-B8B2592834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1741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84E0A22-DCAB-6A01-8700-727308C0BC85}"/>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AUDIENCE</a:t>
            </a:r>
            <a:endParaRPr lang="en-US" altLang="en-US" sz="4000" dirty="0"/>
          </a:p>
        </p:txBody>
      </p:sp>
      <p:sp>
        <p:nvSpPr>
          <p:cNvPr id="4099" name="Rectangle 3">
            <a:extLst>
              <a:ext uri="{FF2B5EF4-FFF2-40B4-BE49-F238E27FC236}">
                <a16:creationId xmlns:a16="http://schemas.microsoft.com/office/drawing/2014/main" id="{708E06C9-F1B5-190D-651A-65B71EC0F9A1}"/>
              </a:ext>
            </a:extLst>
          </p:cNvPr>
          <p:cNvSpPr>
            <a:spLocks noGrp="1" noChangeArrowheads="1"/>
          </p:cNvSpPr>
          <p:nvPr>
            <p:ph type="body" idx="1"/>
          </p:nvPr>
        </p:nvSpPr>
        <p:spPr>
          <a:xfrm>
            <a:off x="609600" y="1562100"/>
            <a:ext cx="6324600" cy="3733800"/>
          </a:xfrm>
        </p:spPr>
        <p:txBody>
          <a:bodyPr/>
          <a:lstStyle/>
          <a:p>
            <a:pPr marL="457200" indent="-457200" eaLnBrk="1" hangingPunct="1">
              <a:spcBef>
                <a:spcPts val="0"/>
              </a:spcBef>
              <a:spcAft>
                <a:spcPts val="3600"/>
              </a:spcAft>
              <a:defRPr/>
            </a:pPr>
            <a:r>
              <a:rPr lang="en-US" dirty="0"/>
              <a:t>Believers (1:3)</a:t>
            </a:r>
          </a:p>
          <a:p>
            <a:pPr marL="457200" indent="-457200" eaLnBrk="1" hangingPunct="1">
              <a:spcBef>
                <a:spcPts val="0"/>
              </a:spcBef>
              <a:spcAft>
                <a:spcPts val="3600"/>
              </a:spcAft>
              <a:defRPr/>
            </a:pPr>
            <a:r>
              <a:rPr lang="en-US" dirty="0"/>
              <a:t>2</a:t>
            </a:r>
            <a:r>
              <a:rPr lang="en-US" baseline="30000" dirty="0"/>
              <a:t>nd</a:t>
            </a:r>
            <a:r>
              <a:rPr lang="en-US" dirty="0"/>
              <a:t> generation (2:2-3)</a:t>
            </a:r>
          </a:p>
          <a:p>
            <a:pPr marL="457200" indent="-457200" eaLnBrk="1" hangingPunct="1">
              <a:spcBef>
                <a:spcPts val="0"/>
              </a:spcBef>
              <a:spcAft>
                <a:spcPts val="3600"/>
              </a:spcAft>
              <a:defRPr/>
            </a:pPr>
            <a:r>
              <a:rPr lang="en-US" b="1" u="sng" dirty="0">
                <a:solidFill>
                  <a:srgbClr val="FFFFCC"/>
                </a:solidFill>
              </a:rPr>
              <a:t>Jews</a:t>
            </a:r>
          </a:p>
          <a:p>
            <a:pPr marL="457200" indent="-457200" eaLnBrk="1" hangingPunct="1">
              <a:spcBef>
                <a:spcPts val="0"/>
              </a:spcBef>
              <a:spcAft>
                <a:spcPts val="3600"/>
              </a:spcAft>
              <a:defRPr/>
            </a:pPr>
            <a:r>
              <a:rPr lang="en-US" dirty="0"/>
              <a:t>Located in the Land of Israel</a:t>
            </a:r>
          </a:p>
        </p:txBody>
      </p:sp>
      <p:pic>
        <p:nvPicPr>
          <p:cNvPr id="3" name="Picture 2">
            <a:extLst>
              <a:ext uri="{FF2B5EF4-FFF2-40B4-BE49-F238E27FC236}">
                <a16:creationId xmlns:a16="http://schemas.microsoft.com/office/drawing/2014/main" id="{FC270809-811C-EFC2-618D-B8B2592834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4904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84E0A22-DCAB-6A01-8700-727308C0BC85}"/>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AUDIENCE</a:t>
            </a:r>
            <a:endParaRPr lang="en-US" altLang="en-US" sz="4000" dirty="0"/>
          </a:p>
        </p:txBody>
      </p:sp>
      <p:sp>
        <p:nvSpPr>
          <p:cNvPr id="4099" name="Rectangle 3">
            <a:extLst>
              <a:ext uri="{FF2B5EF4-FFF2-40B4-BE49-F238E27FC236}">
                <a16:creationId xmlns:a16="http://schemas.microsoft.com/office/drawing/2014/main" id="{708E06C9-F1B5-190D-651A-65B71EC0F9A1}"/>
              </a:ext>
            </a:extLst>
          </p:cNvPr>
          <p:cNvSpPr>
            <a:spLocks noGrp="1" noChangeArrowheads="1"/>
          </p:cNvSpPr>
          <p:nvPr>
            <p:ph type="body" idx="1"/>
          </p:nvPr>
        </p:nvSpPr>
        <p:spPr>
          <a:xfrm>
            <a:off x="609600" y="1562100"/>
            <a:ext cx="6324600" cy="3733800"/>
          </a:xfrm>
        </p:spPr>
        <p:txBody>
          <a:bodyPr/>
          <a:lstStyle/>
          <a:p>
            <a:pPr marL="457200" indent="-457200" eaLnBrk="1" hangingPunct="1">
              <a:spcBef>
                <a:spcPts val="0"/>
              </a:spcBef>
              <a:spcAft>
                <a:spcPts val="3600"/>
              </a:spcAft>
              <a:defRPr/>
            </a:pPr>
            <a:r>
              <a:rPr lang="en-US" dirty="0"/>
              <a:t>Believers (1:3)</a:t>
            </a:r>
          </a:p>
          <a:p>
            <a:pPr marL="457200" indent="-457200" eaLnBrk="1" hangingPunct="1">
              <a:spcBef>
                <a:spcPts val="0"/>
              </a:spcBef>
              <a:spcAft>
                <a:spcPts val="3600"/>
              </a:spcAft>
              <a:defRPr/>
            </a:pPr>
            <a:r>
              <a:rPr lang="en-US" dirty="0"/>
              <a:t>2</a:t>
            </a:r>
            <a:r>
              <a:rPr lang="en-US" baseline="30000" dirty="0"/>
              <a:t>nd</a:t>
            </a:r>
            <a:r>
              <a:rPr lang="en-US" dirty="0"/>
              <a:t> generation (2:2-3)</a:t>
            </a:r>
          </a:p>
          <a:p>
            <a:pPr marL="457200" indent="-457200" eaLnBrk="1" hangingPunct="1">
              <a:spcBef>
                <a:spcPts val="0"/>
              </a:spcBef>
              <a:spcAft>
                <a:spcPts val="3600"/>
              </a:spcAft>
              <a:defRPr/>
            </a:pPr>
            <a:r>
              <a:rPr lang="en-US" dirty="0"/>
              <a:t>Jews</a:t>
            </a:r>
          </a:p>
          <a:p>
            <a:pPr marL="457200" indent="-457200" eaLnBrk="1" hangingPunct="1">
              <a:spcBef>
                <a:spcPts val="0"/>
              </a:spcBef>
              <a:spcAft>
                <a:spcPts val="3600"/>
              </a:spcAft>
              <a:defRPr/>
            </a:pPr>
            <a:r>
              <a:rPr lang="en-US" b="1" u="sng" dirty="0">
                <a:solidFill>
                  <a:srgbClr val="FFFFCC"/>
                </a:solidFill>
              </a:rPr>
              <a:t>Located in the Land of Israel</a:t>
            </a:r>
          </a:p>
        </p:txBody>
      </p:sp>
      <p:pic>
        <p:nvPicPr>
          <p:cNvPr id="3" name="Picture 2">
            <a:extLst>
              <a:ext uri="{FF2B5EF4-FFF2-40B4-BE49-F238E27FC236}">
                <a16:creationId xmlns:a16="http://schemas.microsoft.com/office/drawing/2014/main" id="{94632538-A10F-9DA7-49C7-1716D3824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4582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0CF153-62BE-4F20-9EB5-A40BD12A11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p:cNvSpPr>
            <a:spLocks noGrp="1"/>
          </p:cNvSpPr>
          <p:nvPr>
            <p:ph type="body" idx="4294967295"/>
          </p:nvPr>
        </p:nvSpPr>
        <p:spPr>
          <a:xfrm>
            <a:off x="685800" y="0"/>
            <a:ext cx="10896600" cy="5181600"/>
          </a:xfrm>
        </p:spPr>
        <p:txBody>
          <a:bodyPr/>
          <a:lstStyle/>
          <a:p>
            <a:pPr marL="0" indent="0" algn="ctr">
              <a:spcBef>
                <a:spcPts val="0"/>
              </a:spcBef>
              <a:spcAft>
                <a:spcPts val="1200"/>
              </a:spcAft>
              <a:buNone/>
              <a:defRPr/>
            </a:pPr>
            <a:r>
              <a:rPr lang="en-US" sz="4000" kern="1200" dirty="0">
                <a:solidFill>
                  <a:srgbClr val="00FFFF"/>
                </a:solidFill>
                <a:cs typeface="Calibri" panose="020F0502020204030204" pitchFamily="34" charset="0"/>
              </a:rPr>
              <a:t>Acts 8:3-4; 11:19</a:t>
            </a:r>
          </a:p>
          <a:p>
            <a:pPr marL="0" indent="0" algn="just">
              <a:spcBef>
                <a:spcPts val="0"/>
              </a:spcBef>
              <a:buNone/>
            </a:pPr>
            <a:r>
              <a:rPr lang="en-US" dirty="0">
                <a:effectLst>
                  <a:outerShdw blurRad="38100" dist="38100" dir="2700000" algn="tl">
                    <a:srgbClr val="000000">
                      <a:alpha val="43137"/>
                    </a:srgbClr>
                  </a:outerShdw>
                </a:effectLst>
              </a:rPr>
              <a:t>“</a:t>
            </a:r>
            <a:r>
              <a:rPr lang="en-US" baseline="30000" dirty="0">
                <a:effectLst/>
              </a:rPr>
              <a:t>3 </a:t>
            </a:r>
            <a:r>
              <a:rPr lang="en-US" dirty="0">
                <a:effectLst>
                  <a:outerShdw blurRad="38100" dist="38100" dir="2700000" algn="tl">
                    <a:srgbClr val="000000">
                      <a:alpha val="43137"/>
                    </a:srgbClr>
                  </a:outerShdw>
                </a:effectLst>
              </a:rPr>
              <a:t>But Saul began ravaging the church, entering house after house, and dragging off men and women, he would put them in prison. </a:t>
            </a:r>
            <a:r>
              <a:rPr lang="en-US" baseline="30000" dirty="0">
                <a:effectLst/>
              </a:rPr>
              <a:t>4</a:t>
            </a:r>
            <a:r>
              <a:rPr lang="en-US" dirty="0">
                <a:effectLst>
                  <a:outerShdw blurRad="38100" dist="38100" dir="2700000" algn="tl">
                    <a:srgbClr val="000000">
                      <a:alpha val="43137"/>
                    </a:srgbClr>
                  </a:outerShdw>
                </a:effectLst>
              </a:rPr>
              <a:t> Therefore, those who had been </a:t>
            </a:r>
            <a:r>
              <a:rPr lang="en-US" b="1" u="sng" dirty="0">
                <a:solidFill>
                  <a:srgbClr val="FFFFCC"/>
                </a:solidFill>
                <a:effectLst>
                  <a:outerShdw blurRad="38100" dist="38100" dir="2700000" algn="tl">
                    <a:srgbClr val="000000">
                      <a:alpha val="43137"/>
                    </a:srgbClr>
                  </a:outerShdw>
                </a:effectLst>
              </a:rPr>
              <a:t>scattered</a:t>
            </a:r>
            <a:r>
              <a:rPr lang="en-US" dirty="0">
                <a:effectLst>
                  <a:outerShdw blurRad="38100" dist="38100" dir="2700000" algn="tl">
                    <a:srgbClr val="000000">
                      <a:alpha val="43137"/>
                    </a:srgbClr>
                  </a:outerShdw>
                </a:effectLst>
              </a:rPr>
              <a:t> went about preaching the word…</a:t>
            </a:r>
            <a:r>
              <a:rPr lang="en-US" baseline="30000" dirty="0">
                <a:effectLst/>
              </a:rPr>
              <a:t>19 </a:t>
            </a:r>
            <a:r>
              <a:rPr lang="en-US" dirty="0">
                <a:effectLst>
                  <a:outerShdw blurRad="38100" dist="38100" dir="2700000" algn="tl">
                    <a:srgbClr val="000000">
                      <a:alpha val="43137"/>
                    </a:srgbClr>
                  </a:outerShdw>
                </a:effectLst>
              </a:rPr>
              <a:t>So then those who were </a:t>
            </a:r>
            <a:r>
              <a:rPr lang="en-US" b="1" u="sng" dirty="0">
                <a:solidFill>
                  <a:srgbClr val="FFFFCC"/>
                </a:solidFill>
                <a:effectLst>
                  <a:outerShdw blurRad="38100" dist="38100" dir="2700000" algn="tl">
                    <a:srgbClr val="000000">
                      <a:alpha val="43137"/>
                    </a:srgbClr>
                  </a:outerShdw>
                </a:effectLst>
              </a:rPr>
              <a:t>scattered</a:t>
            </a:r>
            <a:r>
              <a:rPr lang="en-US" dirty="0">
                <a:effectLst>
                  <a:outerShdw blurRad="38100" dist="38100" dir="2700000" algn="tl">
                    <a:srgbClr val="000000">
                      <a:alpha val="43137"/>
                    </a:srgbClr>
                  </a:outerShdw>
                </a:effectLst>
              </a:rPr>
              <a:t> because of the persecution that occurred in connection with Stephen made their way to Phoenicia and Cyprus and Antioch, speaking the word to no one except to Jews alone.”</a:t>
            </a:r>
          </a:p>
        </p:txBody>
      </p:sp>
    </p:spTree>
    <p:extLst>
      <p:ext uri="{BB962C8B-B14F-4D97-AF65-F5344CB8AC3E}">
        <p14:creationId xmlns:p14="http://schemas.microsoft.com/office/powerpoint/2010/main" val="166758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0CF153-62BE-4F20-9EB5-A40BD12A11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p:cNvSpPr>
            <a:spLocks noGrp="1"/>
          </p:cNvSpPr>
          <p:nvPr>
            <p:ph type="body" idx="4294967295"/>
          </p:nvPr>
        </p:nvSpPr>
        <p:spPr>
          <a:xfrm>
            <a:off x="609600" y="0"/>
            <a:ext cx="10972800" cy="2743200"/>
          </a:xfrm>
        </p:spPr>
        <p:txBody>
          <a:bodyPr/>
          <a:lstStyle/>
          <a:p>
            <a:pPr marL="0" indent="0" algn="ctr">
              <a:spcBef>
                <a:spcPts val="0"/>
              </a:spcBef>
              <a:spcAft>
                <a:spcPts val="1200"/>
              </a:spcAft>
              <a:buNone/>
              <a:defRPr/>
            </a:pPr>
            <a:r>
              <a:rPr lang="en-US" sz="4000" kern="1200" dirty="0">
                <a:solidFill>
                  <a:srgbClr val="00FFFF"/>
                </a:solidFill>
                <a:cs typeface="Calibri" panose="020F0502020204030204" pitchFamily="34" charset="0"/>
              </a:rPr>
              <a:t>James 1:1</a:t>
            </a:r>
          </a:p>
          <a:p>
            <a:pPr marL="0" indent="0" algn="just">
              <a:spcBef>
                <a:spcPts val="0"/>
              </a:spcBef>
              <a:buNone/>
            </a:pPr>
            <a:r>
              <a:rPr lang="en-US" sz="3600" dirty="0">
                <a:effectLst>
                  <a:outerShdw blurRad="38100" dist="38100" dir="2700000" algn="tl">
                    <a:srgbClr val="000000">
                      <a:alpha val="43137"/>
                    </a:srgbClr>
                  </a:outerShdw>
                </a:effectLst>
              </a:rPr>
              <a:t>“James, a bond-servant of God and of the Lord Jesus Christ, To the </a:t>
            </a:r>
            <a:r>
              <a:rPr lang="en-US" sz="3600" b="1" u="sng" dirty="0">
                <a:solidFill>
                  <a:srgbClr val="FFFFCC"/>
                </a:solidFill>
                <a:effectLst>
                  <a:outerShdw blurRad="38100" dist="38100" dir="2700000" algn="tl">
                    <a:srgbClr val="000000">
                      <a:alpha val="43137"/>
                    </a:srgbClr>
                  </a:outerShdw>
                </a:effectLst>
              </a:rPr>
              <a:t>twelve tribes</a:t>
            </a:r>
            <a:r>
              <a:rPr lang="en-US" sz="3600" dirty="0">
                <a:effectLst>
                  <a:outerShdw blurRad="38100" dist="38100" dir="2700000" algn="tl">
                    <a:srgbClr val="000000">
                      <a:alpha val="43137"/>
                    </a:srgbClr>
                  </a:outerShdw>
                </a:effectLst>
              </a:rPr>
              <a:t> who are </a:t>
            </a:r>
            <a:r>
              <a:rPr lang="en-US" sz="3600" b="1" u="sng" dirty="0">
                <a:solidFill>
                  <a:srgbClr val="FFFFCC"/>
                </a:solidFill>
                <a:effectLst>
                  <a:outerShdw blurRad="38100" dist="38100" dir="2700000" algn="tl">
                    <a:srgbClr val="000000">
                      <a:alpha val="43137"/>
                    </a:srgbClr>
                  </a:outerShdw>
                </a:effectLst>
              </a:rPr>
              <a:t>dispersed</a:t>
            </a:r>
            <a:r>
              <a:rPr lang="en-US" sz="3600" dirty="0">
                <a:effectLst>
                  <a:outerShdw blurRad="38100" dist="38100" dir="2700000" algn="tl">
                    <a:srgbClr val="000000">
                      <a:alpha val="43137"/>
                    </a:srgbClr>
                  </a:outerShdw>
                </a:effectLst>
              </a:rPr>
              <a:t> abroad: Greetings.”</a:t>
            </a:r>
          </a:p>
        </p:txBody>
      </p:sp>
      <p:pic>
        <p:nvPicPr>
          <p:cNvPr id="2" name="Picture 2">
            <a:extLst>
              <a:ext uri="{FF2B5EF4-FFF2-40B4-BE49-F238E27FC236}">
                <a16:creationId xmlns:a16="http://schemas.microsoft.com/office/drawing/2014/main" id="{D1B97D78-C3F5-46F9-A2E7-F4BC644E1A2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70400" y="2971800"/>
            <a:ext cx="3251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33238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latin typeface="Calibri" panose="020F0502020204030204" pitchFamily="34" charset="0"/>
              </a:rPr>
              <a:t>INTRODUCTORY MATTERS</a:t>
            </a: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dirty="0">
                <a:latin typeface="Calibri" panose="020F0502020204030204" pitchFamily="34" charset="0"/>
              </a:rPr>
              <a:t>Authorship</a:t>
            </a:r>
          </a:p>
          <a:p>
            <a:pPr marL="457200" indent="-457200" eaLnBrk="1" hangingPunct="1">
              <a:spcBef>
                <a:spcPts val="0"/>
              </a:spcBef>
              <a:spcAft>
                <a:spcPts val="1800"/>
              </a:spcAft>
              <a:defRPr/>
            </a:pPr>
            <a:r>
              <a:rPr lang="en-US" dirty="0">
                <a:latin typeface="Calibri" panose="020F0502020204030204" pitchFamily="34" charset="0"/>
              </a:rPr>
              <a:t>Audience</a:t>
            </a:r>
          </a:p>
          <a:p>
            <a:pPr marL="457200" indent="-457200" eaLnBrk="1" hangingPunct="1">
              <a:spcBef>
                <a:spcPts val="0"/>
              </a:spcBef>
              <a:spcAft>
                <a:spcPts val="1800"/>
              </a:spcAft>
              <a:defRPr/>
            </a:pPr>
            <a:r>
              <a:rPr lang="en-US" dirty="0">
                <a:latin typeface="Calibri" panose="020F0502020204030204" pitchFamily="34" charset="0"/>
              </a:rPr>
              <a:t>Date</a:t>
            </a:r>
          </a:p>
          <a:p>
            <a:pPr marL="457200" indent="-457200" eaLnBrk="1" hangingPunct="1">
              <a:spcBef>
                <a:spcPts val="0"/>
              </a:spcBef>
              <a:spcAft>
                <a:spcPts val="1800"/>
              </a:spcAft>
              <a:defRPr/>
            </a:pPr>
            <a:r>
              <a:rPr lang="en-US" dirty="0">
                <a:latin typeface="Calibri" panose="020F0502020204030204" pitchFamily="34" charset="0"/>
              </a:rPr>
              <a:t>Occasion</a:t>
            </a:r>
          </a:p>
          <a:p>
            <a:pPr marL="457200" indent="-457200" eaLnBrk="1" hangingPunct="1">
              <a:spcBef>
                <a:spcPts val="0"/>
              </a:spcBef>
              <a:spcAft>
                <a:spcPts val="1800"/>
              </a:spcAft>
              <a:defRPr/>
            </a:pPr>
            <a:r>
              <a:rPr lang="en-US" dirty="0">
                <a:latin typeface="Calibri" panose="020F0502020204030204" pitchFamily="34" charset="0"/>
              </a:rPr>
              <a:t>Purpose</a:t>
            </a:r>
          </a:p>
          <a:p>
            <a:pPr marL="457200" indent="-457200" eaLnBrk="1" hangingPunct="1">
              <a:spcBef>
                <a:spcPts val="0"/>
              </a:spcBef>
              <a:spcAft>
                <a:spcPts val="1800"/>
              </a:spcAft>
              <a:defRPr/>
            </a:pPr>
            <a:r>
              <a:rPr lang="en-US" dirty="0">
                <a:latin typeface="Calibri" panose="020F0502020204030204" pitchFamily="34" charset="0"/>
              </a:rPr>
              <a:t>Message</a:t>
            </a:r>
          </a:p>
          <a:p>
            <a:pPr marL="457200" indent="-457200" eaLnBrk="1" hangingPunct="1">
              <a:spcBef>
                <a:spcPts val="0"/>
              </a:spcBef>
              <a:spcAft>
                <a:spcPts val="1800"/>
              </a:spcAft>
              <a:defRPr/>
            </a:pPr>
            <a:r>
              <a:rPr lang="en-US" dirty="0">
                <a:latin typeface="Calibri" panose="020F0502020204030204" pitchFamily="34" charset="0"/>
              </a:rPr>
              <a:t>Outline</a:t>
            </a:r>
          </a:p>
        </p:txBody>
      </p:sp>
      <p:pic>
        <p:nvPicPr>
          <p:cNvPr id="6" name="Picture 5">
            <a:extLst>
              <a:ext uri="{FF2B5EF4-FFF2-40B4-BE49-F238E27FC236}">
                <a16:creationId xmlns:a16="http://schemas.microsoft.com/office/drawing/2014/main" id="{7157BA59-C9E5-5DA5-BFB8-D902F767C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CB905-1C48-F503-B16C-F43E0C9DE79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F3A8164-A891-BF3D-592F-66DE196C4C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a:extLst>
              <a:ext uri="{FF2B5EF4-FFF2-40B4-BE49-F238E27FC236}">
                <a16:creationId xmlns:a16="http://schemas.microsoft.com/office/drawing/2014/main" id="{84971604-77C6-295F-B54E-09555531DFE2}"/>
              </a:ext>
            </a:extLst>
          </p:cNvPr>
          <p:cNvSpPr>
            <a:spLocks noGrp="1"/>
          </p:cNvSpPr>
          <p:nvPr>
            <p:ph type="body" idx="4294967295"/>
          </p:nvPr>
        </p:nvSpPr>
        <p:spPr>
          <a:xfrm>
            <a:off x="609600" y="0"/>
            <a:ext cx="10972800" cy="2560320"/>
          </a:xfrm>
        </p:spPr>
        <p:txBody>
          <a:bodyPr/>
          <a:lstStyle/>
          <a:p>
            <a:pPr marL="0" indent="0" algn="ctr">
              <a:spcBef>
                <a:spcPts val="0"/>
              </a:spcBef>
              <a:spcAft>
                <a:spcPts val="1200"/>
              </a:spcAft>
              <a:buNone/>
              <a:defRPr/>
            </a:pPr>
            <a:r>
              <a:rPr lang="en-US" altLang="en-US" sz="4000" kern="1200" dirty="0">
                <a:solidFill>
                  <a:srgbClr val="00FFFF"/>
                </a:solidFill>
                <a:cs typeface="Calibri" panose="020F0502020204030204" pitchFamily="34" charset="0"/>
              </a:rPr>
              <a:t>1 Peter 1:1</a:t>
            </a:r>
            <a:endParaRPr lang="en-US" sz="4000" kern="1200" dirty="0">
              <a:solidFill>
                <a:srgbClr val="00FFFF"/>
              </a:solidFill>
              <a:cs typeface="Calibri" panose="020F0502020204030204" pitchFamily="34" charset="0"/>
            </a:endParaRPr>
          </a:p>
          <a:p>
            <a:pPr marL="0" indent="0" algn="just">
              <a:spcBef>
                <a:spcPts val="0"/>
              </a:spcBef>
              <a:buNone/>
            </a:pPr>
            <a:r>
              <a:rPr lang="en-US" sz="3600" dirty="0">
                <a:effectLst>
                  <a:outerShdw blurRad="38100" dist="38100" dir="2700000" algn="tl">
                    <a:srgbClr val="000000">
                      <a:alpha val="43137"/>
                    </a:srgbClr>
                  </a:outerShdw>
                </a:effectLst>
              </a:rPr>
              <a:t>“To those who reside as aliens, </a:t>
            </a:r>
            <a:r>
              <a:rPr lang="en-US" sz="3600" b="1" u="sng" dirty="0">
                <a:solidFill>
                  <a:srgbClr val="FFFFCC"/>
                </a:solidFill>
                <a:effectLst>
                  <a:outerShdw blurRad="38100" dist="38100" dir="2700000" algn="tl">
                    <a:srgbClr val="000000">
                      <a:alpha val="43137"/>
                    </a:srgbClr>
                  </a:outerShdw>
                </a:effectLst>
              </a:rPr>
              <a:t>scattered [diaspora]</a:t>
            </a:r>
            <a:r>
              <a:rPr lang="en-US" sz="3600" dirty="0">
                <a:effectLst>
                  <a:outerShdw blurRad="38100" dist="38100" dir="2700000" algn="tl">
                    <a:srgbClr val="000000">
                      <a:alpha val="43137"/>
                    </a:srgbClr>
                  </a:outerShdw>
                </a:effectLst>
              </a:rPr>
              <a:t> throughout Pontus, Galatia, Cappadocia, Asia, and Bithynia, who are chosen.”</a:t>
            </a:r>
          </a:p>
        </p:txBody>
      </p:sp>
      <p:pic>
        <p:nvPicPr>
          <p:cNvPr id="6" name="Picture 6" descr="http://www.maggiesnotebook.com/wp-content/uploads/2011/08/Apostle_John_35.jpg">
            <a:extLst>
              <a:ext uri="{FF2B5EF4-FFF2-40B4-BE49-F238E27FC236}">
                <a16:creationId xmlns:a16="http://schemas.microsoft.com/office/drawing/2014/main" id="{2C64A7D7-6861-6F88-41F3-A057886A858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7" y="3048000"/>
            <a:ext cx="1508906" cy="18288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64529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latin typeface="Calibri" panose="020F0502020204030204" pitchFamily="34" charset="0"/>
              </a:rPr>
              <a:t>INTRODUCTORY MATTERS</a:t>
            </a: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dirty="0"/>
              <a:t>Authorship</a:t>
            </a:r>
          </a:p>
          <a:p>
            <a:pPr marL="457200" indent="-457200" eaLnBrk="1" hangingPunct="1">
              <a:spcBef>
                <a:spcPts val="0"/>
              </a:spcBef>
              <a:spcAft>
                <a:spcPts val="1800"/>
              </a:spcAft>
              <a:defRPr/>
            </a:pPr>
            <a:r>
              <a:rPr lang="en-US" dirty="0"/>
              <a:t>Audience</a:t>
            </a:r>
          </a:p>
          <a:p>
            <a:pPr marL="457200" indent="-457200" eaLnBrk="1" hangingPunct="1">
              <a:spcBef>
                <a:spcPts val="0"/>
              </a:spcBef>
              <a:spcAft>
                <a:spcPts val="1800"/>
              </a:spcAft>
              <a:defRPr/>
            </a:pPr>
            <a:r>
              <a:rPr lang="en-US" b="1" u="sng" dirty="0">
                <a:solidFill>
                  <a:srgbClr val="FFFFCC"/>
                </a:solidFill>
              </a:rPr>
              <a:t>Date</a:t>
            </a:r>
          </a:p>
          <a:p>
            <a:pPr marL="457200" indent="-457200" eaLnBrk="1" hangingPunct="1">
              <a:spcBef>
                <a:spcPts val="0"/>
              </a:spcBef>
              <a:spcAft>
                <a:spcPts val="1800"/>
              </a:spcAft>
              <a:defRPr/>
            </a:pPr>
            <a:r>
              <a:rPr lang="en-US" dirty="0">
                <a:latin typeface="Calibri" panose="020F0502020204030204" pitchFamily="34" charset="0"/>
              </a:rPr>
              <a:t>Occasion</a:t>
            </a:r>
          </a:p>
          <a:p>
            <a:pPr marL="457200" indent="-457200" eaLnBrk="1" hangingPunct="1">
              <a:spcBef>
                <a:spcPts val="0"/>
              </a:spcBef>
              <a:spcAft>
                <a:spcPts val="1800"/>
              </a:spcAft>
              <a:defRPr/>
            </a:pPr>
            <a:r>
              <a:rPr lang="en-US" dirty="0">
                <a:latin typeface="Calibri" panose="020F0502020204030204" pitchFamily="34" charset="0"/>
              </a:rPr>
              <a:t>Purpose</a:t>
            </a:r>
          </a:p>
          <a:p>
            <a:pPr marL="457200" indent="-457200" eaLnBrk="1" hangingPunct="1">
              <a:spcBef>
                <a:spcPts val="0"/>
              </a:spcBef>
              <a:spcAft>
                <a:spcPts val="1800"/>
              </a:spcAft>
              <a:defRPr/>
            </a:pPr>
            <a:r>
              <a:rPr lang="en-US" dirty="0">
                <a:latin typeface="Calibri" panose="020F0502020204030204" pitchFamily="34" charset="0"/>
              </a:rPr>
              <a:t>Message</a:t>
            </a:r>
          </a:p>
          <a:p>
            <a:pPr marL="457200" indent="-457200" eaLnBrk="1" hangingPunct="1">
              <a:spcBef>
                <a:spcPts val="0"/>
              </a:spcBef>
              <a:spcAft>
                <a:spcPts val="1800"/>
              </a:spcAft>
              <a:defRPr/>
            </a:pPr>
            <a:r>
              <a:rPr lang="en-US" dirty="0">
                <a:latin typeface="Calibri" panose="020F0502020204030204" pitchFamily="34" charset="0"/>
              </a:rPr>
              <a:t>Outline</a:t>
            </a:r>
          </a:p>
        </p:txBody>
      </p:sp>
      <p:pic>
        <p:nvPicPr>
          <p:cNvPr id="4" name="Picture 3">
            <a:extLst>
              <a:ext uri="{FF2B5EF4-FFF2-40B4-BE49-F238E27FC236}">
                <a16:creationId xmlns:a16="http://schemas.microsoft.com/office/drawing/2014/main" id="{D31D3D46-C090-CE52-A242-7218EE044A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9864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396BBD3-637E-59D3-4F2F-644C43C05CE7}"/>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DATE (A.D. 62</a:t>
            </a:r>
            <a:r>
              <a:rPr lang="en-US" altLang="en-US" sz="3600" dirty="0">
                <a:cs typeface="Calibri" panose="020F0502020204030204" pitchFamily="34" charset="0"/>
              </a:rPr>
              <a:t>–64)</a:t>
            </a:r>
            <a:endParaRPr lang="en-US" altLang="en-US" sz="3600" dirty="0"/>
          </a:p>
        </p:txBody>
      </p:sp>
      <p:sp>
        <p:nvSpPr>
          <p:cNvPr id="5123" name="Rectangle 3">
            <a:extLst>
              <a:ext uri="{FF2B5EF4-FFF2-40B4-BE49-F238E27FC236}">
                <a16:creationId xmlns:a16="http://schemas.microsoft.com/office/drawing/2014/main" id="{805BAA1D-A094-6426-81FA-C3ECDA225EED}"/>
              </a:ext>
            </a:extLst>
          </p:cNvPr>
          <p:cNvSpPr>
            <a:spLocks noGrp="1" noChangeArrowheads="1"/>
          </p:cNvSpPr>
          <p:nvPr>
            <p:ph type="body" idx="1"/>
          </p:nvPr>
        </p:nvSpPr>
        <p:spPr>
          <a:xfrm>
            <a:off x="609600" y="1600200"/>
            <a:ext cx="6430438" cy="4114800"/>
          </a:xfrm>
        </p:spPr>
        <p:txBody>
          <a:bodyPr/>
          <a:lstStyle/>
          <a:p>
            <a:pPr marL="457200" indent="-457200" eaLnBrk="1" hangingPunct="1">
              <a:spcBef>
                <a:spcPts val="0"/>
              </a:spcBef>
              <a:spcAft>
                <a:spcPts val="2400"/>
              </a:spcAft>
              <a:defRPr/>
            </a:pPr>
            <a:r>
              <a:rPr lang="en-US" sz="3000" dirty="0"/>
              <a:t>Before</a:t>
            </a:r>
          </a:p>
          <a:p>
            <a:pPr marL="914400" lvl="1" indent="-457200" eaLnBrk="1" hangingPunct="1">
              <a:spcBef>
                <a:spcPts val="0"/>
              </a:spcBef>
              <a:spcAft>
                <a:spcPts val="2400"/>
              </a:spcAft>
              <a:defRPr/>
            </a:pPr>
            <a:r>
              <a:rPr lang="en-US" sz="3000" dirty="0">
                <a:ea typeface="+mn-ea"/>
                <a:cs typeface="+mn-cs"/>
              </a:rPr>
              <a:t>A.D. 95 (Clement of Rome)</a:t>
            </a:r>
          </a:p>
          <a:p>
            <a:pPr marL="914400" lvl="1" indent="-457200" eaLnBrk="1" hangingPunct="1">
              <a:spcBef>
                <a:spcPts val="0"/>
              </a:spcBef>
              <a:spcAft>
                <a:spcPts val="2400"/>
              </a:spcAft>
              <a:defRPr/>
            </a:pPr>
            <a:r>
              <a:rPr lang="en-US" sz="3000" dirty="0">
                <a:ea typeface="+mn-ea"/>
                <a:cs typeface="+mn-cs"/>
              </a:rPr>
              <a:t>A.D. 70 (Heb 8:4, 13; 9:6; 10:1-2; 13:10)</a:t>
            </a:r>
          </a:p>
          <a:p>
            <a:pPr marL="914400" lvl="1" indent="-457200" eaLnBrk="1" hangingPunct="1">
              <a:spcBef>
                <a:spcPts val="0"/>
              </a:spcBef>
              <a:spcAft>
                <a:spcPts val="2400"/>
              </a:spcAft>
              <a:defRPr/>
            </a:pPr>
            <a:r>
              <a:rPr lang="en-US" sz="3000" dirty="0">
                <a:ea typeface="+mn-ea"/>
                <a:cs typeface="+mn-cs"/>
              </a:rPr>
              <a:t>A.D. 64 (Heb 12:4)</a:t>
            </a:r>
          </a:p>
          <a:p>
            <a:pPr marL="457200" indent="-457200" eaLnBrk="1" hangingPunct="1">
              <a:spcBef>
                <a:spcPts val="0"/>
              </a:spcBef>
              <a:spcAft>
                <a:spcPts val="2400"/>
              </a:spcAft>
              <a:defRPr/>
            </a:pPr>
            <a:r>
              <a:rPr lang="en-US" sz="3000" dirty="0"/>
              <a:t>After apostolic generation (2:2-3)</a:t>
            </a:r>
          </a:p>
        </p:txBody>
      </p:sp>
      <p:pic>
        <p:nvPicPr>
          <p:cNvPr id="2" name="Picture 1">
            <a:extLst>
              <a:ext uri="{FF2B5EF4-FFF2-40B4-BE49-F238E27FC236}">
                <a16:creationId xmlns:a16="http://schemas.microsoft.com/office/drawing/2014/main" id="{9F0506A4-B20B-FB2D-A723-9E7612A9D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t>INTRODUCTORY MATTERS</a:t>
            </a:r>
            <a:endParaRPr lang="en-US" altLang="en-US" sz="3600" dirty="0">
              <a:latin typeface="Calibri" panose="020F0502020204030204" pitchFamily="34" charset="0"/>
            </a:endParaRP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dirty="0"/>
              <a:t>Authorship</a:t>
            </a:r>
          </a:p>
          <a:p>
            <a:pPr marL="457200" indent="-457200" eaLnBrk="1" hangingPunct="1">
              <a:spcBef>
                <a:spcPts val="0"/>
              </a:spcBef>
              <a:spcAft>
                <a:spcPts val="1800"/>
              </a:spcAft>
              <a:defRPr/>
            </a:pPr>
            <a:r>
              <a:rPr lang="en-US" dirty="0"/>
              <a:t>Audience</a:t>
            </a:r>
          </a:p>
          <a:p>
            <a:pPr marL="457200" indent="-457200" eaLnBrk="1" hangingPunct="1">
              <a:spcBef>
                <a:spcPts val="0"/>
              </a:spcBef>
              <a:spcAft>
                <a:spcPts val="1800"/>
              </a:spcAft>
              <a:defRPr/>
            </a:pPr>
            <a:r>
              <a:rPr lang="en-US" dirty="0"/>
              <a:t>Date</a:t>
            </a:r>
          </a:p>
          <a:p>
            <a:pPr marL="457200" indent="-457200" eaLnBrk="1" hangingPunct="1">
              <a:spcBef>
                <a:spcPts val="0"/>
              </a:spcBef>
              <a:spcAft>
                <a:spcPts val="1800"/>
              </a:spcAft>
              <a:defRPr/>
            </a:pPr>
            <a:r>
              <a:rPr lang="en-US" b="1" u="sng" dirty="0">
                <a:solidFill>
                  <a:srgbClr val="FFFFCC"/>
                </a:solidFill>
              </a:rPr>
              <a:t>Occasion</a:t>
            </a:r>
          </a:p>
          <a:p>
            <a:pPr marL="457200" indent="-457200" eaLnBrk="1" hangingPunct="1">
              <a:spcBef>
                <a:spcPts val="0"/>
              </a:spcBef>
              <a:spcAft>
                <a:spcPts val="1800"/>
              </a:spcAft>
              <a:defRPr/>
            </a:pPr>
            <a:r>
              <a:rPr lang="en-US" dirty="0">
                <a:latin typeface="Calibri" panose="020F0502020204030204" pitchFamily="34" charset="0"/>
              </a:rPr>
              <a:t>Purpose</a:t>
            </a:r>
          </a:p>
          <a:p>
            <a:pPr marL="457200" indent="-457200" eaLnBrk="1" hangingPunct="1">
              <a:spcBef>
                <a:spcPts val="0"/>
              </a:spcBef>
              <a:spcAft>
                <a:spcPts val="1800"/>
              </a:spcAft>
              <a:defRPr/>
            </a:pPr>
            <a:r>
              <a:rPr lang="en-US" dirty="0">
                <a:latin typeface="Calibri" panose="020F0502020204030204" pitchFamily="34" charset="0"/>
              </a:rPr>
              <a:t>Message</a:t>
            </a:r>
          </a:p>
          <a:p>
            <a:pPr marL="457200" indent="-457200" eaLnBrk="1" hangingPunct="1">
              <a:spcBef>
                <a:spcPts val="0"/>
              </a:spcBef>
              <a:spcAft>
                <a:spcPts val="1800"/>
              </a:spcAft>
              <a:defRPr/>
            </a:pPr>
            <a:r>
              <a:rPr lang="en-US" dirty="0">
                <a:latin typeface="Calibri" panose="020F0502020204030204" pitchFamily="34" charset="0"/>
              </a:rPr>
              <a:t>Outline</a:t>
            </a:r>
          </a:p>
        </p:txBody>
      </p:sp>
      <p:pic>
        <p:nvPicPr>
          <p:cNvPr id="4" name="Picture 3">
            <a:extLst>
              <a:ext uri="{FF2B5EF4-FFF2-40B4-BE49-F238E27FC236}">
                <a16:creationId xmlns:a16="http://schemas.microsoft.com/office/drawing/2014/main" id="{8472283C-9B95-8823-B1E5-5A0C60887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284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16AE31A-1961-0FC2-4AFC-42B0B5685BAB}"/>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OCCASION</a:t>
            </a:r>
            <a:endParaRPr lang="en-US" altLang="en-US" sz="4000" dirty="0"/>
          </a:p>
        </p:txBody>
      </p:sp>
      <p:sp>
        <p:nvSpPr>
          <p:cNvPr id="6147" name="Rectangle 3">
            <a:extLst>
              <a:ext uri="{FF2B5EF4-FFF2-40B4-BE49-F238E27FC236}">
                <a16:creationId xmlns:a16="http://schemas.microsoft.com/office/drawing/2014/main" id="{1BD95450-3EF8-CC6C-C7D7-2C502626BB03}"/>
              </a:ext>
            </a:extLst>
          </p:cNvPr>
          <p:cNvSpPr>
            <a:spLocks noGrp="1" noChangeArrowheads="1"/>
          </p:cNvSpPr>
          <p:nvPr>
            <p:ph type="body" idx="1"/>
          </p:nvPr>
        </p:nvSpPr>
        <p:spPr>
          <a:xfrm>
            <a:off x="609600" y="1600200"/>
            <a:ext cx="6400800" cy="4114800"/>
          </a:xfrm>
        </p:spPr>
        <p:txBody>
          <a:bodyPr/>
          <a:lstStyle/>
          <a:p>
            <a:pPr marL="457200" indent="-457200" algn="just" eaLnBrk="1" hangingPunct="1">
              <a:spcBef>
                <a:spcPts val="0"/>
              </a:spcBef>
              <a:spcAft>
                <a:spcPts val="2400"/>
              </a:spcAft>
              <a:defRPr/>
            </a:pPr>
            <a:r>
              <a:rPr lang="en-US" sz="3000" dirty="0"/>
              <a:t>A.D. 70</a:t>
            </a:r>
          </a:p>
          <a:p>
            <a:pPr marL="457200" indent="-457200" algn="just" eaLnBrk="1" hangingPunct="1">
              <a:spcBef>
                <a:spcPts val="0"/>
              </a:spcBef>
              <a:spcAft>
                <a:spcPts val="2400"/>
              </a:spcAft>
              <a:defRPr/>
            </a:pPr>
            <a:r>
              <a:rPr lang="en-US" sz="3000" dirty="0"/>
              <a:t>Heb 3:1 (Christian confession)</a:t>
            </a:r>
          </a:p>
          <a:p>
            <a:pPr marL="457200" indent="-457200" algn="just" eaLnBrk="1" hangingPunct="1">
              <a:spcBef>
                <a:spcPts val="0"/>
              </a:spcBef>
              <a:spcAft>
                <a:spcPts val="2400"/>
              </a:spcAft>
              <a:defRPr/>
            </a:pPr>
            <a:r>
              <a:rPr lang="en-US" sz="3000" dirty="0"/>
              <a:t>Unbelieving Jews placing audience under duress to return to Judaism</a:t>
            </a:r>
          </a:p>
          <a:p>
            <a:pPr marL="457200" indent="-457200" algn="just" eaLnBrk="1" hangingPunct="1">
              <a:spcBef>
                <a:spcPts val="0"/>
              </a:spcBef>
              <a:spcAft>
                <a:spcPts val="2400"/>
              </a:spcAft>
              <a:defRPr/>
            </a:pPr>
            <a:r>
              <a:rPr lang="en-US" sz="3000" dirty="0"/>
              <a:t>Audience being worn down</a:t>
            </a:r>
          </a:p>
          <a:p>
            <a:pPr marL="457200" indent="-457200" algn="just" eaLnBrk="1" hangingPunct="1">
              <a:spcBef>
                <a:spcPts val="0"/>
              </a:spcBef>
              <a:spcAft>
                <a:spcPts val="2400"/>
              </a:spcAft>
              <a:defRPr/>
            </a:pPr>
            <a:r>
              <a:rPr lang="en-US" sz="3000" dirty="0"/>
              <a:t>Temple still standing</a:t>
            </a:r>
          </a:p>
        </p:txBody>
      </p:sp>
      <p:pic>
        <p:nvPicPr>
          <p:cNvPr id="3" name="Picture 2">
            <a:extLst>
              <a:ext uri="{FF2B5EF4-FFF2-40B4-BE49-F238E27FC236}">
                <a16:creationId xmlns:a16="http://schemas.microsoft.com/office/drawing/2014/main" id="{1BD6DAAF-D632-9089-6311-E93BD82AC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16AE31A-1961-0FC2-4AFC-42B0B5685BAB}"/>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OCCASION</a:t>
            </a:r>
            <a:endParaRPr lang="en-US" altLang="en-US" sz="4000" dirty="0"/>
          </a:p>
        </p:txBody>
      </p:sp>
      <p:sp>
        <p:nvSpPr>
          <p:cNvPr id="6147" name="Rectangle 3">
            <a:extLst>
              <a:ext uri="{FF2B5EF4-FFF2-40B4-BE49-F238E27FC236}">
                <a16:creationId xmlns:a16="http://schemas.microsoft.com/office/drawing/2014/main" id="{1BD95450-3EF8-CC6C-C7D7-2C502626BB03}"/>
              </a:ext>
            </a:extLst>
          </p:cNvPr>
          <p:cNvSpPr>
            <a:spLocks noGrp="1" noChangeArrowheads="1"/>
          </p:cNvSpPr>
          <p:nvPr>
            <p:ph type="body" idx="1"/>
          </p:nvPr>
        </p:nvSpPr>
        <p:spPr>
          <a:xfrm>
            <a:off x="609600" y="1600200"/>
            <a:ext cx="6400800" cy="4114800"/>
          </a:xfrm>
        </p:spPr>
        <p:txBody>
          <a:bodyPr/>
          <a:lstStyle/>
          <a:p>
            <a:pPr marL="457200" indent="-457200" algn="just" eaLnBrk="1" hangingPunct="1">
              <a:spcBef>
                <a:spcPts val="0"/>
              </a:spcBef>
              <a:spcAft>
                <a:spcPts val="2400"/>
              </a:spcAft>
              <a:defRPr/>
            </a:pPr>
            <a:r>
              <a:rPr lang="en-US" sz="3000" b="1" u="sng" dirty="0">
                <a:solidFill>
                  <a:srgbClr val="FFFFCC"/>
                </a:solidFill>
              </a:rPr>
              <a:t>A.D. 70</a:t>
            </a:r>
          </a:p>
          <a:p>
            <a:pPr marL="457200" indent="-457200" algn="just" eaLnBrk="1" hangingPunct="1">
              <a:spcBef>
                <a:spcPts val="0"/>
              </a:spcBef>
              <a:spcAft>
                <a:spcPts val="2400"/>
              </a:spcAft>
              <a:defRPr/>
            </a:pPr>
            <a:r>
              <a:rPr lang="en-US" sz="3000" dirty="0"/>
              <a:t>Heb 3:1 (Christian confession)</a:t>
            </a:r>
          </a:p>
          <a:p>
            <a:pPr marL="457200" indent="-457200" algn="just" eaLnBrk="1" hangingPunct="1">
              <a:spcBef>
                <a:spcPts val="0"/>
              </a:spcBef>
              <a:spcAft>
                <a:spcPts val="2400"/>
              </a:spcAft>
              <a:defRPr/>
            </a:pPr>
            <a:r>
              <a:rPr lang="en-US" sz="3000" dirty="0"/>
              <a:t>Unbelieving Jews placing audience under duress to return to Judaism</a:t>
            </a:r>
          </a:p>
          <a:p>
            <a:pPr marL="457200" indent="-457200" algn="just" eaLnBrk="1" hangingPunct="1">
              <a:spcBef>
                <a:spcPts val="0"/>
              </a:spcBef>
              <a:spcAft>
                <a:spcPts val="2400"/>
              </a:spcAft>
              <a:defRPr/>
            </a:pPr>
            <a:r>
              <a:rPr lang="en-US" sz="3000" dirty="0"/>
              <a:t>Audience being worn down</a:t>
            </a:r>
          </a:p>
          <a:p>
            <a:pPr marL="457200" indent="-457200" algn="just" eaLnBrk="1" hangingPunct="1">
              <a:spcBef>
                <a:spcPts val="0"/>
              </a:spcBef>
              <a:spcAft>
                <a:spcPts val="2400"/>
              </a:spcAft>
              <a:defRPr/>
            </a:pPr>
            <a:r>
              <a:rPr lang="en-US" sz="3000" dirty="0"/>
              <a:t>Temple still standing</a:t>
            </a:r>
          </a:p>
        </p:txBody>
      </p:sp>
      <p:pic>
        <p:nvPicPr>
          <p:cNvPr id="3" name="Picture 2">
            <a:extLst>
              <a:ext uri="{FF2B5EF4-FFF2-40B4-BE49-F238E27FC236}">
                <a16:creationId xmlns:a16="http://schemas.microsoft.com/office/drawing/2014/main" id="{703F134D-23AC-A3D4-974F-3BAC1DCA25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3835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19F5C-5340-0BB6-8889-085BF8CBE747}"/>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59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9:26</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after the sixty-two weeks the Messiah will be cut off and have nothing,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people of the prince who is to come will destroy the city and the sanctuary. And its end will come with a flood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even to the end there will be war; desolations are determined.”</a:t>
            </a:r>
          </a:p>
        </p:txBody>
      </p:sp>
    </p:spTree>
    <p:extLst>
      <p:ext uri="{BB962C8B-B14F-4D97-AF65-F5344CB8AC3E}">
        <p14:creationId xmlns:p14="http://schemas.microsoft.com/office/powerpoint/2010/main" val="2260677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553200" cy="4419601"/>
          </a:xfrm>
          <a:noFill/>
        </p:spPr>
        <p:txBody>
          <a:bodyPr/>
          <a:lstStyle/>
          <a:p>
            <a:pPr marL="457200" indent="-457200">
              <a:spcBef>
                <a:spcPts val="0"/>
              </a:spcBef>
              <a:spcAft>
                <a:spcPts val="18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18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18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18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18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1800"/>
              </a:spcAft>
              <a:buClr>
                <a:srgbClr val="00FFFF"/>
              </a:buClr>
              <a:buSzPct val="120000"/>
              <a:buFont typeface="Wingdings" panose="05000000000000000000" pitchFamily="2" charset="2"/>
              <a:buChar char="§"/>
            </a:pPr>
            <a:r>
              <a:rPr lang="en-US" b="1" i="1" u="sng" dirty="0">
                <a:solidFill>
                  <a:srgbClr val="FFFFCC"/>
                </a:solidFill>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523914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400931"/>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Deuteronomy 28:49-50</a:t>
            </a:r>
          </a:p>
          <a:p>
            <a:pPr algn="just"/>
            <a:r>
              <a:rPr lang="en-US" sz="335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49</a:t>
            </a:r>
            <a:r>
              <a:rPr lang="en-US" sz="335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“The Lord will bring a nation against you from afar, from the end of the earth, as the eagle swoops down, a nation whose language you shall not understand, </a:t>
            </a:r>
            <a:r>
              <a:rPr lang="en-US" sz="335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50</a:t>
            </a:r>
            <a:r>
              <a:rPr lang="en-US" sz="335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 nation of fierce countenance who will have no respect for the old, nor show favor to the young.”</a:t>
            </a:r>
          </a:p>
        </p:txBody>
      </p:sp>
      <p:pic>
        <p:nvPicPr>
          <p:cNvPr id="4" name="Picture 3" descr="Jesus Dust: How to Live in the Kingdom of God">
            <a:extLst>
              <a:ext uri="{FF2B5EF4-FFF2-40B4-BE49-F238E27FC236}">
                <a16:creationId xmlns:a16="http://schemas.microsoft.com/office/drawing/2014/main" id="{28DDBE42-195E-AA71-7F94-2D5279C06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042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latin typeface="Calibri" panose="020F0502020204030204" pitchFamily="34" charset="0"/>
              </a:rPr>
              <a:t>INTRODUCTORY MATTERS</a:t>
            </a: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b="1" u="sng" dirty="0">
                <a:solidFill>
                  <a:srgbClr val="FFFFCC"/>
                </a:solidFill>
                <a:latin typeface="Calibri" panose="020F0502020204030204" pitchFamily="34" charset="0"/>
              </a:rPr>
              <a:t>Authorship</a:t>
            </a:r>
          </a:p>
          <a:p>
            <a:pPr marL="457200" indent="-457200" eaLnBrk="1" hangingPunct="1">
              <a:spcBef>
                <a:spcPts val="0"/>
              </a:spcBef>
              <a:spcAft>
                <a:spcPts val="1800"/>
              </a:spcAft>
              <a:defRPr/>
            </a:pPr>
            <a:r>
              <a:rPr lang="en-US" dirty="0">
                <a:latin typeface="Calibri" panose="020F0502020204030204" pitchFamily="34" charset="0"/>
              </a:rPr>
              <a:t>Audience</a:t>
            </a:r>
          </a:p>
          <a:p>
            <a:pPr marL="457200" indent="-457200" eaLnBrk="1" hangingPunct="1">
              <a:spcBef>
                <a:spcPts val="0"/>
              </a:spcBef>
              <a:spcAft>
                <a:spcPts val="1800"/>
              </a:spcAft>
              <a:defRPr/>
            </a:pPr>
            <a:r>
              <a:rPr lang="en-US" dirty="0">
                <a:latin typeface="Calibri" panose="020F0502020204030204" pitchFamily="34" charset="0"/>
              </a:rPr>
              <a:t>Date</a:t>
            </a:r>
          </a:p>
          <a:p>
            <a:pPr marL="457200" indent="-457200" eaLnBrk="1" hangingPunct="1">
              <a:spcBef>
                <a:spcPts val="0"/>
              </a:spcBef>
              <a:spcAft>
                <a:spcPts val="1800"/>
              </a:spcAft>
              <a:defRPr/>
            </a:pPr>
            <a:r>
              <a:rPr lang="en-US" dirty="0">
                <a:latin typeface="Calibri" panose="020F0502020204030204" pitchFamily="34" charset="0"/>
              </a:rPr>
              <a:t>Occasion</a:t>
            </a:r>
          </a:p>
          <a:p>
            <a:pPr marL="457200" indent="-457200" eaLnBrk="1" hangingPunct="1">
              <a:spcBef>
                <a:spcPts val="0"/>
              </a:spcBef>
              <a:spcAft>
                <a:spcPts val="1800"/>
              </a:spcAft>
              <a:defRPr/>
            </a:pPr>
            <a:r>
              <a:rPr lang="en-US" dirty="0">
                <a:latin typeface="Calibri" panose="020F0502020204030204" pitchFamily="34" charset="0"/>
              </a:rPr>
              <a:t>Purpose</a:t>
            </a:r>
          </a:p>
          <a:p>
            <a:pPr marL="457200" indent="-457200" eaLnBrk="1" hangingPunct="1">
              <a:spcBef>
                <a:spcPts val="0"/>
              </a:spcBef>
              <a:spcAft>
                <a:spcPts val="1800"/>
              </a:spcAft>
              <a:defRPr/>
            </a:pPr>
            <a:r>
              <a:rPr lang="en-US" dirty="0">
                <a:latin typeface="Calibri" panose="020F0502020204030204" pitchFamily="34" charset="0"/>
              </a:rPr>
              <a:t>Message</a:t>
            </a:r>
          </a:p>
          <a:p>
            <a:pPr marL="457200" indent="-457200" eaLnBrk="1" hangingPunct="1">
              <a:spcBef>
                <a:spcPts val="0"/>
              </a:spcBef>
              <a:spcAft>
                <a:spcPts val="1800"/>
              </a:spcAft>
              <a:defRPr/>
            </a:pPr>
            <a:r>
              <a:rPr lang="en-US" dirty="0">
                <a:latin typeface="Calibri" panose="020F0502020204030204" pitchFamily="34" charset="0"/>
              </a:rPr>
              <a:t>Outline</a:t>
            </a:r>
          </a:p>
        </p:txBody>
      </p:sp>
      <p:pic>
        <p:nvPicPr>
          <p:cNvPr id="4" name="Picture 3">
            <a:extLst>
              <a:ext uri="{FF2B5EF4-FFF2-40B4-BE49-F238E27FC236}">
                <a16:creationId xmlns:a16="http://schemas.microsoft.com/office/drawing/2014/main" id="{557D9139-B1FA-8ED7-71F4-DE7DBEFAAE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690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Rome </a:t>
            </a:r>
            <a:r>
              <a:rPr lang="en-US" sz="3200" i="1" dirty="0"/>
              <a:t>Diaspora</a:t>
            </a:r>
            <a:r>
              <a:rPr lang="en-US" sz="3200" dirty="0"/>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3646615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16AE31A-1961-0FC2-4AFC-42B0B5685BAB}"/>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OCCASION</a:t>
            </a:r>
            <a:endParaRPr lang="en-US" altLang="en-US" sz="4000" dirty="0"/>
          </a:p>
        </p:txBody>
      </p:sp>
      <p:sp>
        <p:nvSpPr>
          <p:cNvPr id="6147" name="Rectangle 3">
            <a:extLst>
              <a:ext uri="{FF2B5EF4-FFF2-40B4-BE49-F238E27FC236}">
                <a16:creationId xmlns:a16="http://schemas.microsoft.com/office/drawing/2014/main" id="{1BD95450-3EF8-CC6C-C7D7-2C502626BB03}"/>
              </a:ext>
            </a:extLst>
          </p:cNvPr>
          <p:cNvSpPr>
            <a:spLocks noGrp="1" noChangeArrowheads="1"/>
          </p:cNvSpPr>
          <p:nvPr>
            <p:ph type="body" idx="1"/>
          </p:nvPr>
        </p:nvSpPr>
        <p:spPr>
          <a:xfrm>
            <a:off x="609600" y="1600200"/>
            <a:ext cx="6400800" cy="4114800"/>
          </a:xfrm>
        </p:spPr>
        <p:txBody>
          <a:bodyPr/>
          <a:lstStyle/>
          <a:p>
            <a:pPr marL="457200" indent="-457200" algn="just" eaLnBrk="1" hangingPunct="1">
              <a:spcBef>
                <a:spcPts val="0"/>
              </a:spcBef>
              <a:spcAft>
                <a:spcPts val="2400"/>
              </a:spcAft>
              <a:defRPr/>
            </a:pPr>
            <a:r>
              <a:rPr lang="en-US" sz="3000" dirty="0"/>
              <a:t>A.D. 70</a:t>
            </a:r>
          </a:p>
          <a:p>
            <a:pPr marL="457200" indent="-457200" algn="just" eaLnBrk="1" hangingPunct="1">
              <a:spcBef>
                <a:spcPts val="0"/>
              </a:spcBef>
              <a:spcAft>
                <a:spcPts val="2400"/>
              </a:spcAft>
              <a:defRPr/>
            </a:pPr>
            <a:r>
              <a:rPr lang="en-US" sz="3000" b="1" u="sng" dirty="0">
                <a:solidFill>
                  <a:srgbClr val="FFFFCC"/>
                </a:solidFill>
              </a:rPr>
              <a:t>Heb 3:1 (Christian confession)</a:t>
            </a:r>
          </a:p>
          <a:p>
            <a:pPr marL="457200" indent="-457200" algn="just" eaLnBrk="1" hangingPunct="1">
              <a:spcBef>
                <a:spcPts val="0"/>
              </a:spcBef>
              <a:spcAft>
                <a:spcPts val="2400"/>
              </a:spcAft>
              <a:defRPr/>
            </a:pPr>
            <a:r>
              <a:rPr lang="en-US" sz="3000" dirty="0"/>
              <a:t>Unbelieving Jews placing audience under duress to return to Judaism</a:t>
            </a:r>
          </a:p>
          <a:p>
            <a:pPr marL="457200" indent="-457200" algn="just" eaLnBrk="1" hangingPunct="1">
              <a:spcBef>
                <a:spcPts val="0"/>
              </a:spcBef>
              <a:spcAft>
                <a:spcPts val="2400"/>
              </a:spcAft>
              <a:defRPr/>
            </a:pPr>
            <a:r>
              <a:rPr lang="en-US" sz="3000" dirty="0"/>
              <a:t>Audience being worn down</a:t>
            </a:r>
          </a:p>
          <a:p>
            <a:pPr marL="457200" indent="-457200" algn="just" eaLnBrk="1" hangingPunct="1">
              <a:spcBef>
                <a:spcPts val="0"/>
              </a:spcBef>
              <a:spcAft>
                <a:spcPts val="2400"/>
              </a:spcAft>
              <a:defRPr/>
            </a:pPr>
            <a:r>
              <a:rPr lang="en-US" sz="3000" dirty="0"/>
              <a:t>Temple still standing</a:t>
            </a:r>
          </a:p>
        </p:txBody>
      </p:sp>
      <p:pic>
        <p:nvPicPr>
          <p:cNvPr id="3" name="Picture 2">
            <a:extLst>
              <a:ext uri="{FF2B5EF4-FFF2-40B4-BE49-F238E27FC236}">
                <a16:creationId xmlns:a16="http://schemas.microsoft.com/office/drawing/2014/main" id="{E8019E86-F361-D71A-AA3C-94F740E93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1597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16AE31A-1961-0FC2-4AFC-42B0B5685BAB}"/>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OCCASION</a:t>
            </a:r>
            <a:endParaRPr lang="en-US" altLang="en-US" sz="4000" dirty="0"/>
          </a:p>
        </p:txBody>
      </p:sp>
      <p:sp>
        <p:nvSpPr>
          <p:cNvPr id="6147" name="Rectangle 3">
            <a:extLst>
              <a:ext uri="{FF2B5EF4-FFF2-40B4-BE49-F238E27FC236}">
                <a16:creationId xmlns:a16="http://schemas.microsoft.com/office/drawing/2014/main" id="{1BD95450-3EF8-CC6C-C7D7-2C502626BB03}"/>
              </a:ext>
            </a:extLst>
          </p:cNvPr>
          <p:cNvSpPr>
            <a:spLocks noGrp="1" noChangeArrowheads="1"/>
          </p:cNvSpPr>
          <p:nvPr>
            <p:ph type="body" idx="1"/>
          </p:nvPr>
        </p:nvSpPr>
        <p:spPr>
          <a:xfrm>
            <a:off x="609600" y="1600200"/>
            <a:ext cx="6400800" cy="4114800"/>
          </a:xfrm>
        </p:spPr>
        <p:txBody>
          <a:bodyPr/>
          <a:lstStyle/>
          <a:p>
            <a:pPr marL="457200" indent="-457200" algn="just" eaLnBrk="1" hangingPunct="1">
              <a:spcBef>
                <a:spcPts val="0"/>
              </a:spcBef>
              <a:spcAft>
                <a:spcPts val="2400"/>
              </a:spcAft>
              <a:defRPr/>
            </a:pPr>
            <a:r>
              <a:rPr lang="en-US" sz="3000" dirty="0"/>
              <a:t>A.D. 70</a:t>
            </a:r>
          </a:p>
          <a:p>
            <a:pPr marL="457200" indent="-457200" algn="just" eaLnBrk="1" hangingPunct="1">
              <a:spcBef>
                <a:spcPts val="0"/>
              </a:spcBef>
              <a:spcAft>
                <a:spcPts val="2400"/>
              </a:spcAft>
              <a:defRPr/>
            </a:pPr>
            <a:r>
              <a:rPr lang="en-US" sz="3000" dirty="0"/>
              <a:t>Heb 3:1 (Christian confession)</a:t>
            </a:r>
          </a:p>
          <a:p>
            <a:pPr marL="457200" indent="-457200" algn="just" eaLnBrk="1" hangingPunct="1">
              <a:spcBef>
                <a:spcPts val="0"/>
              </a:spcBef>
              <a:spcAft>
                <a:spcPts val="2400"/>
              </a:spcAft>
              <a:defRPr/>
            </a:pPr>
            <a:r>
              <a:rPr lang="en-US" sz="3000" b="1" u="sng" dirty="0">
                <a:solidFill>
                  <a:srgbClr val="FFFFCC"/>
                </a:solidFill>
              </a:rPr>
              <a:t>Unbelieving Jews placing audience under duress to return to Judaism</a:t>
            </a:r>
          </a:p>
          <a:p>
            <a:pPr marL="457200" indent="-457200" algn="just" eaLnBrk="1" hangingPunct="1">
              <a:spcBef>
                <a:spcPts val="0"/>
              </a:spcBef>
              <a:spcAft>
                <a:spcPts val="2400"/>
              </a:spcAft>
              <a:defRPr/>
            </a:pPr>
            <a:r>
              <a:rPr lang="en-US" sz="3000" dirty="0"/>
              <a:t>Audience being worn down</a:t>
            </a:r>
          </a:p>
          <a:p>
            <a:pPr marL="457200" indent="-457200" algn="just" eaLnBrk="1" hangingPunct="1">
              <a:spcBef>
                <a:spcPts val="0"/>
              </a:spcBef>
              <a:spcAft>
                <a:spcPts val="2400"/>
              </a:spcAft>
              <a:defRPr/>
            </a:pPr>
            <a:r>
              <a:rPr lang="en-US" sz="3000" dirty="0"/>
              <a:t>Temple still standing</a:t>
            </a:r>
          </a:p>
        </p:txBody>
      </p:sp>
      <p:pic>
        <p:nvPicPr>
          <p:cNvPr id="3" name="Picture 2">
            <a:extLst>
              <a:ext uri="{FF2B5EF4-FFF2-40B4-BE49-F238E27FC236}">
                <a16:creationId xmlns:a16="http://schemas.microsoft.com/office/drawing/2014/main" id="{1BD6DAAF-D632-9089-6311-E93BD82AC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1188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16AE31A-1961-0FC2-4AFC-42B0B5685BAB}"/>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OCCASION</a:t>
            </a:r>
            <a:endParaRPr lang="en-US" altLang="en-US" sz="4000" dirty="0"/>
          </a:p>
        </p:txBody>
      </p:sp>
      <p:sp>
        <p:nvSpPr>
          <p:cNvPr id="6147" name="Rectangle 3">
            <a:extLst>
              <a:ext uri="{FF2B5EF4-FFF2-40B4-BE49-F238E27FC236}">
                <a16:creationId xmlns:a16="http://schemas.microsoft.com/office/drawing/2014/main" id="{1BD95450-3EF8-CC6C-C7D7-2C502626BB03}"/>
              </a:ext>
            </a:extLst>
          </p:cNvPr>
          <p:cNvSpPr>
            <a:spLocks noGrp="1" noChangeArrowheads="1"/>
          </p:cNvSpPr>
          <p:nvPr>
            <p:ph type="body" idx="1"/>
          </p:nvPr>
        </p:nvSpPr>
        <p:spPr>
          <a:xfrm>
            <a:off x="609600" y="1600200"/>
            <a:ext cx="6400800" cy="4114800"/>
          </a:xfrm>
        </p:spPr>
        <p:txBody>
          <a:bodyPr/>
          <a:lstStyle/>
          <a:p>
            <a:pPr marL="457200" indent="-457200" algn="just" eaLnBrk="1" hangingPunct="1">
              <a:spcBef>
                <a:spcPts val="0"/>
              </a:spcBef>
              <a:spcAft>
                <a:spcPts val="2400"/>
              </a:spcAft>
              <a:defRPr/>
            </a:pPr>
            <a:r>
              <a:rPr lang="en-US" sz="3000" dirty="0"/>
              <a:t>A.D. 70</a:t>
            </a:r>
          </a:p>
          <a:p>
            <a:pPr marL="457200" indent="-457200" algn="just" eaLnBrk="1" hangingPunct="1">
              <a:spcBef>
                <a:spcPts val="0"/>
              </a:spcBef>
              <a:spcAft>
                <a:spcPts val="2400"/>
              </a:spcAft>
              <a:defRPr/>
            </a:pPr>
            <a:r>
              <a:rPr lang="en-US" sz="3000" dirty="0"/>
              <a:t>Heb 3:1 (Christian confession)</a:t>
            </a:r>
          </a:p>
          <a:p>
            <a:pPr marL="457200" indent="-457200" algn="just" eaLnBrk="1" hangingPunct="1">
              <a:spcBef>
                <a:spcPts val="0"/>
              </a:spcBef>
              <a:spcAft>
                <a:spcPts val="2400"/>
              </a:spcAft>
              <a:defRPr/>
            </a:pPr>
            <a:r>
              <a:rPr lang="en-US" sz="3000" dirty="0"/>
              <a:t>Unbelieving Jews placing audience under duress to return to Judaism</a:t>
            </a:r>
          </a:p>
          <a:p>
            <a:pPr marL="457200" indent="-457200" algn="just" eaLnBrk="1" hangingPunct="1">
              <a:spcBef>
                <a:spcPts val="0"/>
              </a:spcBef>
              <a:spcAft>
                <a:spcPts val="2400"/>
              </a:spcAft>
              <a:defRPr/>
            </a:pPr>
            <a:r>
              <a:rPr lang="en-US" sz="3000" b="1" u="sng" dirty="0">
                <a:solidFill>
                  <a:srgbClr val="FFFFCC"/>
                </a:solidFill>
              </a:rPr>
              <a:t>Audience being worn down</a:t>
            </a:r>
          </a:p>
          <a:p>
            <a:pPr marL="457200" indent="-457200" algn="just" eaLnBrk="1" hangingPunct="1">
              <a:spcBef>
                <a:spcPts val="0"/>
              </a:spcBef>
              <a:spcAft>
                <a:spcPts val="2400"/>
              </a:spcAft>
              <a:defRPr/>
            </a:pPr>
            <a:r>
              <a:rPr lang="en-US" sz="3000" dirty="0"/>
              <a:t>Temple still standing</a:t>
            </a:r>
          </a:p>
        </p:txBody>
      </p:sp>
      <p:pic>
        <p:nvPicPr>
          <p:cNvPr id="3" name="Picture 2">
            <a:extLst>
              <a:ext uri="{FF2B5EF4-FFF2-40B4-BE49-F238E27FC236}">
                <a16:creationId xmlns:a16="http://schemas.microsoft.com/office/drawing/2014/main" id="{1BD6DAAF-D632-9089-6311-E93BD82AC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49261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16AE31A-1961-0FC2-4AFC-42B0B5685BAB}"/>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OCCASION</a:t>
            </a:r>
            <a:endParaRPr lang="en-US" altLang="en-US" sz="4000" dirty="0"/>
          </a:p>
        </p:txBody>
      </p:sp>
      <p:sp>
        <p:nvSpPr>
          <p:cNvPr id="6147" name="Rectangle 3">
            <a:extLst>
              <a:ext uri="{FF2B5EF4-FFF2-40B4-BE49-F238E27FC236}">
                <a16:creationId xmlns:a16="http://schemas.microsoft.com/office/drawing/2014/main" id="{1BD95450-3EF8-CC6C-C7D7-2C502626BB03}"/>
              </a:ext>
            </a:extLst>
          </p:cNvPr>
          <p:cNvSpPr>
            <a:spLocks noGrp="1" noChangeArrowheads="1"/>
          </p:cNvSpPr>
          <p:nvPr>
            <p:ph type="body" idx="1"/>
          </p:nvPr>
        </p:nvSpPr>
        <p:spPr>
          <a:xfrm>
            <a:off x="609600" y="1600200"/>
            <a:ext cx="6400800" cy="4114800"/>
          </a:xfrm>
        </p:spPr>
        <p:txBody>
          <a:bodyPr/>
          <a:lstStyle/>
          <a:p>
            <a:pPr marL="457200" indent="-457200" algn="just" eaLnBrk="1" hangingPunct="1">
              <a:spcBef>
                <a:spcPts val="0"/>
              </a:spcBef>
              <a:spcAft>
                <a:spcPts val="2400"/>
              </a:spcAft>
              <a:defRPr/>
            </a:pPr>
            <a:r>
              <a:rPr lang="en-US" sz="3000" dirty="0"/>
              <a:t>A.D. 70</a:t>
            </a:r>
          </a:p>
          <a:p>
            <a:pPr marL="457200" indent="-457200" algn="just" eaLnBrk="1" hangingPunct="1">
              <a:spcBef>
                <a:spcPts val="0"/>
              </a:spcBef>
              <a:spcAft>
                <a:spcPts val="2400"/>
              </a:spcAft>
              <a:defRPr/>
            </a:pPr>
            <a:r>
              <a:rPr lang="en-US" sz="3000" dirty="0"/>
              <a:t>Heb 3:1 (Christian confession)</a:t>
            </a:r>
          </a:p>
          <a:p>
            <a:pPr marL="457200" indent="-457200" algn="just" eaLnBrk="1" hangingPunct="1">
              <a:spcBef>
                <a:spcPts val="0"/>
              </a:spcBef>
              <a:spcAft>
                <a:spcPts val="2400"/>
              </a:spcAft>
              <a:defRPr/>
            </a:pPr>
            <a:r>
              <a:rPr lang="en-US" sz="3000" dirty="0"/>
              <a:t>Unbelieving Jews placing audience under duress to return to Judaism</a:t>
            </a:r>
          </a:p>
          <a:p>
            <a:pPr marL="457200" indent="-457200" algn="just" eaLnBrk="1" hangingPunct="1">
              <a:spcBef>
                <a:spcPts val="0"/>
              </a:spcBef>
              <a:spcAft>
                <a:spcPts val="2400"/>
              </a:spcAft>
              <a:defRPr/>
            </a:pPr>
            <a:r>
              <a:rPr lang="en-US" sz="3000" dirty="0"/>
              <a:t>Audience being worn down</a:t>
            </a:r>
          </a:p>
          <a:p>
            <a:pPr marL="457200" indent="-457200" algn="just" eaLnBrk="1" hangingPunct="1">
              <a:spcBef>
                <a:spcPts val="0"/>
              </a:spcBef>
              <a:spcAft>
                <a:spcPts val="2400"/>
              </a:spcAft>
              <a:defRPr/>
            </a:pPr>
            <a:r>
              <a:rPr lang="en-US" sz="3000" b="1" u="sng" dirty="0">
                <a:solidFill>
                  <a:srgbClr val="FFFFCC"/>
                </a:solidFill>
              </a:rPr>
              <a:t>Temple still standing</a:t>
            </a:r>
          </a:p>
        </p:txBody>
      </p:sp>
      <p:pic>
        <p:nvPicPr>
          <p:cNvPr id="3" name="Picture 2">
            <a:extLst>
              <a:ext uri="{FF2B5EF4-FFF2-40B4-BE49-F238E27FC236}">
                <a16:creationId xmlns:a16="http://schemas.microsoft.com/office/drawing/2014/main" id="{1BD6DAAF-D632-9089-6311-E93BD82AC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4625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latin typeface="Calibri" panose="020F0502020204030204" pitchFamily="34" charset="0"/>
              </a:rPr>
              <a:t>INTRODUCTORY MATTERS</a:t>
            </a: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dirty="0"/>
              <a:t>Authorship</a:t>
            </a:r>
          </a:p>
          <a:p>
            <a:pPr marL="457200" indent="-457200" eaLnBrk="1" hangingPunct="1">
              <a:spcBef>
                <a:spcPts val="0"/>
              </a:spcBef>
              <a:spcAft>
                <a:spcPts val="1800"/>
              </a:spcAft>
              <a:defRPr/>
            </a:pPr>
            <a:r>
              <a:rPr lang="en-US" dirty="0"/>
              <a:t>Audience</a:t>
            </a:r>
          </a:p>
          <a:p>
            <a:pPr marL="457200" indent="-457200" eaLnBrk="1" hangingPunct="1">
              <a:spcBef>
                <a:spcPts val="0"/>
              </a:spcBef>
              <a:spcAft>
                <a:spcPts val="1800"/>
              </a:spcAft>
              <a:defRPr/>
            </a:pPr>
            <a:r>
              <a:rPr lang="en-US" dirty="0"/>
              <a:t>Date</a:t>
            </a:r>
          </a:p>
          <a:p>
            <a:pPr marL="457200" indent="-457200" eaLnBrk="1" hangingPunct="1">
              <a:spcBef>
                <a:spcPts val="0"/>
              </a:spcBef>
              <a:spcAft>
                <a:spcPts val="1800"/>
              </a:spcAft>
              <a:defRPr/>
            </a:pPr>
            <a:r>
              <a:rPr lang="en-US" dirty="0"/>
              <a:t>Occasion</a:t>
            </a:r>
          </a:p>
          <a:p>
            <a:pPr marL="457200" indent="-457200" eaLnBrk="1" hangingPunct="1">
              <a:spcBef>
                <a:spcPts val="0"/>
              </a:spcBef>
              <a:spcAft>
                <a:spcPts val="1800"/>
              </a:spcAft>
              <a:defRPr/>
            </a:pPr>
            <a:r>
              <a:rPr lang="en-US" b="1" u="sng" dirty="0">
                <a:solidFill>
                  <a:srgbClr val="FFFFCC"/>
                </a:solidFill>
              </a:rPr>
              <a:t>Purpose</a:t>
            </a:r>
          </a:p>
          <a:p>
            <a:pPr marL="457200" indent="-457200" eaLnBrk="1" hangingPunct="1">
              <a:spcBef>
                <a:spcPts val="0"/>
              </a:spcBef>
              <a:spcAft>
                <a:spcPts val="1800"/>
              </a:spcAft>
              <a:defRPr/>
            </a:pPr>
            <a:r>
              <a:rPr lang="en-US" dirty="0">
                <a:latin typeface="Calibri" panose="020F0502020204030204" pitchFamily="34" charset="0"/>
              </a:rPr>
              <a:t>Message</a:t>
            </a:r>
          </a:p>
          <a:p>
            <a:pPr marL="457200" indent="-457200" eaLnBrk="1" hangingPunct="1">
              <a:spcBef>
                <a:spcPts val="0"/>
              </a:spcBef>
              <a:spcAft>
                <a:spcPts val="1800"/>
              </a:spcAft>
              <a:defRPr/>
            </a:pPr>
            <a:r>
              <a:rPr lang="en-US" dirty="0">
                <a:latin typeface="Calibri" panose="020F0502020204030204" pitchFamily="34" charset="0"/>
              </a:rPr>
              <a:t>Outline</a:t>
            </a:r>
          </a:p>
        </p:txBody>
      </p:sp>
      <p:pic>
        <p:nvPicPr>
          <p:cNvPr id="4" name="Picture 3">
            <a:extLst>
              <a:ext uri="{FF2B5EF4-FFF2-40B4-BE49-F238E27FC236}">
                <a16:creationId xmlns:a16="http://schemas.microsoft.com/office/drawing/2014/main" id="{614BB303-DF3D-9A84-1D08-9D45E2609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62617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70254-4163-973B-34B0-1BCF30FFE56C}"/>
            </a:ext>
          </a:extLst>
        </p:cNvPr>
        <p:cNvGrpSpPr/>
        <p:nvPr/>
      </p:nvGrpSpPr>
      <p:grpSpPr>
        <a:xfrm>
          <a:off x="0" y="0"/>
          <a:ext cx="0" cy="0"/>
          <a:chOff x="0" y="0"/>
          <a:chExt cx="0" cy="0"/>
        </a:xfrm>
      </p:grpSpPr>
      <p:sp>
        <p:nvSpPr>
          <p:cNvPr id="92162" name="Rectangle 2">
            <a:extLst>
              <a:ext uri="{FF2B5EF4-FFF2-40B4-BE49-F238E27FC236}">
                <a16:creationId xmlns:a16="http://schemas.microsoft.com/office/drawing/2014/main" id="{CD3B62DA-1E61-96DD-2003-23F3C84AA5BF}"/>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PURPOSE</a:t>
            </a:r>
            <a:endParaRPr lang="en-US" altLang="en-US" dirty="0"/>
          </a:p>
        </p:txBody>
      </p:sp>
      <p:sp>
        <p:nvSpPr>
          <p:cNvPr id="18435" name="Rectangle 3">
            <a:extLst>
              <a:ext uri="{FF2B5EF4-FFF2-40B4-BE49-F238E27FC236}">
                <a16:creationId xmlns:a16="http://schemas.microsoft.com/office/drawing/2014/main" id="{63E3BC70-00D3-88E7-B033-6E3F0D6B2427}"/>
              </a:ext>
            </a:extLst>
          </p:cNvPr>
          <p:cNvSpPr>
            <a:spLocks noGrp="1" noChangeArrowheads="1"/>
          </p:cNvSpPr>
          <p:nvPr>
            <p:ph type="body" idx="1"/>
          </p:nvPr>
        </p:nvSpPr>
        <p:spPr>
          <a:xfrm>
            <a:off x="609600" y="1828801"/>
            <a:ext cx="6324600" cy="3200399"/>
          </a:xfrm>
        </p:spPr>
        <p:txBody>
          <a:bodyPr/>
          <a:lstStyle/>
          <a:p>
            <a:pPr marL="457200" indent="-457200" algn="just" eaLnBrk="1" hangingPunct="1">
              <a:spcBef>
                <a:spcPts val="0"/>
              </a:spcBef>
              <a:spcAft>
                <a:spcPts val="2400"/>
              </a:spcAft>
              <a:defRPr/>
            </a:pPr>
            <a:r>
              <a:rPr lang="en-US" sz="3000" dirty="0"/>
              <a:t>Encouragement/motivation to not lapse back into Judaism</a:t>
            </a:r>
          </a:p>
          <a:p>
            <a:pPr marL="914400" lvl="1" indent="-457200" algn="just" eaLnBrk="1" hangingPunct="1">
              <a:spcBef>
                <a:spcPts val="0"/>
              </a:spcBef>
              <a:spcAft>
                <a:spcPts val="2400"/>
              </a:spcAft>
              <a:defRPr/>
            </a:pPr>
            <a:r>
              <a:rPr lang="en-US" sz="3000" dirty="0">
                <a:ea typeface="+mn-ea"/>
                <a:cs typeface="+mn-cs"/>
              </a:rPr>
              <a:t>What believers already have in Christ is superior to every vestige of Judaism (Angels, Moses, and the Aaronic priesthood)</a:t>
            </a:r>
          </a:p>
          <a:p>
            <a:pPr marL="914400" lvl="1" indent="-457200" algn="just" eaLnBrk="1" hangingPunct="1">
              <a:spcBef>
                <a:spcPts val="0"/>
              </a:spcBef>
              <a:spcAft>
                <a:spcPts val="2400"/>
              </a:spcAft>
              <a:defRPr/>
            </a:pPr>
            <a:r>
              <a:rPr lang="en-US" sz="3000" dirty="0">
                <a:ea typeface="+mn-ea"/>
                <a:cs typeface="+mn-cs"/>
              </a:rPr>
              <a:t>Warnings</a:t>
            </a:r>
          </a:p>
        </p:txBody>
      </p:sp>
      <p:pic>
        <p:nvPicPr>
          <p:cNvPr id="2" name="Picture 1">
            <a:extLst>
              <a:ext uri="{FF2B5EF4-FFF2-40B4-BE49-F238E27FC236}">
                <a16:creationId xmlns:a16="http://schemas.microsoft.com/office/drawing/2014/main" id="{605A9473-EC3B-3E26-DD40-99B1A4377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2089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A3B4C-2F2F-7AF8-B46C-776BDEF013BA}"/>
            </a:ext>
          </a:extLst>
        </p:cNvPr>
        <p:cNvGrpSpPr/>
        <p:nvPr/>
      </p:nvGrpSpPr>
      <p:grpSpPr>
        <a:xfrm>
          <a:off x="0" y="0"/>
          <a:ext cx="0" cy="0"/>
          <a:chOff x="0" y="0"/>
          <a:chExt cx="0" cy="0"/>
        </a:xfrm>
      </p:grpSpPr>
      <p:sp>
        <p:nvSpPr>
          <p:cNvPr id="92162" name="Rectangle 2">
            <a:extLst>
              <a:ext uri="{FF2B5EF4-FFF2-40B4-BE49-F238E27FC236}">
                <a16:creationId xmlns:a16="http://schemas.microsoft.com/office/drawing/2014/main" id="{809F6F48-8FD7-6AC5-F66F-DCC8724AD690}"/>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PURPOSE</a:t>
            </a:r>
            <a:endParaRPr lang="en-US" altLang="en-US" dirty="0"/>
          </a:p>
        </p:txBody>
      </p:sp>
      <p:sp>
        <p:nvSpPr>
          <p:cNvPr id="18435" name="Rectangle 3">
            <a:extLst>
              <a:ext uri="{FF2B5EF4-FFF2-40B4-BE49-F238E27FC236}">
                <a16:creationId xmlns:a16="http://schemas.microsoft.com/office/drawing/2014/main" id="{9C3B885D-6F1D-FAEF-D50D-A82C2CF4975F}"/>
              </a:ext>
            </a:extLst>
          </p:cNvPr>
          <p:cNvSpPr>
            <a:spLocks noGrp="1" noChangeArrowheads="1"/>
          </p:cNvSpPr>
          <p:nvPr>
            <p:ph type="body" idx="1"/>
          </p:nvPr>
        </p:nvSpPr>
        <p:spPr>
          <a:xfrm>
            <a:off x="609600" y="1828801"/>
            <a:ext cx="6324600" cy="3200399"/>
          </a:xfrm>
        </p:spPr>
        <p:txBody>
          <a:bodyPr/>
          <a:lstStyle/>
          <a:p>
            <a:pPr marL="457200" indent="-457200" algn="just" eaLnBrk="1" hangingPunct="1">
              <a:spcBef>
                <a:spcPts val="0"/>
              </a:spcBef>
              <a:spcAft>
                <a:spcPts val="2400"/>
              </a:spcAft>
              <a:defRPr/>
            </a:pPr>
            <a:r>
              <a:rPr lang="en-US" sz="3000" b="1" u="sng" dirty="0">
                <a:solidFill>
                  <a:srgbClr val="FFFFCC"/>
                </a:solidFill>
              </a:rPr>
              <a:t>Encouragement/motivation to not lapse back into Judaism</a:t>
            </a:r>
          </a:p>
          <a:p>
            <a:pPr marL="914400" lvl="1" indent="-457200" algn="just" eaLnBrk="1" hangingPunct="1">
              <a:spcBef>
                <a:spcPts val="0"/>
              </a:spcBef>
              <a:spcAft>
                <a:spcPts val="2400"/>
              </a:spcAft>
              <a:defRPr/>
            </a:pPr>
            <a:r>
              <a:rPr lang="en-US" sz="3000" dirty="0">
                <a:ea typeface="+mn-ea"/>
                <a:cs typeface="+mn-cs"/>
              </a:rPr>
              <a:t>What believers already have in Christ is superior to every vestige of Judaism (Angels, Moses, and the Aaronic priesthood)</a:t>
            </a:r>
          </a:p>
          <a:p>
            <a:pPr marL="914400" lvl="1" indent="-457200" algn="just" eaLnBrk="1" hangingPunct="1">
              <a:spcBef>
                <a:spcPts val="0"/>
              </a:spcBef>
              <a:spcAft>
                <a:spcPts val="2400"/>
              </a:spcAft>
              <a:defRPr/>
            </a:pPr>
            <a:r>
              <a:rPr lang="en-US" sz="3000" dirty="0">
                <a:ea typeface="+mn-ea"/>
                <a:cs typeface="+mn-cs"/>
              </a:rPr>
              <a:t>Warnings</a:t>
            </a:r>
          </a:p>
        </p:txBody>
      </p:sp>
      <p:pic>
        <p:nvPicPr>
          <p:cNvPr id="2" name="Picture 1">
            <a:extLst>
              <a:ext uri="{FF2B5EF4-FFF2-40B4-BE49-F238E27FC236}">
                <a16:creationId xmlns:a16="http://schemas.microsoft.com/office/drawing/2014/main" id="{C4150E40-9B80-6C54-F205-D7023F1FC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6019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1F2BD-2256-63DD-7FBE-86D7BCEBDE92}"/>
            </a:ext>
          </a:extLst>
        </p:cNvPr>
        <p:cNvGrpSpPr/>
        <p:nvPr/>
      </p:nvGrpSpPr>
      <p:grpSpPr>
        <a:xfrm>
          <a:off x="0" y="0"/>
          <a:ext cx="0" cy="0"/>
          <a:chOff x="0" y="0"/>
          <a:chExt cx="0" cy="0"/>
        </a:xfrm>
      </p:grpSpPr>
      <p:sp>
        <p:nvSpPr>
          <p:cNvPr id="92162" name="Rectangle 2">
            <a:extLst>
              <a:ext uri="{FF2B5EF4-FFF2-40B4-BE49-F238E27FC236}">
                <a16:creationId xmlns:a16="http://schemas.microsoft.com/office/drawing/2014/main" id="{6ED559BD-BC24-6E49-13A6-45B8855BE39D}"/>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PURPOSE</a:t>
            </a:r>
            <a:endParaRPr lang="en-US" altLang="en-US" sz="4000" dirty="0"/>
          </a:p>
        </p:txBody>
      </p:sp>
      <p:sp>
        <p:nvSpPr>
          <p:cNvPr id="18435" name="Rectangle 3">
            <a:extLst>
              <a:ext uri="{FF2B5EF4-FFF2-40B4-BE49-F238E27FC236}">
                <a16:creationId xmlns:a16="http://schemas.microsoft.com/office/drawing/2014/main" id="{C92099B4-A004-F147-4AFB-49CDCAE4810E}"/>
              </a:ext>
            </a:extLst>
          </p:cNvPr>
          <p:cNvSpPr>
            <a:spLocks noGrp="1" noChangeArrowheads="1"/>
          </p:cNvSpPr>
          <p:nvPr>
            <p:ph type="body" idx="1"/>
          </p:nvPr>
        </p:nvSpPr>
        <p:spPr>
          <a:xfrm>
            <a:off x="609600" y="1828801"/>
            <a:ext cx="6324600" cy="3200399"/>
          </a:xfrm>
        </p:spPr>
        <p:txBody>
          <a:bodyPr/>
          <a:lstStyle/>
          <a:p>
            <a:pPr marL="457200" indent="-457200" algn="just" eaLnBrk="1" hangingPunct="1">
              <a:spcBef>
                <a:spcPts val="0"/>
              </a:spcBef>
              <a:spcAft>
                <a:spcPts val="2400"/>
              </a:spcAft>
              <a:defRPr/>
            </a:pPr>
            <a:r>
              <a:rPr lang="en-US" sz="3000" b="1" dirty="0">
                <a:solidFill>
                  <a:srgbClr val="FFFFCC"/>
                </a:solidFill>
              </a:rPr>
              <a:t>Encouragement/motivation to not lapse back into Judaism</a:t>
            </a:r>
          </a:p>
          <a:p>
            <a:pPr marL="914400" lvl="1" indent="-457200" algn="just" eaLnBrk="1" hangingPunct="1">
              <a:spcBef>
                <a:spcPts val="0"/>
              </a:spcBef>
              <a:spcAft>
                <a:spcPts val="2400"/>
              </a:spcAft>
              <a:defRPr/>
            </a:pPr>
            <a:r>
              <a:rPr lang="en-US" sz="3000" b="1" u="sng" dirty="0">
                <a:solidFill>
                  <a:srgbClr val="FFFFCC"/>
                </a:solidFill>
                <a:ea typeface="+mn-ea"/>
                <a:cs typeface="+mn-cs"/>
              </a:rPr>
              <a:t>What believers already have in Christ is superior to every vestige of Judaism (Angels, Moses, and the Aaronic priesthood)</a:t>
            </a:r>
          </a:p>
          <a:p>
            <a:pPr marL="914400" lvl="1" indent="-457200" algn="just" eaLnBrk="1" hangingPunct="1">
              <a:spcBef>
                <a:spcPts val="0"/>
              </a:spcBef>
              <a:spcAft>
                <a:spcPts val="2400"/>
              </a:spcAft>
              <a:defRPr/>
            </a:pPr>
            <a:r>
              <a:rPr lang="en-US" sz="3000" dirty="0">
                <a:ea typeface="+mn-ea"/>
                <a:cs typeface="+mn-cs"/>
              </a:rPr>
              <a:t>Warnings</a:t>
            </a:r>
          </a:p>
        </p:txBody>
      </p:sp>
      <p:pic>
        <p:nvPicPr>
          <p:cNvPr id="2" name="Picture 1">
            <a:extLst>
              <a:ext uri="{FF2B5EF4-FFF2-40B4-BE49-F238E27FC236}">
                <a16:creationId xmlns:a16="http://schemas.microsoft.com/office/drawing/2014/main" id="{7FC9E31A-7DC9-A16D-39BA-7E38DA1E5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8828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42226-0E73-57F2-F1F2-BA8418E3B985}"/>
            </a:ext>
          </a:extLst>
        </p:cNvPr>
        <p:cNvGrpSpPr/>
        <p:nvPr/>
      </p:nvGrpSpPr>
      <p:grpSpPr>
        <a:xfrm>
          <a:off x="0" y="0"/>
          <a:ext cx="0" cy="0"/>
          <a:chOff x="0" y="0"/>
          <a:chExt cx="0" cy="0"/>
        </a:xfrm>
      </p:grpSpPr>
      <p:sp>
        <p:nvSpPr>
          <p:cNvPr id="92162" name="Rectangle 2">
            <a:extLst>
              <a:ext uri="{FF2B5EF4-FFF2-40B4-BE49-F238E27FC236}">
                <a16:creationId xmlns:a16="http://schemas.microsoft.com/office/drawing/2014/main" id="{E05166DB-FE28-6AD1-AC80-DDAD695E43E4}"/>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PURPOSE</a:t>
            </a:r>
            <a:endParaRPr lang="en-US" altLang="en-US" sz="4000" dirty="0"/>
          </a:p>
        </p:txBody>
      </p:sp>
      <p:sp>
        <p:nvSpPr>
          <p:cNvPr id="18435" name="Rectangle 3">
            <a:extLst>
              <a:ext uri="{FF2B5EF4-FFF2-40B4-BE49-F238E27FC236}">
                <a16:creationId xmlns:a16="http://schemas.microsoft.com/office/drawing/2014/main" id="{3161FAFB-4CFC-F882-DF78-FDB20CC6B717}"/>
              </a:ext>
            </a:extLst>
          </p:cNvPr>
          <p:cNvSpPr>
            <a:spLocks noGrp="1" noChangeArrowheads="1"/>
          </p:cNvSpPr>
          <p:nvPr>
            <p:ph type="body" idx="1"/>
          </p:nvPr>
        </p:nvSpPr>
        <p:spPr>
          <a:xfrm>
            <a:off x="609600" y="1828801"/>
            <a:ext cx="6324600" cy="3200399"/>
          </a:xfrm>
        </p:spPr>
        <p:txBody>
          <a:bodyPr/>
          <a:lstStyle/>
          <a:p>
            <a:pPr marL="457200" indent="-457200" algn="just" eaLnBrk="1" hangingPunct="1">
              <a:spcBef>
                <a:spcPts val="0"/>
              </a:spcBef>
              <a:spcAft>
                <a:spcPts val="2400"/>
              </a:spcAft>
              <a:defRPr/>
            </a:pPr>
            <a:r>
              <a:rPr lang="en-US" sz="3000" b="1" dirty="0">
                <a:solidFill>
                  <a:srgbClr val="FFFFCC"/>
                </a:solidFill>
              </a:rPr>
              <a:t>Encouragement/motivation to not lapse back into Judaism</a:t>
            </a:r>
          </a:p>
          <a:p>
            <a:pPr marL="914400" lvl="1" indent="-457200" algn="just" eaLnBrk="1" hangingPunct="1">
              <a:spcBef>
                <a:spcPts val="0"/>
              </a:spcBef>
              <a:spcAft>
                <a:spcPts val="2400"/>
              </a:spcAft>
              <a:defRPr/>
            </a:pPr>
            <a:r>
              <a:rPr lang="en-US" sz="3000" dirty="0">
                <a:ea typeface="+mn-ea"/>
                <a:cs typeface="+mn-cs"/>
              </a:rPr>
              <a:t>What believers already have in Christ is superior to every vestige of Judaism (Angels, Moses, and the Aaronic priesthood)</a:t>
            </a:r>
          </a:p>
          <a:p>
            <a:pPr marL="914400" lvl="1" indent="-457200" algn="just" eaLnBrk="1" hangingPunct="1">
              <a:spcBef>
                <a:spcPts val="0"/>
              </a:spcBef>
              <a:spcAft>
                <a:spcPts val="2400"/>
              </a:spcAft>
              <a:defRPr/>
            </a:pPr>
            <a:r>
              <a:rPr lang="en-US" sz="3000" b="1" u="sng" dirty="0">
                <a:solidFill>
                  <a:srgbClr val="FFFFCC"/>
                </a:solidFill>
                <a:ea typeface="+mn-ea"/>
                <a:cs typeface="+mn-cs"/>
              </a:rPr>
              <a:t>Warnings</a:t>
            </a:r>
          </a:p>
        </p:txBody>
      </p:sp>
      <p:pic>
        <p:nvPicPr>
          <p:cNvPr id="2" name="Picture 1">
            <a:extLst>
              <a:ext uri="{FF2B5EF4-FFF2-40B4-BE49-F238E27FC236}">
                <a16:creationId xmlns:a16="http://schemas.microsoft.com/office/drawing/2014/main" id="{53A5E2E4-D0E9-A6CC-C93C-0B88E57FB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0120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30B477C-AFA5-91E1-1827-9C8D1059BF1C}"/>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AUTHORSHIP</a:t>
            </a:r>
            <a:endParaRPr lang="en-US" altLang="en-US" sz="4000" dirty="0"/>
          </a:p>
        </p:txBody>
      </p:sp>
      <p:sp>
        <p:nvSpPr>
          <p:cNvPr id="3075" name="Rectangle 3">
            <a:extLst>
              <a:ext uri="{FF2B5EF4-FFF2-40B4-BE49-F238E27FC236}">
                <a16:creationId xmlns:a16="http://schemas.microsoft.com/office/drawing/2014/main" id="{2051F75F-A171-0183-56BA-8811D025140F}"/>
              </a:ext>
            </a:extLst>
          </p:cNvPr>
          <p:cNvSpPr>
            <a:spLocks noGrp="1" noChangeArrowheads="1"/>
          </p:cNvSpPr>
          <p:nvPr>
            <p:ph type="body" idx="1"/>
          </p:nvPr>
        </p:nvSpPr>
        <p:spPr>
          <a:xfrm>
            <a:off x="1559984" y="1946275"/>
            <a:ext cx="2631016" cy="3447650"/>
          </a:xfrm>
        </p:spPr>
        <p:txBody>
          <a:bodyPr/>
          <a:lstStyle/>
          <a:p>
            <a:pPr marL="457200" indent="-457200" eaLnBrk="1" hangingPunct="1">
              <a:spcBef>
                <a:spcPts val="0"/>
              </a:spcBef>
              <a:spcAft>
                <a:spcPts val="3600"/>
              </a:spcAft>
              <a:defRPr/>
            </a:pPr>
            <a:r>
              <a:rPr lang="en-US" dirty="0"/>
              <a:t>Apollos?</a:t>
            </a:r>
          </a:p>
          <a:p>
            <a:pPr marL="457200" indent="-457200" eaLnBrk="1" hangingPunct="1">
              <a:spcBef>
                <a:spcPts val="0"/>
              </a:spcBef>
              <a:spcAft>
                <a:spcPts val="3600"/>
              </a:spcAft>
              <a:defRPr/>
            </a:pPr>
            <a:r>
              <a:rPr lang="en-US" dirty="0"/>
              <a:t>Barnabas?</a:t>
            </a:r>
          </a:p>
          <a:p>
            <a:pPr marL="457200" indent="-457200" eaLnBrk="1" hangingPunct="1">
              <a:spcBef>
                <a:spcPts val="0"/>
              </a:spcBef>
              <a:spcAft>
                <a:spcPts val="3600"/>
              </a:spcAft>
              <a:defRPr/>
            </a:pPr>
            <a:r>
              <a:rPr lang="en-US" dirty="0"/>
              <a:t>Paul?</a:t>
            </a:r>
          </a:p>
        </p:txBody>
      </p:sp>
      <p:pic>
        <p:nvPicPr>
          <p:cNvPr id="3" name="Picture 2">
            <a:extLst>
              <a:ext uri="{FF2B5EF4-FFF2-40B4-BE49-F238E27FC236}">
                <a16:creationId xmlns:a16="http://schemas.microsoft.com/office/drawing/2014/main" id="{1F97D2B3-6FEA-1F4A-2BBB-25A897BC6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16CF4EB-674B-73C5-7CB8-4395DA1282FF}"/>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WARNINGS</a:t>
            </a:r>
            <a:endParaRPr lang="en-US" altLang="en-US" dirty="0"/>
          </a:p>
        </p:txBody>
      </p:sp>
      <p:sp>
        <p:nvSpPr>
          <p:cNvPr id="8195" name="Rectangle 3">
            <a:extLst>
              <a:ext uri="{FF2B5EF4-FFF2-40B4-BE49-F238E27FC236}">
                <a16:creationId xmlns:a16="http://schemas.microsoft.com/office/drawing/2014/main" id="{92634F06-791C-5372-4074-C993A8D4AF7B}"/>
              </a:ext>
            </a:extLst>
          </p:cNvPr>
          <p:cNvSpPr>
            <a:spLocks noGrp="1" noChangeArrowheads="1"/>
          </p:cNvSpPr>
          <p:nvPr>
            <p:ph type="body" idx="1"/>
          </p:nvPr>
        </p:nvSpPr>
        <p:spPr>
          <a:xfrm>
            <a:off x="1846792" y="1371600"/>
            <a:ext cx="8498416" cy="4114800"/>
          </a:xfrm>
        </p:spPr>
        <p:txBody>
          <a:bodyPr/>
          <a:lstStyle/>
          <a:p>
            <a:pPr marL="457200" indent="-457200" eaLnBrk="1" hangingPunct="1">
              <a:spcBef>
                <a:spcPts val="0"/>
              </a:spcBef>
              <a:spcAft>
                <a:spcPts val="3600"/>
              </a:spcAft>
              <a:defRPr/>
            </a:pPr>
            <a:r>
              <a:rPr lang="en-US" dirty="0"/>
              <a:t>2:1-4 – Warning against drifting</a:t>
            </a:r>
          </a:p>
          <a:p>
            <a:pPr marL="457200" indent="-457200" eaLnBrk="1" hangingPunct="1">
              <a:spcBef>
                <a:spcPts val="0"/>
              </a:spcBef>
              <a:spcAft>
                <a:spcPts val="3600"/>
              </a:spcAft>
              <a:defRPr/>
            </a:pPr>
            <a:r>
              <a:rPr lang="en-US" dirty="0"/>
              <a:t>3:7–4:13 – Warning against disobedience</a:t>
            </a:r>
          </a:p>
          <a:p>
            <a:pPr marL="457200" indent="-457200" eaLnBrk="1" hangingPunct="1">
              <a:spcBef>
                <a:spcPts val="0"/>
              </a:spcBef>
              <a:spcAft>
                <a:spcPts val="3600"/>
              </a:spcAft>
              <a:defRPr/>
            </a:pPr>
            <a:r>
              <a:rPr lang="en-US" dirty="0"/>
              <a:t>5:10–6:20 – Warning against immaturity</a:t>
            </a:r>
          </a:p>
          <a:p>
            <a:pPr marL="457200" indent="-457200" eaLnBrk="1" hangingPunct="1">
              <a:spcBef>
                <a:spcPts val="0"/>
              </a:spcBef>
              <a:spcAft>
                <a:spcPts val="3600"/>
              </a:spcAft>
              <a:defRPr/>
            </a:pPr>
            <a:r>
              <a:rPr lang="en-US" dirty="0"/>
              <a:t>10:26-39 – Warning against despising the truth</a:t>
            </a:r>
          </a:p>
          <a:p>
            <a:pPr marL="457200" indent="-457200" eaLnBrk="1" hangingPunct="1">
              <a:spcBef>
                <a:spcPts val="0"/>
              </a:spcBef>
              <a:spcAft>
                <a:spcPts val="3600"/>
              </a:spcAft>
              <a:defRPr/>
            </a:pPr>
            <a:r>
              <a:rPr lang="en-US" dirty="0"/>
              <a:t>12:25-29 – Warning against denying the truth</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6078329-9814-6945-929D-7752124B5996}"/>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4 VIEWS ON WARNING PASSAGES</a:t>
            </a:r>
          </a:p>
        </p:txBody>
      </p:sp>
      <p:sp>
        <p:nvSpPr>
          <p:cNvPr id="9219" name="Rectangle 3">
            <a:extLst>
              <a:ext uri="{FF2B5EF4-FFF2-40B4-BE49-F238E27FC236}">
                <a16:creationId xmlns:a16="http://schemas.microsoft.com/office/drawing/2014/main" id="{2EF4F365-1C44-8BD8-3051-E937CE64D720}"/>
              </a:ext>
            </a:extLst>
          </p:cNvPr>
          <p:cNvSpPr>
            <a:spLocks noGrp="1" noChangeArrowheads="1"/>
          </p:cNvSpPr>
          <p:nvPr>
            <p:ph type="body" idx="1"/>
          </p:nvPr>
        </p:nvSpPr>
        <p:spPr>
          <a:xfrm>
            <a:off x="609600" y="1946275"/>
            <a:ext cx="4191000" cy="3082925"/>
          </a:xfrm>
        </p:spPr>
        <p:txBody>
          <a:bodyPr/>
          <a:lstStyle/>
          <a:p>
            <a:pPr marL="457200" indent="-457200" algn="just" eaLnBrk="1" hangingPunct="1">
              <a:spcBef>
                <a:spcPts val="0"/>
              </a:spcBef>
              <a:spcAft>
                <a:spcPts val="2400"/>
              </a:spcAft>
              <a:defRPr/>
            </a:pPr>
            <a:r>
              <a:rPr lang="en-US" dirty="0"/>
              <a:t>Hypothetical</a:t>
            </a:r>
          </a:p>
          <a:p>
            <a:pPr marL="457200" indent="-457200" algn="just" eaLnBrk="1" hangingPunct="1">
              <a:spcBef>
                <a:spcPts val="0"/>
              </a:spcBef>
              <a:spcAft>
                <a:spcPts val="2400"/>
              </a:spcAft>
              <a:defRPr/>
            </a:pPr>
            <a:r>
              <a:rPr lang="en-US" dirty="0"/>
              <a:t>Arminianism</a:t>
            </a:r>
          </a:p>
          <a:p>
            <a:pPr marL="457200" indent="-457200" algn="just" eaLnBrk="1" hangingPunct="1">
              <a:spcBef>
                <a:spcPts val="0"/>
              </a:spcBef>
              <a:spcAft>
                <a:spcPts val="2400"/>
              </a:spcAft>
              <a:defRPr/>
            </a:pPr>
            <a:r>
              <a:rPr lang="en-US" dirty="0"/>
              <a:t>Calvinism/Reformed</a:t>
            </a:r>
          </a:p>
          <a:p>
            <a:pPr marL="457200" indent="-457200" algn="just" eaLnBrk="1" hangingPunct="1">
              <a:spcBef>
                <a:spcPts val="0"/>
              </a:spcBef>
              <a:spcAft>
                <a:spcPts val="2400"/>
              </a:spcAft>
              <a:defRPr/>
            </a:pPr>
            <a:r>
              <a:rPr lang="en-US" dirty="0"/>
              <a:t>Loss of blessings</a:t>
            </a:r>
          </a:p>
        </p:txBody>
      </p:sp>
      <p:pic>
        <p:nvPicPr>
          <p:cNvPr id="2" name="Picture 1">
            <a:extLst>
              <a:ext uri="{FF2B5EF4-FFF2-40B4-BE49-F238E27FC236}">
                <a16:creationId xmlns:a16="http://schemas.microsoft.com/office/drawing/2014/main" id="{689C2947-134F-38B3-71AF-FF3CDB670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56631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6078329-9814-6945-929D-7752124B5996}"/>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4 VIEWS ON WARNING PASSAGES</a:t>
            </a:r>
          </a:p>
        </p:txBody>
      </p:sp>
      <p:sp>
        <p:nvSpPr>
          <p:cNvPr id="9219" name="Rectangle 3">
            <a:extLst>
              <a:ext uri="{FF2B5EF4-FFF2-40B4-BE49-F238E27FC236}">
                <a16:creationId xmlns:a16="http://schemas.microsoft.com/office/drawing/2014/main" id="{2EF4F365-1C44-8BD8-3051-E937CE64D720}"/>
              </a:ext>
            </a:extLst>
          </p:cNvPr>
          <p:cNvSpPr>
            <a:spLocks noGrp="1" noChangeArrowheads="1"/>
          </p:cNvSpPr>
          <p:nvPr>
            <p:ph type="body" idx="1"/>
          </p:nvPr>
        </p:nvSpPr>
        <p:spPr>
          <a:xfrm>
            <a:off x="609600" y="1946275"/>
            <a:ext cx="4191000" cy="3082925"/>
          </a:xfrm>
        </p:spPr>
        <p:txBody>
          <a:bodyPr/>
          <a:lstStyle/>
          <a:p>
            <a:pPr marL="457200" indent="-457200" algn="just" eaLnBrk="1" hangingPunct="1">
              <a:spcBef>
                <a:spcPts val="0"/>
              </a:spcBef>
              <a:spcAft>
                <a:spcPts val="2400"/>
              </a:spcAft>
              <a:defRPr/>
            </a:pPr>
            <a:r>
              <a:rPr lang="en-US" b="1" u="sng" dirty="0">
                <a:solidFill>
                  <a:srgbClr val="FFFFCC"/>
                </a:solidFill>
              </a:rPr>
              <a:t>Hypothetical</a:t>
            </a:r>
          </a:p>
          <a:p>
            <a:pPr marL="457200" indent="-457200" algn="just" eaLnBrk="1" hangingPunct="1">
              <a:spcBef>
                <a:spcPts val="0"/>
              </a:spcBef>
              <a:spcAft>
                <a:spcPts val="2400"/>
              </a:spcAft>
              <a:defRPr/>
            </a:pPr>
            <a:r>
              <a:rPr lang="en-US" dirty="0"/>
              <a:t>Arminianism</a:t>
            </a:r>
          </a:p>
          <a:p>
            <a:pPr marL="457200" indent="-457200" algn="just" eaLnBrk="1" hangingPunct="1">
              <a:spcBef>
                <a:spcPts val="0"/>
              </a:spcBef>
              <a:spcAft>
                <a:spcPts val="2400"/>
              </a:spcAft>
              <a:defRPr/>
            </a:pPr>
            <a:r>
              <a:rPr lang="en-US" dirty="0"/>
              <a:t>Calvinism/Reformed</a:t>
            </a:r>
          </a:p>
          <a:p>
            <a:pPr marL="457200" indent="-457200" algn="just" eaLnBrk="1" hangingPunct="1">
              <a:spcBef>
                <a:spcPts val="0"/>
              </a:spcBef>
              <a:spcAft>
                <a:spcPts val="2400"/>
              </a:spcAft>
              <a:defRPr/>
            </a:pPr>
            <a:r>
              <a:rPr lang="en-US" dirty="0"/>
              <a:t>Loss of blessings</a:t>
            </a:r>
          </a:p>
        </p:txBody>
      </p:sp>
      <p:pic>
        <p:nvPicPr>
          <p:cNvPr id="2" name="Picture 1">
            <a:extLst>
              <a:ext uri="{FF2B5EF4-FFF2-40B4-BE49-F238E27FC236}">
                <a16:creationId xmlns:a16="http://schemas.microsoft.com/office/drawing/2014/main" id="{689C2947-134F-38B3-71AF-FF3CDB670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73105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371850" y="228600"/>
            <a:ext cx="5448300" cy="1066800"/>
          </a:xfrm>
        </p:spPr>
        <p:txBody>
          <a:bodyPr/>
          <a:lstStyle/>
          <a:p>
            <a:pPr algn="ctr"/>
            <a:r>
              <a:rPr lang="en-US" altLang="ko-KR" sz="3600" dirty="0"/>
              <a:t>Charles Ryrie. – Threat View</a:t>
            </a:r>
            <a:br>
              <a:rPr lang="en-US" altLang="ko-KR" sz="2000" dirty="0"/>
            </a:br>
            <a:r>
              <a:rPr lang="en-US" altLang="ko-KR" sz="2000" i="1" dirty="0">
                <a:solidFill>
                  <a:schemeClr val="tx1"/>
                </a:solidFill>
              </a:rPr>
              <a:t>Ryrie Study Bible, </a:t>
            </a:r>
            <a:r>
              <a:rPr lang="en-US" altLang="ko-KR" sz="2000" dirty="0">
                <a:solidFill>
                  <a:schemeClr val="tx1"/>
                </a:solidFill>
              </a:rPr>
              <a:t>Page 1521</a:t>
            </a:r>
          </a:p>
        </p:txBody>
      </p:sp>
      <p:sp>
        <p:nvSpPr>
          <p:cNvPr id="16387" name="Rectangle 3"/>
          <p:cNvSpPr>
            <a:spLocks noGrp="1" noChangeArrowheads="1"/>
          </p:cNvSpPr>
          <p:nvPr>
            <p:ph type="body" idx="1"/>
          </p:nvPr>
        </p:nvSpPr>
        <p:spPr>
          <a:xfrm>
            <a:off x="609600" y="1600200"/>
            <a:ext cx="10972800" cy="5029200"/>
          </a:xfrm>
        </p:spPr>
        <p:txBody>
          <a:bodyPr/>
          <a:lstStyle/>
          <a:p>
            <a:pPr marL="0" indent="0" algn="just">
              <a:buNone/>
              <a:defRPr/>
            </a:pPr>
            <a:r>
              <a:rPr lang="en-US" sz="3000" b="1" dirty="0"/>
              <a:t>“</a:t>
            </a:r>
            <a:r>
              <a:rPr lang="en-US" sz="3000" dirty="0"/>
              <a:t>Others understand the passage to be a warning to genuine believers to urge them on in Christian growth and maturity. To ‘fall away’ is impossible (since, according to this view, true believers are eternally secure), but the phrase is placed in the sentence to strengthen the warning. It is similar to saying something like this to a class of students: ‘It is impossible for a student, once enrolled in this course, if he turns the clock back [</a:t>
            </a:r>
            <a:r>
              <a:rPr lang="en-US" sz="3000" b="1" u="sng" dirty="0">
                <a:solidFill>
                  <a:srgbClr val="FFFFCC"/>
                </a:solidFill>
              </a:rPr>
              <a:t>which cannot be done</a:t>
            </a:r>
            <a:r>
              <a:rPr lang="en-US" sz="3000" dirty="0"/>
              <a:t>], to start the course over. Therefore, let all students go on to deeper knowledge.’ In this view the phrases in verses 4-5 are understood to refer to the conversion experience.”</a:t>
            </a:r>
          </a:p>
        </p:txBody>
      </p:sp>
      <p:pic>
        <p:nvPicPr>
          <p:cNvPr id="8499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2" y="76200"/>
            <a:ext cx="906781" cy="109728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2778888" y="1780958"/>
              <a:ext cx="6120" cy="6120"/>
            </p14:xfrm>
          </p:contentPart>
        </mc:Choice>
        <mc:Fallback xmlns="">
          <p:pic>
            <p:nvPicPr>
              <p:cNvPr id="3" name="Ink 2"/>
              <p:cNvPicPr/>
              <p:nvPr/>
            </p:nvPicPr>
            <p:blipFill>
              <a:blip r:embed="rId4"/>
              <a:stretch>
                <a:fillRect/>
              </a:stretch>
            </p:blipFill>
            <p:spPr>
              <a:xfrm>
                <a:off x="2776548" y="1778618"/>
                <a:ext cx="10800" cy="10800"/>
              </a:xfrm>
              <a:prstGeom prst="rect">
                <a:avLst/>
              </a:prstGeom>
            </p:spPr>
          </p:pic>
        </mc:Fallback>
      </mc:AlternateContent>
    </p:spTree>
    <p:extLst>
      <p:ext uri="{BB962C8B-B14F-4D97-AF65-F5344CB8AC3E}">
        <p14:creationId xmlns:p14="http://schemas.microsoft.com/office/powerpoint/2010/main" val="26957705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6078329-9814-6945-929D-7752124B5996}"/>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4 VIEWS ON WARNING PASSAGES</a:t>
            </a:r>
          </a:p>
        </p:txBody>
      </p:sp>
      <p:sp>
        <p:nvSpPr>
          <p:cNvPr id="9219" name="Rectangle 3">
            <a:extLst>
              <a:ext uri="{FF2B5EF4-FFF2-40B4-BE49-F238E27FC236}">
                <a16:creationId xmlns:a16="http://schemas.microsoft.com/office/drawing/2014/main" id="{2EF4F365-1C44-8BD8-3051-E937CE64D720}"/>
              </a:ext>
            </a:extLst>
          </p:cNvPr>
          <p:cNvSpPr>
            <a:spLocks noGrp="1" noChangeArrowheads="1"/>
          </p:cNvSpPr>
          <p:nvPr>
            <p:ph type="body" idx="1"/>
          </p:nvPr>
        </p:nvSpPr>
        <p:spPr>
          <a:xfrm>
            <a:off x="609600" y="1946275"/>
            <a:ext cx="4191000" cy="3082925"/>
          </a:xfrm>
        </p:spPr>
        <p:txBody>
          <a:bodyPr/>
          <a:lstStyle/>
          <a:p>
            <a:pPr marL="457200" indent="-457200" algn="just" eaLnBrk="1" hangingPunct="1">
              <a:spcBef>
                <a:spcPts val="0"/>
              </a:spcBef>
              <a:spcAft>
                <a:spcPts val="2400"/>
              </a:spcAft>
              <a:defRPr/>
            </a:pPr>
            <a:r>
              <a:rPr lang="en-US" dirty="0"/>
              <a:t>Hypothetical</a:t>
            </a:r>
          </a:p>
          <a:p>
            <a:pPr marL="457200" indent="-457200" algn="just" eaLnBrk="1" hangingPunct="1">
              <a:spcBef>
                <a:spcPts val="0"/>
              </a:spcBef>
              <a:spcAft>
                <a:spcPts val="2400"/>
              </a:spcAft>
              <a:defRPr/>
            </a:pPr>
            <a:r>
              <a:rPr lang="en-US" b="1" u="sng" dirty="0">
                <a:solidFill>
                  <a:srgbClr val="FFFFCC"/>
                </a:solidFill>
              </a:rPr>
              <a:t>Arminianism</a:t>
            </a:r>
          </a:p>
          <a:p>
            <a:pPr marL="457200" indent="-457200" algn="just" eaLnBrk="1" hangingPunct="1">
              <a:spcBef>
                <a:spcPts val="0"/>
              </a:spcBef>
              <a:spcAft>
                <a:spcPts val="2400"/>
              </a:spcAft>
              <a:defRPr/>
            </a:pPr>
            <a:r>
              <a:rPr lang="en-US" dirty="0"/>
              <a:t>Calvinism/Reformed</a:t>
            </a:r>
          </a:p>
          <a:p>
            <a:pPr marL="457200" indent="-457200" algn="just" eaLnBrk="1" hangingPunct="1">
              <a:spcBef>
                <a:spcPts val="0"/>
              </a:spcBef>
              <a:spcAft>
                <a:spcPts val="2400"/>
              </a:spcAft>
              <a:defRPr/>
            </a:pPr>
            <a:r>
              <a:rPr lang="en-US" dirty="0"/>
              <a:t>Loss of blessings</a:t>
            </a:r>
          </a:p>
        </p:txBody>
      </p:sp>
      <p:pic>
        <p:nvPicPr>
          <p:cNvPr id="2" name="Picture 1">
            <a:extLst>
              <a:ext uri="{FF2B5EF4-FFF2-40B4-BE49-F238E27FC236}">
                <a16:creationId xmlns:a16="http://schemas.microsoft.com/office/drawing/2014/main" id="{1815C49D-1E3F-1904-53F9-0DBF56D7D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93653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ABB52-3FC5-6E32-7283-5A6BCABAD307}"/>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4001095"/>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John 10:27-29</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rPr>
              <a:t>27</a:t>
            </a:r>
            <a:r>
              <a:rPr lang="en-US" altLang="en-US" sz="3400"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My sheep hear My voice, and I know them, and they follow Me; </a:t>
            </a:r>
            <a:r>
              <a:rPr lang="en-US" sz="3400" baseline="30000" dirty="0">
                <a:effectLst>
                  <a:outerShdw blurRad="38100" dist="38100" dir="2700000" algn="tl">
                    <a:srgbClr val="000000">
                      <a:alpha val="43137"/>
                    </a:srgbClr>
                  </a:outerShdw>
                </a:effectLst>
                <a:latin typeface="Calibri" panose="020F0502020204030204" pitchFamily="34" charset="0"/>
              </a:rPr>
              <a:t>28 </a:t>
            </a:r>
            <a:r>
              <a:rPr lang="en-US" sz="3400" dirty="0">
                <a:effectLst>
                  <a:outerShdw blurRad="38100" dist="38100" dir="2700000" algn="tl">
                    <a:srgbClr val="000000">
                      <a:alpha val="43137"/>
                    </a:srgbClr>
                  </a:outerShdw>
                </a:effectLst>
                <a:latin typeface="Calibri" panose="020F0502020204030204" pitchFamily="34" charset="0"/>
              </a:rPr>
              <a:t>and I give eternal life to them, and they will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never perish</a:t>
            </a:r>
            <a:r>
              <a:rPr lang="en-US" sz="34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3400" b="1" dirty="0">
                <a:solidFill>
                  <a:srgbClr val="66FFFF"/>
                </a:solidFill>
                <a:effectLst>
                  <a:outerShdw blurRad="38100" dist="38100" dir="2700000" algn="tl">
                    <a:srgbClr val="000000">
                      <a:alpha val="43137"/>
                    </a:srgbClr>
                  </a:outerShdw>
                </a:effectLst>
                <a:latin typeface="Calibri" panose="020F0502020204030204" pitchFamily="34" charset="0"/>
              </a:rPr>
              <a:t>[</a:t>
            </a:r>
            <a:r>
              <a:rPr lang="en-US" sz="3400" b="1" i="1" dirty="0" err="1">
                <a:solidFill>
                  <a:srgbClr val="66FFFF"/>
                </a:solidFill>
                <a:effectLst>
                  <a:outerShdw blurRad="38100" dist="38100" dir="2700000" algn="tl">
                    <a:srgbClr val="000000">
                      <a:alpha val="43137"/>
                    </a:srgbClr>
                  </a:outerShdw>
                </a:effectLst>
                <a:latin typeface="Calibri" panose="020F0502020204030204" pitchFamily="34" charset="0"/>
              </a:rPr>
              <a:t>ou</a:t>
            </a:r>
            <a:r>
              <a:rPr lang="en-US" sz="3400" b="1" i="1" dirty="0">
                <a:solidFill>
                  <a:srgbClr val="66FFFF"/>
                </a:solidFill>
                <a:effectLst>
                  <a:outerShdw blurRad="38100" dist="38100" dir="2700000" algn="tl">
                    <a:srgbClr val="000000">
                      <a:alpha val="43137"/>
                    </a:srgbClr>
                  </a:outerShdw>
                </a:effectLst>
                <a:latin typeface="Calibri" panose="020F0502020204030204" pitchFamily="34" charset="0"/>
              </a:rPr>
              <a:t> </a:t>
            </a:r>
            <a:r>
              <a:rPr lang="en-US" sz="3400" b="1" i="1" dirty="0" err="1">
                <a:solidFill>
                  <a:srgbClr val="66FFFF"/>
                </a:solidFill>
                <a:effectLst>
                  <a:outerShdw blurRad="38100" dist="38100" dir="2700000" algn="tl">
                    <a:srgbClr val="000000">
                      <a:alpha val="43137"/>
                    </a:srgbClr>
                  </a:outerShdw>
                </a:effectLst>
                <a:latin typeface="Calibri" panose="020F0502020204030204" pitchFamily="34" charset="0"/>
              </a:rPr>
              <a:t>mē</a:t>
            </a:r>
            <a:r>
              <a:rPr lang="en-US" sz="3400" b="1" dirty="0">
                <a:solidFill>
                  <a:srgbClr val="66FFFF"/>
                </a:solidFill>
                <a:effectLst>
                  <a:outerShdw blurRad="38100" dist="38100" dir="2700000" algn="tl">
                    <a:srgbClr val="000000">
                      <a:alpha val="43137"/>
                    </a:srgbClr>
                  </a:outerShdw>
                </a:effectLst>
                <a:latin typeface="Calibri" panose="020F0502020204030204" pitchFamily="34" charset="0"/>
              </a:rPr>
              <a:t>; </a:t>
            </a:r>
            <a:r>
              <a:rPr lang="en-US" sz="3400" b="1" i="1" dirty="0" err="1">
                <a:solidFill>
                  <a:srgbClr val="66FFFF"/>
                </a:solidFill>
                <a:effectLst>
                  <a:outerShdw blurRad="38100" dist="38100" dir="2700000" algn="tl">
                    <a:srgbClr val="000000">
                      <a:alpha val="43137"/>
                    </a:srgbClr>
                  </a:outerShdw>
                </a:effectLst>
                <a:latin typeface="Calibri" panose="020F0502020204030204" pitchFamily="34" charset="0"/>
              </a:rPr>
              <a:t>aiōnia</a:t>
            </a:r>
            <a:r>
              <a:rPr lang="en-US" sz="3400" dirty="0">
                <a:effectLst>
                  <a:outerShdw blurRad="38100" dist="38100" dir="2700000" algn="tl">
                    <a:srgbClr val="000000">
                      <a:alpha val="43137"/>
                    </a:srgbClr>
                  </a:outerShdw>
                </a:effectLst>
                <a:latin typeface="Calibri" panose="020F0502020204030204" pitchFamily="34" charset="0"/>
              </a:rPr>
              <a:t>]; and no one will snatch them out of My hand. </a:t>
            </a:r>
            <a:r>
              <a:rPr lang="en-US" sz="3400" baseline="30000" dirty="0">
                <a:effectLst>
                  <a:outerShdw blurRad="38100" dist="38100" dir="2700000" algn="tl">
                    <a:srgbClr val="000000">
                      <a:alpha val="43137"/>
                    </a:srgbClr>
                  </a:outerShdw>
                </a:effectLst>
                <a:latin typeface="Calibri" panose="020F0502020204030204" pitchFamily="34" charset="0"/>
              </a:rPr>
              <a:t>29</a:t>
            </a:r>
            <a:r>
              <a:rPr lang="en-US" sz="3400" dirty="0">
                <a:effectLst>
                  <a:outerShdw blurRad="38100" dist="38100" dir="2700000" algn="tl">
                    <a:srgbClr val="000000">
                      <a:alpha val="43137"/>
                    </a:srgbClr>
                  </a:outerShdw>
                </a:effectLst>
                <a:latin typeface="Calibri" panose="020F0502020204030204" pitchFamily="34" charset="0"/>
              </a:rPr>
              <a:t> My Father, who has given them to Me, is greater than all; and</a:t>
            </a:r>
            <a:r>
              <a:rPr lang="en-US" sz="34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no one is able to snatch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rPr>
              <a:t>them</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out of the Father’s hand.”</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A70F06C5-0759-44F1-8FDD-E91F4D3191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1546" y="3581400"/>
            <a:ext cx="1728908" cy="1371600"/>
          </a:xfrm>
          <a:prstGeom prst="ellipse">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6078329-9814-6945-929D-7752124B5996}"/>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4 VIEWS ON WARNING PASSAGES</a:t>
            </a:r>
          </a:p>
        </p:txBody>
      </p:sp>
      <p:sp>
        <p:nvSpPr>
          <p:cNvPr id="9219" name="Rectangle 3">
            <a:extLst>
              <a:ext uri="{FF2B5EF4-FFF2-40B4-BE49-F238E27FC236}">
                <a16:creationId xmlns:a16="http://schemas.microsoft.com/office/drawing/2014/main" id="{2EF4F365-1C44-8BD8-3051-E937CE64D720}"/>
              </a:ext>
            </a:extLst>
          </p:cNvPr>
          <p:cNvSpPr>
            <a:spLocks noGrp="1" noChangeArrowheads="1"/>
          </p:cNvSpPr>
          <p:nvPr>
            <p:ph type="body" idx="1"/>
          </p:nvPr>
        </p:nvSpPr>
        <p:spPr>
          <a:xfrm>
            <a:off x="609600" y="1946275"/>
            <a:ext cx="4191000" cy="3082925"/>
          </a:xfrm>
        </p:spPr>
        <p:txBody>
          <a:bodyPr/>
          <a:lstStyle/>
          <a:p>
            <a:pPr marL="457200" indent="-457200" algn="just" eaLnBrk="1" hangingPunct="1">
              <a:spcBef>
                <a:spcPts val="0"/>
              </a:spcBef>
              <a:spcAft>
                <a:spcPts val="2400"/>
              </a:spcAft>
              <a:defRPr/>
            </a:pPr>
            <a:r>
              <a:rPr lang="en-US" dirty="0"/>
              <a:t>Hypothetical</a:t>
            </a:r>
          </a:p>
          <a:p>
            <a:pPr marL="457200" indent="-457200" algn="just" eaLnBrk="1" hangingPunct="1">
              <a:spcBef>
                <a:spcPts val="0"/>
              </a:spcBef>
              <a:spcAft>
                <a:spcPts val="2400"/>
              </a:spcAft>
              <a:defRPr/>
            </a:pPr>
            <a:r>
              <a:rPr lang="en-US" dirty="0"/>
              <a:t>Arminianism</a:t>
            </a:r>
          </a:p>
          <a:p>
            <a:pPr marL="457200" indent="-457200" algn="just" eaLnBrk="1" hangingPunct="1">
              <a:spcBef>
                <a:spcPts val="0"/>
              </a:spcBef>
              <a:spcAft>
                <a:spcPts val="2400"/>
              </a:spcAft>
              <a:defRPr/>
            </a:pPr>
            <a:r>
              <a:rPr lang="en-US" b="1" u="sng" dirty="0">
                <a:solidFill>
                  <a:srgbClr val="FFFFCC"/>
                </a:solidFill>
              </a:rPr>
              <a:t>Calvinism/Reformed</a:t>
            </a:r>
          </a:p>
          <a:p>
            <a:pPr marL="457200" indent="-457200" algn="just" eaLnBrk="1" hangingPunct="1">
              <a:spcBef>
                <a:spcPts val="0"/>
              </a:spcBef>
              <a:spcAft>
                <a:spcPts val="2400"/>
              </a:spcAft>
              <a:defRPr/>
            </a:pPr>
            <a:r>
              <a:rPr lang="en-US" dirty="0"/>
              <a:t>Loss of blessings</a:t>
            </a:r>
          </a:p>
        </p:txBody>
      </p:sp>
      <p:pic>
        <p:nvPicPr>
          <p:cNvPr id="2" name="Picture 1">
            <a:extLst>
              <a:ext uri="{FF2B5EF4-FFF2-40B4-BE49-F238E27FC236}">
                <a16:creationId xmlns:a16="http://schemas.microsoft.com/office/drawing/2014/main" id="{F70F3057-2E0B-6D93-5314-40E594994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29269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F274F8-FDA4-4F09-B817-F4621EEC15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6800" y="457200"/>
            <a:ext cx="10058400" cy="5943600"/>
          </a:xfrm>
          <a:prstGeom prst="rect">
            <a:avLst/>
          </a:prstGeom>
        </p:spPr>
      </p:pic>
    </p:spTree>
    <p:extLst>
      <p:ext uri="{BB962C8B-B14F-4D97-AF65-F5344CB8AC3E}">
        <p14:creationId xmlns:p14="http://schemas.microsoft.com/office/powerpoint/2010/main" val="373788284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600200"/>
            <a:ext cx="6019800" cy="3810000"/>
          </a:xfrm>
        </p:spPr>
        <p:txBody>
          <a:bodyPr/>
          <a:lstStyle/>
          <a:p>
            <a:pPr marL="742950" indent="-742950">
              <a:spcBef>
                <a:spcPts val="600"/>
              </a:spcBef>
              <a:spcAft>
                <a:spcPts val="1200"/>
              </a:spcAft>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SzPct val="100000"/>
              <a:buFont typeface="+mj-lt"/>
              <a:buAutoNum type="alphaUcPeriod"/>
              <a:defRPr/>
            </a:pPr>
            <a:r>
              <a:rPr lang="en-US" b="1" u="sng" dirty="0">
                <a:solidFill>
                  <a:srgbClr val="FFFFCC"/>
                </a:solidFill>
                <a:cs typeface="Calibri" pitchFamily="34" charset="0"/>
              </a:rPr>
              <a:t>I</a:t>
            </a:r>
            <a:r>
              <a:rPr lang="en-US" dirty="0">
                <a:cs typeface="Calibri" pitchFamily="34" charset="0"/>
              </a:rPr>
              <a:t>rresistible Grace</a:t>
            </a:r>
          </a:p>
          <a:p>
            <a:pPr marL="742950" indent="-742950">
              <a:spcBef>
                <a:spcPts val="600"/>
              </a:spcBef>
              <a:spcAft>
                <a:spcPts val="1200"/>
              </a:spcAft>
              <a:buSzPct val="100000"/>
              <a:buFont typeface="+mj-lt"/>
              <a:buAutoNum type="alphaUcPeriod"/>
              <a:defRPr/>
            </a:pPr>
            <a:r>
              <a:rPr lang="en-US" b="1" u="sng" dirty="0">
                <a:solidFill>
                  <a:srgbClr val="FFFFCC"/>
                </a:solidFill>
                <a:cs typeface="Calibri" pitchFamily="34" charset="0"/>
              </a:rPr>
              <a:t>Perseverance of the Saints</a:t>
            </a:r>
          </a:p>
        </p:txBody>
      </p:sp>
      <p:pic>
        <p:nvPicPr>
          <p:cNvPr id="5" name="Picture 4">
            <a:extLst>
              <a:ext uri="{FF2B5EF4-FFF2-40B4-BE49-F238E27FC236}">
                <a16:creationId xmlns:a16="http://schemas.microsoft.com/office/drawing/2014/main" id="{FAFFFF3B-ACC4-4388-8FD9-85D946BF1C5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71935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228600"/>
            <a:ext cx="10929257" cy="1143000"/>
          </a:xfrm>
        </p:spPr>
        <p:txBody>
          <a:bodyPr/>
          <a:lstStyle/>
          <a:p>
            <a:pPr algn="ctr"/>
            <a:r>
              <a:rPr lang="en-US" sz="3400" dirty="0">
                <a:effectLst>
                  <a:outerShdw blurRad="38100" dist="38100" dir="2700000" algn="tl">
                    <a:srgbClr val="000000">
                      <a:alpha val="43137"/>
                    </a:srgbClr>
                  </a:outerShdw>
                </a:effectLst>
              </a:rPr>
              <a:t>Perseverance of the Saints = Perseverance in Good Works to the End of One’s Life to Prove that He is One of the Elect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599" y="1600200"/>
            <a:ext cx="10929258" cy="39624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rPr>
              <a:t>“P”</a:t>
            </a:r>
            <a:r>
              <a:rPr lang="en-US" dirty="0">
                <a:effectLst>
                  <a:outerShdw blurRad="38100" dist="38100" dir="2700000" algn="tl">
                    <a:srgbClr val="000000">
                      <a:alpha val="43137"/>
                    </a:srgbClr>
                  </a:outerShdw>
                </a:effectLst>
              </a:rPr>
              <a:t> stands for “Perseverance of the Saints.” This is what Calvinists say gives them the assurance of eternal security, but in actuality “the emphasis is upon the believer’s faithfulness in persevering—not upon God’s keeping power … uncertainty as to one’s ultimate salvation is, in fact, built into the very fabric of Calvinism itself.”</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20897033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30B477C-AFA5-91E1-1827-9C8D1059BF1C}"/>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AUTHORSHIP</a:t>
            </a:r>
          </a:p>
        </p:txBody>
      </p:sp>
      <p:sp>
        <p:nvSpPr>
          <p:cNvPr id="3075" name="Rectangle 3">
            <a:extLst>
              <a:ext uri="{FF2B5EF4-FFF2-40B4-BE49-F238E27FC236}">
                <a16:creationId xmlns:a16="http://schemas.microsoft.com/office/drawing/2014/main" id="{2051F75F-A171-0183-56BA-8811D025140F}"/>
              </a:ext>
            </a:extLst>
          </p:cNvPr>
          <p:cNvSpPr>
            <a:spLocks noGrp="1" noChangeArrowheads="1"/>
          </p:cNvSpPr>
          <p:nvPr>
            <p:ph type="body" idx="1"/>
          </p:nvPr>
        </p:nvSpPr>
        <p:spPr>
          <a:xfrm>
            <a:off x="1559984" y="1946275"/>
            <a:ext cx="2631016" cy="3447650"/>
          </a:xfrm>
        </p:spPr>
        <p:txBody>
          <a:bodyPr/>
          <a:lstStyle/>
          <a:p>
            <a:pPr marL="457200" indent="-457200" eaLnBrk="1" hangingPunct="1">
              <a:spcBef>
                <a:spcPts val="0"/>
              </a:spcBef>
              <a:spcAft>
                <a:spcPts val="3600"/>
              </a:spcAft>
              <a:defRPr/>
            </a:pPr>
            <a:r>
              <a:rPr lang="en-US" dirty="0"/>
              <a:t>Apollos?</a:t>
            </a:r>
          </a:p>
          <a:p>
            <a:pPr marL="457200" indent="-457200" eaLnBrk="1" hangingPunct="1">
              <a:spcBef>
                <a:spcPts val="0"/>
              </a:spcBef>
              <a:spcAft>
                <a:spcPts val="3600"/>
              </a:spcAft>
              <a:defRPr/>
            </a:pPr>
            <a:r>
              <a:rPr lang="en-US" dirty="0"/>
              <a:t>Barnabas?</a:t>
            </a:r>
          </a:p>
          <a:p>
            <a:pPr marL="457200" indent="-457200" eaLnBrk="1" hangingPunct="1">
              <a:spcBef>
                <a:spcPts val="0"/>
              </a:spcBef>
              <a:spcAft>
                <a:spcPts val="3600"/>
              </a:spcAft>
              <a:defRPr/>
            </a:pPr>
            <a:r>
              <a:rPr lang="en-US" b="1" u="sng" dirty="0">
                <a:solidFill>
                  <a:srgbClr val="FFFFCC"/>
                </a:solidFill>
              </a:rPr>
              <a:t>Paul?</a:t>
            </a:r>
          </a:p>
        </p:txBody>
      </p:sp>
      <p:pic>
        <p:nvPicPr>
          <p:cNvPr id="3" name="Picture 2">
            <a:extLst>
              <a:ext uri="{FF2B5EF4-FFF2-40B4-BE49-F238E27FC236}">
                <a16:creationId xmlns:a16="http://schemas.microsoft.com/office/drawing/2014/main" id="{EC163EC4-DCF7-6D8D-A871-8839FA2A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41782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6078329-9814-6945-929D-7752124B5996}"/>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4 VIEWS ON WARNING PASSAGES</a:t>
            </a:r>
          </a:p>
        </p:txBody>
      </p:sp>
      <p:sp>
        <p:nvSpPr>
          <p:cNvPr id="9219" name="Rectangle 3">
            <a:extLst>
              <a:ext uri="{FF2B5EF4-FFF2-40B4-BE49-F238E27FC236}">
                <a16:creationId xmlns:a16="http://schemas.microsoft.com/office/drawing/2014/main" id="{2EF4F365-1C44-8BD8-3051-E937CE64D720}"/>
              </a:ext>
            </a:extLst>
          </p:cNvPr>
          <p:cNvSpPr>
            <a:spLocks noGrp="1" noChangeArrowheads="1"/>
          </p:cNvSpPr>
          <p:nvPr>
            <p:ph type="body" idx="1"/>
          </p:nvPr>
        </p:nvSpPr>
        <p:spPr>
          <a:xfrm>
            <a:off x="609600" y="1946275"/>
            <a:ext cx="4191000" cy="3082925"/>
          </a:xfrm>
        </p:spPr>
        <p:txBody>
          <a:bodyPr/>
          <a:lstStyle/>
          <a:p>
            <a:pPr marL="457200" indent="-457200" algn="just" eaLnBrk="1" hangingPunct="1">
              <a:spcBef>
                <a:spcPts val="0"/>
              </a:spcBef>
              <a:spcAft>
                <a:spcPts val="2400"/>
              </a:spcAft>
              <a:defRPr/>
            </a:pPr>
            <a:r>
              <a:rPr lang="en-US" dirty="0"/>
              <a:t>Hypothetical</a:t>
            </a:r>
          </a:p>
          <a:p>
            <a:pPr marL="457200" indent="-457200" algn="just" eaLnBrk="1" hangingPunct="1">
              <a:spcBef>
                <a:spcPts val="0"/>
              </a:spcBef>
              <a:spcAft>
                <a:spcPts val="2400"/>
              </a:spcAft>
              <a:defRPr/>
            </a:pPr>
            <a:r>
              <a:rPr lang="en-US" dirty="0"/>
              <a:t>Arminianism</a:t>
            </a:r>
          </a:p>
          <a:p>
            <a:pPr marL="457200" indent="-457200" algn="just" eaLnBrk="1" hangingPunct="1">
              <a:spcBef>
                <a:spcPts val="0"/>
              </a:spcBef>
              <a:spcAft>
                <a:spcPts val="2400"/>
              </a:spcAft>
              <a:defRPr/>
            </a:pPr>
            <a:r>
              <a:rPr lang="en-US" dirty="0"/>
              <a:t>Calvinism/Reformed</a:t>
            </a:r>
          </a:p>
          <a:p>
            <a:pPr marL="457200" indent="-457200" algn="just" eaLnBrk="1" hangingPunct="1">
              <a:spcBef>
                <a:spcPts val="0"/>
              </a:spcBef>
              <a:spcAft>
                <a:spcPts val="2400"/>
              </a:spcAft>
              <a:defRPr/>
            </a:pPr>
            <a:r>
              <a:rPr lang="en-US" b="1" u="sng" dirty="0">
                <a:solidFill>
                  <a:srgbClr val="FFFFCC"/>
                </a:solidFill>
              </a:rPr>
              <a:t>Loss of blessings</a:t>
            </a:r>
          </a:p>
        </p:txBody>
      </p:sp>
      <p:pic>
        <p:nvPicPr>
          <p:cNvPr id="2" name="Picture 1">
            <a:extLst>
              <a:ext uri="{FF2B5EF4-FFF2-40B4-BE49-F238E27FC236}">
                <a16:creationId xmlns:a16="http://schemas.microsoft.com/office/drawing/2014/main" id="{689C2947-134F-38B3-71AF-FF3CDB670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6241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latin typeface="Calibri" panose="020F0502020204030204" pitchFamily="34" charset="0"/>
              </a:rPr>
              <a:t>INTRODUCTORY MATTERS</a:t>
            </a: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dirty="0"/>
              <a:t>Authorship</a:t>
            </a:r>
          </a:p>
          <a:p>
            <a:pPr marL="457200" indent="-457200" eaLnBrk="1" hangingPunct="1">
              <a:spcBef>
                <a:spcPts val="0"/>
              </a:spcBef>
              <a:spcAft>
                <a:spcPts val="1800"/>
              </a:spcAft>
              <a:defRPr/>
            </a:pPr>
            <a:r>
              <a:rPr lang="en-US" dirty="0"/>
              <a:t>Audience</a:t>
            </a:r>
          </a:p>
          <a:p>
            <a:pPr marL="457200" indent="-457200" eaLnBrk="1" hangingPunct="1">
              <a:spcBef>
                <a:spcPts val="0"/>
              </a:spcBef>
              <a:spcAft>
                <a:spcPts val="1800"/>
              </a:spcAft>
              <a:defRPr/>
            </a:pPr>
            <a:r>
              <a:rPr lang="en-US" dirty="0"/>
              <a:t>Date</a:t>
            </a:r>
          </a:p>
          <a:p>
            <a:pPr marL="457200" indent="-457200" eaLnBrk="1" hangingPunct="1">
              <a:spcBef>
                <a:spcPts val="0"/>
              </a:spcBef>
              <a:spcAft>
                <a:spcPts val="1800"/>
              </a:spcAft>
              <a:defRPr/>
            </a:pPr>
            <a:r>
              <a:rPr lang="en-US" dirty="0"/>
              <a:t>Occasion</a:t>
            </a:r>
          </a:p>
          <a:p>
            <a:pPr marL="457200" indent="-457200" eaLnBrk="1" hangingPunct="1">
              <a:spcBef>
                <a:spcPts val="0"/>
              </a:spcBef>
              <a:spcAft>
                <a:spcPts val="1800"/>
              </a:spcAft>
              <a:defRPr/>
            </a:pPr>
            <a:r>
              <a:rPr lang="en-US" dirty="0"/>
              <a:t>Purpose</a:t>
            </a:r>
          </a:p>
          <a:p>
            <a:pPr marL="457200" indent="-457200" eaLnBrk="1" hangingPunct="1">
              <a:spcBef>
                <a:spcPts val="0"/>
              </a:spcBef>
              <a:spcAft>
                <a:spcPts val="1800"/>
              </a:spcAft>
              <a:defRPr/>
            </a:pPr>
            <a:r>
              <a:rPr lang="en-US" b="1" u="sng" dirty="0">
                <a:solidFill>
                  <a:srgbClr val="FFFFCC"/>
                </a:solidFill>
              </a:rPr>
              <a:t>Message</a:t>
            </a:r>
          </a:p>
          <a:p>
            <a:pPr marL="457200" indent="-457200" eaLnBrk="1" hangingPunct="1">
              <a:spcBef>
                <a:spcPts val="0"/>
              </a:spcBef>
              <a:spcAft>
                <a:spcPts val="1800"/>
              </a:spcAft>
              <a:defRPr/>
            </a:pPr>
            <a:r>
              <a:rPr lang="en-US" dirty="0">
                <a:latin typeface="Calibri" panose="020F0502020204030204" pitchFamily="34" charset="0"/>
              </a:rPr>
              <a:t>Outline</a:t>
            </a:r>
          </a:p>
        </p:txBody>
      </p:sp>
      <p:pic>
        <p:nvPicPr>
          <p:cNvPr id="4" name="Picture 3">
            <a:extLst>
              <a:ext uri="{FF2B5EF4-FFF2-40B4-BE49-F238E27FC236}">
                <a16:creationId xmlns:a16="http://schemas.microsoft.com/office/drawing/2014/main" id="{B83609A9-C92D-F624-4D0B-224F0B2ED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463468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96F6AC4-D5B4-D23C-6285-3FFA69F83DF8}"/>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MESSAGE</a:t>
            </a:r>
            <a:endParaRPr lang="en-US" altLang="en-US" dirty="0"/>
          </a:p>
        </p:txBody>
      </p:sp>
      <p:sp>
        <p:nvSpPr>
          <p:cNvPr id="10243" name="Rectangle 3">
            <a:extLst>
              <a:ext uri="{FF2B5EF4-FFF2-40B4-BE49-F238E27FC236}">
                <a16:creationId xmlns:a16="http://schemas.microsoft.com/office/drawing/2014/main" id="{F20353CF-4728-DEED-BCB0-AF93303091EA}"/>
              </a:ext>
            </a:extLst>
          </p:cNvPr>
          <p:cNvSpPr>
            <a:spLocks noGrp="1" noChangeArrowheads="1"/>
          </p:cNvSpPr>
          <p:nvPr>
            <p:ph type="body" idx="1"/>
          </p:nvPr>
        </p:nvSpPr>
        <p:spPr>
          <a:xfrm>
            <a:off x="457200" y="1676400"/>
            <a:ext cx="6324600" cy="3467238"/>
          </a:xfrm>
        </p:spPr>
        <p:txBody>
          <a:bodyPr/>
          <a:lstStyle/>
          <a:p>
            <a:pPr marL="457200" indent="-457200" algn="just" eaLnBrk="1" hangingPunct="1">
              <a:spcBef>
                <a:spcPts val="0"/>
              </a:spcBef>
              <a:spcAft>
                <a:spcPts val="1800"/>
              </a:spcAft>
              <a:defRPr/>
            </a:pPr>
            <a:r>
              <a:rPr lang="en-US" sz="3000" dirty="0"/>
              <a:t>The superiority of the full revelation of Christ in comparison to OT Judaism is shown through Christ’s superiority to every major vestige of Judaism, and the author wrote Hebrews so that his audience would not lapse back into Judaism.</a:t>
            </a:r>
          </a:p>
        </p:txBody>
      </p:sp>
      <p:pic>
        <p:nvPicPr>
          <p:cNvPr id="2" name="Picture 1">
            <a:extLst>
              <a:ext uri="{FF2B5EF4-FFF2-40B4-BE49-F238E27FC236}">
                <a16:creationId xmlns:a16="http://schemas.microsoft.com/office/drawing/2014/main" id="{39D90BFC-BCB7-D717-74DD-427D6A39B7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latin typeface="Calibri" panose="020F0502020204030204" pitchFamily="34" charset="0"/>
              </a:rPr>
              <a:t>INTRODUCTORY MATTERS</a:t>
            </a: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dirty="0"/>
              <a:t>Authorship</a:t>
            </a:r>
          </a:p>
          <a:p>
            <a:pPr marL="457200" indent="-457200" eaLnBrk="1" hangingPunct="1">
              <a:spcBef>
                <a:spcPts val="0"/>
              </a:spcBef>
              <a:spcAft>
                <a:spcPts val="1800"/>
              </a:spcAft>
              <a:defRPr/>
            </a:pPr>
            <a:r>
              <a:rPr lang="en-US" dirty="0"/>
              <a:t>Audience</a:t>
            </a:r>
          </a:p>
          <a:p>
            <a:pPr marL="457200" indent="-457200" eaLnBrk="1" hangingPunct="1">
              <a:spcBef>
                <a:spcPts val="0"/>
              </a:spcBef>
              <a:spcAft>
                <a:spcPts val="1800"/>
              </a:spcAft>
              <a:defRPr/>
            </a:pPr>
            <a:r>
              <a:rPr lang="en-US" dirty="0"/>
              <a:t>Date</a:t>
            </a:r>
          </a:p>
          <a:p>
            <a:pPr marL="457200" indent="-457200" eaLnBrk="1" hangingPunct="1">
              <a:spcBef>
                <a:spcPts val="0"/>
              </a:spcBef>
              <a:spcAft>
                <a:spcPts val="1800"/>
              </a:spcAft>
              <a:defRPr/>
            </a:pPr>
            <a:r>
              <a:rPr lang="en-US" dirty="0"/>
              <a:t>Occasion</a:t>
            </a:r>
          </a:p>
          <a:p>
            <a:pPr marL="457200" indent="-457200" eaLnBrk="1" hangingPunct="1">
              <a:spcBef>
                <a:spcPts val="0"/>
              </a:spcBef>
              <a:spcAft>
                <a:spcPts val="1800"/>
              </a:spcAft>
              <a:defRPr/>
            </a:pPr>
            <a:r>
              <a:rPr lang="en-US" dirty="0"/>
              <a:t>Purpose</a:t>
            </a:r>
          </a:p>
          <a:p>
            <a:pPr marL="457200" indent="-457200" eaLnBrk="1" hangingPunct="1">
              <a:spcBef>
                <a:spcPts val="0"/>
              </a:spcBef>
              <a:spcAft>
                <a:spcPts val="1800"/>
              </a:spcAft>
              <a:defRPr/>
            </a:pPr>
            <a:r>
              <a:rPr lang="en-US" dirty="0"/>
              <a:t>Message</a:t>
            </a:r>
          </a:p>
          <a:p>
            <a:pPr marL="457200" indent="-457200" eaLnBrk="1" hangingPunct="1">
              <a:spcBef>
                <a:spcPts val="0"/>
              </a:spcBef>
              <a:spcAft>
                <a:spcPts val="1800"/>
              </a:spcAft>
              <a:defRPr/>
            </a:pPr>
            <a:r>
              <a:rPr lang="en-US" b="1" u="sng" dirty="0">
                <a:solidFill>
                  <a:srgbClr val="FFFFCC"/>
                </a:solidFill>
              </a:rPr>
              <a:t>Outline</a:t>
            </a:r>
          </a:p>
        </p:txBody>
      </p:sp>
      <p:pic>
        <p:nvPicPr>
          <p:cNvPr id="4" name="Picture 3">
            <a:extLst>
              <a:ext uri="{FF2B5EF4-FFF2-40B4-BE49-F238E27FC236}">
                <a16:creationId xmlns:a16="http://schemas.microsoft.com/office/drawing/2014/main" id="{2287B562-3DAB-E601-6226-5E91C1C7F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38356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3A39D6D-06F7-0C24-8372-62127C0CE817}"/>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OUTLINE</a:t>
            </a:r>
            <a:endParaRPr lang="en-US" altLang="en-US" dirty="0"/>
          </a:p>
        </p:txBody>
      </p:sp>
      <p:sp>
        <p:nvSpPr>
          <p:cNvPr id="11267" name="Rectangle 3">
            <a:extLst>
              <a:ext uri="{FF2B5EF4-FFF2-40B4-BE49-F238E27FC236}">
                <a16:creationId xmlns:a16="http://schemas.microsoft.com/office/drawing/2014/main" id="{972FBF75-171E-679C-C53C-81FF502E76DA}"/>
              </a:ext>
            </a:extLst>
          </p:cNvPr>
          <p:cNvSpPr>
            <a:spLocks noGrp="1" noChangeArrowheads="1"/>
          </p:cNvSpPr>
          <p:nvPr>
            <p:ph type="body" idx="1"/>
          </p:nvPr>
        </p:nvSpPr>
        <p:spPr>
          <a:xfrm>
            <a:off x="1981200" y="1143000"/>
            <a:ext cx="8229600" cy="5486400"/>
          </a:xfrm>
        </p:spPr>
        <p:txBody>
          <a:bodyPr/>
          <a:lstStyle/>
          <a:p>
            <a:pPr marL="457200" indent="-457200" eaLnBrk="1" hangingPunct="1">
              <a:lnSpc>
                <a:spcPct val="90000"/>
              </a:lnSpc>
              <a:spcBef>
                <a:spcPts val="0"/>
              </a:spcBef>
              <a:spcAft>
                <a:spcPts val="1800"/>
              </a:spcAft>
              <a:buSzPct val="100000"/>
              <a:buFont typeface="+mj-lt"/>
              <a:buAutoNum type="romanUcPeriod"/>
              <a:defRPr/>
            </a:pPr>
            <a:r>
              <a:rPr lang="en-US" sz="2800" dirty="0"/>
              <a:t>Doctrinal section (1:1–10:18)</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Christ’s attributes (1:1-3)</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the angels (1:4–2:18)</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Moses (3:1–4:13)</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Aaron (4:14–10:18)</a:t>
            </a:r>
          </a:p>
          <a:p>
            <a:pPr marL="457200" indent="-457200" eaLnBrk="1" hangingPunct="1">
              <a:lnSpc>
                <a:spcPct val="90000"/>
              </a:lnSpc>
              <a:spcBef>
                <a:spcPts val="0"/>
              </a:spcBef>
              <a:spcAft>
                <a:spcPts val="1800"/>
              </a:spcAft>
              <a:buSzPct val="100000"/>
              <a:buFont typeface="+mj-lt"/>
              <a:buAutoNum type="romanUcPeriod"/>
              <a:defRPr/>
            </a:pPr>
            <a:r>
              <a:rPr lang="en-US" sz="2800" dirty="0"/>
              <a:t>Practical section (10:19–13:25)</a:t>
            </a:r>
          </a:p>
          <a:p>
            <a:pPr marL="971550" lvl="1" indent="-514350" eaLnBrk="1" hangingPunct="1">
              <a:lnSpc>
                <a:spcPct val="90000"/>
              </a:lnSpc>
              <a:spcBef>
                <a:spcPts val="0"/>
              </a:spcBef>
              <a:spcAft>
                <a:spcPts val="1800"/>
              </a:spcAft>
              <a:buSzPct val="100000"/>
              <a:buFont typeface="+mj-lt"/>
              <a:buAutoNum type="alphaUcPeriod"/>
              <a:defRPr/>
            </a:pPr>
            <a:r>
              <a:rPr lang="en-US" sz="2800" dirty="0"/>
              <a:t>Exhortations and pastoral reminders (10, 12, 13)</a:t>
            </a:r>
          </a:p>
          <a:p>
            <a:pPr marL="971550" lvl="1" indent="-514350" eaLnBrk="1" hangingPunct="1">
              <a:lnSpc>
                <a:spcPct val="90000"/>
              </a:lnSpc>
              <a:spcBef>
                <a:spcPts val="0"/>
              </a:spcBef>
              <a:spcAft>
                <a:spcPts val="1800"/>
              </a:spcAft>
              <a:buSzPct val="100000"/>
              <a:buFont typeface="+mj-lt"/>
              <a:buAutoNum type="alphaUcPeriod"/>
              <a:defRPr/>
            </a:pPr>
            <a:r>
              <a:rPr lang="en-US" sz="2800" dirty="0"/>
              <a:t>Hall of faith (11)</a:t>
            </a:r>
          </a:p>
          <a:p>
            <a:pPr marL="971550" lvl="1" indent="-514350" eaLnBrk="1" hangingPunct="1">
              <a:lnSpc>
                <a:spcPct val="90000"/>
              </a:lnSpc>
              <a:spcBef>
                <a:spcPts val="0"/>
              </a:spcBef>
              <a:spcAft>
                <a:spcPts val="1800"/>
              </a:spcAft>
              <a:buSzPct val="100000"/>
              <a:buFont typeface="+mj-lt"/>
              <a:buAutoNum type="alphaUcPeriod"/>
              <a:defRPr/>
            </a:pPr>
            <a:r>
              <a:rPr lang="en-US" sz="2800" dirty="0"/>
              <a:t>Benediction (13:20-25)</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D14FB6F-7B13-5384-4488-F3D6A282F7C9}"/>
              </a:ext>
            </a:extLst>
          </p:cNvPr>
          <p:cNvSpPr>
            <a:spLocks noGrp="1"/>
          </p:cNvSpPr>
          <p:nvPr>
            <p:ph type="title"/>
          </p:nvPr>
        </p:nvSpPr>
        <p:spPr>
          <a:xfrm>
            <a:off x="914400" y="228600"/>
            <a:ext cx="10363200" cy="914400"/>
          </a:xfrm>
        </p:spPr>
        <p:txBody>
          <a:bodyPr/>
          <a:lstStyle/>
          <a:p>
            <a:pPr algn="ctr"/>
            <a:r>
              <a:rPr lang="en-US" altLang="en-US" sz="3600" dirty="0">
                <a:latin typeface="Calibri" panose="020F0502020204030204" pitchFamily="34" charset="0"/>
              </a:rPr>
              <a:t>INTRODUCTORY MATTERS</a:t>
            </a:r>
          </a:p>
        </p:txBody>
      </p:sp>
      <p:sp>
        <p:nvSpPr>
          <p:cNvPr id="3" name="Content Placeholder 2">
            <a:extLst>
              <a:ext uri="{FF2B5EF4-FFF2-40B4-BE49-F238E27FC236}">
                <a16:creationId xmlns:a16="http://schemas.microsoft.com/office/drawing/2014/main" id="{5B05CD14-75A2-4967-DCAE-C53E4F039AD1}"/>
              </a:ext>
            </a:extLst>
          </p:cNvPr>
          <p:cNvSpPr>
            <a:spLocks noGrp="1"/>
          </p:cNvSpPr>
          <p:nvPr>
            <p:ph idx="1"/>
          </p:nvPr>
        </p:nvSpPr>
        <p:spPr>
          <a:xfrm>
            <a:off x="1077686" y="1148442"/>
            <a:ext cx="3048000" cy="4947557"/>
          </a:xfrm>
        </p:spPr>
        <p:txBody>
          <a:bodyPr/>
          <a:lstStyle/>
          <a:p>
            <a:pPr marL="457200" indent="-457200" eaLnBrk="1" hangingPunct="1">
              <a:spcBef>
                <a:spcPts val="0"/>
              </a:spcBef>
              <a:spcAft>
                <a:spcPts val="1800"/>
              </a:spcAft>
              <a:defRPr/>
            </a:pPr>
            <a:r>
              <a:rPr lang="en-US" dirty="0">
                <a:latin typeface="Calibri" panose="020F0502020204030204" pitchFamily="34" charset="0"/>
              </a:rPr>
              <a:t>Authorship</a:t>
            </a:r>
          </a:p>
          <a:p>
            <a:pPr marL="457200" indent="-457200" eaLnBrk="1" hangingPunct="1">
              <a:spcBef>
                <a:spcPts val="0"/>
              </a:spcBef>
              <a:spcAft>
                <a:spcPts val="1800"/>
              </a:spcAft>
              <a:defRPr/>
            </a:pPr>
            <a:r>
              <a:rPr lang="en-US" dirty="0">
                <a:latin typeface="Calibri" panose="020F0502020204030204" pitchFamily="34" charset="0"/>
              </a:rPr>
              <a:t>Audience</a:t>
            </a:r>
          </a:p>
          <a:p>
            <a:pPr marL="457200" indent="-457200" eaLnBrk="1" hangingPunct="1">
              <a:spcBef>
                <a:spcPts val="0"/>
              </a:spcBef>
              <a:spcAft>
                <a:spcPts val="1800"/>
              </a:spcAft>
              <a:defRPr/>
            </a:pPr>
            <a:r>
              <a:rPr lang="en-US" dirty="0">
                <a:latin typeface="Calibri" panose="020F0502020204030204" pitchFamily="34" charset="0"/>
              </a:rPr>
              <a:t>Date</a:t>
            </a:r>
          </a:p>
          <a:p>
            <a:pPr marL="457200" indent="-457200" eaLnBrk="1" hangingPunct="1">
              <a:spcBef>
                <a:spcPts val="0"/>
              </a:spcBef>
              <a:spcAft>
                <a:spcPts val="1800"/>
              </a:spcAft>
              <a:defRPr/>
            </a:pPr>
            <a:r>
              <a:rPr lang="en-US" dirty="0">
                <a:latin typeface="Calibri" panose="020F0502020204030204" pitchFamily="34" charset="0"/>
              </a:rPr>
              <a:t>Occasion</a:t>
            </a:r>
          </a:p>
          <a:p>
            <a:pPr marL="457200" indent="-457200" eaLnBrk="1" hangingPunct="1">
              <a:spcBef>
                <a:spcPts val="0"/>
              </a:spcBef>
              <a:spcAft>
                <a:spcPts val="1800"/>
              </a:spcAft>
              <a:defRPr/>
            </a:pPr>
            <a:r>
              <a:rPr lang="en-US" dirty="0">
                <a:latin typeface="Calibri" panose="020F0502020204030204" pitchFamily="34" charset="0"/>
              </a:rPr>
              <a:t>Purpose</a:t>
            </a:r>
          </a:p>
          <a:p>
            <a:pPr marL="457200" indent="-457200" eaLnBrk="1" hangingPunct="1">
              <a:spcBef>
                <a:spcPts val="0"/>
              </a:spcBef>
              <a:spcAft>
                <a:spcPts val="1800"/>
              </a:spcAft>
              <a:defRPr/>
            </a:pPr>
            <a:r>
              <a:rPr lang="en-US" dirty="0">
                <a:latin typeface="Calibri" panose="020F0502020204030204" pitchFamily="34" charset="0"/>
              </a:rPr>
              <a:t>Message</a:t>
            </a:r>
          </a:p>
          <a:p>
            <a:pPr marL="457200" indent="-457200" eaLnBrk="1" hangingPunct="1">
              <a:spcBef>
                <a:spcPts val="0"/>
              </a:spcBef>
              <a:spcAft>
                <a:spcPts val="1800"/>
              </a:spcAft>
              <a:defRPr/>
            </a:pPr>
            <a:r>
              <a:rPr lang="en-US" dirty="0">
                <a:latin typeface="Calibri" panose="020F0502020204030204" pitchFamily="34" charset="0"/>
              </a:rPr>
              <a:t>Outline</a:t>
            </a:r>
          </a:p>
        </p:txBody>
      </p:sp>
      <p:pic>
        <p:nvPicPr>
          <p:cNvPr id="6" name="Picture 5">
            <a:extLst>
              <a:ext uri="{FF2B5EF4-FFF2-40B4-BE49-F238E27FC236}">
                <a16:creationId xmlns:a16="http://schemas.microsoft.com/office/drawing/2014/main" id="{7157BA59-C9E5-5DA5-BFB8-D902F767C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083" y="1876425"/>
            <a:ext cx="4254760" cy="360997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5061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3A39D6D-06F7-0C24-8372-62127C0CE817}"/>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OUTLINE</a:t>
            </a:r>
            <a:endParaRPr lang="en-US" altLang="en-US" dirty="0"/>
          </a:p>
        </p:txBody>
      </p:sp>
      <p:sp>
        <p:nvSpPr>
          <p:cNvPr id="11267" name="Rectangle 3">
            <a:extLst>
              <a:ext uri="{FF2B5EF4-FFF2-40B4-BE49-F238E27FC236}">
                <a16:creationId xmlns:a16="http://schemas.microsoft.com/office/drawing/2014/main" id="{972FBF75-171E-679C-C53C-81FF502E76DA}"/>
              </a:ext>
            </a:extLst>
          </p:cNvPr>
          <p:cNvSpPr>
            <a:spLocks noGrp="1" noChangeArrowheads="1"/>
          </p:cNvSpPr>
          <p:nvPr>
            <p:ph type="body" idx="1"/>
          </p:nvPr>
        </p:nvSpPr>
        <p:spPr>
          <a:xfrm>
            <a:off x="1981200" y="1143000"/>
            <a:ext cx="8229600" cy="5486400"/>
          </a:xfrm>
        </p:spPr>
        <p:txBody>
          <a:bodyPr/>
          <a:lstStyle/>
          <a:p>
            <a:pPr marL="457200" indent="-457200" eaLnBrk="1" hangingPunct="1">
              <a:lnSpc>
                <a:spcPct val="90000"/>
              </a:lnSpc>
              <a:spcBef>
                <a:spcPts val="0"/>
              </a:spcBef>
              <a:spcAft>
                <a:spcPts val="1800"/>
              </a:spcAft>
              <a:buSzPct val="100000"/>
              <a:buFont typeface="+mj-lt"/>
              <a:buAutoNum type="romanUcPeriod"/>
              <a:defRPr/>
            </a:pPr>
            <a:r>
              <a:rPr lang="en-US" sz="2800" dirty="0"/>
              <a:t>Doctrinal section (1:1–10:18)</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Christ’s attributes (1:1-3)</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the angels (1:4–2:18)</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Moses (3:1–4:13)</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Aaron (4:14–10:18)</a:t>
            </a:r>
          </a:p>
          <a:p>
            <a:pPr marL="457200" indent="-457200" eaLnBrk="1" hangingPunct="1">
              <a:lnSpc>
                <a:spcPct val="90000"/>
              </a:lnSpc>
              <a:spcBef>
                <a:spcPts val="0"/>
              </a:spcBef>
              <a:spcAft>
                <a:spcPts val="1800"/>
              </a:spcAft>
              <a:buSzPct val="100000"/>
              <a:buFont typeface="+mj-lt"/>
              <a:buAutoNum type="romanUcPeriod"/>
              <a:defRPr/>
            </a:pPr>
            <a:r>
              <a:rPr lang="en-US" sz="2800" dirty="0"/>
              <a:t>Practical section (10:19–13:25)</a:t>
            </a:r>
          </a:p>
          <a:p>
            <a:pPr marL="971550" lvl="1" indent="-514350" eaLnBrk="1" hangingPunct="1">
              <a:lnSpc>
                <a:spcPct val="90000"/>
              </a:lnSpc>
              <a:spcBef>
                <a:spcPts val="0"/>
              </a:spcBef>
              <a:spcAft>
                <a:spcPts val="1800"/>
              </a:spcAft>
              <a:buSzPct val="100000"/>
              <a:buFont typeface="+mj-lt"/>
              <a:buAutoNum type="alphaUcPeriod"/>
              <a:defRPr/>
            </a:pPr>
            <a:r>
              <a:rPr lang="en-US" sz="2800" dirty="0"/>
              <a:t>Exhortations and pastoral reminders (10, 12, 13)</a:t>
            </a:r>
          </a:p>
          <a:p>
            <a:pPr marL="971550" lvl="1" indent="-514350" eaLnBrk="1" hangingPunct="1">
              <a:lnSpc>
                <a:spcPct val="90000"/>
              </a:lnSpc>
              <a:spcBef>
                <a:spcPts val="0"/>
              </a:spcBef>
              <a:spcAft>
                <a:spcPts val="1800"/>
              </a:spcAft>
              <a:buSzPct val="100000"/>
              <a:buFont typeface="+mj-lt"/>
              <a:buAutoNum type="alphaUcPeriod"/>
              <a:defRPr/>
            </a:pPr>
            <a:r>
              <a:rPr lang="en-US" sz="2800" dirty="0"/>
              <a:t>Hall of faith (11)</a:t>
            </a:r>
          </a:p>
          <a:p>
            <a:pPr marL="971550" lvl="1" indent="-514350" eaLnBrk="1" hangingPunct="1">
              <a:lnSpc>
                <a:spcPct val="90000"/>
              </a:lnSpc>
              <a:spcBef>
                <a:spcPts val="0"/>
              </a:spcBef>
              <a:spcAft>
                <a:spcPts val="1800"/>
              </a:spcAft>
              <a:buSzPct val="100000"/>
              <a:buFont typeface="+mj-lt"/>
              <a:buAutoNum type="alphaUcPeriod"/>
              <a:defRPr/>
            </a:pPr>
            <a:r>
              <a:rPr lang="en-US" sz="2800" dirty="0"/>
              <a:t>Benediction (13:20-25)</a:t>
            </a:r>
          </a:p>
        </p:txBody>
      </p:sp>
    </p:spTree>
    <p:extLst>
      <p:ext uri="{BB962C8B-B14F-4D97-AF65-F5344CB8AC3E}">
        <p14:creationId xmlns:p14="http://schemas.microsoft.com/office/powerpoint/2010/main" val="2332483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awoods\AppData\Local\Microsoft\Windows\Temporary Internet Files\Content.IE5\MH5K0DD1\MCj02336410000[1].wmf">
            <a:extLst>
              <a:ext uri="{FF2B5EF4-FFF2-40B4-BE49-F238E27FC236}">
                <a16:creationId xmlns:a16="http://schemas.microsoft.com/office/drawing/2014/main" id="{B1854DBA-9AB1-4E5D-8FD3-082E08579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7556" y="3657600"/>
            <a:ext cx="30368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62E6C44-02C6-4476-A913-0E31FC27F9CC}"/>
              </a:ext>
            </a:extLst>
          </p:cNvPr>
          <p:cNvSpPr/>
          <p:nvPr/>
        </p:nvSpPr>
        <p:spPr>
          <a:xfrm>
            <a:off x="1907660" y="3733800"/>
            <a:ext cx="1826141" cy="156966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n-US"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rPr>
              <a:t>1-4</a:t>
            </a:r>
          </a:p>
        </p:txBody>
      </p:sp>
      <p:sp>
        <p:nvSpPr>
          <p:cNvPr id="6" name="Rectangle 5">
            <a:extLst>
              <a:ext uri="{FF2B5EF4-FFF2-40B4-BE49-F238E27FC236}">
                <a16:creationId xmlns:a16="http://schemas.microsoft.com/office/drawing/2014/main" id="{37883707-07C5-433C-8400-62008E5B5FCA}"/>
              </a:ext>
            </a:extLst>
          </p:cNvPr>
          <p:cNvSpPr/>
          <p:nvPr/>
        </p:nvSpPr>
        <p:spPr>
          <a:xfrm>
            <a:off x="8229600" y="3764340"/>
            <a:ext cx="2057400" cy="1569660"/>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n-US"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rPr>
              <a:t>5-6</a:t>
            </a:r>
          </a:p>
        </p:txBody>
      </p:sp>
      <p:sp>
        <p:nvSpPr>
          <p:cNvPr id="46086" name="Title 7">
            <a:extLst>
              <a:ext uri="{FF2B5EF4-FFF2-40B4-BE49-F238E27FC236}">
                <a16:creationId xmlns:a16="http://schemas.microsoft.com/office/drawing/2014/main" id="{C57A77DA-525D-4088-B1C5-CB9BDF571210}"/>
              </a:ext>
            </a:extLst>
          </p:cNvPr>
          <p:cNvSpPr>
            <a:spLocks noGrp="1" noChangeArrowheads="1"/>
          </p:cNvSpPr>
          <p:nvPr>
            <p:ph type="ctrTitle" sz="quarter" idx="4294967295"/>
          </p:nvPr>
        </p:nvSpPr>
        <p:spPr>
          <a:xfrm>
            <a:off x="2209800" y="228600"/>
            <a:ext cx="7772400" cy="1143000"/>
          </a:xfrm>
        </p:spPr>
        <p:txBody>
          <a:bodyPr/>
          <a:lstStyle/>
          <a:p>
            <a:pPr algn="ctr" eaLnBrk="1" hangingPunct="1"/>
            <a:r>
              <a:rPr lang="en-US" altLang="en-US" sz="4800" dirty="0">
                <a:solidFill>
                  <a:srgbClr val="00FFFF"/>
                </a:solidFill>
              </a:rPr>
              <a:t>Galatians 5:1</a:t>
            </a:r>
          </a:p>
        </p:txBody>
      </p:sp>
      <p:sp>
        <p:nvSpPr>
          <p:cNvPr id="8" name="Rectangle 7">
            <a:extLst>
              <a:ext uri="{FF2B5EF4-FFF2-40B4-BE49-F238E27FC236}">
                <a16:creationId xmlns:a16="http://schemas.microsoft.com/office/drawing/2014/main" id="{8B92F1D0-4939-4172-A1BD-A34E36B09B17}"/>
              </a:ext>
            </a:extLst>
          </p:cNvPr>
          <p:cNvSpPr/>
          <p:nvPr/>
        </p:nvSpPr>
        <p:spPr>
          <a:xfrm>
            <a:off x="4188747" y="2057400"/>
            <a:ext cx="3814506" cy="923330"/>
          </a:xfrm>
          <a:prstGeom prst="rect">
            <a:avLst/>
          </a:prstGeom>
          <a:noFill/>
        </p:spPr>
        <p:txBody>
          <a:bodyPr wrap="none">
            <a:spAutoFit/>
          </a:bodyPr>
          <a:lstStyle/>
          <a:p>
            <a:pPr algn="ctr" eaLnBrk="1" hangingPunct="1">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charset="0"/>
              </a:rPr>
              <a:t>Therefore…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awoods\AppData\Local\Microsoft\Windows\Temporary Internet Files\Content.IE5\MH5K0DD1\MCj02336410000[1].wmf">
            <a:extLst>
              <a:ext uri="{FF2B5EF4-FFF2-40B4-BE49-F238E27FC236}">
                <a16:creationId xmlns:a16="http://schemas.microsoft.com/office/drawing/2014/main" id="{38BA409B-F487-4300-9065-574DDCA7AB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7556" y="3657600"/>
            <a:ext cx="30368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42E6BDE-558B-44F5-927F-38003537EB97}"/>
              </a:ext>
            </a:extLst>
          </p:cNvPr>
          <p:cNvSpPr/>
          <p:nvPr/>
        </p:nvSpPr>
        <p:spPr>
          <a:xfrm>
            <a:off x="1877830" y="3934362"/>
            <a:ext cx="2008370" cy="1323439"/>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n-US" sz="8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rPr>
              <a:t>1-11</a:t>
            </a:r>
          </a:p>
        </p:txBody>
      </p:sp>
      <p:sp>
        <p:nvSpPr>
          <p:cNvPr id="6" name="Rectangle 5">
            <a:extLst>
              <a:ext uri="{FF2B5EF4-FFF2-40B4-BE49-F238E27FC236}">
                <a16:creationId xmlns:a16="http://schemas.microsoft.com/office/drawing/2014/main" id="{2E1A41BB-FFA3-4651-9C8C-B93710676806}"/>
              </a:ext>
            </a:extLst>
          </p:cNvPr>
          <p:cNvSpPr/>
          <p:nvPr/>
        </p:nvSpPr>
        <p:spPr>
          <a:xfrm>
            <a:off x="7696200" y="3931049"/>
            <a:ext cx="2636690" cy="1323439"/>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n-US" sz="8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rPr>
              <a:t>12-16</a:t>
            </a:r>
          </a:p>
        </p:txBody>
      </p:sp>
      <p:sp>
        <p:nvSpPr>
          <p:cNvPr id="47110" name="Title 7">
            <a:extLst>
              <a:ext uri="{FF2B5EF4-FFF2-40B4-BE49-F238E27FC236}">
                <a16:creationId xmlns:a16="http://schemas.microsoft.com/office/drawing/2014/main" id="{DA9D24DB-4655-4261-8FFE-D4B06ABF81D1}"/>
              </a:ext>
            </a:extLst>
          </p:cNvPr>
          <p:cNvSpPr>
            <a:spLocks noGrp="1" noChangeArrowheads="1"/>
          </p:cNvSpPr>
          <p:nvPr>
            <p:ph type="ctrTitle" sz="quarter" idx="4294967295"/>
          </p:nvPr>
        </p:nvSpPr>
        <p:spPr>
          <a:xfrm>
            <a:off x="2209800" y="228600"/>
            <a:ext cx="7772400" cy="1143000"/>
          </a:xfrm>
        </p:spPr>
        <p:txBody>
          <a:bodyPr/>
          <a:lstStyle/>
          <a:p>
            <a:pPr algn="ctr" eaLnBrk="1" hangingPunct="1"/>
            <a:r>
              <a:rPr lang="en-US" altLang="en-US" sz="4800" dirty="0">
                <a:solidFill>
                  <a:srgbClr val="00FFFF"/>
                </a:solidFill>
              </a:rPr>
              <a:t>Romans 12:1</a:t>
            </a:r>
          </a:p>
        </p:txBody>
      </p:sp>
      <p:sp>
        <p:nvSpPr>
          <p:cNvPr id="8" name="Rectangle 7">
            <a:extLst>
              <a:ext uri="{FF2B5EF4-FFF2-40B4-BE49-F238E27FC236}">
                <a16:creationId xmlns:a16="http://schemas.microsoft.com/office/drawing/2014/main" id="{9CB66BB2-23A4-40EF-9C56-CA1322421A8E}"/>
              </a:ext>
            </a:extLst>
          </p:cNvPr>
          <p:cNvSpPr/>
          <p:nvPr/>
        </p:nvSpPr>
        <p:spPr>
          <a:xfrm>
            <a:off x="4188747" y="2057400"/>
            <a:ext cx="3814506" cy="923330"/>
          </a:xfrm>
          <a:prstGeom prst="rect">
            <a:avLst/>
          </a:prstGeom>
          <a:noFill/>
        </p:spPr>
        <p:txBody>
          <a:bodyPr wrap="none">
            <a:spAutoFit/>
          </a:bodyPr>
          <a:lstStyle/>
          <a:p>
            <a:pPr algn="ctr" eaLnBrk="1" hangingPunct="1">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charset="0"/>
              </a:rPr>
              <a:t>Therefore…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awoods\AppData\Local\Microsoft\Windows\Temporary Internet Files\Content.IE5\MH5K0DD1\MCj02336410000[1].wmf">
            <a:extLst>
              <a:ext uri="{FF2B5EF4-FFF2-40B4-BE49-F238E27FC236}">
                <a16:creationId xmlns:a16="http://schemas.microsoft.com/office/drawing/2014/main" id="{CAA0BC2D-0F06-4499-AFC1-381BA915E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7556" y="3657600"/>
            <a:ext cx="30368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FFD96E3-9FC7-44D4-89C2-DE25C560CB9C}"/>
              </a:ext>
            </a:extLst>
          </p:cNvPr>
          <p:cNvSpPr/>
          <p:nvPr/>
        </p:nvSpPr>
        <p:spPr>
          <a:xfrm>
            <a:off x="1907660" y="3737164"/>
            <a:ext cx="1826141" cy="156966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n-US"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rPr>
              <a:t>1-3</a:t>
            </a:r>
          </a:p>
        </p:txBody>
      </p:sp>
      <p:sp>
        <p:nvSpPr>
          <p:cNvPr id="6" name="Rectangle 5">
            <a:extLst>
              <a:ext uri="{FF2B5EF4-FFF2-40B4-BE49-F238E27FC236}">
                <a16:creationId xmlns:a16="http://schemas.microsoft.com/office/drawing/2014/main" id="{1D6B87E2-75F7-4C5E-A8A8-E9AEB0E07297}"/>
              </a:ext>
            </a:extLst>
          </p:cNvPr>
          <p:cNvSpPr/>
          <p:nvPr/>
        </p:nvSpPr>
        <p:spPr>
          <a:xfrm>
            <a:off x="8229600" y="3764340"/>
            <a:ext cx="2057400" cy="1569660"/>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n-US"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rPr>
              <a:t>4-6</a:t>
            </a:r>
          </a:p>
        </p:txBody>
      </p:sp>
      <p:sp>
        <p:nvSpPr>
          <p:cNvPr id="7" name="Rectangle 6">
            <a:extLst>
              <a:ext uri="{FF2B5EF4-FFF2-40B4-BE49-F238E27FC236}">
                <a16:creationId xmlns:a16="http://schemas.microsoft.com/office/drawing/2014/main" id="{F251DC5C-EEEB-414E-ADB8-00A84F1F02E2}"/>
              </a:ext>
            </a:extLst>
          </p:cNvPr>
          <p:cNvSpPr/>
          <p:nvPr/>
        </p:nvSpPr>
        <p:spPr>
          <a:xfrm>
            <a:off x="4188747" y="2057400"/>
            <a:ext cx="3814506" cy="923330"/>
          </a:xfrm>
          <a:prstGeom prst="rect">
            <a:avLst/>
          </a:prstGeom>
          <a:noFill/>
        </p:spPr>
        <p:txBody>
          <a:bodyPr wrap="none">
            <a:spAutoFit/>
          </a:bodyPr>
          <a:lstStyle/>
          <a:p>
            <a:pPr algn="ctr" eaLnBrk="1" hangingPunct="1">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charset="0"/>
              </a:rPr>
              <a:t>Therefore…</a:t>
            </a:r>
          </a:p>
        </p:txBody>
      </p:sp>
      <p:sp>
        <p:nvSpPr>
          <p:cNvPr id="44038" name="Title 7">
            <a:extLst>
              <a:ext uri="{FF2B5EF4-FFF2-40B4-BE49-F238E27FC236}">
                <a16:creationId xmlns:a16="http://schemas.microsoft.com/office/drawing/2014/main" id="{F0C41D44-DACA-434B-BFFD-BB1686E585EF}"/>
              </a:ext>
            </a:extLst>
          </p:cNvPr>
          <p:cNvSpPr>
            <a:spLocks noGrp="1" noChangeArrowheads="1"/>
          </p:cNvSpPr>
          <p:nvPr>
            <p:ph type="ctrTitle" sz="quarter" idx="4294967295"/>
          </p:nvPr>
        </p:nvSpPr>
        <p:spPr>
          <a:xfrm>
            <a:off x="2209800" y="228600"/>
            <a:ext cx="7772400" cy="1143000"/>
          </a:xfrm>
        </p:spPr>
        <p:txBody>
          <a:bodyPr/>
          <a:lstStyle/>
          <a:p>
            <a:pPr algn="ctr" eaLnBrk="1" hangingPunct="1"/>
            <a:r>
              <a:rPr lang="en-US" altLang="en-US" sz="4800" dirty="0">
                <a:solidFill>
                  <a:srgbClr val="00FFFF"/>
                </a:solidFill>
              </a:rPr>
              <a:t>Ephesians 4:1</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5760"/>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1281</TotalTime>
  <Words>1658</Words>
  <Application>Microsoft Office PowerPoint</Application>
  <PresentationFormat>Widescreen</PresentationFormat>
  <Paragraphs>268</Paragraphs>
  <Slides>56</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56</vt:i4>
      </vt:variant>
    </vt:vector>
  </HeadingPairs>
  <TitlesOfParts>
    <vt:vector size="62" baseType="lpstr">
      <vt:lpstr>Arial</vt:lpstr>
      <vt:lpstr>Calibri</vt:lpstr>
      <vt:lpstr>Times New Roman</vt:lpstr>
      <vt:lpstr>Wingdings</vt:lpstr>
      <vt:lpstr>Azure</vt:lpstr>
      <vt:lpstr>1_Azure</vt:lpstr>
      <vt:lpstr>PowerPoint Presentation</vt:lpstr>
      <vt:lpstr>INTRODUCTORY MATTERS</vt:lpstr>
      <vt:lpstr>INTRODUCTORY MATTERS</vt:lpstr>
      <vt:lpstr>AUTHORSHIP</vt:lpstr>
      <vt:lpstr>AUTHORSHIP</vt:lpstr>
      <vt:lpstr>OUTLINE</vt:lpstr>
      <vt:lpstr>Galatians 5:1</vt:lpstr>
      <vt:lpstr>Romans 12:1</vt:lpstr>
      <vt:lpstr>Ephesians 4:1</vt:lpstr>
      <vt:lpstr>PowerPoint Presentation</vt:lpstr>
      <vt:lpstr>INTRODUCTORY MATTERS</vt:lpstr>
      <vt:lpstr>AUDIENCE</vt:lpstr>
      <vt:lpstr>AUDIENCE</vt:lpstr>
      <vt:lpstr>PowerPoint Presentation</vt:lpstr>
      <vt:lpstr>AUDIENCE</vt:lpstr>
      <vt:lpstr>AUDIENCE</vt:lpstr>
      <vt:lpstr>AUDIENCE</vt:lpstr>
      <vt:lpstr>PowerPoint Presentation</vt:lpstr>
      <vt:lpstr>PowerPoint Presentation</vt:lpstr>
      <vt:lpstr>PowerPoint Presentation</vt:lpstr>
      <vt:lpstr>INTRODUCTORY MATTERS</vt:lpstr>
      <vt:lpstr>DATE (A.D. 62–64)</vt:lpstr>
      <vt:lpstr>INTRODUCTORY MATTERS</vt:lpstr>
      <vt:lpstr>OCCASION</vt:lpstr>
      <vt:lpstr>OCCASION</vt:lpstr>
      <vt:lpstr>PowerPoint Presentation</vt:lpstr>
      <vt:lpstr>PowerPoint Presentation</vt:lpstr>
      <vt:lpstr>Six Parts of a Suzerain-Vassal Treaty in Deuteronomy</vt:lpstr>
      <vt:lpstr>PowerPoint Presentation</vt:lpstr>
      <vt:lpstr>ISRAEL'S JUDGMENTS</vt:lpstr>
      <vt:lpstr>OCCASION</vt:lpstr>
      <vt:lpstr>OCCASION</vt:lpstr>
      <vt:lpstr>OCCASION</vt:lpstr>
      <vt:lpstr>OCCASION</vt:lpstr>
      <vt:lpstr>INTRODUCTORY MATTERS</vt:lpstr>
      <vt:lpstr>PURPOSE</vt:lpstr>
      <vt:lpstr>PURPOSE</vt:lpstr>
      <vt:lpstr>PURPOSE</vt:lpstr>
      <vt:lpstr>PURPOSE</vt:lpstr>
      <vt:lpstr>WARNINGS</vt:lpstr>
      <vt:lpstr>4 VIEWS ON WARNING PASSAGES</vt:lpstr>
      <vt:lpstr>4 VIEWS ON WARNING PASSAGES</vt:lpstr>
      <vt:lpstr>Charles Ryrie. – Threat View Ryrie Study Bible, Page 1521</vt:lpstr>
      <vt:lpstr>4 VIEWS ON WARNING PASSAGES</vt:lpstr>
      <vt:lpstr>PowerPoint Presentation</vt:lpstr>
      <vt:lpstr>4 VIEWS ON WARNING PASSAGES</vt:lpstr>
      <vt:lpstr>PowerPoint Presentation</vt:lpstr>
      <vt:lpstr>IV. Running TULIP Through the Grid of Scripture</vt:lpstr>
      <vt:lpstr>Perseverance of the Saints = Perseverance in Good Works to the End of One’s Life to Prove that He is One of the Elect</vt:lpstr>
      <vt:lpstr>4 VIEWS ON WARNING PASSAGES</vt:lpstr>
      <vt:lpstr>INTRODUCTORY MATTERS</vt:lpstr>
      <vt:lpstr>MESSAGE</vt:lpstr>
      <vt:lpstr>INTRODUCTORY MATTERS</vt:lpstr>
      <vt:lpstr>OUTLINE</vt:lpstr>
      <vt:lpstr>Conclusion</vt:lpstr>
      <vt:lpstr>INTRODUCTORY MATTERS</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Hebrews</dc:title>
  <dc:creator>A. Woods</dc:creator>
  <cp:lastModifiedBy>Jim McGowan</cp:lastModifiedBy>
  <cp:revision>97</cp:revision>
  <dcterms:created xsi:type="dcterms:W3CDTF">2009-01-15T02:12:45Z</dcterms:created>
  <dcterms:modified xsi:type="dcterms:W3CDTF">2026-04-18T21:50:55Z</dcterms:modified>
</cp:coreProperties>
</file>