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78"/>
  </p:notesMasterIdLst>
  <p:handoutMasterIdLst>
    <p:handoutMasterId r:id="rId79"/>
  </p:handoutMasterIdLst>
  <p:sldIdLst>
    <p:sldId id="28266" r:id="rId3"/>
    <p:sldId id="28183" r:id="rId4"/>
    <p:sldId id="28184" r:id="rId5"/>
    <p:sldId id="322" r:id="rId6"/>
    <p:sldId id="28528" r:id="rId7"/>
    <p:sldId id="28531" r:id="rId8"/>
    <p:sldId id="28563" r:id="rId9"/>
    <p:sldId id="28564" r:id="rId10"/>
    <p:sldId id="28616" r:id="rId11"/>
    <p:sldId id="1777" r:id="rId12"/>
    <p:sldId id="28634" r:id="rId13"/>
    <p:sldId id="28028" r:id="rId14"/>
    <p:sldId id="28565" r:id="rId15"/>
    <p:sldId id="27887" r:id="rId16"/>
    <p:sldId id="28583" r:id="rId17"/>
    <p:sldId id="28584" r:id="rId18"/>
    <p:sldId id="28571" r:id="rId19"/>
    <p:sldId id="28572" r:id="rId20"/>
    <p:sldId id="28573" r:id="rId21"/>
    <p:sldId id="28574" r:id="rId22"/>
    <p:sldId id="28575" r:id="rId23"/>
    <p:sldId id="28576" r:id="rId24"/>
    <p:sldId id="28622" r:id="rId25"/>
    <p:sldId id="28585" r:id="rId26"/>
    <p:sldId id="28586" r:id="rId27"/>
    <p:sldId id="447" r:id="rId28"/>
    <p:sldId id="28633" r:id="rId29"/>
    <p:sldId id="5550" r:id="rId30"/>
    <p:sldId id="6624" r:id="rId31"/>
    <p:sldId id="6577" r:id="rId32"/>
    <p:sldId id="6578" r:id="rId33"/>
    <p:sldId id="28623" r:id="rId34"/>
    <p:sldId id="276" r:id="rId35"/>
    <p:sldId id="7261" r:id="rId36"/>
    <p:sldId id="7262" r:id="rId37"/>
    <p:sldId id="491" r:id="rId38"/>
    <p:sldId id="493" r:id="rId39"/>
    <p:sldId id="7588" r:id="rId40"/>
    <p:sldId id="11070" r:id="rId41"/>
    <p:sldId id="28587" r:id="rId42"/>
    <p:sldId id="28632" r:id="rId43"/>
    <p:sldId id="6279" r:id="rId44"/>
    <p:sldId id="762" r:id="rId45"/>
    <p:sldId id="28018" r:id="rId46"/>
    <p:sldId id="4840" r:id="rId47"/>
    <p:sldId id="11378" r:id="rId48"/>
    <p:sldId id="28588" r:id="rId49"/>
    <p:sldId id="28624" r:id="rId50"/>
    <p:sldId id="28625" r:id="rId51"/>
    <p:sldId id="28626" r:id="rId52"/>
    <p:sldId id="28589" r:id="rId53"/>
    <p:sldId id="28582" r:id="rId54"/>
    <p:sldId id="28566" r:id="rId55"/>
    <p:sldId id="28567" r:id="rId56"/>
    <p:sldId id="9586" r:id="rId57"/>
    <p:sldId id="1116" r:id="rId58"/>
    <p:sldId id="28568" r:id="rId59"/>
    <p:sldId id="28627" r:id="rId60"/>
    <p:sldId id="27479" r:id="rId61"/>
    <p:sldId id="2850" r:id="rId62"/>
    <p:sldId id="28532" r:id="rId63"/>
    <p:sldId id="28533" r:id="rId64"/>
    <p:sldId id="28534" r:id="rId65"/>
    <p:sldId id="28537" r:id="rId66"/>
    <p:sldId id="28538" r:id="rId67"/>
    <p:sldId id="28628" r:id="rId68"/>
    <p:sldId id="28629" r:id="rId69"/>
    <p:sldId id="28539" r:id="rId70"/>
    <p:sldId id="28592" r:id="rId71"/>
    <p:sldId id="28536" r:id="rId72"/>
    <p:sldId id="28630" r:id="rId73"/>
    <p:sldId id="28631" r:id="rId74"/>
    <p:sldId id="28394" r:id="rId75"/>
    <p:sldId id="12493" r:id="rId76"/>
    <p:sldId id="28375" r:id="rId77"/>
  </p:sldIdLst>
  <p:sldSz cx="12192000" cy="6858000"/>
  <p:notesSz cx="7315200" cy="9601200"/>
  <p:custDataLst>
    <p:tags r:id="rId8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57538-BB53-4B16-B8BA-0A4AF9D36B6F}" v="10" dt="2026-04-15T14:20:10.115"/>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7" autoAdjust="0"/>
    <p:restoredTop sz="93243" autoAdjust="0"/>
  </p:normalViewPr>
  <p:slideViewPr>
    <p:cSldViewPr>
      <p:cViewPr varScale="1">
        <p:scale>
          <a:sx n="120" d="100"/>
          <a:sy n="120" d="100"/>
        </p:scale>
        <p:origin x="291"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905" y="4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4-15T14:59:30.568" v="1806" actId="108"/>
      <pc:docMkLst>
        <pc:docMk/>
      </pc:docMkLst>
      <pc:sldChg chg="addSp delSp modSp del mod">
        <pc:chgData name="Jim McGowan" userId="7cd36c50-75f2-4725-a6b3-0fe31ea99fa6" providerId="ADAL" clId="{449CE0BA-7942-4027-A788-A2C5851605C8}" dt="2026-04-14T16:56:04.719" v="1778" actId="47"/>
        <pc:sldMkLst>
          <pc:docMk/>
          <pc:sldMk cId="0" sldId="1749"/>
        </pc:sldMkLst>
      </pc:sldChg>
      <pc:sldChg chg="del">
        <pc:chgData name="Jim McGowan" userId="7cd36c50-75f2-4725-a6b3-0fe31ea99fa6" providerId="ADAL" clId="{449CE0BA-7942-4027-A788-A2C5851605C8}" dt="2026-04-14T16:56:04.719" v="1778" actId="47"/>
        <pc:sldMkLst>
          <pc:docMk/>
          <pc:sldMk cId="3004076086" sldId="2034"/>
        </pc:sldMkLst>
      </pc:sldChg>
      <pc:sldChg chg="modSp add mod">
        <pc:chgData name="Jim McGowan" userId="7cd36c50-75f2-4725-a6b3-0fe31ea99fa6" providerId="ADAL" clId="{449CE0BA-7942-4027-A788-A2C5851605C8}" dt="2026-04-14T16:58:19.115" v="1782" actId="108"/>
        <pc:sldMkLst>
          <pc:docMk/>
          <pc:sldMk cId="0" sldId="5550"/>
        </pc:sldMkLst>
        <pc:spChg chg="mod">
          <ac:chgData name="Jim McGowan" userId="7cd36c50-75f2-4725-a6b3-0fe31ea99fa6" providerId="ADAL" clId="{449CE0BA-7942-4027-A788-A2C5851605C8}" dt="2026-04-14T16:58:19.115" v="1782" actId="108"/>
          <ac:spMkLst>
            <pc:docMk/>
            <pc:sldMk cId="0" sldId="5550"/>
            <ac:spMk id="38914" creationId="{0CA9F38E-6CCF-A45F-D57E-65526936C07F}"/>
          </ac:spMkLst>
        </pc:spChg>
      </pc:sldChg>
      <pc:sldChg chg="modSp del mod">
        <pc:chgData name="Jim McGowan" userId="7cd36c50-75f2-4725-a6b3-0fe31ea99fa6" providerId="ADAL" clId="{449CE0BA-7942-4027-A788-A2C5851605C8}" dt="2026-04-15T14:20:12.529" v="1804" actId="47"/>
        <pc:sldMkLst>
          <pc:docMk/>
          <pc:sldMk cId="870091991" sldId="5846"/>
        </pc:sldMkLst>
      </pc:sldChg>
      <pc:sldChg chg="del">
        <pc:chgData name="Jim McGowan" userId="7cd36c50-75f2-4725-a6b3-0fe31ea99fa6" providerId="ADAL" clId="{449CE0BA-7942-4027-A788-A2C5851605C8}" dt="2026-04-14T17:00:28.223" v="1787" actId="47"/>
        <pc:sldMkLst>
          <pc:docMk/>
          <pc:sldMk cId="1964568789" sldId="6545"/>
        </pc:sldMkLst>
      </pc:sldChg>
      <pc:sldChg chg="add">
        <pc:chgData name="Jim McGowan" userId="7cd36c50-75f2-4725-a6b3-0fe31ea99fa6" providerId="ADAL" clId="{449CE0BA-7942-4027-A788-A2C5851605C8}" dt="2026-04-14T16:58:56.487" v="1783"/>
        <pc:sldMkLst>
          <pc:docMk/>
          <pc:sldMk cId="1351350263" sldId="6577"/>
        </pc:sldMkLst>
      </pc:sldChg>
      <pc:sldChg chg="add">
        <pc:chgData name="Jim McGowan" userId="7cd36c50-75f2-4725-a6b3-0fe31ea99fa6" providerId="ADAL" clId="{449CE0BA-7942-4027-A788-A2C5851605C8}" dt="2026-04-14T16:58:56.487" v="1783"/>
        <pc:sldMkLst>
          <pc:docMk/>
          <pc:sldMk cId="487471743" sldId="6578"/>
        </pc:sldMkLst>
      </pc:sldChg>
      <pc:sldChg chg="modSp del mod">
        <pc:chgData name="Jim McGowan" userId="7cd36c50-75f2-4725-a6b3-0fe31ea99fa6" providerId="ADAL" clId="{449CE0BA-7942-4027-A788-A2C5851605C8}" dt="2026-04-14T16:56:04.719" v="1778" actId="47"/>
        <pc:sldMkLst>
          <pc:docMk/>
          <pc:sldMk cId="2453723736" sldId="6905"/>
        </pc:sldMkLst>
      </pc:sldChg>
      <pc:sldChg chg="add del">
        <pc:chgData name="Jim McGowan" userId="7cd36c50-75f2-4725-a6b3-0fe31ea99fa6" providerId="ADAL" clId="{449CE0BA-7942-4027-A788-A2C5851605C8}" dt="2026-04-14T16:56:04.719" v="1778" actId="47"/>
        <pc:sldMkLst>
          <pc:docMk/>
          <pc:sldMk cId="1483310248" sldId="7478"/>
        </pc:sldMkLst>
      </pc:sldChg>
      <pc:sldChg chg="delSp add del mod">
        <pc:chgData name="Jim McGowan" userId="7cd36c50-75f2-4725-a6b3-0fe31ea99fa6" providerId="ADAL" clId="{449CE0BA-7942-4027-A788-A2C5851605C8}" dt="2026-04-15T13:17:40.420" v="1801" actId="478"/>
        <pc:sldMkLst>
          <pc:docMk/>
          <pc:sldMk cId="2979021973" sldId="7588"/>
        </pc:sldMkLst>
        <pc:spChg chg="del">
          <ac:chgData name="Jim McGowan" userId="7cd36c50-75f2-4725-a6b3-0fe31ea99fa6" providerId="ADAL" clId="{449CE0BA-7942-4027-A788-A2C5851605C8}" dt="2026-04-15T13:17:40.420" v="1801" actId="478"/>
          <ac:spMkLst>
            <pc:docMk/>
            <pc:sldMk cId="2979021973" sldId="7588"/>
            <ac:spMk id="4" creationId="{4155E685-4C38-8180-3AF4-2A7DB7E2E9CB}"/>
          </ac:spMkLst>
        </pc:spChg>
      </pc:sldChg>
      <pc:sldChg chg="del">
        <pc:chgData name="Jim McGowan" userId="7cd36c50-75f2-4725-a6b3-0fe31ea99fa6" providerId="ADAL" clId="{449CE0BA-7942-4027-A788-A2C5851605C8}" dt="2026-04-14T16:56:04.719" v="1778" actId="47"/>
        <pc:sldMkLst>
          <pc:docMk/>
          <pc:sldMk cId="753231117" sldId="8192"/>
        </pc:sldMkLst>
      </pc:sldChg>
      <pc:sldChg chg="modSp mod">
        <pc:chgData name="Jim McGowan" userId="7cd36c50-75f2-4725-a6b3-0fe31ea99fa6" providerId="ADAL" clId="{449CE0BA-7942-4027-A788-A2C5851605C8}" dt="2026-04-15T14:21:15.061" v="1805" actId="114"/>
        <pc:sldMkLst>
          <pc:docMk/>
          <pc:sldMk cId="1184281112" sldId="9586"/>
        </pc:sldMkLst>
        <pc:spChg chg="mod">
          <ac:chgData name="Jim McGowan" userId="7cd36c50-75f2-4725-a6b3-0fe31ea99fa6" providerId="ADAL" clId="{449CE0BA-7942-4027-A788-A2C5851605C8}" dt="2026-04-15T14:21:15.061" v="1805" actId="114"/>
          <ac:spMkLst>
            <pc:docMk/>
            <pc:sldMk cId="1184281112" sldId="9586"/>
            <ac:spMk id="3" creationId="{CC114B2D-F004-F2D1-D491-250F89586F9B}"/>
          </ac:spMkLst>
        </pc:spChg>
      </pc:sldChg>
      <pc:sldChg chg="modSp mod">
        <pc:chgData name="Jim McGowan" userId="7cd36c50-75f2-4725-a6b3-0fe31ea99fa6" providerId="ADAL" clId="{449CE0BA-7942-4027-A788-A2C5851605C8}" dt="2026-03-25T13:16:47.400" v="1615" actId="14100"/>
        <pc:sldMkLst>
          <pc:docMk/>
          <pc:sldMk cId="416742178" sldId="11070"/>
        </pc:sldMkLst>
        <pc:spChg chg="mod">
          <ac:chgData name="Jim McGowan" userId="7cd36c50-75f2-4725-a6b3-0fe31ea99fa6" providerId="ADAL" clId="{449CE0BA-7942-4027-A788-A2C5851605C8}" dt="2026-03-25T13:16:47.400" v="1615" actId="14100"/>
          <ac:spMkLst>
            <pc:docMk/>
            <pc:sldMk cId="416742178" sldId="11070"/>
            <ac:spMk id="8" creationId="{00000000-0000-0000-0000-000000000000}"/>
          </ac:spMkLst>
        </pc:spChg>
      </pc:sldChg>
      <pc:sldChg chg="modSp del mod">
        <pc:chgData name="Jim McGowan" userId="7cd36c50-75f2-4725-a6b3-0fe31ea99fa6" providerId="ADAL" clId="{449CE0BA-7942-4027-A788-A2C5851605C8}" dt="2026-04-14T16:56:04.719" v="1778" actId="47"/>
        <pc:sldMkLst>
          <pc:docMk/>
          <pc:sldMk cId="4079495574" sldId="12336"/>
        </pc:sldMkLst>
      </pc:sldChg>
      <pc:sldChg chg="modSp del mod">
        <pc:chgData name="Jim McGowan" userId="7cd36c50-75f2-4725-a6b3-0fe31ea99fa6" providerId="ADAL" clId="{449CE0BA-7942-4027-A788-A2C5851605C8}" dt="2026-04-14T16:56:04.719" v="1778" actId="47"/>
        <pc:sldMkLst>
          <pc:docMk/>
          <pc:sldMk cId="4004200815" sldId="12371"/>
        </pc:sldMkLst>
      </pc:sldChg>
      <pc:sldChg chg="modSp add mod">
        <pc:chgData name="Jim McGowan" userId="7cd36c50-75f2-4725-a6b3-0fe31ea99fa6" providerId="ADAL" clId="{449CE0BA-7942-4027-A788-A2C5851605C8}" dt="2026-03-25T12:56:22.323" v="1467" actId="14100"/>
        <pc:sldMkLst>
          <pc:docMk/>
          <pc:sldMk cId="116607912" sldId="27887"/>
        </pc:sldMkLst>
        <pc:spChg chg="mod">
          <ac:chgData name="Jim McGowan" userId="7cd36c50-75f2-4725-a6b3-0fe31ea99fa6" providerId="ADAL" clId="{449CE0BA-7942-4027-A788-A2C5851605C8}" dt="2026-03-19T17:47:52.466" v="924" actId="108"/>
          <ac:spMkLst>
            <pc:docMk/>
            <pc:sldMk cId="116607912" sldId="27887"/>
            <ac:spMk id="161795" creationId="{5563A5A7-BB01-0C9E-5A0E-625CBE5EF252}"/>
          </ac:spMkLst>
        </pc:spChg>
        <pc:spChg chg="mod">
          <ac:chgData name="Jim McGowan" userId="7cd36c50-75f2-4725-a6b3-0fe31ea99fa6" providerId="ADAL" clId="{449CE0BA-7942-4027-A788-A2C5851605C8}" dt="2026-03-25T12:56:22.323" v="1467" actId="14100"/>
          <ac:spMkLst>
            <pc:docMk/>
            <pc:sldMk cId="116607912" sldId="27887"/>
            <ac:spMk id="180226" creationId="{3ACDC182-05E5-F542-21E5-38030611EA20}"/>
          </ac:spMkLst>
        </pc:spChg>
      </pc:sldChg>
      <pc:sldChg chg="modSp mod">
        <pc:chgData name="Jim McGowan" userId="7cd36c50-75f2-4725-a6b3-0fe31ea99fa6" providerId="ADAL" clId="{449CE0BA-7942-4027-A788-A2C5851605C8}" dt="2026-03-25T12:56:03.365" v="1461" actId="14100"/>
        <pc:sldMkLst>
          <pc:docMk/>
          <pc:sldMk cId="3921068844" sldId="28028"/>
        </pc:sldMkLst>
        <pc:spChg chg="mod">
          <ac:chgData name="Jim McGowan" userId="7cd36c50-75f2-4725-a6b3-0fe31ea99fa6" providerId="ADAL" clId="{449CE0BA-7942-4027-A788-A2C5851605C8}" dt="2026-03-25T12:56:03.365" v="1461" actId="14100"/>
          <ac:spMkLst>
            <pc:docMk/>
            <pc:sldMk cId="3921068844" sldId="28028"/>
            <ac:spMk id="5" creationId="{2F03D6F9-6662-03A2-456C-E4D8B6844F81}"/>
          </ac:spMkLst>
        </pc:spChg>
      </pc:sldChg>
      <pc:sldChg chg="modSp mod">
        <pc:chgData name="Jim McGowan" userId="7cd36c50-75f2-4725-a6b3-0fe31ea99fa6" providerId="ADAL" clId="{449CE0BA-7942-4027-A788-A2C5851605C8}" dt="2026-04-14T17:06:30.684" v="1796" actId="20577"/>
        <pc:sldMkLst>
          <pc:docMk/>
          <pc:sldMk cId="2627198741" sldId="28183"/>
        </pc:sldMkLst>
        <pc:spChg chg="mod">
          <ac:chgData name="Jim McGowan" userId="7cd36c50-75f2-4725-a6b3-0fe31ea99fa6" providerId="ADAL" clId="{449CE0BA-7942-4027-A788-A2C5851605C8}" dt="2026-04-14T17:06:30.684" v="1796" actId="20577"/>
          <ac:spMkLst>
            <pc:docMk/>
            <pc:sldMk cId="2627198741" sldId="28183"/>
            <ac:spMk id="134147" creationId="{45891637-D3BC-9C9A-5E72-327CF5F19DE6}"/>
          </ac:spMkLst>
        </pc:spChg>
      </pc:sldChg>
      <pc:sldChg chg="modSp mod">
        <pc:chgData name="Jim McGowan" userId="7cd36c50-75f2-4725-a6b3-0fe31ea99fa6" providerId="ADAL" clId="{449CE0BA-7942-4027-A788-A2C5851605C8}" dt="2026-04-07T14:39:45.155" v="1680" actId="20577"/>
        <pc:sldMkLst>
          <pc:docMk/>
          <pc:sldMk cId="54726997" sldId="28184"/>
        </pc:sldMkLst>
        <pc:spChg chg="mod">
          <ac:chgData name="Jim McGowan" userId="7cd36c50-75f2-4725-a6b3-0fe31ea99fa6" providerId="ADAL" clId="{449CE0BA-7942-4027-A788-A2C5851605C8}" dt="2026-04-07T14:39:45.155" v="1680" actId="20577"/>
          <ac:spMkLst>
            <pc:docMk/>
            <pc:sldMk cId="54726997" sldId="28184"/>
            <ac:spMk id="27651" creationId="{C7E3F00E-D654-64BC-B05F-7F6040E610EE}"/>
          </ac:spMkLst>
        </pc:spChg>
      </pc:sldChg>
      <pc:sldChg chg="modSp add del mod">
        <pc:chgData name="Jim McGowan" userId="7cd36c50-75f2-4725-a6b3-0fe31ea99fa6" providerId="ADAL" clId="{449CE0BA-7942-4027-A788-A2C5851605C8}" dt="2026-04-14T16:56:04.719" v="1778" actId="47"/>
        <pc:sldMkLst>
          <pc:docMk/>
          <pc:sldMk cId="561072292" sldId="28357"/>
        </pc:sldMkLst>
      </pc:sldChg>
      <pc:sldChg chg="modSp mod">
        <pc:chgData name="Jim McGowan" userId="7cd36c50-75f2-4725-a6b3-0fe31ea99fa6" providerId="ADAL" clId="{449CE0BA-7942-4027-A788-A2C5851605C8}" dt="2026-03-25T13:07:30.839" v="1545" actId="14100"/>
        <pc:sldMkLst>
          <pc:docMk/>
          <pc:sldMk cId="3014539639" sldId="28375"/>
        </pc:sldMkLst>
        <pc:spChg chg="mod">
          <ac:chgData name="Jim McGowan" userId="7cd36c50-75f2-4725-a6b3-0fe31ea99fa6" providerId="ADAL" clId="{449CE0BA-7942-4027-A788-A2C5851605C8}" dt="2026-03-19T17:56:56.760" v="964" actId="108"/>
          <ac:spMkLst>
            <pc:docMk/>
            <pc:sldMk cId="3014539639" sldId="28375"/>
            <ac:spMk id="161795" creationId="{ED18A8A5-AD18-C2DC-94CC-0061FEE32540}"/>
          </ac:spMkLst>
        </pc:spChg>
        <pc:spChg chg="mod">
          <ac:chgData name="Jim McGowan" userId="7cd36c50-75f2-4725-a6b3-0fe31ea99fa6" providerId="ADAL" clId="{449CE0BA-7942-4027-A788-A2C5851605C8}" dt="2026-03-25T13:07:30.839" v="1545" actId="14100"/>
          <ac:spMkLst>
            <pc:docMk/>
            <pc:sldMk cId="3014539639" sldId="28375"/>
            <ac:spMk id="180226" creationId="{60CC3C34-280B-E59C-0DAB-0765F1BCA3B2}"/>
          </ac:spMkLst>
        </pc:spChg>
      </pc:sldChg>
      <pc:sldChg chg="modSp mod">
        <pc:chgData name="Jim McGowan" userId="7cd36c50-75f2-4725-a6b3-0fe31ea99fa6" providerId="ADAL" clId="{449CE0BA-7942-4027-A788-A2C5851605C8}" dt="2026-03-25T13:07:18.422" v="1542" actId="108"/>
        <pc:sldMkLst>
          <pc:docMk/>
          <pc:sldMk cId="4195349810" sldId="28394"/>
        </pc:sldMkLst>
        <pc:spChg chg="mod">
          <ac:chgData name="Jim McGowan" userId="7cd36c50-75f2-4725-a6b3-0fe31ea99fa6" providerId="ADAL" clId="{449CE0BA-7942-4027-A788-A2C5851605C8}" dt="2026-03-25T13:07:18.422" v="1542" actId="108"/>
          <ac:spMkLst>
            <pc:docMk/>
            <pc:sldMk cId="4195349810" sldId="28394"/>
            <ac:spMk id="4" creationId="{11F0A31C-EED2-39BE-ECA0-3AFF1C5A7DA3}"/>
          </ac:spMkLst>
        </pc:spChg>
      </pc:sldChg>
      <pc:sldChg chg="modSp add del mod">
        <pc:chgData name="Jim McGowan" userId="7cd36c50-75f2-4725-a6b3-0fe31ea99fa6" providerId="ADAL" clId="{449CE0BA-7942-4027-A788-A2C5851605C8}" dt="2026-04-14T16:56:04.719" v="1778" actId="47"/>
        <pc:sldMkLst>
          <pc:docMk/>
          <pc:sldMk cId="1032360863" sldId="28487"/>
        </pc:sldMkLst>
      </pc:sldChg>
      <pc:sldChg chg="modSp del">
        <pc:chgData name="Jim McGowan" userId="7cd36c50-75f2-4725-a6b3-0fe31ea99fa6" providerId="ADAL" clId="{449CE0BA-7942-4027-A788-A2C5851605C8}" dt="2026-04-14T16:56:04.719" v="1778" actId="47"/>
        <pc:sldMkLst>
          <pc:docMk/>
          <pc:sldMk cId="1198595925" sldId="28524"/>
        </pc:sldMkLst>
      </pc:sldChg>
      <pc:sldChg chg="modSp del mod">
        <pc:chgData name="Jim McGowan" userId="7cd36c50-75f2-4725-a6b3-0fe31ea99fa6" providerId="ADAL" clId="{449CE0BA-7942-4027-A788-A2C5851605C8}" dt="2026-04-14T16:56:04.719" v="1778" actId="47"/>
        <pc:sldMkLst>
          <pc:docMk/>
          <pc:sldMk cId="2913568928" sldId="28525"/>
        </pc:sldMkLst>
      </pc:sldChg>
      <pc:sldChg chg="modSp del mod">
        <pc:chgData name="Jim McGowan" userId="7cd36c50-75f2-4725-a6b3-0fe31ea99fa6" providerId="ADAL" clId="{449CE0BA-7942-4027-A788-A2C5851605C8}" dt="2026-04-14T16:56:04.719" v="1778" actId="47"/>
        <pc:sldMkLst>
          <pc:docMk/>
          <pc:sldMk cId="194920554" sldId="28526"/>
        </pc:sldMkLst>
      </pc:sldChg>
      <pc:sldChg chg="modSp del mod">
        <pc:chgData name="Jim McGowan" userId="7cd36c50-75f2-4725-a6b3-0fe31ea99fa6" providerId="ADAL" clId="{449CE0BA-7942-4027-A788-A2C5851605C8}" dt="2026-04-14T16:56:04.719" v="1778" actId="47"/>
        <pc:sldMkLst>
          <pc:docMk/>
          <pc:sldMk cId="4049684070" sldId="28527"/>
        </pc:sldMkLst>
      </pc:sldChg>
      <pc:sldChg chg="modSp add del">
        <pc:chgData name="Jim McGowan" userId="7cd36c50-75f2-4725-a6b3-0fe31ea99fa6" providerId="ADAL" clId="{449CE0BA-7942-4027-A788-A2C5851605C8}" dt="2026-04-14T16:57:01.149" v="1779"/>
        <pc:sldMkLst>
          <pc:docMk/>
          <pc:sldMk cId="977065843" sldId="28528"/>
        </pc:sldMkLst>
      </pc:sldChg>
      <pc:sldChg chg="modSp del">
        <pc:chgData name="Jim McGowan" userId="7cd36c50-75f2-4725-a6b3-0fe31ea99fa6" providerId="ADAL" clId="{449CE0BA-7942-4027-A788-A2C5851605C8}" dt="2026-04-14T16:56:04.719" v="1778" actId="47"/>
        <pc:sldMkLst>
          <pc:docMk/>
          <pc:sldMk cId="1498957629" sldId="28529"/>
        </pc:sldMkLst>
      </pc:sldChg>
      <pc:sldChg chg="modSp del">
        <pc:chgData name="Jim McGowan" userId="7cd36c50-75f2-4725-a6b3-0fe31ea99fa6" providerId="ADAL" clId="{449CE0BA-7942-4027-A788-A2C5851605C8}" dt="2026-04-14T16:56:04.719" v="1778" actId="47"/>
        <pc:sldMkLst>
          <pc:docMk/>
          <pc:sldMk cId="164772046" sldId="28530"/>
        </pc:sldMkLst>
      </pc:sldChg>
      <pc:sldChg chg="modSp add del mod">
        <pc:chgData name="Jim McGowan" userId="7cd36c50-75f2-4725-a6b3-0fe31ea99fa6" providerId="ADAL" clId="{449CE0BA-7942-4027-A788-A2C5851605C8}" dt="2026-04-14T16:57:01.149" v="1779"/>
        <pc:sldMkLst>
          <pc:docMk/>
          <pc:sldMk cId="3475915090" sldId="28531"/>
        </pc:sldMkLst>
      </pc:sldChg>
      <pc:sldChg chg="modSp mod">
        <pc:chgData name="Jim McGowan" userId="7cd36c50-75f2-4725-a6b3-0fe31ea99fa6" providerId="ADAL" clId="{449CE0BA-7942-4027-A788-A2C5851605C8}" dt="2026-03-25T13:06:16.297" v="1520" actId="14100"/>
        <pc:sldMkLst>
          <pc:docMk/>
          <pc:sldMk cId="1914795804" sldId="28532"/>
        </pc:sldMkLst>
        <pc:spChg chg="mod">
          <ac:chgData name="Jim McGowan" userId="7cd36c50-75f2-4725-a6b3-0fe31ea99fa6" providerId="ADAL" clId="{449CE0BA-7942-4027-A788-A2C5851605C8}" dt="2026-03-25T13:06:16.297" v="1520" actId="14100"/>
          <ac:spMkLst>
            <pc:docMk/>
            <pc:sldMk cId="1914795804" sldId="28532"/>
            <ac:spMk id="3" creationId="{10D1A7A5-5A8B-E5FF-589D-CCB65A26DD0A}"/>
          </ac:spMkLst>
        </pc:spChg>
      </pc:sldChg>
      <pc:sldChg chg="modSp mod">
        <pc:chgData name="Jim McGowan" userId="7cd36c50-75f2-4725-a6b3-0fe31ea99fa6" providerId="ADAL" clId="{449CE0BA-7942-4027-A788-A2C5851605C8}" dt="2026-03-25T13:06:26.374" v="1523" actId="14100"/>
        <pc:sldMkLst>
          <pc:docMk/>
          <pc:sldMk cId="1853076782" sldId="28533"/>
        </pc:sldMkLst>
        <pc:spChg chg="mod">
          <ac:chgData name="Jim McGowan" userId="7cd36c50-75f2-4725-a6b3-0fe31ea99fa6" providerId="ADAL" clId="{449CE0BA-7942-4027-A788-A2C5851605C8}" dt="2026-03-25T13:06:26.374" v="1523" actId="14100"/>
          <ac:spMkLst>
            <pc:docMk/>
            <pc:sldMk cId="1853076782" sldId="28533"/>
            <ac:spMk id="4" creationId="{79535FDC-A8FE-D24F-89D6-43BC760C7E77}"/>
          </ac:spMkLst>
        </pc:spChg>
        <pc:spChg chg="mod">
          <ac:chgData name="Jim McGowan" userId="7cd36c50-75f2-4725-a6b3-0fe31ea99fa6" providerId="ADAL" clId="{449CE0BA-7942-4027-A788-A2C5851605C8}" dt="2026-03-19T18:18:54.803" v="1040" actId="1035"/>
          <ac:spMkLst>
            <pc:docMk/>
            <pc:sldMk cId="1853076782" sldId="28533"/>
            <ac:spMk id="161795" creationId="{A2D9946B-5BC5-3CDC-8569-D61D83C71FC2}"/>
          </ac:spMkLst>
        </pc:spChg>
      </pc:sldChg>
      <pc:sldChg chg="modSp mod">
        <pc:chgData name="Jim McGowan" userId="7cd36c50-75f2-4725-a6b3-0fe31ea99fa6" providerId="ADAL" clId="{449CE0BA-7942-4027-A788-A2C5851605C8}" dt="2026-03-25T13:06:33.708" v="1526" actId="14100"/>
        <pc:sldMkLst>
          <pc:docMk/>
          <pc:sldMk cId="3115473615" sldId="28534"/>
        </pc:sldMkLst>
        <pc:spChg chg="mod">
          <ac:chgData name="Jim McGowan" userId="7cd36c50-75f2-4725-a6b3-0fe31ea99fa6" providerId="ADAL" clId="{449CE0BA-7942-4027-A788-A2C5851605C8}" dt="2026-03-25T13:06:33.708" v="1526" actId="14100"/>
          <ac:spMkLst>
            <pc:docMk/>
            <pc:sldMk cId="3115473615" sldId="28534"/>
            <ac:spMk id="4" creationId="{79535FDC-A8FE-D24F-89D6-43BC760C7E77}"/>
          </ac:spMkLst>
        </pc:spChg>
        <pc:spChg chg="mod">
          <ac:chgData name="Jim McGowan" userId="7cd36c50-75f2-4725-a6b3-0fe31ea99fa6" providerId="ADAL" clId="{449CE0BA-7942-4027-A788-A2C5851605C8}" dt="2026-03-19T18:18:58.267" v="1041" actId="1035"/>
          <ac:spMkLst>
            <pc:docMk/>
            <pc:sldMk cId="3115473615" sldId="28534"/>
            <ac:spMk id="161795" creationId="{A2D9946B-5BC5-3CDC-8569-D61D83C71FC2}"/>
          </ac:spMkLst>
        </pc:spChg>
      </pc:sldChg>
      <pc:sldChg chg="modSp mod">
        <pc:chgData name="Jim McGowan" userId="7cd36c50-75f2-4725-a6b3-0fe31ea99fa6" providerId="ADAL" clId="{449CE0BA-7942-4027-A788-A2C5851605C8}" dt="2026-03-25T13:07:12.184" v="1541" actId="14100"/>
        <pc:sldMkLst>
          <pc:docMk/>
          <pc:sldMk cId="1360952146" sldId="28536"/>
        </pc:sldMkLst>
        <pc:spChg chg="mod">
          <ac:chgData name="Jim McGowan" userId="7cd36c50-75f2-4725-a6b3-0fe31ea99fa6" providerId="ADAL" clId="{449CE0BA-7942-4027-A788-A2C5851605C8}" dt="2026-03-25T13:07:12.184" v="1541" actId="14100"/>
          <ac:spMkLst>
            <pc:docMk/>
            <pc:sldMk cId="1360952146" sldId="28536"/>
            <ac:spMk id="4" creationId="{79535FDC-A8FE-D24F-89D6-43BC760C7E77}"/>
          </ac:spMkLst>
        </pc:spChg>
        <pc:spChg chg="mod">
          <ac:chgData name="Jim McGowan" userId="7cd36c50-75f2-4725-a6b3-0fe31ea99fa6" providerId="ADAL" clId="{449CE0BA-7942-4027-A788-A2C5851605C8}" dt="2026-03-19T18:19:11.986" v="1043" actId="1035"/>
          <ac:spMkLst>
            <pc:docMk/>
            <pc:sldMk cId="1360952146" sldId="28536"/>
            <ac:spMk id="161795" creationId="{A2D9946B-5BC5-3CDC-8569-D61D83C71FC2}"/>
          </ac:spMkLst>
        </pc:spChg>
      </pc:sldChg>
      <pc:sldChg chg="modSp mod">
        <pc:chgData name="Jim McGowan" userId="7cd36c50-75f2-4725-a6b3-0fe31ea99fa6" providerId="ADAL" clId="{449CE0BA-7942-4027-A788-A2C5851605C8}" dt="2026-03-25T13:06:41.669" v="1529" actId="14100"/>
        <pc:sldMkLst>
          <pc:docMk/>
          <pc:sldMk cId="644629023" sldId="28537"/>
        </pc:sldMkLst>
        <pc:spChg chg="mod">
          <ac:chgData name="Jim McGowan" userId="7cd36c50-75f2-4725-a6b3-0fe31ea99fa6" providerId="ADAL" clId="{449CE0BA-7942-4027-A788-A2C5851605C8}" dt="2026-03-25T13:06:41.669" v="1529" actId="14100"/>
          <ac:spMkLst>
            <pc:docMk/>
            <pc:sldMk cId="644629023" sldId="28537"/>
            <ac:spMk id="180226" creationId="{9635F691-9ECE-2636-D22D-AE6AB4612F0A}"/>
          </ac:spMkLst>
        </pc:spChg>
      </pc:sldChg>
      <pc:sldChg chg="modSp mod">
        <pc:chgData name="Jim McGowan" userId="7cd36c50-75f2-4725-a6b3-0fe31ea99fa6" providerId="ADAL" clId="{449CE0BA-7942-4027-A788-A2C5851605C8}" dt="2026-03-25T13:06:48.957" v="1532" actId="14100"/>
        <pc:sldMkLst>
          <pc:docMk/>
          <pc:sldMk cId="4071679199" sldId="28538"/>
        </pc:sldMkLst>
        <pc:spChg chg="mod">
          <ac:chgData name="Jim McGowan" userId="7cd36c50-75f2-4725-a6b3-0fe31ea99fa6" providerId="ADAL" clId="{449CE0BA-7942-4027-A788-A2C5851605C8}" dt="2026-03-25T13:06:48.957" v="1532" actId="14100"/>
          <ac:spMkLst>
            <pc:docMk/>
            <pc:sldMk cId="4071679199" sldId="28538"/>
            <ac:spMk id="180226" creationId="{9635F691-9ECE-2636-D22D-AE6AB4612F0A}"/>
          </ac:spMkLst>
        </pc:spChg>
      </pc:sldChg>
      <pc:sldChg chg="modSp mod">
        <pc:chgData name="Jim McGowan" userId="7cd36c50-75f2-4725-a6b3-0fe31ea99fa6" providerId="ADAL" clId="{449CE0BA-7942-4027-A788-A2C5851605C8}" dt="2026-03-25T13:06:57.073" v="1535" actId="14100"/>
        <pc:sldMkLst>
          <pc:docMk/>
          <pc:sldMk cId="3761849442" sldId="28539"/>
        </pc:sldMkLst>
        <pc:spChg chg="mod">
          <ac:chgData name="Jim McGowan" userId="7cd36c50-75f2-4725-a6b3-0fe31ea99fa6" providerId="ADAL" clId="{449CE0BA-7942-4027-A788-A2C5851605C8}" dt="2026-03-25T13:06:57.073" v="1535" actId="14100"/>
          <ac:spMkLst>
            <pc:docMk/>
            <pc:sldMk cId="3761849442" sldId="28539"/>
            <ac:spMk id="180226" creationId="{9635F691-9ECE-2636-D22D-AE6AB4612F0A}"/>
          </ac:spMkLst>
        </pc:spChg>
      </pc:sldChg>
      <pc:sldChg chg="modSp del mod">
        <pc:chgData name="Jim McGowan" userId="7cd36c50-75f2-4725-a6b3-0fe31ea99fa6" providerId="ADAL" clId="{449CE0BA-7942-4027-A788-A2C5851605C8}" dt="2026-04-14T16:56:04.719" v="1778" actId="47"/>
        <pc:sldMkLst>
          <pc:docMk/>
          <pc:sldMk cId="2490976623" sldId="28540"/>
        </pc:sldMkLst>
      </pc:sldChg>
      <pc:sldChg chg="modSp del mod">
        <pc:chgData name="Jim McGowan" userId="7cd36c50-75f2-4725-a6b3-0fe31ea99fa6" providerId="ADAL" clId="{449CE0BA-7942-4027-A788-A2C5851605C8}" dt="2026-04-14T16:56:04.719" v="1778" actId="47"/>
        <pc:sldMkLst>
          <pc:docMk/>
          <pc:sldMk cId="884981509" sldId="28541"/>
        </pc:sldMkLst>
      </pc:sldChg>
      <pc:sldChg chg="modSp del mod">
        <pc:chgData name="Jim McGowan" userId="7cd36c50-75f2-4725-a6b3-0fe31ea99fa6" providerId="ADAL" clId="{449CE0BA-7942-4027-A788-A2C5851605C8}" dt="2026-04-14T16:56:04.719" v="1778" actId="47"/>
        <pc:sldMkLst>
          <pc:docMk/>
          <pc:sldMk cId="2329384831" sldId="28542"/>
        </pc:sldMkLst>
      </pc:sldChg>
      <pc:sldChg chg="modSp del mod">
        <pc:chgData name="Jim McGowan" userId="7cd36c50-75f2-4725-a6b3-0fe31ea99fa6" providerId="ADAL" clId="{449CE0BA-7942-4027-A788-A2C5851605C8}" dt="2026-04-14T16:56:04.719" v="1778" actId="47"/>
        <pc:sldMkLst>
          <pc:docMk/>
          <pc:sldMk cId="2639062593" sldId="28543"/>
        </pc:sldMkLst>
      </pc:sldChg>
      <pc:sldChg chg="modSp del mod">
        <pc:chgData name="Jim McGowan" userId="7cd36c50-75f2-4725-a6b3-0fe31ea99fa6" providerId="ADAL" clId="{449CE0BA-7942-4027-A788-A2C5851605C8}" dt="2026-04-14T16:56:04.719" v="1778" actId="47"/>
        <pc:sldMkLst>
          <pc:docMk/>
          <pc:sldMk cId="2462676837" sldId="28545"/>
        </pc:sldMkLst>
      </pc:sldChg>
      <pc:sldChg chg="modSp del mod">
        <pc:chgData name="Jim McGowan" userId="7cd36c50-75f2-4725-a6b3-0fe31ea99fa6" providerId="ADAL" clId="{449CE0BA-7942-4027-A788-A2C5851605C8}" dt="2026-04-14T16:56:04.719" v="1778" actId="47"/>
        <pc:sldMkLst>
          <pc:docMk/>
          <pc:sldMk cId="4083676488" sldId="28546"/>
        </pc:sldMkLst>
      </pc:sldChg>
      <pc:sldChg chg="modSp del mod">
        <pc:chgData name="Jim McGowan" userId="7cd36c50-75f2-4725-a6b3-0fe31ea99fa6" providerId="ADAL" clId="{449CE0BA-7942-4027-A788-A2C5851605C8}" dt="2026-04-14T16:56:04.719" v="1778" actId="47"/>
        <pc:sldMkLst>
          <pc:docMk/>
          <pc:sldMk cId="664098569" sldId="28547"/>
        </pc:sldMkLst>
      </pc:sldChg>
      <pc:sldChg chg="modSp del mod">
        <pc:chgData name="Jim McGowan" userId="7cd36c50-75f2-4725-a6b3-0fe31ea99fa6" providerId="ADAL" clId="{449CE0BA-7942-4027-A788-A2C5851605C8}" dt="2026-04-14T16:56:04.719" v="1778" actId="47"/>
        <pc:sldMkLst>
          <pc:docMk/>
          <pc:sldMk cId="3333854635" sldId="28548"/>
        </pc:sldMkLst>
      </pc:sldChg>
      <pc:sldChg chg="modSp add del mod">
        <pc:chgData name="Jim McGowan" userId="7cd36c50-75f2-4725-a6b3-0fe31ea99fa6" providerId="ADAL" clId="{449CE0BA-7942-4027-A788-A2C5851605C8}" dt="2026-04-14T16:56:04.719" v="1778" actId="47"/>
        <pc:sldMkLst>
          <pc:docMk/>
          <pc:sldMk cId="1222029409" sldId="28552"/>
        </pc:sldMkLst>
      </pc:sldChg>
      <pc:sldChg chg="modSp add del mod">
        <pc:chgData name="Jim McGowan" userId="7cd36c50-75f2-4725-a6b3-0fe31ea99fa6" providerId="ADAL" clId="{449CE0BA-7942-4027-A788-A2C5851605C8}" dt="2026-04-14T16:56:04.719" v="1778" actId="47"/>
        <pc:sldMkLst>
          <pc:docMk/>
          <pc:sldMk cId="1753210037" sldId="28553"/>
        </pc:sldMkLst>
      </pc:sldChg>
      <pc:sldChg chg="addSp modSp add del mod">
        <pc:chgData name="Jim McGowan" userId="7cd36c50-75f2-4725-a6b3-0fe31ea99fa6" providerId="ADAL" clId="{449CE0BA-7942-4027-A788-A2C5851605C8}" dt="2026-04-14T16:56:04.719" v="1778" actId="47"/>
        <pc:sldMkLst>
          <pc:docMk/>
          <pc:sldMk cId="2223760661" sldId="28554"/>
        </pc:sldMkLst>
      </pc:sldChg>
      <pc:sldChg chg="modSp add del mod">
        <pc:chgData name="Jim McGowan" userId="7cd36c50-75f2-4725-a6b3-0fe31ea99fa6" providerId="ADAL" clId="{449CE0BA-7942-4027-A788-A2C5851605C8}" dt="2026-04-14T16:56:04.719" v="1778" actId="47"/>
        <pc:sldMkLst>
          <pc:docMk/>
          <pc:sldMk cId="87821801" sldId="28555"/>
        </pc:sldMkLst>
      </pc:sldChg>
      <pc:sldChg chg="modSp add del mod">
        <pc:chgData name="Jim McGowan" userId="7cd36c50-75f2-4725-a6b3-0fe31ea99fa6" providerId="ADAL" clId="{449CE0BA-7942-4027-A788-A2C5851605C8}" dt="2026-04-14T16:56:04.719" v="1778" actId="47"/>
        <pc:sldMkLst>
          <pc:docMk/>
          <pc:sldMk cId="3664436776" sldId="28556"/>
        </pc:sldMkLst>
      </pc:sldChg>
      <pc:sldChg chg="modSp add del mod">
        <pc:chgData name="Jim McGowan" userId="7cd36c50-75f2-4725-a6b3-0fe31ea99fa6" providerId="ADAL" clId="{449CE0BA-7942-4027-A788-A2C5851605C8}" dt="2026-04-14T16:56:04.719" v="1778" actId="47"/>
        <pc:sldMkLst>
          <pc:docMk/>
          <pc:sldMk cId="241682249" sldId="28557"/>
        </pc:sldMkLst>
      </pc:sldChg>
      <pc:sldChg chg="modSp add del mod">
        <pc:chgData name="Jim McGowan" userId="7cd36c50-75f2-4725-a6b3-0fe31ea99fa6" providerId="ADAL" clId="{449CE0BA-7942-4027-A788-A2C5851605C8}" dt="2026-04-14T16:56:04.719" v="1778" actId="47"/>
        <pc:sldMkLst>
          <pc:docMk/>
          <pc:sldMk cId="1519443391" sldId="28558"/>
        </pc:sldMkLst>
      </pc:sldChg>
      <pc:sldChg chg="modSp add del mod">
        <pc:chgData name="Jim McGowan" userId="7cd36c50-75f2-4725-a6b3-0fe31ea99fa6" providerId="ADAL" clId="{449CE0BA-7942-4027-A788-A2C5851605C8}" dt="2026-04-14T16:56:04.719" v="1778" actId="47"/>
        <pc:sldMkLst>
          <pc:docMk/>
          <pc:sldMk cId="3333189028" sldId="28559"/>
        </pc:sldMkLst>
      </pc:sldChg>
      <pc:sldChg chg="addSp delSp modSp add del mod">
        <pc:chgData name="Jim McGowan" userId="7cd36c50-75f2-4725-a6b3-0fe31ea99fa6" providerId="ADAL" clId="{449CE0BA-7942-4027-A788-A2C5851605C8}" dt="2026-04-14T16:56:04.719" v="1778" actId="47"/>
        <pc:sldMkLst>
          <pc:docMk/>
          <pc:sldMk cId="2648557769" sldId="28560"/>
        </pc:sldMkLst>
      </pc:sldChg>
      <pc:sldChg chg="addSp delSp modSp add del mod">
        <pc:chgData name="Jim McGowan" userId="7cd36c50-75f2-4725-a6b3-0fe31ea99fa6" providerId="ADAL" clId="{449CE0BA-7942-4027-A788-A2C5851605C8}" dt="2026-04-14T16:56:04.719" v="1778" actId="47"/>
        <pc:sldMkLst>
          <pc:docMk/>
          <pc:sldMk cId="1418941831" sldId="28561"/>
        </pc:sldMkLst>
      </pc:sldChg>
      <pc:sldChg chg="addSp modSp add del mod">
        <pc:chgData name="Jim McGowan" userId="7cd36c50-75f2-4725-a6b3-0fe31ea99fa6" providerId="ADAL" clId="{449CE0BA-7942-4027-A788-A2C5851605C8}" dt="2026-04-14T16:56:04.719" v="1778" actId="47"/>
        <pc:sldMkLst>
          <pc:docMk/>
          <pc:sldMk cId="1225292728" sldId="28562"/>
        </pc:sldMkLst>
      </pc:sldChg>
      <pc:sldChg chg="modSp add mod">
        <pc:chgData name="Jim McGowan" userId="7cd36c50-75f2-4725-a6b3-0fe31ea99fa6" providerId="ADAL" clId="{449CE0BA-7942-4027-A788-A2C5851605C8}" dt="2026-03-25T12:55:31.625" v="1455" actId="108"/>
        <pc:sldMkLst>
          <pc:docMk/>
          <pc:sldMk cId="1721537533" sldId="28563"/>
        </pc:sldMkLst>
        <pc:spChg chg="mod">
          <ac:chgData name="Jim McGowan" userId="7cd36c50-75f2-4725-a6b3-0fe31ea99fa6" providerId="ADAL" clId="{449CE0BA-7942-4027-A788-A2C5851605C8}" dt="2026-03-25T12:55:31.625" v="1455" actId="108"/>
          <ac:spMkLst>
            <pc:docMk/>
            <pc:sldMk cId="1721537533" sldId="28563"/>
            <ac:spMk id="4" creationId="{148BF909-D269-3EA3-196F-3F2538DB8CF8}"/>
          </ac:spMkLst>
        </pc:spChg>
        <pc:spChg chg="mod">
          <ac:chgData name="Jim McGowan" userId="7cd36c50-75f2-4725-a6b3-0fe31ea99fa6" providerId="ADAL" clId="{449CE0BA-7942-4027-A788-A2C5851605C8}" dt="2026-03-19T18:18:05.186" v="1035" actId="1035"/>
          <ac:spMkLst>
            <pc:docMk/>
            <pc:sldMk cId="1721537533" sldId="28563"/>
            <ac:spMk id="161795" creationId="{70EFA22F-337B-4B87-6816-A011E887FEEB}"/>
          </ac:spMkLst>
        </pc:spChg>
      </pc:sldChg>
      <pc:sldChg chg="modSp add mod">
        <pc:chgData name="Jim McGowan" userId="7cd36c50-75f2-4725-a6b3-0fe31ea99fa6" providerId="ADAL" clId="{449CE0BA-7942-4027-A788-A2C5851605C8}" dt="2026-03-25T12:55:38.236" v="1458" actId="14100"/>
        <pc:sldMkLst>
          <pc:docMk/>
          <pc:sldMk cId="1497071509" sldId="28564"/>
        </pc:sldMkLst>
        <pc:spChg chg="mod">
          <ac:chgData name="Jim McGowan" userId="7cd36c50-75f2-4725-a6b3-0fe31ea99fa6" providerId="ADAL" clId="{449CE0BA-7942-4027-A788-A2C5851605C8}" dt="2026-03-25T12:55:38.236" v="1458" actId="14100"/>
          <ac:spMkLst>
            <pc:docMk/>
            <pc:sldMk cId="1497071509" sldId="28564"/>
            <ac:spMk id="4" creationId="{148BF909-D269-3EA3-196F-3F2538DB8CF8}"/>
          </ac:spMkLst>
        </pc:spChg>
        <pc:spChg chg="mod">
          <ac:chgData name="Jim McGowan" userId="7cd36c50-75f2-4725-a6b3-0fe31ea99fa6" providerId="ADAL" clId="{449CE0BA-7942-4027-A788-A2C5851605C8}" dt="2026-03-19T18:18:09.811" v="1036" actId="1035"/>
          <ac:spMkLst>
            <pc:docMk/>
            <pc:sldMk cId="1497071509" sldId="28564"/>
            <ac:spMk id="161795" creationId="{70EFA22F-337B-4B87-6816-A011E887FEEB}"/>
          </ac:spMkLst>
        </pc:spChg>
      </pc:sldChg>
      <pc:sldChg chg="modSp add mod">
        <pc:chgData name="Jim McGowan" userId="7cd36c50-75f2-4725-a6b3-0fe31ea99fa6" providerId="ADAL" clId="{449CE0BA-7942-4027-A788-A2C5851605C8}" dt="2026-03-25T12:56:12.812" v="1464" actId="14100"/>
        <pc:sldMkLst>
          <pc:docMk/>
          <pc:sldMk cId="4273488945" sldId="28565"/>
        </pc:sldMkLst>
        <pc:spChg chg="mod">
          <ac:chgData name="Jim McGowan" userId="7cd36c50-75f2-4725-a6b3-0fe31ea99fa6" providerId="ADAL" clId="{449CE0BA-7942-4027-A788-A2C5851605C8}" dt="2026-03-25T12:56:12.812" v="1464" actId="14100"/>
          <ac:spMkLst>
            <pc:docMk/>
            <pc:sldMk cId="4273488945" sldId="28565"/>
            <ac:spMk id="4" creationId="{148BF909-D269-3EA3-196F-3F2538DB8CF8}"/>
          </ac:spMkLst>
        </pc:spChg>
        <pc:spChg chg="mod">
          <ac:chgData name="Jim McGowan" userId="7cd36c50-75f2-4725-a6b3-0fe31ea99fa6" providerId="ADAL" clId="{449CE0BA-7942-4027-A788-A2C5851605C8}" dt="2026-03-19T18:18:15.306" v="1037" actId="1035"/>
          <ac:spMkLst>
            <pc:docMk/>
            <pc:sldMk cId="4273488945" sldId="28565"/>
            <ac:spMk id="161795" creationId="{70EFA22F-337B-4B87-6816-A011E887FEEB}"/>
          </ac:spMkLst>
        </pc:spChg>
      </pc:sldChg>
      <pc:sldChg chg="modSp add mod">
        <pc:chgData name="Jim McGowan" userId="7cd36c50-75f2-4725-a6b3-0fe31ea99fa6" providerId="ADAL" clId="{449CE0BA-7942-4027-A788-A2C5851605C8}" dt="2026-03-25T13:05:43.359" v="1512" actId="14100"/>
        <pc:sldMkLst>
          <pc:docMk/>
          <pc:sldMk cId="1486334506" sldId="28566"/>
        </pc:sldMkLst>
        <pc:spChg chg="mod">
          <ac:chgData name="Jim McGowan" userId="7cd36c50-75f2-4725-a6b3-0fe31ea99fa6" providerId="ADAL" clId="{449CE0BA-7942-4027-A788-A2C5851605C8}" dt="2026-03-25T13:05:43.359" v="1512" actId="14100"/>
          <ac:spMkLst>
            <pc:docMk/>
            <pc:sldMk cId="1486334506" sldId="28566"/>
            <ac:spMk id="180226" creationId="{3ACDC182-05E5-F542-21E5-38030611EA20}"/>
          </ac:spMkLst>
        </pc:spChg>
      </pc:sldChg>
      <pc:sldChg chg="modSp add mod">
        <pc:chgData name="Jim McGowan" userId="7cd36c50-75f2-4725-a6b3-0fe31ea99fa6" providerId="ADAL" clId="{449CE0BA-7942-4027-A788-A2C5851605C8}" dt="2026-03-25T13:05:51.546" v="1515" actId="14100"/>
        <pc:sldMkLst>
          <pc:docMk/>
          <pc:sldMk cId="3071510715" sldId="28567"/>
        </pc:sldMkLst>
        <pc:spChg chg="mod">
          <ac:chgData name="Jim McGowan" userId="7cd36c50-75f2-4725-a6b3-0fe31ea99fa6" providerId="ADAL" clId="{449CE0BA-7942-4027-A788-A2C5851605C8}" dt="2026-03-25T13:05:51.546" v="1515" actId="14100"/>
          <ac:spMkLst>
            <pc:docMk/>
            <pc:sldMk cId="3071510715" sldId="28567"/>
            <ac:spMk id="180226" creationId="{3ACDC182-05E5-F542-21E5-38030611EA20}"/>
          </ac:spMkLst>
        </pc:spChg>
      </pc:sldChg>
      <pc:sldChg chg="modSp add mod">
        <pc:chgData name="Jim McGowan" userId="7cd36c50-75f2-4725-a6b3-0fe31ea99fa6" providerId="ADAL" clId="{449CE0BA-7942-4027-A788-A2C5851605C8}" dt="2026-03-25T13:06:03.851" v="1518" actId="14100"/>
        <pc:sldMkLst>
          <pc:docMk/>
          <pc:sldMk cId="1562284578" sldId="28568"/>
        </pc:sldMkLst>
        <pc:spChg chg="mod">
          <ac:chgData name="Jim McGowan" userId="7cd36c50-75f2-4725-a6b3-0fe31ea99fa6" providerId="ADAL" clId="{449CE0BA-7942-4027-A788-A2C5851605C8}" dt="2026-03-25T13:06:03.851" v="1518" actId="14100"/>
          <ac:spMkLst>
            <pc:docMk/>
            <pc:sldMk cId="1562284578" sldId="28568"/>
            <ac:spMk id="180226" creationId="{3ACDC182-05E5-F542-21E5-38030611EA20}"/>
          </ac:spMkLst>
        </pc:spChg>
      </pc:sldChg>
      <pc:sldChg chg="modSp add mod">
        <pc:chgData name="Jim McGowan" userId="7cd36c50-75f2-4725-a6b3-0fe31ea99fa6" providerId="ADAL" clId="{449CE0BA-7942-4027-A788-A2C5851605C8}" dt="2026-03-25T12:57:03.585" v="1476" actId="14100"/>
        <pc:sldMkLst>
          <pc:docMk/>
          <pc:sldMk cId="1869872785" sldId="28571"/>
        </pc:sldMkLst>
        <pc:spChg chg="mod">
          <ac:chgData name="Jim McGowan" userId="7cd36c50-75f2-4725-a6b3-0fe31ea99fa6" providerId="ADAL" clId="{449CE0BA-7942-4027-A788-A2C5851605C8}" dt="2026-03-25T12:57:03.585" v="1476" actId="14100"/>
          <ac:spMkLst>
            <pc:docMk/>
            <pc:sldMk cId="1869872785" sldId="28571"/>
            <ac:spMk id="4" creationId="{148BF909-D269-3EA3-196F-3F2538DB8CF8}"/>
          </ac:spMkLst>
        </pc:spChg>
        <pc:spChg chg="mod">
          <ac:chgData name="Jim McGowan" userId="7cd36c50-75f2-4725-a6b3-0fe31ea99fa6" providerId="ADAL" clId="{449CE0BA-7942-4027-A788-A2C5851605C8}" dt="2026-03-19T18:18:21.427" v="1038" actId="1035"/>
          <ac:spMkLst>
            <pc:docMk/>
            <pc:sldMk cId="1869872785" sldId="28571"/>
            <ac:spMk id="161795" creationId="{70EFA22F-337B-4B87-6816-A011E887FEEB}"/>
          </ac:spMkLst>
        </pc:spChg>
      </pc:sldChg>
      <pc:sldChg chg="modSp add mod">
        <pc:chgData name="Jim McGowan" userId="7cd36c50-75f2-4725-a6b3-0fe31ea99fa6" providerId="ADAL" clId="{449CE0BA-7942-4027-A788-A2C5851605C8}" dt="2026-03-25T12:57:15.264" v="1479" actId="14100"/>
        <pc:sldMkLst>
          <pc:docMk/>
          <pc:sldMk cId="1004884162" sldId="28572"/>
        </pc:sldMkLst>
        <pc:spChg chg="mod">
          <ac:chgData name="Jim McGowan" userId="7cd36c50-75f2-4725-a6b3-0fe31ea99fa6" providerId="ADAL" clId="{449CE0BA-7942-4027-A788-A2C5851605C8}" dt="2026-03-25T12:57:15.264" v="1479" actId="14100"/>
          <ac:spMkLst>
            <pc:docMk/>
            <pc:sldMk cId="1004884162" sldId="28572"/>
            <ac:spMk id="180226" creationId="{E9F5FE77-3925-FC69-B5D9-196B3B6F296C}"/>
          </ac:spMkLst>
        </pc:spChg>
      </pc:sldChg>
      <pc:sldChg chg="modSp add mod">
        <pc:chgData name="Jim McGowan" userId="7cd36c50-75f2-4725-a6b3-0fe31ea99fa6" providerId="ADAL" clId="{449CE0BA-7942-4027-A788-A2C5851605C8}" dt="2026-03-25T12:57:30.269" v="1482" actId="14100"/>
        <pc:sldMkLst>
          <pc:docMk/>
          <pc:sldMk cId="2732834048" sldId="28573"/>
        </pc:sldMkLst>
        <pc:spChg chg="mod">
          <ac:chgData name="Jim McGowan" userId="7cd36c50-75f2-4725-a6b3-0fe31ea99fa6" providerId="ADAL" clId="{449CE0BA-7942-4027-A788-A2C5851605C8}" dt="2026-03-25T12:57:30.269" v="1482" actId="14100"/>
          <ac:spMkLst>
            <pc:docMk/>
            <pc:sldMk cId="2732834048" sldId="28573"/>
            <ac:spMk id="180226" creationId="{E9F5FE77-3925-FC69-B5D9-196B3B6F296C}"/>
          </ac:spMkLst>
        </pc:spChg>
      </pc:sldChg>
      <pc:sldChg chg="modSp add mod">
        <pc:chgData name="Jim McGowan" userId="7cd36c50-75f2-4725-a6b3-0fe31ea99fa6" providerId="ADAL" clId="{449CE0BA-7942-4027-A788-A2C5851605C8}" dt="2026-03-25T12:57:38.989" v="1485" actId="14100"/>
        <pc:sldMkLst>
          <pc:docMk/>
          <pc:sldMk cId="2655337375" sldId="28574"/>
        </pc:sldMkLst>
        <pc:spChg chg="mod">
          <ac:chgData name="Jim McGowan" userId="7cd36c50-75f2-4725-a6b3-0fe31ea99fa6" providerId="ADAL" clId="{449CE0BA-7942-4027-A788-A2C5851605C8}" dt="2026-03-25T12:57:38.989" v="1485" actId="14100"/>
          <ac:spMkLst>
            <pc:docMk/>
            <pc:sldMk cId="2655337375" sldId="28574"/>
            <ac:spMk id="180226" creationId="{E9F5FE77-3925-FC69-B5D9-196B3B6F296C}"/>
          </ac:spMkLst>
        </pc:spChg>
      </pc:sldChg>
      <pc:sldChg chg="modSp add mod">
        <pc:chgData name="Jim McGowan" userId="7cd36c50-75f2-4725-a6b3-0fe31ea99fa6" providerId="ADAL" clId="{449CE0BA-7942-4027-A788-A2C5851605C8}" dt="2026-03-25T12:57:49.307" v="1488" actId="14100"/>
        <pc:sldMkLst>
          <pc:docMk/>
          <pc:sldMk cId="1331132220" sldId="28575"/>
        </pc:sldMkLst>
        <pc:spChg chg="mod">
          <ac:chgData name="Jim McGowan" userId="7cd36c50-75f2-4725-a6b3-0fe31ea99fa6" providerId="ADAL" clId="{449CE0BA-7942-4027-A788-A2C5851605C8}" dt="2026-03-19T17:49:54.837" v="936" actId="6549"/>
          <ac:spMkLst>
            <pc:docMk/>
            <pc:sldMk cId="1331132220" sldId="28575"/>
            <ac:spMk id="161795" creationId="{306E5033-3A2A-98AB-049E-420E101960EC}"/>
          </ac:spMkLst>
        </pc:spChg>
        <pc:spChg chg="mod">
          <ac:chgData name="Jim McGowan" userId="7cd36c50-75f2-4725-a6b3-0fe31ea99fa6" providerId="ADAL" clId="{449CE0BA-7942-4027-A788-A2C5851605C8}" dt="2026-03-25T12:57:49.307" v="1488" actId="14100"/>
          <ac:spMkLst>
            <pc:docMk/>
            <pc:sldMk cId="1331132220" sldId="28575"/>
            <ac:spMk id="180226" creationId="{9BF03626-3ECD-BD33-8E7C-AAA7B4708B1C}"/>
          </ac:spMkLst>
        </pc:spChg>
      </pc:sldChg>
      <pc:sldChg chg="modSp add mod">
        <pc:chgData name="Jim McGowan" userId="7cd36c50-75f2-4725-a6b3-0fe31ea99fa6" providerId="ADAL" clId="{449CE0BA-7942-4027-A788-A2C5851605C8}" dt="2026-03-25T12:57:54.471" v="1491" actId="14100"/>
        <pc:sldMkLst>
          <pc:docMk/>
          <pc:sldMk cId="429474730" sldId="28576"/>
        </pc:sldMkLst>
        <pc:spChg chg="mod">
          <ac:chgData name="Jim McGowan" userId="7cd36c50-75f2-4725-a6b3-0fe31ea99fa6" providerId="ADAL" clId="{449CE0BA-7942-4027-A788-A2C5851605C8}" dt="2026-03-19T17:50:45.787" v="946" actId="1035"/>
          <ac:spMkLst>
            <pc:docMk/>
            <pc:sldMk cId="429474730" sldId="28576"/>
            <ac:spMk id="161795" creationId="{306E5033-3A2A-98AB-049E-420E101960EC}"/>
          </ac:spMkLst>
        </pc:spChg>
        <pc:spChg chg="mod">
          <ac:chgData name="Jim McGowan" userId="7cd36c50-75f2-4725-a6b3-0fe31ea99fa6" providerId="ADAL" clId="{449CE0BA-7942-4027-A788-A2C5851605C8}" dt="2026-03-25T12:57:54.471" v="1491" actId="14100"/>
          <ac:spMkLst>
            <pc:docMk/>
            <pc:sldMk cId="429474730" sldId="28576"/>
            <ac:spMk id="180226" creationId="{9BF03626-3ECD-BD33-8E7C-AAA7B4708B1C}"/>
          </ac:spMkLst>
        </pc:spChg>
      </pc:sldChg>
      <pc:sldChg chg="modSp add mod">
        <pc:chgData name="Jim McGowan" userId="7cd36c50-75f2-4725-a6b3-0fe31ea99fa6" providerId="ADAL" clId="{449CE0BA-7942-4027-A788-A2C5851605C8}" dt="2026-03-25T13:00:50.442" v="1509" actId="14100"/>
        <pc:sldMkLst>
          <pc:docMk/>
          <pc:sldMk cId="2454740824" sldId="28582"/>
        </pc:sldMkLst>
        <pc:spChg chg="mod">
          <ac:chgData name="Jim McGowan" userId="7cd36c50-75f2-4725-a6b3-0fe31ea99fa6" providerId="ADAL" clId="{449CE0BA-7942-4027-A788-A2C5851605C8}" dt="2026-03-25T13:00:50.442" v="1509" actId="14100"/>
          <ac:spMkLst>
            <pc:docMk/>
            <pc:sldMk cId="2454740824" sldId="28582"/>
            <ac:spMk id="180226" creationId="{3ACDC182-05E5-F542-21E5-38030611EA20}"/>
          </ac:spMkLst>
        </pc:spChg>
      </pc:sldChg>
      <pc:sldChg chg="modSp add mod">
        <pc:chgData name="Jim McGowan" userId="7cd36c50-75f2-4725-a6b3-0fe31ea99fa6" providerId="ADAL" clId="{449CE0BA-7942-4027-A788-A2C5851605C8}" dt="2026-03-25T12:56:29.153" v="1470" actId="14100"/>
        <pc:sldMkLst>
          <pc:docMk/>
          <pc:sldMk cId="1674128680" sldId="28583"/>
        </pc:sldMkLst>
        <pc:spChg chg="mod">
          <ac:chgData name="Jim McGowan" userId="7cd36c50-75f2-4725-a6b3-0fe31ea99fa6" providerId="ADAL" clId="{449CE0BA-7942-4027-A788-A2C5851605C8}" dt="2026-03-19T17:48:12.135" v="926" actId="108"/>
          <ac:spMkLst>
            <pc:docMk/>
            <pc:sldMk cId="1674128680" sldId="28583"/>
            <ac:spMk id="161795" creationId="{F892B046-FE39-58A6-64B0-EEE9C6CE37EF}"/>
          </ac:spMkLst>
        </pc:spChg>
        <pc:spChg chg="mod">
          <ac:chgData name="Jim McGowan" userId="7cd36c50-75f2-4725-a6b3-0fe31ea99fa6" providerId="ADAL" clId="{449CE0BA-7942-4027-A788-A2C5851605C8}" dt="2026-03-25T12:56:29.153" v="1470" actId="14100"/>
          <ac:spMkLst>
            <pc:docMk/>
            <pc:sldMk cId="1674128680" sldId="28583"/>
            <ac:spMk id="180226" creationId="{72B7E64B-3469-4879-0180-145700FE8B66}"/>
          </ac:spMkLst>
        </pc:spChg>
      </pc:sldChg>
      <pc:sldChg chg="modSp add mod">
        <pc:chgData name="Jim McGowan" userId="7cd36c50-75f2-4725-a6b3-0fe31ea99fa6" providerId="ADAL" clId="{449CE0BA-7942-4027-A788-A2C5851605C8}" dt="2026-03-25T12:56:34.903" v="1473" actId="14100"/>
        <pc:sldMkLst>
          <pc:docMk/>
          <pc:sldMk cId="2551962516" sldId="28584"/>
        </pc:sldMkLst>
        <pc:spChg chg="mod">
          <ac:chgData name="Jim McGowan" userId="7cd36c50-75f2-4725-a6b3-0fe31ea99fa6" providerId="ADAL" clId="{449CE0BA-7942-4027-A788-A2C5851605C8}" dt="2026-03-19T17:48:43.640" v="931" actId="108"/>
          <ac:spMkLst>
            <pc:docMk/>
            <pc:sldMk cId="2551962516" sldId="28584"/>
            <ac:spMk id="161795" creationId="{CCABBCB0-08BE-D6D1-4CF2-E4BDB8DEF7A0}"/>
          </ac:spMkLst>
        </pc:spChg>
        <pc:spChg chg="mod">
          <ac:chgData name="Jim McGowan" userId="7cd36c50-75f2-4725-a6b3-0fe31ea99fa6" providerId="ADAL" clId="{449CE0BA-7942-4027-A788-A2C5851605C8}" dt="2026-03-25T12:56:34.903" v="1473" actId="14100"/>
          <ac:spMkLst>
            <pc:docMk/>
            <pc:sldMk cId="2551962516" sldId="28584"/>
            <ac:spMk id="180226" creationId="{44EC3D04-0492-F30D-C152-FDB75FE70524}"/>
          </ac:spMkLst>
        </pc:spChg>
      </pc:sldChg>
      <pc:sldChg chg="modSp add mod">
        <pc:chgData name="Jim McGowan" userId="7cd36c50-75f2-4725-a6b3-0fe31ea99fa6" providerId="ADAL" clId="{449CE0BA-7942-4027-A788-A2C5851605C8}" dt="2026-03-25T12:58:03.980" v="1494" actId="14100"/>
        <pc:sldMkLst>
          <pc:docMk/>
          <pc:sldMk cId="3749157816" sldId="28585"/>
        </pc:sldMkLst>
        <pc:spChg chg="mod">
          <ac:chgData name="Jim McGowan" userId="7cd36c50-75f2-4725-a6b3-0fe31ea99fa6" providerId="ADAL" clId="{449CE0BA-7942-4027-A788-A2C5851605C8}" dt="2026-03-19T17:51:45.238" v="952" actId="108"/>
          <ac:spMkLst>
            <pc:docMk/>
            <pc:sldMk cId="3749157816" sldId="28585"/>
            <ac:spMk id="161795" creationId="{52B9293F-AB14-1C99-001B-1FD6760C1468}"/>
          </ac:spMkLst>
        </pc:spChg>
        <pc:spChg chg="mod">
          <ac:chgData name="Jim McGowan" userId="7cd36c50-75f2-4725-a6b3-0fe31ea99fa6" providerId="ADAL" clId="{449CE0BA-7942-4027-A788-A2C5851605C8}" dt="2026-03-25T12:58:03.980" v="1494" actId="14100"/>
          <ac:spMkLst>
            <pc:docMk/>
            <pc:sldMk cId="3749157816" sldId="28585"/>
            <ac:spMk id="180226" creationId="{B8662AE3-FD8C-AAA6-4746-5191E3C6F330}"/>
          </ac:spMkLst>
        </pc:spChg>
      </pc:sldChg>
      <pc:sldChg chg="modSp add mod">
        <pc:chgData name="Jim McGowan" userId="7cd36c50-75f2-4725-a6b3-0fe31ea99fa6" providerId="ADAL" clId="{449CE0BA-7942-4027-A788-A2C5851605C8}" dt="2026-03-25T12:58:28.251" v="1497" actId="14100"/>
        <pc:sldMkLst>
          <pc:docMk/>
          <pc:sldMk cId="2807775210" sldId="28586"/>
        </pc:sldMkLst>
        <pc:spChg chg="mod">
          <ac:chgData name="Jim McGowan" userId="7cd36c50-75f2-4725-a6b3-0fe31ea99fa6" providerId="ADAL" clId="{449CE0BA-7942-4027-A788-A2C5851605C8}" dt="2026-03-19T17:51:53.017" v="954" actId="108"/>
          <ac:spMkLst>
            <pc:docMk/>
            <pc:sldMk cId="2807775210" sldId="28586"/>
            <ac:spMk id="161795" creationId="{9A88178A-F037-1DA0-CC4B-E35EC85159E2}"/>
          </ac:spMkLst>
        </pc:spChg>
        <pc:spChg chg="mod">
          <ac:chgData name="Jim McGowan" userId="7cd36c50-75f2-4725-a6b3-0fe31ea99fa6" providerId="ADAL" clId="{449CE0BA-7942-4027-A788-A2C5851605C8}" dt="2026-03-25T12:58:28.251" v="1497" actId="14100"/>
          <ac:spMkLst>
            <pc:docMk/>
            <pc:sldMk cId="2807775210" sldId="28586"/>
            <ac:spMk id="180226" creationId="{BCB293FA-47FC-0907-6DC0-D1CF71D3B15F}"/>
          </ac:spMkLst>
        </pc:spChg>
      </pc:sldChg>
      <pc:sldChg chg="modSp add mod">
        <pc:chgData name="Jim McGowan" userId="7cd36c50-75f2-4725-a6b3-0fe31ea99fa6" providerId="ADAL" clId="{449CE0BA-7942-4027-A788-A2C5851605C8}" dt="2026-03-25T12:58:53.719" v="1500" actId="14100"/>
        <pc:sldMkLst>
          <pc:docMk/>
          <pc:sldMk cId="857484231" sldId="28587"/>
        </pc:sldMkLst>
        <pc:spChg chg="mod">
          <ac:chgData name="Jim McGowan" userId="7cd36c50-75f2-4725-a6b3-0fe31ea99fa6" providerId="ADAL" clId="{449CE0BA-7942-4027-A788-A2C5851605C8}" dt="2026-03-19T17:52:10.361" v="957" actId="108"/>
          <ac:spMkLst>
            <pc:docMk/>
            <pc:sldMk cId="857484231" sldId="28587"/>
            <ac:spMk id="161795" creationId="{7541DA6B-8E18-3F27-D614-845C1ED84134}"/>
          </ac:spMkLst>
        </pc:spChg>
        <pc:spChg chg="mod">
          <ac:chgData name="Jim McGowan" userId="7cd36c50-75f2-4725-a6b3-0fe31ea99fa6" providerId="ADAL" clId="{449CE0BA-7942-4027-A788-A2C5851605C8}" dt="2026-03-25T12:58:53.719" v="1500" actId="14100"/>
          <ac:spMkLst>
            <pc:docMk/>
            <pc:sldMk cId="857484231" sldId="28587"/>
            <ac:spMk id="180226" creationId="{0FB332EF-7F30-1FAF-CD2B-F76081AA26CF}"/>
          </ac:spMkLst>
        </pc:spChg>
      </pc:sldChg>
      <pc:sldChg chg="modSp add mod">
        <pc:chgData name="Jim McGowan" userId="7cd36c50-75f2-4725-a6b3-0fe31ea99fa6" providerId="ADAL" clId="{449CE0BA-7942-4027-A788-A2C5851605C8}" dt="2026-03-25T12:59:24.137" v="1503" actId="14100"/>
        <pc:sldMkLst>
          <pc:docMk/>
          <pc:sldMk cId="3402243065" sldId="28588"/>
        </pc:sldMkLst>
        <pc:spChg chg="mod">
          <ac:chgData name="Jim McGowan" userId="7cd36c50-75f2-4725-a6b3-0fe31ea99fa6" providerId="ADAL" clId="{449CE0BA-7942-4027-A788-A2C5851605C8}" dt="2026-03-19T17:52:21.071" v="959" actId="108"/>
          <ac:spMkLst>
            <pc:docMk/>
            <pc:sldMk cId="3402243065" sldId="28588"/>
            <ac:spMk id="161795" creationId="{4BBFE823-9F99-E975-8497-922D59D34599}"/>
          </ac:spMkLst>
        </pc:spChg>
        <pc:spChg chg="mod">
          <ac:chgData name="Jim McGowan" userId="7cd36c50-75f2-4725-a6b3-0fe31ea99fa6" providerId="ADAL" clId="{449CE0BA-7942-4027-A788-A2C5851605C8}" dt="2026-03-25T12:59:24.137" v="1503" actId="14100"/>
          <ac:spMkLst>
            <pc:docMk/>
            <pc:sldMk cId="3402243065" sldId="28588"/>
            <ac:spMk id="180226" creationId="{FD28510A-405F-9707-A6D7-2C2904AF0148}"/>
          </ac:spMkLst>
        </pc:spChg>
      </pc:sldChg>
      <pc:sldChg chg="modSp add mod">
        <pc:chgData name="Jim McGowan" userId="7cd36c50-75f2-4725-a6b3-0fe31ea99fa6" providerId="ADAL" clId="{449CE0BA-7942-4027-A788-A2C5851605C8}" dt="2026-03-25T13:00:24.912" v="1506" actId="14100"/>
        <pc:sldMkLst>
          <pc:docMk/>
          <pc:sldMk cId="2313578706" sldId="28589"/>
        </pc:sldMkLst>
        <pc:spChg chg="mod">
          <ac:chgData name="Jim McGowan" userId="7cd36c50-75f2-4725-a6b3-0fe31ea99fa6" providerId="ADAL" clId="{449CE0BA-7942-4027-A788-A2C5851605C8}" dt="2026-03-25T13:00:24.912" v="1506" actId="14100"/>
          <ac:spMkLst>
            <pc:docMk/>
            <pc:sldMk cId="2313578706" sldId="28589"/>
            <ac:spMk id="4" creationId="{148BF909-D269-3EA3-196F-3F2538DB8CF8}"/>
          </ac:spMkLst>
        </pc:spChg>
        <pc:spChg chg="mod">
          <ac:chgData name="Jim McGowan" userId="7cd36c50-75f2-4725-a6b3-0fe31ea99fa6" providerId="ADAL" clId="{449CE0BA-7942-4027-A788-A2C5851605C8}" dt="2026-03-19T18:18:38.426" v="1039" actId="1035"/>
          <ac:spMkLst>
            <pc:docMk/>
            <pc:sldMk cId="2313578706" sldId="28589"/>
            <ac:spMk id="161795" creationId="{70EFA22F-337B-4B87-6816-A011E887FEEB}"/>
          </ac:spMkLst>
        </pc:spChg>
      </pc:sldChg>
      <pc:sldChg chg="modSp add del mod">
        <pc:chgData name="Jim McGowan" userId="7cd36c50-75f2-4725-a6b3-0fe31ea99fa6" providerId="ADAL" clId="{449CE0BA-7942-4027-A788-A2C5851605C8}" dt="2026-04-14T16:56:04.719" v="1778" actId="47"/>
        <pc:sldMkLst>
          <pc:docMk/>
          <pc:sldMk cId="902492683" sldId="28590"/>
        </pc:sldMkLst>
      </pc:sldChg>
      <pc:sldChg chg="modSp add mod">
        <pc:chgData name="Jim McGowan" userId="7cd36c50-75f2-4725-a6b3-0fe31ea99fa6" providerId="ADAL" clId="{449CE0BA-7942-4027-A788-A2C5851605C8}" dt="2026-03-25T13:07:04.701" v="1538" actId="14100"/>
        <pc:sldMkLst>
          <pc:docMk/>
          <pc:sldMk cId="3718267640" sldId="28592"/>
        </pc:sldMkLst>
        <pc:spChg chg="mod">
          <ac:chgData name="Jim McGowan" userId="7cd36c50-75f2-4725-a6b3-0fe31ea99fa6" providerId="ADAL" clId="{449CE0BA-7942-4027-A788-A2C5851605C8}" dt="2026-03-25T13:07:04.701" v="1538" actId="14100"/>
          <ac:spMkLst>
            <pc:docMk/>
            <pc:sldMk cId="3718267640" sldId="28592"/>
            <ac:spMk id="4" creationId="{89E5256C-53D4-9740-5408-12DC912F8F15}"/>
          </ac:spMkLst>
        </pc:spChg>
        <pc:spChg chg="mod">
          <ac:chgData name="Jim McGowan" userId="7cd36c50-75f2-4725-a6b3-0fe31ea99fa6" providerId="ADAL" clId="{449CE0BA-7942-4027-A788-A2C5851605C8}" dt="2026-03-19T18:19:05.571" v="1042" actId="1035"/>
          <ac:spMkLst>
            <pc:docMk/>
            <pc:sldMk cId="3718267640" sldId="28592"/>
            <ac:spMk id="161795" creationId="{FB1829F2-41C4-FAF9-7ED6-07EA0A47FA85}"/>
          </ac:spMkLst>
        </pc:spChg>
      </pc:sldChg>
      <pc:sldChg chg="add del">
        <pc:chgData name="Jim McGowan" userId="7cd36c50-75f2-4725-a6b3-0fe31ea99fa6" providerId="ADAL" clId="{449CE0BA-7942-4027-A788-A2C5851605C8}" dt="2026-04-14T16:56:04.719" v="1778" actId="47"/>
        <pc:sldMkLst>
          <pc:docMk/>
          <pc:sldMk cId="3419042360" sldId="28604"/>
        </pc:sldMkLst>
      </pc:sldChg>
      <pc:sldChg chg="add del">
        <pc:chgData name="Jim McGowan" userId="7cd36c50-75f2-4725-a6b3-0fe31ea99fa6" providerId="ADAL" clId="{449CE0BA-7942-4027-A788-A2C5851605C8}" dt="2026-04-14T16:56:04.719" v="1778" actId="47"/>
        <pc:sldMkLst>
          <pc:docMk/>
          <pc:sldMk cId="2244830353" sldId="28605"/>
        </pc:sldMkLst>
      </pc:sldChg>
      <pc:sldChg chg="add del">
        <pc:chgData name="Jim McGowan" userId="7cd36c50-75f2-4725-a6b3-0fe31ea99fa6" providerId="ADAL" clId="{449CE0BA-7942-4027-A788-A2C5851605C8}" dt="2026-04-14T16:56:04.719" v="1778" actId="47"/>
        <pc:sldMkLst>
          <pc:docMk/>
          <pc:sldMk cId="2512478926" sldId="28606"/>
        </pc:sldMkLst>
      </pc:sldChg>
      <pc:sldChg chg="add del">
        <pc:chgData name="Jim McGowan" userId="7cd36c50-75f2-4725-a6b3-0fe31ea99fa6" providerId="ADAL" clId="{449CE0BA-7942-4027-A788-A2C5851605C8}" dt="2026-04-14T16:56:04.719" v="1778" actId="47"/>
        <pc:sldMkLst>
          <pc:docMk/>
          <pc:sldMk cId="611827642" sldId="28607"/>
        </pc:sldMkLst>
      </pc:sldChg>
      <pc:sldChg chg="add del">
        <pc:chgData name="Jim McGowan" userId="7cd36c50-75f2-4725-a6b3-0fe31ea99fa6" providerId="ADAL" clId="{449CE0BA-7942-4027-A788-A2C5851605C8}" dt="2026-04-14T16:56:04.719" v="1778" actId="47"/>
        <pc:sldMkLst>
          <pc:docMk/>
          <pc:sldMk cId="3062788717" sldId="28608"/>
        </pc:sldMkLst>
      </pc:sldChg>
      <pc:sldChg chg="add del">
        <pc:chgData name="Jim McGowan" userId="7cd36c50-75f2-4725-a6b3-0fe31ea99fa6" providerId="ADAL" clId="{449CE0BA-7942-4027-A788-A2C5851605C8}" dt="2026-04-14T16:56:04.719" v="1778" actId="47"/>
        <pc:sldMkLst>
          <pc:docMk/>
          <pc:sldMk cId="617275133" sldId="28609"/>
        </pc:sldMkLst>
      </pc:sldChg>
      <pc:sldChg chg="add del">
        <pc:chgData name="Jim McGowan" userId="7cd36c50-75f2-4725-a6b3-0fe31ea99fa6" providerId="ADAL" clId="{449CE0BA-7942-4027-A788-A2C5851605C8}" dt="2026-04-14T16:56:04.719" v="1778" actId="47"/>
        <pc:sldMkLst>
          <pc:docMk/>
          <pc:sldMk cId="2585084952" sldId="28615"/>
        </pc:sldMkLst>
      </pc:sldChg>
      <pc:sldChg chg="modSp add del mod">
        <pc:chgData name="Jim McGowan" userId="7cd36c50-75f2-4725-a6b3-0fe31ea99fa6" providerId="ADAL" clId="{449CE0BA-7942-4027-A788-A2C5851605C8}" dt="2026-04-14T16:57:25.093" v="1780"/>
        <pc:sldMkLst>
          <pc:docMk/>
          <pc:sldMk cId="3962805454" sldId="28616"/>
        </pc:sldMkLst>
      </pc:sldChg>
      <pc:sldChg chg="modSp add del mod">
        <pc:chgData name="Jim McGowan" userId="7cd36c50-75f2-4725-a6b3-0fe31ea99fa6" providerId="ADAL" clId="{449CE0BA-7942-4027-A788-A2C5851605C8}" dt="2026-04-14T16:56:04.719" v="1778" actId="47"/>
        <pc:sldMkLst>
          <pc:docMk/>
          <pc:sldMk cId="1498973364" sldId="28617"/>
        </pc:sldMkLst>
      </pc:sldChg>
      <pc:sldChg chg="modSp add del mod">
        <pc:chgData name="Jim McGowan" userId="7cd36c50-75f2-4725-a6b3-0fe31ea99fa6" providerId="ADAL" clId="{449CE0BA-7942-4027-A788-A2C5851605C8}" dt="2026-04-14T16:56:04.719" v="1778" actId="47"/>
        <pc:sldMkLst>
          <pc:docMk/>
          <pc:sldMk cId="3492169378" sldId="28618"/>
        </pc:sldMkLst>
      </pc:sldChg>
      <pc:sldChg chg="modSp add del mod">
        <pc:chgData name="Jim McGowan" userId="7cd36c50-75f2-4725-a6b3-0fe31ea99fa6" providerId="ADAL" clId="{449CE0BA-7942-4027-A788-A2C5851605C8}" dt="2026-04-14T16:56:04.719" v="1778" actId="47"/>
        <pc:sldMkLst>
          <pc:docMk/>
          <pc:sldMk cId="2046856402" sldId="28619"/>
        </pc:sldMkLst>
      </pc:sldChg>
      <pc:sldChg chg="add del">
        <pc:chgData name="Jim McGowan" userId="7cd36c50-75f2-4725-a6b3-0fe31ea99fa6" providerId="ADAL" clId="{449CE0BA-7942-4027-A788-A2C5851605C8}" dt="2026-04-14T16:56:04.719" v="1778" actId="47"/>
        <pc:sldMkLst>
          <pc:docMk/>
          <pc:sldMk cId="3342943424" sldId="28620"/>
        </pc:sldMkLst>
      </pc:sldChg>
      <pc:sldChg chg="add del">
        <pc:chgData name="Jim McGowan" userId="7cd36c50-75f2-4725-a6b3-0fe31ea99fa6" providerId="ADAL" clId="{449CE0BA-7942-4027-A788-A2C5851605C8}" dt="2026-04-14T16:56:04.719" v="1778" actId="47"/>
        <pc:sldMkLst>
          <pc:docMk/>
          <pc:sldMk cId="322990914" sldId="28621"/>
        </pc:sldMkLst>
      </pc:sldChg>
      <pc:sldChg chg="modSp mod">
        <pc:chgData name="Jim McGowan" userId="7cd36c50-75f2-4725-a6b3-0fe31ea99fa6" providerId="ADAL" clId="{449CE0BA-7942-4027-A788-A2C5851605C8}" dt="2026-04-14T17:01:18.132" v="1790" actId="113"/>
        <pc:sldMkLst>
          <pc:docMk/>
          <pc:sldMk cId="288612166" sldId="28627"/>
        </pc:sldMkLst>
        <pc:spChg chg="mod">
          <ac:chgData name="Jim McGowan" userId="7cd36c50-75f2-4725-a6b3-0fe31ea99fa6" providerId="ADAL" clId="{449CE0BA-7942-4027-A788-A2C5851605C8}" dt="2026-04-14T17:01:18.132" v="1790" actId="113"/>
          <ac:spMkLst>
            <pc:docMk/>
            <pc:sldMk cId="288612166" sldId="28627"/>
            <ac:spMk id="3" creationId="{CC114B2D-F004-F2D1-D491-250F89586F9B}"/>
          </ac:spMkLst>
        </pc:spChg>
      </pc:sldChg>
      <pc:sldChg chg="modSp add mod ord">
        <pc:chgData name="Jim McGowan" userId="7cd36c50-75f2-4725-a6b3-0fe31ea99fa6" providerId="ADAL" clId="{449CE0BA-7942-4027-A788-A2C5851605C8}" dt="2026-04-15T13:18:02.625" v="1802" actId="108"/>
        <pc:sldMkLst>
          <pc:docMk/>
          <pc:sldMk cId="2510527535" sldId="28632"/>
        </pc:sldMkLst>
        <pc:spChg chg="mod">
          <ac:chgData name="Jim McGowan" userId="7cd36c50-75f2-4725-a6b3-0fe31ea99fa6" providerId="ADAL" clId="{449CE0BA-7942-4027-A788-A2C5851605C8}" dt="2026-04-15T13:18:02.625" v="1802" actId="108"/>
          <ac:spMkLst>
            <pc:docMk/>
            <pc:sldMk cId="2510527535" sldId="28632"/>
            <ac:spMk id="9" creationId="{F7710105-B4BF-4AC0-9191-DA02ABD0C4A2}"/>
          </ac:spMkLst>
        </pc:spChg>
      </pc:sldChg>
      <pc:sldChg chg="add">
        <pc:chgData name="Jim McGowan" userId="7cd36c50-75f2-4725-a6b3-0fe31ea99fa6" providerId="ADAL" clId="{449CE0BA-7942-4027-A788-A2C5851605C8}" dt="2026-04-15T13:16:09.108" v="1797"/>
        <pc:sldMkLst>
          <pc:docMk/>
          <pc:sldMk cId="547485822" sldId="28633"/>
        </pc:sldMkLst>
      </pc:sldChg>
      <pc:sldChg chg="modSp add mod">
        <pc:chgData name="Jim McGowan" userId="7cd36c50-75f2-4725-a6b3-0fe31ea99fa6" providerId="ADAL" clId="{449CE0BA-7942-4027-A788-A2C5851605C8}" dt="2026-04-15T14:59:30.568" v="1806" actId="108"/>
        <pc:sldMkLst>
          <pc:docMk/>
          <pc:sldMk cId="3686124796" sldId="28634"/>
        </pc:sldMkLst>
        <pc:spChg chg="mod">
          <ac:chgData name="Jim McGowan" userId="7cd36c50-75f2-4725-a6b3-0fe31ea99fa6" providerId="ADAL" clId="{449CE0BA-7942-4027-A788-A2C5851605C8}" dt="2026-04-15T14:59:30.568" v="1806" actId="108"/>
          <ac:spMkLst>
            <pc:docMk/>
            <pc:sldMk cId="3686124796" sldId="28634"/>
            <ac:spMk id="4" creationId="{E5D3E0B1-6F50-403A-8A11-3536F5096CF6}"/>
          </ac:spMkLst>
        </pc:spChg>
      </pc:sldChg>
      <pc:sldChg chg="del">
        <pc:chgData name="Jim McGowan" userId="7cd36c50-75f2-4725-a6b3-0fe31ea99fa6" providerId="ADAL" clId="{449CE0BA-7942-4027-A788-A2C5851605C8}" dt="2026-04-14T16:56:04.719" v="1778" actId="47"/>
        <pc:sldMkLst>
          <pc:docMk/>
          <pc:sldMk cId="960364197" sldId="28646"/>
        </pc:sldMkLst>
      </pc:sldChg>
      <pc:sldChg chg="delSp modSp new del mod ord">
        <pc:chgData name="Jim McGowan" userId="7cd36c50-75f2-4725-a6b3-0fe31ea99fa6" providerId="ADAL" clId="{449CE0BA-7942-4027-A788-A2C5851605C8}" dt="2026-04-14T16:56:04.719" v="1778" actId="47"/>
        <pc:sldMkLst>
          <pc:docMk/>
          <pc:sldMk cId="2187979125" sldId="28647"/>
        </pc:sldMkLst>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3-31T22:05:41.897" v="309" actId="6549"/>
      <pc:docMkLst>
        <pc:docMk/>
      </pc:docMkLst>
      <pc:sldChg chg="modSp add mod">
        <pc:chgData name="Jim McGowan" userId="e2c7446dd3aca506" providerId="LiveId" clId="{9C25796A-7B39-4A71-8A01-5B1771AE4BD7}" dt="2026-03-31T21:59:12.734" v="286" actId="108"/>
        <pc:sldMkLst>
          <pc:docMk/>
          <pc:sldMk cId="0" sldId="276"/>
        </pc:sldMkLst>
        <pc:spChg chg="mod">
          <ac:chgData name="Jim McGowan" userId="e2c7446dd3aca506" providerId="LiveId" clId="{9C25796A-7B39-4A71-8A01-5B1771AE4BD7}" dt="2026-03-31T21:59:12.734" v="286" actId="108"/>
          <ac:spMkLst>
            <pc:docMk/>
            <pc:sldMk cId="0" sldId="276"/>
            <ac:spMk id="7171" creationId="{00000000-0000-0000-0000-000000000000}"/>
          </ac:spMkLst>
        </pc:spChg>
      </pc:sldChg>
      <pc:sldChg chg="add">
        <pc:chgData name="Jim McGowan" userId="e2c7446dd3aca506" providerId="LiveId" clId="{9C25796A-7B39-4A71-8A01-5B1771AE4BD7}" dt="2026-03-25T01:08:53.785" v="76"/>
        <pc:sldMkLst>
          <pc:docMk/>
          <pc:sldMk cId="149135440" sldId="447"/>
        </pc:sldMkLst>
      </pc:sldChg>
      <pc:sldChg chg="modSp add mod">
        <pc:chgData name="Jim McGowan" userId="e2c7446dd3aca506" providerId="LiveId" clId="{9C25796A-7B39-4A71-8A01-5B1771AE4BD7}" dt="2026-03-31T22:00:44.048" v="296" actId="1035"/>
        <pc:sldMkLst>
          <pc:docMk/>
          <pc:sldMk cId="166526077" sldId="491"/>
        </pc:sldMkLst>
        <pc:picChg chg="mod">
          <ac:chgData name="Jim McGowan" userId="e2c7446dd3aca506" providerId="LiveId" clId="{9C25796A-7B39-4A71-8A01-5B1771AE4BD7}" dt="2026-03-31T22:00:44.048" v="296" actId="1035"/>
          <ac:picMkLst>
            <pc:docMk/>
            <pc:sldMk cId="166526077" sldId="491"/>
            <ac:picMk id="3" creationId="{B60031A8-B747-B48F-AA72-CE721575ABA4}"/>
          </ac:picMkLst>
        </pc:picChg>
      </pc:sldChg>
      <pc:sldChg chg="addSp delSp modSp add mod">
        <pc:chgData name="Jim McGowan" userId="e2c7446dd3aca506" providerId="LiveId" clId="{9C25796A-7B39-4A71-8A01-5B1771AE4BD7}" dt="2026-03-31T22:00:49.611" v="298"/>
        <pc:sldMkLst>
          <pc:docMk/>
          <pc:sldMk cId="2565347491" sldId="493"/>
        </pc:sldMkLst>
        <pc:picChg chg="add mod">
          <ac:chgData name="Jim McGowan" userId="e2c7446dd3aca506" providerId="LiveId" clId="{9C25796A-7B39-4A71-8A01-5B1771AE4BD7}" dt="2026-03-31T22:00:49.611" v="298"/>
          <ac:picMkLst>
            <pc:docMk/>
            <pc:sldMk cId="2565347491" sldId="493"/>
            <ac:picMk id="4" creationId="{8607B972-054F-AF59-A8EC-8CBF5FE27485}"/>
          </ac:picMkLst>
        </pc:picChg>
      </pc:sldChg>
      <pc:sldChg chg="delSp modSp add mod">
        <pc:chgData name="Jim McGowan" userId="e2c7446dd3aca506" providerId="LiveId" clId="{9C25796A-7B39-4A71-8A01-5B1771AE4BD7}" dt="2026-03-25T01:53:46.622" v="148" actId="478"/>
        <pc:sldMkLst>
          <pc:docMk/>
          <pc:sldMk cId="1587503958" sldId="762"/>
        </pc:sldMkLst>
        <pc:spChg chg="mod">
          <ac:chgData name="Jim McGowan" userId="e2c7446dd3aca506" providerId="LiveId" clId="{9C25796A-7B39-4A71-8A01-5B1771AE4BD7}" dt="2026-03-25T01:53:40.336" v="147" actId="12788"/>
          <ac:spMkLst>
            <pc:docMk/>
            <pc:sldMk cId="1587503958" sldId="762"/>
            <ac:spMk id="6" creationId="{00000000-0000-0000-0000-000000000000}"/>
          </ac:spMkLst>
        </pc:spChg>
      </pc:sldChg>
      <pc:sldChg chg="add">
        <pc:chgData name="Jim McGowan" userId="e2c7446dd3aca506" providerId="LiveId" clId="{9C25796A-7B39-4A71-8A01-5B1771AE4BD7}" dt="2026-03-25T01:12:43.677" v="85"/>
        <pc:sldMkLst>
          <pc:docMk/>
          <pc:sldMk cId="0" sldId="1116"/>
        </pc:sldMkLst>
      </pc:sldChg>
      <pc:sldChg chg="modSp add mod">
        <pc:chgData name="Jim McGowan" userId="e2c7446dd3aca506" providerId="LiveId" clId="{9C25796A-7B39-4A71-8A01-5B1771AE4BD7}" dt="2026-03-31T21:54:02.451" v="247" actId="207"/>
        <pc:sldMkLst>
          <pc:docMk/>
          <pc:sldMk cId="0" sldId="1777"/>
        </pc:sldMkLst>
        <pc:graphicFrameChg chg="modGraphic">
          <ac:chgData name="Jim McGowan" userId="e2c7446dd3aca506" providerId="LiveId" clId="{9C25796A-7B39-4A71-8A01-5B1771AE4BD7}" dt="2026-03-31T21:54:02.451" v="247" actId="207"/>
          <ac:graphicFrameMkLst>
            <pc:docMk/>
            <pc:sldMk cId="0" sldId="1777"/>
            <ac:graphicFrameMk id="62467" creationId="{00000000-0000-0000-0000-000000000000}"/>
          </ac:graphicFrameMkLst>
        </pc:graphicFrameChg>
      </pc:sldChg>
      <pc:sldChg chg="modSp add mod">
        <pc:chgData name="Jim McGowan" userId="e2c7446dd3aca506" providerId="LiveId" clId="{9C25796A-7B39-4A71-8A01-5B1771AE4BD7}" dt="2026-03-25T02:22:03.643" v="197"/>
        <pc:sldMkLst>
          <pc:docMk/>
          <pc:sldMk cId="3101649973" sldId="2850"/>
        </pc:sldMkLst>
        <pc:graphicFrameChg chg="mod modGraphic">
          <ac:chgData name="Jim McGowan" userId="e2c7446dd3aca506" providerId="LiveId" clId="{9C25796A-7B39-4A71-8A01-5B1771AE4BD7}" dt="2026-03-25T02:22:03.643" v="197"/>
          <ac:graphicFrameMkLst>
            <pc:docMk/>
            <pc:sldMk cId="3101649973" sldId="2850"/>
            <ac:graphicFrameMk id="4" creationId="{00000000-0000-0000-0000-000000000000}"/>
          </ac:graphicFrameMkLst>
        </pc:graphicFrameChg>
      </pc:sldChg>
      <pc:sldChg chg="modSp add mod">
        <pc:chgData name="Jim McGowan" userId="e2c7446dd3aca506" providerId="LiveId" clId="{9C25796A-7B39-4A71-8A01-5B1771AE4BD7}" dt="2026-03-25T01:56:54.314" v="156"/>
        <pc:sldMkLst>
          <pc:docMk/>
          <pc:sldMk cId="3607889425" sldId="4840"/>
        </pc:sldMkLst>
        <pc:spChg chg="mod">
          <ac:chgData name="Jim McGowan" userId="e2c7446dd3aca506" providerId="LiveId" clId="{9C25796A-7B39-4A71-8A01-5B1771AE4BD7}" dt="2026-03-25T01:56:54.314" v="156"/>
          <ac:spMkLst>
            <pc:docMk/>
            <pc:sldMk cId="3607889425" sldId="4840"/>
            <ac:spMk id="134147" creationId="{00000000-0000-0000-0000-000000000000}"/>
          </ac:spMkLst>
        </pc:spChg>
      </pc:sldChg>
      <pc:sldChg chg="add">
        <pc:chgData name="Jim McGowan" userId="e2c7446dd3aca506" providerId="LiveId" clId="{9C25796A-7B39-4A71-8A01-5B1771AE4BD7}" dt="2026-03-25T01:09:33.576" v="77"/>
        <pc:sldMkLst>
          <pc:docMk/>
          <pc:sldMk cId="2853248414" sldId="6279"/>
        </pc:sldMkLst>
      </pc:sldChg>
      <pc:sldChg chg="modSp add mod">
        <pc:chgData name="Jim McGowan" userId="e2c7446dd3aca506" providerId="LiveId" clId="{9C25796A-7B39-4A71-8A01-5B1771AE4BD7}" dt="2026-03-25T01:49:09.195" v="95" actId="948"/>
        <pc:sldMkLst>
          <pc:docMk/>
          <pc:sldMk cId="3665347273" sldId="6624"/>
        </pc:sldMkLst>
        <pc:spChg chg="mod">
          <ac:chgData name="Jim McGowan" userId="e2c7446dd3aca506" providerId="LiveId" clId="{9C25796A-7B39-4A71-8A01-5B1771AE4BD7}" dt="2026-03-25T01:49:09.195" v="95" actId="948"/>
          <ac:spMkLst>
            <pc:docMk/>
            <pc:sldMk cId="3665347273" sldId="6624"/>
            <ac:spMk id="38914" creationId="{00000000-0000-0000-0000-000000000000}"/>
          </ac:spMkLst>
        </pc:spChg>
      </pc:sldChg>
      <pc:sldChg chg="modSp add mod">
        <pc:chgData name="Jim McGowan" userId="e2c7446dd3aca506" providerId="LiveId" clId="{9C25796A-7B39-4A71-8A01-5B1771AE4BD7}" dt="2026-03-31T21:58:18.570" v="283" actId="108"/>
        <pc:sldMkLst>
          <pc:docMk/>
          <pc:sldMk cId="1357431493" sldId="7261"/>
        </pc:sldMkLst>
        <pc:spChg chg="mod">
          <ac:chgData name="Jim McGowan" userId="e2c7446dd3aca506" providerId="LiveId" clId="{9C25796A-7B39-4A71-8A01-5B1771AE4BD7}" dt="2026-03-31T21:58:18.570" v="283" actId="108"/>
          <ac:spMkLst>
            <pc:docMk/>
            <pc:sldMk cId="1357431493" sldId="7261"/>
            <ac:spMk id="7171" creationId="{00000000-0000-0000-0000-000000000000}"/>
          </ac:spMkLst>
        </pc:spChg>
      </pc:sldChg>
      <pc:sldChg chg="modSp add mod">
        <pc:chgData name="Jim McGowan" userId="e2c7446dd3aca506" providerId="LiveId" clId="{9C25796A-7B39-4A71-8A01-5B1771AE4BD7}" dt="2026-03-31T21:59:01.181" v="285" actId="255"/>
        <pc:sldMkLst>
          <pc:docMk/>
          <pc:sldMk cId="1952113096" sldId="7262"/>
        </pc:sldMkLst>
        <pc:spChg chg="mod">
          <ac:chgData name="Jim McGowan" userId="e2c7446dd3aca506" providerId="LiveId" clId="{9C25796A-7B39-4A71-8A01-5B1771AE4BD7}" dt="2026-03-31T21:59:01.181" v="285" actId="255"/>
          <ac:spMkLst>
            <pc:docMk/>
            <pc:sldMk cId="1952113096" sldId="7262"/>
            <ac:spMk id="7171" creationId="{00000000-0000-0000-0000-000000000000}"/>
          </ac:spMkLst>
        </pc:spChg>
      </pc:sldChg>
      <pc:sldChg chg="modSp add mod">
        <pc:chgData name="Jim McGowan" userId="e2c7446dd3aca506" providerId="LiveId" clId="{9C25796A-7B39-4A71-8A01-5B1771AE4BD7}" dt="2026-03-25T02:12:59.982" v="180" actId="948"/>
        <pc:sldMkLst>
          <pc:docMk/>
          <pc:sldMk cId="1184281112" sldId="9586"/>
        </pc:sldMkLst>
        <pc:spChg chg="mod">
          <ac:chgData name="Jim McGowan" userId="e2c7446dd3aca506" providerId="LiveId" clId="{9C25796A-7B39-4A71-8A01-5B1771AE4BD7}" dt="2026-03-25T02:12:59.982" v="180" actId="948"/>
          <ac:spMkLst>
            <pc:docMk/>
            <pc:sldMk cId="1184281112" sldId="9586"/>
            <ac:spMk id="3" creationId="{CC114B2D-F004-F2D1-D491-250F89586F9B}"/>
          </ac:spMkLst>
        </pc:spChg>
      </pc:sldChg>
      <pc:sldChg chg="add">
        <pc:chgData name="Jim McGowan" userId="e2c7446dd3aca506" providerId="LiveId" clId="{9C25796A-7B39-4A71-8A01-5B1771AE4BD7}" dt="2026-03-25T01:08:53.785" v="76"/>
        <pc:sldMkLst>
          <pc:docMk/>
          <pc:sldMk cId="416742178" sldId="11070"/>
        </pc:sldMkLst>
      </pc:sldChg>
      <pc:sldChg chg="add">
        <pc:chgData name="Jim McGowan" userId="e2c7446dd3aca506" providerId="LiveId" clId="{9C25796A-7B39-4A71-8A01-5B1771AE4BD7}" dt="2026-03-25T01:09:33.576" v="77"/>
        <pc:sldMkLst>
          <pc:docMk/>
          <pc:sldMk cId="2355471774" sldId="11378"/>
        </pc:sldMkLst>
      </pc:sldChg>
      <pc:sldChg chg="add">
        <pc:chgData name="Jim McGowan" userId="e2c7446dd3aca506" providerId="LiveId" clId="{9C25796A-7B39-4A71-8A01-5B1771AE4BD7}" dt="2026-03-25T01:13:11" v="86"/>
        <pc:sldMkLst>
          <pc:docMk/>
          <pc:sldMk cId="2720267893" sldId="27479"/>
        </pc:sldMkLst>
      </pc:sldChg>
      <pc:sldChg chg="modSp add mod">
        <pc:chgData name="Jim McGowan" userId="e2c7446dd3aca506" providerId="LiveId" clId="{9C25796A-7B39-4A71-8A01-5B1771AE4BD7}" dt="2026-03-25T01:56:22.383" v="153"/>
        <pc:sldMkLst>
          <pc:docMk/>
          <pc:sldMk cId="2090491122" sldId="28018"/>
        </pc:sldMkLst>
        <pc:spChg chg="mod">
          <ac:chgData name="Jim McGowan" userId="e2c7446dd3aca506" providerId="LiveId" clId="{9C25796A-7B39-4A71-8A01-5B1771AE4BD7}" dt="2026-03-25T01:55:37.961" v="149" actId="108"/>
          <ac:spMkLst>
            <pc:docMk/>
            <pc:sldMk cId="2090491122" sldId="28018"/>
            <ac:spMk id="3" creationId="{83A1720A-BE41-A8DE-FC73-2361DFF55F00}"/>
          </ac:spMkLst>
        </pc:spChg>
        <pc:spChg chg="mod">
          <ac:chgData name="Jim McGowan" userId="e2c7446dd3aca506" providerId="LiveId" clId="{9C25796A-7B39-4A71-8A01-5B1771AE4BD7}" dt="2026-03-25T01:56:22.383" v="153"/>
          <ac:spMkLst>
            <pc:docMk/>
            <pc:sldMk cId="2090491122" sldId="28018"/>
            <ac:spMk id="14338" creationId="{A6F9D827-CCF4-EA7B-956E-2997BC205D89}"/>
          </ac:spMkLst>
        </pc:spChg>
      </pc:sldChg>
      <pc:sldChg chg="add">
        <pc:chgData name="Jim McGowan" userId="e2c7446dd3aca506" providerId="LiveId" clId="{9C25796A-7B39-4A71-8A01-5B1771AE4BD7}" dt="2026-03-25T01:06:38.003" v="62"/>
        <pc:sldMkLst>
          <pc:docMk/>
          <pc:sldMk cId="3921068844" sldId="28028"/>
        </pc:sldMkLst>
      </pc:sldChg>
      <pc:sldChg chg="modSp mod">
        <pc:chgData name="Jim McGowan" userId="e2c7446dd3aca506" providerId="LiveId" clId="{9C25796A-7B39-4A71-8A01-5B1771AE4BD7}" dt="2026-03-31T21:40:38.683" v="228" actId="113"/>
        <pc:sldMkLst>
          <pc:docMk/>
          <pc:sldMk cId="2627198741" sldId="28183"/>
        </pc:sldMkLst>
        <pc:spChg chg="mod">
          <ac:chgData name="Jim McGowan" userId="e2c7446dd3aca506" providerId="LiveId" clId="{9C25796A-7B39-4A71-8A01-5B1771AE4BD7}" dt="2026-03-31T21:40:38.683" v="228" actId="113"/>
          <ac:spMkLst>
            <pc:docMk/>
            <pc:sldMk cId="2627198741" sldId="28183"/>
            <ac:spMk id="134147" creationId="{45891637-D3BC-9C9A-5E72-327CF5F19DE6}"/>
          </ac:spMkLst>
        </pc:spChg>
      </pc:sldChg>
      <pc:sldChg chg="add">
        <pc:chgData name="Jim McGowan" userId="e2c7446dd3aca506" providerId="LiveId" clId="{9C25796A-7B39-4A71-8A01-5B1771AE4BD7}" dt="2026-03-25T01:15:10.691" v="93"/>
        <pc:sldMkLst>
          <pc:docMk/>
          <pc:sldMk cId="4195349810" sldId="28394"/>
        </pc:sldMkLst>
      </pc:sldChg>
      <pc:sldChg chg="modSp add mod">
        <pc:chgData name="Jim McGowan" userId="e2c7446dd3aca506" providerId="LiveId" clId="{9C25796A-7B39-4A71-8A01-5B1771AE4BD7}" dt="2026-03-25T01:08:18.392" v="75" actId="255"/>
        <pc:sldMkLst>
          <pc:docMk/>
          <pc:sldMk cId="2758556735" sldId="28622"/>
        </pc:sldMkLst>
        <pc:spChg chg="mod">
          <ac:chgData name="Jim McGowan" userId="e2c7446dd3aca506" providerId="LiveId" clId="{9C25796A-7B39-4A71-8A01-5B1771AE4BD7}" dt="2026-03-25T01:08:18.392" v="75" actId="255"/>
          <ac:spMkLst>
            <pc:docMk/>
            <pc:sldMk cId="2758556735" sldId="28622"/>
            <ac:spMk id="68611" creationId="{00000000-0000-0000-0000-000000000000}"/>
          </ac:spMkLst>
        </pc:spChg>
      </pc:sldChg>
      <pc:sldChg chg="modSp add mod">
        <pc:chgData name="Jim McGowan" userId="e2c7446dd3aca506" providerId="LiveId" clId="{9C25796A-7B39-4A71-8A01-5B1771AE4BD7}" dt="2026-03-25T01:49:26.664" v="96" actId="108"/>
        <pc:sldMkLst>
          <pc:docMk/>
          <pc:sldMk cId="1127974488" sldId="28623"/>
        </pc:sldMkLst>
        <pc:spChg chg="mod">
          <ac:chgData name="Jim McGowan" userId="e2c7446dd3aca506" providerId="LiveId" clId="{9C25796A-7B39-4A71-8A01-5B1771AE4BD7}" dt="2026-03-25T01:49:26.664" v="96" actId="108"/>
          <ac:spMkLst>
            <pc:docMk/>
            <pc:sldMk cId="1127974488" sldId="28623"/>
            <ac:spMk id="134147" creationId="{00000000-0000-0000-0000-000000000000}"/>
          </ac:spMkLst>
        </pc:spChg>
      </pc:sldChg>
      <pc:sldChg chg="modSp add mod">
        <pc:chgData name="Jim McGowan" userId="e2c7446dd3aca506" providerId="LiveId" clId="{9C25796A-7B39-4A71-8A01-5B1771AE4BD7}" dt="2026-03-25T02:20:17.991" v="194" actId="404"/>
        <pc:sldMkLst>
          <pc:docMk/>
          <pc:sldMk cId="1392155068" sldId="28624"/>
        </pc:sldMkLst>
        <pc:spChg chg="mod">
          <ac:chgData name="Jim McGowan" userId="e2c7446dd3aca506" providerId="LiveId" clId="{9C25796A-7B39-4A71-8A01-5B1771AE4BD7}" dt="2026-03-25T02:20:17.991" v="194" actId="404"/>
          <ac:spMkLst>
            <pc:docMk/>
            <pc:sldMk cId="1392155068" sldId="28624"/>
            <ac:spMk id="68611" creationId="{00000000-0000-0000-0000-000000000000}"/>
          </ac:spMkLst>
        </pc:spChg>
      </pc:sldChg>
      <pc:sldChg chg="modSp add mod">
        <pc:chgData name="Jim McGowan" userId="e2c7446dd3aca506" providerId="LiveId" clId="{9C25796A-7B39-4A71-8A01-5B1771AE4BD7}" dt="2026-03-25T02:20:16.905" v="193" actId="404"/>
        <pc:sldMkLst>
          <pc:docMk/>
          <pc:sldMk cId="905719142" sldId="28625"/>
        </pc:sldMkLst>
        <pc:spChg chg="mod">
          <ac:chgData name="Jim McGowan" userId="e2c7446dd3aca506" providerId="LiveId" clId="{9C25796A-7B39-4A71-8A01-5B1771AE4BD7}" dt="2026-03-25T02:20:16.905" v="193" actId="404"/>
          <ac:spMkLst>
            <pc:docMk/>
            <pc:sldMk cId="905719142" sldId="28625"/>
            <ac:spMk id="68611" creationId="{00000000-0000-0000-0000-000000000000}"/>
          </ac:spMkLst>
        </pc:spChg>
      </pc:sldChg>
      <pc:sldChg chg="modSp add mod">
        <pc:chgData name="Jim McGowan" userId="e2c7446dd3aca506" providerId="LiveId" clId="{9C25796A-7B39-4A71-8A01-5B1771AE4BD7}" dt="2026-03-25T02:20:15.210" v="192" actId="404"/>
        <pc:sldMkLst>
          <pc:docMk/>
          <pc:sldMk cId="1022775774" sldId="28626"/>
        </pc:sldMkLst>
        <pc:spChg chg="mod">
          <ac:chgData name="Jim McGowan" userId="e2c7446dd3aca506" providerId="LiveId" clId="{9C25796A-7B39-4A71-8A01-5B1771AE4BD7}" dt="2026-03-25T02:20:15.210" v="192" actId="404"/>
          <ac:spMkLst>
            <pc:docMk/>
            <pc:sldMk cId="1022775774" sldId="28626"/>
            <ac:spMk id="68611" creationId="{00000000-0000-0000-0000-000000000000}"/>
          </ac:spMkLst>
        </pc:spChg>
      </pc:sldChg>
      <pc:sldChg chg="modSp add mod">
        <pc:chgData name="Jim McGowan" userId="e2c7446dd3aca506" providerId="LiveId" clId="{9C25796A-7B39-4A71-8A01-5B1771AE4BD7}" dt="2026-03-25T02:13:28.859" v="181" actId="108"/>
        <pc:sldMkLst>
          <pc:docMk/>
          <pc:sldMk cId="288612166" sldId="28627"/>
        </pc:sldMkLst>
        <pc:spChg chg="mod">
          <ac:chgData name="Jim McGowan" userId="e2c7446dd3aca506" providerId="LiveId" clId="{9C25796A-7B39-4A71-8A01-5B1771AE4BD7}" dt="2026-03-25T02:13:28.859" v="181" actId="108"/>
          <ac:spMkLst>
            <pc:docMk/>
            <pc:sldMk cId="288612166" sldId="28627"/>
            <ac:spMk id="3" creationId="{CC114B2D-F004-F2D1-D491-250F89586F9B}"/>
          </ac:spMkLst>
        </pc:spChg>
      </pc:sldChg>
      <pc:sldChg chg="add">
        <pc:chgData name="Jim McGowan" userId="e2c7446dd3aca506" providerId="LiveId" clId="{9C25796A-7B39-4A71-8A01-5B1771AE4BD7}" dt="2026-03-25T01:14:09.892" v="91"/>
        <pc:sldMkLst>
          <pc:docMk/>
          <pc:sldMk cId="3517825073" sldId="28628"/>
        </pc:sldMkLst>
      </pc:sldChg>
      <pc:sldChg chg="add">
        <pc:chgData name="Jim McGowan" userId="e2c7446dd3aca506" providerId="LiveId" clId="{9C25796A-7B39-4A71-8A01-5B1771AE4BD7}" dt="2026-03-25T01:14:09.892" v="91"/>
        <pc:sldMkLst>
          <pc:docMk/>
          <pc:sldMk cId="3549559988" sldId="28629"/>
        </pc:sldMkLst>
      </pc:sldChg>
      <pc:sldChg chg="modSp add mod">
        <pc:chgData name="Jim McGowan" userId="e2c7446dd3aca506" providerId="LiveId" clId="{9C25796A-7B39-4A71-8A01-5B1771AE4BD7}" dt="2026-03-25T02:23:02.428" v="200" actId="255"/>
        <pc:sldMkLst>
          <pc:docMk/>
          <pc:sldMk cId="844079782" sldId="28630"/>
        </pc:sldMkLst>
        <pc:spChg chg="mod">
          <ac:chgData name="Jim McGowan" userId="e2c7446dd3aca506" providerId="LiveId" clId="{9C25796A-7B39-4A71-8A01-5B1771AE4BD7}" dt="2026-03-25T02:23:02.428" v="200" actId="255"/>
          <ac:spMkLst>
            <pc:docMk/>
            <pc:sldMk cId="844079782" sldId="28630"/>
            <ac:spMk id="68611" creationId="{00000000-0000-0000-0000-000000000000}"/>
          </ac:spMkLst>
        </pc:spChg>
      </pc:sldChg>
      <pc:sldChg chg="add">
        <pc:chgData name="Jim McGowan" userId="e2c7446dd3aca506" providerId="LiveId" clId="{9C25796A-7B39-4A71-8A01-5B1771AE4BD7}" dt="2026-03-25T01:14:47.918" v="92"/>
        <pc:sldMkLst>
          <pc:docMk/>
          <pc:sldMk cId="4006729269" sldId="28631"/>
        </pc:sldMkLst>
      </pc:sldChg>
      <pc:sldMasterChg chg="delSldLayout">
        <pc:chgData name="Jim McGowan" userId="e2c7446dd3aca506" providerId="LiveId" clId="{9C25796A-7B39-4A71-8A01-5B1771AE4BD7}" dt="2026-03-31T21:22:33.613" v="201" actId="47"/>
        <pc:sldMasterMkLst>
          <pc:docMk/>
          <pc:sldMasterMk cId="0" sldId="2147483673"/>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102 Acts 17v22-31 </a:t>
            </a:r>
          </a:p>
          <a:p>
            <a:pPr>
              <a:defRPr/>
            </a:pPr>
            <a:r>
              <a:rPr lang="en-US" sz="1400" dirty="0"/>
              <a:t>04-15-2026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4/15/2026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75</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1998528109"/>
              </p:ext>
            </p:extLst>
          </p:nvPr>
        </p:nvGraphicFramePr>
        <p:xfrm>
          <a:off x="609600" y="280416"/>
          <a:ext cx="11038133" cy="6217920"/>
        </p:xfrm>
        <a:graphic>
          <a:graphicData uri="http://schemas.openxmlformats.org/drawingml/2006/table">
            <a:tbl>
              <a:tblPr/>
              <a:tblGrid>
                <a:gridCol w="3357173">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356616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801314"/>
          </a:xfrm>
          <a:prstGeom prst="rect">
            <a:avLst/>
          </a:prstGeom>
        </p:spPr>
        <p:txBody>
          <a:bodyPr wrap="square">
            <a:spAutoFit/>
          </a:bodyPr>
          <a:lstStyle/>
          <a:p>
            <a:pPr algn="ctr" defTabSz="685800">
              <a:spcBef>
                <a:spcPts val="0"/>
              </a:spcBef>
              <a:spcAft>
                <a:spcPts val="6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For the wrath of God is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revealed</a:t>
            </a:r>
            <a:r>
              <a:rPr lang="en-US" sz="3200" dirty="0">
                <a:effectLst>
                  <a:outerShdw blurRad="38100" dist="38100" dir="2700000" algn="tl">
                    <a:srgbClr val="000000">
                      <a:alpha val="43137"/>
                    </a:srgbClr>
                  </a:outerShdw>
                </a:effectLst>
                <a:latin typeface="Calibri" panose="020F0502020204030204" pitchFamily="34" charset="0"/>
              </a:rPr>
              <a:t> from heaven against all ungodliness and unrighteousness of men who suppress the truth in unrighteousness, </a:t>
            </a:r>
            <a:r>
              <a:rPr lang="en-US" sz="3200" baseline="30000" dirty="0">
                <a:effectLst>
                  <a:outerShdw blurRad="38100" dist="38100" dir="2700000" algn="tl">
                    <a:srgbClr val="000000">
                      <a:alpha val="43137"/>
                    </a:srgbClr>
                  </a:outerShdw>
                </a:effectLst>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because that which is known about God is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evident</a:t>
            </a:r>
            <a:r>
              <a:rPr lang="en-US" sz="3200" dirty="0">
                <a:effectLst>
                  <a:outerShdw blurRad="38100" dist="38100" dir="2700000" algn="tl">
                    <a:srgbClr val="000000">
                      <a:alpha val="43137"/>
                    </a:srgbClr>
                  </a:outerShdw>
                </a:effectLst>
                <a:latin typeface="Calibri" panose="020F0502020204030204" pitchFamily="34" charset="0"/>
              </a:rPr>
              <a:t> within them; for God made it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evident</a:t>
            </a:r>
            <a:r>
              <a:rPr lang="en-US" sz="3200" dirty="0">
                <a:effectLst>
                  <a:outerShdw blurRad="38100" dist="38100" dir="2700000" algn="tl">
                    <a:srgbClr val="000000">
                      <a:alpha val="43137"/>
                    </a:srgbClr>
                  </a:outerShdw>
                </a:effectLst>
                <a:latin typeface="Calibri" panose="020F0502020204030204" pitchFamily="34" charset="0"/>
              </a:rPr>
              <a:t> to them. </a:t>
            </a:r>
            <a:r>
              <a:rPr lang="en-US" sz="3200" baseline="30000" dirty="0">
                <a:effectLst>
                  <a:outerShdw blurRad="38100" dist="38100" dir="2700000" algn="tl">
                    <a:srgbClr val="000000">
                      <a:alpha val="43137"/>
                    </a:srgbClr>
                  </a:outerShdw>
                </a:effectLst>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200" dirty="0">
                <a:effectLst>
                  <a:outerShdw blurRad="38100" dist="38100" dir="2700000" algn="tl">
                    <a:srgbClr val="000000">
                      <a:alpha val="43137"/>
                    </a:srgbClr>
                  </a:outerShdw>
                </a:effectLst>
                <a:latin typeface="Calibri" panose="020F0502020204030204" pitchFamily="34" charset="0"/>
              </a:rPr>
              <a:t>, being </a:t>
            </a:r>
            <a:r>
              <a:rPr lang="en-US" sz="3200" dirty="0">
                <a:effectLst>
                  <a:outerShdw blurRad="38100" dist="38100" dir="2700000" algn="tl">
                    <a:srgbClr val="000000">
                      <a:alpha val="43137"/>
                    </a:srgbClr>
                  </a:outerShdw>
                </a:effectLst>
              </a:rPr>
              <a:t>understood</a:t>
            </a:r>
            <a:r>
              <a:rPr lang="en-US" sz="3200" dirty="0">
                <a:effectLst>
                  <a:outerShdw blurRad="38100" dist="38100" dir="2700000" algn="tl">
                    <a:srgbClr val="000000">
                      <a:alpha val="43137"/>
                    </a:srgbClr>
                  </a:outerShdw>
                </a:effectLst>
                <a:latin typeface="Calibri" panose="020F0502020204030204" pitchFamily="34" charset="0"/>
              </a:rPr>
              <a:t> through what has been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made</a:t>
            </a:r>
            <a:r>
              <a:rPr lang="en-US" sz="3200" dirty="0">
                <a:effectLst>
                  <a:outerShdw blurRad="38100" dist="38100" dir="2700000" algn="tl">
                    <a:srgbClr val="000000">
                      <a:alpha val="43137"/>
                    </a:srgbClr>
                  </a:outerShdw>
                </a:effectLst>
                <a:latin typeface="Calibri" panose="020F0502020204030204" pitchFamily="34" charset="0"/>
              </a:rPr>
              <a:t>, so that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without excuse</a:t>
            </a:r>
            <a:r>
              <a:rPr 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368612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2694-C1DD-98A0-C5FA-47E4E92A18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26CB80-A97E-0D17-CAAF-A1721FF1D71E}"/>
              </a:ext>
            </a:extLst>
          </p:cNvPr>
          <p:cNvSpPr>
            <a:spLocks noGrp="1" noChangeArrowheads="1"/>
          </p:cNvSpPr>
          <p:nvPr>
            <p:ph type="body" idx="1"/>
          </p:nvPr>
        </p:nvSpPr>
        <p:spPr>
          <a:xfrm>
            <a:off x="1524000" y="1676400"/>
            <a:ext cx="7366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7C6C225-6B55-0ECB-B8EF-2EAFCD49BFC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F03D6F9-6662-03A2-456C-E4D8B6844F81}"/>
              </a:ext>
            </a:extLst>
          </p:cNvPr>
          <p:cNvSpPr txBox="1">
            <a:spLocks noChangeArrowheads="1"/>
          </p:cNvSpPr>
          <p:nvPr/>
        </p:nvSpPr>
        <p:spPr bwMode="auto">
          <a:xfrm>
            <a:off x="2738437" y="1524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God’s Attributes</a:t>
            </a:r>
          </a:p>
        </p:txBody>
      </p:sp>
    </p:spTree>
    <p:extLst>
      <p:ext uri="{BB962C8B-B14F-4D97-AF65-F5344CB8AC3E}">
        <p14:creationId xmlns:p14="http://schemas.microsoft.com/office/powerpoint/2010/main" val="3921068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427348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D3BB-8B06-7FCB-9170-58C532B0CAE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B7E64B-3469-4879-0180-145700FE8B66}"/>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F892B046-FE39-58A6-64B0-EEE9C6CE37EF}"/>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DDDA0B9-19F0-9537-B646-4F9D893B180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7412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D010-29B8-4533-881E-ABAEB10F015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EC3D04-0492-F30D-C152-FDB75FE70524}"/>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CCABBCB0-08BE-D6D1-4CF2-E4BDB8DEF7A0}"/>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00DA9AA-6475-B7B6-0CE0-7C72D258921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51962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869872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04884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3283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55337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0040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31132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9474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rtl="0">
              <a:lnSpc>
                <a:spcPct val="100000"/>
              </a:lnSpc>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The first characteristic is that God is the Creator and the source of all life (v. 24). When Paul stated, </a:t>
            </a:r>
            <a:r>
              <a:rPr lang="en-US" b="0" i="1" u="none" strike="noStrike" dirty="0">
                <a:effectLst>
                  <a:outerShdw blurRad="38100" dist="38100" dir="2700000" algn="tl">
                    <a:srgbClr val="000000">
                      <a:alpha val="43137"/>
                    </a:srgbClr>
                  </a:outerShdw>
                </a:effectLst>
              </a:rPr>
              <a:t>The God that made the world and all things therein</a:t>
            </a:r>
            <a:r>
              <a:rPr lang="en-US" b="0" i="0" u="none" strike="noStrike" dirty="0">
                <a:effectLst>
                  <a:outerShdw blurRad="38100" dist="38100" dir="2700000" algn="tl">
                    <a:srgbClr val="000000">
                      <a:alpha val="43137"/>
                    </a:srgbClr>
                  </a:outerShdw>
                </a:effectLst>
              </a:rPr>
              <a:t>, he used Stoic language because this argument was aimed toward the Stoics. He challenged certain Greek ideas, such as that the </a:t>
            </a:r>
            <a:r>
              <a:rPr lang="en-US" b="0" i="1" u="none" strike="noStrike" dirty="0">
                <a:effectLst>
                  <a:outerShdw blurRad="38100" dist="38100" dir="2700000" algn="tl">
                    <a:srgbClr val="000000">
                      <a:alpha val="43137"/>
                    </a:srgbClr>
                  </a:outerShdw>
                </a:effectLst>
              </a:rPr>
              <a:t>demiurge</a:t>
            </a:r>
            <a:r>
              <a:rPr lang="en-US" b="0" i="0" u="none" strike="noStrike" dirty="0">
                <a:effectLst>
                  <a:outerShdw blurRad="38100" dist="38100" dir="2700000" algn="tl">
                    <a:srgbClr val="000000">
                      <a:alpha val="43137"/>
                    </a:srgbClr>
                  </a:outerShdw>
                </a:effectLst>
              </a:rPr>
              <a:t> created the universe. Furthermore, the fact that the Creator brought all things into being proved that matter did not exist eternally, as they believed. Paul declared that one God made everything, which contradicted the idea of a pantheon with a god for this and a god for that. Then, Paul said that this God is not only the Creator of the universe, but also </a:t>
            </a:r>
            <a:r>
              <a:rPr lang="en-US" b="0" i="1" u="none" strike="noStrike" dirty="0">
                <a:effectLst>
                  <a:outerShdw blurRad="38100" dist="38100" dir="2700000" algn="tl">
                    <a:srgbClr val="000000">
                      <a:alpha val="43137"/>
                    </a:srgbClr>
                  </a:outerShdw>
                </a:effectLst>
              </a:rPr>
              <a:t>Lord of heaven and earth</a:t>
            </a:r>
            <a:r>
              <a:rPr lang="en-US" b="0" i="0" u="none" strike="noStrike" dirty="0">
                <a:effectLst>
                  <a:outerShdw blurRad="38100" dist="38100" dir="2700000" algn="tl">
                    <a:srgbClr val="000000">
                      <a:alpha val="43137"/>
                    </a:srgbClr>
                  </a:outerShdw>
                </a:effectLst>
              </a:rPr>
              <a:t>. God is the Owner and absolute Possessor of both heaven and earth, not just parts of them. He does not dwell</a:t>
            </a:r>
            <a:r>
              <a:rPr lang="en-US" b="0" i="1" u="none" strike="noStrike" dirty="0">
                <a:effectLst>
                  <a:outerShdw blurRad="38100" dist="38100" dir="2700000" algn="tl">
                    <a:srgbClr val="000000">
                      <a:alpha val="43137"/>
                    </a:srgbClr>
                  </a:outerShdw>
                </a:effectLst>
              </a:rPr>
              <a:t> in temples made with hands</a:t>
            </a:r>
            <a:r>
              <a:rPr lang="en-US" b="0" i="0" u="none" strike="noStrike" dirty="0">
                <a:effectLst>
                  <a:outerShdw blurRad="38100" dist="38100" dir="2700000" algn="tl">
                    <a:srgbClr val="000000">
                      <a:alpha val="43137"/>
                    </a:srgbClr>
                  </a:outerShdw>
                </a:effectLst>
              </a:rPr>
              <a:t>, like the </a:t>
            </a:r>
            <a:r>
              <a:rPr lang="en-US" b="0" i="1" u="none" strike="noStrike" dirty="0">
                <a:effectLst>
                  <a:outerShdw blurRad="38100" dist="38100" dir="2700000" algn="tl">
                    <a:srgbClr val="000000">
                      <a:alpha val="43137"/>
                    </a:srgbClr>
                  </a:outerShdw>
                </a:effectLst>
              </a:rPr>
              <a:t>Parthenon</a:t>
            </a:r>
            <a:r>
              <a:rPr lang="en-US" b="0" i="0" u="none" strike="noStrike" dirty="0">
                <a:effectLst>
                  <a:outerShdw blurRad="38100" dist="38100" dir="2700000" algn="tl">
                    <a:srgbClr val="000000">
                      <a:alpha val="43137"/>
                    </a:srgbClr>
                  </a:outerShdw>
                </a:effectLst>
              </a:rPr>
              <a:t> in Athens.”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75855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04FB8-ABA4-1D25-83D4-7DD5C4F6CA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8662AE3-FD8C-AAA6-4746-5191E3C6F330}"/>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52B9293F-AB14-1C99-001B-1FD6760C1468}"/>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75413A7-166D-D7DF-EA3F-1223DA5DB7E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49157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5BAA-256B-5E54-4660-625942E6C3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B293FA-47FC-0907-6DC0-D1CF71D3B15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9A88178A-F037-1DA0-CC4B-E35EC85159E2}"/>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68F5C4D-2B8F-024A-86B8-83B1A96F66E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07775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the boundaries of their habitation.”</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491354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the boundaries of their habitation.”</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54748582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98601929-0C92-D78A-D5EA-0FD40D722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0CA9F38E-6CCF-A45F-D57E-65526936C07F}"/>
              </a:ext>
            </a:extLst>
          </p:cNvPr>
          <p:cNvSpPr>
            <a:spLocks noChangeArrowheads="1"/>
          </p:cNvSpPr>
          <p:nvPr/>
        </p:nvSpPr>
        <p:spPr bwMode="auto">
          <a:xfrm>
            <a:off x="609600" y="0"/>
            <a:ext cx="10972800" cy="2485296"/>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mn-cs"/>
              </a:rPr>
              <a:t>1 Corinthians 15:21-22</a:t>
            </a:r>
          </a:p>
          <a:p>
            <a:pPr algn="just">
              <a:spcAft>
                <a:spcPts val="10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56324" name="Picture 1">
            <a:extLst>
              <a:ext uri="{FF2B5EF4-FFF2-40B4-BE49-F238E27FC236}">
                <a16:creationId xmlns:a16="http://schemas.microsoft.com/office/drawing/2014/main" id="{49EB20E0-5A48-4A46-E03F-A879838AE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2789238"/>
            <a:ext cx="26828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2606F-CC49-22E6-484A-CD750D1529D9}"/>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36653472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 the Origin of Species eBook by Charles Darwin - 9780486114828 | Rakuten  Kobo United States">
            <a:extLst>
              <a:ext uri="{FF2B5EF4-FFF2-40B4-BE49-F238E27FC236}">
                <a16:creationId xmlns:a16="http://schemas.microsoft.com/office/drawing/2014/main" id="{87EB28F1-30DB-4CC5-8A87-988E97BA15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7120" y="137160"/>
            <a:ext cx="493776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13502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t 150, Darwin's 'Origin' Stirs Even More Debate : NPR">
            <a:extLst>
              <a:ext uri="{FF2B5EF4-FFF2-40B4-BE49-F238E27FC236}">
                <a16:creationId xmlns:a16="http://schemas.microsoft.com/office/drawing/2014/main" id="{9F98FDD8-30D8-4CF0-9D7C-5D7A12A8D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677" y="228600"/>
            <a:ext cx="854864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74717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their habitation</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1279744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a:t>
            </a:r>
          </a:p>
          <a:p>
            <a:pPr marL="0" marR="0" indent="0" algn="just">
              <a:lnSpc>
                <a:spcPct val="100000"/>
              </a:lnSpc>
              <a:spcBef>
                <a:spcPts val="0"/>
              </a:spcBef>
              <a:spcAft>
                <a:spcPts val="0"/>
              </a:spcAft>
              <a:buNone/>
            </a:pPr>
            <a:r>
              <a:rPr lang="en-US" sz="3400" u="none" strike="noStrike" baseline="30000" dirty="0">
                <a:effectLst>
                  <a:outerShdw blurRad="38100" dist="38100" dir="2700000" algn="tl">
                    <a:srgbClr val="000000">
                      <a:alpha val="43137"/>
                    </a:srgbClr>
                  </a:outerShdw>
                </a:effectLst>
              </a:rPr>
              <a:t>1</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Now the whole earth used the same language and the same words. </a:t>
            </a:r>
            <a:r>
              <a:rPr lang="en-US" sz="3400" u="none" strike="noStrike" baseline="30000" dirty="0">
                <a:effectLst>
                  <a:outerShdw blurRad="38100" dist="38100" dir="2700000" algn="tl">
                    <a:srgbClr val="000000">
                      <a:alpha val="43137"/>
                    </a:srgbClr>
                  </a:outerShdw>
                </a:effectLst>
              </a:rPr>
              <a:t>2</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It came about as they journeyed east, that they found a plain in the land of Shinar and settled there. </a:t>
            </a:r>
            <a:r>
              <a:rPr lang="en-US" sz="3400" u="none" strike="noStrike" baseline="30000" dirty="0">
                <a:effectLst>
                  <a:outerShdw blurRad="38100" dist="38100" dir="2700000" algn="tl">
                    <a:srgbClr val="000000">
                      <a:alpha val="43137"/>
                    </a:srgbClr>
                  </a:outerShdw>
                </a:effectLst>
              </a:rPr>
              <a:t>3</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They said to one another, “Come, let us make bricks and burn </a:t>
            </a:r>
            <a:r>
              <a:rPr lang="en-US" sz="3400" i="1" dirty="0">
                <a:effectLst>
                  <a:outerShdw blurRad="38100" dist="38100" dir="2700000" algn="tl">
                    <a:srgbClr val="000000">
                      <a:alpha val="43137"/>
                    </a:srgbClr>
                  </a:outerShdw>
                </a:effectLst>
              </a:rPr>
              <a:t>them</a:t>
            </a:r>
            <a:r>
              <a:rPr lang="en-US" sz="3400" dirty="0">
                <a:effectLst>
                  <a:outerShdw blurRad="38100" dist="38100" dir="2700000" algn="tl">
                    <a:srgbClr val="000000">
                      <a:alpha val="43137"/>
                    </a:srgbClr>
                  </a:outerShdw>
                </a:effectLst>
              </a:rPr>
              <a:t> thoroughly.” And they used brick for stone, and they used tar for mortar. </a:t>
            </a:r>
            <a:r>
              <a:rPr lang="en-US" sz="3400" u="none" strike="noStrike" baseline="30000" dirty="0">
                <a:effectLst>
                  <a:outerShdw blurRad="38100" dist="38100" dir="2700000" algn="tl">
                    <a:srgbClr val="000000">
                      <a:alpha val="43137"/>
                    </a:srgbClr>
                  </a:outerShdw>
                </a:effectLst>
              </a:rPr>
              <a:t>4</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They said, “Come, let us build for ourselves </a:t>
            </a:r>
            <a:r>
              <a:rPr lang="en-US" sz="3400" b="1" u="sng" dirty="0">
                <a:solidFill>
                  <a:srgbClr val="FFFFCC"/>
                </a:solidFill>
                <a:effectLst>
                  <a:outerShdw blurRad="38100" dist="38100" dir="2700000" algn="tl">
                    <a:srgbClr val="000000">
                      <a:alpha val="43137"/>
                    </a:srgbClr>
                  </a:outerShdw>
                </a:effectLst>
              </a:rPr>
              <a:t>a city, and a tower whose top </a:t>
            </a:r>
            <a:r>
              <a:rPr lang="en-US" sz="3400" b="1" i="1" u="sng" dirty="0">
                <a:solidFill>
                  <a:srgbClr val="FFFFCC"/>
                </a:solidFill>
                <a:effectLst>
                  <a:outerShdw blurRad="38100" dist="38100" dir="2700000" algn="tl">
                    <a:srgbClr val="000000">
                      <a:alpha val="43137"/>
                    </a:srgbClr>
                  </a:outerShdw>
                </a:effectLst>
              </a:rPr>
              <a:t>will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reach</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into heaven</a:t>
            </a:r>
            <a:r>
              <a:rPr lang="en-US" sz="3400" dirty="0">
                <a:effectLst>
                  <a:outerShdw blurRad="38100" dist="38100" dir="2700000" algn="tl">
                    <a:srgbClr val="000000">
                      <a:alpha val="43137"/>
                    </a:srgbClr>
                  </a:outerShdw>
                </a:effectLst>
                <a:latin typeface="Calibri" panose="020F0502020204030204" pitchFamily="34" charset="0"/>
              </a:rPr>
              <a:t>, and </a:t>
            </a:r>
            <a:r>
              <a:rPr lang="en-US" sz="3400" b="1" u="sng" dirty="0">
                <a:solidFill>
                  <a:srgbClr val="FFFFCC"/>
                </a:solidFill>
                <a:effectLst>
                  <a:outerShdw blurRad="38100" dist="38100" dir="2700000" algn="tl">
                    <a:srgbClr val="000000">
                      <a:alpha val="43137"/>
                    </a:srgbClr>
                  </a:outerShdw>
                </a:effectLst>
              </a:rPr>
              <a:t>let us make for ourselves a name</a:t>
            </a:r>
            <a:r>
              <a:rPr lang="en-US" sz="3400" dirty="0">
                <a:effectLst>
                  <a:outerShdw blurRad="38100" dist="38100" dir="2700000" algn="tl">
                    <a:srgbClr val="000000">
                      <a:alpha val="43137"/>
                    </a:srgbClr>
                  </a:outerShdw>
                </a:effectLst>
                <a:latin typeface="Calibri" panose="020F0502020204030204" pitchFamily="34" charset="0"/>
              </a:rPr>
              <a:t>, otherwise… </a:t>
            </a:r>
            <a:endParaRPr lang="en-US" altLang="en-US" sz="3400" dirty="0">
              <a:effectLst>
                <a:outerShdw blurRad="38100" dist="38100" dir="2700000" algn="tl">
                  <a:srgbClr val="000000">
                    <a:alpha val="43137"/>
                  </a:srgb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0292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…we will be scattered abroad over the face of the whole earth.”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came down to see the city and the tower which the sons of men had built.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6</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said, “Behold, they are one people, and they all have the same language. And this is what they began to do, and now nothing which they purpose to do will be impossible for them.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“Come, let Us go down and there </a:t>
            </a:r>
            <a:r>
              <a:rPr lang="en-US" sz="3400" b="1" u="sng" dirty="0">
                <a:solidFill>
                  <a:srgbClr val="FFFFCC"/>
                </a:solidFill>
                <a:effectLst>
                  <a:outerShdw blurRad="38100" dist="38100" dir="2700000" algn="tl">
                    <a:srgbClr val="000000">
                      <a:alpha val="43137"/>
                    </a:srgbClr>
                  </a:outerShdw>
                </a:effectLst>
              </a:rPr>
              <a:t>confuse their language</a:t>
            </a:r>
            <a:r>
              <a:rPr lang="en-US" sz="3400" dirty="0">
                <a:effectLst>
                  <a:outerShdw blurRad="38100" dist="38100" dir="2700000" algn="tl">
                    <a:srgbClr val="000000">
                      <a:alpha val="43137"/>
                    </a:srgbClr>
                  </a:outerShdw>
                </a:effectLst>
                <a:latin typeface="Calibri" panose="020F0502020204030204" pitchFamily="34" charset="0"/>
              </a:rPr>
              <a:t>, so that they will not understand one another’s speech.” </a:t>
            </a:r>
            <a:r>
              <a:rPr lang="en-US" sz="3400" baseline="30000" dirty="0">
                <a:effectLst>
                  <a:outerShdw blurRad="38100" dist="38100" dir="2700000" algn="tl">
                    <a:srgbClr val="000000">
                      <a:alpha val="43137"/>
                    </a:srgbClr>
                  </a:outerShdw>
                </a:effectLst>
                <a:latin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rPr>
              <a:t> So </a:t>
            </a:r>
            <a:r>
              <a:rPr lang="en-US" sz="3400" b="1" u="sng" dirty="0">
                <a:solidFill>
                  <a:srgbClr val="FFFFCC"/>
                </a:solidFill>
                <a:effectLst>
                  <a:outerShdw blurRad="38100" dist="38100" dir="2700000" algn="tl">
                    <a:srgbClr val="000000">
                      <a:alpha val="43137"/>
                    </a:srgbClr>
                  </a:outerShdw>
                </a:effectLst>
              </a:rPr>
              <a:t>the Lord</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latin typeface="Calibri" panose="020F0502020204030204" pitchFamily="34" charset="0"/>
              </a:rPr>
              <a:t>. . .</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57431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rPr>
              <a:t>scattered them abroad from there over the face of the whole earth; and they stopped building the city</a:t>
            </a:r>
            <a:r>
              <a:rPr lang="en-US" sz="3400" dirty="0">
                <a:effectLst>
                  <a:outerShdw blurRad="38100" dist="38100" dir="2700000" algn="tl">
                    <a:srgbClr val="000000">
                      <a:alpha val="43137"/>
                    </a:srgbClr>
                  </a:outerShdw>
                </a:effectLst>
                <a:latin typeface="Calibri" panose="020F0502020204030204" pitchFamily="34" charset="0"/>
              </a:rPr>
              <a: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Therefore its name was called Babel, because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confused the language of the whole earth; and from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rPr>
              <a:t> scattered them abroad over the face of the whole earth. </a:t>
            </a:r>
            <a:endParaRPr lang="en-US" altLang="en-US" sz="3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113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E0C73-D4F4-0AB1-F1F8-4DFC2AB58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Genesis 10:32</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These are the families of the sons of Noah, according to their genealogies, by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nations</a:t>
            </a:r>
            <a:r>
              <a:rPr lang="en-US" sz="3600" dirty="0">
                <a:effectLst>
                  <a:outerShdw blurRad="38100" dist="38100" dir="2700000" algn="tl">
                    <a:srgbClr val="000000">
                      <a:alpha val="43137"/>
                    </a:srgbClr>
                  </a:outerShdw>
                </a:effectLst>
                <a:latin typeface="Calibri" panose="020F0502020204030204" pitchFamily="34" charset="0"/>
              </a:rPr>
              <a:t>; and out of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nations were separated</a:t>
            </a:r>
            <a:r>
              <a:rPr lang="en-US" sz="3600" dirty="0">
                <a:effectLst>
                  <a:outerShdw blurRad="38100" dist="38100" dir="2700000" algn="tl">
                    <a:srgbClr val="000000">
                      <a:alpha val="43137"/>
                    </a:srgbClr>
                  </a:outerShdw>
                </a:effectLst>
                <a:latin typeface="Calibri" panose="020F0502020204030204" pitchFamily="34" charset="0"/>
              </a:rPr>
              <a:t> on the earth after the flood.”</a:t>
            </a:r>
          </a:p>
        </p:txBody>
      </p:sp>
      <p:pic>
        <p:nvPicPr>
          <p:cNvPr id="3" name="Picture 2">
            <a:extLst>
              <a:ext uri="{FF2B5EF4-FFF2-40B4-BE49-F238E27FC236}">
                <a16:creationId xmlns:a16="http://schemas.microsoft.com/office/drawing/2014/main" id="{B60031A8-B747-B48F-AA72-CE721575ABA4}"/>
              </a:ext>
            </a:extLst>
          </p:cNvPr>
          <p:cNvPicPr>
            <a:picLocks noChangeAspect="1"/>
          </p:cNvPicPr>
          <p:nvPr/>
        </p:nvPicPr>
        <p:blipFill>
          <a:blip r:embed="rId3"/>
          <a:srcRect t="12222"/>
          <a:stretch/>
        </p:blipFill>
        <p:spPr>
          <a:xfrm>
            <a:off x="4950106" y="2819400"/>
            <a:ext cx="2291789" cy="2011680"/>
          </a:xfrm>
          <a:prstGeom prst="rect">
            <a:avLst/>
          </a:prstGeom>
        </p:spPr>
      </p:pic>
    </p:spTree>
    <p:extLst>
      <p:ext uri="{BB962C8B-B14F-4D97-AF65-F5344CB8AC3E}">
        <p14:creationId xmlns:p14="http://schemas.microsoft.com/office/powerpoint/2010/main" val="1665260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643AB-C108-8477-A7BA-355708872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When the Most High gave the nations their inheritance, When He separated the sons of man, He set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 peoples</a:t>
            </a:r>
            <a:r>
              <a:rPr lang="en-US" sz="3600" dirty="0">
                <a:effectLst>
                  <a:outerShdw blurRad="38100" dist="38100" dir="2700000" algn="tl">
                    <a:srgbClr val="000000">
                      <a:alpha val="43137"/>
                    </a:srgbClr>
                  </a:outerShdw>
                </a:effectLst>
                <a:latin typeface="Calibri" panose="020F0502020204030204" pitchFamily="34" charset="0"/>
              </a:rPr>
              <a:t> According to the number of the sons of Israel.”</a:t>
            </a:r>
          </a:p>
        </p:txBody>
      </p:sp>
      <p:pic>
        <p:nvPicPr>
          <p:cNvPr id="4" name="Picture 3">
            <a:extLst>
              <a:ext uri="{FF2B5EF4-FFF2-40B4-BE49-F238E27FC236}">
                <a16:creationId xmlns:a16="http://schemas.microsoft.com/office/drawing/2014/main" id="{8607B972-054F-AF59-A8EC-8CBF5FE27485}"/>
              </a:ext>
            </a:extLst>
          </p:cNvPr>
          <p:cNvPicPr>
            <a:picLocks noChangeAspect="1"/>
          </p:cNvPicPr>
          <p:nvPr/>
        </p:nvPicPr>
        <p:blipFill>
          <a:blip r:embed="rId3"/>
          <a:srcRect t="12222"/>
          <a:stretch/>
        </p:blipFill>
        <p:spPr>
          <a:xfrm>
            <a:off x="4950106" y="2819400"/>
            <a:ext cx="2291789" cy="2011680"/>
          </a:xfrm>
          <a:prstGeom prst="rect">
            <a:avLst/>
          </a:prstGeom>
        </p:spPr>
      </p:pic>
    </p:spTree>
    <p:extLst>
      <p:ext uri="{BB962C8B-B14F-4D97-AF65-F5344CB8AC3E}">
        <p14:creationId xmlns:p14="http://schemas.microsoft.com/office/powerpoint/2010/main" val="25653474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4000" b="0" dirty="0">
                <a:solidFill>
                  <a:srgbClr val="00FFFF"/>
                </a:solidFill>
                <a:effectLst>
                  <a:outerShdw blurRad="38100" dist="38100" dir="2700000" algn="tl">
                    <a:srgbClr val="000000"/>
                  </a:outerShdw>
                </a:effectLst>
                <a:ea typeface="+mn-ea"/>
                <a:cs typeface="+mn-cs"/>
              </a:rPr>
              <a:t>Sine Qua Non of Nationhood</a:t>
            </a:r>
          </a:p>
        </p:txBody>
      </p:sp>
      <p:sp>
        <p:nvSpPr>
          <p:cNvPr id="3" name="Content Placeholder 2"/>
          <p:cNvSpPr>
            <a:spLocks noGrp="1"/>
          </p:cNvSpPr>
          <p:nvPr>
            <p:ph idx="1"/>
          </p:nvPr>
        </p:nvSpPr>
        <p:spPr>
          <a:xfrm>
            <a:off x="609600" y="1600200"/>
            <a:ext cx="6324600" cy="3809999"/>
          </a:xfrm>
        </p:spPr>
        <p:txBody>
          <a:bodyPr/>
          <a:lstStyle/>
          <a:p>
            <a:pPr marL="573088" indent="-573088" eaLnBrk="1" hangingPunct="1">
              <a:spcBef>
                <a:spcPts val="0"/>
              </a:spcBef>
              <a:spcAft>
                <a:spcPts val="3600"/>
              </a:spcAft>
              <a:buClr>
                <a:srgbClr val="66FFFF"/>
              </a:buClr>
            </a:pPr>
            <a:r>
              <a:rPr lang="en-US" sz="3600" dirty="0"/>
              <a:t>Common currency</a:t>
            </a:r>
          </a:p>
          <a:p>
            <a:pPr marL="573088" indent="-573088" eaLnBrk="1" hangingPunct="1">
              <a:spcBef>
                <a:spcPts val="0"/>
              </a:spcBef>
              <a:spcAft>
                <a:spcPts val="3600"/>
              </a:spcAft>
              <a:buClr>
                <a:srgbClr val="66FFFF"/>
              </a:buClr>
            </a:pPr>
            <a:r>
              <a:rPr lang="en-US" sz="3600" dirty="0"/>
              <a:t>Common language</a:t>
            </a:r>
          </a:p>
          <a:p>
            <a:pPr marL="573088" indent="-573088" eaLnBrk="1" hangingPunct="1">
              <a:spcBef>
                <a:spcPts val="0"/>
              </a:spcBef>
              <a:spcAft>
                <a:spcPts val="3600"/>
              </a:spcAft>
              <a:buClr>
                <a:srgbClr val="66FFFF"/>
              </a:buClr>
            </a:pPr>
            <a:r>
              <a:rPr lang="en-US" sz="3600" dirty="0"/>
              <a:t>Common culture</a:t>
            </a:r>
          </a:p>
          <a:p>
            <a:pPr marL="573088" indent="-573088" eaLnBrk="1" hangingPunct="1">
              <a:spcBef>
                <a:spcPts val="0"/>
              </a:spcBef>
              <a:spcAft>
                <a:spcPts val="3600"/>
              </a:spcAft>
              <a:buClr>
                <a:srgbClr val="66FFFF"/>
              </a:buClr>
            </a:pPr>
            <a:r>
              <a:rPr lang="en-US" sz="3600" b="1" u="sng" dirty="0">
                <a:solidFill>
                  <a:srgbClr val="FFFFCC"/>
                </a:solidFill>
              </a:rPr>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26576" y="2057400"/>
            <a:ext cx="4659217" cy="2743200"/>
          </a:xfrm>
          <a:prstGeom prst="ellipse">
            <a:avLst/>
          </a:prstGeom>
        </p:spPr>
      </p:pic>
    </p:spTree>
    <p:extLst>
      <p:ext uri="{BB962C8B-B14F-4D97-AF65-F5344CB8AC3E}">
        <p14:creationId xmlns:p14="http://schemas.microsoft.com/office/powerpoint/2010/main" val="2979021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535546"/>
            <a:ext cx="109728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“Scripture does not require us to sacrifice national sovereignty. In fact, Acts 17:26 tells us that God ‘marked out [our] appointed times in history and the boundaries of [our] lands.’ The Lord is not opposed to borders; He invented them. Nor does this command require us to abandon good sense and prudence when setting limits for how many immigrants we admit and what qualifications we use for doing so</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3009900" y="152399"/>
            <a:ext cx="6172200" cy="1097280"/>
          </a:xfrm>
          <a:prstGeom prst="rect">
            <a:avLst/>
          </a:prstGeom>
          <a:noFill/>
        </p:spPr>
        <p:txBody>
          <a:bodyPr wrap="square" rtlCol="0">
            <a:spAutoFit/>
          </a:bodyPr>
          <a:lstStyle/>
          <a:p>
            <a:pPr algn="ctr"/>
            <a:r>
              <a:rPr lang="en-US" sz="3600" dirty="0">
                <a:solidFill>
                  <a:srgbClr val="00FFFF"/>
                </a:solidFill>
                <a:latin typeface="Calibri" panose="020F0502020204030204" pitchFamily="34" charset="0"/>
                <a:ea typeface="+mj-ea"/>
                <a:cs typeface="+mj-cs"/>
              </a:rPr>
              <a:t>Megan Basham </a:t>
            </a:r>
          </a:p>
          <a:p>
            <a:pPr algn="ct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50.</a:t>
            </a:r>
          </a:p>
        </p:txBody>
      </p:sp>
      <p:pic>
        <p:nvPicPr>
          <p:cNvPr id="2" name="Picture 1">
            <a:extLst>
              <a:ext uri="{FF2B5EF4-FFF2-40B4-BE49-F238E27FC236}">
                <a16:creationId xmlns:a16="http://schemas.microsoft.com/office/drawing/2014/main" id="{F50F86F3-C9C0-5CBF-4B1D-F65F7ECEA100}"/>
              </a:ext>
            </a:extLst>
          </p:cNvPr>
          <p:cNvPicPr>
            <a:picLocks noChangeAspect="1"/>
          </p:cNvPicPr>
          <p:nvPr/>
        </p:nvPicPr>
        <p:blipFill>
          <a:blip r:embed="rId2"/>
          <a:stretch>
            <a:fillRect/>
          </a:stretch>
        </p:blipFill>
        <p:spPr>
          <a:xfrm>
            <a:off x="612010" y="64808"/>
            <a:ext cx="759590" cy="1154392"/>
          </a:xfrm>
          <a:prstGeom prst="rect">
            <a:avLst/>
          </a:prstGeom>
          <a:ln>
            <a:solidFill>
              <a:schemeClr val="tx1"/>
            </a:solidFill>
          </a:ln>
        </p:spPr>
      </p:pic>
      <p:sp>
        <p:nvSpPr>
          <p:cNvPr id="4" name="TextBox 3">
            <a:extLst>
              <a:ext uri="{FF2B5EF4-FFF2-40B4-BE49-F238E27FC236}">
                <a16:creationId xmlns:a16="http://schemas.microsoft.com/office/drawing/2014/main" id="{1FD4F0BA-E387-0551-ED40-F17982D278A7}"/>
              </a:ext>
            </a:extLst>
          </p:cNvPr>
          <p:cNvSpPr txBox="1"/>
          <p:nvPr/>
        </p:nvSpPr>
        <p:spPr>
          <a:xfrm>
            <a:off x="2057400" y="6073914"/>
            <a:ext cx="8077200"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Megan Basham,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How Evangelical Leaders Traded the Truth for a Leftist Agenda</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(NY: Broadside Books, 2024), 50.</a:t>
            </a:r>
          </a:p>
        </p:txBody>
      </p:sp>
    </p:spTree>
    <p:extLst>
      <p:ext uri="{BB962C8B-B14F-4D97-AF65-F5344CB8AC3E}">
        <p14:creationId xmlns:p14="http://schemas.microsoft.com/office/powerpoint/2010/main" val="4167421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F481-4C31-52B0-695E-7B9BE9A050E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B332EF-7F30-1FAF-CD2B-F76081AA26C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7541DA6B-8E18-3F27-D614-845C1ED84134}"/>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3B2CE36-2418-ADB4-779F-3026E642C3C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7484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26</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He </a:t>
            </a:r>
            <a:r>
              <a:rPr lang="en-US" sz="33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made from one man every nation of mankind </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live on all the face of the earth, having determined </a:t>
            </a:r>
            <a:r>
              <a:rPr lang="en-US" sz="33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appointed times and the boundaries of their habitation,</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2510527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352800" y="241169"/>
            <a:ext cx="548640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Faith Works: The Gospel According to the Apostles (Dallas: Word, 1993), 64-65</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Tree>
    <p:extLst>
      <p:ext uri="{BB962C8B-B14F-4D97-AF65-F5344CB8AC3E}">
        <p14:creationId xmlns:p14="http://schemas.microsoft.com/office/powerpoint/2010/main" val="1587503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GRACE TO THE UNSAVED</a:t>
            </a: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Holy Spirit’s conviction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God’s Word</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Gospel</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Creation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Conscience</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Conclusion</a:t>
            </a: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1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cs typeface="Times New Roman" panose="02020603050405020304" pitchFamily="18" charset="0"/>
              </a:rPr>
              <a:t>Now </a:t>
            </a:r>
            <a:r>
              <a:rPr lang="en-US" sz="3600" i="1" dirty="0">
                <a:effectLst>
                  <a:outerShdw blurRad="38100" dist="38100" dir="2700000" algn="tl">
                    <a:srgbClr val="000000">
                      <a:alpha val="43137"/>
                    </a:srgbClr>
                  </a:outerShdw>
                </a:effectLst>
                <a:latin typeface="+mn-lt"/>
                <a:cs typeface="Times New Roman" panose="02020603050405020304" pitchFamily="18" charset="0"/>
              </a:rPr>
              <a:t>there was</a:t>
            </a:r>
            <a:r>
              <a:rPr lang="en-US" sz="3600" dirty="0">
                <a:effectLst>
                  <a:outerShdw blurRad="38100" dist="38100" dir="2700000" algn="tl">
                    <a:srgbClr val="000000">
                      <a:alpha val="43137"/>
                    </a:srgbClr>
                  </a:outerShdw>
                </a:effectLst>
                <a:latin typeface="+mn-lt"/>
                <a:cs typeface="Times New Roman" panose="02020603050405020304" pitchFamily="18" charset="0"/>
              </a:rPr>
              <a:t> a man at Caesarea named Cornelius, a centurion of what was called the Italian cohort, </a:t>
            </a:r>
            <a:r>
              <a:rPr lang="en-US" sz="3600" baseline="30000" dirty="0">
                <a:effectLst>
                  <a:outerShdw blurRad="38100" dist="38100" dir="2700000" algn="tl">
                    <a:srgbClr val="000000">
                      <a:alpha val="43137"/>
                    </a:srgbClr>
                  </a:outerShdw>
                </a:effectLst>
                <a:latin typeface="+mn-lt"/>
                <a:cs typeface="Times New Roman" panose="02020603050405020304" pitchFamily="18" charset="0"/>
              </a:rPr>
              <a:t>2 </a:t>
            </a:r>
            <a:r>
              <a:rPr lang="en-US" sz="3600" dirty="0">
                <a:effectLst>
                  <a:outerShdw blurRad="38100" dist="38100" dir="2700000" algn="tl">
                    <a:srgbClr val="000000">
                      <a:alpha val="43137"/>
                    </a:srgbClr>
                  </a:outerShdw>
                </a:effectLst>
                <a:latin typeface="+mn-lt"/>
                <a:cs typeface="Times New Roman" panose="02020603050405020304" pitchFamily="18" charset="0"/>
              </a:rPr>
              <a:t>a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devout</a:t>
            </a:r>
            <a:r>
              <a:rPr lang="en-US" sz="3600" dirty="0">
                <a:effectLst>
                  <a:outerShdw blurRad="38100" dist="38100" dir="2700000" algn="tl">
                    <a:srgbClr val="000000">
                      <a:alpha val="43137"/>
                    </a:srgbClr>
                  </a:outerShdw>
                </a:effectLst>
                <a:latin typeface="+mn-lt"/>
                <a:cs typeface="Times New Roman" panose="02020603050405020304" pitchFamily="18" charset="0"/>
              </a:rPr>
              <a:t> man and one who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feared God</a:t>
            </a:r>
            <a:r>
              <a:rPr lang="en-US" sz="3600" dirty="0">
                <a:effectLst>
                  <a:outerShdw blurRad="38100" dist="38100" dir="2700000" algn="tl">
                    <a:srgbClr val="000000">
                      <a:alpha val="43137"/>
                    </a:srgbClr>
                  </a:outerShdw>
                </a:effectLst>
                <a:latin typeface="+mn-lt"/>
                <a:cs typeface="Times New Roman" panose="02020603050405020304" pitchFamily="18" charset="0"/>
              </a:rPr>
              <a:t> with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all his household</a:t>
            </a:r>
            <a:r>
              <a:rPr lang="en-US" sz="3600" dirty="0">
                <a:effectLst>
                  <a:outerShdw blurRad="38100" dist="38100" dir="2700000" algn="tl">
                    <a:srgbClr val="000000">
                      <a:alpha val="43137"/>
                    </a:srgbClr>
                  </a:outerShdw>
                </a:effectLst>
                <a:latin typeface="+mn-lt"/>
                <a:cs typeface="Times New Roman" panose="02020603050405020304" pitchFamily="18" charset="0"/>
              </a:rPr>
              <a:t>,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gave many alms</a:t>
            </a:r>
            <a:r>
              <a:rPr lang="en-US" sz="3600" dirty="0">
                <a:effectLst>
                  <a:outerShdw blurRad="38100" dist="38100" dir="2700000" algn="tl">
                    <a:srgbClr val="000000">
                      <a:alpha val="43137"/>
                    </a:srgbClr>
                  </a:outerShdw>
                </a:effectLst>
                <a:latin typeface="+mn-lt"/>
                <a:cs typeface="Times New Roman" panose="02020603050405020304" pitchFamily="18" charset="0"/>
              </a:rPr>
              <a:t> to the </a:t>
            </a:r>
            <a:r>
              <a:rPr lang="en-US" sz="3600" i="1" dirty="0">
                <a:effectLst>
                  <a:outerShdw blurRad="38100" dist="38100" dir="2700000" algn="tl">
                    <a:srgbClr val="000000">
                      <a:alpha val="43137"/>
                    </a:srgbClr>
                  </a:outerShdw>
                </a:effectLst>
                <a:latin typeface="+mn-lt"/>
                <a:cs typeface="Times New Roman" panose="02020603050405020304" pitchFamily="18" charset="0"/>
              </a:rPr>
              <a:t>Jewish</a:t>
            </a:r>
            <a:r>
              <a:rPr lang="en-US" sz="3600" dirty="0">
                <a:effectLst>
                  <a:outerShdw blurRad="38100" dist="38100" dir="2700000" algn="tl">
                    <a:srgbClr val="000000">
                      <a:alpha val="43137"/>
                    </a:srgbClr>
                  </a:outerShdw>
                </a:effectLst>
                <a:latin typeface="+mn-lt"/>
                <a:cs typeface="Times New Roman" panose="02020603050405020304" pitchFamily="18" charset="0"/>
              </a:rPr>
              <a:t> people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25832-B627-7A69-C8F9-0772CEA4AA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28510A-405F-9707-A6D7-2C2904AF0148}"/>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4BBFE823-9F99-E975-8497-922D59D34599}"/>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preserver (28)</a:t>
            </a:r>
          </a:p>
        </p:txBody>
      </p:sp>
      <p:pic>
        <p:nvPicPr>
          <p:cNvPr id="2" name="Picture 1">
            <a:extLst>
              <a:ext uri="{FF2B5EF4-FFF2-40B4-BE49-F238E27FC236}">
                <a16:creationId xmlns:a16="http://schemas.microsoft.com/office/drawing/2014/main" id="{16A041BE-C3DD-173B-33B4-F37C4781799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02243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rtl="0">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dirty="0">
                <a:effectLst>
                  <a:outerShdw blurRad="38100" dist="38100" dir="2700000" algn="tl">
                    <a:srgbClr val="000000">
                      <a:alpha val="43137"/>
                    </a:srgbClr>
                  </a:outerShdw>
                </a:effectLst>
              </a:rPr>
              <a:t>The fifth characteristic is that God is the Preserver of man (v. 28). Paul pointed to the fact that </a:t>
            </a:r>
            <a:r>
              <a:rPr lang="en-US" sz="3200" b="0" i="1" dirty="0">
                <a:effectLst>
                  <a:outerShdw blurRad="38100" dist="38100" dir="2700000" algn="tl">
                    <a:srgbClr val="000000">
                      <a:alpha val="43137"/>
                    </a:srgbClr>
                  </a:outerShdw>
                </a:effectLst>
              </a:rPr>
              <a:t>in him we live, and move, and have our being</a:t>
            </a:r>
            <a:r>
              <a:rPr lang="en-US" sz="3200" b="0" i="0" dirty="0">
                <a:effectLst>
                  <a:outerShdw blurRad="38100" dist="38100" dir="2700000" algn="tl">
                    <a:srgbClr val="000000">
                      <a:alpha val="43137"/>
                    </a:srgbClr>
                  </a:outerShdw>
                </a:effectLst>
              </a:rPr>
              <a:t>. This was the proof of God’s nearness. Instead of Stoic pantheism, there is real immanence with God. Paul provided an ascending scale, reaching a climax in God:</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We live; therefore, we have life.</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move; therefore, there is movement.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have our being; therefore, there is existence.”</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392155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“Then Paul reminded his listeners that some of their own poets have said the same things, among them </a:t>
            </a:r>
            <a:r>
              <a:rPr lang="en-US" sz="3200" dirty="0" err="1">
                <a:effectLst>
                  <a:outerShdw blurRad="38100" dist="38100" dir="2700000" algn="tl">
                    <a:srgbClr val="000000">
                      <a:alpha val="43137"/>
                    </a:srgbClr>
                  </a:outerShdw>
                </a:effectLst>
              </a:rPr>
              <a:t>Aratus</a:t>
            </a:r>
            <a:r>
              <a:rPr lang="en-US" sz="3200" dirty="0">
                <a:effectLst>
                  <a:outerShdw blurRad="38100" dist="38100" dir="2700000" algn="tl">
                    <a:srgbClr val="000000">
                      <a:alpha val="43137"/>
                    </a:srgbClr>
                  </a:outerShdw>
                </a:effectLst>
              </a:rPr>
              <a:t> of Soli (315-240 B.C.) and the already mentioned Cretan poet </a:t>
            </a:r>
            <a:r>
              <a:rPr lang="en-US" sz="3200" dirty="0" err="1">
                <a:effectLst>
                  <a:outerShdw blurRad="38100" dist="38100" dir="2700000" algn="tl">
                    <a:srgbClr val="000000">
                      <a:alpha val="43137"/>
                    </a:srgbClr>
                  </a:outerShdw>
                </a:effectLst>
              </a:rPr>
              <a:t>Epimenides</a:t>
            </a:r>
            <a:r>
              <a:rPr lang="en-US" sz="3200" dirty="0">
                <a:effectLst>
                  <a:outerShdw blurRad="38100" dist="38100" dir="2700000" algn="tl">
                    <a:srgbClr val="000000">
                      <a:alpha val="43137"/>
                    </a:srgbClr>
                  </a:outerShdw>
                </a:effectLst>
              </a:rPr>
              <a:t>, who had this to say to the god Zeus: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They fashioned a tomb for thee, O holy and high one—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The Cretans, always liars, evil beasts, idle bellies!</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But thou art not dead: though livest and </a:t>
            </a:r>
            <a:r>
              <a:rPr lang="en-US" sz="3200" dirty="0" err="1">
                <a:effectLst>
                  <a:outerShdw blurRad="38100" dist="38100" dir="2700000" algn="tl">
                    <a:srgbClr val="000000">
                      <a:alpha val="43137"/>
                    </a:srgbClr>
                  </a:outerShdw>
                </a:effectLst>
              </a:rPr>
              <a:t>abidest</a:t>
            </a:r>
            <a:r>
              <a:rPr lang="en-US" sz="3200" dirty="0">
                <a:effectLst>
                  <a:outerShdw blurRad="38100" dist="38100" dir="2700000" algn="tl">
                    <a:srgbClr val="000000">
                      <a:alpha val="43137"/>
                    </a:srgbClr>
                  </a:outerShdw>
                </a:effectLst>
              </a:rPr>
              <a:t> for ever,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For in thee we live and move and have our being.”</a:t>
            </a:r>
          </a:p>
          <a:p>
            <a:pPr algn="just" rtl="0">
              <a:lnSpc>
                <a:spcPct val="100000"/>
              </a:lnSpc>
            </a:pPr>
            <a:endParaRPr lang="en-US" sz="3000" dirty="0"/>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90571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“Paul quoted the same poet in Titus 1:12. Another poet would have been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the son of </a:t>
            </a:r>
            <a:r>
              <a:rPr lang="en-US" sz="3200" dirty="0" err="1">
                <a:effectLst>
                  <a:outerShdw blurRad="38100" dist="38100" dir="2700000" algn="tl">
                    <a:srgbClr val="000000">
                      <a:alpha val="43137"/>
                    </a:srgbClr>
                  </a:outerShdw>
                </a:effectLst>
              </a:rPr>
              <a:t>Phanius</a:t>
            </a:r>
            <a:r>
              <a:rPr lang="en-US" sz="3200" dirty="0">
                <a:effectLst>
                  <a:outerShdw blurRad="38100" dist="38100" dir="2700000" algn="tl">
                    <a:srgbClr val="000000">
                      <a:alpha val="43137"/>
                    </a:srgbClr>
                  </a:outerShdw>
                </a:effectLst>
              </a:rPr>
              <a:t> of </a:t>
            </a:r>
            <a:r>
              <a:rPr lang="en-US" sz="3200" dirty="0" err="1">
                <a:effectLst>
                  <a:outerShdw blurRad="38100" dist="38100" dir="2700000" algn="tl">
                    <a:srgbClr val="000000">
                      <a:alpha val="43137"/>
                    </a:srgbClr>
                  </a:outerShdw>
                </a:effectLst>
              </a:rPr>
              <a:t>Assos</a:t>
            </a:r>
            <a:r>
              <a:rPr lang="en-US" sz="3200" dirty="0">
                <a:effectLst>
                  <a:outerShdw blurRad="38100" dist="38100" dir="2700000" algn="tl">
                    <a:srgbClr val="000000">
                      <a:alpha val="43137"/>
                    </a:srgbClr>
                  </a:outerShdw>
                </a:effectLst>
              </a:rPr>
              <a:t> and head of the Stoic School in Athens from 263 to 232 B.C. The Zondervan Illustrated Bible Dictionary notes: ‘His Hymn to Zeus, a surviving poem, contains the words quoted by Paul in his address before the Areopagus Court (Acts 17:28).’ Regarding Zeus,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wrote: ‘For we are your offspring.’”</a:t>
            </a:r>
          </a:p>
          <a:p>
            <a:pPr marL="0" indent="0" algn="just">
              <a:lnSpc>
                <a:spcPct val="100000"/>
              </a:lnSpc>
              <a:spcBef>
                <a:spcPts val="0"/>
              </a:spcBef>
              <a:spcAft>
                <a:spcPts val="1800"/>
              </a:spcAft>
              <a:buNone/>
            </a:pPr>
            <a:endParaRPr lang="en-US" sz="3200" dirty="0">
              <a:effectLst>
                <a:outerShdw blurRad="38100" dist="38100" dir="2700000" algn="tl">
                  <a:srgbClr val="000000">
                    <a:alpha val="43137"/>
                  </a:srgbClr>
                </a:outerShdw>
              </a:effectLst>
            </a:endParaRPr>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22775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908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responsibility (29-31)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2313578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54740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86334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71510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62284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repent [</a:t>
            </a:r>
            <a:r>
              <a:rPr lang="en-US" sz="3600" i="1" kern="0" dirty="0" err="1"/>
              <a:t>metanoeō</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28861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speech (22-31)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75915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29800129"/>
              </p:ext>
            </p:extLst>
          </p:nvPr>
        </p:nvGraphicFramePr>
        <p:xfrm>
          <a:off x="609600" y="316858"/>
          <a:ext cx="10972800" cy="6068219"/>
        </p:xfrm>
        <a:graphic>
          <a:graphicData uri="http://schemas.openxmlformats.org/drawingml/2006/table">
            <a:tbl>
              <a:tblPr firstRow="1" bandRow="1">
                <a:tableStyleId>{073A0DAA-6AF3-43AB-8588-CEC1D06C72B9}</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0" u="none" strike="noStrike" kern="0" cap="none" spc="0" normalizeH="0" baseline="0" noProof="0" dirty="0">
                          <a:ln>
                            <a:noFill/>
                          </a:ln>
                          <a:solidFill>
                            <a:srgbClr val="00FFFF"/>
                          </a:solidFill>
                          <a:effectLst/>
                          <a:uLnTx/>
                          <a:uFillTx/>
                        </a:rPr>
                        <a:t>SCRIPTURE’S FOUR JUDGMENTS</a:t>
                      </a:r>
                      <a:endParaRPr lang="en-US" sz="1400" b="0" dirty="0">
                        <a:solidFill>
                          <a:srgbClr val="00FFFF"/>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t>NAME</a:t>
                      </a:r>
                      <a:endParaRPr lang="en-US" sz="1800" b="1" dirty="0">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0000CC"/>
                          </a:solidFill>
                        </a:rPr>
                        <a:t>SHEEP AND GOAT</a:t>
                      </a:r>
                      <a:endParaRPr lang="en-US" sz="1800" b="1" kern="1200" dirty="0">
                        <a:solidFill>
                          <a:srgbClr val="0000CC"/>
                        </a:solidFill>
                        <a:latin typeface="Calibri" panose="020F0502020204030204" pitchFamily="34" charset="0"/>
                        <a:ea typeface="+mn-ea"/>
                        <a:cs typeface="+mn-cs"/>
                      </a:endParaRPr>
                    </a:p>
                  </a:txBody>
                  <a:tcPr marT="45717" marB="45717" anchor="ctr"/>
                </a:tc>
                <a:tc>
                  <a:txBody>
                    <a:bodyPr/>
                    <a:lstStyle/>
                    <a:p>
                      <a:pPr algn="ctr"/>
                      <a:r>
                        <a:rPr lang="en-US" sz="1800" b="1" dirty="0">
                          <a:solidFill>
                            <a:schemeClr val="bg2"/>
                          </a:solidFill>
                        </a:rPr>
                        <a:t>JUDGMENT OF THE JEWS</a:t>
                      </a:r>
                      <a:endParaRPr lang="en-US" sz="1800" b="1" dirty="0">
                        <a:solidFill>
                          <a:schemeClr val="bg2"/>
                        </a:solidFill>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9900FF"/>
                          </a:solidFill>
                        </a:rPr>
                        <a:t>BEMA SEAT</a:t>
                      </a:r>
                      <a:endParaRPr lang="en-US" sz="1800" b="1" kern="1200" dirty="0">
                        <a:solidFill>
                          <a:srgbClr val="9900FF"/>
                        </a:solidFill>
                        <a:latin typeface="Calibri" panose="020F0502020204030204" pitchFamily="34" charset="0"/>
                        <a:ea typeface="+mn-ea"/>
                        <a:cs typeface="+mn-cs"/>
                      </a:endParaRPr>
                    </a:p>
                  </a:txBody>
                  <a:tcPr marT="45717" marB="45717" anchor="ctr"/>
                </a:tc>
                <a:tc>
                  <a:txBody>
                    <a:bodyPr/>
                    <a:lstStyle/>
                    <a:p>
                      <a:pPr algn="ctr"/>
                      <a:r>
                        <a:rPr lang="en-US" sz="1800" b="1" kern="1200" dirty="0">
                          <a:solidFill>
                            <a:srgbClr val="C00000"/>
                          </a:solidFill>
                        </a:rPr>
                        <a:t>GREAT WHITE THRONE</a:t>
                      </a:r>
                      <a:endParaRPr lang="en-US" sz="18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0"/>
                  </a:ext>
                </a:extLst>
              </a:tr>
              <a:tr h="371120">
                <a:tc>
                  <a:txBody>
                    <a:bodyPr/>
                    <a:lstStyle/>
                    <a:p>
                      <a:r>
                        <a:rPr lang="en-US" sz="1800" b="1" dirty="0"/>
                        <a:t>SCRIPTURE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Matt 25:31-46</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Ezek 20:33-44</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1 Cor 3:10-15</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Rev 20:11-15</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1"/>
                  </a:ext>
                </a:extLst>
              </a:tr>
              <a:tr h="649461">
                <a:tc>
                  <a:txBody>
                    <a:bodyPr/>
                    <a:lstStyle/>
                    <a:p>
                      <a:r>
                        <a:rPr lang="en-US" sz="1800" b="1" dirty="0"/>
                        <a:t>PLACE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Earth, Jerusalem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Earth, wilderness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Heaven</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Earth</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2"/>
                  </a:ext>
                </a:extLst>
              </a:tr>
              <a:tr h="927801">
                <a:tc>
                  <a:txBody>
                    <a:bodyPr/>
                    <a:lstStyle/>
                    <a:p>
                      <a:r>
                        <a:rPr lang="en-US" sz="1800" b="1" dirty="0"/>
                        <a:t>AUDIENCE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Gentile Tribulation survivors</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Jewish Tribulation survivors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Church Age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All unsaved</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3"/>
                  </a:ext>
                </a:extLst>
              </a:tr>
              <a:tr h="649461">
                <a:tc>
                  <a:txBody>
                    <a:bodyPr/>
                    <a:lstStyle/>
                    <a:p>
                      <a:r>
                        <a:rPr lang="en-US" sz="1800" b="1" dirty="0"/>
                        <a:t>WHEN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After Tribulation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After Tribulation</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After rapture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After Millennium</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4"/>
                  </a:ext>
                </a:extLst>
              </a:tr>
              <a:tr h="927801">
                <a:tc>
                  <a:txBody>
                    <a:bodyPr/>
                    <a:lstStyle/>
                    <a:p>
                      <a:r>
                        <a:rPr lang="en-US" sz="1800" b="1" dirty="0"/>
                        <a:t>PURPOSE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Saved Gentiles enter kingdom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Saved Jews enter kingdom</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Reward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Degree of punishment in hell</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5"/>
                  </a:ext>
                </a:extLst>
              </a:tr>
              <a:tr h="927801">
                <a:tc>
                  <a:txBody>
                    <a:bodyPr/>
                    <a:lstStyle/>
                    <a:p>
                      <a:r>
                        <a:rPr lang="en-US" sz="1800" b="1" dirty="0"/>
                        <a:t>EVALUATION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Treatment of Christ’s brethren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Passing under shepherd’s rod</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Works taken through fire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Not in the book; judged by books</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14795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853076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115473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44629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1679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17825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559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61849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6018-B7C3-8B80-20F3-5FD5E43B962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B1829F2-41C4-FAF9-7ED6-07EA0A47FA85}"/>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6D5D7CDA-7C6D-3F77-701E-CCF6EC98006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9E5256C-53D4-9740-5408-12DC912F8F15}"/>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718267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721537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360952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000" dirty="0">
                <a:effectLst>
                  <a:outerShdw blurRad="38100" dist="38100" dir="2700000" algn="tl">
                    <a:srgbClr val="000000">
                      <a:alpha val="43137"/>
                    </a:srgbClr>
                  </a:outerShdw>
                </a:effectLst>
              </a:rPr>
              <a:t>“While no church was planted at this time, some did believe: </a:t>
            </a:r>
            <a:r>
              <a:rPr lang="en-US" sz="3000" i="1" dirty="0">
                <a:effectLst>
                  <a:outerShdw blurRad="38100" dist="38100" dir="2700000" algn="tl">
                    <a:srgbClr val="000000">
                      <a:alpha val="43137"/>
                    </a:srgbClr>
                  </a:outerShdw>
                </a:effectLst>
              </a:rPr>
              <a:t>Dionysius the </a:t>
            </a:r>
            <a:r>
              <a:rPr lang="en-US" sz="3000" i="1" dirty="0" err="1">
                <a:effectLst>
                  <a:outerShdw blurRad="38100" dist="38100" dir="2700000" algn="tl">
                    <a:srgbClr val="000000">
                      <a:alpha val="43137"/>
                    </a:srgbClr>
                  </a:outerShdw>
                </a:effectLst>
              </a:rPr>
              <a:t>Areopagite</a:t>
            </a:r>
            <a:r>
              <a:rPr lang="en-US" sz="3000" i="1" dirty="0">
                <a:effectLst>
                  <a:outerShdw blurRad="38100" dist="38100" dir="2700000" algn="tl">
                    <a:srgbClr val="000000">
                      <a:alpha val="43137"/>
                    </a:srgbClr>
                  </a:outerShdw>
                </a:effectLst>
              </a:rPr>
              <a:t>, and a woman named Damaris, and others with them</a:t>
            </a:r>
            <a:r>
              <a:rPr lang="en-US" sz="3000" dirty="0">
                <a:effectLst>
                  <a:outerShdw blurRad="38100" dist="38100" dir="2700000" algn="tl">
                    <a:srgbClr val="000000">
                      <a:alpha val="43137"/>
                    </a:srgbClr>
                  </a:outerShdw>
                </a:effectLst>
              </a:rPr>
              <a:t>. The fact that Dionysius was described as an </a:t>
            </a:r>
            <a:r>
              <a:rPr lang="en-US" sz="3000" dirty="0" err="1">
                <a:effectLst>
                  <a:outerShdw blurRad="38100" dist="38100" dir="2700000" algn="tl">
                    <a:srgbClr val="000000">
                      <a:alpha val="43137"/>
                    </a:srgbClr>
                  </a:outerShdw>
                </a:effectLst>
              </a:rPr>
              <a:t>Areopagite</a:t>
            </a:r>
            <a:r>
              <a:rPr lang="en-US" sz="3000" dirty="0">
                <a:effectLst>
                  <a:outerShdw blurRad="38100" dist="38100" dir="2700000" algn="tl">
                    <a:srgbClr val="000000">
                      <a:alpha val="43137"/>
                    </a:srgbClr>
                  </a:outerShdw>
                </a:effectLst>
              </a:rPr>
              <a:t> shows that he was a member of the Council of Areopagus. He was convinced and became a believer. According to the fourth-century historian Eusebius, Dionysius became the bishop of the church of Athens and died as a martyr. Also mentioned is Damaris. She was probably an aristocrat, as was Dionysius. There were others, though unnamed, who also believed.”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844079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941513"/>
            <a:ext cx="6793992" cy="2974975"/>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010400" y="2057400"/>
            <a:ext cx="4629947" cy="310896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006729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1BB7-45B3-8952-CAEE-2AAAEE4AE7F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F9903AE-9DB6-E481-CC3D-D4CDEF68A52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39622AB9-C765-6539-259B-A275FBBE4B0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1F0A31C-EED2-39BE-ECA0-3AFF1C5A7DA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Lydia’s Conversion</a:t>
            </a:r>
          </a:p>
        </p:txBody>
      </p:sp>
    </p:spTree>
    <p:extLst>
      <p:ext uri="{BB962C8B-B14F-4D97-AF65-F5344CB8AC3E}">
        <p14:creationId xmlns:p14="http://schemas.microsoft.com/office/powerpoint/2010/main" val="41953498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497071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539704"/>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4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4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a:t>
            </a:r>
            <a:r>
              <a:rPr lang="en-US" sz="34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Scriptures</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396280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63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12752</TotalTime>
  <Words>3102</Words>
  <Application>Microsoft Office PowerPoint</Application>
  <PresentationFormat>Widescreen</PresentationFormat>
  <Paragraphs>326</Paragraphs>
  <Slides>75</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75</vt:i4>
      </vt:variant>
    </vt:vector>
  </HeadingPairs>
  <TitlesOfParts>
    <vt:vector size="82" baseType="lpstr">
      <vt:lpstr>Arial</vt:lpstr>
      <vt:lpstr>Calibri</vt:lpstr>
      <vt:lpstr>Calibri Light</vt:lpstr>
      <vt:lpstr>Corbel</vt:lpstr>
      <vt:lpstr>Wingdings</vt: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17:22b-23a Introduction</vt:lpstr>
      <vt:lpstr>Acts 17:22b-23a Introduction</vt:lpstr>
      <vt:lpstr>Acts 17:22b-23a Introduction</vt:lpstr>
      <vt:lpstr>PowerPoint Presentation</vt:lpstr>
      <vt:lpstr>Acts 17:23b-28 Unknown God Described</vt:lpstr>
      <vt:lpstr>Acts 17:23b-28 Unknown God Described</vt:lpstr>
      <vt:lpstr>Acts 17:23b-28 Unknown God Described</vt:lpstr>
      <vt:lpstr>Acts 17:24-28 Characteristics</vt:lpstr>
      <vt:lpstr>Acts 17:24-28 Characteristics</vt:lpstr>
      <vt:lpstr>PowerPoint Presentation</vt:lpstr>
      <vt:lpstr>Acts 17:24-28 Characteristics</vt:lpstr>
      <vt:lpstr>Acts 17:24-28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Sine Qua Non of Nationhood</vt:lpstr>
      <vt:lpstr>PowerPoint Presentation</vt:lpstr>
      <vt:lpstr>Acts 17:24-28 Characteristics</vt:lpstr>
      <vt:lpstr>PowerPoint Presentation</vt:lpstr>
      <vt:lpstr>PowerPoint Presentation</vt:lpstr>
      <vt:lpstr>PowerPoint Presentation</vt:lpstr>
      <vt:lpstr>GOD’S GRACE TO THE UNSAVED</vt:lpstr>
      <vt:lpstr>PowerPoint Presentation</vt:lpstr>
      <vt:lpstr>PowerPoint Presentation</vt:lpstr>
      <vt:lpstr>Acts 17:24-28 Characteristics</vt:lpstr>
      <vt:lpstr>PowerPoint Presentation</vt:lpstr>
      <vt:lpstr>PowerPoint Presentation</vt:lpstr>
      <vt:lpstr>PowerPoint Presentation</vt:lpstr>
      <vt:lpstr>PowerPoint Presentation</vt:lpstr>
      <vt:lpstr>Acts 17:29-31 Man’s Responsibility</vt:lpstr>
      <vt:lpstr>Acts 17:29-31 Man’s Responsibility</vt:lpstr>
      <vt:lpstr>Acts 17:29-31 Man’s Responsibility</vt:lpstr>
      <vt:lpstr>PowerPoint Presentation</vt:lpstr>
      <vt:lpstr>PowerPoint Presentation</vt:lpstr>
      <vt:lpstr>Acts 17:29-31 Man’s Responsibility</vt:lpstr>
      <vt:lpstr>PowerPoint Presentation</vt:lpstr>
      <vt:lpstr>PowerPoint Presentation</vt:lpstr>
      <vt:lpstr>PowerPoint Presentation</vt:lpstr>
      <vt:lpstr>PowerPoint Presentation</vt:lpstr>
      <vt:lpstr>PowerPoint Presentation</vt:lpstr>
      <vt:lpstr>PowerPoint Presentation</vt:lpstr>
      <vt:lpstr>Acts 17:32 Two Negative Responses</vt:lpstr>
      <vt:lpstr>Acts 17:32 Two Negative Responses</vt:lpstr>
      <vt:lpstr>PowerPoint Presentation</vt:lpstr>
      <vt:lpstr>Second Missionary Journey</vt:lpstr>
      <vt:lpstr>Acts 17:32 Two Negative Responses</vt:lpstr>
      <vt:lpstr>PowerPoint Presentation</vt:lpstr>
      <vt:lpstr>PowerPoint Presentation</vt:lpstr>
      <vt:lpstr>PowerPoint Presentation</vt:lpstr>
      <vt:lpstr>Themes</vt:lpstr>
      <vt:lpstr>PowerPoint Presentation</vt:lpstr>
      <vt:lpstr>Conclusion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102 Acts 17v22-31</dc:title>
  <dc:subject>ACTS</dc:subject>
  <dc:creator>A. Woods</dc:creator>
  <cp:lastModifiedBy>Jim McGowan</cp:lastModifiedBy>
  <cp:revision>1598</cp:revision>
  <cp:lastPrinted>2025-05-13T14:12:47Z</cp:lastPrinted>
  <dcterms:created xsi:type="dcterms:W3CDTF">2009-01-10T23:45:31Z</dcterms:created>
  <dcterms:modified xsi:type="dcterms:W3CDTF">2026-04-15T14:59:33Z</dcterms:modified>
</cp:coreProperties>
</file>