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10" r:id="rId2"/>
  </p:sldMasterIdLst>
  <p:notesMasterIdLst>
    <p:notesMasterId r:id="rId122"/>
  </p:notesMasterIdLst>
  <p:handoutMasterIdLst>
    <p:handoutMasterId r:id="rId123"/>
  </p:handoutMasterIdLst>
  <p:sldIdLst>
    <p:sldId id="28266" r:id="rId3"/>
    <p:sldId id="28183" r:id="rId4"/>
    <p:sldId id="28184" r:id="rId5"/>
    <p:sldId id="322" r:id="rId6"/>
    <p:sldId id="28647" r:id="rId7"/>
    <p:sldId id="28524" r:id="rId8"/>
    <p:sldId id="12371" r:id="rId9"/>
    <p:sldId id="28525" r:id="rId10"/>
    <p:sldId id="28604" r:id="rId11"/>
    <p:sldId id="28605" r:id="rId12"/>
    <p:sldId id="28646" r:id="rId13"/>
    <p:sldId id="8192" r:id="rId14"/>
    <p:sldId id="2034" r:id="rId15"/>
    <p:sldId id="28526" r:id="rId16"/>
    <p:sldId id="28606" r:id="rId17"/>
    <p:sldId id="28607" r:id="rId18"/>
    <p:sldId id="28527" r:id="rId19"/>
    <p:sldId id="28609" r:id="rId20"/>
    <p:sldId id="28608" r:id="rId21"/>
    <p:sldId id="28528" r:id="rId22"/>
    <p:sldId id="28529" r:id="rId23"/>
    <p:sldId id="28530" r:id="rId24"/>
    <p:sldId id="28540" r:id="rId25"/>
    <p:sldId id="28541" r:id="rId26"/>
    <p:sldId id="6905" r:id="rId27"/>
    <p:sldId id="28542" r:id="rId28"/>
    <p:sldId id="28615" r:id="rId29"/>
    <p:sldId id="7478" r:id="rId30"/>
    <p:sldId id="28543" r:id="rId31"/>
    <p:sldId id="28545" r:id="rId32"/>
    <p:sldId id="28546" r:id="rId33"/>
    <p:sldId id="28616" r:id="rId34"/>
    <p:sldId id="28547" r:id="rId35"/>
    <p:sldId id="28548" r:id="rId36"/>
    <p:sldId id="28590" r:id="rId37"/>
    <p:sldId id="12336" r:id="rId38"/>
    <p:sldId id="28552" r:id="rId39"/>
    <p:sldId id="28555" r:id="rId40"/>
    <p:sldId id="28556" r:id="rId41"/>
    <p:sldId id="28487" r:id="rId42"/>
    <p:sldId id="28557" r:id="rId43"/>
    <p:sldId id="28619" r:id="rId44"/>
    <p:sldId id="28618" r:id="rId45"/>
    <p:sldId id="28553" r:id="rId46"/>
    <p:sldId id="28357" r:id="rId47"/>
    <p:sldId id="28558" r:id="rId48"/>
    <p:sldId id="28617" r:id="rId49"/>
    <p:sldId id="28559" r:id="rId50"/>
    <p:sldId id="28620" r:id="rId51"/>
    <p:sldId id="28621" r:id="rId52"/>
    <p:sldId id="28554" r:id="rId53"/>
    <p:sldId id="28560" r:id="rId54"/>
    <p:sldId id="28561" r:id="rId55"/>
    <p:sldId id="28562" r:id="rId56"/>
    <p:sldId id="1749" r:id="rId57"/>
    <p:sldId id="28531" r:id="rId58"/>
    <p:sldId id="28563" r:id="rId59"/>
    <p:sldId id="28564" r:id="rId60"/>
    <p:sldId id="1777" r:id="rId61"/>
    <p:sldId id="5846" r:id="rId62"/>
    <p:sldId id="28028" r:id="rId63"/>
    <p:sldId id="28565" r:id="rId64"/>
    <p:sldId id="27887" r:id="rId65"/>
    <p:sldId id="28583" r:id="rId66"/>
    <p:sldId id="28584" r:id="rId67"/>
    <p:sldId id="28571" r:id="rId68"/>
    <p:sldId id="28572" r:id="rId69"/>
    <p:sldId id="28573" r:id="rId70"/>
    <p:sldId id="28574" r:id="rId71"/>
    <p:sldId id="28575" r:id="rId72"/>
    <p:sldId id="28576" r:id="rId73"/>
    <p:sldId id="28622" r:id="rId74"/>
    <p:sldId id="28585" r:id="rId75"/>
    <p:sldId id="28586" r:id="rId76"/>
    <p:sldId id="447" r:id="rId77"/>
    <p:sldId id="6624" r:id="rId78"/>
    <p:sldId id="28623" r:id="rId79"/>
    <p:sldId id="276" r:id="rId80"/>
    <p:sldId id="7261" r:id="rId81"/>
    <p:sldId id="7262" r:id="rId82"/>
    <p:sldId id="491" r:id="rId83"/>
    <p:sldId id="493" r:id="rId84"/>
    <p:sldId id="11070" r:id="rId85"/>
    <p:sldId id="28587" r:id="rId86"/>
    <p:sldId id="6279" r:id="rId87"/>
    <p:sldId id="762" r:id="rId88"/>
    <p:sldId id="28018" r:id="rId89"/>
    <p:sldId id="6545" r:id="rId90"/>
    <p:sldId id="4840" r:id="rId91"/>
    <p:sldId id="11378" r:id="rId92"/>
    <p:sldId id="28588" r:id="rId93"/>
    <p:sldId id="28624" r:id="rId94"/>
    <p:sldId id="28625" r:id="rId95"/>
    <p:sldId id="28626" r:id="rId96"/>
    <p:sldId id="28589" r:id="rId97"/>
    <p:sldId id="28582" r:id="rId98"/>
    <p:sldId id="28566" r:id="rId99"/>
    <p:sldId id="28567" r:id="rId100"/>
    <p:sldId id="9586" r:id="rId101"/>
    <p:sldId id="1116" r:id="rId102"/>
    <p:sldId id="28568" r:id="rId103"/>
    <p:sldId id="28627" r:id="rId104"/>
    <p:sldId id="27479" r:id="rId105"/>
    <p:sldId id="2850" r:id="rId106"/>
    <p:sldId id="28532" r:id="rId107"/>
    <p:sldId id="28533" r:id="rId108"/>
    <p:sldId id="28534" r:id="rId109"/>
    <p:sldId id="28537" r:id="rId110"/>
    <p:sldId id="28538" r:id="rId111"/>
    <p:sldId id="28628" r:id="rId112"/>
    <p:sldId id="28629" r:id="rId113"/>
    <p:sldId id="28539" r:id="rId114"/>
    <p:sldId id="28592" r:id="rId115"/>
    <p:sldId id="28536" r:id="rId116"/>
    <p:sldId id="28630" r:id="rId117"/>
    <p:sldId id="28631" r:id="rId118"/>
    <p:sldId id="28394" r:id="rId119"/>
    <p:sldId id="12493" r:id="rId120"/>
    <p:sldId id="28375" r:id="rId121"/>
  </p:sldIdLst>
  <p:sldSz cx="12192000" cy="6858000"/>
  <p:notesSz cx="7315200" cy="9601200"/>
  <p:custDataLst>
    <p:tags r:id="rId124"/>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000066"/>
    <a:srgbClr val="0000CC"/>
    <a:srgbClr val="CC66FF"/>
    <a:srgbClr val="00FF00"/>
    <a:srgbClr val="CC00FF"/>
    <a:srgbClr val="0000FF"/>
    <a:srgbClr val="FF99FF"/>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77" autoAdjust="0"/>
    <p:restoredTop sz="93243" autoAdjust="0"/>
  </p:normalViewPr>
  <p:slideViewPr>
    <p:cSldViewPr>
      <p:cViewPr>
        <p:scale>
          <a:sx n="100" d="100"/>
          <a:sy n="100" d="100"/>
        </p:scale>
        <p:origin x="603" y="49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3" d="100"/>
          <a:sy n="93" d="100"/>
        </p:scale>
        <p:origin x="3363" y="41"/>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handoutMaster" Target="handoutMasters/handoutMaster1.xml"/><Relationship Id="rId128"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tags" Target="tags/tag1.xml"/><Relationship Id="rId129" Type="http://schemas.microsoft.com/office/2016/11/relationships/changesInfo" Target="changesInfos/changesInfo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7cd36c50-75f2-4725-a6b3-0fe31ea99fa6" providerId="ADAL" clId="{449CE0BA-7942-4027-A788-A2C5851605C8}"/>
    <pc:docChg chg="undo custSel addSld delSld modSld sldOrd modHandout">
      <pc:chgData name="Jim McGowan" userId="7cd36c50-75f2-4725-a6b3-0fe31ea99fa6" providerId="ADAL" clId="{449CE0BA-7942-4027-A788-A2C5851605C8}" dt="2026-04-07T14:39:45.155" v="1680" actId="20577"/>
      <pc:docMkLst>
        <pc:docMk/>
      </pc:docMkLst>
      <pc:sldChg chg="addSp delSp modSp mod">
        <pc:chgData name="Jim McGowan" userId="7cd36c50-75f2-4725-a6b3-0fe31ea99fa6" providerId="ADAL" clId="{449CE0BA-7942-4027-A788-A2C5851605C8}" dt="2026-04-07T14:36:10.371" v="1669" actId="1035"/>
        <pc:sldMkLst>
          <pc:docMk/>
          <pc:sldMk cId="0" sldId="1749"/>
        </pc:sldMkLst>
        <pc:spChg chg="del">
          <ac:chgData name="Jim McGowan" userId="7cd36c50-75f2-4725-a6b3-0fe31ea99fa6" providerId="ADAL" clId="{449CE0BA-7942-4027-A788-A2C5851605C8}" dt="2026-04-07T14:34:38.925" v="1634" actId="478"/>
          <ac:spMkLst>
            <pc:docMk/>
            <pc:sldMk cId="0" sldId="1749"/>
            <ac:spMk id="2" creationId="{00000000-0000-0000-0000-000000000000}"/>
          </ac:spMkLst>
        </pc:spChg>
        <pc:spChg chg="mod">
          <ac:chgData name="Jim McGowan" userId="7cd36c50-75f2-4725-a6b3-0fe31ea99fa6" providerId="ADAL" clId="{449CE0BA-7942-4027-A788-A2C5851605C8}" dt="2026-04-07T14:36:05.747" v="1664" actId="255"/>
          <ac:spMkLst>
            <pc:docMk/>
            <pc:sldMk cId="0" sldId="1749"/>
            <ac:spMk id="3" creationId="{00000000-0000-0000-0000-000000000000}"/>
          </ac:spMkLst>
        </pc:spChg>
        <pc:picChg chg="add ord">
          <ac:chgData name="Jim McGowan" userId="7cd36c50-75f2-4725-a6b3-0fe31ea99fa6" providerId="ADAL" clId="{449CE0BA-7942-4027-A788-A2C5851605C8}" dt="2026-04-07T14:34:26.557" v="1632" actId="167"/>
          <ac:picMkLst>
            <pc:docMk/>
            <pc:sldMk cId="0" sldId="1749"/>
            <ac:picMk id="5" creationId="{460CD835-6579-7C3B-44E6-0D4012FC059C}"/>
          </ac:picMkLst>
        </pc:picChg>
        <pc:picChg chg="mod">
          <ac:chgData name="Jim McGowan" userId="7cd36c50-75f2-4725-a6b3-0fe31ea99fa6" providerId="ADAL" clId="{449CE0BA-7942-4027-A788-A2C5851605C8}" dt="2026-04-07T14:36:10.371" v="1669" actId="1035"/>
          <ac:picMkLst>
            <pc:docMk/>
            <pc:sldMk cId="0" sldId="1749"/>
            <ac:picMk id="1026" creationId="{00000000-0000-0000-0000-000000000000}"/>
          </ac:picMkLst>
        </pc:picChg>
      </pc:sldChg>
      <pc:sldChg chg="modSp mod">
        <pc:chgData name="Jim McGowan" userId="7cd36c50-75f2-4725-a6b3-0fe31ea99fa6" providerId="ADAL" clId="{449CE0BA-7942-4027-A788-A2C5851605C8}" dt="2026-04-07T14:36:54.536" v="1670" actId="948"/>
        <pc:sldMkLst>
          <pc:docMk/>
          <pc:sldMk cId="870091991" sldId="5846"/>
        </pc:sldMkLst>
        <pc:spChg chg="mod">
          <ac:chgData name="Jim McGowan" userId="7cd36c50-75f2-4725-a6b3-0fe31ea99fa6" providerId="ADAL" clId="{449CE0BA-7942-4027-A788-A2C5851605C8}" dt="2026-04-07T14:36:54.536" v="1670" actId="948"/>
          <ac:spMkLst>
            <pc:docMk/>
            <pc:sldMk cId="870091991" sldId="5846"/>
            <ac:spMk id="4" creationId="{E5D3E0B1-6F50-403A-8A11-3536F5096CF6}"/>
          </ac:spMkLst>
        </pc:spChg>
      </pc:sldChg>
      <pc:sldChg chg="modSp mod">
        <pc:chgData name="Jim McGowan" userId="7cd36c50-75f2-4725-a6b3-0fe31ea99fa6" providerId="ADAL" clId="{449CE0BA-7942-4027-A788-A2C5851605C8}" dt="2026-04-07T14:33:01.031" v="1630" actId="14100"/>
        <pc:sldMkLst>
          <pc:docMk/>
          <pc:sldMk cId="2453723736" sldId="6905"/>
        </pc:sldMkLst>
        <pc:spChg chg="mod">
          <ac:chgData name="Jim McGowan" userId="7cd36c50-75f2-4725-a6b3-0fe31ea99fa6" providerId="ADAL" clId="{449CE0BA-7942-4027-A788-A2C5851605C8}" dt="2026-04-07T14:33:01.031" v="1630" actId="14100"/>
          <ac:spMkLst>
            <pc:docMk/>
            <pc:sldMk cId="2453723736" sldId="6905"/>
            <ac:spMk id="3" creationId="{00000000-0000-0000-0000-000000000000}"/>
          </ac:spMkLst>
        </pc:spChg>
      </pc:sldChg>
      <pc:sldChg chg="add">
        <pc:chgData name="Jim McGowan" userId="7cd36c50-75f2-4725-a6b3-0fe31ea99fa6" providerId="ADAL" clId="{449CE0BA-7942-4027-A788-A2C5851605C8}" dt="2026-03-24T18:37:52.370" v="1288"/>
        <pc:sldMkLst>
          <pc:docMk/>
          <pc:sldMk cId="1483310248" sldId="7478"/>
        </pc:sldMkLst>
      </pc:sldChg>
      <pc:sldChg chg="modSp mod">
        <pc:chgData name="Jim McGowan" userId="7cd36c50-75f2-4725-a6b3-0fe31ea99fa6" providerId="ADAL" clId="{449CE0BA-7942-4027-A788-A2C5851605C8}" dt="2026-04-01T13:57:10.814" v="1620" actId="114"/>
        <pc:sldMkLst>
          <pc:docMk/>
          <pc:sldMk cId="1184281112" sldId="9586"/>
        </pc:sldMkLst>
        <pc:spChg chg="mod">
          <ac:chgData name="Jim McGowan" userId="7cd36c50-75f2-4725-a6b3-0fe31ea99fa6" providerId="ADAL" clId="{449CE0BA-7942-4027-A788-A2C5851605C8}" dt="2026-04-01T13:57:10.814" v="1620" actId="114"/>
          <ac:spMkLst>
            <pc:docMk/>
            <pc:sldMk cId="1184281112" sldId="9586"/>
            <ac:spMk id="3" creationId="{CC114B2D-F004-F2D1-D491-250F89586F9B}"/>
          </ac:spMkLst>
        </pc:spChg>
      </pc:sldChg>
      <pc:sldChg chg="modSp mod">
        <pc:chgData name="Jim McGowan" userId="7cd36c50-75f2-4725-a6b3-0fe31ea99fa6" providerId="ADAL" clId="{449CE0BA-7942-4027-A788-A2C5851605C8}" dt="2026-03-25T13:16:47.400" v="1615" actId="14100"/>
        <pc:sldMkLst>
          <pc:docMk/>
          <pc:sldMk cId="416742178" sldId="11070"/>
        </pc:sldMkLst>
        <pc:spChg chg="mod">
          <ac:chgData name="Jim McGowan" userId="7cd36c50-75f2-4725-a6b3-0fe31ea99fa6" providerId="ADAL" clId="{449CE0BA-7942-4027-A788-A2C5851605C8}" dt="2026-03-25T13:16:47.400" v="1615" actId="14100"/>
          <ac:spMkLst>
            <pc:docMk/>
            <pc:sldMk cId="416742178" sldId="11070"/>
            <ac:spMk id="8" creationId="{00000000-0000-0000-0000-000000000000}"/>
          </ac:spMkLst>
        </pc:spChg>
      </pc:sldChg>
      <pc:sldChg chg="modSp mod">
        <pc:chgData name="Jim McGowan" userId="7cd36c50-75f2-4725-a6b3-0fe31ea99fa6" providerId="ADAL" clId="{449CE0BA-7942-4027-A788-A2C5851605C8}" dt="2026-03-25T12:54:04.575" v="1442" actId="108"/>
        <pc:sldMkLst>
          <pc:docMk/>
          <pc:sldMk cId="4079495574" sldId="12336"/>
        </pc:sldMkLst>
        <pc:spChg chg="mod">
          <ac:chgData name="Jim McGowan" userId="7cd36c50-75f2-4725-a6b3-0fe31ea99fa6" providerId="ADAL" clId="{449CE0BA-7942-4027-A788-A2C5851605C8}" dt="2026-03-19T18:04:01.206" v="996" actId="14100"/>
          <ac:spMkLst>
            <pc:docMk/>
            <pc:sldMk cId="4079495574" sldId="12336"/>
            <ac:spMk id="161795" creationId="{D8D0CC18-ED0A-24B1-D99D-578A2A3BC293}"/>
          </ac:spMkLst>
        </pc:spChg>
        <pc:spChg chg="mod">
          <ac:chgData name="Jim McGowan" userId="7cd36c50-75f2-4725-a6b3-0fe31ea99fa6" providerId="ADAL" clId="{449CE0BA-7942-4027-A788-A2C5851605C8}" dt="2026-03-25T12:54:04.575" v="1442" actId="108"/>
          <ac:spMkLst>
            <pc:docMk/>
            <pc:sldMk cId="4079495574" sldId="12336"/>
            <ac:spMk id="180226" creationId="{5A4238AE-06D7-B2A9-9738-5F716380F799}"/>
          </ac:spMkLst>
        </pc:spChg>
      </pc:sldChg>
      <pc:sldChg chg="modSp mod">
        <pc:chgData name="Jim McGowan" userId="7cd36c50-75f2-4725-a6b3-0fe31ea99fa6" providerId="ADAL" clId="{449CE0BA-7942-4027-A788-A2C5851605C8}" dt="2026-03-25T13:14:13.931" v="1596" actId="14100"/>
        <pc:sldMkLst>
          <pc:docMk/>
          <pc:sldMk cId="4004200815" sldId="12371"/>
        </pc:sldMkLst>
        <pc:spChg chg="mod">
          <ac:chgData name="Jim McGowan" userId="7cd36c50-75f2-4725-a6b3-0fe31ea99fa6" providerId="ADAL" clId="{449CE0BA-7942-4027-A788-A2C5851605C8}" dt="2026-03-19T17:59:54.780" v="972" actId="14100"/>
          <ac:spMkLst>
            <pc:docMk/>
            <pc:sldMk cId="4004200815" sldId="12371"/>
            <ac:spMk id="161795" creationId="{CE865332-0EAC-9D8A-EC1C-215669678760}"/>
          </ac:spMkLst>
        </pc:spChg>
        <pc:spChg chg="mod">
          <ac:chgData name="Jim McGowan" userId="7cd36c50-75f2-4725-a6b3-0fe31ea99fa6" providerId="ADAL" clId="{449CE0BA-7942-4027-A788-A2C5851605C8}" dt="2026-03-25T13:14:13.931" v="1596" actId="14100"/>
          <ac:spMkLst>
            <pc:docMk/>
            <pc:sldMk cId="4004200815" sldId="12371"/>
            <ac:spMk id="180226" creationId="{E249495F-A716-839F-67E8-E2C7CBF7F69B}"/>
          </ac:spMkLst>
        </pc:spChg>
      </pc:sldChg>
      <pc:sldChg chg="modSp add mod">
        <pc:chgData name="Jim McGowan" userId="7cd36c50-75f2-4725-a6b3-0fe31ea99fa6" providerId="ADAL" clId="{449CE0BA-7942-4027-A788-A2C5851605C8}" dt="2026-03-25T12:56:22.323" v="1467" actId="14100"/>
        <pc:sldMkLst>
          <pc:docMk/>
          <pc:sldMk cId="116607912" sldId="27887"/>
        </pc:sldMkLst>
        <pc:spChg chg="mod">
          <ac:chgData name="Jim McGowan" userId="7cd36c50-75f2-4725-a6b3-0fe31ea99fa6" providerId="ADAL" clId="{449CE0BA-7942-4027-A788-A2C5851605C8}" dt="2026-03-19T17:47:52.466" v="924" actId="108"/>
          <ac:spMkLst>
            <pc:docMk/>
            <pc:sldMk cId="116607912" sldId="27887"/>
            <ac:spMk id="161795" creationId="{5563A5A7-BB01-0C9E-5A0E-625CBE5EF252}"/>
          </ac:spMkLst>
        </pc:spChg>
        <pc:spChg chg="mod">
          <ac:chgData name="Jim McGowan" userId="7cd36c50-75f2-4725-a6b3-0fe31ea99fa6" providerId="ADAL" clId="{449CE0BA-7942-4027-A788-A2C5851605C8}" dt="2026-03-25T12:56:22.323" v="1467" actId="14100"/>
          <ac:spMkLst>
            <pc:docMk/>
            <pc:sldMk cId="116607912" sldId="27887"/>
            <ac:spMk id="180226" creationId="{3ACDC182-05E5-F542-21E5-38030611EA20}"/>
          </ac:spMkLst>
        </pc:spChg>
      </pc:sldChg>
      <pc:sldChg chg="modSp mod">
        <pc:chgData name="Jim McGowan" userId="7cd36c50-75f2-4725-a6b3-0fe31ea99fa6" providerId="ADAL" clId="{449CE0BA-7942-4027-A788-A2C5851605C8}" dt="2026-03-25T12:56:03.365" v="1461" actId="14100"/>
        <pc:sldMkLst>
          <pc:docMk/>
          <pc:sldMk cId="3921068844" sldId="28028"/>
        </pc:sldMkLst>
        <pc:spChg chg="mod">
          <ac:chgData name="Jim McGowan" userId="7cd36c50-75f2-4725-a6b3-0fe31ea99fa6" providerId="ADAL" clId="{449CE0BA-7942-4027-A788-A2C5851605C8}" dt="2026-03-25T12:56:03.365" v="1461" actId="14100"/>
          <ac:spMkLst>
            <pc:docMk/>
            <pc:sldMk cId="3921068844" sldId="28028"/>
            <ac:spMk id="5" creationId="{2F03D6F9-6662-03A2-456C-E4D8B6844F81}"/>
          </ac:spMkLst>
        </pc:spChg>
      </pc:sldChg>
      <pc:sldChg chg="modSp mod">
        <pc:chgData name="Jim McGowan" userId="7cd36c50-75f2-4725-a6b3-0fe31ea99fa6" providerId="ADAL" clId="{449CE0BA-7942-4027-A788-A2C5851605C8}" dt="2026-03-25T13:22:06.258" v="1619" actId="20577"/>
        <pc:sldMkLst>
          <pc:docMk/>
          <pc:sldMk cId="2627198741" sldId="28183"/>
        </pc:sldMkLst>
        <pc:spChg chg="mod">
          <ac:chgData name="Jim McGowan" userId="7cd36c50-75f2-4725-a6b3-0fe31ea99fa6" providerId="ADAL" clId="{449CE0BA-7942-4027-A788-A2C5851605C8}" dt="2026-03-25T13:22:06.258" v="1619" actId="20577"/>
          <ac:spMkLst>
            <pc:docMk/>
            <pc:sldMk cId="2627198741" sldId="28183"/>
            <ac:spMk id="134147" creationId="{45891637-D3BC-9C9A-5E72-327CF5F19DE6}"/>
          </ac:spMkLst>
        </pc:spChg>
      </pc:sldChg>
      <pc:sldChg chg="modSp mod">
        <pc:chgData name="Jim McGowan" userId="7cd36c50-75f2-4725-a6b3-0fe31ea99fa6" providerId="ADAL" clId="{449CE0BA-7942-4027-A788-A2C5851605C8}" dt="2026-04-07T14:39:45.155" v="1680" actId="20577"/>
        <pc:sldMkLst>
          <pc:docMk/>
          <pc:sldMk cId="54726997" sldId="28184"/>
        </pc:sldMkLst>
        <pc:spChg chg="mod">
          <ac:chgData name="Jim McGowan" userId="7cd36c50-75f2-4725-a6b3-0fe31ea99fa6" providerId="ADAL" clId="{449CE0BA-7942-4027-A788-A2C5851605C8}" dt="2026-04-07T14:39:45.155" v="1680" actId="20577"/>
          <ac:spMkLst>
            <pc:docMk/>
            <pc:sldMk cId="54726997" sldId="28184"/>
            <ac:spMk id="27651" creationId="{C7E3F00E-D654-64BC-B05F-7F6040E610EE}"/>
          </ac:spMkLst>
        </pc:spChg>
      </pc:sldChg>
      <pc:sldChg chg="modSp add mod">
        <pc:chgData name="Jim McGowan" userId="7cd36c50-75f2-4725-a6b3-0fe31ea99fa6" providerId="ADAL" clId="{449CE0BA-7942-4027-A788-A2C5851605C8}" dt="2026-03-25T12:54:27.646" v="1448" actId="108"/>
        <pc:sldMkLst>
          <pc:docMk/>
          <pc:sldMk cId="561072292" sldId="28357"/>
        </pc:sldMkLst>
        <pc:spChg chg="mod">
          <ac:chgData name="Jim McGowan" userId="7cd36c50-75f2-4725-a6b3-0fe31ea99fa6" providerId="ADAL" clId="{449CE0BA-7942-4027-A788-A2C5851605C8}" dt="2026-03-19T18:06:12.236" v="1002" actId="14100"/>
          <ac:spMkLst>
            <pc:docMk/>
            <pc:sldMk cId="561072292" sldId="28357"/>
            <ac:spMk id="161795" creationId="{306E5033-3A2A-98AB-049E-420E101960EC}"/>
          </ac:spMkLst>
        </pc:spChg>
        <pc:spChg chg="mod">
          <ac:chgData name="Jim McGowan" userId="7cd36c50-75f2-4725-a6b3-0fe31ea99fa6" providerId="ADAL" clId="{449CE0BA-7942-4027-A788-A2C5851605C8}" dt="2026-03-25T12:54:27.646" v="1448" actId="108"/>
          <ac:spMkLst>
            <pc:docMk/>
            <pc:sldMk cId="561072292" sldId="28357"/>
            <ac:spMk id="180226" creationId="{9BF03626-3ECD-BD33-8E7C-AAA7B4708B1C}"/>
          </ac:spMkLst>
        </pc:spChg>
      </pc:sldChg>
      <pc:sldChg chg="modSp mod">
        <pc:chgData name="Jim McGowan" userId="7cd36c50-75f2-4725-a6b3-0fe31ea99fa6" providerId="ADAL" clId="{449CE0BA-7942-4027-A788-A2C5851605C8}" dt="2026-03-25T13:07:30.839" v="1545" actId="14100"/>
        <pc:sldMkLst>
          <pc:docMk/>
          <pc:sldMk cId="3014539639" sldId="28375"/>
        </pc:sldMkLst>
        <pc:spChg chg="mod">
          <ac:chgData name="Jim McGowan" userId="7cd36c50-75f2-4725-a6b3-0fe31ea99fa6" providerId="ADAL" clId="{449CE0BA-7942-4027-A788-A2C5851605C8}" dt="2026-03-19T17:56:56.760" v="964" actId="108"/>
          <ac:spMkLst>
            <pc:docMk/>
            <pc:sldMk cId="3014539639" sldId="28375"/>
            <ac:spMk id="161795" creationId="{ED18A8A5-AD18-C2DC-94CC-0061FEE32540}"/>
          </ac:spMkLst>
        </pc:spChg>
        <pc:spChg chg="mod">
          <ac:chgData name="Jim McGowan" userId="7cd36c50-75f2-4725-a6b3-0fe31ea99fa6" providerId="ADAL" clId="{449CE0BA-7942-4027-A788-A2C5851605C8}" dt="2026-03-25T13:07:30.839" v="1545" actId="14100"/>
          <ac:spMkLst>
            <pc:docMk/>
            <pc:sldMk cId="3014539639" sldId="28375"/>
            <ac:spMk id="180226" creationId="{60CC3C34-280B-E59C-0DAB-0765F1BCA3B2}"/>
          </ac:spMkLst>
        </pc:spChg>
      </pc:sldChg>
      <pc:sldChg chg="modSp mod">
        <pc:chgData name="Jim McGowan" userId="7cd36c50-75f2-4725-a6b3-0fe31ea99fa6" providerId="ADAL" clId="{449CE0BA-7942-4027-A788-A2C5851605C8}" dt="2026-03-25T13:07:18.422" v="1542" actId="108"/>
        <pc:sldMkLst>
          <pc:docMk/>
          <pc:sldMk cId="4195349810" sldId="28394"/>
        </pc:sldMkLst>
        <pc:spChg chg="mod">
          <ac:chgData name="Jim McGowan" userId="7cd36c50-75f2-4725-a6b3-0fe31ea99fa6" providerId="ADAL" clId="{449CE0BA-7942-4027-A788-A2C5851605C8}" dt="2026-03-25T13:07:18.422" v="1542" actId="108"/>
          <ac:spMkLst>
            <pc:docMk/>
            <pc:sldMk cId="4195349810" sldId="28394"/>
            <ac:spMk id="4" creationId="{11F0A31C-EED2-39BE-ECA0-3AFF1C5A7DA3}"/>
          </ac:spMkLst>
        </pc:spChg>
      </pc:sldChg>
      <pc:sldChg chg="modSp add mod">
        <pc:chgData name="Jim McGowan" userId="7cd36c50-75f2-4725-a6b3-0fe31ea99fa6" providerId="ADAL" clId="{449CE0BA-7942-4027-A788-A2C5851605C8}" dt="2026-03-24T19:25:05.953" v="1334" actId="20577"/>
        <pc:sldMkLst>
          <pc:docMk/>
          <pc:sldMk cId="1032360863" sldId="28487"/>
        </pc:sldMkLst>
        <pc:spChg chg="mod">
          <ac:chgData name="Jim McGowan" userId="7cd36c50-75f2-4725-a6b3-0fe31ea99fa6" providerId="ADAL" clId="{449CE0BA-7942-4027-A788-A2C5851605C8}" dt="2026-03-24T19:25:05.953" v="1334" actId="20577"/>
          <ac:spMkLst>
            <pc:docMk/>
            <pc:sldMk cId="1032360863" sldId="28487"/>
            <ac:spMk id="4" creationId="{00000000-0000-0000-0000-000000000000}"/>
          </ac:spMkLst>
        </pc:spChg>
        <pc:spChg chg="mod">
          <ac:chgData name="Jim McGowan" userId="7cd36c50-75f2-4725-a6b3-0fe31ea99fa6" providerId="ADAL" clId="{449CE0BA-7942-4027-A788-A2C5851605C8}" dt="2026-03-24T18:48:34.605" v="1308"/>
          <ac:spMkLst>
            <pc:docMk/>
            <pc:sldMk cId="1032360863" sldId="28487"/>
            <ac:spMk id="68611" creationId="{00000000-0000-0000-0000-000000000000}"/>
          </ac:spMkLst>
        </pc:spChg>
      </pc:sldChg>
      <pc:sldChg chg="modSp">
        <pc:chgData name="Jim McGowan" userId="7cd36c50-75f2-4725-a6b3-0fe31ea99fa6" providerId="ADAL" clId="{449CE0BA-7942-4027-A788-A2C5851605C8}" dt="2026-03-25T13:14:03.223" v="1592" actId="14100"/>
        <pc:sldMkLst>
          <pc:docMk/>
          <pc:sldMk cId="1198595925" sldId="28524"/>
        </pc:sldMkLst>
        <pc:spChg chg="mod">
          <ac:chgData name="Jim McGowan" userId="7cd36c50-75f2-4725-a6b3-0fe31ea99fa6" providerId="ADAL" clId="{449CE0BA-7942-4027-A788-A2C5851605C8}" dt="2026-03-25T13:14:03.223" v="1592" actId="14100"/>
          <ac:spMkLst>
            <pc:docMk/>
            <pc:sldMk cId="1198595925" sldId="28524"/>
            <ac:spMk id="3" creationId="{10D1A7A5-5A8B-E5FF-589D-CCB65A26DD0A}"/>
          </ac:spMkLst>
        </pc:spChg>
        <pc:spChg chg="mod">
          <ac:chgData name="Jim McGowan" userId="7cd36c50-75f2-4725-a6b3-0fe31ea99fa6" providerId="ADAL" clId="{449CE0BA-7942-4027-A788-A2C5851605C8}" dt="2026-03-19T12:47:43.235" v="891" actId="1035"/>
          <ac:spMkLst>
            <pc:docMk/>
            <pc:sldMk cId="1198595925" sldId="28524"/>
            <ac:spMk id="161795" creationId="{C3661E84-D3FB-D078-2755-37103453F143}"/>
          </ac:spMkLst>
        </pc:spChg>
      </pc:sldChg>
      <pc:sldChg chg="modSp mod">
        <pc:chgData name="Jim McGowan" userId="7cd36c50-75f2-4725-a6b3-0fe31ea99fa6" providerId="ADAL" clId="{449CE0BA-7942-4027-A788-A2C5851605C8}" dt="2026-03-25T13:14:11.003" v="1595" actId="14100"/>
        <pc:sldMkLst>
          <pc:docMk/>
          <pc:sldMk cId="2913568928" sldId="28525"/>
        </pc:sldMkLst>
        <pc:spChg chg="mod">
          <ac:chgData name="Jim McGowan" userId="7cd36c50-75f2-4725-a6b3-0fe31ea99fa6" providerId="ADAL" clId="{449CE0BA-7942-4027-A788-A2C5851605C8}" dt="2026-03-19T18:00:08.099" v="974" actId="14100"/>
          <ac:spMkLst>
            <pc:docMk/>
            <pc:sldMk cId="2913568928" sldId="28525"/>
            <ac:spMk id="161795" creationId="{CE865332-0EAC-9D8A-EC1C-215669678760}"/>
          </ac:spMkLst>
        </pc:spChg>
        <pc:spChg chg="mod">
          <ac:chgData name="Jim McGowan" userId="7cd36c50-75f2-4725-a6b3-0fe31ea99fa6" providerId="ADAL" clId="{449CE0BA-7942-4027-A788-A2C5851605C8}" dt="2026-03-25T13:14:11.003" v="1595" actId="14100"/>
          <ac:spMkLst>
            <pc:docMk/>
            <pc:sldMk cId="2913568928" sldId="28525"/>
            <ac:spMk id="180226" creationId="{E249495F-A716-839F-67E8-E2C7CBF7F69B}"/>
          </ac:spMkLst>
        </pc:spChg>
      </pc:sldChg>
      <pc:sldChg chg="modSp mod">
        <pc:chgData name="Jim McGowan" userId="7cd36c50-75f2-4725-a6b3-0fe31ea99fa6" providerId="ADAL" clId="{449CE0BA-7942-4027-A788-A2C5851605C8}" dt="2026-03-25T13:14:22.862" v="1598" actId="14100"/>
        <pc:sldMkLst>
          <pc:docMk/>
          <pc:sldMk cId="194920554" sldId="28526"/>
        </pc:sldMkLst>
        <pc:spChg chg="mod">
          <ac:chgData name="Jim McGowan" userId="7cd36c50-75f2-4725-a6b3-0fe31ea99fa6" providerId="ADAL" clId="{449CE0BA-7942-4027-A788-A2C5851605C8}" dt="2026-03-19T18:00:21.566" v="976" actId="14100"/>
          <ac:spMkLst>
            <pc:docMk/>
            <pc:sldMk cId="194920554" sldId="28526"/>
            <ac:spMk id="161795" creationId="{CE865332-0EAC-9D8A-EC1C-215669678760}"/>
          </ac:spMkLst>
        </pc:spChg>
        <pc:spChg chg="mod">
          <ac:chgData name="Jim McGowan" userId="7cd36c50-75f2-4725-a6b3-0fe31ea99fa6" providerId="ADAL" clId="{449CE0BA-7942-4027-A788-A2C5851605C8}" dt="2026-03-25T13:14:22.862" v="1598" actId="14100"/>
          <ac:spMkLst>
            <pc:docMk/>
            <pc:sldMk cId="194920554" sldId="28526"/>
            <ac:spMk id="180226" creationId="{E249495F-A716-839F-67E8-E2C7CBF7F69B}"/>
          </ac:spMkLst>
        </pc:spChg>
      </pc:sldChg>
      <pc:sldChg chg="modSp mod">
        <pc:chgData name="Jim McGowan" userId="7cd36c50-75f2-4725-a6b3-0fe31ea99fa6" providerId="ADAL" clId="{449CE0BA-7942-4027-A788-A2C5851605C8}" dt="2026-03-25T13:14:28.447" v="1600" actId="14100"/>
        <pc:sldMkLst>
          <pc:docMk/>
          <pc:sldMk cId="4049684070" sldId="28527"/>
        </pc:sldMkLst>
        <pc:spChg chg="mod">
          <ac:chgData name="Jim McGowan" userId="7cd36c50-75f2-4725-a6b3-0fe31ea99fa6" providerId="ADAL" clId="{449CE0BA-7942-4027-A788-A2C5851605C8}" dt="2026-03-19T18:00:28.971" v="977" actId="14100"/>
          <ac:spMkLst>
            <pc:docMk/>
            <pc:sldMk cId="4049684070" sldId="28527"/>
            <ac:spMk id="161795" creationId="{CE865332-0EAC-9D8A-EC1C-215669678760}"/>
          </ac:spMkLst>
        </pc:spChg>
        <pc:spChg chg="mod">
          <ac:chgData name="Jim McGowan" userId="7cd36c50-75f2-4725-a6b3-0fe31ea99fa6" providerId="ADAL" clId="{449CE0BA-7942-4027-A788-A2C5851605C8}" dt="2026-03-25T13:14:28.447" v="1600" actId="14100"/>
          <ac:spMkLst>
            <pc:docMk/>
            <pc:sldMk cId="4049684070" sldId="28527"/>
            <ac:spMk id="180226" creationId="{E249495F-A716-839F-67E8-E2C7CBF7F69B}"/>
          </ac:spMkLst>
        </pc:spChg>
      </pc:sldChg>
      <pc:sldChg chg="modSp">
        <pc:chgData name="Jim McGowan" userId="7cd36c50-75f2-4725-a6b3-0fe31ea99fa6" providerId="ADAL" clId="{449CE0BA-7942-4027-A788-A2C5851605C8}" dt="2026-03-25T13:14:34.392" v="1602" actId="14100"/>
        <pc:sldMkLst>
          <pc:docMk/>
          <pc:sldMk cId="977065843" sldId="28528"/>
        </pc:sldMkLst>
        <pc:spChg chg="mod">
          <ac:chgData name="Jim McGowan" userId="7cd36c50-75f2-4725-a6b3-0fe31ea99fa6" providerId="ADAL" clId="{449CE0BA-7942-4027-A788-A2C5851605C8}" dt="2026-03-25T13:14:34.392" v="1602" actId="14100"/>
          <ac:spMkLst>
            <pc:docMk/>
            <pc:sldMk cId="977065843" sldId="28528"/>
            <ac:spMk id="180226" creationId="{CF385C06-F8A4-5480-56ED-E5AFAA3DE6AB}"/>
          </ac:spMkLst>
        </pc:spChg>
      </pc:sldChg>
      <pc:sldChg chg="modSp">
        <pc:chgData name="Jim McGowan" userId="7cd36c50-75f2-4725-a6b3-0fe31ea99fa6" providerId="ADAL" clId="{449CE0BA-7942-4027-A788-A2C5851605C8}" dt="2026-03-25T13:14:38.493" v="1603" actId="14100"/>
        <pc:sldMkLst>
          <pc:docMk/>
          <pc:sldMk cId="1498957629" sldId="28529"/>
        </pc:sldMkLst>
        <pc:spChg chg="mod">
          <ac:chgData name="Jim McGowan" userId="7cd36c50-75f2-4725-a6b3-0fe31ea99fa6" providerId="ADAL" clId="{449CE0BA-7942-4027-A788-A2C5851605C8}" dt="2026-03-25T13:14:38.493" v="1603" actId="14100"/>
          <ac:spMkLst>
            <pc:docMk/>
            <pc:sldMk cId="1498957629" sldId="28529"/>
            <ac:spMk id="3" creationId="{10D1A7A5-5A8B-E5FF-589D-CCB65A26DD0A}"/>
          </ac:spMkLst>
        </pc:spChg>
      </pc:sldChg>
      <pc:sldChg chg="modSp">
        <pc:chgData name="Jim McGowan" userId="7cd36c50-75f2-4725-a6b3-0fe31ea99fa6" providerId="ADAL" clId="{449CE0BA-7942-4027-A788-A2C5851605C8}" dt="2026-03-25T13:14:41.633" v="1604" actId="14100"/>
        <pc:sldMkLst>
          <pc:docMk/>
          <pc:sldMk cId="164772046" sldId="28530"/>
        </pc:sldMkLst>
        <pc:spChg chg="mod">
          <ac:chgData name="Jim McGowan" userId="7cd36c50-75f2-4725-a6b3-0fe31ea99fa6" providerId="ADAL" clId="{449CE0BA-7942-4027-A788-A2C5851605C8}" dt="2026-03-25T13:14:41.633" v="1604" actId="14100"/>
          <ac:spMkLst>
            <pc:docMk/>
            <pc:sldMk cId="164772046" sldId="28530"/>
            <ac:spMk id="3" creationId="{10D1A7A5-5A8B-E5FF-589D-CCB65A26DD0A}"/>
          </ac:spMkLst>
        </pc:spChg>
      </pc:sldChg>
      <pc:sldChg chg="modSp mod">
        <pc:chgData name="Jim McGowan" userId="7cd36c50-75f2-4725-a6b3-0fe31ea99fa6" providerId="ADAL" clId="{449CE0BA-7942-4027-A788-A2C5851605C8}" dt="2026-03-25T13:15:53.733" v="1613" actId="14100"/>
        <pc:sldMkLst>
          <pc:docMk/>
          <pc:sldMk cId="3475915090" sldId="28531"/>
        </pc:sldMkLst>
        <pc:spChg chg="mod">
          <ac:chgData name="Jim McGowan" userId="7cd36c50-75f2-4725-a6b3-0fe31ea99fa6" providerId="ADAL" clId="{449CE0BA-7942-4027-A788-A2C5851605C8}" dt="2026-03-25T13:15:53.733" v="1613" actId="14100"/>
          <ac:spMkLst>
            <pc:docMk/>
            <pc:sldMk cId="3475915090" sldId="28531"/>
            <ac:spMk id="3" creationId="{10D1A7A5-5A8B-E5FF-589D-CCB65A26DD0A}"/>
          </ac:spMkLst>
        </pc:spChg>
      </pc:sldChg>
      <pc:sldChg chg="modSp mod">
        <pc:chgData name="Jim McGowan" userId="7cd36c50-75f2-4725-a6b3-0fe31ea99fa6" providerId="ADAL" clId="{449CE0BA-7942-4027-A788-A2C5851605C8}" dt="2026-03-25T13:06:16.297" v="1520" actId="14100"/>
        <pc:sldMkLst>
          <pc:docMk/>
          <pc:sldMk cId="1914795804" sldId="28532"/>
        </pc:sldMkLst>
        <pc:spChg chg="mod">
          <ac:chgData name="Jim McGowan" userId="7cd36c50-75f2-4725-a6b3-0fe31ea99fa6" providerId="ADAL" clId="{449CE0BA-7942-4027-A788-A2C5851605C8}" dt="2026-03-25T13:06:16.297" v="1520" actId="14100"/>
          <ac:spMkLst>
            <pc:docMk/>
            <pc:sldMk cId="1914795804" sldId="28532"/>
            <ac:spMk id="3" creationId="{10D1A7A5-5A8B-E5FF-589D-CCB65A26DD0A}"/>
          </ac:spMkLst>
        </pc:spChg>
      </pc:sldChg>
      <pc:sldChg chg="modSp mod">
        <pc:chgData name="Jim McGowan" userId="7cd36c50-75f2-4725-a6b3-0fe31ea99fa6" providerId="ADAL" clId="{449CE0BA-7942-4027-A788-A2C5851605C8}" dt="2026-03-25T13:06:26.374" v="1523" actId="14100"/>
        <pc:sldMkLst>
          <pc:docMk/>
          <pc:sldMk cId="1853076782" sldId="28533"/>
        </pc:sldMkLst>
        <pc:spChg chg="mod">
          <ac:chgData name="Jim McGowan" userId="7cd36c50-75f2-4725-a6b3-0fe31ea99fa6" providerId="ADAL" clId="{449CE0BA-7942-4027-A788-A2C5851605C8}" dt="2026-03-25T13:06:26.374" v="1523" actId="14100"/>
          <ac:spMkLst>
            <pc:docMk/>
            <pc:sldMk cId="1853076782" sldId="28533"/>
            <ac:spMk id="4" creationId="{79535FDC-A8FE-D24F-89D6-43BC760C7E77}"/>
          </ac:spMkLst>
        </pc:spChg>
        <pc:spChg chg="mod">
          <ac:chgData name="Jim McGowan" userId="7cd36c50-75f2-4725-a6b3-0fe31ea99fa6" providerId="ADAL" clId="{449CE0BA-7942-4027-A788-A2C5851605C8}" dt="2026-03-19T18:18:54.803" v="1040" actId="1035"/>
          <ac:spMkLst>
            <pc:docMk/>
            <pc:sldMk cId="1853076782" sldId="28533"/>
            <ac:spMk id="161795" creationId="{A2D9946B-5BC5-3CDC-8569-D61D83C71FC2}"/>
          </ac:spMkLst>
        </pc:spChg>
      </pc:sldChg>
      <pc:sldChg chg="modSp mod">
        <pc:chgData name="Jim McGowan" userId="7cd36c50-75f2-4725-a6b3-0fe31ea99fa6" providerId="ADAL" clId="{449CE0BA-7942-4027-A788-A2C5851605C8}" dt="2026-03-25T13:06:33.708" v="1526" actId="14100"/>
        <pc:sldMkLst>
          <pc:docMk/>
          <pc:sldMk cId="3115473615" sldId="28534"/>
        </pc:sldMkLst>
        <pc:spChg chg="mod">
          <ac:chgData name="Jim McGowan" userId="7cd36c50-75f2-4725-a6b3-0fe31ea99fa6" providerId="ADAL" clId="{449CE0BA-7942-4027-A788-A2C5851605C8}" dt="2026-03-25T13:06:33.708" v="1526" actId="14100"/>
          <ac:spMkLst>
            <pc:docMk/>
            <pc:sldMk cId="3115473615" sldId="28534"/>
            <ac:spMk id="4" creationId="{79535FDC-A8FE-D24F-89D6-43BC760C7E77}"/>
          </ac:spMkLst>
        </pc:spChg>
        <pc:spChg chg="mod">
          <ac:chgData name="Jim McGowan" userId="7cd36c50-75f2-4725-a6b3-0fe31ea99fa6" providerId="ADAL" clId="{449CE0BA-7942-4027-A788-A2C5851605C8}" dt="2026-03-19T18:18:58.267" v="1041" actId="1035"/>
          <ac:spMkLst>
            <pc:docMk/>
            <pc:sldMk cId="3115473615" sldId="28534"/>
            <ac:spMk id="161795" creationId="{A2D9946B-5BC5-3CDC-8569-D61D83C71FC2}"/>
          </ac:spMkLst>
        </pc:spChg>
      </pc:sldChg>
      <pc:sldChg chg="modSp mod">
        <pc:chgData name="Jim McGowan" userId="7cd36c50-75f2-4725-a6b3-0fe31ea99fa6" providerId="ADAL" clId="{449CE0BA-7942-4027-A788-A2C5851605C8}" dt="2026-03-25T13:07:12.184" v="1541" actId="14100"/>
        <pc:sldMkLst>
          <pc:docMk/>
          <pc:sldMk cId="1360952146" sldId="28536"/>
        </pc:sldMkLst>
        <pc:spChg chg="mod">
          <ac:chgData name="Jim McGowan" userId="7cd36c50-75f2-4725-a6b3-0fe31ea99fa6" providerId="ADAL" clId="{449CE0BA-7942-4027-A788-A2C5851605C8}" dt="2026-03-25T13:07:12.184" v="1541" actId="14100"/>
          <ac:spMkLst>
            <pc:docMk/>
            <pc:sldMk cId="1360952146" sldId="28536"/>
            <ac:spMk id="4" creationId="{79535FDC-A8FE-D24F-89D6-43BC760C7E77}"/>
          </ac:spMkLst>
        </pc:spChg>
        <pc:spChg chg="mod">
          <ac:chgData name="Jim McGowan" userId="7cd36c50-75f2-4725-a6b3-0fe31ea99fa6" providerId="ADAL" clId="{449CE0BA-7942-4027-A788-A2C5851605C8}" dt="2026-03-19T18:19:11.986" v="1043" actId="1035"/>
          <ac:spMkLst>
            <pc:docMk/>
            <pc:sldMk cId="1360952146" sldId="28536"/>
            <ac:spMk id="161795" creationId="{A2D9946B-5BC5-3CDC-8569-D61D83C71FC2}"/>
          </ac:spMkLst>
        </pc:spChg>
      </pc:sldChg>
      <pc:sldChg chg="modSp mod">
        <pc:chgData name="Jim McGowan" userId="7cd36c50-75f2-4725-a6b3-0fe31ea99fa6" providerId="ADAL" clId="{449CE0BA-7942-4027-A788-A2C5851605C8}" dt="2026-03-25T13:06:41.669" v="1529" actId="14100"/>
        <pc:sldMkLst>
          <pc:docMk/>
          <pc:sldMk cId="644629023" sldId="28537"/>
        </pc:sldMkLst>
        <pc:spChg chg="mod">
          <ac:chgData name="Jim McGowan" userId="7cd36c50-75f2-4725-a6b3-0fe31ea99fa6" providerId="ADAL" clId="{449CE0BA-7942-4027-A788-A2C5851605C8}" dt="2026-03-25T13:06:41.669" v="1529" actId="14100"/>
          <ac:spMkLst>
            <pc:docMk/>
            <pc:sldMk cId="644629023" sldId="28537"/>
            <ac:spMk id="180226" creationId="{9635F691-9ECE-2636-D22D-AE6AB4612F0A}"/>
          </ac:spMkLst>
        </pc:spChg>
      </pc:sldChg>
      <pc:sldChg chg="modSp mod">
        <pc:chgData name="Jim McGowan" userId="7cd36c50-75f2-4725-a6b3-0fe31ea99fa6" providerId="ADAL" clId="{449CE0BA-7942-4027-A788-A2C5851605C8}" dt="2026-03-25T13:06:48.957" v="1532" actId="14100"/>
        <pc:sldMkLst>
          <pc:docMk/>
          <pc:sldMk cId="4071679199" sldId="28538"/>
        </pc:sldMkLst>
        <pc:spChg chg="mod">
          <ac:chgData name="Jim McGowan" userId="7cd36c50-75f2-4725-a6b3-0fe31ea99fa6" providerId="ADAL" clId="{449CE0BA-7942-4027-A788-A2C5851605C8}" dt="2026-03-25T13:06:48.957" v="1532" actId="14100"/>
          <ac:spMkLst>
            <pc:docMk/>
            <pc:sldMk cId="4071679199" sldId="28538"/>
            <ac:spMk id="180226" creationId="{9635F691-9ECE-2636-D22D-AE6AB4612F0A}"/>
          </ac:spMkLst>
        </pc:spChg>
      </pc:sldChg>
      <pc:sldChg chg="modSp mod">
        <pc:chgData name="Jim McGowan" userId="7cd36c50-75f2-4725-a6b3-0fe31ea99fa6" providerId="ADAL" clId="{449CE0BA-7942-4027-A788-A2C5851605C8}" dt="2026-03-25T13:06:57.073" v="1535" actId="14100"/>
        <pc:sldMkLst>
          <pc:docMk/>
          <pc:sldMk cId="3761849442" sldId="28539"/>
        </pc:sldMkLst>
        <pc:spChg chg="mod">
          <ac:chgData name="Jim McGowan" userId="7cd36c50-75f2-4725-a6b3-0fe31ea99fa6" providerId="ADAL" clId="{449CE0BA-7942-4027-A788-A2C5851605C8}" dt="2026-03-25T13:06:57.073" v="1535" actId="14100"/>
          <ac:spMkLst>
            <pc:docMk/>
            <pc:sldMk cId="3761849442" sldId="28539"/>
            <ac:spMk id="180226" creationId="{9635F691-9ECE-2636-D22D-AE6AB4612F0A}"/>
          </ac:spMkLst>
        </pc:spChg>
      </pc:sldChg>
      <pc:sldChg chg="modSp mod">
        <pc:chgData name="Jim McGowan" userId="7cd36c50-75f2-4725-a6b3-0fe31ea99fa6" providerId="ADAL" clId="{449CE0BA-7942-4027-A788-A2C5851605C8}" dt="2026-03-25T12:53:32.648" v="1433" actId="108"/>
        <pc:sldMkLst>
          <pc:docMk/>
          <pc:sldMk cId="2490976623" sldId="28540"/>
        </pc:sldMkLst>
        <pc:spChg chg="mod">
          <ac:chgData name="Jim McGowan" userId="7cd36c50-75f2-4725-a6b3-0fe31ea99fa6" providerId="ADAL" clId="{449CE0BA-7942-4027-A788-A2C5851605C8}" dt="2026-03-25T12:53:32.648" v="1433" actId="108"/>
          <ac:spMkLst>
            <pc:docMk/>
            <pc:sldMk cId="2490976623" sldId="28540"/>
            <ac:spMk id="4" creationId="{0CF9DDD5-B1DB-152F-C79B-2A6702D8D6F3}"/>
          </ac:spMkLst>
        </pc:spChg>
        <pc:spChg chg="mod">
          <ac:chgData name="Jim McGowan" userId="7cd36c50-75f2-4725-a6b3-0fe31ea99fa6" providerId="ADAL" clId="{449CE0BA-7942-4027-A788-A2C5851605C8}" dt="2026-03-19T18:01:11.617" v="978" actId="108"/>
          <ac:spMkLst>
            <pc:docMk/>
            <pc:sldMk cId="2490976623" sldId="28540"/>
            <ac:spMk id="161795" creationId="{BEC302FD-EF55-053A-4BF5-24B078D40C4D}"/>
          </ac:spMkLst>
        </pc:spChg>
      </pc:sldChg>
      <pc:sldChg chg="modSp mod">
        <pc:chgData name="Jim McGowan" userId="7cd36c50-75f2-4725-a6b3-0fe31ea99fa6" providerId="ADAL" clId="{449CE0BA-7942-4027-A788-A2C5851605C8}" dt="2026-03-25T12:53:35.217" v="1434" actId="108"/>
        <pc:sldMkLst>
          <pc:docMk/>
          <pc:sldMk cId="884981509" sldId="28541"/>
        </pc:sldMkLst>
        <pc:spChg chg="mod">
          <ac:chgData name="Jim McGowan" userId="7cd36c50-75f2-4725-a6b3-0fe31ea99fa6" providerId="ADAL" clId="{449CE0BA-7942-4027-A788-A2C5851605C8}" dt="2026-03-25T12:53:35.217" v="1434" actId="108"/>
          <ac:spMkLst>
            <pc:docMk/>
            <pc:sldMk cId="884981509" sldId="28541"/>
            <ac:spMk id="4" creationId="{0CF9DDD5-B1DB-152F-C79B-2A6702D8D6F3}"/>
          </ac:spMkLst>
        </pc:spChg>
        <pc:spChg chg="mod">
          <ac:chgData name="Jim McGowan" userId="7cd36c50-75f2-4725-a6b3-0fe31ea99fa6" providerId="ADAL" clId="{449CE0BA-7942-4027-A788-A2C5851605C8}" dt="2026-03-19T18:01:34.073" v="983" actId="207"/>
          <ac:spMkLst>
            <pc:docMk/>
            <pc:sldMk cId="884981509" sldId="28541"/>
            <ac:spMk id="161795" creationId="{BEC302FD-EF55-053A-4BF5-24B078D40C4D}"/>
          </ac:spMkLst>
        </pc:spChg>
      </pc:sldChg>
      <pc:sldChg chg="modSp mod">
        <pc:chgData name="Jim McGowan" userId="7cd36c50-75f2-4725-a6b3-0fe31ea99fa6" providerId="ADAL" clId="{449CE0BA-7942-4027-A788-A2C5851605C8}" dt="2026-03-25T12:53:37.827" v="1435" actId="108"/>
        <pc:sldMkLst>
          <pc:docMk/>
          <pc:sldMk cId="2329384831" sldId="28542"/>
        </pc:sldMkLst>
        <pc:spChg chg="mod">
          <ac:chgData name="Jim McGowan" userId="7cd36c50-75f2-4725-a6b3-0fe31ea99fa6" providerId="ADAL" clId="{449CE0BA-7942-4027-A788-A2C5851605C8}" dt="2026-03-25T12:53:37.827" v="1435" actId="108"/>
          <ac:spMkLst>
            <pc:docMk/>
            <pc:sldMk cId="2329384831" sldId="28542"/>
            <ac:spMk id="4" creationId="{0CF9DDD5-B1DB-152F-C79B-2A6702D8D6F3}"/>
          </ac:spMkLst>
        </pc:spChg>
        <pc:spChg chg="mod">
          <ac:chgData name="Jim McGowan" userId="7cd36c50-75f2-4725-a6b3-0fe31ea99fa6" providerId="ADAL" clId="{449CE0BA-7942-4027-A788-A2C5851605C8}" dt="2026-03-19T18:01:57.423" v="985" actId="108"/>
          <ac:spMkLst>
            <pc:docMk/>
            <pc:sldMk cId="2329384831" sldId="28542"/>
            <ac:spMk id="161795" creationId="{BEC302FD-EF55-053A-4BF5-24B078D40C4D}"/>
          </ac:spMkLst>
        </pc:spChg>
      </pc:sldChg>
      <pc:sldChg chg="modSp mod">
        <pc:chgData name="Jim McGowan" userId="7cd36c50-75f2-4725-a6b3-0fe31ea99fa6" providerId="ADAL" clId="{449CE0BA-7942-4027-A788-A2C5851605C8}" dt="2026-03-25T12:53:42.163" v="1436" actId="108"/>
        <pc:sldMkLst>
          <pc:docMk/>
          <pc:sldMk cId="2639062593" sldId="28543"/>
        </pc:sldMkLst>
        <pc:spChg chg="mod">
          <ac:chgData name="Jim McGowan" userId="7cd36c50-75f2-4725-a6b3-0fe31ea99fa6" providerId="ADAL" clId="{449CE0BA-7942-4027-A788-A2C5851605C8}" dt="2026-03-25T12:53:42.163" v="1436" actId="108"/>
          <ac:spMkLst>
            <pc:docMk/>
            <pc:sldMk cId="2639062593" sldId="28543"/>
            <ac:spMk id="4" creationId="{0CF9DDD5-B1DB-152F-C79B-2A6702D8D6F3}"/>
          </ac:spMkLst>
        </pc:spChg>
        <pc:spChg chg="mod">
          <ac:chgData name="Jim McGowan" userId="7cd36c50-75f2-4725-a6b3-0fe31ea99fa6" providerId="ADAL" clId="{449CE0BA-7942-4027-A788-A2C5851605C8}" dt="2026-03-19T18:02:13.634" v="987" actId="108"/>
          <ac:spMkLst>
            <pc:docMk/>
            <pc:sldMk cId="2639062593" sldId="28543"/>
            <ac:spMk id="161795" creationId="{BEC302FD-EF55-053A-4BF5-24B078D40C4D}"/>
          </ac:spMkLst>
        </pc:spChg>
      </pc:sldChg>
      <pc:sldChg chg="modSp mod">
        <pc:chgData name="Jim McGowan" userId="7cd36c50-75f2-4725-a6b3-0fe31ea99fa6" providerId="ADAL" clId="{449CE0BA-7942-4027-A788-A2C5851605C8}" dt="2026-03-25T13:14:56.453" v="1606" actId="14100"/>
        <pc:sldMkLst>
          <pc:docMk/>
          <pc:sldMk cId="2462676837" sldId="28545"/>
        </pc:sldMkLst>
        <pc:spChg chg="mod">
          <ac:chgData name="Jim McGowan" userId="7cd36c50-75f2-4725-a6b3-0fe31ea99fa6" providerId="ADAL" clId="{449CE0BA-7942-4027-A788-A2C5851605C8}" dt="2026-03-25T13:14:56.453" v="1606" actId="14100"/>
          <ac:spMkLst>
            <pc:docMk/>
            <pc:sldMk cId="2462676837" sldId="28545"/>
            <ac:spMk id="180226" creationId="{E9F5FE77-3925-FC69-B5D9-196B3B6F296C}"/>
          </ac:spMkLst>
        </pc:spChg>
      </pc:sldChg>
      <pc:sldChg chg="modSp mod">
        <pc:chgData name="Jim McGowan" userId="7cd36c50-75f2-4725-a6b3-0fe31ea99fa6" providerId="ADAL" clId="{449CE0BA-7942-4027-A788-A2C5851605C8}" dt="2026-03-25T13:14:59.273" v="1608" actId="14100"/>
        <pc:sldMkLst>
          <pc:docMk/>
          <pc:sldMk cId="4083676488" sldId="28546"/>
        </pc:sldMkLst>
        <pc:spChg chg="mod">
          <ac:chgData name="Jim McGowan" userId="7cd36c50-75f2-4725-a6b3-0fe31ea99fa6" providerId="ADAL" clId="{449CE0BA-7942-4027-A788-A2C5851605C8}" dt="2026-03-25T13:14:59.273" v="1608" actId="14100"/>
          <ac:spMkLst>
            <pc:docMk/>
            <pc:sldMk cId="4083676488" sldId="28546"/>
            <ac:spMk id="180226" creationId="{E9F5FE77-3925-FC69-B5D9-196B3B6F296C}"/>
          </ac:spMkLst>
        </pc:spChg>
      </pc:sldChg>
      <pc:sldChg chg="modSp mod">
        <pc:chgData name="Jim McGowan" userId="7cd36c50-75f2-4725-a6b3-0fe31ea99fa6" providerId="ADAL" clId="{449CE0BA-7942-4027-A788-A2C5851605C8}" dt="2026-03-25T13:15:04.398" v="1610" actId="14100"/>
        <pc:sldMkLst>
          <pc:docMk/>
          <pc:sldMk cId="664098569" sldId="28547"/>
        </pc:sldMkLst>
        <pc:spChg chg="mod">
          <ac:chgData name="Jim McGowan" userId="7cd36c50-75f2-4725-a6b3-0fe31ea99fa6" providerId="ADAL" clId="{449CE0BA-7942-4027-A788-A2C5851605C8}" dt="2026-03-25T13:15:04.398" v="1610" actId="14100"/>
          <ac:spMkLst>
            <pc:docMk/>
            <pc:sldMk cId="664098569" sldId="28547"/>
            <ac:spMk id="180226" creationId="{E9F5FE77-3925-FC69-B5D9-196B3B6F296C}"/>
          </ac:spMkLst>
        </pc:spChg>
      </pc:sldChg>
      <pc:sldChg chg="modSp mod">
        <pc:chgData name="Jim McGowan" userId="7cd36c50-75f2-4725-a6b3-0fe31ea99fa6" providerId="ADAL" clId="{449CE0BA-7942-4027-A788-A2C5851605C8}" dt="2026-03-25T13:15:08.149" v="1612" actId="14100"/>
        <pc:sldMkLst>
          <pc:docMk/>
          <pc:sldMk cId="3333854635" sldId="28548"/>
        </pc:sldMkLst>
        <pc:spChg chg="mod">
          <ac:chgData name="Jim McGowan" userId="7cd36c50-75f2-4725-a6b3-0fe31ea99fa6" providerId="ADAL" clId="{449CE0BA-7942-4027-A788-A2C5851605C8}" dt="2026-03-19T18:03:31.020" v="992" actId="14100"/>
          <ac:spMkLst>
            <pc:docMk/>
            <pc:sldMk cId="3333854635" sldId="28548"/>
            <ac:spMk id="161795" creationId="{8EE2BED7-5A87-4B99-2B97-3D68C2E1227A}"/>
          </ac:spMkLst>
        </pc:spChg>
        <pc:spChg chg="mod">
          <ac:chgData name="Jim McGowan" userId="7cd36c50-75f2-4725-a6b3-0fe31ea99fa6" providerId="ADAL" clId="{449CE0BA-7942-4027-A788-A2C5851605C8}" dt="2026-03-25T13:15:08.149" v="1612" actId="14100"/>
          <ac:spMkLst>
            <pc:docMk/>
            <pc:sldMk cId="3333854635" sldId="28548"/>
            <ac:spMk id="180226" creationId="{E9F5FE77-3925-FC69-B5D9-196B3B6F296C}"/>
          </ac:spMkLst>
        </pc:spChg>
      </pc:sldChg>
      <pc:sldChg chg="modSp add mod">
        <pc:chgData name="Jim McGowan" userId="7cd36c50-75f2-4725-a6b3-0fe31ea99fa6" providerId="ADAL" clId="{449CE0BA-7942-4027-A788-A2C5851605C8}" dt="2026-03-25T12:54:08.138" v="1443" actId="108"/>
        <pc:sldMkLst>
          <pc:docMk/>
          <pc:sldMk cId="1222029409" sldId="28552"/>
        </pc:sldMkLst>
        <pc:spChg chg="mod">
          <ac:chgData name="Jim McGowan" userId="7cd36c50-75f2-4725-a6b3-0fe31ea99fa6" providerId="ADAL" clId="{449CE0BA-7942-4027-A788-A2C5851605C8}" dt="2026-03-19T18:04:09.606" v="997" actId="14100"/>
          <ac:spMkLst>
            <pc:docMk/>
            <pc:sldMk cId="1222029409" sldId="28552"/>
            <ac:spMk id="161795" creationId="{43FE6031-BBAD-8039-89A0-8707259CF1A1}"/>
          </ac:spMkLst>
        </pc:spChg>
        <pc:spChg chg="mod">
          <ac:chgData name="Jim McGowan" userId="7cd36c50-75f2-4725-a6b3-0fe31ea99fa6" providerId="ADAL" clId="{449CE0BA-7942-4027-A788-A2C5851605C8}" dt="2026-03-25T12:54:08.138" v="1443" actId="108"/>
          <ac:spMkLst>
            <pc:docMk/>
            <pc:sldMk cId="1222029409" sldId="28552"/>
            <ac:spMk id="180226" creationId="{F439B407-FB09-0AEA-2D12-787A3D25595C}"/>
          </ac:spMkLst>
        </pc:spChg>
      </pc:sldChg>
      <pc:sldChg chg="modSp add mod">
        <pc:chgData name="Jim McGowan" userId="7cd36c50-75f2-4725-a6b3-0fe31ea99fa6" providerId="ADAL" clId="{449CE0BA-7942-4027-A788-A2C5851605C8}" dt="2026-03-25T12:54:25.198" v="1447" actId="108"/>
        <pc:sldMkLst>
          <pc:docMk/>
          <pc:sldMk cId="1753210037" sldId="28553"/>
        </pc:sldMkLst>
        <pc:spChg chg="mod">
          <ac:chgData name="Jim McGowan" userId="7cd36c50-75f2-4725-a6b3-0fe31ea99fa6" providerId="ADAL" clId="{449CE0BA-7942-4027-A788-A2C5851605C8}" dt="2026-03-19T18:05:59.496" v="1001" actId="14100"/>
          <ac:spMkLst>
            <pc:docMk/>
            <pc:sldMk cId="1753210037" sldId="28553"/>
            <ac:spMk id="161795" creationId="{53430E70-E9A9-15FA-9BCA-1C22350EC2C5}"/>
          </ac:spMkLst>
        </pc:spChg>
        <pc:spChg chg="mod">
          <ac:chgData name="Jim McGowan" userId="7cd36c50-75f2-4725-a6b3-0fe31ea99fa6" providerId="ADAL" clId="{449CE0BA-7942-4027-A788-A2C5851605C8}" dt="2026-03-25T12:54:25.198" v="1447" actId="108"/>
          <ac:spMkLst>
            <pc:docMk/>
            <pc:sldMk cId="1753210037" sldId="28553"/>
            <ac:spMk id="180226" creationId="{0AA1BA06-7887-64F3-A649-AE770E0C47BB}"/>
          </ac:spMkLst>
        </pc:spChg>
      </pc:sldChg>
      <pc:sldChg chg="modSp add mod">
        <pc:chgData name="Jim McGowan" userId="7cd36c50-75f2-4725-a6b3-0fe31ea99fa6" providerId="ADAL" clId="{449CE0BA-7942-4027-A788-A2C5851605C8}" dt="2026-03-25T12:54:46.026" v="1451" actId="108"/>
        <pc:sldMkLst>
          <pc:docMk/>
          <pc:sldMk cId="2223760661" sldId="28554"/>
        </pc:sldMkLst>
        <pc:spChg chg="mod">
          <ac:chgData name="Jim McGowan" userId="7cd36c50-75f2-4725-a6b3-0fe31ea99fa6" providerId="ADAL" clId="{449CE0BA-7942-4027-A788-A2C5851605C8}" dt="2026-03-19T18:06:44.126" v="1005" actId="14100"/>
          <ac:spMkLst>
            <pc:docMk/>
            <pc:sldMk cId="2223760661" sldId="28554"/>
            <ac:spMk id="161795" creationId="{F4CCC7D8-4EE6-4A36-CE3A-2CEC43A3132D}"/>
          </ac:spMkLst>
        </pc:spChg>
        <pc:spChg chg="mod">
          <ac:chgData name="Jim McGowan" userId="7cd36c50-75f2-4725-a6b3-0fe31ea99fa6" providerId="ADAL" clId="{449CE0BA-7942-4027-A788-A2C5851605C8}" dt="2026-03-25T12:54:46.026" v="1451" actId="108"/>
          <ac:spMkLst>
            <pc:docMk/>
            <pc:sldMk cId="2223760661" sldId="28554"/>
            <ac:spMk id="180226" creationId="{1E2BCAE1-6F13-1570-2B3B-BD6E67FC5646}"/>
          </ac:spMkLst>
        </pc:spChg>
      </pc:sldChg>
      <pc:sldChg chg="modSp add mod">
        <pc:chgData name="Jim McGowan" userId="7cd36c50-75f2-4725-a6b3-0fe31ea99fa6" providerId="ADAL" clId="{449CE0BA-7942-4027-A788-A2C5851605C8}" dt="2026-03-25T12:54:10.606" v="1444" actId="108"/>
        <pc:sldMkLst>
          <pc:docMk/>
          <pc:sldMk cId="87821801" sldId="28555"/>
        </pc:sldMkLst>
        <pc:spChg chg="mod">
          <ac:chgData name="Jim McGowan" userId="7cd36c50-75f2-4725-a6b3-0fe31ea99fa6" providerId="ADAL" clId="{449CE0BA-7942-4027-A788-A2C5851605C8}" dt="2026-03-19T18:05:23.170" v="998" actId="14100"/>
          <ac:spMkLst>
            <pc:docMk/>
            <pc:sldMk cId="87821801" sldId="28555"/>
            <ac:spMk id="161795" creationId="{96516E3E-CD22-A8B2-761E-734CC4FBA640}"/>
          </ac:spMkLst>
        </pc:spChg>
        <pc:spChg chg="mod">
          <ac:chgData name="Jim McGowan" userId="7cd36c50-75f2-4725-a6b3-0fe31ea99fa6" providerId="ADAL" clId="{449CE0BA-7942-4027-A788-A2C5851605C8}" dt="2026-03-25T12:54:10.606" v="1444" actId="108"/>
          <ac:spMkLst>
            <pc:docMk/>
            <pc:sldMk cId="87821801" sldId="28555"/>
            <ac:spMk id="180226" creationId="{4620CA9E-8669-6F6A-5B59-B7100D178A5F}"/>
          </ac:spMkLst>
        </pc:spChg>
      </pc:sldChg>
      <pc:sldChg chg="modSp add mod">
        <pc:chgData name="Jim McGowan" userId="7cd36c50-75f2-4725-a6b3-0fe31ea99fa6" providerId="ADAL" clId="{449CE0BA-7942-4027-A788-A2C5851605C8}" dt="2026-03-25T12:54:13.496" v="1445" actId="108"/>
        <pc:sldMkLst>
          <pc:docMk/>
          <pc:sldMk cId="3664436776" sldId="28556"/>
        </pc:sldMkLst>
        <pc:spChg chg="mod">
          <ac:chgData name="Jim McGowan" userId="7cd36c50-75f2-4725-a6b3-0fe31ea99fa6" providerId="ADAL" clId="{449CE0BA-7942-4027-A788-A2C5851605C8}" dt="2026-03-19T18:05:39.230" v="999" actId="14100"/>
          <ac:spMkLst>
            <pc:docMk/>
            <pc:sldMk cId="3664436776" sldId="28556"/>
            <ac:spMk id="161795" creationId="{8E7BABB4-543B-DB3B-2F7B-BEC34B8411AE}"/>
          </ac:spMkLst>
        </pc:spChg>
        <pc:spChg chg="mod">
          <ac:chgData name="Jim McGowan" userId="7cd36c50-75f2-4725-a6b3-0fe31ea99fa6" providerId="ADAL" clId="{449CE0BA-7942-4027-A788-A2C5851605C8}" dt="2026-03-25T12:54:13.496" v="1445" actId="108"/>
          <ac:spMkLst>
            <pc:docMk/>
            <pc:sldMk cId="3664436776" sldId="28556"/>
            <ac:spMk id="180226" creationId="{7980FE5F-61C5-A7CB-F2DA-E2297DFE8BCD}"/>
          </ac:spMkLst>
        </pc:spChg>
      </pc:sldChg>
      <pc:sldChg chg="modSp add mod">
        <pc:chgData name="Jim McGowan" userId="7cd36c50-75f2-4725-a6b3-0fe31ea99fa6" providerId="ADAL" clId="{449CE0BA-7942-4027-A788-A2C5851605C8}" dt="2026-03-25T12:54:17.577" v="1446" actId="108"/>
        <pc:sldMkLst>
          <pc:docMk/>
          <pc:sldMk cId="241682249" sldId="28557"/>
        </pc:sldMkLst>
        <pc:spChg chg="mod">
          <ac:chgData name="Jim McGowan" userId="7cd36c50-75f2-4725-a6b3-0fe31ea99fa6" providerId="ADAL" clId="{449CE0BA-7942-4027-A788-A2C5851605C8}" dt="2026-03-19T18:05:47.115" v="1000" actId="14100"/>
          <ac:spMkLst>
            <pc:docMk/>
            <pc:sldMk cId="241682249" sldId="28557"/>
            <ac:spMk id="161795" creationId="{D35F7E5C-9C65-B2E6-7A25-8FBAEB599612}"/>
          </ac:spMkLst>
        </pc:spChg>
        <pc:spChg chg="mod">
          <ac:chgData name="Jim McGowan" userId="7cd36c50-75f2-4725-a6b3-0fe31ea99fa6" providerId="ADAL" clId="{449CE0BA-7942-4027-A788-A2C5851605C8}" dt="2026-03-25T12:54:17.577" v="1446" actId="108"/>
          <ac:spMkLst>
            <pc:docMk/>
            <pc:sldMk cId="241682249" sldId="28557"/>
            <ac:spMk id="180226" creationId="{FDE9368C-C93F-3CE2-E335-6207AAE68CB6}"/>
          </ac:spMkLst>
        </pc:spChg>
      </pc:sldChg>
      <pc:sldChg chg="modSp add mod">
        <pc:chgData name="Jim McGowan" userId="7cd36c50-75f2-4725-a6b3-0fe31ea99fa6" providerId="ADAL" clId="{449CE0BA-7942-4027-A788-A2C5851605C8}" dt="2026-03-25T12:54:34.082" v="1449" actId="108"/>
        <pc:sldMkLst>
          <pc:docMk/>
          <pc:sldMk cId="1519443391" sldId="28558"/>
        </pc:sldMkLst>
        <pc:spChg chg="mod">
          <ac:chgData name="Jim McGowan" userId="7cd36c50-75f2-4725-a6b3-0fe31ea99fa6" providerId="ADAL" clId="{449CE0BA-7942-4027-A788-A2C5851605C8}" dt="2026-03-19T18:06:17.550" v="1003" actId="14100"/>
          <ac:spMkLst>
            <pc:docMk/>
            <pc:sldMk cId="1519443391" sldId="28558"/>
            <ac:spMk id="161795" creationId="{306E5033-3A2A-98AB-049E-420E101960EC}"/>
          </ac:spMkLst>
        </pc:spChg>
        <pc:spChg chg="mod">
          <ac:chgData name="Jim McGowan" userId="7cd36c50-75f2-4725-a6b3-0fe31ea99fa6" providerId="ADAL" clId="{449CE0BA-7942-4027-A788-A2C5851605C8}" dt="2026-03-25T12:54:34.082" v="1449" actId="108"/>
          <ac:spMkLst>
            <pc:docMk/>
            <pc:sldMk cId="1519443391" sldId="28558"/>
            <ac:spMk id="180226" creationId="{9BF03626-3ECD-BD33-8E7C-AAA7B4708B1C}"/>
          </ac:spMkLst>
        </pc:spChg>
      </pc:sldChg>
      <pc:sldChg chg="modSp add mod">
        <pc:chgData name="Jim McGowan" userId="7cd36c50-75f2-4725-a6b3-0fe31ea99fa6" providerId="ADAL" clId="{449CE0BA-7942-4027-A788-A2C5851605C8}" dt="2026-03-25T12:54:37.689" v="1450" actId="108"/>
        <pc:sldMkLst>
          <pc:docMk/>
          <pc:sldMk cId="3333189028" sldId="28559"/>
        </pc:sldMkLst>
        <pc:spChg chg="mod">
          <ac:chgData name="Jim McGowan" userId="7cd36c50-75f2-4725-a6b3-0fe31ea99fa6" providerId="ADAL" clId="{449CE0BA-7942-4027-A788-A2C5851605C8}" dt="2026-03-19T18:06:24.862" v="1004" actId="14100"/>
          <ac:spMkLst>
            <pc:docMk/>
            <pc:sldMk cId="3333189028" sldId="28559"/>
            <ac:spMk id="161795" creationId="{306E5033-3A2A-98AB-049E-420E101960EC}"/>
          </ac:spMkLst>
        </pc:spChg>
        <pc:spChg chg="mod">
          <ac:chgData name="Jim McGowan" userId="7cd36c50-75f2-4725-a6b3-0fe31ea99fa6" providerId="ADAL" clId="{449CE0BA-7942-4027-A788-A2C5851605C8}" dt="2026-03-25T12:54:37.689" v="1450" actId="108"/>
          <ac:spMkLst>
            <pc:docMk/>
            <pc:sldMk cId="3333189028" sldId="28559"/>
            <ac:spMk id="180226" creationId="{9BF03626-3ECD-BD33-8E7C-AAA7B4708B1C}"/>
          </ac:spMkLst>
        </pc:spChg>
      </pc:sldChg>
      <pc:sldChg chg="modSp add mod">
        <pc:chgData name="Jim McGowan" userId="7cd36c50-75f2-4725-a6b3-0fe31ea99fa6" providerId="ADAL" clId="{449CE0BA-7942-4027-A788-A2C5851605C8}" dt="2026-03-25T12:54:49.150" v="1452" actId="108"/>
        <pc:sldMkLst>
          <pc:docMk/>
          <pc:sldMk cId="2648557769" sldId="28560"/>
        </pc:sldMkLst>
        <pc:spChg chg="mod">
          <ac:chgData name="Jim McGowan" userId="7cd36c50-75f2-4725-a6b3-0fe31ea99fa6" providerId="ADAL" clId="{449CE0BA-7942-4027-A788-A2C5851605C8}" dt="2026-03-25T12:54:49.150" v="1452" actId="108"/>
          <ac:spMkLst>
            <pc:docMk/>
            <pc:sldMk cId="2648557769" sldId="28560"/>
            <ac:spMk id="180226" creationId="{9FC3A08A-45F1-59AF-D9F9-0C49B769D76A}"/>
          </ac:spMkLst>
        </pc:spChg>
      </pc:sldChg>
      <pc:sldChg chg="modSp add mod">
        <pc:chgData name="Jim McGowan" userId="7cd36c50-75f2-4725-a6b3-0fe31ea99fa6" providerId="ADAL" clId="{449CE0BA-7942-4027-A788-A2C5851605C8}" dt="2026-03-25T12:54:52.417" v="1453" actId="108"/>
        <pc:sldMkLst>
          <pc:docMk/>
          <pc:sldMk cId="1418941831" sldId="28561"/>
        </pc:sldMkLst>
        <pc:spChg chg="mod">
          <ac:chgData name="Jim McGowan" userId="7cd36c50-75f2-4725-a6b3-0fe31ea99fa6" providerId="ADAL" clId="{449CE0BA-7942-4027-A788-A2C5851605C8}" dt="2026-03-25T12:54:52.417" v="1453" actId="108"/>
          <ac:spMkLst>
            <pc:docMk/>
            <pc:sldMk cId="1418941831" sldId="28561"/>
            <ac:spMk id="180226" creationId="{B92FD36F-602C-E5FA-EE1B-F3B1FDA176D6}"/>
          </ac:spMkLst>
        </pc:spChg>
      </pc:sldChg>
      <pc:sldChg chg="modSp add mod">
        <pc:chgData name="Jim McGowan" userId="7cd36c50-75f2-4725-a6b3-0fe31ea99fa6" providerId="ADAL" clId="{449CE0BA-7942-4027-A788-A2C5851605C8}" dt="2026-03-25T12:54:55.752" v="1454" actId="108"/>
        <pc:sldMkLst>
          <pc:docMk/>
          <pc:sldMk cId="1225292728" sldId="28562"/>
        </pc:sldMkLst>
        <pc:spChg chg="mod">
          <ac:chgData name="Jim McGowan" userId="7cd36c50-75f2-4725-a6b3-0fe31ea99fa6" providerId="ADAL" clId="{449CE0BA-7942-4027-A788-A2C5851605C8}" dt="2026-03-25T12:54:55.752" v="1454" actId="108"/>
          <ac:spMkLst>
            <pc:docMk/>
            <pc:sldMk cId="1225292728" sldId="28562"/>
            <ac:spMk id="180226" creationId="{FA97A6C9-F073-161C-ED7C-D58B4681842A}"/>
          </ac:spMkLst>
        </pc:spChg>
      </pc:sldChg>
      <pc:sldChg chg="modSp add mod">
        <pc:chgData name="Jim McGowan" userId="7cd36c50-75f2-4725-a6b3-0fe31ea99fa6" providerId="ADAL" clId="{449CE0BA-7942-4027-A788-A2C5851605C8}" dt="2026-03-25T12:55:31.625" v="1455" actId="108"/>
        <pc:sldMkLst>
          <pc:docMk/>
          <pc:sldMk cId="1721537533" sldId="28563"/>
        </pc:sldMkLst>
        <pc:spChg chg="mod">
          <ac:chgData name="Jim McGowan" userId="7cd36c50-75f2-4725-a6b3-0fe31ea99fa6" providerId="ADAL" clId="{449CE0BA-7942-4027-A788-A2C5851605C8}" dt="2026-03-25T12:55:31.625" v="1455" actId="108"/>
          <ac:spMkLst>
            <pc:docMk/>
            <pc:sldMk cId="1721537533" sldId="28563"/>
            <ac:spMk id="4" creationId="{148BF909-D269-3EA3-196F-3F2538DB8CF8}"/>
          </ac:spMkLst>
        </pc:spChg>
        <pc:spChg chg="mod">
          <ac:chgData name="Jim McGowan" userId="7cd36c50-75f2-4725-a6b3-0fe31ea99fa6" providerId="ADAL" clId="{449CE0BA-7942-4027-A788-A2C5851605C8}" dt="2026-03-19T18:18:05.186" v="1035" actId="1035"/>
          <ac:spMkLst>
            <pc:docMk/>
            <pc:sldMk cId="1721537533" sldId="28563"/>
            <ac:spMk id="161795" creationId="{70EFA22F-337B-4B87-6816-A011E887FEEB}"/>
          </ac:spMkLst>
        </pc:spChg>
      </pc:sldChg>
      <pc:sldChg chg="modSp add mod">
        <pc:chgData name="Jim McGowan" userId="7cd36c50-75f2-4725-a6b3-0fe31ea99fa6" providerId="ADAL" clId="{449CE0BA-7942-4027-A788-A2C5851605C8}" dt="2026-03-25T12:55:38.236" v="1458" actId="14100"/>
        <pc:sldMkLst>
          <pc:docMk/>
          <pc:sldMk cId="1497071509" sldId="28564"/>
        </pc:sldMkLst>
        <pc:spChg chg="mod">
          <ac:chgData name="Jim McGowan" userId="7cd36c50-75f2-4725-a6b3-0fe31ea99fa6" providerId="ADAL" clId="{449CE0BA-7942-4027-A788-A2C5851605C8}" dt="2026-03-25T12:55:38.236" v="1458" actId="14100"/>
          <ac:spMkLst>
            <pc:docMk/>
            <pc:sldMk cId="1497071509" sldId="28564"/>
            <ac:spMk id="4" creationId="{148BF909-D269-3EA3-196F-3F2538DB8CF8}"/>
          </ac:spMkLst>
        </pc:spChg>
        <pc:spChg chg="mod">
          <ac:chgData name="Jim McGowan" userId="7cd36c50-75f2-4725-a6b3-0fe31ea99fa6" providerId="ADAL" clId="{449CE0BA-7942-4027-A788-A2C5851605C8}" dt="2026-03-19T18:18:09.811" v="1036" actId="1035"/>
          <ac:spMkLst>
            <pc:docMk/>
            <pc:sldMk cId="1497071509" sldId="28564"/>
            <ac:spMk id="161795" creationId="{70EFA22F-337B-4B87-6816-A011E887FEEB}"/>
          </ac:spMkLst>
        </pc:spChg>
      </pc:sldChg>
      <pc:sldChg chg="modSp add mod">
        <pc:chgData name="Jim McGowan" userId="7cd36c50-75f2-4725-a6b3-0fe31ea99fa6" providerId="ADAL" clId="{449CE0BA-7942-4027-A788-A2C5851605C8}" dt="2026-03-25T12:56:12.812" v="1464" actId="14100"/>
        <pc:sldMkLst>
          <pc:docMk/>
          <pc:sldMk cId="4273488945" sldId="28565"/>
        </pc:sldMkLst>
        <pc:spChg chg="mod">
          <ac:chgData name="Jim McGowan" userId="7cd36c50-75f2-4725-a6b3-0fe31ea99fa6" providerId="ADAL" clId="{449CE0BA-7942-4027-A788-A2C5851605C8}" dt="2026-03-25T12:56:12.812" v="1464" actId="14100"/>
          <ac:spMkLst>
            <pc:docMk/>
            <pc:sldMk cId="4273488945" sldId="28565"/>
            <ac:spMk id="4" creationId="{148BF909-D269-3EA3-196F-3F2538DB8CF8}"/>
          </ac:spMkLst>
        </pc:spChg>
        <pc:spChg chg="mod">
          <ac:chgData name="Jim McGowan" userId="7cd36c50-75f2-4725-a6b3-0fe31ea99fa6" providerId="ADAL" clId="{449CE0BA-7942-4027-A788-A2C5851605C8}" dt="2026-03-19T18:18:15.306" v="1037" actId="1035"/>
          <ac:spMkLst>
            <pc:docMk/>
            <pc:sldMk cId="4273488945" sldId="28565"/>
            <ac:spMk id="161795" creationId="{70EFA22F-337B-4B87-6816-A011E887FEEB}"/>
          </ac:spMkLst>
        </pc:spChg>
      </pc:sldChg>
      <pc:sldChg chg="modSp add mod">
        <pc:chgData name="Jim McGowan" userId="7cd36c50-75f2-4725-a6b3-0fe31ea99fa6" providerId="ADAL" clId="{449CE0BA-7942-4027-A788-A2C5851605C8}" dt="2026-03-25T13:05:43.359" v="1512" actId="14100"/>
        <pc:sldMkLst>
          <pc:docMk/>
          <pc:sldMk cId="1486334506" sldId="28566"/>
        </pc:sldMkLst>
        <pc:spChg chg="mod">
          <ac:chgData name="Jim McGowan" userId="7cd36c50-75f2-4725-a6b3-0fe31ea99fa6" providerId="ADAL" clId="{449CE0BA-7942-4027-A788-A2C5851605C8}" dt="2026-03-25T13:05:43.359" v="1512" actId="14100"/>
          <ac:spMkLst>
            <pc:docMk/>
            <pc:sldMk cId="1486334506" sldId="28566"/>
            <ac:spMk id="180226" creationId="{3ACDC182-05E5-F542-21E5-38030611EA20}"/>
          </ac:spMkLst>
        </pc:spChg>
      </pc:sldChg>
      <pc:sldChg chg="modSp add mod">
        <pc:chgData name="Jim McGowan" userId="7cd36c50-75f2-4725-a6b3-0fe31ea99fa6" providerId="ADAL" clId="{449CE0BA-7942-4027-A788-A2C5851605C8}" dt="2026-03-25T13:05:51.546" v="1515" actId="14100"/>
        <pc:sldMkLst>
          <pc:docMk/>
          <pc:sldMk cId="3071510715" sldId="28567"/>
        </pc:sldMkLst>
        <pc:spChg chg="mod">
          <ac:chgData name="Jim McGowan" userId="7cd36c50-75f2-4725-a6b3-0fe31ea99fa6" providerId="ADAL" clId="{449CE0BA-7942-4027-A788-A2C5851605C8}" dt="2026-03-25T13:05:51.546" v="1515" actId="14100"/>
          <ac:spMkLst>
            <pc:docMk/>
            <pc:sldMk cId="3071510715" sldId="28567"/>
            <ac:spMk id="180226" creationId="{3ACDC182-05E5-F542-21E5-38030611EA20}"/>
          </ac:spMkLst>
        </pc:spChg>
      </pc:sldChg>
      <pc:sldChg chg="modSp add mod">
        <pc:chgData name="Jim McGowan" userId="7cd36c50-75f2-4725-a6b3-0fe31ea99fa6" providerId="ADAL" clId="{449CE0BA-7942-4027-A788-A2C5851605C8}" dt="2026-03-25T13:06:03.851" v="1518" actId="14100"/>
        <pc:sldMkLst>
          <pc:docMk/>
          <pc:sldMk cId="1562284578" sldId="28568"/>
        </pc:sldMkLst>
        <pc:spChg chg="mod">
          <ac:chgData name="Jim McGowan" userId="7cd36c50-75f2-4725-a6b3-0fe31ea99fa6" providerId="ADAL" clId="{449CE0BA-7942-4027-A788-A2C5851605C8}" dt="2026-03-25T13:06:03.851" v="1518" actId="14100"/>
          <ac:spMkLst>
            <pc:docMk/>
            <pc:sldMk cId="1562284578" sldId="28568"/>
            <ac:spMk id="180226" creationId="{3ACDC182-05E5-F542-21E5-38030611EA20}"/>
          </ac:spMkLst>
        </pc:spChg>
      </pc:sldChg>
      <pc:sldChg chg="modSp add mod">
        <pc:chgData name="Jim McGowan" userId="7cd36c50-75f2-4725-a6b3-0fe31ea99fa6" providerId="ADAL" clId="{449CE0BA-7942-4027-A788-A2C5851605C8}" dt="2026-03-25T12:57:03.585" v="1476" actId="14100"/>
        <pc:sldMkLst>
          <pc:docMk/>
          <pc:sldMk cId="1869872785" sldId="28571"/>
        </pc:sldMkLst>
        <pc:spChg chg="mod">
          <ac:chgData name="Jim McGowan" userId="7cd36c50-75f2-4725-a6b3-0fe31ea99fa6" providerId="ADAL" clId="{449CE0BA-7942-4027-A788-A2C5851605C8}" dt="2026-03-25T12:57:03.585" v="1476" actId="14100"/>
          <ac:spMkLst>
            <pc:docMk/>
            <pc:sldMk cId="1869872785" sldId="28571"/>
            <ac:spMk id="4" creationId="{148BF909-D269-3EA3-196F-3F2538DB8CF8}"/>
          </ac:spMkLst>
        </pc:spChg>
        <pc:spChg chg="mod">
          <ac:chgData name="Jim McGowan" userId="7cd36c50-75f2-4725-a6b3-0fe31ea99fa6" providerId="ADAL" clId="{449CE0BA-7942-4027-A788-A2C5851605C8}" dt="2026-03-19T18:18:21.427" v="1038" actId="1035"/>
          <ac:spMkLst>
            <pc:docMk/>
            <pc:sldMk cId="1869872785" sldId="28571"/>
            <ac:spMk id="161795" creationId="{70EFA22F-337B-4B87-6816-A011E887FEEB}"/>
          </ac:spMkLst>
        </pc:spChg>
      </pc:sldChg>
      <pc:sldChg chg="modSp add mod">
        <pc:chgData name="Jim McGowan" userId="7cd36c50-75f2-4725-a6b3-0fe31ea99fa6" providerId="ADAL" clId="{449CE0BA-7942-4027-A788-A2C5851605C8}" dt="2026-03-25T12:57:15.264" v="1479" actId="14100"/>
        <pc:sldMkLst>
          <pc:docMk/>
          <pc:sldMk cId="1004884162" sldId="28572"/>
        </pc:sldMkLst>
        <pc:spChg chg="mod">
          <ac:chgData name="Jim McGowan" userId="7cd36c50-75f2-4725-a6b3-0fe31ea99fa6" providerId="ADAL" clId="{449CE0BA-7942-4027-A788-A2C5851605C8}" dt="2026-03-25T12:57:15.264" v="1479" actId="14100"/>
          <ac:spMkLst>
            <pc:docMk/>
            <pc:sldMk cId="1004884162" sldId="28572"/>
            <ac:spMk id="180226" creationId="{E9F5FE77-3925-FC69-B5D9-196B3B6F296C}"/>
          </ac:spMkLst>
        </pc:spChg>
      </pc:sldChg>
      <pc:sldChg chg="modSp add mod">
        <pc:chgData name="Jim McGowan" userId="7cd36c50-75f2-4725-a6b3-0fe31ea99fa6" providerId="ADAL" clId="{449CE0BA-7942-4027-A788-A2C5851605C8}" dt="2026-03-25T12:57:30.269" v="1482" actId="14100"/>
        <pc:sldMkLst>
          <pc:docMk/>
          <pc:sldMk cId="2732834048" sldId="28573"/>
        </pc:sldMkLst>
        <pc:spChg chg="mod">
          <ac:chgData name="Jim McGowan" userId="7cd36c50-75f2-4725-a6b3-0fe31ea99fa6" providerId="ADAL" clId="{449CE0BA-7942-4027-A788-A2C5851605C8}" dt="2026-03-25T12:57:30.269" v="1482" actId="14100"/>
          <ac:spMkLst>
            <pc:docMk/>
            <pc:sldMk cId="2732834048" sldId="28573"/>
            <ac:spMk id="180226" creationId="{E9F5FE77-3925-FC69-B5D9-196B3B6F296C}"/>
          </ac:spMkLst>
        </pc:spChg>
      </pc:sldChg>
      <pc:sldChg chg="modSp add mod">
        <pc:chgData name="Jim McGowan" userId="7cd36c50-75f2-4725-a6b3-0fe31ea99fa6" providerId="ADAL" clId="{449CE0BA-7942-4027-A788-A2C5851605C8}" dt="2026-03-25T12:57:38.989" v="1485" actId="14100"/>
        <pc:sldMkLst>
          <pc:docMk/>
          <pc:sldMk cId="2655337375" sldId="28574"/>
        </pc:sldMkLst>
        <pc:spChg chg="mod">
          <ac:chgData name="Jim McGowan" userId="7cd36c50-75f2-4725-a6b3-0fe31ea99fa6" providerId="ADAL" clId="{449CE0BA-7942-4027-A788-A2C5851605C8}" dt="2026-03-25T12:57:38.989" v="1485" actId="14100"/>
          <ac:spMkLst>
            <pc:docMk/>
            <pc:sldMk cId="2655337375" sldId="28574"/>
            <ac:spMk id="180226" creationId="{E9F5FE77-3925-FC69-B5D9-196B3B6F296C}"/>
          </ac:spMkLst>
        </pc:spChg>
      </pc:sldChg>
      <pc:sldChg chg="modSp add mod">
        <pc:chgData name="Jim McGowan" userId="7cd36c50-75f2-4725-a6b3-0fe31ea99fa6" providerId="ADAL" clId="{449CE0BA-7942-4027-A788-A2C5851605C8}" dt="2026-03-25T12:57:49.307" v="1488" actId="14100"/>
        <pc:sldMkLst>
          <pc:docMk/>
          <pc:sldMk cId="1331132220" sldId="28575"/>
        </pc:sldMkLst>
        <pc:spChg chg="mod">
          <ac:chgData name="Jim McGowan" userId="7cd36c50-75f2-4725-a6b3-0fe31ea99fa6" providerId="ADAL" clId="{449CE0BA-7942-4027-A788-A2C5851605C8}" dt="2026-03-19T17:49:54.837" v="936" actId="6549"/>
          <ac:spMkLst>
            <pc:docMk/>
            <pc:sldMk cId="1331132220" sldId="28575"/>
            <ac:spMk id="161795" creationId="{306E5033-3A2A-98AB-049E-420E101960EC}"/>
          </ac:spMkLst>
        </pc:spChg>
        <pc:spChg chg="mod">
          <ac:chgData name="Jim McGowan" userId="7cd36c50-75f2-4725-a6b3-0fe31ea99fa6" providerId="ADAL" clId="{449CE0BA-7942-4027-A788-A2C5851605C8}" dt="2026-03-25T12:57:49.307" v="1488" actId="14100"/>
          <ac:spMkLst>
            <pc:docMk/>
            <pc:sldMk cId="1331132220" sldId="28575"/>
            <ac:spMk id="180226" creationId="{9BF03626-3ECD-BD33-8E7C-AAA7B4708B1C}"/>
          </ac:spMkLst>
        </pc:spChg>
      </pc:sldChg>
      <pc:sldChg chg="modSp add mod">
        <pc:chgData name="Jim McGowan" userId="7cd36c50-75f2-4725-a6b3-0fe31ea99fa6" providerId="ADAL" clId="{449CE0BA-7942-4027-A788-A2C5851605C8}" dt="2026-03-25T12:57:54.471" v="1491" actId="14100"/>
        <pc:sldMkLst>
          <pc:docMk/>
          <pc:sldMk cId="429474730" sldId="28576"/>
        </pc:sldMkLst>
        <pc:spChg chg="mod">
          <ac:chgData name="Jim McGowan" userId="7cd36c50-75f2-4725-a6b3-0fe31ea99fa6" providerId="ADAL" clId="{449CE0BA-7942-4027-A788-A2C5851605C8}" dt="2026-03-19T17:50:45.787" v="946" actId="1035"/>
          <ac:spMkLst>
            <pc:docMk/>
            <pc:sldMk cId="429474730" sldId="28576"/>
            <ac:spMk id="161795" creationId="{306E5033-3A2A-98AB-049E-420E101960EC}"/>
          </ac:spMkLst>
        </pc:spChg>
        <pc:spChg chg="mod">
          <ac:chgData name="Jim McGowan" userId="7cd36c50-75f2-4725-a6b3-0fe31ea99fa6" providerId="ADAL" clId="{449CE0BA-7942-4027-A788-A2C5851605C8}" dt="2026-03-25T12:57:54.471" v="1491" actId="14100"/>
          <ac:spMkLst>
            <pc:docMk/>
            <pc:sldMk cId="429474730" sldId="28576"/>
            <ac:spMk id="180226" creationId="{9BF03626-3ECD-BD33-8E7C-AAA7B4708B1C}"/>
          </ac:spMkLst>
        </pc:spChg>
      </pc:sldChg>
      <pc:sldChg chg="modSp add mod">
        <pc:chgData name="Jim McGowan" userId="7cd36c50-75f2-4725-a6b3-0fe31ea99fa6" providerId="ADAL" clId="{449CE0BA-7942-4027-A788-A2C5851605C8}" dt="2026-03-25T13:00:50.442" v="1509" actId="14100"/>
        <pc:sldMkLst>
          <pc:docMk/>
          <pc:sldMk cId="2454740824" sldId="28582"/>
        </pc:sldMkLst>
        <pc:spChg chg="mod">
          <ac:chgData name="Jim McGowan" userId="7cd36c50-75f2-4725-a6b3-0fe31ea99fa6" providerId="ADAL" clId="{449CE0BA-7942-4027-A788-A2C5851605C8}" dt="2026-03-25T13:00:50.442" v="1509" actId="14100"/>
          <ac:spMkLst>
            <pc:docMk/>
            <pc:sldMk cId="2454740824" sldId="28582"/>
            <ac:spMk id="180226" creationId="{3ACDC182-05E5-F542-21E5-38030611EA20}"/>
          </ac:spMkLst>
        </pc:spChg>
      </pc:sldChg>
      <pc:sldChg chg="modSp add mod">
        <pc:chgData name="Jim McGowan" userId="7cd36c50-75f2-4725-a6b3-0fe31ea99fa6" providerId="ADAL" clId="{449CE0BA-7942-4027-A788-A2C5851605C8}" dt="2026-03-25T12:56:29.153" v="1470" actId="14100"/>
        <pc:sldMkLst>
          <pc:docMk/>
          <pc:sldMk cId="1674128680" sldId="28583"/>
        </pc:sldMkLst>
        <pc:spChg chg="mod">
          <ac:chgData name="Jim McGowan" userId="7cd36c50-75f2-4725-a6b3-0fe31ea99fa6" providerId="ADAL" clId="{449CE0BA-7942-4027-A788-A2C5851605C8}" dt="2026-03-19T17:48:12.135" v="926" actId="108"/>
          <ac:spMkLst>
            <pc:docMk/>
            <pc:sldMk cId="1674128680" sldId="28583"/>
            <ac:spMk id="161795" creationId="{F892B046-FE39-58A6-64B0-EEE9C6CE37EF}"/>
          </ac:spMkLst>
        </pc:spChg>
        <pc:spChg chg="mod">
          <ac:chgData name="Jim McGowan" userId="7cd36c50-75f2-4725-a6b3-0fe31ea99fa6" providerId="ADAL" clId="{449CE0BA-7942-4027-A788-A2C5851605C8}" dt="2026-03-25T12:56:29.153" v="1470" actId="14100"/>
          <ac:spMkLst>
            <pc:docMk/>
            <pc:sldMk cId="1674128680" sldId="28583"/>
            <ac:spMk id="180226" creationId="{72B7E64B-3469-4879-0180-145700FE8B66}"/>
          </ac:spMkLst>
        </pc:spChg>
      </pc:sldChg>
      <pc:sldChg chg="modSp add mod">
        <pc:chgData name="Jim McGowan" userId="7cd36c50-75f2-4725-a6b3-0fe31ea99fa6" providerId="ADAL" clId="{449CE0BA-7942-4027-A788-A2C5851605C8}" dt="2026-03-25T12:56:34.903" v="1473" actId="14100"/>
        <pc:sldMkLst>
          <pc:docMk/>
          <pc:sldMk cId="2551962516" sldId="28584"/>
        </pc:sldMkLst>
        <pc:spChg chg="mod">
          <ac:chgData name="Jim McGowan" userId="7cd36c50-75f2-4725-a6b3-0fe31ea99fa6" providerId="ADAL" clId="{449CE0BA-7942-4027-A788-A2C5851605C8}" dt="2026-03-19T17:48:43.640" v="931" actId="108"/>
          <ac:spMkLst>
            <pc:docMk/>
            <pc:sldMk cId="2551962516" sldId="28584"/>
            <ac:spMk id="161795" creationId="{CCABBCB0-08BE-D6D1-4CF2-E4BDB8DEF7A0}"/>
          </ac:spMkLst>
        </pc:spChg>
        <pc:spChg chg="mod">
          <ac:chgData name="Jim McGowan" userId="7cd36c50-75f2-4725-a6b3-0fe31ea99fa6" providerId="ADAL" clId="{449CE0BA-7942-4027-A788-A2C5851605C8}" dt="2026-03-25T12:56:34.903" v="1473" actId="14100"/>
          <ac:spMkLst>
            <pc:docMk/>
            <pc:sldMk cId="2551962516" sldId="28584"/>
            <ac:spMk id="180226" creationId="{44EC3D04-0492-F30D-C152-FDB75FE70524}"/>
          </ac:spMkLst>
        </pc:spChg>
      </pc:sldChg>
      <pc:sldChg chg="modSp add mod">
        <pc:chgData name="Jim McGowan" userId="7cd36c50-75f2-4725-a6b3-0fe31ea99fa6" providerId="ADAL" clId="{449CE0BA-7942-4027-A788-A2C5851605C8}" dt="2026-03-25T12:58:03.980" v="1494" actId="14100"/>
        <pc:sldMkLst>
          <pc:docMk/>
          <pc:sldMk cId="3749157816" sldId="28585"/>
        </pc:sldMkLst>
        <pc:spChg chg="mod">
          <ac:chgData name="Jim McGowan" userId="7cd36c50-75f2-4725-a6b3-0fe31ea99fa6" providerId="ADAL" clId="{449CE0BA-7942-4027-A788-A2C5851605C8}" dt="2026-03-19T17:51:45.238" v="952" actId="108"/>
          <ac:spMkLst>
            <pc:docMk/>
            <pc:sldMk cId="3749157816" sldId="28585"/>
            <ac:spMk id="161795" creationId="{52B9293F-AB14-1C99-001B-1FD6760C1468}"/>
          </ac:spMkLst>
        </pc:spChg>
        <pc:spChg chg="mod">
          <ac:chgData name="Jim McGowan" userId="7cd36c50-75f2-4725-a6b3-0fe31ea99fa6" providerId="ADAL" clId="{449CE0BA-7942-4027-A788-A2C5851605C8}" dt="2026-03-25T12:58:03.980" v="1494" actId="14100"/>
          <ac:spMkLst>
            <pc:docMk/>
            <pc:sldMk cId="3749157816" sldId="28585"/>
            <ac:spMk id="180226" creationId="{B8662AE3-FD8C-AAA6-4746-5191E3C6F330}"/>
          </ac:spMkLst>
        </pc:spChg>
      </pc:sldChg>
      <pc:sldChg chg="modSp add mod">
        <pc:chgData name="Jim McGowan" userId="7cd36c50-75f2-4725-a6b3-0fe31ea99fa6" providerId="ADAL" clId="{449CE0BA-7942-4027-A788-A2C5851605C8}" dt="2026-03-25T12:58:28.251" v="1497" actId="14100"/>
        <pc:sldMkLst>
          <pc:docMk/>
          <pc:sldMk cId="2807775210" sldId="28586"/>
        </pc:sldMkLst>
        <pc:spChg chg="mod">
          <ac:chgData name="Jim McGowan" userId="7cd36c50-75f2-4725-a6b3-0fe31ea99fa6" providerId="ADAL" clId="{449CE0BA-7942-4027-A788-A2C5851605C8}" dt="2026-03-19T17:51:53.017" v="954" actId="108"/>
          <ac:spMkLst>
            <pc:docMk/>
            <pc:sldMk cId="2807775210" sldId="28586"/>
            <ac:spMk id="161795" creationId="{9A88178A-F037-1DA0-CC4B-E35EC85159E2}"/>
          </ac:spMkLst>
        </pc:spChg>
        <pc:spChg chg="mod">
          <ac:chgData name="Jim McGowan" userId="7cd36c50-75f2-4725-a6b3-0fe31ea99fa6" providerId="ADAL" clId="{449CE0BA-7942-4027-A788-A2C5851605C8}" dt="2026-03-25T12:58:28.251" v="1497" actId="14100"/>
          <ac:spMkLst>
            <pc:docMk/>
            <pc:sldMk cId="2807775210" sldId="28586"/>
            <ac:spMk id="180226" creationId="{BCB293FA-47FC-0907-6DC0-D1CF71D3B15F}"/>
          </ac:spMkLst>
        </pc:spChg>
      </pc:sldChg>
      <pc:sldChg chg="modSp add mod">
        <pc:chgData name="Jim McGowan" userId="7cd36c50-75f2-4725-a6b3-0fe31ea99fa6" providerId="ADAL" clId="{449CE0BA-7942-4027-A788-A2C5851605C8}" dt="2026-03-25T12:58:53.719" v="1500" actId="14100"/>
        <pc:sldMkLst>
          <pc:docMk/>
          <pc:sldMk cId="857484231" sldId="28587"/>
        </pc:sldMkLst>
        <pc:spChg chg="mod">
          <ac:chgData name="Jim McGowan" userId="7cd36c50-75f2-4725-a6b3-0fe31ea99fa6" providerId="ADAL" clId="{449CE0BA-7942-4027-A788-A2C5851605C8}" dt="2026-03-19T17:52:10.361" v="957" actId="108"/>
          <ac:spMkLst>
            <pc:docMk/>
            <pc:sldMk cId="857484231" sldId="28587"/>
            <ac:spMk id="161795" creationId="{7541DA6B-8E18-3F27-D614-845C1ED84134}"/>
          </ac:spMkLst>
        </pc:spChg>
        <pc:spChg chg="mod">
          <ac:chgData name="Jim McGowan" userId="7cd36c50-75f2-4725-a6b3-0fe31ea99fa6" providerId="ADAL" clId="{449CE0BA-7942-4027-A788-A2C5851605C8}" dt="2026-03-25T12:58:53.719" v="1500" actId="14100"/>
          <ac:spMkLst>
            <pc:docMk/>
            <pc:sldMk cId="857484231" sldId="28587"/>
            <ac:spMk id="180226" creationId="{0FB332EF-7F30-1FAF-CD2B-F76081AA26CF}"/>
          </ac:spMkLst>
        </pc:spChg>
      </pc:sldChg>
      <pc:sldChg chg="modSp add mod">
        <pc:chgData name="Jim McGowan" userId="7cd36c50-75f2-4725-a6b3-0fe31ea99fa6" providerId="ADAL" clId="{449CE0BA-7942-4027-A788-A2C5851605C8}" dt="2026-03-25T12:59:24.137" v="1503" actId="14100"/>
        <pc:sldMkLst>
          <pc:docMk/>
          <pc:sldMk cId="3402243065" sldId="28588"/>
        </pc:sldMkLst>
        <pc:spChg chg="mod">
          <ac:chgData name="Jim McGowan" userId="7cd36c50-75f2-4725-a6b3-0fe31ea99fa6" providerId="ADAL" clId="{449CE0BA-7942-4027-A788-A2C5851605C8}" dt="2026-03-19T17:52:21.071" v="959" actId="108"/>
          <ac:spMkLst>
            <pc:docMk/>
            <pc:sldMk cId="3402243065" sldId="28588"/>
            <ac:spMk id="161795" creationId="{4BBFE823-9F99-E975-8497-922D59D34599}"/>
          </ac:spMkLst>
        </pc:spChg>
        <pc:spChg chg="mod">
          <ac:chgData name="Jim McGowan" userId="7cd36c50-75f2-4725-a6b3-0fe31ea99fa6" providerId="ADAL" clId="{449CE0BA-7942-4027-A788-A2C5851605C8}" dt="2026-03-25T12:59:24.137" v="1503" actId="14100"/>
          <ac:spMkLst>
            <pc:docMk/>
            <pc:sldMk cId="3402243065" sldId="28588"/>
            <ac:spMk id="180226" creationId="{FD28510A-405F-9707-A6D7-2C2904AF0148}"/>
          </ac:spMkLst>
        </pc:spChg>
      </pc:sldChg>
      <pc:sldChg chg="modSp add mod">
        <pc:chgData name="Jim McGowan" userId="7cd36c50-75f2-4725-a6b3-0fe31ea99fa6" providerId="ADAL" clId="{449CE0BA-7942-4027-A788-A2C5851605C8}" dt="2026-03-25T13:00:24.912" v="1506" actId="14100"/>
        <pc:sldMkLst>
          <pc:docMk/>
          <pc:sldMk cId="2313578706" sldId="28589"/>
        </pc:sldMkLst>
        <pc:spChg chg="mod">
          <ac:chgData name="Jim McGowan" userId="7cd36c50-75f2-4725-a6b3-0fe31ea99fa6" providerId="ADAL" clId="{449CE0BA-7942-4027-A788-A2C5851605C8}" dt="2026-03-25T13:00:24.912" v="1506" actId="14100"/>
          <ac:spMkLst>
            <pc:docMk/>
            <pc:sldMk cId="2313578706" sldId="28589"/>
            <ac:spMk id="4" creationId="{148BF909-D269-3EA3-196F-3F2538DB8CF8}"/>
          </ac:spMkLst>
        </pc:spChg>
        <pc:spChg chg="mod">
          <ac:chgData name="Jim McGowan" userId="7cd36c50-75f2-4725-a6b3-0fe31ea99fa6" providerId="ADAL" clId="{449CE0BA-7942-4027-A788-A2C5851605C8}" dt="2026-03-19T18:18:38.426" v="1039" actId="1035"/>
          <ac:spMkLst>
            <pc:docMk/>
            <pc:sldMk cId="2313578706" sldId="28589"/>
            <ac:spMk id="161795" creationId="{70EFA22F-337B-4B87-6816-A011E887FEEB}"/>
          </ac:spMkLst>
        </pc:spChg>
      </pc:sldChg>
      <pc:sldChg chg="modSp add mod">
        <pc:chgData name="Jim McGowan" userId="7cd36c50-75f2-4725-a6b3-0fe31ea99fa6" providerId="ADAL" clId="{449CE0BA-7942-4027-A788-A2C5851605C8}" dt="2026-03-25T12:54:01.029" v="1441" actId="108"/>
        <pc:sldMkLst>
          <pc:docMk/>
          <pc:sldMk cId="902492683" sldId="28590"/>
        </pc:sldMkLst>
        <pc:spChg chg="mod">
          <ac:chgData name="Jim McGowan" userId="7cd36c50-75f2-4725-a6b3-0fe31ea99fa6" providerId="ADAL" clId="{449CE0BA-7942-4027-A788-A2C5851605C8}" dt="2026-03-25T12:54:01.029" v="1441" actId="108"/>
          <ac:spMkLst>
            <pc:docMk/>
            <pc:sldMk cId="902492683" sldId="28590"/>
            <ac:spMk id="4" creationId="{5E21467A-1A19-CBEA-491A-9617F1A8995D}"/>
          </ac:spMkLst>
        </pc:spChg>
        <pc:spChg chg="mod">
          <ac:chgData name="Jim McGowan" userId="7cd36c50-75f2-4725-a6b3-0fe31ea99fa6" providerId="ADAL" clId="{449CE0BA-7942-4027-A788-A2C5851605C8}" dt="2026-03-19T18:02:43.539" v="990" actId="108"/>
          <ac:spMkLst>
            <pc:docMk/>
            <pc:sldMk cId="902492683" sldId="28590"/>
            <ac:spMk id="161795" creationId="{140406A2-1CA7-456E-4616-F45FA3670376}"/>
          </ac:spMkLst>
        </pc:spChg>
      </pc:sldChg>
      <pc:sldChg chg="modSp add mod">
        <pc:chgData name="Jim McGowan" userId="7cd36c50-75f2-4725-a6b3-0fe31ea99fa6" providerId="ADAL" clId="{449CE0BA-7942-4027-A788-A2C5851605C8}" dt="2026-03-25T13:07:04.701" v="1538" actId="14100"/>
        <pc:sldMkLst>
          <pc:docMk/>
          <pc:sldMk cId="3718267640" sldId="28592"/>
        </pc:sldMkLst>
        <pc:spChg chg="mod">
          <ac:chgData name="Jim McGowan" userId="7cd36c50-75f2-4725-a6b3-0fe31ea99fa6" providerId="ADAL" clId="{449CE0BA-7942-4027-A788-A2C5851605C8}" dt="2026-03-25T13:07:04.701" v="1538" actId="14100"/>
          <ac:spMkLst>
            <pc:docMk/>
            <pc:sldMk cId="3718267640" sldId="28592"/>
            <ac:spMk id="4" creationId="{89E5256C-53D4-9740-5408-12DC912F8F15}"/>
          </ac:spMkLst>
        </pc:spChg>
        <pc:spChg chg="mod">
          <ac:chgData name="Jim McGowan" userId="7cd36c50-75f2-4725-a6b3-0fe31ea99fa6" providerId="ADAL" clId="{449CE0BA-7942-4027-A788-A2C5851605C8}" dt="2026-03-19T18:19:05.571" v="1042" actId="1035"/>
          <ac:spMkLst>
            <pc:docMk/>
            <pc:sldMk cId="3718267640" sldId="28592"/>
            <ac:spMk id="161795" creationId="{FB1829F2-41C4-FAF9-7ED6-07EA0A47FA85}"/>
          </ac:spMkLst>
        </pc:spChg>
      </pc:sldChg>
      <pc:sldChg chg="add">
        <pc:chgData name="Jim McGowan" userId="7cd36c50-75f2-4725-a6b3-0fe31ea99fa6" providerId="ADAL" clId="{449CE0BA-7942-4027-A788-A2C5851605C8}" dt="2026-03-24T18:16:21.047" v="1283"/>
        <pc:sldMkLst>
          <pc:docMk/>
          <pc:sldMk cId="3419042360" sldId="28604"/>
        </pc:sldMkLst>
      </pc:sldChg>
      <pc:sldChg chg="add">
        <pc:chgData name="Jim McGowan" userId="7cd36c50-75f2-4725-a6b3-0fe31ea99fa6" providerId="ADAL" clId="{449CE0BA-7942-4027-A788-A2C5851605C8}" dt="2026-03-24T18:16:21.047" v="1283"/>
        <pc:sldMkLst>
          <pc:docMk/>
          <pc:sldMk cId="2244830353" sldId="28605"/>
        </pc:sldMkLst>
      </pc:sldChg>
      <pc:sldChg chg="add">
        <pc:chgData name="Jim McGowan" userId="7cd36c50-75f2-4725-a6b3-0fe31ea99fa6" providerId="ADAL" clId="{449CE0BA-7942-4027-A788-A2C5851605C8}" dt="2026-03-24T18:16:44.757" v="1284"/>
        <pc:sldMkLst>
          <pc:docMk/>
          <pc:sldMk cId="2512478926" sldId="28606"/>
        </pc:sldMkLst>
      </pc:sldChg>
      <pc:sldChg chg="add">
        <pc:chgData name="Jim McGowan" userId="7cd36c50-75f2-4725-a6b3-0fe31ea99fa6" providerId="ADAL" clId="{449CE0BA-7942-4027-A788-A2C5851605C8}" dt="2026-03-24T18:16:44.757" v="1284"/>
        <pc:sldMkLst>
          <pc:docMk/>
          <pc:sldMk cId="611827642" sldId="28607"/>
        </pc:sldMkLst>
      </pc:sldChg>
      <pc:sldChg chg="add">
        <pc:chgData name="Jim McGowan" userId="7cd36c50-75f2-4725-a6b3-0fe31ea99fa6" providerId="ADAL" clId="{449CE0BA-7942-4027-A788-A2C5851605C8}" dt="2026-03-24T18:17:07.969" v="1285"/>
        <pc:sldMkLst>
          <pc:docMk/>
          <pc:sldMk cId="3062788717" sldId="28608"/>
        </pc:sldMkLst>
      </pc:sldChg>
      <pc:sldChg chg="add">
        <pc:chgData name="Jim McGowan" userId="7cd36c50-75f2-4725-a6b3-0fe31ea99fa6" providerId="ADAL" clId="{449CE0BA-7942-4027-A788-A2C5851605C8}" dt="2026-03-24T18:17:07.969" v="1285"/>
        <pc:sldMkLst>
          <pc:docMk/>
          <pc:sldMk cId="617275133" sldId="28609"/>
        </pc:sldMkLst>
      </pc:sldChg>
      <pc:sldChg chg="add">
        <pc:chgData name="Jim McGowan" userId="7cd36c50-75f2-4725-a6b3-0fe31ea99fa6" providerId="ADAL" clId="{449CE0BA-7942-4027-A788-A2C5851605C8}" dt="2026-03-24T18:37:52.370" v="1288"/>
        <pc:sldMkLst>
          <pc:docMk/>
          <pc:sldMk cId="2585084952" sldId="28615"/>
        </pc:sldMkLst>
      </pc:sldChg>
      <pc:sldChg chg="modSp add mod">
        <pc:chgData name="Jim McGowan" userId="7cd36c50-75f2-4725-a6b3-0fe31ea99fa6" providerId="ADAL" clId="{449CE0BA-7942-4027-A788-A2C5851605C8}" dt="2026-03-24T18:38:48.319" v="1293" actId="948"/>
        <pc:sldMkLst>
          <pc:docMk/>
          <pc:sldMk cId="3962805454" sldId="28616"/>
        </pc:sldMkLst>
        <pc:spChg chg="mod">
          <ac:chgData name="Jim McGowan" userId="7cd36c50-75f2-4725-a6b3-0fe31ea99fa6" providerId="ADAL" clId="{449CE0BA-7942-4027-A788-A2C5851605C8}" dt="2026-03-24T18:38:48.319" v="1293" actId="948"/>
          <ac:spMkLst>
            <pc:docMk/>
            <pc:sldMk cId="3962805454" sldId="28616"/>
            <ac:spMk id="134147" creationId="{00000000-0000-0000-0000-000000000000}"/>
          </ac:spMkLst>
        </pc:spChg>
      </pc:sldChg>
      <pc:sldChg chg="modSp add del mod">
        <pc:chgData name="Jim McGowan" userId="7cd36c50-75f2-4725-a6b3-0fe31ea99fa6" providerId="ADAL" clId="{449CE0BA-7942-4027-A788-A2C5851605C8}" dt="2026-03-24T19:07:20.676" v="1320" actId="12788"/>
        <pc:sldMkLst>
          <pc:docMk/>
          <pc:sldMk cId="1498973364" sldId="28617"/>
        </pc:sldMkLst>
        <pc:spChg chg="mod">
          <ac:chgData name="Jim McGowan" userId="7cd36c50-75f2-4725-a6b3-0fe31ea99fa6" providerId="ADAL" clId="{449CE0BA-7942-4027-A788-A2C5851605C8}" dt="2026-03-24T19:07:20.676" v="1320" actId="12788"/>
          <ac:spMkLst>
            <pc:docMk/>
            <pc:sldMk cId="1498973364" sldId="28617"/>
            <ac:spMk id="68611" creationId="{00000000-0000-0000-0000-000000000000}"/>
          </ac:spMkLst>
        </pc:spChg>
      </pc:sldChg>
      <pc:sldChg chg="modSp add mod">
        <pc:chgData name="Jim McGowan" userId="7cd36c50-75f2-4725-a6b3-0fe31ea99fa6" providerId="ADAL" clId="{449CE0BA-7942-4027-A788-A2C5851605C8}" dt="2026-03-24T19:25:59.254" v="1338" actId="12788"/>
        <pc:sldMkLst>
          <pc:docMk/>
          <pc:sldMk cId="3492169378" sldId="28618"/>
        </pc:sldMkLst>
        <pc:spChg chg="mod">
          <ac:chgData name="Jim McGowan" userId="7cd36c50-75f2-4725-a6b3-0fe31ea99fa6" providerId="ADAL" clId="{449CE0BA-7942-4027-A788-A2C5851605C8}" dt="2026-03-24T19:25:59.254" v="1338" actId="12788"/>
          <ac:spMkLst>
            <pc:docMk/>
            <pc:sldMk cId="3492169378" sldId="28618"/>
            <ac:spMk id="68611" creationId="{00000000-0000-0000-0000-000000000000}"/>
          </ac:spMkLst>
        </pc:spChg>
      </pc:sldChg>
      <pc:sldChg chg="modSp add mod">
        <pc:chgData name="Jim McGowan" userId="7cd36c50-75f2-4725-a6b3-0fe31ea99fa6" providerId="ADAL" clId="{449CE0BA-7942-4027-A788-A2C5851605C8}" dt="2026-03-24T19:24:51.839" v="1332" actId="20577"/>
        <pc:sldMkLst>
          <pc:docMk/>
          <pc:sldMk cId="2046856402" sldId="28619"/>
        </pc:sldMkLst>
        <pc:spChg chg="mod">
          <ac:chgData name="Jim McGowan" userId="7cd36c50-75f2-4725-a6b3-0fe31ea99fa6" providerId="ADAL" clId="{449CE0BA-7942-4027-A788-A2C5851605C8}" dt="2026-03-24T19:24:51.839" v="1332" actId="20577"/>
          <ac:spMkLst>
            <pc:docMk/>
            <pc:sldMk cId="2046856402" sldId="28619"/>
            <ac:spMk id="4" creationId="{1A626131-D704-ECE2-AC0C-73457E881FC5}"/>
          </ac:spMkLst>
        </pc:spChg>
        <pc:spChg chg="mod">
          <ac:chgData name="Jim McGowan" userId="7cd36c50-75f2-4725-a6b3-0fe31ea99fa6" providerId="ADAL" clId="{449CE0BA-7942-4027-A788-A2C5851605C8}" dt="2026-03-24T19:24:41.228" v="1327" actId="108"/>
          <ac:spMkLst>
            <pc:docMk/>
            <pc:sldMk cId="2046856402" sldId="28619"/>
            <ac:spMk id="68611" creationId="{105B821B-5805-4B51-CC86-6A46E6D9D9AC}"/>
          </ac:spMkLst>
        </pc:spChg>
      </pc:sldChg>
      <pc:sldChg chg="add">
        <pc:chgData name="Jim McGowan" userId="7cd36c50-75f2-4725-a6b3-0fe31ea99fa6" providerId="ADAL" clId="{449CE0BA-7942-4027-A788-A2C5851605C8}" dt="2026-03-24T19:27:11.782" v="1339"/>
        <pc:sldMkLst>
          <pc:docMk/>
          <pc:sldMk cId="3342943424" sldId="28620"/>
        </pc:sldMkLst>
      </pc:sldChg>
      <pc:sldChg chg="add">
        <pc:chgData name="Jim McGowan" userId="7cd36c50-75f2-4725-a6b3-0fe31ea99fa6" providerId="ADAL" clId="{449CE0BA-7942-4027-A788-A2C5851605C8}" dt="2026-03-24T19:27:11.782" v="1339"/>
        <pc:sldMkLst>
          <pc:docMk/>
          <pc:sldMk cId="322990914" sldId="28621"/>
        </pc:sldMkLst>
      </pc:sldChg>
      <pc:sldChg chg="modSp mod">
        <pc:chgData name="Jim McGowan" userId="7cd36c50-75f2-4725-a6b3-0fe31ea99fa6" providerId="ADAL" clId="{449CE0BA-7942-4027-A788-A2C5851605C8}" dt="2026-04-01T13:57:45.391" v="1621" actId="114"/>
        <pc:sldMkLst>
          <pc:docMk/>
          <pc:sldMk cId="288612166" sldId="28627"/>
        </pc:sldMkLst>
        <pc:spChg chg="mod">
          <ac:chgData name="Jim McGowan" userId="7cd36c50-75f2-4725-a6b3-0fe31ea99fa6" providerId="ADAL" clId="{449CE0BA-7942-4027-A788-A2C5851605C8}" dt="2026-04-01T13:57:45.391" v="1621" actId="114"/>
          <ac:spMkLst>
            <pc:docMk/>
            <pc:sldMk cId="288612166" sldId="28627"/>
            <ac:spMk id="3" creationId="{CC114B2D-F004-F2D1-D491-250F89586F9B}"/>
          </ac:spMkLst>
        </pc:spChg>
      </pc:sldChg>
    </pc:docChg>
  </pc:docChgLst>
  <pc:docChgLst>
    <pc:chgData name="Jim McGowan" userId="e2c7446dd3aca506" providerId="LiveId" clId="{9C25796A-7B39-4A71-8A01-5B1771AE4BD7}"/>
    <pc:docChg chg="undo custSel addSld delSld modSld sldOrd modHandout">
      <pc:chgData name="Jim McGowan" userId="e2c7446dd3aca506" providerId="LiveId" clId="{9C25796A-7B39-4A71-8A01-5B1771AE4BD7}" dt="2026-03-31T22:05:41.897" v="309" actId="6549"/>
      <pc:docMkLst>
        <pc:docMk/>
      </pc:docMkLst>
      <pc:sldChg chg="modSp add mod">
        <pc:chgData name="Jim McGowan" userId="e2c7446dd3aca506" providerId="LiveId" clId="{9C25796A-7B39-4A71-8A01-5B1771AE4BD7}" dt="2026-03-31T21:59:12.734" v="286" actId="108"/>
        <pc:sldMkLst>
          <pc:docMk/>
          <pc:sldMk cId="0" sldId="276"/>
        </pc:sldMkLst>
        <pc:spChg chg="mod">
          <ac:chgData name="Jim McGowan" userId="e2c7446dd3aca506" providerId="LiveId" clId="{9C25796A-7B39-4A71-8A01-5B1771AE4BD7}" dt="2026-03-31T21:59:12.734" v="286" actId="108"/>
          <ac:spMkLst>
            <pc:docMk/>
            <pc:sldMk cId="0" sldId="276"/>
            <ac:spMk id="7171" creationId="{00000000-0000-0000-0000-000000000000}"/>
          </ac:spMkLst>
        </pc:spChg>
      </pc:sldChg>
      <pc:sldChg chg="add">
        <pc:chgData name="Jim McGowan" userId="e2c7446dd3aca506" providerId="LiveId" clId="{9C25796A-7B39-4A71-8A01-5B1771AE4BD7}" dt="2026-03-25T01:08:53.785" v="76"/>
        <pc:sldMkLst>
          <pc:docMk/>
          <pc:sldMk cId="149135440" sldId="447"/>
        </pc:sldMkLst>
      </pc:sldChg>
      <pc:sldChg chg="modSp add mod">
        <pc:chgData name="Jim McGowan" userId="e2c7446dd3aca506" providerId="LiveId" clId="{9C25796A-7B39-4A71-8A01-5B1771AE4BD7}" dt="2026-03-31T22:00:44.048" v="296" actId="1035"/>
        <pc:sldMkLst>
          <pc:docMk/>
          <pc:sldMk cId="166526077" sldId="491"/>
        </pc:sldMkLst>
        <pc:picChg chg="mod">
          <ac:chgData name="Jim McGowan" userId="e2c7446dd3aca506" providerId="LiveId" clId="{9C25796A-7B39-4A71-8A01-5B1771AE4BD7}" dt="2026-03-31T22:00:44.048" v="296" actId="1035"/>
          <ac:picMkLst>
            <pc:docMk/>
            <pc:sldMk cId="166526077" sldId="491"/>
            <ac:picMk id="3" creationId="{B60031A8-B747-B48F-AA72-CE721575ABA4}"/>
          </ac:picMkLst>
        </pc:picChg>
      </pc:sldChg>
      <pc:sldChg chg="addSp delSp modSp add mod">
        <pc:chgData name="Jim McGowan" userId="e2c7446dd3aca506" providerId="LiveId" clId="{9C25796A-7B39-4A71-8A01-5B1771AE4BD7}" dt="2026-03-31T22:00:49.611" v="298"/>
        <pc:sldMkLst>
          <pc:docMk/>
          <pc:sldMk cId="2565347491" sldId="493"/>
        </pc:sldMkLst>
        <pc:picChg chg="add mod">
          <ac:chgData name="Jim McGowan" userId="e2c7446dd3aca506" providerId="LiveId" clId="{9C25796A-7B39-4A71-8A01-5B1771AE4BD7}" dt="2026-03-31T22:00:49.611" v="298"/>
          <ac:picMkLst>
            <pc:docMk/>
            <pc:sldMk cId="2565347491" sldId="493"/>
            <ac:picMk id="4" creationId="{8607B972-054F-AF59-A8EC-8CBF5FE27485}"/>
          </ac:picMkLst>
        </pc:picChg>
      </pc:sldChg>
      <pc:sldChg chg="delSp modSp add mod">
        <pc:chgData name="Jim McGowan" userId="e2c7446dd3aca506" providerId="LiveId" clId="{9C25796A-7B39-4A71-8A01-5B1771AE4BD7}" dt="2026-03-25T01:53:46.622" v="148" actId="478"/>
        <pc:sldMkLst>
          <pc:docMk/>
          <pc:sldMk cId="1587503958" sldId="762"/>
        </pc:sldMkLst>
        <pc:spChg chg="mod">
          <ac:chgData name="Jim McGowan" userId="e2c7446dd3aca506" providerId="LiveId" clId="{9C25796A-7B39-4A71-8A01-5B1771AE4BD7}" dt="2026-03-25T01:53:40.336" v="147" actId="12788"/>
          <ac:spMkLst>
            <pc:docMk/>
            <pc:sldMk cId="1587503958" sldId="762"/>
            <ac:spMk id="6" creationId="{00000000-0000-0000-0000-000000000000}"/>
          </ac:spMkLst>
        </pc:spChg>
      </pc:sldChg>
      <pc:sldChg chg="add">
        <pc:chgData name="Jim McGowan" userId="e2c7446dd3aca506" providerId="LiveId" clId="{9C25796A-7B39-4A71-8A01-5B1771AE4BD7}" dt="2026-03-25T01:12:43.677" v="85"/>
        <pc:sldMkLst>
          <pc:docMk/>
          <pc:sldMk cId="0" sldId="1116"/>
        </pc:sldMkLst>
      </pc:sldChg>
      <pc:sldChg chg="modSp add mod">
        <pc:chgData name="Jim McGowan" userId="e2c7446dd3aca506" providerId="LiveId" clId="{9C25796A-7B39-4A71-8A01-5B1771AE4BD7}" dt="2026-03-31T21:54:02.451" v="247" actId="207"/>
        <pc:sldMkLst>
          <pc:docMk/>
          <pc:sldMk cId="0" sldId="1777"/>
        </pc:sldMkLst>
        <pc:graphicFrameChg chg="modGraphic">
          <ac:chgData name="Jim McGowan" userId="e2c7446dd3aca506" providerId="LiveId" clId="{9C25796A-7B39-4A71-8A01-5B1771AE4BD7}" dt="2026-03-31T21:54:02.451" v="247" actId="207"/>
          <ac:graphicFrameMkLst>
            <pc:docMk/>
            <pc:sldMk cId="0" sldId="1777"/>
            <ac:graphicFrameMk id="62467" creationId="{00000000-0000-0000-0000-000000000000}"/>
          </ac:graphicFrameMkLst>
        </pc:graphicFrameChg>
      </pc:sldChg>
      <pc:sldChg chg="modSp add mod">
        <pc:chgData name="Jim McGowan" userId="e2c7446dd3aca506" providerId="LiveId" clId="{9C25796A-7B39-4A71-8A01-5B1771AE4BD7}" dt="2026-03-25T02:22:03.643" v="197"/>
        <pc:sldMkLst>
          <pc:docMk/>
          <pc:sldMk cId="3101649973" sldId="2850"/>
        </pc:sldMkLst>
        <pc:graphicFrameChg chg="mod modGraphic">
          <ac:chgData name="Jim McGowan" userId="e2c7446dd3aca506" providerId="LiveId" clId="{9C25796A-7B39-4A71-8A01-5B1771AE4BD7}" dt="2026-03-25T02:22:03.643" v="197"/>
          <ac:graphicFrameMkLst>
            <pc:docMk/>
            <pc:sldMk cId="3101649973" sldId="2850"/>
            <ac:graphicFrameMk id="4" creationId="{00000000-0000-0000-0000-000000000000}"/>
          </ac:graphicFrameMkLst>
        </pc:graphicFrameChg>
      </pc:sldChg>
      <pc:sldChg chg="modSp add mod">
        <pc:chgData name="Jim McGowan" userId="e2c7446dd3aca506" providerId="LiveId" clId="{9C25796A-7B39-4A71-8A01-5B1771AE4BD7}" dt="2026-03-25T01:56:54.314" v="156"/>
        <pc:sldMkLst>
          <pc:docMk/>
          <pc:sldMk cId="3607889425" sldId="4840"/>
        </pc:sldMkLst>
        <pc:spChg chg="mod">
          <ac:chgData name="Jim McGowan" userId="e2c7446dd3aca506" providerId="LiveId" clId="{9C25796A-7B39-4A71-8A01-5B1771AE4BD7}" dt="2026-03-25T01:56:54.314" v="156"/>
          <ac:spMkLst>
            <pc:docMk/>
            <pc:sldMk cId="3607889425" sldId="4840"/>
            <ac:spMk id="134147" creationId="{00000000-0000-0000-0000-000000000000}"/>
          </ac:spMkLst>
        </pc:spChg>
      </pc:sldChg>
      <pc:sldChg chg="add">
        <pc:chgData name="Jim McGowan" userId="e2c7446dd3aca506" providerId="LiveId" clId="{9C25796A-7B39-4A71-8A01-5B1771AE4BD7}" dt="2026-03-25T01:05:03.540" v="61"/>
        <pc:sldMkLst>
          <pc:docMk/>
          <pc:sldMk cId="870091991" sldId="5846"/>
        </pc:sldMkLst>
      </pc:sldChg>
      <pc:sldChg chg="add">
        <pc:chgData name="Jim McGowan" userId="e2c7446dd3aca506" providerId="LiveId" clId="{9C25796A-7B39-4A71-8A01-5B1771AE4BD7}" dt="2026-03-25T01:09:33.576" v="77"/>
        <pc:sldMkLst>
          <pc:docMk/>
          <pc:sldMk cId="2853248414" sldId="6279"/>
        </pc:sldMkLst>
      </pc:sldChg>
      <pc:sldChg chg="modSp add">
        <pc:chgData name="Jim McGowan" userId="e2c7446dd3aca506" providerId="LiveId" clId="{9C25796A-7B39-4A71-8A01-5B1771AE4BD7}" dt="2026-03-25T01:57:06.249" v="157"/>
        <pc:sldMkLst>
          <pc:docMk/>
          <pc:sldMk cId="1964568789" sldId="6545"/>
        </pc:sldMkLst>
        <pc:spChg chg="mod">
          <ac:chgData name="Jim McGowan" userId="e2c7446dd3aca506" providerId="LiveId" clId="{9C25796A-7B39-4A71-8A01-5B1771AE4BD7}" dt="2026-03-25T01:57:06.249" v="157"/>
          <ac:spMkLst>
            <pc:docMk/>
            <pc:sldMk cId="1964568789" sldId="6545"/>
            <ac:spMk id="9" creationId="{F7710105-B4BF-4AC0-9191-DA02ABD0C4A2}"/>
          </ac:spMkLst>
        </pc:spChg>
      </pc:sldChg>
      <pc:sldChg chg="modSp add mod">
        <pc:chgData name="Jim McGowan" userId="e2c7446dd3aca506" providerId="LiveId" clId="{9C25796A-7B39-4A71-8A01-5B1771AE4BD7}" dt="2026-03-25T01:49:09.195" v="95" actId="948"/>
        <pc:sldMkLst>
          <pc:docMk/>
          <pc:sldMk cId="3665347273" sldId="6624"/>
        </pc:sldMkLst>
        <pc:spChg chg="mod">
          <ac:chgData name="Jim McGowan" userId="e2c7446dd3aca506" providerId="LiveId" clId="{9C25796A-7B39-4A71-8A01-5B1771AE4BD7}" dt="2026-03-25T01:49:09.195" v="95" actId="948"/>
          <ac:spMkLst>
            <pc:docMk/>
            <pc:sldMk cId="3665347273" sldId="6624"/>
            <ac:spMk id="38914" creationId="{00000000-0000-0000-0000-000000000000}"/>
          </ac:spMkLst>
        </pc:spChg>
      </pc:sldChg>
      <pc:sldChg chg="modSp add mod">
        <pc:chgData name="Jim McGowan" userId="e2c7446dd3aca506" providerId="LiveId" clId="{9C25796A-7B39-4A71-8A01-5B1771AE4BD7}" dt="2026-03-31T21:58:18.570" v="283" actId="108"/>
        <pc:sldMkLst>
          <pc:docMk/>
          <pc:sldMk cId="1357431493" sldId="7261"/>
        </pc:sldMkLst>
        <pc:spChg chg="mod">
          <ac:chgData name="Jim McGowan" userId="e2c7446dd3aca506" providerId="LiveId" clId="{9C25796A-7B39-4A71-8A01-5B1771AE4BD7}" dt="2026-03-31T21:58:18.570" v="283" actId="108"/>
          <ac:spMkLst>
            <pc:docMk/>
            <pc:sldMk cId="1357431493" sldId="7261"/>
            <ac:spMk id="7171" creationId="{00000000-0000-0000-0000-000000000000}"/>
          </ac:spMkLst>
        </pc:spChg>
      </pc:sldChg>
      <pc:sldChg chg="modSp add mod">
        <pc:chgData name="Jim McGowan" userId="e2c7446dd3aca506" providerId="LiveId" clId="{9C25796A-7B39-4A71-8A01-5B1771AE4BD7}" dt="2026-03-31T21:59:01.181" v="285" actId="255"/>
        <pc:sldMkLst>
          <pc:docMk/>
          <pc:sldMk cId="1952113096" sldId="7262"/>
        </pc:sldMkLst>
        <pc:spChg chg="mod">
          <ac:chgData name="Jim McGowan" userId="e2c7446dd3aca506" providerId="LiveId" clId="{9C25796A-7B39-4A71-8A01-5B1771AE4BD7}" dt="2026-03-31T21:59:01.181" v="285" actId="255"/>
          <ac:spMkLst>
            <pc:docMk/>
            <pc:sldMk cId="1952113096" sldId="7262"/>
            <ac:spMk id="7171" creationId="{00000000-0000-0000-0000-000000000000}"/>
          </ac:spMkLst>
        </pc:spChg>
      </pc:sldChg>
      <pc:sldChg chg="add">
        <pc:chgData name="Jim McGowan" userId="e2c7446dd3aca506" providerId="LiveId" clId="{9C25796A-7B39-4A71-8A01-5B1771AE4BD7}" dt="2026-03-31T21:34:21.946" v="223"/>
        <pc:sldMkLst>
          <pc:docMk/>
          <pc:sldMk cId="753231117" sldId="8192"/>
        </pc:sldMkLst>
      </pc:sldChg>
      <pc:sldChg chg="modSp add mod">
        <pc:chgData name="Jim McGowan" userId="e2c7446dd3aca506" providerId="LiveId" clId="{9C25796A-7B39-4A71-8A01-5B1771AE4BD7}" dt="2026-03-25T02:12:59.982" v="180" actId="948"/>
        <pc:sldMkLst>
          <pc:docMk/>
          <pc:sldMk cId="1184281112" sldId="9586"/>
        </pc:sldMkLst>
        <pc:spChg chg="mod">
          <ac:chgData name="Jim McGowan" userId="e2c7446dd3aca506" providerId="LiveId" clId="{9C25796A-7B39-4A71-8A01-5B1771AE4BD7}" dt="2026-03-25T02:12:59.982" v="180" actId="948"/>
          <ac:spMkLst>
            <pc:docMk/>
            <pc:sldMk cId="1184281112" sldId="9586"/>
            <ac:spMk id="3" creationId="{CC114B2D-F004-F2D1-D491-250F89586F9B}"/>
          </ac:spMkLst>
        </pc:spChg>
      </pc:sldChg>
      <pc:sldChg chg="add">
        <pc:chgData name="Jim McGowan" userId="e2c7446dd3aca506" providerId="LiveId" clId="{9C25796A-7B39-4A71-8A01-5B1771AE4BD7}" dt="2026-03-25T01:08:53.785" v="76"/>
        <pc:sldMkLst>
          <pc:docMk/>
          <pc:sldMk cId="416742178" sldId="11070"/>
        </pc:sldMkLst>
      </pc:sldChg>
      <pc:sldChg chg="add">
        <pc:chgData name="Jim McGowan" userId="e2c7446dd3aca506" providerId="LiveId" clId="{9C25796A-7B39-4A71-8A01-5B1771AE4BD7}" dt="2026-03-25T01:09:33.576" v="77"/>
        <pc:sldMkLst>
          <pc:docMk/>
          <pc:sldMk cId="2355471774" sldId="11378"/>
        </pc:sldMkLst>
      </pc:sldChg>
      <pc:sldChg chg="add">
        <pc:chgData name="Jim McGowan" userId="e2c7446dd3aca506" providerId="LiveId" clId="{9C25796A-7B39-4A71-8A01-5B1771AE4BD7}" dt="2026-03-25T01:13:11" v="86"/>
        <pc:sldMkLst>
          <pc:docMk/>
          <pc:sldMk cId="2720267893" sldId="27479"/>
        </pc:sldMkLst>
      </pc:sldChg>
      <pc:sldChg chg="modSp add mod">
        <pc:chgData name="Jim McGowan" userId="e2c7446dd3aca506" providerId="LiveId" clId="{9C25796A-7B39-4A71-8A01-5B1771AE4BD7}" dt="2026-03-25T01:56:22.383" v="153"/>
        <pc:sldMkLst>
          <pc:docMk/>
          <pc:sldMk cId="2090491122" sldId="28018"/>
        </pc:sldMkLst>
        <pc:spChg chg="mod">
          <ac:chgData name="Jim McGowan" userId="e2c7446dd3aca506" providerId="LiveId" clId="{9C25796A-7B39-4A71-8A01-5B1771AE4BD7}" dt="2026-03-25T01:55:37.961" v="149" actId="108"/>
          <ac:spMkLst>
            <pc:docMk/>
            <pc:sldMk cId="2090491122" sldId="28018"/>
            <ac:spMk id="3" creationId="{83A1720A-BE41-A8DE-FC73-2361DFF55F00}"/>
          </ac:spMkLst>
        </pc:spChg>
        <pc:spChg chg="mod">
          <ac:chgData name="Jim McGowan" userId="e2c7446dd3aca506" providerId="LiveId" clId="{9C25796A-7B39-4A71-8A01-5B1771AE4BD7}" dt="2026-03-25T01:56:22.383" v="153"/>
          <ac:spMkLst>
            <pc:docMk/>
            <pc:sldMk cId="2090491122" sldId="28018"/>
            <ac:spMk id="14338" creationId="{A6F9D827-CCF4-EA7B-956E-2997BC205D89}"/>
          </ac:spMkLst>
        </pc:spChg>
      </pc:sldChg>
      <pc:sldChg chg="add">
        <pc:chgData name="Jim McGowan" userId="e2c7446dd3aca506" providerId="LiveId" clId="{9C25796A-7B39-4A71-8A01-5B1771AE4BD7}" dt="2026-03-25T01:06:38.003" v="62"/>
        <pc:sldMkLst>
          <pc:docMk/>
          <pc:sldMk cId="3921068844" sldId="28028"/>
        </pc:sldMkLst>
      </pc:sldChg>
      <pc:sldChg chg="modSp mod">
        <pc:chgData name="Jim McGowan" userId="e2c7446dd3aca506" providerId="LiveId" clId="{9C25796A-7B39-4A71-8A01-5B1771AE4BD7}" dt="2026-03-31T21:40:38.683" v="228" actId="113"/>
        <pc:sldMkLst>
          <pc:docMk/>
          <pc:sldMk cId="2627198741" sldId="28183"/>
        </pc:sldMkLst>
        <pc:spChg chg="mod">
          <ac:chgData name="Jim McGowan" userId="e2c7446dd3aca506" providerId="LiveId" clId="{9C25796A-7B39-4A71-8A01-5B1771AE4BD7}" dt="2026-03-31T21:40:38.683" v="228" actId="113"/>
          <ac:spMkLst>
            <pc:docMk/>
            <pc:sldMk cId="2627198741" sldId="28183"/>
            <ac:spMk id="134147" creationId="{45891637-D3BC-9C9A-5E72-327CF5F19DE6}"/>
          </ac:spMkLst>
        </pc:spChg>
      </pc:sldChg>
      <pc:sldChg chg="add">
        <pc:chgData name="Jim McGowan" userId="e2c7446dd3aca506" providerId="LiveId" clId="{9C25796A-7B39-4A71-8A01-5B1771AE4BD7}" dt="2026-03-25T01:15:10.691" v="93"/>
        <pc:sldMkLst>
          <pc:docMk/>
          <pc:sldMk cId="4195349810" sldId="28394"/>
        </pc:sldMkLst>
      </pc:sldChg>
      <pc:sldChg chg="modSp mod">
        <pc:chgData name="Jim McGowan" userId="e2c7446dd3aca506" providerId="LiveId" clId="{9C25796A-7B39-4A71-8A01-5B1771AE4BD7}" dt="2026-03-31T21:52:11.928" v="245" actId="255"/>
        <pc:sldMkLst>
          <pc:docMk/>
          <pc:sldMk cId="3962805454" sldId="28616"/>
        </pc:sldMkLst>
        <pc:spChg chg="mod">
          <ac:chgData name="Jim McGowan" userId="e2c7446dd3aca506" providerId="LiveId" clId="{9C25796A-7B39-4A71-8A01-5B1771AE4BD7}" dt="2026-03-31T21:52:11.928" v="245" actId="255"/>
          <ac:spMkLst>
            <pc:docMk/>
            <pc:sldMk cId="3962805454" sldId="28616"/>
            <ac:spMk id="134147" creationId="{00000000-0000-0000-0000-000000000000}"/>
          </ac:spMkLst>
        </pc:spChg>
      </pc:sldChg>
      <pc:sldChg chg="modSp mod">
        <pc:chgData name="Jim McGowan" userId="e2c7446dd3aca506" providerId="LiveId" clId="{9C25796A-7B39-4A71-8A01-5B1771AE4BD7}" dt="2026-03-25T02:20:35.293" v="196" actId="114"/>
        <pc:sldMkLst>
          <pc:docMk/>
          <pc:sldMk cId="1498973364" sldId="28617"/>
        </pc:sldMkLst>
        <pc:spChg chg="mod">
          <ac:chgData name="Jim McGowan" userId="e2c7446dd3aca506" providerId="LiveId" clId="{9C25796A-7B39-4A71-8A01-5B1771AE4BD7}" dt="2026-03-25T02:20:35.293" v="196" actId="114"/>
          <ac:spMkLst>
            <pc:docMk/>
            <pc:sldMk cId="1498973364" sldId="28617"/>
            <ac:spMk id="68611" creationId="{00000000-0000-0000-0000-000000000000}"/>
          </ac:spMkLst>
        </pc:spChg>
      </pc:sldChg>
      <pc:sldChg chg="modSp mod">
        <pc:chgData name="Jim McGowan" userId="e2c7446dd3aca506" providerId="LiveId" clId="{9C25796A-7B39-4A71-8A01-5B1771AE4BD7}" dt="2026-03-25T02:16:30.067" v="187" actId="114"/>
        <pc:sldMkLst>
          <pc:docMk/>
          <pc:sldMk cId="2046856402" sldId="28619"/>
        </pc:sldMkLst>
        <pc:spChg chg="mod">
          <ac:chgData name="Jim McGowan" userId="e2c7446dd3aca506" providerId="LiveId" clId="{9C25796A-7B39-4A71-8A01-5B1771AE4BD7}" dt="2026-03-25T02:16:30.067" v="187" actId="114"/>
          <ac:spMkLst>
            <pc:docMk/>
            <pc:sldMk cId="2046856402" sldId="28619"/>
            <ac:spMk id="68611" creationId="{105B821B-5805-4B51-CC86-6A46E6D9D9AC}"/>
          </ac:spMkLst>
        </pc:spChg>
      </pc:sldChg>
      <pc:sldChg chg="modSp add mod">
        <pc:chgData name="Jim McGowan" userId="e2c7446dd3aca506" providerId="LiveId" clId="{9C25796A-7B39-4A71-8A01-5B1771AE4BD7}" dt="2026-03-25T01:08:18.392" v="75" actId="255"/>
        <pc:sldMkLst>
          <pc:docMk/>
          <pc:sldMk cId="2758556735" sldId="28622"/>
        </pc:sldMkLst>
        <pc:spChg chg="mod">
          <ac:chgData name="Jim McGowan" userId="e2c7446dd3aca506" providerId="LiveId" clId="{9C25796A-7B39-4A71-8A01-5B1771AE4BD7}" dt="2026-03-25T01:08:18.392" v="75" actId="255"/>
          <ac:spMkLst>
            <pc:docMk/>
            <pc:sldMk cId="2758556735" sldId="28622"/>
            <ac:spMk id="68611" creationId="{00000000-0000-0000-0000-000000000000}"/>
          </ac:spMkLst>
        </pc:spChg>
      </pc:sldChg>
      <pc:sldChg chg="modSp add mod">
        <pc:chgData name="Jim McGowan" userId="e2c7446dd3aca506" providerId="LiveId" clId="{9C25796A-7B39-4A71-8A01-5B1771AE4BD7}" dt="2026-03-25T01:49:26.664" v="96" actId="108"/>
        <pc:sldMkLst>
          <pc:docMk/>
          <pc:sldMk cId="1127974488" sldId="28623"/>
        </pc:sldMkLst>
        <pc:spChg chg="mod">
          <ac:chgData name="Jim McGowan" userId="e2c7446dd3aca506" providerId="LiveId" clId="{9C25796A-7B39-4A71-8A01-5B1771AE4BD7}" dt="2026-03-25T01:49:26.664" v="96" actId="108"/>
          <ac:spMkLst>
            <pc:docMk/>
            <pc:sldMk cId="1127974488" sldId="28623"/>
            <ac:spMk id="134147" creationId="{00000000-0000-0000-0000-000000000000}"/>
          </ac:spMkLst>
        </pc:spChg>
      </pc:sldChg>
      <pc:sldChg chg="modSp add mod">
        <pc:chgData name="Jim McGowan" userId="e2c7446dd3aca506" providerId="LiveId" clId="{9C25796A-7B39-4A71-8A01-5B1771AE4BD7}" dt="2026-03-25T02:20:17.991" v="194" actId="404"/>
        <pc:sldMkLst>
          <pc:docMk/>
          <pc:sldMk cId="1392155068" sldId="28624"/>
        </pc:sldMkLst>
        <pc:spChg chg="mod">
          <ac:chgData name="Jim McGowan" userId="e2c7446dd3aca506" providerId="LiveId" clId="{9C25796A-7B39-4A71-8A01-5B1771AE4BD7}" dt="2026-03-25T02:20:17.991" v="194" actId="404"/>
          <ac:spMkLst>
            <pc:docMk/>
            <pc:sldMk cId="1392155068" sldId="28624"/>
            <ac:spMk id="68611" creationId="{00000000-0000-0000-0000-000000000000}"/>
          </ac:spMkLst>
        </pc:spChg>
      </pc:sldChg>
      <pc:sldChg chg="modSp add mod">
        <pc:chgData name="Jim McGowan" userId="e2c7446dd3aca506" providerId="LiveId" clId="{9C25796A-7B39-4A71-8A01-5B1771AE4BD7}" dt="2026-03-25T02:20:16.905" v="193" actId="404"/>
        <pc:sldMkLst>
          <pc:docMk/>
          <pc:sldMk cId="905719142" sldId="28625"/>
        </pc:sldMkLst>
        <pc:spChg chg="mod">
          <ac:chgData name="Jim McGowan" userId="e2c7446dd3aca506" providerId="LiveId" clId="{9C25796A-7B39-4A71-8A01-5B1771AE4BD7}" dt="2026-03-25T02:20:16.905" v="193" actId="404"/>
          <ac:spMkLst>
            <pc:docMk/>
            <pc:sldMk cId="905719142" sldId="28625"/>
            <ac:spMk id="68611" creationId="{00000000-0000-0000-0000-000000000000}"/>
          </ac:spMkLst>
        </pc:spChg>
      </pc:sldChg>
      <pc:sldChg chg="modSp add mod">
        <pc:chgData name="Jim McGowan" userId="e2c7446dd3aca506" providerId="LiveId" clId="{9C25796A-7B39-4A71-8A01-5B1771AE4BD7}" dt="2026-03-25T02:20:15.210" v="192" actId="404"/>
        <pc:sldMkLst>
          <pc:docMk/>
          <pc:sldMk cId="1022775774" sldId="28626"/>
        </pc:sldMkLst>
        <pc:spChg chg="mod">
          <ac:chgData name="Jim McGowan" userId="e2c7446dd3aca506" providerId="LiveId" clId="{9C25796A-7B39-4A71-8A01-5B1771AE4BD7}" dt="2026-03-25T02:20:15.210" v="192" actId="404"/>
          <ac:spMkLst>
            <pc:docMk/>
            <pc:sldMk cId="1022775774" sldId="28626"/>
            <ac:spMk id="68611" creationId="{00000000-0000-0000-0000-000000000000}"/>
          </ac:spMkLst>
        </pc:spChg>
      </pc:sldChg>
      <pc:sldChg chg="modSp add mod">
        <pc:chgData name="Jim McGowan" userId="e2c7446dd3aca506" providerId="LiveId" clId="{9C25796A-7B39-4A71-8A01-5B1771AE4BD7}" dt="2026-03-25T02:13:28.859" v="181" actId="108"/>
        <pc:sldMkLst>
          <pc:docMk/>
          <pc:sldMk cId="288612166" sldId="28627"/>
        </pc:sldMkLst>
        <pc:spChg chg="mod">
          <ac:chgData name="Jim McGowan" userId="e2c7446dd3aca506" providerId="LiveId" clId="{9C25796A-7B39-4A71-8A01-5B1771AE4BD7}" dt="2026-03-25T02:13:28.859" v="181" actId="108"/>
          <ac:spMkLst>
            <pc:docMk/>
            <pc:sldMk cId="288612166" sldId="28627"/>
            <ac:spMk id="3" creationId="{CC114B2D-F004-F2D1-D491-250F89586F9B}"/>
          </ac:spMkLst>
        </pc:spChg>
      </pc:sldChg>
      <pc:sldChg chg="add">
        <pc:chgData name="Jim McGowan" userId="e2c7446dd3aca506" providerId="LiveId" clId="{9C25796A-7B39-4A71-8A01-5B1771AE4BD7}" dt="2026-03-25T01:14:09.892" v="91"/>
        <pc:sldMkLst>
          <pc:docMk/>
          <pc:sldMk cId="3517825073" sldId="28628"/>
        </pc:sldMkLst>
      </pc:sldChg>
      <pc:sldChg chg="add">
        <pc:chgData name="Jim McGowan" userId="e2c7446dd3aca506" providerId="LiveId" clId="{9C25796A-7B39-4A71-8A01-5B1771AE4BD7}" dt="2026-03-25T01:14:09.892" v="91"/>
        <pc:sldMkLst>
          <pc:docMk/>
          <pc:sldMk cId="3549559988" sldId="28629"/>
        </pc:sldMkLst>
      </pc:sldChg>
      <pc:sldChg chg="modSp add mod">
        <pc:chgData name="Jim McGowan" userId="e2c7446dd3aca506" providerId="LiveId" clId="{9C25796A-7B39-4A71-8A01-5B1771AE4BD7}" dt="2026-03-25T02:23:02.428" v="200" actId="255"/>
        <pc:sldMkLst>
          <pc:docMk/>
          <pc:sldMk cId="844079782" sldId="28630"/>
        </pc:sldMkLst>
        <pc:spChg chg="mod">
          <ac:chgData name="Jim McGowan" userId="e2c7446dd3aca506" providerId="LiveId" clId="{9C25796A-7B39-4A71-8A01-5B1771AE4BD7}" dt="2026-03-25T02:23:02.428" v="200" actId="255"/>
          <ac:spMkLst>
            <pc:docMk/>
            <pc:sldMk cId="844079782" sldId="28630"/>
            <ac:spMk id="68611" creationId="{00000000-0000-0000-0000-000000000000}"/>
          </ac:spMkLst>
        </pc:spChg>
      </pc:sldChg>
      <pc:sldChg chg="add">
        <pc:chgData name="Jim McGowan" userId="e2c7446dd3aca506" providerId="LiveId" clId="{9C25796A-7B39-4A71-8A01-5B1771AE4BD7}" dt="2026-03-25T01:14:47.918" v="92"/>
        <pc:sldMkLst>
          <pc:docMk/>
          <pc:sldMk cId="4006729269" sldId="28631"/>
        </pc:sldMkLst>
      </pc:sldChg>
      <pc:sldChg chg="add">
        <pc:chgData name="Jim McGowan" userId="e2c7446dd3aca506" providerId="LiveId" clId="{9C25796A-7B39-4A71-8A01-5B1771AE4BD7}" dt="2026-03-31T21:34:21.946" v="223"/>
        <pc:sldMkLst>
          <pc:docMk/>
          <pc:sldMk cId="960364197" sldId="28646"/>
        </pc:sldMkLst>
      </pc:sldChg>
      <pc:sldMasterChg chg="delSldLayout">
        <pc:chgData name="Jim McGowan" userId="e2c7446dd3aca506" providerId="LiveId" clId="{9C25796A-7B39-4A71-8A01-5B1771AE4BD7}" dt="2026-03-31T21:22:33.613" v="201" actId="47"/>
        <pc:sldMasterMkLst>
          <pc:docMk/>
          <pc:sldMasterMk cId="0" sldId="2147483673"/>
        </pc:sldMasterMkLst>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101 Acts 17v13-21 </a:t>
            </a:r>
          </a:p>
          <a:p>
            <a:pPr>
              <a:defRPr/>
            </a:pPr>
            <a:r>
              <a:rPr lang="en-US" sz="1400" dirty="0"/>
              <a:t>04-08-2026</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4/8/26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F9160-0621-7ACF-61C0-D69F6A924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56BEC-40C5-2693-3112-0B1B51D10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A6A04-E351-5B55-3C91-AE940EB7F9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AA41CE-9CB7-325F-CBEE-F39DB04D8B41}"/>
              </a:ext>
            </a:extLst>
          </p:cNvPr>
          <p:cNvSpPr>
            <a:spLocks noGrp="1"/>
          </p:cNvSpPr>
          <p:nvPr>
            <p:ph type="sldNum" sz="quarter" idx="5"/>
          </p:nvPr>
        </p:nvSpPr>
        <p:spPr/>
        <p:txBody>
          <a:bodyPr/>
          <a:lstStyle/>
          <a:p>
            <a:fld id="{F8C071F8-0110-44CB-B1AD-32F308DA789F}" type="slidenum">
              <a:rPr lang="en-US" smtClean="0"/>
              <a:t>5</a:t>
            </a:fld>
            <a:endParaRPr lang="en-US"/>
          </a:p>
        </p:txBody>
      </p:sp>
    </p:spTree>
    <p:extLst>
      <p:ext uri="{BB962C8B-B14F-4D97-AF65-F5344CB8AC3E}">
        <p14:creationId xmlns:p14="http://schemas.microsoft.com/office/powerpoint/2010/main" val="1988029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93</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94</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115</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A145A-DD8B-01CD-700F-46DBCA9173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D4182C-D5BA-04B3-6BBE-74CAE35056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651CAB-ADF0-F612-1BC3-89F5E37E67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E6541E-AF49-1C7C-E8E9-8DF9587A7718}"/>
              </a:ext>
            </a:extLst>
          </p:cNvPr>
          <p:cNvSpPr>
            <a:spLocks noGrp="1"/>
          </p:cNvSpPr>
          <p:nvPr>
            <p:ph type="sldNum" sz="quarter" idx="5"/>
          </p:nvPr>
        </p:nvSpPr>
        <p:spPr/>
        <p:txBody>
          <a:bodyPr/>
          <a:lstStyle/>
          <a:p>
            <a:fld id="{F8C071F8-0110-44CB-B1AD-32F308DA789F}" type="slidenum">
              <a:rPr lang="en-US" smtClean="0"/>
              <a:t>119</a:t>
            </a:fld>
            <a:endParaRPr lang="en-US"/>
          </a:p>
        </p:txBody>
      </p:sp>
    </p:spTree>
    <p:extLst>
      <p:ext uri="{BB962C8B-B14F-4D97-AF65-F5344CB8AC3E}">
        <p14:creationId xmlns:p14="http://schemas.microsoft.com/office/powerpoint/2010/main" val="2384928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75A988A2-3A72-4A7A-878C-F21C44E207F5}" type="slidenum">
              <a:rPr lang="en-US" smtClean="0"/>
              <a:pPr/>
              <a:t>13</a:t>
            </a:fld>
            <a:endParaRPr lang="en-US"/>
          </a:p>
        </p:txBody>
      </p:sp>
      <p:sp>
        <p:nvSpPr>
          <p:cNvPr id="113667" name="Rectangle 7"/>
          <p:cNvSpPr txBox="1">
            <a:spLocks noGrp="1" noChangeArrowheads="1"/>
          </p:cNvSpPr>
          <p:nvPr/>
        </p:nvSpPr>
        <p:spPr bwMode="auto">
          <a:xfrm>
            <a:off x="3899694" y="8831580"/>
            <a:ext cx="2982119" cy="464820"/>
          </a:xfrm>
          <a:prstGeom prst="rect">
            <a:avLst/>
          </a:prstGeom>
          <a:noFill/>
          <a:ln w="9525">
            <a:noFill/>
            <a:miter lim="800000"/>
            <a:headEnd/>
            <a:tailEnd/>
          </a:ln>
        </p:spPr>
        <p:txBody>
          <a:bodyPr lIns="92446" tIns="46223" rIns="92446" bIns="46223" anchor="b"/>
          <a:lstStyle/>
          <a:p>
            <a:pPr algn="r"/>
            <a:fld id="{52FFDB5B-4DE6-4E17-BC1B-C14A8991B3F7}" type="slidenum">
              <a:rPr lang="en-US" sz="1200">
                <a:latin typeface="Calibri" panose="020F0502020204030204" pitchFamily="34" charset="0"/>
              </a:rPr>
              <a:pPr algn="r"/>
              <a:t>13</a:t>
            </a:fld>
            <a:endParaRPr lang="en-US" sz="1200" dirty="0">
              <a:latin typeface="Calibri" panose="020F0502020204030204" pitchFamily="34" charset="0"/>
            </a:endParaRPr>
          </a:p>
        </p:txBody>
      </p:sp>
      <p:sp>
        <p:nvSpPr>
          <p:cNvPr id="113668" name="Rectangle 2"/>
          <p:cNvSpPr>
            <a:spLocks noGrp="1" noRot="1" noChangeAspect="1" noChangeArrowheads="1" noTextEdit="1"/>
          </p:cNvSpPr>
          <p:nvPr>
            <p:ph type="sldImg"/>
          </p:nvPr>
        </p:nvSpPr>
        <p:spPr>
          <a:xfrm>
            <a:off x="342900" y="698500"/>
            <a:ext cx="6196013" cy="3486150"/>
          </a:xfrm>
          <a:solidFill>
            <a:srgbClr val="FFFFFF"/>
          </a:solidFill>
          <a:ln/>
        </p:spPr>
      </p:sp>
      <p:sp>
        <p:nvSpPr>
          <p:cNvPr id="113669" name="Rectangle 3"/>
          <p:cNvSpPr>
            <a:spLocks noGrp="1" noChangeArrowheads="1"/>
          </p:cNvSpPr>
          <p:nvPr>
            <p:ph type="body" idx="1"/>
          </p:nvPr>
        </p:nvSpPr>
        <p:spPr>
          <a:solidFill>
            <a:srgbClr val="FFFFFF"/>
          </a:solidFill>
          <a:ln>
            <a:solidFill>
              <a:srgbClr val="000000"/>
            </a:solidFill>
          </a:ln>
        </p:spPr>
        <p:txBody>
          <a:bodyPr lIns="92441" tIns="46221" rIns="92441" bIns="46221"/>
          <a:lstStyle/>
          <a:p>
            <a:pPr eaLnBrk="1" hangingPunct="1"/>
            <a:endParaRPr lang="en-US"/>
          </a:p>
        </p:txBody>
      </p:sp>
    </p:spTree>
    <p:extLst>
      <p:ext uri="{BB962C8B-B14F-4D97-AF65-F5344CB8AC3E}">
        <p14:creationId xmlns:p14="http://schemas.microsoft.com/office/powerpoint/2010/main" val="1116515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F9160-0621-7ACF-61C0-D69F6A924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56BEC-40C5-2693-3112-0B1B51D10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A6A04-E351-5B55-3C91-AE940EB7F9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AA41CE-9CB7-325F-CBEE-F39DB04D8B41}"/>
              </a:ext>
            </a:extLst>
          </p:cNvPr>
          <p:cNvSpPr>
            <a:spLocks noGrp="1"/>
          </p:cNvSpPr>
          <p:nvPr>
            <p:ph type="sldNum" sz="quarter" idx="5"/>
          </p:nvPr>
        </p:nvSpPr>
        <p:spPr/>
        <p:txBody>
          <a:bodyPr/>
          <a:lstStyle/>
          <a:p>
            <a:fld id="{F8C071F8-0110-44CB-B1AD-32F308DA789F}" type="slidenum">
              <a:rPr lang="en-US" smtClean="0"/>
              <a:t>20</a:t>
            </a:fld>
            <a:endParaRPr lang="en-US"/>
          </a:p>
        </p:txBody>
      </p:sp>
    </p:spTree>
    <p:extLst>
      <p:ext uri="{BB962C8B-B14F-4D97-AF65-F5344CB8AC3E}">
        <p14:creationId xmlns:p14="http://schemas.microsoft.com/office/powerpoint/2010/main" val="1988029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40</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67CA8-914A-D0DA-0DC0-2CEAF74B70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8B1D0-80DC-A707-BE5A-FE566AE1B359}"/>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F311DB87-B143-DF09-C454-88B6F9C1A5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E9CF1B-1A0D-E6B3-C6AB-1B055E910C98}"/>
              </a:ext>
            </a:extLst>
          </p:cNvPr>
          <p:cNvSpPr>
            <a:spLocks noGrp="1"/>
          </p:cNvSpPr>
          <p:nvPr>
            <p:ph type="sldNum" sz="quarter" idx="5"/>
          </p:nvPr>
        </p:nvSpPr>
        <p:spPr/>
        <p:txBody>
          <a:bodyPr/>
          <a:lstStyle/>
          <a:p>
            <a:fld id="{3D084339-C7C3-4022-975D-A91B6BCBB8E5}" type="slidenum">
              <a:rPr lang="en-US" altLang="en-US" smtClean="0"/>
              <a:pPr/>
              <a:t>42</a:t>
            </a:fld>
            <a:endParaRPr lang="en-US" altLang="en-US" dirty="0"/>
          </a:p>
        </p:txBody>
      </p:sp>
    </p:spTree>
    <p:extLst>
      <p:ext uri="{BB962C8B-B14F-4D97-AF65-F5344CB8AC3E}">
        <p14:creationId xmlns:p14="http://schemas.microsoft.com/office/powerpoint/2010/main" val="247809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43</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47</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72</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92</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1539102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4105884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3225377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4219415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106625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169452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486080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015854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409972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701988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1496958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481801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6187690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9" r:id="rId13"/>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2654396066"/>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4.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448303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609600" y="1600200"/>
            <a:ext cx="10972800" cy="4114800"/>
          </a:xfrm>
        </p:spPr>
        <p:txBody>
          <a:bodyPr/>
          <a:lstStyle/>
          <a:p>
            <a:pPr marL="0" indent="0" algn="just" eaLnBrk="1" hangingPunct="1">
              <a:lnSpc>
                <a:spcPct val="100000"/>
              </a:lnSpc>
              <a:buNone/>
              <a:defRPr/>
            </a:pPr>
            <a:r>
              <a:rPr lang="en-US" sz="3200" dirty="0">
                <a:effectLst>
                  <a:outerShdw blurRad="38100" dist="38100" dir="2700000" algn="tl">
                    <a:srgbClr val="000000">
                      <a:alpha val="43137"/>
                    </a:srgbClr>
                  </a:outerShdw>
                </a:effectLst>
              </a:rPr>
              <a:t>“This vital newness of mind is a part of believing, after all, and therefore it may be and is used as a </a:t>
            </a:r>
            <a:r>
              <a:rPr lang="en-US" sz="3200" b="1" i="1" u="sng" dirty="0">
                <a:solidFill>
                  <a:srgbClr val="FFFFCC"/>
                </a:solidFill>
                <a:effectLst>
                  <a:outerShdw blurRad="38100" dist="38100" dir="2700000" algn="tl">
                    <a:srgbClr val="000000">
                      <a:alpha val="43137"/>
                    </a:srgbClr>
                  </a:outerShdw>
                </a:effectLst>
              </a:rPr>
              <a:t>synonym</a:t>
            </a:r>
            <a:r>
              <a:rPr lang="en-US" sz="3200" dirty="0">
                <a:effectLst>
                  <a:outerShdw blurRad="38100" dist="38100" dir="2700000" algn="tl">
                    <a:srgbClr val="000000">
                      <a:alpha val="43137"/>
                    </a:srgbClr>
                  </a:outerShdw>
                </a:effectLst>
              </a:rPr>
              <a:t> for believing at times (cf. Acts 17:30; 20:21; 26:20; Rom. 2:4; 2Tim. 2:25; 2 Pet. 3:9). Repentance nevertheless cannot be added to believing as a condition of salvation, because upwards of 150 passages of Scripture condition salvation upon believing only (cf. John 3:16; Acts 16:31).” </a:t>
            </a:r>
          </a:p>
        </p:txBody>
      </p:sp>
      <p:pic>
        <p:nvPicPr>
          <p:cNvPr id="58372" name="Picture 6"/>
          <p:cNvPicPr>
            <a:picLocks noChangeAspect="1" noChangeArrowheads="1"/>
          </p:cNvPicPr>
          <p:nvPr/>
        </p:nvPicPr>
        <p:blipFill>
          <a:blip r:embed="rId2" cstate="print"/>
          <a:srcRect/>
          <a:stretch>
            <a:fillRect/>
          </a:stretch>
        </p:blipFill>
        <p:spPr bwMode="auto">
          <a:xfrm>
            <a:off x="609600" y="76200"/>
            <a:ext cx="79408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BEF4499A-F2F2-5EF3-8554-E8C195A87744}"/>
              </a:ext>
            </a:extLst>
          </p:cNvPr>
          <p:cNvSpPr txBox="1"/>
          <p:nvPr/>
        </p:nvSpPr>
        <p:spPr>
          <a:xfrm>
            <a:off x="2209800" y="219670"/>
            <a:ext cx="7772400" cy="1000274"/>
          </a:xfrm>
          <a:prstGeom prst="rect">
            <a:avLst/>
          </a:prstGeom>
          <a:noFill/>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Lewis Sperry Chafer</a:t>
            </a:r>
          </a:p>
          <a:p>
            <a:r>
              <a:rPr lang="en-US" dirty="0"/>
              <a:t>vol. 7, </a:t>
            </a:r>
            <a:r>
              <a:rPr lang="en-US" i="1" dirty="0"/>
              <a:t>Systematic Theology </a:t>
            </a:r>
            <a:r>
              <a:rPr lang="en-US" dirty="0"/>
              <a:t>(Grand Rapids, MI: Kregel Publications, 1993), 265-66.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17:29-31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Man’s Responsibility</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Reject idolatry (29)</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Repent (30)</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Reason: coming judgment (31)</a:t>
            </a:r>
          </a:p>
          <a:p>
            <a:pPr marL="0" indent="-1371600">
              <a:lnSpc>
                <a:spcPct val="100000"/>
              </a:lnSpc>
              <a:spcBef>
                <a:spcPts val="0"/>
              </a:spcBef>
              <a:spcAft>
                <a:spcPts val="1800"/>
              </a:spcAft>
              <a:buClr>
                <a:srgbClr val="FFC000"/>
              </a:buClr>
              <a:buFont typeface="+mj-lt"/>
              <a:buAutoNum type="alphaLcParenR"/>
              <a:defRPr/>
            </a:pPr>
            <a:endParaRPr lang="en-US" sz="4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56228457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9977E4-9558-271C-C164-53F64C0897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3" name="Content Placeholder 2">
            <a:extLst>
              <a:ext uri="{FF2B5EF4-FFF2-40B4-BE49-F238E27FC236}">
                <a16:creationId xmlns:a16="http://schemas.microsoft.com/office/drawing/2014/main" id="{CC114B2D-F004-F2D1-D491-250F89586F9B}"/>
              </a:ext>
            </a:extLst>
          </p:cNvPr>
          <p:cNvSpPr txBox="1">
            <a:spLocks/>
          </p:cNvSpPr>
          <p:nvPr/>
        </p:nvSpPr>
        <p:spPr>
          <a:xfrm>
            <a:off x="609600" y="0"/>
            <a:ext cx="10972800" cy="4343400"/>
          </a:xfrm>
          <a:prstGeom prst="rect">
            <a:avLst/>
          </a:prstGeom>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900"/>
              </a:spcAft>
              <a:buNone/>
              <a:defRPr/>
            </a:pPr>
            <a:r>
              <a:rPr lang="en-US" sz="4000" dirty="0">
                <a:solidFill>
                  <a:srgbClr val="00FFFF"/>
                </a:solidFill>
                <a:effectLst>
                  <a:outerShdw blurRad="38100" dist="38100" dir="2700000" algn="tl">
                    <a:srgbClr val="000000">
                      <a:alpha val="43137"/>
                    </a:srgbClr>
                  </a:outerShdw>
                </a:effectLst>
                <a:cs typeface="Calibri" panose="020F0502020204030204" pitchFamily="34" charset="0"/>
              </a:rPr>
              <a:t>Acts 17:30-31</a:t>
            </a:r>
          </a:p>
          <a:p>
            <a:pPr marL="0" indent="0" algn="just">
              <a:spcBef>
                <a:spcPts val="0"/>
              </a:spcBef>
              <a:buFont typeface="Wingdings" panose="05000000000000000000" pitchFamily="2" charset="2"/>
              <a:buNone/>
            </a:pPr>
            <a:r>
              <a:rPr lang="en-US" sz="3600" kern="0" dirty="0"/>
              <a:t>“</a:t>
            </a:r>
            <a:r>
              <a:rPr lang="en-US" sz="3600" kern="0" baseline="30000" dirty="0"/>
              <a:t>30</a:t>
            </a:r>
            <a:r>
              <a:rPr lang="en-US" sz="3600" kern="0" dirty="0"/>
              <a:t> Therefore having overlooked the times of ignorance, God is now declaring to men that all people everywhere should </a:t>
            </a:r>
            <a:r>
              <a:rPr lang="en-US" sz="3600" b="1" u="sng" kern="0" dirty="0">
                <a:solidFill>
                  <a:srgbClr val="FFFFCC"/>
                </a:solidFill>
              </a:rPr>
              <a:t>repent </a:t>
            </a:r>
            <a:r>
              <a:rPr lang="en-US" sz="3600" b="1" i="1" u="sng" kern="0" dirty="0">
                <a:solidFill>
                  <a:srgbClr val="FFFFCC"/>
                </a:solidFill>
              </a:rPr>
              <a:t>[</a:t>
            </a:r>
            <a:r>
              <a:rPr lang="en-US" sz="3600" b="1" i="1" u="sng" kern="0" dirty="0" err="1">
                <a:solidFill>
                  <a:srgbClr val="FFFFCC"/>
                </a:solidFill>
              </a:rPr>
              <a:t>metanoeō</a:t>
            </a:r>
            <a:r>
              <a:rPr lang="en-US" sz="3600" b="1" i="1" u="sng" kern="0" dirty="0">
                <a:solidFill>
                  <a:srgbClr val="FFFFCC"/>
                </a:solidFill>
              </a:rPr>
              <a:t>]</a:t>
            </a:r>
            <a:r>
              <a:rPr lang="en-US" sz="3600" kern="0" dirty="0"/>
              <a:t>, </a:t>
            </a:r>
            <a:r>
              <a:rPr lang="en-US" sz="3600" kern="0" baseline="30000" dirty="0"/>
              <a:t>31</a:t>
            </a:r>
            <a:r>
              <a:rPr lang="en-US" sz="3600" kern="0" dirty="0"/>
              <a:t> because He has fixed a day in which He will judge the world in righteousness through a Man whom He has appointed, having furnished proof to all men by raising Him from the dead.”</a:t>
            </a:r>
          </a:p>
          <a:p>
            <a:pPr marL="0" indent="0">
              <a:buFont typeface="Wingdings" panose="05000000000000000000" pitchFamily="2" charset="2"/>
              <a:buNone/>
            </a:pPr>
            <a:endParaRPr lang="en-US" kern="0" dirty="0"/>
          </a:p>
        </p:txBody>
      </p:sp>
    </p:spTree>
    <p:extLst>
      <p:ext uri="{BB962C8B-B14F-4D97-AF65-F5344CB8AC3E}">
        <p14:creationId xmlns:p14="http://schemas.microsoft.com/office/powerpoint/2010/main" val="288612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C1C99-618C-5CE2-BDDE-AD99B9803A1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1821F8-1F1A-B59B-3437-160E0CF419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272026789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429800129"/>
              </p:ext>
            </p:extLst>
          </p:nvPr>
        </p:nvGraphicFramePr>
        <p:xfrm>
          <a:off x="609600" y="316858"/>
          <a:ext cx="10972800" cy="6068219"/>
        </p:xfrm>
        <a:graphic>
          <a:graphicData uri="http://schemas.openxmlformats.org/drawingml/2006/table">
            <a:tbl>
              <a:tblPr firstRow="1" bandRow="1">
                <a:tableStyleId>{073A0DAA-6AF3-43AB-8588-CEC1D06C72B9}</a:tableStyleId>
              </a:tblPr>
              <a:tblGrid>
                <a:gridCol w="146304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6517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gridCol w="2377440">
                  <a:extLst>
                    <a:ext uri="{9D8B030D-6E8A-4147-A177-3AD203B41FA5}">
                      <a16:colId xmlns:a16="http://schemas.microsoft.com/office/drawing/2014/main" val="20004"/>
                    </a:ext>
                  </a:extLst>
                </a:gridCol>
              </a:tblGrid>
              <a:tr h="794830">
                <a:tc gridSpan="5">
                  <a:txBody>
                    <a:bodyPr/>
                    <a:lstStyle/>
                    <a:p>
                      <a:pPr algn="ctr"/>
                      <a:r>
                        <a:rPr kumimoji="0" lang="en-US" sz="3600" b="0" u="none" strike="noStrike" kern="0" cap="none" spc="0" normalizeH="0" baseline="0" noProof="0" dirty="0">
                          <a:ln>
                            <a:noFill/>
                          </a:ln>
                          <a:solidFill>
                            <a:srgbClr val="00FFFF"/>
                          </a:solidFill>
                          <a:effectLst/>
                          <a:uLnTx/>
                          <a:uFillTx/>
                        </a:rPr>
                        <a:t>SCRIPTURE’S FOUR JUDGMENTS</a:t>
                      </a:r>
                      <a:endParaRPr lang="en-US" sz="1400" b="0" dirty="0">
                        <a:solidFill>
                          <a:srgbClr val="00FFFF"/>
                        </a:solidFill>
                        <a:latin typeface="Calibri" panose="020F0502020204030204" pitchFamily="34" charset="0"/>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94830">
                <a:tc>
                  <a:txBody>
                    <a:bodyPr/>
                    <a:lstStyle/>
                    <a:p>
                      <a:pPr algn="l"/>
                      <a:r>
                        <a:rPr lang="en-US" sz="1800" b="1" dirty="0"/>
                        <a:t>NAME</a:t>
                      </a:r>
                      <a:endParaRPr lang="en-US" sz="1800" b="1" dirty="0">
                        <a:latin typeface="Calibri" panose="020F0502020204030204" pitchFamily="34" charset="0"/>
                      </a:endParaRPr>
                    </a:p>
                  </a:txBody>
                  <a:tcPr marT="45717" marB="45717" anchor="ctr"/>
                </a:tc>
                <a:tc>
                  <a:txBody>
                    <a:bodyPr/>
                    <a:lstStyle/>
                    <a:p>
                      <a:pPr marL="0" algn="ctr" defTabSz="914400" rtl="0" eaLnBrk="1" latinLnBrk="0" hangingPunct="1"/>
                      <a:r>
                        <a:rPr lang="en-US" sz="1800" b="1" kern="1200" dirty="0">
                          <a:solidFill>
                            <a:srgbClr val="0000CC"/>
                          </a:solidFill>
                        </a:rPr>
                        <a:t>SHEEP AND GOAT</a:t>
                      </a:r>
                      <a:endParaRPr lang="en-US" sz="1800" b="1" kern="1200" dirty="0">
                        <a:solidFill>
                          <a:srgbClr val="0000CC"/>
                        </a:solidFill>
                        <a:latin typeface="Calibri" panose="020F0502020204030204" pitchFamily="34" charset="0"/>
                        <a:ea typeface="+mn-ea"/>
                        <a:cs typeface="+mn-cs"/>
                      </a:endParaRPr>
                    </a:p>
                  </a:txBody>
                  <a:tcPr marT="45717" marB="45717" anchor="ctr"/>
                </a:tc>
                <a:tc>
                  <a:txBody>
                    <a:bodyPr/>
                    <a:lstStyle/>
                    <a:p>
                      <a:pPr algn="ctr"/>
                      <a:r>
                        <a:rPr lang="en-US" sz="1800" b="1" dirty="0">
                          <a:solidFill>
                            <a:schemeClr val="bg2"/>
                          </a:solidFill>
                        </a:rPr>
                        <a:t>JUDGMENT OF THE JEWS</a:t>
                      </a:r>
                      <a:endParaRPr lang="en-US" sz="1800" b="1" dirty="0">
                        <a:solidFill>
                          <a:schemeClr val="bg2"/>
                        </a:solidFill>
                        <a:latin typeface="Calibri" panose="020F0502020204030204" pitchFamily="34" charset="0"/>
                      </a:endParaRPr>
                    </a:p>
                  </a:txBody>
                  <a:tcPr marT="45717" marB="45717" anchor="ctr"/>
                </a:tc>
                <a:tc>
                  <a:txBody>
                    <a:bodyPr/>
                    <a:lstStyle/>
                    <a:p>
                      <a:pPr marL="0" algn="ctr" defTabSz="914400" rtl="0" eaLnBrk="1" latinLnBrk="0" hangingPunct="1"/>
                      <a:r>
                        <a:rPr lang="en-US" sz="1800" b="1" kern="1200" dirty="0">
                          <a:solidFill>
                            <a:srgbClr val="9900FF"/>
                          </a:solidFill>
                        </a:rPr>
                        <a:t>BEMA SEAT</a:t>
                      </a:r>
                      <a:endParaRPr lang="en-US" sz="1800" b="1" kern="1200" dirty="0">
                        <a:solidFill>
                          <a:srgbClr val="9900FF"/>
                        </a:solidFill>
                        <a:latin typeface="Calibri" panose="020F0502020204030204" pitchFamily="34" charset="0"/>
                        <a:ea typeface="+mn-ea"/>
                        <a:cs typeface="+mn-cs"/>
                      </a:endParaRPr>
                    </a:p>
                  </a:txBody>
                  <a:tcPr marT="45717" marB="45717" anchor="ctr"/>
                </a:tc>
                <a:tc>
                  <a:txBody>
                    <a:bodyPr/>
                    <a:lstStyle/>
                    <a:p>
                      <a:pPr algn="ctr"/>
                      <a:r>
                        <a:rPr lang="en-US" sz="1800" b="1" kern="1200" dirty="0">
                          <a:solidFill>
                            <a:srgbClr val="C00000"/>
                          </a:solidFill>
                        </a:rPr>
                        <a:t>GREAT WHITE THRONE</a:t>
                      </a:r>
                      <a:endParaRPr lang="en-US" sz="18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0"/>
                  </a:ext>
                </a:extLst>
              </a:tr>
              <a:tr h="371120">
                <a:tc>
                  <a:txBody>
                    <a:bodyPr/>
                    <a:lstStyle/>
                    <a:p>
                      <a:r>
                        <a:rPr lang="en-US" sz="1800" b="1" dirty="0"/>
                        <a:t>SCRIPTURE</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Matt 25:31-46</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Ezek 20:33-44</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1 Cor 3:10-15</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Rev 20:11-15</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1"/>
                  </a:ext>
                </a:extLst>
              </a:tr>
              <a:tr h="649461">
                <a:tc>
                  <a:txBody>
                    <a:bodyPr/>
                    <a:lstStyle/>
                    <a:p>
                      <a:r>
                        <a:rPr lang="en-US" sz="1800" b="1" dirty="0"/>
                        <a:t>PLACE</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Earth, Jerusalem</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Earth, wilderness</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Heaven</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Earth</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2"/>
                  </a:ext>
                </a:extLst>
              </a:tr>
              <a:tr h="927801">
                <a:tc>
                  <a:txBody>
                    <a:bodyPr/>
                    <a:lstStyle/>
                    <a:p>
                      <a:r>
                        <a:rPr lang="en-US" sz="1800" b="1" dirty="0"/>
                        <a:t>AUDIENCE</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Gentile Tribulation survivors</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Jewish Tribulation survivors</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Church Age believers</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All unsaved</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3"/>
                  </a:ext>
                </a:extLst>
              </a:tr>
              <a:tr h="649461">
                <a:tc>
                  <a:txBody>
                    <a:bodyPr/>
                    <a:lstStyle/>
                    <a:p>
                      <a:r>
                        <a:rPr lang="en-US" sz="1800" b="1" dirty="0"/>
                        <a:t>WHEN</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After Tribulation</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After Tribulation</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After rapture</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After Millennium</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4"/>
                  </a:ext>
                </a:extLst>
              </a:tr>
              <a:tr h="927801">
                <a:tc>
                  <a:txBody>
                    <a:bodyPr/>
                    <a:lstStyle/>
                    <a:p>
                      <a:r>
                        <a:rPr lang="en-US" sz="1800" b="1" dirty="0"/>
                        <a:t>PURPOSE</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Saved Gentiles enter kingdom</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Saved Jews enter kingdom</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Reward believers</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Degree of punishment in hell</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5"/>
                  </a:ext>
                </a:extLst>
              </a:tr>
              <a:tr h="927801">
                <a:tc>
                  <a:txBody>
                    <a:bodyPr/>
                    <a:lstStyle/>
                    <a:p>
                      <a:r>
                        <a:rPr lang="en-US" sz="1800" b="1" dirty="0"/>
                        <a:t>EVALUATION</a:t>
                      </a:r>
                      <a:endParaRPr lang="en-US" sz="1800" b="1" dirty="0">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0000CC"/>
                          </a:solidFill>
                        </a:rPr>
                        <a:t>Treatment of Christ’s brethren</a:t>
                      </a:r>
                      <a:endParaRPr lang="en-US" sz="2000" b="1" kern="1200" dirty="0">
                        <a:solidFill>
                          <a:srgbClr val="0000CC"/>
                        </a:solidFill>
                        <a:latin typeface="Calibri" panose="020F0502020204030204" pitchFamily="34" charset="0"/>
                        <a:ea typeface="+mn-ea"/>
                        <a:cs typeface="+mn-cs"/>
                      </a:endParaRPr>
                    </a:p>
                  </a:txBody>
                  <a:tcPr marT="45717" marB="45717" anchor="ctr"/>
                </a:tc>
                <a:tc>
                  <a:txBody>
                    <a:bodyPr/>
                    <a:lstStyle/>
                    <a:p>
                      <a:r>
                        <a:rPr lang="en-US" sz="2000" b="1" dirty="0">
                          <a:solidFill>
                            <a:schemeClr val="bg2"/>
                          </a:solidFill>
                        </a:rPr>
                        <a:t>Passing under shepherd’s rod</a:t>
                      </a:r>
                      <a:endParaRPr lang="en-US" sz="2000" b="1" dirty="0">
                        <a:solidFill>
                          <a:schemeClr val="bg2"/>
                        </a:solidFill>
                        <a:latin typeface="Calibri" panose="020F0502020204030204" pitchFamily="34" charset="0"/>
                      </a:endParaRPr>
                    </a:p>
                  </a:txBody>
                  <a:tcPr marT="45717" marB="45717" anchor="ctr"/>
                </a:tc>
                <a:tc>
                  <a:txBody>
                    <a:bodyPr/>
                    <a:lstStyle/>
                    <a:p>
                      <a:pPr marL="0" algn="l" defTabSz="914400" rtl="0" eaLnBrk="1" latinLnBrk="0" hangingPunct="1"/>
                      <a:r>
                        <a:rPr lang="en-US" sz="2000" b="1" kern="1200" dirty="0">
                          <a:solidFill>
                            <a:srgbClr val="9900FF"/>
                          </a:solidFill>
                        </a:rPr>
                        <a:t>Works taken through fire</a:t>
                      </a:r>
                      <a:endParaRPr lang="en-US" sz="2000" b="1" kern="1200" dirty="0">
                        <a:solidFill>
                          <a:srgbClr val="9900FF"/>
                        </a:solidFill>
                        <a:latin typeface="Calibri" panose="020F0502020204030204" pitchFamily="34" charset="0"/>
                        <a:ea typeface="+mn-ea"/>
                        <a:cs typeface="+mn-cs"/>
                      </a:endParaRPr>
                    </a:p>
                  </a:txBody>
                  <a:tcPr marT="45717" marB="45717" anchor="ctr"/>
                </a:tc>
                <a:tc>
                  <a:txBody>
                    <a:bodyPr/>
                    <a:lstStyle/>
                    <a:p>
                      <a:r>
                        <a:rPr lang="en-US" sz="2000" b="1" kern="1200" dirty="0">
                          <a:solidFill>
                            <a:srgbClr val="C00000"/>
                          </a:solidFill>
                        </a:rPr>
                        <a:t>Not in the book; judged by books</a:t>
                      </a:r>
                      <a:endParaRPr lang="en-US" sz="2000" b="1" kern="1200" dirty="0">
                        <a:solidFill>
                          <a:srgbClr val="C00000"/>
                        </a:solidFill>
                        <a:latin typeface="Calibri" panose="020F0502020204030204" pitchFamily="34" charset="0"/>
                        <a:ea typeface="+mn-ea"/>
                        <a:cs typeface="+mn-cs"/>
                      </a:endParaRPr>
                    </a:p>
                  </a:txBody>
                  <a:tcPr marT="45717" marB="45717"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01649973"/>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witness (16-21)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speech (22-31)</a:t>
            </a:r>
            <a:endParaRPr lang="en-US" sz="2800" b="1" u="sng" dirty="0">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Athenians’ response (32-34)</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Athens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17:16-34</a:t>
            </a: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9147958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64F6-9F1B-75E6-3572-D74A921A1E8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D9946B-5BC5-3CDC-8569-D61D83C71FC2}"/>
              </a:ext>
            </a:extLst>
          </p:cNvPr>
          <p:cNvSpPr>
            <a:spLocks noGrp="1" noChangeArrowheads="1"/>
          </p:cNvSpPr>
          <p:nvPr>
            <p:ph type="body" idx="1"/>
          </p:nvPr>
        </p:nvSpPr>
        <p:spPr>
          <a:xfrm>
            <a:off x="1523999" y="2209800"/>
            <a:ext cx="6301317" cy="2286000"/>
          </a:xfrm>
        </p:spPr>
        <p:txBody>
          <a:bodyPr/>
          <a:lstStyle/>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Two negative responses (32)</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Paul’s departure (33)</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Positive response (34)</a:t>
            </a:r>
          </a:p>
        </p:txBody>
      </p:sp>
      <p:pic>
        <p:nvPicPr>
          <p:cNvPr id="2" name="Picture 1">
            <a:extLst>
              <a:ext uri="{FF2B5EF4-FFF2-40B4-BE49-F238E27FC236}">
                <a16:creationId xmlns:a16="http://schemas.microsoft.com/office/drawing/2014/main" id="{81D63668-9A90-4CC1-2342-482428543B9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9535FDC-A8FE-D24F-89D6-43BC760C7E77}"/>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17:32-34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Athenians’ Response</a:t>
            </a:r>
          </a:p>
        </p:txBody>
      </p:sp>
    </p:spTree>
    <p:extLst>
      <p:ext uri="{BB962C8B-B14F-4D97-AF65-F5344CB8AC3E}">
        <p14:creationId xmlns:p14="http://schemas.microsoft.com/office/powerpoint/2010/main" val="18530767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64F6-9F1B-75E6-3572-D74A921A1E8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D9946B-5BC5-3CDC-8569-D61D83C71FC2}"/>
              </a:ext>
            </a:extLst>
          </p:cNvPr>
          <p:cNvSpPr>
            <a:spLocks noGrp="1" noChangeArrowheads="1"/>
          </p:cNvSpPr>
          <p:nvPr>
            <p:ph type="body" idx="1"/>
          </p:nvPr>
        </p:nvSpPr>
        <p:spPr>
          <a:xfrm>
            <a:off x="1523999" y="2209800"/>
            <a:ext cx="6301317" cy="2286000"/>
          </a:xfrm>
        </p:spPr>
        <p:txBody>
          <a:bodyPr/>
          <a:lstStyle/>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Two negative responses (32)</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Paul’s departure (33)</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Positive response (34)</a:t>
            </a:r>
          </a:p>
        </p:txBody>
      </p:sp>
      <p:pic>
        <p:nvPicPr>
          <p:cNvPr id="2" name="Picture 1">
            <a:extLst>
              <a:ext uri="{FF2B5EF4-FFF2-40B4-BE49-F238E27FC236}">
                <a16:creationId xmlns:a16="http://schemas.microsoft.com/office/drawing/2014/main" id="{81D63668-9A90-4CC1-2342-482428543B9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9535FDC-A8FE-D24F-89D6-43BC760C7E77}"/>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17:32-34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Athenians’ Response</a:t>
            </a:r>
          </a:p>
        </p:txBody>
      </p:sp>
    </p:spTree>
    <p:extLst>
      <p:ext uri="{BB962C8B-B14F-4D97-AF65-F5344CB8AC3E}">
        <p14:creationId xmlns:p14="http://schemas.microsoft.com/office/powerpoint/2010/main" val="31154736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8D432-DAF1-044F-E210-45674BF5479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635F691-9ECE-2636-D22D-AE6AB4612F0A}"/>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17:32</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Two Negative Responses</a:t>
            </a:r>
          </a:p>
        </p:txBody>
      </p:sp>
      <p:sp>
        <p:nvSpPr>
          <p:cNvPr id="161795" name="Rectangle 3">
            <a:extLst>
              <a:ext uri="{FF2B5EF4-FFF2-40B4-BE49-F238E27FC236}">
                <a16:creationId xmlns:a16="http://schemas.microsoft.com/office/drawing/2014/main" id="{9720591A-D650-E609-BEEB-9E97E62DF66B}"/>
              </a:ext>
            </a:extLst>
          </p:cNvPr>
          <p:cNvSpPr>
            <a:spLocks noGrp="1" noChangeArrowheads="1"/>
          </p:cNvSpPr>
          <p:nvPr>
            <p:ph type="body" idx="1"/>
          </p:nvPr>
        </p:nvSpPr>
        <p:spPr>
          <a:xfrm>
            <a:off x="1524000" y="2286000"/>
            <a:ext cx="7010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Mocking (32a)</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Postponement (32b)</a:t>
            </a:r>
          </a:p>
        </p:txBody>
      </p:sp>
      <p:pic>
        <p:nvPicPr>
          <p:cNvPr id="2" name="Picture 1">
            <a:extLst>
              <a:ext uri="{FF2B5EF4-FFF2-40B4-BE49-F238E27FC236}">
                <a16:creationId xmlns:a16="http://schemas.microsoft.com/office/drawing/2014/main" id="{4CA3593A-82DD-6766-3132-DD1FFA52A79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64462902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8D432-DAF1-044F-E210-45674BF5479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635F691-9ECE-2636-D22D-AE6AB4612F0A}"/>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17:32</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Two Negative Responses</a:t>
            </a:r>
          </a:p>
        </p:txBody>
      </p:sp>
      <p:sp>
        <p:nvSpPr>
          <p:cNvPr id="161795" name="Rectangle 3">
            <a:extLst>
              <a:ext uri="{FF2B5EF4-FFF2-40B4-BE49-F238E27FC236}">
                <a16:creationId xmlns:a16="http://schemas.microsoft.com/office/drawing/2014/main" id="{9720591A-D650-E609-BEEB-9E97E62DF66B}"/>
              </a:ext>
            </a:extLst>
          </p:cNvPr>
          <p:cNvSpPr>
            <a:spLocks noGrp="1" noChangeArrowheads="1"/>
          </p:cNvSpPr>
          <p:nvPr>
            <p:ph type="body" idx="1"/>
          </p:nvPr>
        </p:nvSpPr>
        <p:spPr>
          <a:xfrm>
            <a:off x="1524000" y="2286000"/>
            <a:ext cx="7010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Mocking (32a)</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Postponement (32b)</a:t>
            </a:r>
          </a:p>
        </p:txBody>
      </p:sp>
      <p:pic>
        <p:nvPicPr>
          <p:cNvPr id="2" name="Picture 1">
            <a:extLst>
              <a:ext uri="{FF2B5EF4-FFF2-40B4-BE49-F238E27FC236}">
                <a16:creationId xmlns:a16="http://schemas.microsoft.com/office/drawing/2014/main" id="{4CA3593A-82DD-6766-3132-DD1FFA52A79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71679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7">
            <a:extLst>
              <a:ext uri="{FF2B5EF4-FFF2-40B4-BE49-F238E27FC236}">
                <a16:creationId xmlns:a16="http://schemas.microsoft.com/office/drawing/2014/main" id="{91D15429-38D7-16FE-8CAE-D78D47D5F247}"/>
              </a:ext>
            </a:extLst>
          </p:cNvPr>
          <p:cNvSpPr>
            <a:spLocks noChangeArrowheads="1"/>
          </p:cNvSpPr>
          <p:nvPr/>
        </p:nvSpPr>
        <p:spPr bwMode="auto">
          <a:xfrm>
            <a:off x="4345289" y="3652562"/>
            <a:ext cx="1217521" cy="556281"/>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dirty="0">
              <a:latin typeface="Calibri" panose="020F0502020204030204" pitchFamily="34" charset="0"/>
              <a:cs typeface="Calibri" panose="020F0502020204030204" pitchFamily="34" charset="0"/>
            </a:endParaRPr>
          </a:p>
        </p:txBody>
      </p:sp>
      <p:sp>
        <p:nvSpPr>
          <p:cNvPr id="6" name="Oval 7">
            <a:extLst>
              <a:ext uri="{FF2B5EF4-FFF2-40B4-BE49-F238E27FC236}">
                <a16:creationId xmlns:a16="http://schemas.microsoft.com/office/drawing/2014/main" id="{E4A43C65-7989-74ED-27EC-F8D21512E549}"/>
              </a:ext>
            </a:extLst>
          </p:cNvPr>
          <p:cNvSpPr>
            <a:spLocks noChangeArrowheads="1"/>
          </p:cNvSpPr>
          <p:nvPr/>
        </p:nvSpPr>
        <p:spPr bwMode="auto">
          <a:xfrm>
            <a:off x="6014132" y="3652562"/>
            <a:ext cx="1540794" cy="461817"/>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60364197"/>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9186150-574F-5E8B-D25C-209895259244}"/>
              </a:ext>
            </a:extLst>
          </p:cNvPr>
          <p:cNvSpPr>
            <a:spLocks noChangeArrowheads="1"/>
          </p:cNvSpPr>
          <p:nvPr/>
        </p:nvSpPr>
        <p:spPr bwMode="auto">
          <a:xfrm>
            <a:off x="5331901" y="2938843"/>
            <a:ext cx="1731818" cy="490157"/>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5178250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955998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8D432-DAF1-044F-E210-45674BF5479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635F691-9ECE-2636-D22D-AE6AB4612F0A}"/>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17:32</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Two Negative Responses</a:t>
            </a:r>
          </a:p>
        </p:txBody>
      </p:sp>
      <p:sp>
        <p:nvSpPr>
          <p:cNvPr id="161795" name="Rectangle 3">
            <a:extLst>
              <a:ext uri="{FF2B5EF4-FFF2-40B4-BE49-F238E27FC236}">
                <a16:creationId xmlns:a16="http://schemas.microsoft.com/office/drawing/2014/main" id="{9720591A-D650-E609-BEEB-9E97E62DF66B}"/>
              </a:ext>
            </a:extLst>
          </p:cNvPr>
          <p:cNvSpPr>
            <a:spLocks noGrp="1" noChangeArrowheads="1"/>
          </p:cNvSpPr>
          <p:nvPr>
            <p:ph type="body" idx="1"/>
          </p:nvPr>
        </p:nvSpPr>
        <p:spPr>
          <a:xfrm>
            <a:off x="1524000" y="2286000"/>
            <a:ext cx="7010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Mocking (32a)</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Postponement (32b)</a:t>
            </a:r>
          </a:p>
        </p:txBody>
      </p:sp>
      <p:pic>
        <p:nvPicPr>
          <p:cNvPr id="2" name="Picture 1">
            <a:extLst>
              <a:ext uri="{FF2B5EF4-FFF2-40B4-BE49-F238E27FC236}">
                <a16:creationId xmlns:a16="http://schemas.microsoft.com/office/drawing/2014/main" id="{4CA3593A-82DD-6766-3132-DD1FFA52A79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76184944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26018-B7C3-8B80-20F3-5FD5E43B962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B1829F2-41C4-FAF9-7ED6-07EA0A47FA85}"/>
              </a:ext>
            </a:extLst>
          </p:cNvPr>
          <p:cNvSpPr>
            <a:spLocks noGrp="1" noChangeArrowheads="1"/>
          </p:cNvSpPr>
          <p:nvPr>
            <p:ph type="body" idx="1"/>
          </p:nvPr>
        </p:nvSpPr>
        <p:spPr>
          <a:xfrm>
            <a:off x="1523999" y="2209800"/>
            <a:ext cx="6301317" cy="2286000"/>
          </a:xfrm>
        </p:spPr>
        <p:txBody>
          <a:bodyPr/>
          <a:lstStyle/>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Two negative responses (32)</a:t>
            </a:r>
          </a:p>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Paul’s departure (33)</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Positive response (34)</a:t>
            </a:r>
          </a:p>
        </p:txBody>
      </p:sp>
      <p:pic>
        <p:nvPicPr>
          <p:cNvPr id="2" name="Picture 1">
            <a:extLst>
              <a:ext uri="{FF2B5EF4-FFF2-40B4-BE49-F238E27FC236}">
                <a16:creationId xmlns:a16="http://schemas.microsoft.com/office/drawing/2014/main" id="{6D5D7CDA-7C6D-3F77-701E-CCF6EC980063}"/>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89E5256C-53D4-9740-5408-12DC912F8F15}"/>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17:32-34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Athenians’ Response</a:t>
            </a:r>
          </a:p>
        </p:txBody>
      </p:sp>
    </p:spTree>
    <p:extLst>
      <p:ext uri="{BB962C8B-B14F-4D97-AF65-F5344CB8AC3E}">
        <p14:creationId xmlns:p14="http://schemas.microsoft.com/office/powerpoint/2010/main" val="37182676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64F6-9F1B-75E6-3572-D74A921A1E8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D9946B-5BC5-3CDC-8569-D61D83C71FC2}"/>
              </a:ext>
            </a:extLst>
          </p:cNvPr>
          <p:cNvSpPr>
            <a:spLocks noGrp="1" noChangeArrowheads="1"/>
          </p:cNvSpPr>
          <p:nvPr>
            <p:ph type="body" idx="1"/>
          </p:nvPr>
        </p:nvSpPr>
        <p:spPr>
          <a:xfrm>
            <a:off x="1523999" y="2209800"/>
            <a:ext cx="6301317" cy="2286000"/>
          </a:xfrm>
        </p:spPr>
        <p:txBody>
          <a:bodyPr/>
          <a:lstStyle/>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Two negative responses (32)</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Paul’s departure (33)</a:t>
            </a:r>
          </a:p>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Positive response (34)</a:t>
            </a:r>
          </a:p>
        </p:txBody>
      </p:sp>
      <p:pic>
        <p:nvPicPr>
          <p:cNvPr id="2" name="Picture 1">
            <a:extLst>
              <a:ext uri="{FF2B5EF4-FFF2-40B4-BE49-F238E27FC236}">
                <a16:creationId xmlns:a16="http://schemas.microsoft.com/office/drawing/2014/main" id="{81D63668-9A90-4CC1-2342-482428543B9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9535FDC-A8FE-D24F-89D6-43BC760C7E77}"/>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17:32-34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Athenians’ Response</a:t>
            </a:r>
          </a:p>
        </p:txBody>
      </p:sp>
    </p:spTree>
    <p:extLst>
      <p:ext uri="{BB962C8B-B14F-4D97-AF65-F5344CB8AC3E}">
        <p14:creationId xmlns:p14="http://schemas.microsoft.com/office/powerpoint/2010/main" val="136095214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83791"/>
            <a:ext cx="10972800" cy="3733800"/>
          </a:xfrm>
        </p:spPr>
        <p:txBody>
          <a:bodyPr/>
          <a:lstStyle/>
          <a:p>
            <a:pPr marL="0" indent="0" algn="just">
              <a:lnSpc>
                <a:spcPct val="100000"/>
              </a:lnSpc>
              <a:spcBef>
                <a:spcPts val="0"/>
              </a:spcBef>
              <a:spcAft>
                <a:spcPts val="1800"/>
              </a:spcAft>
              <a:buNone/>
            </a:pPr>
            <a:r>
              <a:rPr lang="en-US" sz="3000" dirty="0">
                <a:effectLst>
                  <a:outerShdw blurRad="38100" dist="38100" dir="2700000" algn="tl">
                    <a:srgbClr val="000000">
                      <a:alpha val="43137"/>
                    </a:srgbClr>
                  </a:outerShdw>
                </a:effectLst>
              </a:rPr>
              <a:t>“While no church was planted at this time, some did believe: </a:t>
            </a:r>
            <a:r>
              <a:rPr lang="en-US" sz="3000" i="1" dirty="0">
                <a:effectLst>
                  <a:outerShdw blurRad="38100" dist="38100" dir="2700000" algn="tl">
                    <a:srgbClr val="000000">
                      <a:alpha val="43137"/>
                    </a:srgbClr>
                  </a:outerShdw>
                </a:effectLst>
              </a:rPr>
              <a:t>Dionysius the </a:t>
            </a:r>
            <a:r>
              <a:rPr lang="en-US" sz="3000" i="1" dirty="0" err="1">
                <a:effectLst>
                  <a:outerShdw blurRad="38100" dist="38100" dir="2700000" algn="tl">
                    <a:srgbClr val="000000">
                      <a:alpha val="43137"/>
                    </a:srgbClr>
                  </a:outerShdw>
                </a:effectLst>
              </a:rPr>
              <a:t>Areopagite</a:t>
            </a:r>
            <a:r>
              <a:rPr lang="en-US" sz="3000" i="1" dirty="0">
                <a:effectLst>
                  <a:outerShdw blurRad="38100" dist="38100" dir="2700000" algn="tl">
                    <a:srgbClr val="000000">
                      <a:alpha val="43137"/>
                    </a:srgbClr>
                  </a:outerShdw>
                </a:effectLst>
              </a:rPr>
              <a:t>, and a woman named Damaris, and others with them</a:t>
            </a:r>
            <a:r>
              <a:rPr lang="en-US" sz="3000" dirty="0">
                <a:effectLst>
                  <a:outerShdw blurRad="38100" dist="38100" dir="2700000" algn="tl">
                    <a:srgbClr val="000000">
                      <a:alpha val="43137"/>
                    </a:srgbClr>
                  </a:outerShdw>
                </a:effectLst>
              </a:rPr>
              <a:t>. The fact that Dionysius was described as an </a:t>
            </a:r>
            <a:r>
              <a:rPr lang="en-US" sz="3000" dirty="0" err="1">
                <a:effectLst>
                  <a:outerShdw blurRad="38100" dist="38100" dir="2700000" algn="tl">
                    <a:srgbClr val="000000">
                      <a:alpha val="43137"/>
                    </a:srgbClr>
                  </a:outerShdw>
                </a:effectLst>
              </a:rPr>
              <a:t>Areopagite</a:t>
            </a:r>
            <a:r>
              <a:rPr lang="en-US" sz="3000" dirty="0">
                <a:effectLst>
                  <a:outerShdw blurRad="38100" dist="38100" dir="2700000" algn="tl">
                    <a:srgbClr val="000000">
                      <a:alpha val="43137"/>
                    </a:srgbClr>
                  </a:outerShdw>
                </a:effectLst>
              </a:rPr>
              <a:t> shows that he was a member of the Council of Areopagus. He was convinced and became a believer. According to the fourth-century historian Eusebius, Dionysius became the bishop of the church of Athens and died as a martyr. Also mentioned is Damaris. She was probably an aristocrat, as was Dionysius. There were others, though unnamed, who also believed.”</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374-75</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8440797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DF863C7F-FCD0-08A1-1BE0-7BC41CA4536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Themes</a:t>
            </a:r>
          </a:p>
        </p:txBody>
      </p:sp>
      <p:sp>
        <p:nvSpPr>
          <p:cNvPr id="29699" name="Rectangle 3">
            <a:extLst>
              <a:ext uri="{FF2B5EF4-FFF2-40B4-BE49-F238E27FC236}">
                <a16:creationId xmlns:a16="http://schemas.microsoft.com/office/drawing/2014/main" id="{80B78200-DA62-0AD0-9077-36E3E68D1046}"/>
              </a:ext>
            </a:extLst>
          </p:cNvPr>
          <p:cNvSpPr>
            <a:spLocks noGrp="1" noChangeArrowheads="1"/>
          </p:cNvSpPr>
          <p:nvPr>
            <p:ph idx="1"/>
          </p:nvPr>
        </p:nvSpPr>
        <p:spPr>
          <a:xfrm>
            <a:off x="597408" y="1941513"/>
            <a:ext cx="6793992" cy="2974975"/>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000" dirty="0">
                <a:effectLst>
                  <a:outerShdw blurRad="38100" dist="38100" dir="2700000" algn="tl">
                    <a:srgbClr val="000000">
                      <a:alpha val="43137"/>
                    </a:srgbClr>
                  </a:outerShdw>
                </a:effectLst>
              </a:rPr>
              <a:t>From Peter to Paul (Gal 2:7-8)</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000" b="1" u="sng" dirty="0">
                <a:solidFill>
                  <a:srgbClr val="FFFFCC"/>
                </a:solidFill>
                <a:effectLst>
                  <a:outerShdw blurRad="38100" dist="38100" dir="2700000" algn="tl">
                    <a:srgbClr val="000000">
                      <a:alpha val="43137"/>
                    </a:srgbClr>
                  </a:outerShdw>
                </a:effectLst>
              </a:rPr>
              <a:t>Universality of the Gospel</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000" dirty="0">
                <a:effectLst>
                  <a:outerShdw blurRad="38100" dist="38100" dir="2700000" algn="tl">
                    <a:srgbClr val="000000">
                      <a:alpha val="43137"/>
                    </a:srgbClr>
                  </a:outerShdw>
                </a:effectLst>
              </a:rPr>
              <a:t>Transitions</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000" dirty="0">
                <a:effectLst>
                  <a:outerShdw blurRad="38100" dist="38100" dir="2700000" algn="tl">
                    <a:srgbClr val="000000">
                      <a:alpha val="43137"/>
                    </a:srgbClr>
                  </a:outerShdw>
                </a:effectLst>
              </a:rPr>
              <a:t>Sovereignty of God (Acts 2:23; 13:48)</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000" dirty="0">
                <a:effectLst>
                  <a:outerShdw blurRad="38100" dist="38100" dir="2700000" algn="tl">
                    <a:srgbClr val="000000">
                      <a:alpha val="43137"/>
                    </a:srgbClr>
                  </a:outerShdw>
                </a:effectLst>
              </a:rPr>
              <a:t>Soteriology (Acts 16:31)</a:t>
            </a:r>
          </a:p>
        </p:txBody>
      </p:sp>
      <p:pic>
        <p:nvPicPr>
          <p:cNvPr id="9" name="Picture 8">
            <a:extLst>
              <a:ext uri="{FF2B5EF4-FFF2-40B4-BE49-F238E27FC236}">
                <a16:creationId xmlns:a16="http://schemas.microsoft.com/office/drawing/2014/main" id="{D6CF1322-0136-9AB7-B44C-29C9847EA4FC}"/>
              </a:ext>
            </a:extLst>
          </p:cNvPr>
          <p:cNvPicPr>
            <a:picLocks noChangeAspect="1"/>
          </p:cNvPicPr>
          <p:nvPr/>
        </p:nvPicPr>
        <p:blipFill>
          <a:blip r:embed="rId2"/>
          <a:stretch>
            <a:fillRect/>
          </a:stretch>
        </p:blipFill>
        <p:spPr>
          <a:xfrm>
            <a:off x="7010400" y="2057400"/>
            <a:ext cx="4629947" cy="3108960"/>
          </a:xfrm>
          <a:prstGeom prst="rect">
            <a:avLst/>
          </a:prstGeom>
        </p:spPr>
      </p:pic>
      <p:pic>
        <p:nvPicPr>
          <p:cNvPr id="3" name="Picture 2">
            <a:extLst>
              <a:ext uri="{FF2B5EF4-FFF2-40B4-BE49-F238E27FC236}">
                <a16:creationId xmlns:a16="http://schemas.microsoft.com/office/drawing/2014/main" id="{ED8116AD-56AB-B7BA-5E0C-598ECD2943C0}"/>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400672926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B1BB7-45B3-8952-CAEE-2AAAEE4AE7F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F9903AE-9DB6-E481-CC3D-D4CDEF68A52D}"/>
              </a:ext>
            </a:extLst>
          </p:cNvPr>
          <p:cNvSpPr>
            <a:spLocks noGrp="1" noChangeArrowheads="1"/>
          </p:cNvSpPr>
          <p:nvPr>
            <p:ph type="body" idx="1"/>
          </p:nvPr>
        </p:nvSpPr>
        <p:spPr>
          <a:xfrm>
            <a:off x="1523999" y="1752600"/>
            <a:ext cx="6301317" cy="35814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Journey to Neapolis (11)</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Arrival at Philippi (12)</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Jewish Sabbath meeting (13)</a:t>
            </a:r>
          </a:p>
          <a:p>
            <a:pPr marL="457200" lvl="3" indent="-457200">
              <a:lnSpc>
                <a:spcPct val="100000"/>
              </a:lnSpc>
              <a:spcBef>
                <a:spcPts val="0"/>
              </a:spcBef>
              <a:spcAft>
                <a:spcPts val="24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Lydia’s conversion (14)</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Results of conversion (15)</a:t>
            </a:r>
          </a:p>
        </p:txBody>
      </p:sp>
      <p:pic>
        <p:nvPicPr>
          <p:cNvPr id="2" name="Picture 1">
            <a:extLst>
              <a:ext uri="{FF2B5EF4-FFF2-40B4-BE49-F238E27FC236}">
                <a16:creationId xmlns:a16="http://schemas.microsoft.com/office/drawing/2014/main" id="{39622AB9-C765-6539-259B-A275FBBE4B03}"/>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1F0A31C-EED2-39BE-ECA0-3AFF1C5A7DA3}"/>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16:11-15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Lydia’s Conversion</a:t>
            </a:r>
          </a:p>
        </p:txBody>
      </p:sp>
    </p:spTree>
    <p:extLst>
      <p:ext uri="{BB962C8B-B14F-4D97-AF65-F5344CB8AC3E}">
        <p14:creationId xmlns:p14="http://schemas.microsoft.com/office/powerpoint/2010/main" val="419534981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0013569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51A5D-1ABC-5F5E-F018-C317728E5A1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0CC3C34-280B-E59C-0DAB-0765F1BCA3B2}"/>
              </a:ext>
            </a:extLst>
          </p:cNvPr>
          <p:cNvSpPr>
            <a:spLocks noGrp="1" noChangeArrowheads="1"/>
          </p:cNvSpPr>
          <p:nvPr>
            <p:ph type="title"/>
          </p:nvPr>
        </p:nvSpPr>
        <p:spPr>
          <a:xfrm>
            <a:off x="3267075" y="152400"/>
            <a:ext cx="5657850" cy="109728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2nd Missionary Journey</a:t>
            </a:r>
          </a:p>
        </p:txBody>
      </p:sp>
      <p:sp>
        <p:nvSpPr>
          <p:cNvPr id="161795" name="Rectangle 3">
            <a:extLst>
              <a:ext uri="{FF2B5EF4-FFF2-40B4-BE49-F238E27FC236}">
                <a16:creationId xmlns:a16="http://schemas.microsoft.com/office/drawing/2014/main" id="{ED18A8A5-AD18-C2DC-94CC-0061FEE32540}"/>
              </a:ext>
            </a:extLst>
          </p:cNvPr>
          <p:cNvSpPr>
            <a:spLocks noGrp="1" noChangeArrowheads="1"/>
          </p:cNvSpPr>
          <p:nvPr>
            <p:ph type="body" idx="1"/>
          </p:nvPr>
        </p:nvSpPr>
        <p:spPr>
          <a:xfrm>
            <a:off x="609600" y="1295400"/>
            <a:ext cx="8153400" cy="5486400"/>
          </a:xfrm>
        </p:spPr>
        <p:txBody>
          <a:bodyPr/>
          <a:lstStyle/>
          <a:p>
            <a:pPr lvl="1" indent="-685800" eaLnBrk="1" hangingPunct="1">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Schism between Paul &amp; Barnabas (15:36-41)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Syria &amp; Cilicia ministry (16:1-5)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Macedonian call (16:6-10)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Philippian ministry (16:11-40)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Thessalonica ministry (17:1-9)</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Berean ministry (17:10-15)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Athens’ ministry (17:16-34)</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Corinthian ministry (18:1-18)</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Ephesus’ ministry (18:19-21)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307141A9-22BB-83F8-57C0-7BD61C2089D9}"/>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14539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753231117"/>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62239" y="106680"/>
            <a:ext cx="8667525" cy="6675120"/>
          </a:xfrm>
          <a:prstGeom prst="rect">
            <a:avLst/>
          </a:prstGeom>
        </p:spPr>
      </p:pic>
    </p:spTree>
    <p:extLst>
      <p:ext uri="{BB962C8B-B14F-4D97-AF65-F5344CB8AC3E}">
        <p14:creationId xmlns:p14="http://schemas.microsoft.com/office/powerpoint/2010/main" val="3004076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83B3C-83BA-801F-A43C-028BBE268BA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249495F-A716-839F-67E8-E2C7CBF7F69B}"/>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startAt="5"/>
            </a:pPr>
            <a:r>
              <a:rPr lang="en-US" sz="3600" b="1" dirty="0">
                <a:solidFill>
                  <a:srgbClr val="00FFFF"/>
                </a:solidFill>
                <a:effectLst>
                  <a:outerShdw blurRad="38100" dist="38100" dir="2700000" algn="tl">
                    <a:srgbClr val="000000">
                      <a:alpha val="43137"/>
                    </a:srgbClr>
                  </a:outerShdw>
                </a:effectLst>
                <a:cs typeface="Calibri" panose="020F0502020204030204" pitchFamily="34" charset="0"/>
              </a:rPr>
              <a:t>Acts 17:13-15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Opposition </a:t>
            </a:r>
          </a:p>
        </p:txBody>
      </p:sp>
      <p:sp>
        <p:nvSpPr>
          <p:cNvPr id="161795" name="Rectangle 3">
            <a:extLst>
              <a:ext uri="{FF2B5EF4-FFF2-40B4-BE49-F238E27FC236}">
                <a16:creationId xmlns:a16="http://schemas.microsoft.com/office/drawing/2014/main" id="{CE865332-0EAC-9D8A-EC1C-215669678760}"/>
              </a:ext>
            </a:extLst>
          </p:cNvPr>
          <p:cNvSpPr>
            <a:spLocks noGrp="1" noChangeArrowheads="1"/>
          </p:cNvSpPr>
          <p:nvPr>
            <p:ph type="body" idx="1"/>
          </p:nvPr>
        </p:nvSpPr>
        <p:spPr>
          <a:xfrm>
            <a:off x="1524000" y="2286000"/>
            <a:ext cx="4419600" cy="1784888"/>
          </a:xfrm>
        </p:spPr>
        <p:txBody>
          <a:bodyPr/>
          <a:lstStyle/>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Source (13)</a:t>
            </a:r>
          </a:p>
          <a:p>
            <a:pPr marL="457200" lvl="3" indent="-457200" eaLnBrk="1" hangingPunct="1">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Paul leaves Athens (14)</a:t>
            </a:r>
          </a:p>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 in Athens (15)</a:t>
            </a:r>
          </a:p>
        </p:txBody>
      </p:sp>
      <p:pic>
        <p:nvPicPr>
          <p:cNvPr id="4" name="Picture 3">
            <a:extLst>
              <a:ext uri="{FF2B5EF4-FFF2-40B4-BE49-F238E27FC236}">
                <a16:creationId xmlns:a16="http://schemas.microsoft.com/office/drawing/2014/main" id="{BEEEE05E-B1D0-BC93-01B3-DDE2AC1DDD0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94920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9186150-574F-5E8B-D25C-209895259244}"/>
              </a:ext>
            </a:extLst>
          </p:cNvPr>
          <p:cNvSpPr>
            <a:spLocks noChangeArrowheads="1"/>
          </p:cNvSpPr>
          <p:nvPr/>
        </p:nvSpPr>
        <p:spPr bwMode="auto">
          <a:xfrm>
            <a:off x="6014132" y="2812893"/>
            <a:ext cx="671736" cy="503802"/>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512478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1827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83B3C-83BA-801F-A43C-028BBE268BA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249495F-A716-839F-67E8-E2C7CBF7F69B}"/>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startAt="5"/>
            </a:pPr>
            <a:r>
              <a:rPr lang="en-US" sz="3600" b="1" dirty="0">
                <a:solidFill>
                  <a:srgbClr val="00FFFF"/>
                </a:solidFill>
                <a:effectLst>
                  <a:outerShdw blurRad="38100" dist="38100" dir="2700000" algn="tl">
                    <a:srgbClr val="000000">
                      <a:alpha val="43137"/>
                    </a:srgbClr>
                  </a:outerShdw>
                </a:effectLst>
                <a:cs typeface="Calibri" panose="020F0502020204030204" pitchFamily="34" charset="0"/>
              </a:rPr>
              <a:t>Acts 17:13-15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Opposition </a:t>
            </a:r>
          </a:p>
        </p:txBody>
      </p:sp>
      <p:sp>
        <p:nvSpPr>
          <p:cNvPr id="161795" name="Rectangle 3">
            <a:extLst>
              <a:ext uri="{FF2B5EF4-FFF2-40B4-BE49-F238E27FC236}">
                <a16:creationId xmlns:a16="http://schemas.microsoft.com/office/drawing/2014/main" id="{CE865332-0EAC-9D8A-EC1C-215669678760}"/>
              </a:ext>
            </a:extLst>
          </p:cNvPr>
          <p:cNvSpPr>
            <a:spLocks noGrp="1" noChangeArrowheads="1"/>
          </p:cNvSpPr>
          <p:nvPr>
            <p:ph type="body" idx="1"/>
          </p:nvPr>
        </p:nvSpPr>
        <p:spPr>
          <a:xfrm>
            <a:off x="1524000" y="2286000"/>
            <a:ext cx="7239000" cy="1784888"/>
          </a:xfrm>
        </p:spPr>
        <p:txBody>
          <a:bodyPr/>
          <a:lstStyle/>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Source (13)</a:t>
            </a:r>
          </a:p>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 leaves Athens (14)</a:t>
            </a:r>
          </a:p>
          <a:p>
            <a:pPr marL="457200" lvl="3" indent="-457200" eaLnBrk="1" hangingPunct="1">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Paul in Athens (15)</a:t>
            </a:r>
          </a:p>
        </p:txBody>
      </p:sp>
      <p:pic>
        <p:nvPicPr>
          <p:cNvPr id="4" name="Picture 3">
            <a:extLst>
              <a:ext uri="{FF2B5EF4-FFF2-40B4-BE49-F238E27FC236}">
                <a16:creationId xmlns:a16="http://schemas.microsoft.com/office/drawing/2014/main" id="{BEEEE05E-B1D0-BC93-01B3-DDE2AC1DDD0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49684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9186150-574F-5E8B-D25C-209895259244}"/>
              </a:ext>
            </a:extLst>
          </p:cNvPr>
          <p:cNvSpPr>
            <a:spLocks noChangeArrowheads="1"/>
          </p:cNvSpPr>
          <p:nvPr/>
        </p:nvSpPr>
        <p:spPr bwMode="auto">
          <a:xfrm>
            <a:off x="6014132" y="2812893"/>
            <a:ext cx="671736" cy="503802"/>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617275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2788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82AEBC4-9B1F-87E8-5EC7-1D0D889ABF4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2BB3F5C-8869-87A7-E582-A43E8B7B1AE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45891637-D3BC-9C9A-5E72-327CF5F19DE6}"/>
              </a:ext>
            </a:extLst>
          </p:cNvPr>
          <p:cNvSpPr>
            <a:spLocks noChangeArrowheads="1"/>
          </p:cNvSpPr>
          <p:nvPr/>
        </p:nvSpPr>
        <p:spPr bwMode="auto">
          <a:xfrm>
            <a:off x="609600" y="0"/>
            <a:ext cx="10972800" cy="2977738"/>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5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Jerusalem </a:t>
            </a:r>
            <a:r>
              <a:rPr lang="en-US" sz="3500" b="1" dirty="0">
                <a:solidFill>
                  <a:srgbClr val="00FF00"/>
                </a:solidFill>
                <a:effectLst>
                  <a:outerShdw blurRad="38100" dist="38100" dir="2700000" algn="tl">
                    <a:srgbClr val="000000">
                      <a:alpha val="43137"/>
                    </a:srgbClr>
                  </a:outerShdw>
                </a:effectLst>
                <a:cs typeface="Calibri" panose="020F0502020204030204" pitchFamily="34" charset="0"/>
              </a:rPr>
              <a:t>(Acts 1-7)</a:t>
            </a:r>
            <a:r>
              <a:rPr lang="en-US" sz="3500" dirty="0">
                <a:effectLst>
                  <a:outerShdw blurRad="38100" dist="38100" dir="2700000" algn="tl">
                    <a:srgbClr val="000000">
                      <a:alpha val="43137"/>
                    </a:srgbClr>
                  </a:outerShdw>
                </a:effectLst>
                <a:cs typeface="Calibri" panose="020F0502020204030204" pitchFamily="34" charset="0"/>
              </a:rPr>
              <a:t>, and in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5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500" b="1" dirty="0">
                <a:solidFill>
                  <a:srgbClr val="00FF00"/>
                </a:solidFill>
                <a:effectLst>
                  <a:outerShdw blurRad="38100" dist="38100" dir="2700000" algn="tl">
                    <a:srgbClr val="000000">
                      <a:alpha val="43137"/>
                    </a:srgbClr>
                  </a:outerShdw>
                </a:effectLst>
                <a:cs typeface="Calibri" panose="020F0502020204030204" pitchFamily="34" charset="0"/>
              </a:rPr>
              <a:t>(Acts 8-12)</a:t>
            </a:r>
            <a:r>
              <a:rPr lang="en-US" sz="3500" dirty="0">
                <a:effectLst>
                  <a:outerShdw blurRad="38100" dist="38100" dir="2700000" algn="tl">
                    <a:srgbClr val="000000">
                      <a:alpha val="43137"/>
                    </a:srgbClr>
                  </a:outerShdw>
                </a:effectLst>
                <a:cs typeface="Calibri" panose="020F0502020204030204" pitchFamily="34" charset="0"/>
              </a:rPr>
              <a:t>, and even to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5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500" b="1" dirty="0">
                <a:solidFill>
                  <a:srgbClr val="00FF00"/>
                </a:solidFill>
                <a:effectLst>
                  <a:outerShdw blurRad="38100" dist="38100" dir="2700000" algn="tl">
                    <a:srgbClr val="000000">
                      <a:alpha val="43137"/>
                    </a:srgbClr>
                  </a:outerShdw>
                </a:effectLst>
                <a:cs typeface="Calibri" panose="020F0502020204030204" pitchFamily="34" charset="0"/>
              </a:rPr>
              <a:t>(Acts 13-28)</a:t>
            </a:r>
            <a:r>
              <a:rPr lang="en-US" sz="35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A335BE0-D72E-9D17-E47D-665BE52ABC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2627198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1832E7A-C270-B9BA-9BD5-E99E0CB2E6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385C06-F8A4-5480-56ED-E5AFAA3DE6AB}"/>
              </a:ext>
            </a:extLst>
          </p:cNvPr>
          <p:cNvSpPr>
            <a:spLocks noGrp="1" noChangeArrowheads="1"/>
          </p:cNvSpPr>
          <p:nvPr>
            <p:ph type="title"/>
          </p:nvPr>
        </p:nvSpPr>
        <p:spPr>
          <a:xfrm>
            <a:off x="3267075" y="152400"/>
            <a:ext cx="5657850" cy="109728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2nd Missionary Journey</a:t>
            </a:r>
          </a:p>
        </p:txBody>
      </p:sp>
      <p:sp>
        <p:nvSpPr>
          <p:cNvPr id="161795" name="Rectangle 3">
            <a:extLst>
              <a:ext uri="{FF2B5EF4-FFF2-40B4-BE49-F238E27FC236}">
                <a16:creationId xmlns:a16="http://schemas.microsoft.com/office/drawing/2014/main" id="{35A153DE-3BF6-D1FF-215F-75CF01364FF9}"/>
              </a:ext>
            </a:extLst>
          </p:cNvPr>
          <p:cNvSpPr>
            <a:spLocks noGrp="1" noChangeArrowheads="1"/>
          </p:cNvSpPr>
          <p:nvPr>
            <p:ph type="body" idx="1"/>
          </p:nvPr>
        </p:nvSpPr>
        <p:spPr>
          <a:xfrm>
            <a:off x="609600" y="1295400"/>
            <a:ext cx="8153400" cy="5486400"/>
          </a:xfrm>
        </p:spPr>
        <p:txBody>
          <a:bodyPr/>
          <a:lstStyle/>
          <a:p>
            <a:pPr lvl="1" indent="-685800" eaLnBrk="1" hangingPunct="1">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Schism between Paul &amp; Barnabas (15:36-41)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Syria &amp; Cilicia ministry (16:1-5)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Macedonian call (16:6-10)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Philippian ministry (16:11-40)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Thessalonica ministry (17:1-9)</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Berean ministry (17:10-15)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b="1" u="sng" dirty="0">
                <a:solidFill>
                  <a:srgbClr val="FFFFCC"/>
                </a:solidFill>
                <a:effectLst>
                  <a:outerShdw blurRad="38100" dist="38100" dir="2700000" algn="tl">
                    <a:srgbClr val="000000">
                      <a:alpha val="43137"/>
                    </a:srgbClr>
                  </a:outerShdw>
                </a:effectLst>
              </a:rPr>
              <a:t>Athens’ ministry (17:16-34)</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Corinthian ministry (18:1-18)</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Ephesus’ ministry (18:19-21)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97FB3897-BFEC-F579-3E34-D77A4B818BED}"/>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977065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witness (16-21)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speech (22-31)</a:t>
            </a:r>
            <a:endParaRPr lang="en-US" sz="2800" b="1" u="sng" dirty="0">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Athenians’ response (32-34)</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Athens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17:16-34</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498957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Paul’s witness (16-21)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speech (22-31)</a:t>
            </a:r>
            <a:endParaRPr lang="en-US" sz="2800" b="1" u="sng" dirty="0">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Athenians’ response (32-34)</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Athens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17:16-34</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4772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FB355-57CE-A9F1-25F9-8BE7C4949A6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EC302FD-EF55-053A-4BF5-24B078D40C4D}"/>
              </a:ext>
            </a:extLst>
          </p:cNvPr>
          <p:cNvSpPr>
            <a:spLocks noGrp="1" noChangeArrowheads="1"/>
          </p:cNvSpPr>
          <p:nvPr>
            <p:ph type="body" idx="1"/>
          </p:nvPr>
        </p:nvSpPr>
        <p:spPr>
          <a:xfrm>
            <a:off x="1523999" y="2286000"/>
            <a:ext cx="6301317" cy="3048000"/>
          </a:xfrm>
        </p:spPr>
        <p:txBody>
          <a:bodyPr/>
          <a:lstStyle/>
          <a:p>
            <a:pPr marL="457200" lvl="3" indent="-457200">
              <a:spcBef>
                <a:spcPts val="0"/>
              </a:spcBef>
              <a:spcAft>
                <a:spcPts val="1800"/>
              </a:spcAft>
              <a:buClr>
                <a:srgbClr val="00FF00"/>
              </a:buClr>
              <a:buFont typeface="+mj-lt"/>
              <a:buAutoNum type="arabicPeriod"/>
              <a:defRPr/>
            </a:pPr>
            <a:r>
              <a:rPr lang="en-US" sz="2800">
                <a:effectLst>
                  <a:outerShdw blurRad="38100" dist="38100" dir="2700000" algn="tl">
                    <a:srgbClr val="000000">
                      <a:alpha val="43137"/>
                    </a:srgbClr>
                  </a:outerShdw>
                </a:effectLst>
              </a:rPr>
              <a:t>Paul’s provocation </a:t>
            </a:r>
            <a:r>
              <a:rPr lang="en-US" sz="2800" dirty="0">
                <a:effectLst>
                  <a:outerShdw blurRad="38100" dist="38100" dir="2700000" algn="tl">
                    <a:srgbClr val="000000">
                      <a:alpha val="43137"/>
                    </a:srgbClr>
                  </a:outerShdw>
                </a:effectLst>
              </a:rPr>
              <a:t>(16a)</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Athens’ idolatry (16b)</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Athenian ministry (17)</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Philosophical opposition (18-21)</a:t>
            </a:r>
          </a:p>
          <a:p>
            <a:pPr marL="457200" lvl="3" indent="-457200">
              <a:lnSpc>
                <a:spcPct val="100000"/>
              </a:lnSpc>
              <a:spcBef>
                <a:spcPts val="0"/>
              </a:spcBef>
              <a:spcAft>
                <a:spcPts val="2400"/>
              </a:spcAft>
              <a:buClr>
                <a:srgbClr val="00FF00"/>
              </a:buClr>
              <a:buFont typeface="+mj-lt"/>
              <a:buAutoNum type="arabi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C0149EE0-F36D-8647-3328-608B6669BC0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CF9DDD5-B1DB-152F-C79B-2A6702D8D6F3}"/>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17:16-21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Paul’s Witness</a:t>
            </a:r>
          </a:p>
        </p:txBody>
      </p:sp>
    </p:spTree>
    <p:extLst>
      <p:ext uri="{BB962C8B-B14F-4D97-AF65-F5344CB8AC3E}">
        <p14:creationId xmlns:p14="http://schemas.microsoft.com/office/powerpoint/2010/main" val="2490976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FB355-57CE-A9F1-25F9-8BE7C4949A6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EC302FD-EF55-053A-4BF5-24B078D40C4D}"/>
              </a:ext>
            </a:extLst>
          </p:cNvPr>
          <p:cNvSpPr>
            <a:spLocks noGrp="1" noChangeArrowheads="1"/>
          </p:cNvSpPr>
          <p:nvPr>
            <p:ph type="body" idx="1"/>
          </p:nvPr>
        </p:nvSpPr>
        <p:spPr>
          <a:xfrm>
            <a:off x="1523999" y="2286000"/>
            <a:ext cx="6301317" cy="3048000"/>
          </a:xfrm>
        </p:spPr>
        <p:txBody>
          <a:bodyPr/>
          <a:lstStyle/>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Paul’s provocation (16a)</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Athens’ idolatry (16b)</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Athenian ministry (17)</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Philosophical opposition (18-21)</a:t>
            </a:r>
          </a:p>
          <a:p>
            <a:pPr marL="457200" lvl="3" indent="-457200">
              <a:lnSpc>
                <a:spcPct val="100000"/>
              </a:lnSpc>
              <a:spcBef>
                <a:spcPts val="0"/>
              </a:spcBef>
              <a:spcAft>
                <a:spcPts val="2400"/>
              </a:spcAft>
              <a:buClr>
                <a:srgbClr val="00FF00"/>
              </a:buClr>
              <a:buFont typeface="+mj-lt"/>
              <a:buAutoNum type="arabi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C0149EE0-F36D-8647-3328-608B6669BC0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CF9DDD5-B1DB-152F-C79B-2A6702D8D6F3}"/>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17:16-21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Paul’s Witness</a:t>
            </a:r>
          </a:p>
        </p:txBody>
      </p:sp>
    </p:spTree>
    <p:extLst>
      <p:ext uri="{BB962C8B-B14F-4D97-AF65-F5344CB8AC3E}">
        <p14:creationId xmlns:p14="http://schemas.microsoft.com/office/powerpoint/2010/main" val="884981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4846320"/>
          </a:xfrm>
        </p:spPr>
        <p:txBody>
          <a:bodyPr/>
          <a:lstStyle/>
          <a:p>
            <a:pPr marL="0" indent="0" algn="ctr" defTabSz="685800" eaLnBrk="0" hangingPunct="0">
              <a:lnSpc>
                <a:spcPct val="100000"/>
              </a:lnSpc>
              <a:spcBef>
                <a:spcPts val="0"/>
              </a:spcBef>
              <a:spcAft>
                <a:spcPts val="900"/>
              </a:spcAft>
              <a:buClr>
                <a:schemeClr val="tx2"/>
              </a:buClr>
              <a:buSzPct val="75000"/>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2:7-9</a:t>
            </a:r>
          </a:p>
          <a:p>
            <a:pPr marL="0" indent="0" algn="just">
              <a:lnSpc>
                <a:spcPct val="100000"/>
              </a:lnSpc>
              <a:spcBef>
                <a:spcPts val="0"/>
              </a:spcBef>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if He rescued righteous Lot, oppressed by the sensual conduct of unprincipled men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by what he saw and heard that righteous man, while living among them, felt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righteous soul tormented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day after day by their lawless deeds),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the Lord knows how to rescue the godly from temptation, and to keep the unrighteous under punishment for the day of judgment.”</a:t>
            </a:r>
          </a:p>
        </p:txBody>
      </p:sp>
    </p:spTree>
    <p:extLst>
      <p:ext uri="{BB962C8B-B14F-4D97-AF65-F5344CB8AC3E}">
        <p14:creationId xmlns:p14="http://schemas.microsoft.com/office/powerpoint/2010/main" val="245372373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FB355-57CE-A9F1-25F9-8BE7C4949A6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EC302FD-EF55-053A-4BF5-24B078D40C4D}"/>
              </a:ext>
            </a:extLst>
          </p:cNvPr>
          <p:cNvSpPr>
            <a:spLocks noGrp="1" noChangeArrowheads="1"/>
          </p:cNvSpPr>
          <p:nvPr>
            <p:ph type="body" idx="1"/>
          </p:nvPr>
        </p:nvSpPr>
        <p:spPr>
          <a:xfrm>
            <a:off x="1523999" y="2286000"/>
            <a:ext cx="6301317" cy="3048000"/>
          </a:xfrm>
        </p:spPr>
        <p:txBody>
          <a:bodyPr/>
          <a:lstStyle/>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Paul’s provocation (16a)</a:t>
            </a:r>
          </a:p>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Athens’ idolatry (16b)</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Athenian ministry (17)</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Philosophical opposition (18-21)</a:t>
            </a:r>
          </a:p>
          <a:p>
            <a:pPr marL="457200" lvl="3" indent="-457200">
              <a:lnSpc>
                <a:spcPct val="100000"/>
              </a:lnSpc>
              <a:spcBef>
                <a:spcPts val="0"/>
              </a:spcBef>
              <a:spcAft>
                <a:spcPts val="2400"/>
              </a:spcAft>
              <a:buClr>
                <a:srgbClr val="00FF00"/>
              </a:buClr>
              <a:buFont typeface="+mj-lt"/>
              <a:buAutoNum type="arabi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C0149EE0-F36D-8647-3328-608B6669BC0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CF9DDD5-B1DB-152F-C79B-2A6702D8D6F3}"/>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17:16-21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Paul’s Witness</a:t>
            </a:r>
          </a:p>
        </p:txBody>
      </p:sp>
    </p:spTree>
    <p:extLst>
      <p:ext uri="{BB962C8B-B14F-4D97-AF65-F5344CB8AC3E}">
        <p14:creationId xmlns:p14="http://schemas.microsoft.com/office/powerpoint/2010/main" val="2329384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258508495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1" y="45720"/>
            <a:ext cx="8926101" cy="6766560"/>
          </a:xfrm>
          <a:prstGeom prst="rect">
            <a:avLst/>
          </a:prstGeom>
        </p:spPr>
      </p:pic>
    </p:spTree>
    <p:extLst>
      <p:ext uri="{BB962C8B-B14F-4D97-AF65-F5344CB8AC3E}">
        <p14:creationId xmlns:p14="http://schemas.microsoft.com/office/powerpoint/2010/main" val="148331024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FB355-57CE-A9F1-25F9-8BE7C4949A6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EC302FD-EF55-053A-4BF5-24B078D40C4D}"/>
              </a:ext>
            </a:extLst>
          </p:cNvPr>
          <p:cNvSpPr>
            <a:spLocks noGrp="1" noChangeArrowheads="1"/>
          </p:cNvSpPr>
          <p:nvPr>
            <p:ph type="body" idx="1"/>
          </p:nvPr>
        </p:nvSpPr>
        <p:spPr>
          <a:xfrm>
            <a:off x="1523999" y="2286000"/>
            <a:ext cx="6301317" cy="3048000"/>
          </a:xfrm>
        </p:spPr>
        <p:txBody>
          <a:bodyPr/>
          <a:lstStyle/>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Paul’s provocation (16a)</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Athens’ idolatry (16b)</a:t>
            </a:r>
          </a:p>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Athenian ministry (17)</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Philosophical opposition (18-21)</a:t>
            </a:r>
          </a:p>
          <a:p>
            <a:pPr marL="457200" lvl="3" indent="-457200">
              <a:lnSpc>
                <a:spcPct val="100000"/>
              </a:lnSpc>
              <a:spcBef>
                <a:spcPts val="0"/>
              </a:spcBef>
              <a:spcAft>
                <a:spcPts val="2400"/>
              </a:spcAft>
              <a:buClr>
                <a:srgbClr val="00FF00"/>
              </a:buClr>
              <a:buFont typeface="+mj-lt"/>
              <a:buAutoNum type="arabi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C0149EE0-F36D-8647-3328-608B6669BC0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CF9DDD5-B1DB-152F-C79B-2A6702D8D6F3}"/>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17:16-21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Paul’s Witness</a:t>
            </a:r>
          </a:p>
        </p:txBody>
      </p:sp>
    </p:spTree>
    <p:extLst>
      <p:ext uri="{BB962C8B-B14F-4D97-AF65-F5344CB8AC3E}">
        <p14:creationId xmlns:p14="http://schemas.microsoft.com/office/powerpoint/2010/main" val="2639062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1C8048C-6A9B-1461-3920-231C2DD407F1}"/>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D326770E-F34C-9C50-F713-1AFA7A93A54A}"/>
              </a:ext>
            </a:extLst>
          </p:cNvPr>
          <p:cNvSpPr>
            <a:spLocks noGrp="1" noChangeArrowheads="1"/>
          </p:cNvSpPr>
          <p:nvPr>
            <p:ph type="title"/>
          </p:nvPr>
        </p:nvSpPr>
        <p:spPr>
          <a:xfrm>
            <a:off x="838200" y="228600"/>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C7E3F00E-D654-64BC-B05F-7F6040E610EE}"/>
              </a:ext>
            </a:extLst>
          </p:cNvPr>
          <p:cNvSpPr>
            <a:spLocks noGrp="1" noChangeArrowheads="1"/>
          </p:cNvSpPr>
          <p:nvPr>
            <p:ph idx="1"/>
          </p:nvPr>
        </p:nvSpPr>
        <p:spPr>
          <a:xfrm>
            <a:off x="609600" y="1143001"/>
            <a:ext cx="84582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dirty="0"/>
              <a:t>1</a:t>
            </a:r>
            <a:r>
              <a:rPr lang="en-US" altLang="en-US" sz="3200" baseline="30000" dirty="0"/>
              <a:t>st</a:t>
            </a:r>
            <a:r>
              <a:rPr lang="en-US" altLang="en-US" sz="3200" dirty="0"/>
              <a:t> missionary journey (Acts 13–14)</a:t>
            </a:r>
          </a:p>
          <a:p>
            <a:pPr marL="914400" lvl="1" indent="-457200">
              <a:lnSpc>
                <a:spcPct val="100000"/>
              </a:lnSpc>
              <a:spcBef>
                <a:spcPts val="0"/>
              </a:spcBef>
              <a:spcAft>
                <a:spcPts val="1200"/>
              </a:spcAft>
              <a:buClr>
                <a:srgbClr val="FF00FF"/>
              </a:buClr>
            </a:pPr>
            <a:r>
              <a:rPr lang="en-US" altLang="en-US" sz="3200" dirty="0"/>
              <a:t>Jerusalem council (Acts 15:1-35)</a:t>
            </a:r>
          </a:p>
          <a:p>
            <a:pPr marL="914400" lvl="1" indent="-457200">
              <a:lnSpc>
                <a:spcPct val="100000"/>
              </a:lnSpc>
              <a:spcBef>
                <a:spcPts val="0"/>
              </a:spcBef>
              <a:spcAft>
                <a:spcPts val="1200"/>
              </a:spcAft>
              <a:buClr>
                <a:srgbClr val="FF00FF"/>
              </a:buClr>
            </a:pPr>
            <a:r>
              <a:rPr lang="en-US" altLang="en-US" sz="3200" b="1" u="sng" dirty="0">
                <a:solidFill>
                  <a:srgbClr val="FFFFCC"/>
                </a:solidFill>
              </a:rPr>
              <a:t>2nd missionary journey (Acts 15:36 –18:22)</a:t>
            </a:r>
          </a:p>
          <a:p>
            <a:pPr marL="914400" lvl="1" indent="-457200">
              <a:lnSpc>
                <a:spcPct val="100000"/>
              </a:lnSpc>
              <a:spcBef>
                <a:spcPts val="0"/>
              </a:spcBef>
              <a:spcAft>
                <a:spcPts val="1200"/>
              </a:spcAft>
              <a:buClr>
                <a:srgbClr val="FF00FF"/>
              </a:buClr>
            </a:pPr>
            <a:r>
              <a:rPr lang="en-US" altLang="en-US" sz="3200" dirty="0"/>
              <a:t>3</a:t>
            </a:r>
            <a:r>
              <a:rPr lang="en-US" altLang="en-US" sz="3200" baseline="30000" dirty="0"/>
              <a:t>rd</a:t>
            </a:r>
            <a:r>
              <a:rPr lang="en-US" altLang="en-US" sz="3200" dirty="0"/>
              <a:t> missionary journey (Acts 18:23–21:17)</a:t>
            </a:r>
          </a:p>
          <a:p>
            <a:pPr marL="914400" lvl="1" indent="-457200">
              <a:lnSpc>
                <a:spcPct val="100000"/>
              </a:lnSpc>
              <a:spcBef>
                <a:spcPts val="0"/>
              </a:spcBef>
              <a:spcAft>
                <a:spcPts val="1200"/>
              </a:spcAft>
              <a:buClr>
                <a:srgbClr val="FF00FF"/>
              </a:buClr>
            </a:pPr>
            <a:r>
              <a:rPr lang="en-US" altLang="en-US" sz="3200" dirty="0"/>
              <a:t>Trip to Rome (Acts 21:18–28:31)</a:t>
            </a:r>
          </a:p>
        </p:txBody>
      </p:sp>
      <p:pic>
        <p:nvPicPr>
          <p:cNvPr id="3" name="Picture 2">
            <a:extLst>
              <a:ext uri="{FF2B5EF4-FFF2-40B4-BE49-F238E27FC236}">
                <a16:creationId xmlns:a16="http://schemas.microsoft.com/office/drawing/2014/main" id="{EC81E236-B9BE-A352-5418-CC18D3DB7C09}"/>
              </a:ext>
            </a:extLst>
          </p:cNvPr>
          <p:cNvPicPr>
            <a:picLocks noChangeAspect="1"/>
          </p:cNvPicPr>
          <p:nvPr/>
        </p:nvPicPr>
        <p:blipFill>
          <a:blip r:embed="rId2"/>
          <a:stretch>
            <a:fillRect/>
          </a:stretch>
        </p:blipFill>
        <p:spPr>
          <a:xfrm>
            <a:off x="9067800" y="2057401"/>
            <a:ext cx="2560320" cy="262291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2CC0CB78-E2B3-280E-BB14-0B381C39323F}"/>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54726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17:17</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Athenian Ministry</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Synagogue (17a)</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Proselytes (17b)</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Market place (17c)</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4626768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17:17</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Athenian Ministry</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Synagogue (17a)</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Proselytes (17b)</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Market place (17c)</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83676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91C066-6215-456E-8919-11FF058B3F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539704"/>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17:1-3</a:t>
            </a:r>
          </a:p>
          <a:p>
            <a:pPr algn="just"/>
            <a:r>
              <a:rPr lang="en-US" sz="34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sz="34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when they had traveled through Amphipolis and Apollonia, they came to </a:t>
            </a:r>
            <a:r>
              <a:rPr lang="en-US" sz="34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Thessalonica</a:t>
            </a:r>
            <a:r>
              <a:rPr lang="en-US" sz="34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where there was a </a:t>
            </a:r>
            <a:r>
              <a:rPr lang="en-US" sz="34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synagogue of the Jews</a:t>
            </a:r>
            <a:r>
              <a:rPr lang="en-US" sz="34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4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according to Paul’s custom, he visited them, and for three Sabbaths reasoned with them from the Scriptures, </a:t>
            </a:r>
            <a:r>
              <a:rPr lang="en-US" sz="345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4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explaining and giving evidence that the Christ had to suffer and rise from the dead, and saying, “This Jesus whom I am proclaiming to you is the Christ.”</a:t>
            </a:r>
          </a:p>
        </p:txBody>
      </p:sp>
    </p:spTree>
    <p:extLst>
      <p:ext uri="{BB962C8B-B14F-4D97-AF65-F5344CB8AC3E}">
        <p14:creationId xmlns:p14="http://schemas.microsoft.com/office/powerpoint/2010/main" val="3962805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17:17</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Athenian Ministry</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Synagogue (17a)</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Proselytes (17b)</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Market place (17c)</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6640985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17:17</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Athenian Ministry</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0"/>
            <a:ext cx="6553200" cy="2285999"/>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Synagogue (17a)</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Proselytes (17b)</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Market place (17c)</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3338546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E2B27-9F8A-50C7-4668-04B0518B4D1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40406A2-1CA7-456E-4616-F45FA3670376}"/>
              </a:ext>
            </a:extLst>
          </p:cNvPr>
          <p:cNvSpPr>
            <a:spLocks noGrp="1" noChangeArrowheads="1"/>
          </p:cNvSpPr>
          <p:nvPr>
            <p:ph type="body" idx="1"/>
          </p:nvPr>
        </p:nvSpPr>
        <p:spPr>
          <a:xfrm>
            <a:off x="1523999" y="2286000"/>
            <a:ext cx="6301317" cy="3048000"/>
          </a:xfrm>
        </p:spPr>
        <p:txBody>
          <a:bodyPr/>
          <a:lstStyle/>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Paul’s provocation (16a)</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Athens’ idolatry (16b)</a:t>
            </a:r>
          </a:p>
          <a:p>
            <a:pPr marL="457200" lvl="3" indent="-457200">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Athenian ministry (17)</a:t>
            </a:r>
          </a:p>
          <a:p>
            <a:pPr marL="457200" lvl="3" indent="-457200">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Philosophical opposition (18-21)</a:t>
            </a:r>
          </a:p>
          <a:p>
            <a:pPr marL="457200" lvl="3" indent="-457200">
              <a:lnSpc>
                <a:spcPct val="100000"/>
              </a:lnSpc>
              <a:spcBef>
                <a:spcPts val="0"/>
              </a:spcBef>
              <a:spcAft>
                <a:spcPts val="2400"/>
              </a:spcAft>
              <a:buClr>
                <a:srgbClr val="00FF00"/>
              </a:buClr>
              <a:buFont typeface="+mj-lt"/>
              <a:buAutoNum type="arabi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C12CD973-31AA-8558-1A28-87B605DF631A}"/>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5E21467A-1A19-CBEA-491A-9617F1A8995D}"/>
              </a:ext>
            </a:extLst>
          </p:cNvPr>
          <p:cNvSpPr txBox="1">
            <a:spLocks noChangeArrowheads="1"/>
          </p:cNvSpPr>
          <p:nvPr/>
        </p:nvSpPr>
        <p:spPr bwMode="auto">
          <a:xfrm>
            <a:off x="2738437" y="2286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17:16-21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Paul’s Witness</a:t>
            </a:r>
          </a:p>
        </p:txBody>
      </p:sp>
    </p:spTree>
    <p:extLst>
      <p:ext uri="{BB962C8B-B14F-4D97-AF65-F5344CB8AC3E}">
        <p14:creationId xmlns:p14="http://schemas.microsoft.com/office/powerpoint/2010/main" val="9024926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591F5-E94A-8700-518F-7762AE4FCCA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A4238AE-06D7-B2A9-9738-5F716380F799}"/>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4"/>
            </a:pPr>
            <a:r>
              <a:rPr lang="en-US" sz="3600" b="1" dirty="0">
                <a:solidFill>
                  <a:srgbClr val="00FFFF"/>
                </a:solidFill>
                <a:effectLst>
                  <a:outerShdw blurRad="38100" dist="38100" dir="2700000" algn="tl">
                    <a:srgbClr val="000000">
                      <a:alpha val="43137"/>
                    </a:srgbClr>
                  </a:outerShdw>
                </a:effectLst>
                <a:cs typeface="Calibri" panose="020F0502020204030204" pitchFamily="34" charset="0"/>
              </a:rPr>
              <a:t>Acts 17:18-21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Philosophical Opposition </a:t>
            </a:r>
          </a:p>
        </p:txBody>
      </p:sp>
      <p:sp>
        <p:nvSpPr>
          <p:cNvPr id="161795" name="Rectangle 3">
            <a:extLst>
              <a:ext uri="{FF2B5EF4-FFF2-40B4-BE49-F238E27FC236}">
                <a16:creationId xmlns:a16="http://schemas.microsoft.com/office/drawing/2014/main" id="{D8D0CC18-ED0A-24B1-D99D-578A2A3BC293}"/>
              </a:ext>
            </a:extLst>
          </p:cNvPr>
          <p:cNvSpPr>
            <a:spLocks noGrp="1" noChangeArrowheads="1"/>
          </p:cNvSpPr>
          <p:nvPr>
            <p:ph type="body" idx="1"/>
          </p:nvPr>
        </p:nvSpPr>
        <p:spPr>
          <a:xfrm>
            <a:off x="1981200" y="2286000"/>
            <a:ext cx="6358504" cy="2286000"/>
          </a:xfrm>
        </p:spPr>
        <p:txBody>
          <a:bodyPr/>
          <a:lstStyle/>
          <a:p>
            <a:pPr marL="514350" lvl="3" indent="-514350" eaLnBrk="1" hangingPunct="1">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Opponents (18a-b)</a:t>
            </a:r>
          </a:p>
          <a:p>
            <a:pPr marL="514350" lvl="3" indent="-514350" eaLnBrk="1" hangingPunct="1">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Mockery (18c-d)</a:t>
            </a:r>
          </a:p>
          <a:p>
            <a:pPr marL="514350" lvl="3" indent="-514350" eaLnBrk="1" hangingPunct="1">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Before the </a:t>
            </a:r>
            <a:r>
              <a:rPr lang="en-US" sz="2800" dirty="0" err="1">
                <a:effectLst>
                  <a:outerShdw blurRad="38100" dist="38100" dir="2700000" algn="tl">
                    <a:srgbClr val="000000">
                      <a:alpha val="43137"/>
                    </a:srgbClr>
                  </a:outerShdw>
                </a:effectLst>
                <a:latin typeface="Calibri" panose="020F0502020204030204" pitchFamily="34" charset="0"/>
              </a:rPr>
              <a:t>Aeropagus</a:t>
            </a:r>
            <a:r>
              <a:rPr lang="en-US" sz="2800" dirty="0">
                <a:effectLst>
                  <a:outerShdw blurRad="38100" dist="38100" dir="2700000" algn="tl">
                    <a:srgbClr val="000000">
                      <a:alpha val="43137"/>
                    </a:srgbClr>
                  </a:outerShdw>
                </a:effectLst>
                <a:latin typeface="Calibri" panose="020F0502020204030204" pitchFamily="34" charset="0"/>
              </a:rPr>
              <a:t> (19-21)</a:t>
            </a:r>
          </a:p>
        </p:txBody>
      </p:sp>
      <p:pic>
        <p:nvPicPr>
          <p:cNvPr id="4" name="Picture 3">
            <a:extLst>
              <a:ext uri="{FF2B5EF4-FFF2-40B4-BE49-F238E27FC236}">
                <a16:creationId xmlns:a16="http://schemas.microsoft.com/office/drawing/2014/main" id="{D7F10587-222A-B2DC-F49C-05D983D0BBE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794955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DB350-74AF-28A0-2CD5-438EAA7FE50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439B407-FB09-0AEA-2D12-787A3D25595C}"/>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4"/>
            </a:pPr>
            <a:r>
              <a:rPr lang="en-US" sz="3600" b="1" dirty="0">
                <a:solidFill>
                  <a:srgbClr val="00FFFF"/>
                </a:solidFill>
                <a:effectLst>
                  <a:outerShdw blurRad="38100" dist="38100" dir="2700000" algn="tl">
                    <a:srgbClr val="000000">
                      <a:alpha val="43137"/>
                    </a:srgbClr>
                  </a:outerShdw>
                </a:effectLst>
                <a:cs typeface="Calibri" panose="020F0502020204030204" pitchFamily="34" charset="0"/>
              </a:rPr>
              <a:t>Acts 17:18-21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Philosophical Opposition </a:t>
            </a:r>
          </a:p>
        </p:txBody>
      </p:sp>
      <p:sp>
        <p:nvSpPr>
          <p:cNvPr id="161795" name="Rectangle 3">
            <a:extLst>
              <a:ext uri="{FF2B5EF4-FFF2-40B4-BE49-F238E27FC236}">
                <a16:creationId xmlns:a16="http://schemas.microsoft.com/office/drawing/2014/main" id="{43FE6031-BBAD-8039-89A0-8707259CF1A1}"/>
              </a:ext>
            </a:extLst>
          </p:cNvPr>
          <p:cNvSpPr>
            <a:spLocks noGrp="1" noChangeArrowheads="1"/>
          </p:cNvSpPr>
          <p:nvPr>
            <p:ph type="body" idx="1"/>
          </p:nvPr>
        </p:nvSpPr>
        <p:spPr>
          <a:xfrm>
            <a:off x="1981200" y="2286000"/>
            <a:ext cx="6358504" cy="2514600"/>
          </a:xfrm>
        </p:spPr>
        <p:txBody>
          <a:bodyPr/>
          <a:lstStyle/>
          <a:p>
            <a:pPr marL="514350" lvl="3" indent="-514350" eaLnBrk="1" hangingPunct="1">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Opponents (18a-b)</a:t>
            </a:r>
          </a:p>
          <a:p>
            <a:pPr marL="514350" lvl="3" indent="-514350" eaLnBrk="1" hangingPunct="1">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Mockery (18c-d)</a:t>
            </a:r>
          </a:p>
          <a:p>
            <a:pPr marL="514350" lvl="3" indent="-514350" eaLnBrk="1" hangingPunct="1">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Before the </a:t>
            </a:r>
            <a:r>
              <a:rPr lang="en-US" sz="2800" dirty="0" err="1">
                <a:effectLst>
                  <a:outerShdw blurRad="38100" dist="38100" dir="2700000" algn="tl">
                    <a:srgbClr val="000000">
                      <a:alpha val="43137"/>
                    </a:srgbClr>
                  </a:outerShdw>
                </a:effectLst>
                <a:latin typeface="Calibri" panose="020F0502020204030204" pitchFamily="34" charset="0"/>
              </a:rPr>
              <a:t>Aeropagus</a:t>
            </a:r>
            <a:r>
              <a:rPr lang="en-US" sz="2800" dirty="0">
                <a:effectLst>
                  <a:outerShdw blurRad="38100" dist="38100" dir="2700000" algn="tl">
                    <a:srgbClr val="000000">
                      <a:alpha val="43137"/>
                    </a:srgbClr>
                  </a:outerShdw>
                </a:effectLst>
                <a:latin typeface="Calibri" panose="020F0502020204030204" pitchFamily="34" charset="0"/>
              </a:rPr>
              <a:t> (19-21)</a:t>
            </a:r>
          </a:p>
        </p:txBody>
      </p:sp>
      <p:pic>
        <p:nvPicPr>
          <p:cNvPr id="4" name="Picture 3">
            <a:extLst>
              <a:ext uri="{FF2B5EF4-FFF2-40B4-BE49-F238E27FC236}">
                <a16:creationId xmlns:a16="http://schemas.microsoft.com/office/drawing/2014/main" id="{52F6CD71-FE9C-F6D7-E5D1-61BED79B756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222029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74B78-73C9-3747-ECCF-888DEBA9497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620CA9E-8669-6F6A-5B59-B7100D178A5F}"/>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17:18a-b</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Opponents</a:t>
            </a:r>
          </a:p>
        </p:txBody>
      </p:sp>
      <p:sp>
        <p:nvSpPr>
          <p:cNvPr id="161795" name="Rectangle 3">
            <a:extLst>
              <a:ext uri="{FF2B5EF4-FFF2-40B4-BE49-F238E27FC236}">
                <a16:creationId xmlns:a16="http://schemas.microsoft.com/office/drawing/2014/main" id="{96516E3E-CD22-A8B2-761E-734CC4FBA640}"/>
              </a:ext>
            </a:extLst>
          </p:cNvPr>
          <p:cNvSpPr>
            <a:spLocks noGrp="1" noChangeArrowheads="1"/>
          </p:cNvSpPr>
          <p:nvPr>
            <p:ph type="body" idx="1"/>
          </p:nvPr>
        </p:nvSpPr>
        <p:spPr>
          <a:xfrm>
            <a:off x="2438400" y="2286000"/>
            <a:ext cx="6096000" cy="2362201"/>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Epicureans (18a)</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Stoics (18b)</a:t>
            </a:r>
          </a:p>
          <a:p>
            <a:pPr marL="114300" lvl="2" indent="-571500">
              <a:lnSpc>
                <a:spcPct val="100000"/>
              </a:lnSpc>
              <a:spcBef>
                <a:spcPts val="0"/>
              </a:spcBef>
              <a:spcAft>
                <a:spcPts val="1800"/>
              </a:spcAft>
              <a:buClr>
                <a:srgbClr val="00FFFF"/>
              </a:buClr>
              <a:buFont typeface="+mj-lt"/>
              <a:buAutoNum type="arabicParenR"/>
              <a:defRPr/>
            </a:pP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FBD3DE56-3F34-00D5-45D8-7D61426FAA2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878218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70275-9CFB-8221-75F2-14535D26EC8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980FE5F-61C5-A7CB-F2DA-E2297DFE8BCD}"/>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17:18a-b</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Opponents</a:t>
            </a:r>
          </a:p>
        </p:txBody>
      </p:sp>
      <p:sp>
        <p:nvSpPr>
          <p:cNvPr id="161795" name="Rectangle 3">
            <a:extLst>
              <a:ext uri="{FF2B5EF4-FFF2-40B4-BE49-F238E27FC236}">
                <a16:creationId xmlns:a16="http://schemas.microsoft.com/office/drawing/2014/main" id="{8E7BABB4-543B-DB3B-2F7B-BEC34B8411AE}"/>
              </a:ext>
            </a:extLst>
          </p:cNvPr>
          <p:cNvSpPr>
            <a:spLocks noGrp="1" noChangeArrowheads="1"/>
          </p:cNvSpPr>
          <p:nvPr>
            <p:ph type="body" idx="1"/>
          </p:nvPr>
        </p:nvSpPr>
        <p:spPr>
          <a:xfrm>
            <a:off x="2438400" y="2286000"/>
            <a:ext cx="6096000" cy="2362201"/>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Epicureans (18a)</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Stoics (18b)</a:t>
            </a:r>
          </a:p>
          <a:p>
            <a:pPr marL="114300" lvl="2" indent="-571500">
              <a:lnSpc>
                <a:spcPct val="100000"/>
              </a:lnSpc>
              <a:spcBef>
                <a:spcPts val="0"/>
              </a:spcBef>
              <a:spcAft>
                <a:spcPts val="1800"/>
              </a:spcAft>
              <a:buClr>
                <a:srgbClr val="00FFFF"/>
              </a:buClr>
              <a:buFont typeface="+mj-lt"/>
              <a:buAutoNum type="arabicParenR"/>
              <a:defRPr/>
            </a:pP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485379E3-3EDA-D433-9C1B-A6ADEC613D1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664436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83790"/>
            <a:ext cx="10972800" cy="5212080"/>
          </a:xfrm>
        </p:spPr>
        <p:txBody>
          <a:bodyPr/>
          <a:lstStyle/>
          <a:p>
            <a:pPr marL="0" indent="0" algn="just" rtl="0">
              <a:lnSpc>
                <a:spcPct val="100000"/>
              </a:lnSpc>
              <a:buNone/>
            </a:pPr>
            <a:r>
              <a:rPr lang="en-US" dirty="0">
                <a:effectLst>
                  <a:outerShdw blurRad="38100" dist="38100" dir="2700000" algn="tl">
                    <a:srgbClr val="000000">
                      <a:alpha val="43137"/>
                    </a:srgbClr>
                  </a:outerShdw>
                </a:effectLst>
              </a:rPr>
              <a:t>“</a:t>
            </a:r>
            <a:r>
              <a:rPr lang="en-US" b="0" i="0" dirty="0">
                <a:effectLst>
                  <a:outerShdw blurRad="38100" dist="38100" dir="2700000" algn="tl">
                    <a:srgbClr val="000000">
                      <a:alpha val="43137"/>
                    </a:srgbClr>
                  </a:outerShdw>
                </a:effectLst>
              </a:rPr>
              <a:t>The first group followed the teachings of Epicurus, a Greek philosopher who lived between the years 341-270 B.C. Epicureanism began with the search for pure truth by reason. However, since this search was considered to be hopeless, the chief end of man was to try to find happiness. Pleasure, not knowledge, should be the goal of life. Epicureans believed that the gods live in eternal calm but away from the lives of man and that, unlike the gods, man has no afterlife either to fear or to hope for. Because there is no afterlife for either the good or the bad, they believed that man should make the best of his life here. While Epicureans were not theological atheists, they were practical atheists. Eventually, this philosophical movement degenerated into a life of sensualism. Among the more famous Epicurean poets were Lucretius and Horace.”</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366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10323608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5EBB4-A398-A7D0-E8DB-8B69572D080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DE9368C-C93F-3CE2-E335-6207AAE68CB6}"/>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17:18a-b</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Opponents</a:t>
            </a:r>
          </a:p>
        </p:txBody>
      </p:sp>
      <p:sp>
        <p:nvSpPr>
          <p:cNvPr id="161795" name="Rectangle 3">
            <a:extLst>
              <a:ext uri="{FF2B5EF4-FFF2-40B4-BE49-F238E27FC236}">
                <a16:creationId xmlns:a16="http://schemas.microsoft.com/office/drawing/2014/main" id="{D35F7E5C-9C65-B2E6-7A25-8FBAEB599612}"/>
              </a:ext>
            </a:extLst>
          </p:cNvPr>
          <p:cNvSpPr>
            <a:spLocks noGrp="1" noChangeArrowheads="1"/>
          </p:cNvSpPr>
          <p:nvPr>
            <p:ph type="body" idx="1"/>
          </p:nvPr>
        </p:nvSpPr>
        <p:spPr>
          <a:xfrm>
            <a:off x="2438400" y="2286000"/>
            <a:ext cx="6096000" cy="2362201"/>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Epicureans (18a)</a:t>
            </a:r>
          </a:p>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Stoics (18b)</a:t>
            </a:r>
          </a:p>
          <a:p>
            <a:pPr marL="114300" lvl="2" indent="-571500">
              <a:lnSpc>
                <a:spcPct val="100000"/>
              </a:lnSpc>
              <a:spcBef>
                <a:spcPts val="0"/>
              </a:spcBef>
              <a:spcAft>
                <a:spcPts val="1800"/>
              </a:spcAft>
              <a:buClr>
                <a:srgbClr val="00FFFF"/>
              </a:buClr>
              <a:buFont typeface="+mj-lt"/>
              <a:buAutoNum type="arabicParenR"/>
              <a:defRPr/>
            </a:pP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7D21C99-0F54-CD04-D1DC-391CC267FDB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416822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4FE4C-287E-F68C-E8C7-DA08D416571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105B821B-5805-4B51-CC86-6A46E6D9D9AC}"/>
              </a:ext>
            </a:extLst>
          </p:cNvPr>
          <p:cNvSpPr>
            <a:spLocks noGrp="1" noChangeArrowheads="1"/>
          </p:cNvSpPr>
          <p:nvPr>
            <p:ph type="body" idx="1"/>
          </p:nvPr>
        </p:nvSpPr>
        <p:spPr>
          <a:xfrm>
            <a:off x="609600" y="1283790"/>
            <a:ext cx="10972800" cy="5212080"/>
          </a:xfrm>
        </p:spPr>
        <p:txBody>
          <a:bodyPr/>
          <a:lstStyle/>
          <a:p>
            <a:pPr marL="0" indent="0" algn="just">
              <a:lnSpc>
                <a:spcPct val="100000"/>
              </a:lnSpc>
              <a:buNone/>
            </a:pPr>
            <a:r>
              <a:rPr lang="en-US" dirty="0">
                <a:effectLst>
                  <a:outerShdw blurRad="38100" dist="38100" dir="2700000" algn="tl">
                    <a:srgbClr val="000000">
                      <a:alpha val="43137"/>
                    </a:srgbClr>
                  </a:outerShdw>
                </a:effectLst>
              </a:rPr>
              <a:t>“The second type of Greek philosophers Paul encountered were the Stoics. They were followers of Zeno (ca. 334-262 B.C.) and </a:t>
            </a:r>
            <a:r>
              <a:rPr lang="en-US" i="1" dirty="0" err="1">
                <a:effectLst>
                  <a:outerShdw blurRad="38100" dist="38100" dir="2700000" algn="tl">
                    <a:srgbClr val="000000">
                      <a:alpha val="43137"/>
                    </a:srgbClr>
                  </a:outerShdw>
                </a:effectLst>
              </a:rPr>
              <a:t>Chrysippus</a:t>
            </a:r>
            <a:r>
              <a:rPr lang="en-US" dirty="0">
                <a:effectLst>
                  <a:outerShdw blurRad="38100" dist="38100" dir="2700000" algn="tl">
                    <a:srgbClr val="000000">
                      <a:alpha val="43137"/>
                    </a:srgbClr>
                  </a:outerShdw>
                </a:effectLst>
              </a:rPr>
              <a:t> (ca. 279-206 B.C.). Zeno taught in the </a:t>
            </a:r>
            <a:r>
              <a:rPr lang="en-US" i="1" dirty="0">
                <a:effectLst>
                  <a:outerShdw blurRad="38100" dist="38100" dir="2700000" algn="tl">
                    <a:srgbClr val="000000">
                      <a:alpha val="43137"/>
                    </a:srgbClr>
                  </a:outerShdw>
                </a:effectLst>
              </a:rPr>
              <a:t>Stoa </a:t>
            </a:r>
            <a:r>
              <a:rPr lang="en-US" i="1" dirty="0" err="1">
                <a:effectLst>
                  <a:outerShdw blurRad="38100" dist="38100" dir="2700000" algn="tl">
                    <a:srgbClr val="000000">
                      <a:alpha val="43137"/>
                    </a:srgbClr>
                  </a:outerShdw>
                </a:effectLst>
              </a:rPr>
              <a:t>Poikile</a:t>
            </a:r>
            <a:r>
              <a:rPr lang="en-US" i="1"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(‘Painted </a:t>
            </a:r>
            <a:r>
              <a:rPr lang="en-US" dirty="0" err="1">
                <a:effectLst>
                  <a:outerShdw blurRad="38100" dist="38100" dir="2700000" algn="tl">
                    <a:srgbClr val="000000">
                      <a:alpha val="43137"/>
                    </a:srgbClr>
                  </a:outerShdw>
                </a:effectLst>
              </a:rPr>
              <a:t>Porchm</a:t>
            </a:r>
            <a:r>
              <a:rPr lang="en-US" dirty="0">
                <a:effectLst>
                  <a:outerShdw blurRad="38100" dist="38100" dir="2700000" algn="tl">
                    <a:srgbClr val="000000">
                      <a:alpha val="43137"/>
                    </a:srgbClr>
                  </a:outerShdw>
                </a:effectLst>
              </a:rPr>
              <a:t>’). Therefore, his philosophy became known as ‘Stoicism.’ According to the Stoics, wisdom lay in being free from intense emotionalism. Therefore, man had to submit to natural law and learn to live comfortably with nature. The highest expression of this life was reason. To be virtuous was to live in harmony with reason, and this was the only good. Not to be virtuous was the only evil. All other things, such as death or pleasure or pain, were indifferent. Theologically, Stoics were pantheists.”</a:t>
            </a:r>
          </a:p>
        </p:txBody>
      </p:sp>
      <p:sp>
        <p:nvSpPr>
          <p:cNvPr id="4" name="Text Box 5">
            <a:extLst>
              <a:ext uri="{FF2B5EF4-FFF2-40B4-BE49-F238E27FC236}">
                <a16:creationId xmlns:a16="http://schemas.microsoft.com/office/drawing/2014/main" id="{1A626131-D704-ECE2-AC0C-73457E881FC5}"/>
              </a:ext>
            </a:extLst>
          </p:cNvPr>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366-67</a:t>
            </a:r>
          </a:p>
        </p:txBody>
      </p:sp>
      <p:pic>
        <p:nvPicPr>
          <p:cNvPr id="5" name="Picture 4">
            <a:extLst>
              <a:ext uri="{FF2B5EF4-FFF2-40B4-BE49-F238E27FC236}">
                <a16:creationId xmlns:a16="http://schemas.microsoft.com/office/drawing/2014/main" id="{1DCA5694-FE3D-9992-B0CB-F45123BA11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BF2ED62-380C-EB00-246C-3DF3A5861EBF}"/>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20468564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83791"/>
            <a:ext cx="10972800" cy="3733800"/>
          </a:xfrm>
        </p:spPr>
        <p:txBody>
          <a:bodyPr/>
          <a:lstStyle/>
          <a:p>
            <a:pPr marL="0" indent="0" algn="just">
              <a:lnSpc>
                <a:spcPct val="100000"/>
              </a:lnSpc>
              <a:buNone/>
            </a:pPr>
            <a:r>
              <a:rPr lang="en-US" dirty="0">
                <a:effectLst>
                  <a:outerShdw blurRad="38100" dist="38100" dir="2700000" algn="tl">
                    <a:srgbClr val="000000">
                      <a:alpha val="43137"/>
                    </a:srgbClr>
                  </a:outerShdw>
                </a:effectLst>
              </a:rPr>
              <a:t>“In their view, the purpose of the gods was in directing history, and man had only to align himself with the gods in this purpose. They viewed the gods as the ‘world soul.’ The Stoic ideal was to be absolutely brave in the face of pain and death because pain and death were not evils. Man was also to be unmoved by either joy or grief. There was a stern self-repression on the basis of human self-sufficiency. The goal was absolute contentment because pleasure was not good. Absolute justice was not to be influenced by pleasures or favor. Stoics stressed the rational over the emotional in man. They stressed, individual self-sufficiency, including the right to commit suicide. The ideal was a stern and unending endurance. This philosophy was especially attractive to the Roman mind. Seneca was one of the famous Roman Stoics, as were Epictetus and Marcus Aurelius.”</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366-67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34921693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1E0EC-19DF-0162-FFB2-96BC2DD35A4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AA1BA06-7887-64F3-A649-AE770E0C47BB}"/>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17:18-21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Philosophical Opposition </a:t>
            </a:r>
          </a:p>
        </p:txBody>
      </p:sp>
      <p:sp>
        <p:nvSpPr>
          <p:cNvPr id="161795" name="Rectangle 3">
            <a:extLst>
              <a:ext uri="{FF2B5EF4-FFF2-40B4-BE49-F238E27FC236}">
                <a16:creationId xmlns:a16="http://schemas.microsoft.com/office/drawing/2014/main" id="{53430E70-E9A9-15FA-9BCA-1C22350EC2C5}"/>
              </a:ext>
            </a:extLst>
          </p:cNvPr>
          <p:cNvSpPr>
            <a:spLocks noGrp="1" noChangeArrowheads="1"/>
          </p:cNvSpPr>
          <p:nvPr>
            <p:ph type="body" idx="1"/>
          </p:nvPr>
        </p:nvSpPr>
        <p:spPr>
          <a:xfrm>
            <a:off x="1981200" y="2286000"/>
            <a:ext cx="6358504" cy="2514600"/>
          </a:xfrm>
        </p:spPr>
        <p:txBody>
          <a:bodyPr/>
          <a:lstStyle/>
          <a:p>
            <a:pPr marL="514350" lvl="3" indent="-514350" eaLnBrk="1" hangingPunct="1">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Opponents (18a-b)</a:t>
            </a:r>
          </a:p>
          <a:p>
            <a:pPr marL="514350" lvl="3" indent="-514350" eaLnBrk="1" hangingPunct="1">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Mockery (18c-d)</a:t>
            </a:r>
          </a:p>
          <a:p>
            <a:pPr marL="514350" lvl="3" indent="-514350" eaLnBrk="1" hangingPunct="1">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Before the </a:t>
            </a:r>
            <a:r>
              <a:rPr lang="en-US" sz="2800" dirty="0" err="1">
                <a:effectLst>
                  <a:outerShdw blurRad="38100" dist="38100" dir="2700000" algn="tl">
                    <a:srgbClr val="000000">
                      <a:alpha val="43137"/>
                    </a:srgbClr>
                  </a:outerShdw>
                </a:effectLst>
                <a:latin typeface="Calibri" panose="020F0502020204030204" pitchFamily="34" charset="0"/>
              </a:rPr>
              <a:t>Aeropagus</a:t>
            </a:r>
            <a:r>
              <a:rPr lang="en-US" sz="2800" dirty="0">
                <a:effectLst>
                  <a:outerShdw blurRad="38100" dist="38100" dir="2700000" algn="tl">
                    <a:srgbClr val="000000">
                      <a:alpha val="43137"/>
                    </a:srgbClr>
                  </a:outerShdw>
                </a:effectLst>
                <a:latin typeface="Calibri" panose="020F0502020204030204" pitchFamily="34" charset="0"/>
              </a:rPr>
              <a:t> (19-21)</a:t>
            </a:r>
          </a:p>
        </p:txBody>
      </p:sp>
      <p:pic>
        <p:nvPicPr>
          <p:cNvPr id="4" name="Picture 3">
            <a:extLst>
              <a:ext uri="{FF2B5EF4-FFF2-40B4-BE49-F238E27FC236}">
                <a16:creationId xmlns:a16="http://schemas.microsoft.com/office/drawing/2014/main" id="{C9199B35-4F26-64CF-378C-C47065BCD6E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7532100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6965C-60CC-7D7B-9520-3B126B33779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BF03626-3ECD-BD33-8E7C-AAA7B4708B1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17:18c-d</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Mockery</a:t>
            </a:r>
          </a:p>
        </p:txBody>
      </p:sp>
      <p:sp>
        <p:nvSpPr>
          <p:cNvPr id="161795" name="Rectangle 3">
            <a:extLst>
              <a:ext uri="{FF2B5EF4-FFF2-40B4-BE49-F238E27FC236}">
                <a16:creationId xmlns:a16="http://schemas.microsoft.com/office/drawing/2014/main" id="{306E5033-3A2A-98AB-049E-420E101960EC}"/>
              </a:ext>
            </a:extLst>
          </p:cNvPr>
          <p:cNvSpPr>
            <a:spLocks noGrp="1" noChangeArrowheads="1"/>
          </p:cNvSpPr>
          <p:nvPr>
            <p:ph type="body" idx="1"/>
          </p:nvPr>
        </p:nvSpPr>
        <p:spPr>
          <a:xfrm>
            <a:off x="2438400" y="2286000"/>
            <a:ext cx="6096000" cy="2362201"/>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Babbler (18c)</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Resurrection (18d)</a:t>
            </a:r>
          </a:p>
          <a:p>
            <a:pPr marL="114300" lvl="2" indent="-571500">
              <a:lnSpc>
                <a:spcPct val="100000"/>
              </a:lnSpc>
              <a:spcBef>
                <a:spcPts val="0"/>
              </a:spcBef>
              <a:spcAft>
                <a:spcPts val="1800"/>
              </a:spcAft>
              <a:buClr>
                <a:srgbClr val="00FFFF"/>
              </a:buClr>
              <a:buFont typeface="+mj-lt"/>
              <a:buAutoNum type="arabicParenR"/>
              <a:defRPr/>
            </a:pP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B1E5AA86-BCE2-352D-7DA8-7F7FEFFA95E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5610722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6965C-60CC-7D7B-9520-3B126B33779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BF03626-3ECD-BD33-8E7C-AAA7B4708B1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17:18c-d</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Mockery</a:t>
            </a:r>
          </a:p>
        </p:txBody>
      </p:sp>
      <p:sp>
        <p:nvSpPr>
          <p:cNvPr id="161795" name="Rectangle 3">
            <a:extLst>
              <a:ext uri="{FF2B5EF4-FFF2-40B4-BE49-F238E27FC236}">
                <a16:creationId xmlns:a16="http://schemas.microsoft.com/office/drawing/2014/main" id="{306E5033-3A2A-98AB-049E-420E101960EC}"/>
              </a:ext>
            </a:extLst>
          </p:cNvPr>
          <p:cNvSpPr>
            <a:spLocks noGrp="1" noChangeArrowheads="1"/>
          </p:cNvSpPr>
          <p:nvPr>
            <p:ph type="body" idx="1"/>
          </p:nvPr>
        </p:nvSpPr>
        <p:spPr>
          <a:xfrm>
            <a:off x="2438400" y="2286000"/>
            <a:ext cx="6096000" cy="2362201"/>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Babbler (18c)</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Resurrection (18d)</a:t>
            </a:r>
          </a:p>
          <a:p>
            <a:pPr marL="114300" lvl="2" indent="-571500">
              <a:lnSpc>
                <a:spcPct val="100000"/>
              </a:lnSpc>
              <a:spcBef>
                <a:spcPts val="0"/>
              </a:spcBef>
              <a:spcAft>
                <a:spcPts val="1800"/>
              </a:spcAft>
              <a:buClr>
                <a:srgbClr val="00FFFF"/>
              </a:buClr>
              <a:buFont typeface="+mj-lt"/>
              <a:buAutoNum type="arabicParenR"/>
              <a:defRPr/>
            </a:pP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B1E5AA86-BCE2-352D-7DA8-7F7FEFFA95E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5194433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83791"/>
            <a:ext cx="10972800" cy="3733800"/>
          </a:xfrm>
        </p:spPr>
        <p:txBody>
          <a:bodyPr/>
          <a:lstStyle/>
          <a:p>
            <a:pPr marL="0" indent="0" algn="just">
              <a:lnSpc>
                <a:spcPct val="100000"/>
              </a:lnSpc>
              <a:buNone/>
            </a:pPr>
            <a:r>
              <a:rPr lang="en-US" dirty="0">
                <a:effectLst>
                  <a:outerShdw blurRad="38100" dist="38100" dir="2700000" algn="tl">
                    <a:srgbClr val="000000">
                      <a:alpha val="43137"/>
                    </a:srgbClr>
                  </a:outerShdw>
                </a:effectLst>
              </a:rPr>
              <a:t>“The Epicureans and the Stoics mocked Paul, calling him a babbler (v. 18b). The Greek word for ‘babbler’ is </a:t>
            </a:r>
            <a:r>
              <a:rPr lang="en-US" i="1" dirty="0" err="1">
                <a:effectLst>
                  <a:outerShdw blurRad="38100" dist="38100" dir="2700000" algn="tl">
                    <a:srgbClr val="000000">
                      <a:alpha val="43137"/>
                    </a:srgbClr>
                  </a:outerShdw>
                </a:effectLst>
              </a:rPr>
              <a:t>spermologos</a:t>
            </a:r>
            <a:r>
              <a:rPr lang="en-US" dirty="0">
                <a:effectLst>
                  <a:outerShdw blurRad="38100" dist="38100" dir="2700000" algn="tl">
                    <a:srgbClr val="000000">
                      <a:alpha val="43137"/>
                    </a:srgbClr>
                  </a:outerShdw>
                </a:effectLst>
              </a:rPr>
              <a:t>. Aristotle and Aristophanes used the term of crows or daws picking up grain in the fields. Plutarch used it of small carnivorous birds. Hence, the term often means ‘seed picker,’ ‘scavenger,’ or ‘</a:t>
            </a:r>
            <a:r>
              <a:rPr lang="en-US" dirty="0" err="1">
                <a:effectLst>
                  <a:outerShdw blurRad="38100" dist="38100" dir="2700000" algn="tl">
                    <a:srgbClr val="000000">
                      <a:alpha val="43137"/>
                    </a:srgbClr>
                  </a:outerShdw>
                </a:effectLst>
              </a:rPr>
              <a:t>scrapmonger</a:t>
            </a:r>
            <a:r>
              <a:rPr lang="en-US" dirty="0">
                <a:effectLst>
                  <a:outerShdw blurRad="38100" dist="38100" dir="2700000" algn="tl">
                    <a:srgbClr val="000000">
                      <a:alpha val="43137"/>
                    </a:srgbClr>
                  </a:outerShdw>
                </a:effectLst>
              </a:rPr>
              <a:t>.’ Paul was seen as one who took learning here and there and passed it on as his own. He was considered a loquacious person with nothing to say, and so they mocked, ‘Let us see what this little seed picker is going to say.’ This would have been an Epicurean question.”</a:t>
            </a:r>
          </a:p>
          <a:p>
            <a:pPr algn="just" rtl="0"/>
            <a:endParaRPr lang="en-US" alt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367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14989733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6965C-60CC-7D7B-9520-3B126B33779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BF03626-3ECD-BD33-8E7C-AAA7B4708B1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17:18c-d</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Mockery</a:t>
            </a:r>
          </a:p>
        </p:txBody>
      </p:sp>
      <p:sp>
        <p:nvSpPr>
          <p:cNvPr id="161795" name="Rectangle 3">
            <a:extLst>
              <a:ext uri="{FF2B5EF4-FFF2-40B4-BE49-F238E27FC236}">
                <a16:creationId xmlns:a16="http://schemas.microsoft.com/office/drawing/2014/main" id="{306E5033-3A2A-98AB-049E-420E101960EC}"/>
              </a:ext>
            </a:extLst>
          </p:cNvPr>
          <p:cNvSpPr>
            <a:spLocks noGrp="1" noChangeArrowheads="1"/>
          </p:cNvSpPr>
          <p:nvPr>
            <p:ph type="body" idx="1"/>
          </p:nvPr>
        </p:nvSpPr>
        <p:spPr>
          <a:xfrm>
            <a:off x="2438400" y="2286000"/>
            <a:ext cx="6096000" cy="2362201"/>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Babbler (18c)</a:t>
            </a:r>
          </a:p>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Resurrection (18d)</a:t>
            </a:r>
          </a:p>
          <a:p>
            <a:pPr marL="114300" lvl="2" indent="-571500">
              <a:lnSpc>
                <a:spcPct val="100000"/>
              </a:lnSpc>
              <a:spcBef>
                <a:spcPts val="0"/>
              </a:spcBef>
              <a:spcAft>
                <a:spcPts val="1800"/>
              </a:spcAft>
              <a:buClr>
                <a:srgbClr val="00FFFF"/>
              </a:buClr>
              <a:buFont typeface="+mj-lt"/>
              <a:buAutoNum type="arabicParenR"/>
              <a:defRPr/>
            </a:pP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B1E5AA86-BCE2-352D-7DA8-7F7FEFFA95E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3331890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9186150-574F-5E8B-D25C-209895259244}"/>
              </a:ext>
            </a:extLst>
          </p:cNvPr>
          <p:cNvSpPr>
            <a:spLocks noChangeArrowheads="1"/>
          </p:cNvSpPr>
          <p:nvPr/>
        </p:nvSpPr>
        <p:spPr bwMode="auto">
          <a:xfrm>
            <a:off x="5321405" y="2865373"/>
            <a:ext cx="1353967" cy="563628"/>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342943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1832E7A-C270-B9BA-9BD5-E99E0CB2E6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385C06-F8A4-5480-56ED-E5AFAA3DE6AB}"/>
              </a:ext>
            </a:extLst>
          </p:cNvPr>
          <p:cNvSpPr>
            <a:spLocks noGrp="1" noChangeArrowheads="1"/>
          </p:cNvSpPr>
          <p:nvPr>
            <p:ph type="title"/>
          </p:nvPr>
        </p:nvSpPr>
        <p:spPr>
          <a:xfrm>
            <a:off x="3267075" y="152400"/>
            <a:ext cx="5657850" cy="109728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2nd Missionary Journey</a:t>
            </a:r>
          </a:p>
        </p:txBody>
      </p:sp>
      <p:sp>
        <p:nvSpPr>
          <p:cNvPr id="161795" name="Rectangle 3">
            <a:extLst>
              <a:ext uri="{FF2B5EF4-FFF2-40B4-BE49-F238E27FC236}">
                <a16:creationId xmlns:a16="http://schemas.microsoft.com/office/drawing/2014/main" id="{35A153DE-3BF6-D1FF-215F-75CF01364FF9}"/>
              </a:ext>
            </a:extLst>
          </p:cNvPr>
          <p:cNvSpPr>
            <a:spLocks noGrp="1" noChangeArrowheads="1"/>
          </p:cNvSpPr>
          <p:nvPr>
            <p:ph type="body" idx="1"/>
          </p:nvPr>
        </p:nvSpPr>
        <p:spPr>
          <a:xfrm>
            <a:off x="609600" y="1295400"/>
            <a:ext cx="8153400" cy="5486400"/>
          </a:xfrm>
        </p:spPr>
        <p:txBody>
          <a:bodyPr/>
          <a:lstStyle/>
          <a:p>
            <a:pPr lvl="1" indent="-685800" eaLnBrk="1" hangingPunct="1">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Schism between Paul &amp; Barnabas (15:36-41)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Syria &amp; Cilicia ministry (16:1-5)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Macedonian call (16:6-10)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Philippian ministry (16:11-40)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Thessalonica ministry (17:1-9)</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b="1" u="sng" dirty="0">
                <a:solidFill>
                  <a:srgbClr val="FFFFCC"/>
                </a:solidFill>
                <a:effectLst>
                  <a:outerShdw blurRad="38100" dist="38100" dir="2700000" algn="tl">
                    <a:srgbClr val="000000">
                      <a:alpha val="43137"/>
                    </a:srgbClr>
                  </a:outerShdw>
                </a:effectLst>
              </a:rPr>
              <a:t>Berean ministry (17:10-15)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Athens’ ministry (17:16-34)</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Corinthian ministry (18:1-18)</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Ephesus’ ministry (18:19-21)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97FB3897-BFEC-F579-3E34-D77A4B818BED}"/>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7754772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29909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312AB-4199-7BB9-55C9-200915B246A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E2BCAE1-6F13-1570-2B3B-BD6E67FC5646}"/>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00FF00"/>
              </a:buClr>
              <a:buFont typeface="+mj-lt"/>
              <a:buAutoNum type="arabicPeriod" startAt="4"/>
            </a:pPr>
            <a:r>
              <a:rPr lang="en-US" sz="3600" b="1" dirty="0">
                <a:solidFill>
                  <a:srgbClr val="00FFFF"/>
                </a:solidFill>
                <a:effectLst>
                  <a:outerShdw blurRad="38100" dist="38100" dir="2700000" algn="tl">
                    <a:srgbClr val="000000">
                      <a:alpha val="43137"/>
                    </a:srgbClr>
                  </a:outerShdw>
                </a:effectLst>
                <a:cs typeface="Calibri" panose="020F0502020204030204" pitchFamily="34" charset="0"/>
              </a:rPr>
              <a:t>Acts 17:18-21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Philosophical Opposition </a:t>
            </a:r>
          </a:p>
        </p:txBody>
      </p:sp>
      <p:sp>
        <p:nvSpPr>
          <p:cNvPr id="161795" name="Rectangle 3">
            <a:extLst>
              <a:ext uri="{FF2B5EF4-FFF2-40B4-BE49-F238E27FC236}">
                <a16:creationId xmlns:a16="http://schemas.microsoft.com/office/drawing/2014/main" id="{F4CCC7D8-4EE6-4A36-CE3A-2CEC43A3132D}"/>
              </a:ext>
            </a:extLst>
          </p:cNvPr>
          <p:cNvSpPr>
            <a:spLocks noGrp="1" noChangeArrowheads="1"/>
          </p:cNvSpPr>
          <p:nvPr>
            <p:ph type="body" idx="1"/>
          </p:nvPr>
        </p:nvSpPr>
        <p:spPr>
          <a:xfrm>
            <a:off x="1981200" y="2286000"/>
            <a:ext cx="6358504" cy="2514600"/>
          </a:xfrm>
        </p:spPr>
        <p:txBody>
          <a:bodyPr/>
          <a:lstStyle/>
          <a:p>
            <a:pPr marL="514350" lvl="3" indent="-514350" eaLnBrk="1" hangingPunct="1">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Opponents (18a-b)</a:t>
            </a:r>
          </a:p>
          <a:p>
            <a:pPr marL="514350" lvl="3" indent="-514350" eaLnBrk="1" hangingPunct="1">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Mockery (18c-d)</a:t>
            </a:r>
          </a:p>
          <a:p>
            <a:pPr marL="514350" lvl="3" indent="-514350" eaLnBrk="1" hangingPunct="1">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Before the </a:t>
            </a:r>
            <a:r>
              <a:rPr lang="en-US" sz="2800" b="1" u="sng" dirty="0" err="1">
                <a:solidFill>
                  <a:srgbClr val="FFFFCC"/>
                </a:solidFill>
                <a:effectLst>
                  <a:outerShdw blurRad="38100" dist="38100" dir="2700000" algn="tl">
                    <a:srgbClr val="000000">
                      <a:alpha val="43137"/>
                    </a:srgbClr>
                  </a:outerShdw>
                </a:effectLst>
                <a:latin typeface="Calibri" panose="020F0502020204030204" pitchFamily="34" charset="0"/>
              </a:rPr>
              <a:t>Aeropagus</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 (19-21)</a:t>
            </a:r>
          </a:p>
        </p:txBody>
      </p:sp>
      <p:pic>
        <p:nvPicPr>
          <p:cNvPr id="4" name="Picture 3">
            <a:extLst>
              <a:ext uri="{FF2B5EF4-FFF2-40B4-BE49-F238E27FC236}">
                <a16:creationId xmlns:a16="http://schemas.microsoft.com/office/drawing/2014/main" id="{A4327945-D9D6-D567-F182-0DC430C10BB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2237606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C5BDB-FCD8-08BC-9F6A-9E3DC91F442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FC3A08A-45F1-59AF-D9F9-0C49B769D76A}"/>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17:19-21</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Before the </a:t>
            </a:r>
            <a:r>
              <a:rPr lang="en-US" sz="2800" dirty="0" err="1">
                <a:solidFill>
                  <a:srgbClr val="FFFFCC"/>
                </a:solidFill>
                <a:effectLst>
                  <a:outerShdw blurRad="38100" dist="38100" dir="2700000" algn="tl">
                    <a:srgbClr val="000000">
                      <a:alpha val="43137"/>
                    </a:srgbClr>
                  </a:outerShdw>
                </a:effectLst>
                <a:latin typeface="+mn-lt"/>
                <a:ea typeface="+mn-ea"/>
                <a:cs typeface="+mn-cs"/>
              </a:rPr>
              <a:t>Aeropagus</a:t>
            </a:r>
            <a:endParaRPr lang="en-US" sz="2800" dirty="0">
              <a:solidFill>
                <a:srgbClr val="FFFFCC"/>
              </a:solidFill>
              <a:effectLst>
                <a:outerShdw blurRad="38100" dist="38100" dir="2700000" algn="tl">
                  <a:srgbClr val="000000">
                    <a:alpha val="43137"/>
                  </a:srgbClr>
                </a:outerShdw>
              </a:effectLst>
              <a:latin typeface="+mn-lt"/>
              <a:ea typeface="+mn-ea"/>
              <a:cs typeface="+mn-cs"/>
            </a:endParaRPr>
          </a:p>
        </p:txBody>
      </p:sp>
      <p:sp>
        <p:nvSpPr>
          <p:cNvPr id="161795" name="Rectangle 3">
            <a:extLst>
              <a:ext uri="{FF2B5EF4-FFF2-40B4-BE49-F238E27FC236}">
                <a16:creationId xmlns:a16="http://schemas.microsoft.com/office/drawing/2014/main" id="{86E6A659-2D0B-3FA7-84A2-FC1DD0131C77}"/>
              </a:ext>
            </a:extLst>
          </p:cNvPr>
          <p:cNvSpPr>
            <a:spLocks noGrp="1" noChangeArrowheads="1"/>
          </p:cNvSpPr>
          <p:nvPr>
            <p:ph type="body" idx="1"/>
          </p:nvPr>
        </p:nvSpPr>
        <p:spPr>
          <a:xfrm>
            <a:off x="1066800" y="2286000"/>
            <a:ext cx="7467600" cy="2362201"/>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Transfer (19a)</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Need to explain strange teachings (19b-21)</a:t>
            </a:r>
          </a:p>
          <a:p>
            <a:pPr marL="114300" lvl="2" indent="-571500">
              <a:lnSpc>
                <a:spcPct val="100000"/>
              </a:lnSpc>
              <a:spcBef>
                <a:spcPts val="0"/>
              </a:spcBef>
              <a:spcAft>
                <a:spcPts val="1800"/>
              </a:spcAft>
              <a:buClr>
                <a:srgbClr val="00FFFF"/>
              </a:buClr>
              <a:buFont typeface="+mj-lt"/>
              <a:buAutoNum type="arabicParenR"/>
              <a:defRPr/>
            </a:pP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FFD3934C-AEE2-72BC-0926-AC24F45DA32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6485577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9C802-03E9-D9FF-2FF7-36CE3EB6482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92FD36F-602C-E5FA-EE1B-F3B1FDA176D6}"/>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17:19-21</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Before the </a:t>
            </a:r>
            <a:r>
              <a:rPr lang="en-US" sz="2800" dirty="0" err="1">
                <a:solidFill>
                  <a:srgbClr val="FFFFCC"/>
                </a:solidFill>
                <a:effectLst>
                  <a:outerShdw blurRad="38100" dist="38100" dir="2700000" algn="tl">
                    <a:srgbClr val="000000">
                      <a:alpha val="43137"/>
                    </a:srgbClr>
                  </a:outerShdw>
                </a:effectLst>
                <a:latin typeface="+mn-lt"/>
                <a:ea typeface="+mn-ea"/>
                <a:cs typeface="+mn-cs"/>
              </a:rPr>
              <a:t>Aeropagus</a:t>
            </a:r>
            <a:endParaRPr lang="en-US" sz="2800" dirty="0">
              <a:solidFill>
                <a:srgbClr val="FFFFCC"/>
              </a:solidFill>
              <a:effectLst>
                <a:outerShdw blurRad="38100" dist="38100" dir="2700000" algn="tl">
                  <a:srgbClr val="000000">
                    <a:alpha val="43137"/>
                  </a:srgbClr>
                </a:outerShdw>
              </a:effectLst>
              <a:latin typeface="+mn-lt"/>
              <a:ea typeface="+mn-ea"/>
              <a:cs typeface="+mn-cs"/>
            </a:endParaRPr>
          </a:p>
        </p:txBody>
      </p:sp>
      <p:sp>
        <p:nvSpPr>
          <p:cNvPr id="161795" name="Rectangle 3">
            <a:extLst>
              <a:ext uri="{FF2B5EF4-FFF2-40B4-BE49-F238E27FC236}">
                <a16:creationId xmlns:a16="http://schemas.microsoft.com/office/drawing/2014/main" id="{8869C86A-1FE1-7D52-CDC3-58830CC55BAE}"/>
              </a:ext>
            </a:extLst>
          </p:cNvPr>
          <p:cNvSpPr>
            <a:spLocks noGrp="1" noChangeArrowheads="1"/>
          </p:cNvSpPr>
          <p:nvPr>
            <p:ph type="body" idx="1"/>
          </p:nvPr>
        </p:nvSpPr>
        <p:spPr>
          <a:xfrm>
            <a:off x="1066800" y="2286000"/>
            <a:ext cx="7467600" cy="2362201"/>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Transfer (19a)</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Need to explain strange teachings (19b-21)</a:t>
            </a:r>
          </a:p>
          <a:p>
            <a:pPr marL="114300" lvl="2" indent="-571500">
              <a:lnSpc>
                <a:spcPct val="100000"/>
              </a:lnSpc>
              <a:spcBef>
                <a:spcPts val="0"/>
              </a:spcBef>
              <a:spcAft>
                <a:spcPts val="1800"/>
              </a:spcAft>
              <a:buClr>
                <a:srgbClr val="00FFFF"/>
              </a:buClr>
              <a:buFont typeface="+mj-lt"/>
              <a:buAutoNum type="arabicParenR"/>
              <a:defRPr/>
            </a:pP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349FC1EC-FBFA-B25F-89D8-E093E02A516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4189418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6596C-3F33-1940-57C9-06AA43A91F8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A97A6C9-F073-161C-ED7C-D58B4681842A}"/>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17:19-21</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Before the </a:t>
            </a:r>
            <a:r>
              <a:rPr lang="en-US" sz="2800" dirty="0" err="1">
                <a:solidFill>
                  <a:srgbClr val="FFFFCC"/>
                </a:solidFill>
                <a:effectLst>
                  <a:outerShdw blurRad="38100" dist="38100" dir="2700000" algn="tl">
                    <a:srgbClr val="000000">
                      <a:alpha val="43137"/>
                    </a:srgbClr>
                  </a:outerShdw>
                </a:effectLst>
                <a:latin typeface="+mn-lt"/>
                <a:ea typeface="+mn-ea"/>
                <a:cs typeface="+mn-cs"/>
              </a:rPr>
              <a:t>Aeropagus</a:t>
            </a:r>
            <a:endParaRPr lang="en-US" sz="2800" dirty="0">
              <a:solidFill>
                <a:srgbClr val="FFFFCC"/>
              </a:solidFill>
              <a:effectLst>
                <a:outerShdw blurRad="38100" dist="38100" dir="2700000" algn="tl">
                  <a:srgbClr val="000000">
                    <a:alpha val="43137"/>
                  </a:srgbClr>
                </a:outerShdw>
              </a:effectLst>
              <a:latin typeface="+mn-lt"/>
              <a:ea typeface="+mn-ea"/>
              <a:cs typeface="+mn-cs"/>
            </a:endParaRPr>
          </a:p>
        </p:txBody>
      </p:sp>
      <p:sp>
        <p:nvSpPr>
          <p:cNvPr id="161795" name="Rectangle 3">
            <a:extLst>
              <a:ext uri="{FF2B5EF4-FFF2-40B4-BE49-F238E27FC236}">
                <a16:creationId xmlns:a16="http://schemas.microsoft.com/office/drawing/2014/main" id="{65B02C25-2752-1697-65E0-0E0F66142557}"/>
              </a:ext>
            </a:extLst>
          </p:cNvPr>
          <p:cNvSpPr>
            <a:spLocks noGrp="1" noChangeArrowheads="1"/>
          </p:cNvSpPr>
          <p:nvPr>
            <p:ph type="body" idx="1"/>
          </p:nvPr>
        </p:nvSpPr>
        <p:spPr>
          <a:xfrm>
            <a:off x="1066800" y="2286000"/>
            <a:ext cx="7467600" cy="2362201"/>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Transfer (19a)</a:t>
            </a:r>
          </a:p>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Need to explain strange teachings (19b-21)</a:t>
            </a:r>
          </a:p>
          <a:p>
            <a:pPr marL="114300" lvl="2" indent="-571500">
              <a:lnSpc>
                <a:spcPct val="100000"/>
              </a:lnSpc>
              <a:spcBef>
                <a:spcPts val="0"/>
              </a:spcBef>
              <a:spcAft>
                <a:spcPts val="1800"/>
              </a:spcAft>
              <a:buClr>
                <a:srgbClr val="00FFFF"/>
              </a:buClr>
              <a:buFont typeface="+mj-lt"/>
              <a:buAutoNum type="arabicParenR"/>
              <a:defRPr/>
            </a:pP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6B8D4BB-B506-09AF-9EB5-48B05DC98C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2252927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0CD835-6579-7C3B-44E6-0D4012FC059C}"/>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3733800"/>
          </a:xfrm>
        </p:spPr>
        <p:txBody>
          <a:bodyPr/>
          <a:lstStyle/>
          <a:p>
            <a:pPr marL="0" indent="0" algn="ctr" defTabSz="685800" eaLnBrk="0" hangingPunct="0">
              <a:lnSpc>
                <a:spcPct val="100000"/>
              </a:lnSpc>
              <a:spcBef>
                <a:spcPts val="0"/>
              </a:spcBef>
              <a:spcAft>
                <a:spcPts val="900"/>
              </a:spcAft>
              <a:buClr>
                <a:schemeClr val="tx2"/>
              </a:buClr>
              <a:buSzPct val="75000"/>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4:3-4</a:t>
            </a:r>
          </a:p>
          <a:p>
            <a:pPr marL="0" indent="0" algn="just">
              <a:lnSpc>
                <a:spcPct val="100000"/>
              </a:lnSpc>
              <a:spcBef>
                <a:spcPts val="0"/>
              </a:spcBef>
              <a:buNone/>
            </a:pPr>
            <a:r>
              <a:rPr lang="en-US" sz="3300" dirty="0">
                <a:effectLst>
                  <a:outerShdw blurRad="38100" dist="38100" dir="2700000" algn="tl">
                    <a:srgbClr val="000000">
                      <a:alpha val="43137"/>
                    </a:srgbClr>
                  </a:outerShdw>
                </a:effectLst>
                <a:latin typeface="Calibri" panose="020F0502020204030204" pitchFamily="34" charset="0"/>
              </a:rPr>
              <a:t>“For the time will come when they will not endure sound doctrine; but </a:t>
            </a:r>
            <a:r>
              <a:rPr lang="en-US" sz="3300" i="1" dirty="0">
                <a:effectLst>
                  <a:outerShdw blurRad="38100" dist="38100" dir="2700000" algn="tl">
                    <a:srgbClr val="000000">
                      <a:alpha val="43137"/>
                    </a:srgbClr>
                  </a:outerShdw>
                </a:effectLst>
                <a:latin typeface="Calibri" panose="020F0502020204030204" pitchFamily="34" charset="0"/>
              </a:rPr>
              <a:t>wanting</a:t>
            </a:r>
            <a:r>
              <a:rPr lang="en-US" sz="3300" dirty="0">
                <a:effectLst>
                  <a:outerShdw blurRad="38100" dist="38100" dir="2700000" algn="tl">
                    <a:srgbClr val="000000">
                      <a:alpha val="43137"/>
                    </a:srgbClr>
                  </a:outerShdw>
                </a:effectLst>
                <a:latin typeface="Calibri" panose="020F0502020204030204" pitchFamily="34" charset="0"/>
              </a:rPr>
              <a:t> to have their ears tickled, they will accumulate for themselves teachers in accordance to their own desires, </a:t>
            </a:r>
            <a:r>
              <a:rPr lang="en-US" sz="3300" baseline="30000" dirty="0">
                <a:effectLst>
                  <a:outerShdw blurRad="38100" dist="38100" dir="2700000" algn="tl">
                    <a:srgbClr val="000000">
                      <a:alpha val="43137"/>
                    </a:srgbClr>
                  </a:outerShdw>
                </a:effectLst>
                <a:latin typeface="Calibri" panose="020F0502020204030204" pitchFamily="34" charset="0"/>
              </a:rPr>
              <a:t>4 </a:t>
            </a:r>
            <a:r>
              <a:rPr lang="en-US" sz="3300" dirty="0">
                <a:effectLst>
                  <a:outerShdw blurRad="38100" dist="38100" dir="2700000" algn="tl">
                    <a:srgbClr val="000000">
                      <a:alpha val="43137"/>
                    </a:srgbClr>
                  </a:outerShdw>
                </a:effectLst>
                <a:latin typeface="Calibri" panose="020F0502020204030204" pitchFamily="34" charset="0"/>
              </a:rPr>
              <a:t>and will turn away their ears from the truth and will turn aside to myths.”</a:t>
            </a:r>
          </a:p>
        </p:txBody>
      </p:sp>
      <p:pic>
        <p:nvPicPr>
          <p:cNvPr id="1026" name="Picture 2" descr="http://4.bp.blogspot.com/-Ah9oM4-sezE/VCJ4nfiVB8I/AAAAAAAAC2Y/TRCVVeUT5Mw/s1600/itching%2Bears%2B%282%2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616" y="3048000"/>
            <a:ext cx="2437414" cy="1828800"/>
          </a:xfrm>
          <a:prstGeom prst="rect">
            <a:avLst/>
          </a:prstGeom>
          <a:noFill/>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Paul’s witness (16-21)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Paul’s speech (22-31)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Athenians’ response (32-34)</a:t>
            </a:r>
          </a:p>
          <a:p>
            <a:pPr marL="457200" lvl="1" indent="-457200" eaLnBrk="1" hangingPunct="1">
              <a:lnSpc>
                <a:spcPct val="100000"/>
              </a:lnSpc>
              <a:spcBef>
                <a:spcPts val="0"/>
              </a:spcBef>
              <a:spcAft>
                <a:spcPts val="1800"/>
              </a:spcAft>
              <a:buClr>
                <a:srgbClr val="CC66FF"/>
              </a:buClr>
              <a:buSzPct val="100000"/>
              <a:buFont typeface="+mj-lt"/>
              <a:buAutoNum type="alphaUcPeriod"/>
              <a:defRPr/>
            </a:pP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VII. Athens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17:16-34</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4759150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1523999" y="2209800"/>
            <a:ext cx="6301317" cy="25146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Location (22a)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Introduction (22b-23a)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Unknown God described (23b-28)</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Man’s responsibility (29-31)</a:t>
            </a:r>
            <a:endPar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48BF909-D269-3EA3-196F-3F2538DB8CF8}"/>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17:22-31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Paul’s Speech</a:t>
            </a:r>
          </a:p>
        </p:txBody>
      </p:sp>
    </p:spTree>
    <p:extLst>
      <p:ext uri="{BB962C8B-B14F-4D97-AF65-F5344CB8AC3E}">
        <p14:creationId xmlns:p14="http://schemas.microsoft.com/office/powerpoint/2010/main" val="17215375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1523999" y="2209800"/>
            <a:ext cx="6301317" cy="22860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Location (22a)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Introduction (22b-23a)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Unknown God described (23b-28)</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Man’s responsibility (29-31)</a:t>
            </a:r>
            <a:endPar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48BF909-D269-3EA3-196F-3F2538DB8CF8}"/>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17:22-31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Paul’s Speech</a:t>
            </a:r>
          </a:p>
        </p:txBody>
      </p:sp>
    </p:spTree>
    <p:extLst>
      <p:ext uri="{BB962C8B-B14F-4D97-AF65-F5344CB8AC3E}">
        <p14:creationId xmlns:p14="http://schemas.microsoft.com/office/powerpoint/2010/main" val="14970715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467" name="Group 3"/>
          <p:cNvGraphicFramePr>
            <a:graphicFrameLocks noGrp="1"/>
          </p:cNvGraphicFramePr>
          <p:nvPr>
            <p:ph type="tbl" idx="4294967295"/>
            <p:extLst>
              <p:ext uri="{D42A27DB-BD31-4B8C-83A1-F6EECF244321}">
                <p14:modId xmlns:p14="http://schemas.microsoft.com/office/powerpoint/2010/main" val="1998528109"/>
              </p:ext>
            </p:extLst>
          </p:nvPr>
        </p:nvGraphicFramePr>
        <p:xfrm>
          <a:off x="609600" y="280416"/>
          <a:ext cx="11038133" cy="6217920"/>
        </p:xfrm>
        <a:graphic>
          <a:graphicData uri="http://schemas.openxmlformats.org/drawingml/2006/table">
            <a:tbl>
              <a:tblPr/>
              <a:tblGrid>
                <a:gridCol w="3357173">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gridCol w="3566160">
                  <a:extLst>
                    <a:ext uri="{9D8B030D-6E8A-4147-A177-3AD203B41FA5}">
                      <a16:colId xmlns:a16="http://schemas.microsoft.com/office/drawing/2014/main" val="20002"/>
                    </a:ext>
                  </a:extLst>
                </a:gridCol>
              </a:tblGrid>
              <a:tr h="914400">
                <a:tc gridSpan="3">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360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GENERAL VS. SPECIAL REVELATION</a:t>
                      </a:r>
                    </a:p>
                  </a:txBody>
                  <a:tcPr marL="121920" marR="12192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32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tc hMerge="1">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32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2"/>
                      <a:tile tx="0" ty="0" sx="100000" sy="100000" flip="none" algn="tl"/>
                    </a:blipFill>
                  </a:tcPr>
                </a:tc>
                <a:extLst>
                  <a:ext uri="{0D108BD9-81ED-4DB2-BD59-A6C34878D82A}">
                    <a16:rowId xmlns:a16="http://schemas.microsoft.com/office/drawing/2014/main" val="1823463867"/>
                  </a:ext>
                </a:extLst>
              </a:tr>
              <a:tr h="731520">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endParaRPr kumimoji="0" lang="en-US" sz="2800" b="0"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endParaRP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GENERAL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SPECIAL</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914400">
                <a:tc>
                  <a:txBody>
                    <a:bodyPr/>
                    <a:lstStyle/>
                    <a:p>
                      <a:pPr marL="231775" marR="0" lvl="1" indent="0" algn="l"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FFFF99"/>
                          </a:solidFill>
                          <a:effectLst>
                            <a:outerShdw blurRad="38100" dist="38100" dir="2700000" algn="tl">
                              <a:srgbClr val="000000">
                                <a:alpha val="43137"/>
                              </a:srgbClr>
                            </a:outerShdw>
                          </a:effectLst>
                          <a:latin typeface="Calibri" pitchFamily="34" charset="0"/>
                          <a:cs typeface="Calibri" pitchFamily="34" charset="0"/>
                        </a:rPr>
                        <a:t>EXAMPLES</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Nature, conscience </a:t>
                      </a:r>
                    </a:p>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(Rom 1–2)</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Incarnation, Scripture, miracles</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914400">
                <a:tc>
                  <a:txBody>
                    <a:bodyPr/>
                    <a:lstStyle/>
                    <a:p>
                      <a:pPr marL="231775" marR="0" lvl="1" indent="0" algn="l"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rgbClr val="FFFF99"/>
                          </a:solidFill>
                          <a:effectLst>
                            <a:outerShdw blurRad="38100" dist="38100" dir="2700000" algn="tl">
                              <a:srgbClr val="000000">
                                <a:alpha val="43137"/>
                              </a:srgbClr>
                            </a:outerShdw>
                          </a:effectLst>
                          <a:latin typeface="Calibri" pitchFamily="34" charset="0"/>
                          <a:ea typeface="+mn-ea"/>
                          <a:cs typeface="Calibri" pitchFamily="34" charset="0"/>
                        </a:rPr>
                        <a:t>AVAILABILITY</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All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Some</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231775" marR="0" lvl="1" indent="0" algn="l"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rgbClr val="FFFF99"/>
                          </a:solidFill>
                          <a:effectLst>
                            <a:outerShdw blurRad="38100" dist="38100" dir="2700000" algn="tl">
                              <a:srgbClr val="000000">
                                <a:alpha val="43137"/>
                              </a:srgbClr>
                            </a:outerShdw>
                          </a:effectLst>
                          <a:latin typeface="Calibri" pitchFamily="34" charset="0"/>
                          <a:ea typeface="+mn-ea"/>
                          <a:cs typeface="Calibri" pitchFamily="34" charset="0"/>
                        </a:rPr>
                        <a:t>ACCOMPLISHMENT</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Accountability </a:t>
                      </a:r>
                    </a:p>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(Rom 1)</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Salvation (Acts 4:12; </a:t>
                      </a:r>
                    </a:p>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2 Tim 3:15)</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914400">
                <a:tc>
                  <a:txBody>
                    <a:bodyPr/>
                    <a:lstStyle/>
                    <a:p>
                      <a:pPr marL="231775" marR="0" lvl="1" indent="0" algn="l"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rgbClr val="FFFF99"/>
                          </a:solidFill>
                          <a:effectLst>
                            <a:outerShdw blurRad="38100" dist="38100" dir="2700000" algn="tl">
                              <a:srgbClr val="000000">
                                <a:alpha val="43137"/>
                              </a:srgbClr>
                            </a:outerShdw>
                          </a:effectLst>
                          <a:latin typeface="Calibri" pitchFamily="34" charset="0"/>
                          <a:ea typeface="+mn-ea"/>
                          <a:cs typeface="Calibri" pitchFamily="34" charset="0"/>
                        </a:rPr>
                        <a:t>FORM</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Non-written / non-verbal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Written</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914400">
                <a:tc>
                  <a:txBody>
                    <a:bodyPr/>
                    <a:lstStyle/>
                    <a:p>
                      <a:pPr marL="231775" marR="0" lvl="1" indent="0" algn="l"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rgbClr val="FFFF99"/>
                          </a:solidFill>
                          <a:effectLst>
                            <a:outerShdw blurRad="38100" dist="38100" dir="2700000" algn="tl">
                              <a:srgbClr val="000000">
                                <a:alpha val="43137"/>
                              </a:srgbClr>
                            </a:outerShdw>
                          </a:effectLst>
                          <a:latin typeface="Calibri" pitchFamily="34" charset="0"/>
                          <a:ea typeface="+mn-ea"/>
                          <a:cs typeface="Calibri" pitchFamily="34" charset="0"/>
                        </a:rPr>
                        <a:t>QUALITY</a:t>
                      </a:r>
                    </a:p>
                  </a:txBody>
                  <a:tcPr marL="121920" marR="12192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Natural</a:t>
                      </a:r>
                    </a:p>
                  </a:txBody>
                  <a:tcPr marL="121920" marR="1219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ts val="0"/>
                        </a:spcBef>
                        <a:spcAft>
                          <a:spcPct val="0"/>
                        </a:spcAft>
                        <a:buClr>
                          <a:schemeClr val="tx2"/>
                        </a:buClr>
                        <a:buSzPct val="75000"/>
                        <a:buFont typeface="Wingdings" pitchFamily="2" charset="2"/>
                        <a:buNone/>
                        <a:tabLst/>
                      </a:pPr>
                      <a:r>
                        <a:rPr kumimoji="0" lang="en-US" sz="27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rPr>
                        <a:t>Supernatural, miraculous</a:t>
                      </a:r>
                    </a:p>
                  </a:txBody>
                  <a:tcPr marL="121920" marR="12192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1905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Journey to Berea (10a)</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Synagogue ministry (10b)</a:t>
            </a:r>
            <a:endParaRPr lang="en-US" sz="2800" b="1" u="sng" dirty="0">
              <a:effectLst>
                <a:outerShdw blurRad="38100" dist="38100" dir="2700000" algn="tl">
                  <a:srgbClr val="000000">
                    <a:alpha val="43137"/>
                  </a:srgbClr>
                </a:outerShdw>
              </a:effectLst>
              <a:latin typeface="Calibri" panose="020F0502020204030204" pitchFamily="34" charset="0"/>
            </a:endParaRP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Berean Discernment (11)</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1</a:t>
            </a:r>
            <a:r>
              <a:rPr lang="en-US" sz="2800" baseline="30000" dirty="0">
                <a:effectLst>
                  <a:outerShdw blurRad="38100" dist="38100" dir="2700000" algn="tl">
                    <a:srgbClr val="000000">
                      <a:alpha val="43137"/>
                    </a:srgbClr>
                  </a:outerShdw>
                </a:effectLst>
                <a:latin typeface="Calibri" panose="020F0502020204030204" pitchFamily="34" charset="0"/>
              </a:rPr>
              <a:t>st</a:t>
            </a:r>
            <a:r>
              <a:rPr lang="en-US" sz="2800" dirty="0">
                <a:effectLst>
                  <a:outerShdw blurRad="38100" dist="38100" dir="2700000" algn="tl">
                    <a:srgbClr val="000000">
                      <a:alpha val="43137"/>
                    </a:srgbClr>
                  </a:outerShdw>
                </a:effectLst>
                <a:latin typeface="Calibri" panose="020F0502020204030204" pitchFamily="34" charset="0"/>
              </a:rPr>
              <a:t> Berean Believers (12)</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Opposition (13-15)</a:t>
            </a: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 Berean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17:10-15</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1985959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47C35-B676-42F5-ACA1-C7E5D2018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609600" y="1"/>
            <a:ext cx="10972800" cy="4801314"/>
          </a:xfrm>
          <a:prstGeom prst="rect">
            <a:avLst/>
          </a:prstGeom>
        </p:spPr>
        <p:txBody>
          <a:bodyPr wrap="square">
            <a:spAutoFit/>
          </a:bodyPr>
          <a:lstStyle/>
          <a:p>
            <a:pPr algn="ctr" defTabSz="685800">
              <a:spcBef>
                <a:spcPts val="0"/>
              </a:spcBef>
              <a:spcAft>
                <a:spcPts val="6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1:18–20</a:t>
            </a:r>
          </a:p>
          <a:p>
            <a:pPr algn="just">
              <a:spcBef>
                <a:spcPts val="0"/>
              </a:spcBef>
              <a:spcAft>
                <a:spcPts val="1000"/>
              </a:spcAft>
            </a:pPr>
            <a:r>
              <a:rPr lang="en-US" sz="3200" baseline="30000" dirty="0">
                <a:effectLst>
                  <a:outerShdw blurRad="38100" dist="38100" dir="2700000" algn="tl">
                    <a:srgbClr val="000000">
                      <a:alpha val="43137"/>
                    </a:srgbClr>
                  </a:outerShdw>
                </a:effectLst>
                <a:latin typeface="Calibri" panose="020F0502020204030204" pitchFamily="34" charset="0"/>
              </a:rPr>
              <a:t>18</a:t>
            </a:r>
            <a:r>
              <a:rPr lang="en-US" sz="3200" dirty="0">
                <a:effectLst>
                  <a:outerShdw blurRad="38100" dist="38100" dir="2700000" algn="tl">
                    <a:srgbClr val="000000">
                      <a:alpha val="43137"/>
                    </a:srgbClr>
                  </a:outerShdw>
                </a:effectLst>
                <a:latin typeface="Calibri" panose="020F0502020204030204" pitchFamily="34" charset="0"/>
              </a:rPr>
              <a:t> For the wrath of God is revealed from heaven against all ungodliness and unrighteousness of men who suppress the truth in unrighteousness, </a:t>
            </a:r>
            <a:r>
              <a:rPr lang="en-US" sz="3200" baseline="30000" dirty="0">
                <a:effectLst>
                  <a:outerShdw blurRad="38100" dist="38100" dir="2700000" algn="tl">
                    <a:srgbClr val="000000">
                      <a:alpha val="43137"/>
                    </a:srgbClr>
                  </a:outerShdw>
                </a:effectLst>
                <a:latin typeface="Calibri" panose="020F0502020204030204" pitchFamily="34" charset="0"/>
              </a:rPr>
              <a:t>19</a:t>
            </a:r>
            <a:r>
              <a:rPr lang="en-US" sz="3200" dirty="0">
                <a:effectLst>
                  <a:outerShdw blurRad="38100" dist="38100" dir="2700000" algn="tl">
                    <a:srgbClr val="000000">
                      <a:alpha val="43137"/>
                    </a:srgbClr>
                  </a:outerShdw>
                </a:effectLst>
                <a:latin typeface="Calibri" panose="020F0502020204030204" pitchFamily="34" charset="0"/>
              </a:rPr>
              <a:t> because that which is known about God is evident within them; for God made it evident to them. </a:t>
            </a:r>
            <a:r>
              <a:rPr lang="en-US" sz="3200" baseline="30000" dirty="0">
                <a:effectLst>
                  <a:outerShdw blurRad="38100" dist="38100" dir="2700000" algn="tl">
                    <a:srgbClr val="000000">
                      <a:alpha val="43137"/>
                    </a:srgbClr>
                  </a:outerShdw>
                </a:effectLst>
                <a:latin typeface="Calibri" panose="020F0502020204030204" pitchFamily="34" charset="0"/>
              </a:rPr>
              <a:t>20</a:t>
            </a:r>
            <a:r>
              <a:rPr lang="en-US" sz="3200" dirty="0">
                <a:effectLst>
                  <a:outerShdw blurRad="38100" dist="38100" dir="2700000" algn="tl">
                    <a:srgbClr val="000000">
                      <a:alpha val="43137"/>
                    </a:srgbClr>
                  </a:outerShdw>
                </a:effectLst>
                <a:latin typeface="Calibri" panose="020F0502020204030204" pitchFamily="34" charset="0"/>
              </a:rPr>
              <a:t> For since the creation of the world His invisible attributes, His eternal power and divine nature, have been clearly seen, being understood through what has been made, so that they are without excuse. </a:t>
            </a:r>
          </a:p>
        </p:txBody>
      </p:sp>
    </p:spTree>
    <p:extLst>
      <p:ext uri="{BB962C8B-B14F-4D97-AF65-F5344CB8AC3E}">
        <p14:creationId xmlns:p14="http://schemas.microsoft.com/office/powerpoint/2010/main" val="8700919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E2694-C1DD-98A0-C5FA-47E4E92A185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A26CB80-A97E-0D17-CAAF-A1721FF1D71E}"/>
              </a:ext>
            </a:extLst>
          </p:cNvPr>
          <p:cNvSpPr>
            <a:spLocks noGrp="1" noChangeArrowheads="1"/>
          </p:cNvSpPr>
          <p:nvPr>
            <p:ph type="body" idx="1"/>
          </p:nvPr>
        </p:nvSpPr>
        <p:spPr>
          <a:xfrm>
            <a:off x="1524000" y="1676400"/>
            <a:ext cx="7366000" cy="35052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Living (15d)</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Creator (15e)</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Patient (16)</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Revealer (17a)</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Good (17b)</a:t>
            </a:r>
          </a:p>
          <a:p>
            <a:pPr marL="0" indent="0">
              <a:lnSpc>
                <a:spcPct val="100000"/>
              </a:lnSpc>
              <a:spcBef>
                <a:spcPts val="0"/>
              </a:spcBef>
              <a:spcAft>
                <a:spcPts val="18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17C6C225-6B55-0ECB-B8EF-2EAFCD49BFCE}"/>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2F03D6F9-6662-03A2-456C-E4D8B6844F81}"/>
              </a:ext>
            </a:extLst>
          </p:cNvPr>
          <p:cNvSpPr txBox="1">
            <a:spLocks noChangeArrowheads="1"/>
          </p:cNvSpPr>
          <p:nvPr/>
        </p:nvSpPr>
        <p:spPr bwMode="auto">
          <a:xfrm>
            <a:off x="2738437" y="152400"/>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14:15d-17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God’s Attributes</a:t>
            </a:r>
          </a:p>
        </p:txBody>
      </p:sp>
    </p:spTree>
    <p:extLst>
      <p:ext uri="{BB962C8B-B14F-4D97-AF65-F5344CB8AC3E}">
        <p14:creationId xmlns:p14="http://schemas.microsoft.com/office/powerpoint/2010/main" val="39210688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1523999" y="2209800"/>
            <a:ext cx="6301317" cy="22860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Location (22a)</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Introduction (22b-23a)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Unknown God described (23b-28)</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Man’s responsibility (29-31)</a:t>
            </a:r>
            <a:endPar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48BF909-D269-3EA3-196F-3F2538DB8CF8}"/>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17:22-31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Paul’s Speech</a:t>
            </a:r>
          </a:p>
        </p:txBody>
      </p:sp>
    </p:spTree>
    <p:extLst>
      <p:ext uri="{BB962C8B-B14F-4D97-AF65-F5344CB8AC3E}">
        <p14:creationId xmlns:p14="http://schemas.microsoft.com/office/powerpoint/2010/main" val="42734889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0"/>
            <a:ext cx="6715125" cy="109728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17:22b-23a</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Introduction</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1981200" y="2286000"/>
            <a:ext cx="6563696" cy="38862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Audience described (22b)</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Evidence of description (23a)</a:t>
            </a:r>
          </a:p>
          <a:p>
            <a:pPr marL="514350" lvl="3" indent="-514350">
              <a:lnSpc>
                <a:spcPct val="100000"/>
              </a:lnSpc>
              <a:spcBef>
                <a:spcPts val="0"/>
              </a:spcBef>
              <a:spcAft>
                <a:spcPts val="1200"/>
              </a:spcAft>
              <a:buClr>
                <a:srgbClr val="FFC000"/>
              </a:buClr>
              <a:buFont typeface="+mj-lt"/>
              <a:buAutoNum type="alphaLcParenR"/>
              <a:defRPr/>
            </a:pPr>
            <a:endParaRPr lang="en-US" sz="2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166079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6D3BB-8B06-7FCB-9170-58C532B0CAE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2B7E64B-3469-4879-0180-145700FE8B66}"/>
              </a:ext>
            </a:extLst>
          </p:cNvPr>
          <p:cNvSpPr>
            <a:spLocks noGrp="1" noChangeArrowheads="1"/>
          </p:cNvSpPr>
          <p:nvPr>
            <p:ph type="title"/>
          </p:nvPr>
        </p:nvSpPr>
        <p:spPr>
          <a:xfrm>
            <a:off x="2738437" y="228600"/>
            <a:ext cx="6715125" cy="109728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17:22b-23a</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Introduction</a:t>
            </a:r>
          </a:p>
        </p:txBody>
      </p:sp>
      <p:sp>
        <p:nvSpPr>
          <p:cNvPr id="161795" name="Rectangle 3">
            <a:extLst>
              <a:ext uri="{FF2B5EF4-FFF2-40B4-BE49-F238E27FC236}">
                <a16:creationId xmlns:a16="http://schemas.microsoft.com/office/drawing/2014/main" id="{F892B046-FE39-58A6-64B0-EEE9C6CE37EF}"/>
              </a:ext>
            </a:extLst>
          </p:cNvPr>
          <p:cNvSpPr>
            <a:spLocks noGrp="1" noChangeArrowheads="1"/>
          </p:cNvSpPr>
          <p:nvPr>
            <p:ph type="body" idx="1"/>
          </p:nvPr>
        </p:nvSpPr>
        <p:spPr>
          <a:xfrm>
            <a:off x="1981200" y="2286000"/>
            <a:ext cx="6563696" cy="38862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Audience described (22b)</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Evidence of description (23a)</a:t>
            </a:r>
          </a:p>
          <a:p>
            <a:pPr marL="514350" lvl="3" indent="-514350">
              <a:lnSpc>
                <a:spcPct val="100000"/>
              </a:lnSpc>
              <a:spcBef>
                <a:spcPts val="0"/>
              </a:spcBef>
              <a:spcAft>
                <a:spcPts val="1200"/>
              </a:spcAft>
              <a:buClr>
                <a:srgbClr val="FFC000"/>
              </a:buClr>
              <a:buFont typeface="+mj-lt"/>
              <a:buAutoNum type="alphaLcParenR"/>
              <a:defRPr/>
            </a:pPr>
            <a:endParaRPr lang="en-US" sz="2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2DDDA0B9-19F0-9537-B646-4F9D893B180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741286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0D010-29B8-4533-881E-ABAEB10F015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4EC3D04-0492-F30D-C152-FDB75FE70524}"/>
              </a:ext>
            </a:extLst>
          </p:cNvPr>
          <p:cNvSpPr>
            <a:spLocks noGrp="1" noChangeArrowheads="1"/>
          </p:cNvSpPr>
          <p:nvPr>
            <p:ph type="title"/>
          </p:nvPr>
        </p:nvSpPr>
        <p:spPr>
          <a:xfrm>
            <a:off x="2738437" y="228600"/>
            <a:ext cx="6715125" cy="109728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17:22b-23a</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Introduction</a:t>
            </a:r>
          </a:p>
        </p:txBody>
      </p:sp>
      <p:sp>
        <p:nvSpPr>
          <p:cNvPr id="161795" name="Rectangle 3">
            <a:extLst>
              <a:ext uri="{FF2B5EF4-FFF2-40B4-BE49-F238E27FC236}">
                <a16:creationId xmlns:a16="http://schemas.microsoft.com/office/drawing/2014/main" id="{CCABBCB0-08BE-D6D1-4CF2-E4BDB8DEF7A0}"/>
              </a:ext>
            </a:extLst>
          </p:cNvPr>
          <p:cNvSpPr>
            <a:spLocks noGrp="1" noChangeArrowheads="1"/>
          </p:cNvSpPr>
          <p:nvPr>
            <p:ph type="body" idx="1"/>
          </p:nvPr>
        </p:nvSpPr>
        <p:spPr>
          <a:xfrm>
            <a:off x="1981200" y="2286000"/>
            <a:ext cx="6563696" cy="38862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Audience described (22b)</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Evidence of description (23a)</a:t>
            </a:r>
          </a:p>
          <a:p>
            <a:pPr marL="514350" lvl="3" indent="-514350">
              <a:lnSpc>
                <a:spcPct val="100000"/>
              </a:lnSpc>
              <a:spcBef>
                <a:spcPts val="0"/>
              </a:spcBef>
              <a:spcAft>
                <a:spcPts val="1200"/>
              </a:spcAft>
              <a:buClr>
                <a:srgbClr val="FFC000"/>
              </a:buClr>
              <a:buFont typeface="+mj-lt"/>
              <a:buAutoNum type="alphaLcParenR"/>
              <a:defRPr/>
            </a:pPr>
            <a:endParaRPr lang="en-US" sz="2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400DA9AA-6475-B7B6-0CE0-7C72D258921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5519625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1523999" y="2209800"/>
            <a:ext cx="6301317" cy="22860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Location (22a)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Introduction (22b-23a)</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Unknown God described (23b-28)</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Man’s responsibility (29-31)</a:t>
            </a: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48BF909-D269-3EA3-196F-3F2538DB8CF8}"/>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17:22-31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Paul’s Speech</a:t>
            </a:r>
          </a:p>
        </p:txBody>
      </p:sp>
    </p:spTree>
    <p:extLst>
      <p:ext uri="{BB962C8B-B14F-4D97-AF65-F5344CB8AC3E}">
        <p14:creationId xmlns:p14="http://schemas.microsoft.com/office/powerpoint/2010/main" val="18698727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17:23b-28</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Unknown God Described</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Introduction (23b)</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Characteristics (24-28)</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0048841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17:23b-28</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Unknown God Described</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Introduction (23b)</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Characteristics (24-28)</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328340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17:23b-28</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Unknown God Described</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Introduction (23b)</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Characteristics (24-28)</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655337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83B3C-83BA-801F-A43C-028BBE268BA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249495F-A716-839F-67E8-E2C7CBF7F69B}"/>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startAt="5"/>
            </a:pPr>
            <a:r>
              <a:rPr lang="en-US" sz="3600" b="1" dirty="0">
                <a:solidFill>
                  <a:srgbClr val="00FFFF"/>
                </a:solidFill>
                <a:effectLst>
                  <a:outerShdw blurRad="38100" dist="38100" dir="2700000" algn="tl">
                    <a:srgbClr val="000000">
                      <a:alpha val="43137"/>
                    </a:srgbClr>
                  </a:outerShdw>
                </a:effectLst>
                <a:cs typeface="Calibri" panose="020F0502020204030204" pitchFamily="34" charset="0"/>
              </a:rPr>
              <a:t>Acts 17:13-15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Opposition </a:t>
            </a:r>
          </a:p>
        </p:txBody>
      </p:sp>
      <p:sp>
        <p:nvSpPr>
          <p:cNvPr id="161795" name="Rectangle 3">
            <a:extLst>
              <a:ext uri="{FF2B5EF4-FFF2-40B4-BE49-F238E27FC236}">
                <a16:creationId xmlns:a16="http://schemas.microsoft.com/office/drawing/2014/main" id="{CE865332-0EAC-9D8A-EC1C-215669678760}"/>
              </a:ext>
            </a:extLst>
          </p:cNvPr>
          <p:cNvSpPr>
            <a:spLocks noGrp="1" noChangeArrowheads="1"/>
          </p:cNvSpPr>
          <p:nvPr>
            <p:ph type="body" idx="1"/>
          </p:nvPr>
        </p:nvSpPr>
        <p:spPr>
          <a:xfrm>
            <a:off x="1524000" y="2286000"/>
            <a:ext cx="4267200" cy="1784888"/>
          </a:xfrm>
        </p:spPr>
        <p:txBody>
          <a:bodyPr/>
          <a:lstStyle/>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Source (13)</a:t>
            </a:r>
          </a:p>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 leaves Athens (14)</a:t>
            </a:r>
          </a:p>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 in Athens (15)</a:t>
            </a:r>
          </a:p>
        </p:txBody>
      </p:sp>
      <p:pic>
        <p:nvPicPr>
          <p:cNvPr id="4" name="Picture 3">
            <a:extLst>
              <a:ext uri="{FF2B5EF4-FFF2-40B4-BE49-F238E27FC236}">
                <a16:creationId xmlns:a16="http://schemas.microsoft.com/office/drawing/2014/main" id="{BEEEE05E-B1D0-BC93-01B3-DDE2AC1DDD0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042008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6965C-60CC-7D7B-9520-3B126B33779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BF03626-3ECD-BD33-8E7C-AAA7B4708B1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17:24-28</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Characteristics</a:t>
            </a:r>
          </a:p>
        </p:txBody>
      </p:sp>
      <p:sp>
        <p:nvSpPr>
          <p:cNvPr id="161795" name="Rectangle 3">
            <a:extLst>
              <a:ext uri="{FF2B5EF4-FFF2-40B4-BE49-F238E27FC236}">
                <a16:creationId xmlns:a16="http://schemas.microsoft.com/office/drawing/2014/main" id="{306E5033-3A2A-98AB-049E-420E101960EC}"/>
              </a:ext>
            </a:extLst>
          </p:cNvPr>
          <p:cNvSpPr>
            <a:spLocks noGrp="1" noChangeArrowheads="1"/>
          </p:cNvSpPr>
          <p:nvPr>
            <p:ph type="body" idx="1"/>
          </p:nvPr>
        </p:nvSpPr>
        <p:spPr>
          <a:xfrm>
            <a:off x="1066800" y="1828800"/>
            <a:ext cx="7467600" cy="3200400"/>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Creator (24)</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Sufficient (25)</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Humanity’s creator (26)</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Purpose: that men might seek Him (27)</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Man’s preserver (28)</a:t>
            </a: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B1E5AA86-BCE2-352D-7DA8-7F7FEFFA95E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3311322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6965C-60CC-7D7B-9520-3B126B33779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BF03626-3ECD-BD33-8E7C-AAA7B4708B1C}"/>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17:24-28</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Characteristics</a:t>
            </a:r>
          </a:p>
        </p:txBody>
      </p:sp>
      <p:sp>
        <p:nvSpPr>
          <p:cNvPr id="161795" name="Rectangle 3">
            <a:extLst>
              <a:ext uri="{FF2B5EF4-FFF2-40B4-BE49-F238E27FC236}">
                <a16:creationId xmlns:a16="http://schemas.microsoft.com/office/drawing/2014/main" id="{306E5033-3A2A-98AB-049E-420E101960EC}"/>
              </a:ext>
            </a:extLst>
          </p:cNvPr>
          <p:cNvSpPr>
            <a:spLocks noGrp="1" noChangeArrowheads="1"/>
          </p:cNvSpPr>
          <p:nvPr>
            <p:ph type="body" idx="1"/>
          </p:nvPr>
        </p:nvSpPr>
        <p:spPr>
          <a:xfrm>
            <a:off x="1066800" y="1828800"/>
            <a:ext cx="7467600" cy="3291840"/>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Creator (24)</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Sufficient (25)</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Humanity’s creator (26)</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Purpose: that men might seek Him (27)</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Man’s preserver (28)</a:t>
            </a: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B1E5AA86-BCE2-352D-7DA8-7F7FEFFA95E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294747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3733800"/>
          </a:xfrm>
        </p:spPr>
        <p:txBody>
          <a:bodyPr/>
          <a:lstStyle/>
          <a:p>
            <a:pPr marL="0" indent="0" algn="just" rtl="0">
              <a:lnSpc>
                <a:spcPct val="100000"/>
              </a:lnSpc>
              <a:buNone/>
            </a:pPr>
            <a:r>
              <a:rPr lang="en-US" dirty="0">
                <a:effectLst>
                  <a:outerShdw blurRad="38100" dist="38100" dir="2700000" algn="tl">
                    <a:srgbClr val="000000">
                      <a:alpha val="43137"/>
                    </a:srgbClr>
                  </a:outerShdw>
                </a:effectLst>
              </a:rPr>
              <a:t>“</a:t>
            </a:r>
            <a:r>
              <a:rPr lang="en-US" b="0" i="0" u="none" strike="noStrike" dirty="0">
                <a:effectLst>
                  <a:outerShdw blurRad="38100" dist="38100" dir="2700000" algn="tl">
                    <a:srgbClr val="000000">
                      <a:alpha val="43137"/>
                    </a:srgbClr>
                  </a:outerShdw>
                </a:effectLst>
              </a:rPr>
              <a:t>The first characteristic is that God is the Creator and the source of all life (v. 24). When Paul stated, </a:t>
            </a:r>
            <a:r>
              <a:rPr lang="en-US" b="0" i="1" u="none" strike="noStrike" dirty="0">
                <a:effectLst>
                  <a:outerShdw blurRad="38100" dist="38100" dir="2700000" algn="tl">
                    <a:srgbClr val="000000">
                      <a:alpha val="43137"/>
                    </a:srgbClr>
                  </a:outerShdw>
                </a:effectLst>
              </a:rPr>
              <a:t>The God that made the world and all things therein</a:t>
            </a:r>
            <a:r>
              <a:rPr lang="en-US" b="0" i="0" u="none" strike="noStrike" dirty="0">
                <a:effectLst>
                  <a:outerShdw blurRad="38100" dist="38100" dir="2700000" algn="tl">
                    <a:srgbClr val="000000">
                      <a:alpha val="43137"/>
                    </a:srgbClr>
                  </a:outerShdw>
                </a:effectLst>
              </a:rPr>
              <a:t>, he used Stoic language because this argument was aimed toward the Stoics. He challenged certain Greek ideas, such as that the </a:t>
            </a:r>
            <a:r>
              <a:rPr lang="en-US" b="0" i="1" u="none" strike="noStrike" dirty="0">
                <a:effectLst>
                  <a:outerShdw blurRad="38100" dist="38100" dir="2700000" algn="tl">
                    <a:srgbClr val="000000">
                      <a:alpha val="43137"/>
                    </a:srgbClr>
                  </a:outerShdw>
                </a:effectLst>
              </a:rPr>
              <a:t>demiurge</a:t>
            </a:r>
            <a:r>
              <a:rPr lang="en-US" b="0" i="0" u="none" strike="noStrike" dirty="0">
                <a:effectLst>
                  <a:outerShdw blurRad="38100" dist="38100" dir="2700000" algn="tl">
                    <a:srgbClr val="000000">
                      <a:alpha val="43137"/>
                    </a:srgbClr>
                  </a:outerShdw>
                </a:effectLst>
              </a:rPr>
              <a:t> created the universe. Furthermore, the fact that the Creator brought all things into being proved that matter did not exist eternally, as they believed. Paul declared that one God made everything, which contradicted the idea of a pantheon with a god for this and a god for that. Then, Paul said that this God is not only the Creator of the universe, but also </a:t>
            </a:r>
            <a:r>
              <a:rPr lang="en-US" b="0" i="1" u="none" strike="noStrike" dirty="0">
                <a:effectLst>
                  <a:outerShdw blurRad="38100" dist="38100" dir="2700000" algn="tl">
                    <a:srgbClr val="000000">
                      <a:alpha val="43137"/>
                    </a:srgbClr>
                  </a:outerShdw>
                </a:effectLst>
              </a:rPr>
              <a:t>Lord of heaven and earth</a:t>
            </a:r>
            <a:r>
              <a:rPr lang="en-US" b="0" i="0" u="none" strike="noStrike" dirty="0">
                <a:effectLst>
                  <a:outerShdw blurRad="38100" dist="38100" dir="2700000" algn="tl">
                    <a:srgbClr val="000000">
                      <a:alpha val="43137"/>
                    </a:srgbClr>
                  </a:outerShdw>
                </a:effectLst>
              </a:rPr>
              <a:t>. God is the Owner and absolute Possessor of both heaven and earth, not just parts of them. He does not dwell</a:t>
            </a:r>
            <a:r>
              <a:rPr lang="en-US" b="0" i="1" u="none" strike="noStrike" dirty="0">
                <a:effectLst>
                  <a:outerShdw blurRad="38100" dist="38100" dir="2700000" algn="tl">
                    <a:srgbClr val="000000">
                      <a:alpha val="43137"/>
                    </a:srgbClr>
                  </a:outerShdw>
                </a:effectLst>
              </a:rPr>
              <a:t> in temples made with hands</a:t>
            </a:r>
            <a:r>
              <a:rPr lang="en-US" b="0" i="0" u="none" strike="noStrike" dirty="0">
                <a:effectLst>
                  <a:outerShdw blurRad="38100" dist="38100" dir="2700000" algn="tl">
                    <a:srgbClr val="000000">
                      <a:alpha val="43137"/>
                    </a:srgbClr>
                  </a:outerShdw>
                </a:effectLst>
              </a:rPr>
              <a:t>, like the </a:t>
            </a:r>
            <a:r>
              <a:rPr lang="en-US" b="0" i="1" u="none" strike="noStrike" dirty="0">
                <a:effectLst>
                  <a:outerShdw blurRad="38100" dist="38100" dir="2700000" algn="tl">
                    <a:srgbClr val="000000">
                      <a:alpha val="43137"/>
                    </a:srgbClr>
                  </a:outerShdw>
                </a:effectLst>
              </a:rPr>
              <a:t>Parthenon</a:t>
            </a:r>
            <a:r>
              <a:rPr lang="en-US" b="0" i="0" u="none" strike="noStrike" dirty="0">
                <a:effectLst>
                  <a:outerShdw blurRad="38100" dist="38100" dir="2700000" algn="tl">
                    <a:srgbClr val="000000">
                      <a:alpha val="43137"/>
                    </a:srgbClr>
                  </a:outerShdw>
                </a:effectLst>
              </a:rPr>
              <a:t> in Athens.”</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371</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27585567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04FB8-ABA4-1D25-83D4-7DD5C4F6CAC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8662AE3-FD8C-AAA6-4746-5191E3C6F330}"/>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17:24-28</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Characteristics</a:t>
            </a:r>
          </a:p>
        </p:txBody>
      </p:sp>
      <p:sp>
        <p:nvSpPr>
          <p:cNvPr id="161795" name="Rectangle 3">
            <a:extLst>
              <a:ext uri="{FF2B5EF4-FFF2-40B4-BE49-F238E27FC236}">
                <a16:creationId xmlns:a16="http://schemas.microsoft.com/office/drawing/2014/main" id="{52B9293F-AB14-1C99-001B-1FD6760C1468}"/>
              </a:ext>
            </a:extLst>
          </p:cNvPr>
          <p:cNvSpPr>
            <a:spLocks noGrp="1" noChangeArrowheads="1"/>
          </p:cNvSpPr>
          <p:nvPr>
            <p:ph type="body" idx="1"/>
          </p:nvPr>
        </p:nvSpPr>
        <p:spPr>
          <a:xfrm>
            <a:off x="1066800" y="1828800"/>
            <a:ext cx="7467600" cy="3291840"/>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Creator (24)</a:t>
            </a:r>
          </a:p>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Sufficient (25)</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Humanity’s creator (26)</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Purpose: that men might seek Him (27)</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Man’s preserver (28)</a:t>
            </a: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F75413A7-166D-D7DF-EA3F-1223DA5DB7E3}"/>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7491578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25BAA-256B-5E54-4660-625942E6C3A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CB293FA-47FC-0907-6DC0-D1CF71D3B15F}"/>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17:24-28</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Characteristics</a:t>
            </a:r>
          </a:p>
        </p:txBody>
      </p:sp>
      <p:sp>
        <p:nvSpPr>
          <p:cNvPr id="161795" name="Rectangle 3">
            <a:extLst>
              <a:ext uri="{FF2B5EF4-FFF2-40B4-BE49-F238E27FC236}">
                <a16:creationId xmlns:a16="http://schemas.microsoft.com/office/drawing/2014/main" id="{9A88178A-F037-1DA0-CC4B-E35EC85159E2}"/>
              </a:ext>
            </a:extLst>
          </p:cNvPr>
          <p:cNvSpPr>
            <a:spLocks noGrp="1" noChangeArrowheads="1"/>
          </p:cNvSpPr>
          <p:nvPr>
            <p:ph type="body" idx="1"/>
          </p:nvPr>
        </p:nvSpPr>
        <p:spPr>
          <a:xfrm>
            <a:off x="1066800" y="1828800"/>
            <a:ext cx="7467600" cy="3291840"/>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Creator (24)</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Sufficient (25)</a:t>
            </a:r>
          </a:p>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Humanity’s creator (26)</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Purpose: that men might seek Him (27)</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Man’s preserver (28)</a:t>
            </a: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68F5C4D-2B8F-024A-86B8-83B1A96F66E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8077752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0A4756-9CB6-BE13-150E-67F9E2523C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562240"/>
          </a:xfrm>
          <a:prstGeom prst="rect">
            <a:avLst/>
          </a:prstGeom>
          <a:noFill/>
          <a:ln w="28575">
            <a:noFill/>
            <a:miter lim="800000"/>
            <a:headEnd/>
            <a:tailEnd/>
          </a:ln>
        </p:spPr>
        <p:txBody>
          <a:bodyPr wrap="square">
            <a:spAutoFit/>
          </a:bodyPr>
          <a:lstStyle/>
          <a:p>
            <a:pPr algn="ctr" defTabSz="685800">
              <a:spcAft>
                <a:spcPts val="900"/>
              </a:spcAft>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mn-cs"/>
              </a:rPr>
              <a:t>Acts 17:26</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He made from one </a:t>
            </a:r>
            <a:r>
              <a:rPr lang="en-US" sz="3600" i="1" dirty="0">
                <a:effectLst>
                  <a:outerShdw blurRad="38100" dist="38100" dir="2700000" algn="tl">
                    <a:srgbClr val="000000">
                      <a:alpha val="43137"/>
                    </a:srgbClr>
                  </a:outerShdw>
                </a:effectLst>
                <a:latin typeface="Calibri" panose="020F0502020204030204" pitchFamily="34" charset="0"/>
              </a:rPr>
              <a:t>man</a:t>
            </a:r>
            <a:r>
              <a:rPr lang="en-US" sz="3600" dirty="0">
                <a:effectLst>
                  <a:outerShdw blurRad="38100" dist="38100" dir="2700000" algn="tl">
                    <a:srgbClr val="000000">
                      <a:alpha val="43137"/>
                    </a:srgbClr>
                  </a:outerShdw>
                </a:effectLst>
                <a:latin typeface="Calibri" panose="020F0502020204030204" pitchFamily="34" charset="0"/>
              </a:rPr>
              <a:t> every nation of mankind to live on all the face of the earth, having determined </a:t>
            </a:r>
            <a:r>
              <a:rPr lang="en-US" sz="3600" i="1" dirty="0">
                <a:effectLst>
                  <a:outerShdw blurRad="38100" dist="38100" dir="2700000" algn="tl">
                    <a:srgbClr val="000000">
                      <a:alpha val="43137"/>
                    </a:srgbClr>
                  </a:outerShdw>
                </a:effectLst>
                <a:latin typeface="Calibri" panose="020F0502020204030204" pitchFamily="34" charset="0"/>
              </a:rPr>
              <a:t>their</a:t>
            </a:r>
            <a:r>
              <a:rPr lang="en-US" sz="3600" dirty="0">
                <a:effectLst>
                  <a:outerShdw blurRad="38100" dist="38100" dir="2700000" algn="tl">
                    <a:srgbClr val="000000">
                      <a:alpha val="43137"/>
                    </a:srgbClr>
                  </a:outerShdw>
                </a:effectLst>
                <a:latin typeface="Calibri" panose="020F0502020204030204" pitchFamily="34" charset="0"/>
              </a:rPr>
              <a:t> appointed times and the boundaries of their habitation.”</a:t>
            </a:r>
          </a:p>
        </p:txBody>
      </p:sp>
      <p:pic>
        <p:nvPicPr>
          <p:cNvPr id="3" name="Picture 2">
            <a:extLst>
              <a:ext uri="{FF2B5EF4-FFF2-40B4-BE49-F238E27FC236}">
                <a16:creationId xmlns:a16="http://schemas.microsoft.com/office/drawing/2014/main" id="{065A2361-8635-2873-A29D-6A42775249C3}"/>
              </a:ext>
            </a:extLst>
          </p:cNvPr>
          <p:cNvPicPr>
            <a:picLocks noChangeAspect="1"/>
          </p:cNvPicPr>
          <p:nvPr/>
        </p:nvPicPr>
        <p:blipFill>
          <a:blip r:embed="rId3"/>
          <a:srcRect t="12222"/>
          <a:stretch/>
        </p:blipFill>
        <p:spPr>
          <a:xfrm>
            <a:off x="4793848" y="2514600"/>
            <a:ext cx="2604305" cy="2286000"/>
          </a:xfrm>
          <a:prstGeom prst="rect">
            <a:avLst/>
          </a:prstGeom>
        </p:spPr>
      </p:pic>
    </p:spTree>
    <p:extLst>
      <p:ext uri="{BB962C8B-B14F-4D97-AF65-F5344CB8AC3E}">
        <p14:creationId xmlns:p14="http://schemas.microsoft.com/office/powerpoint/2010/main" val="14913544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A2606F-CC49-22E6-484A-CD750D1529D9}"/>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9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5:12</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just as through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 entered into the world,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sin, 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 spread to all men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all sinned—.”</a:t>
            </a:r>
          </a:p>
        </p:txBody>
      </p:sp>
      <p:pic>
        <p:nvPicPr>
          <p:cNvPr id="2" name="Picture 1">
            <a:extLst>
              <a:ext uri="{FF2B5EF4-FFF2-40B4-BE49-F238E27FC236}">
                <a16:creationId xmlns:a16="http://schemas.microsoft.com/office/drawing/2014/main" id="{D47AE24F-CD9F-4D80-A0C7-0A93DD72C0E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61748" y="2788920"/>
            <a:ext cx="2868507" cy="2011680"/>
          </a:xfrm>
          <a:prstGeom prst="rect">
            <a:avLst/>
          </a:prstGeom>
        </p:spPr>
      </p:pic>
    </p:spTree>
    <p:extLst>
      <p:ext uri="{BB962C8B-B14F-4D97-AF65-F5344CB8AC3E}">
        <p14:creationId xmlns:p14="http://schemas.microsoft.com/office/powerpoint/2010/main" val="3665347273"/>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0A4756-9CB6-BE13-150E-67F9E2523C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562240"/>
          </a:xfrm>
          <a:prstGeom prst="rect">
            <a:avLst/>
          </a:prstGeom>
          <a:noFill/>
          <a:ln w="28575">
            <a:noFill/>
            <a:miter lim="800000"/>
            <a:headEnd/>
            <a:tailEnd/>
          </a:ln>
        </p:spPr>
        <p:txBody>
          <a:bodyPr wrap="square">
            <a:spAutoFit/>
          </a:bodyPr>
          <a:lstStyle/>
          <a:p>
            <a:pPr algn="ctr" defTabSz="685800">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17:26</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He made from one </a:t>
            </a:r>
            <a:r>
              <a:rPr lang="en-US" sz="3600" i="1" dirty="0">
                <a:effectLst>
                  <a:outerShdw blurRad="38100" dist="38100" dir="2700000" algn="tl">
                    <a:srgbClr val="000000">
                      <a:alpha val="43137"/>
                    </a:srgbClr>
                  </a:outerShdw>
                </a:effectLst>
                <a:latin typeface="Calibri" panose="020F0502020204030204" pitchFamily="34" charset="0"/>
              </a:rPr>
              <a:t>man</a:t>
            </a:r>
            <a:r>
              <a:rPr lang="en-US" sz="3600" dirty="0">
                <a:effectLst>
                  <a:outerShdw blurRad="38100" dist="38100" dir="2700000" algn="tl">
                    <a:srgbClr val="000000">
                      <a:alpha val="43137"/>
                    </a:srgbClr>
                  </a:outerShdw>
                </a:effectLst>
                <a:latin typeface="Calibri" panose="020F0502020204030204" pitchFamily="34" charset="0"/>
              </a:rPr>
              <a:t> every nation of mankind to live on all the face of the earth, having determined </a:t>
            </a:r>
            <a:r>
              <a:rPr lang="en-US" sz="3600" i="1" dirty="0">
                <a:effectLst>
                  <a:outerShdw blurRad="38100" dist="38100" dir="2700000" algn="tl">
                    <a:srgbClr val="000000">
                      <a:alpha val="43137"/>
                    </a:srgbClr>
                  </a:outerShdw>
                </a:effectLst>
                <a:latin typeface="Calibri" panose="020F0502020204030204" pitchFamily="34" charset="0"/>
              </a:rPr>
              <a:t>their</a:t>
            </a:r>
            <a:r>
              <a:rPr lang="en-US" sz="3600" dirty="0">
                <a:effectLst>
                  <a:outerShdw blurRad="38100" dist="38100" dir="2700000" algn="tl">
                    <a:srgbClr val="000000">
                      <a:alpha val="43137"/>
                    </a:srgbClr>
                  </a:outerShdw>
                </a:effectLst>
                <a:latin typeface="Calibri" panose="020F0502020204030204" pitchFamily="34" charset="0"/>
              </a:rPr>
              <a:t> appointed times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boundaries of their habitation</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3" name="Picture 2">
            <a:extLst>
              <a:ext uri="{FF2B5EF4-FFF2-40B4-BE49-F238E27FC236}">
                <a16:creationId xmlns:a16="http://schemas.microsoft.com/office/drawing/2014/main" id="{065A2361-8635-2873-A29D-6A42775249C3}"/>
              </a:ext>
            </a:extLst>
          </p:cNvPr>
          <p:cNvPicPr>
            <a:picLocks noChangeAspect="1"/>
          </p:cNvPicPr>
          <p:nvPr/>
        </p:nvPicPr>
        <p:blipFill>
          <a:blip r:embed="rId3"/>
          <a:srcRect t="12222"/>
          <a:stretch/>
        </p:blipFill>
        <p:spPr>
          <a:xfrm>
            <a:off x="4793848" y="2514600"/>
            <a:ext cx="2604305" cy="2286000"/>
          </a:xfrm>
          <a:prstGeom prst="rect">
            <a:avLst/>
          </a:prstGeom>
        </p:spPr>
      </p:pic>
    </p:spTree>
    <p:extLst>
      <p:ext uri="{BB962C8B-B14F-4D97-AF65-F5344CB8AC3E}">
        <p14:creationId xmlns:p14="http://schemas.microsoft.com/office/powerpoint/2010/main" val="112797448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800" cy="4876800"/>
          </a:xfrm>
        </p:spPr>
        <p:txBody>
          <a:bodyPr/>
          <a:lstStyle/>
          <a:p>
            <a:pPr marL="0" indent="0" algn="ctr" defTabSz="685800" eaLnBrk="0" hangingPunct="0">
              <a:lnSpc>
                <a:spcPct val="100000"/>
              </a:lnSpc>
              <a:spcBef>
                <a:spcPct val="0"/>
              </a:spcBef>
              <a:spcAft>
                <a:spcPts val="900"/>
              </a:spcAft>
              <a:buClr>
                <a:schemeClr val="tx1"/>
              </a:buClr>
              <a:buSzPct val="75000"/>
              <a:buNone/>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11:1-9</a:t>
            </a:r>
          </a:p>
          <a:p>
            <a:pPr marL="0" marR="0" indent="0" algn="just">
              <a:lnSpc>
                <a:spcPct val="100000"/>
              </a:lnSpc>
              <a:spcBef>
                <a:spcPts val="0"/>
              </a:spcBef>
              <a:spcAft>
                <a:spcPts val="0"/>
              </a:spcAft>
              <a:buNone/>
            </a:pPr>
            <a:r>
              <a:rPr lang="en-US" sz="3400" u="none" strike="noStrike" baseline="30000" dirty="0">
                <a:effectLst>
                  <a:outerShdw blurRad="38100" dist="38100" dir="2700000" algn="tl">
                    <a:srgbClr val="000000">
                      <a:alpha val="43137"/>
                    </a:srgbClr>
                  </a:outerShdw>
                </a:effectLst>
              </a:rPr>
              <a:t>1</a:t>
            </a:r>
            <a:r>
              <a:rPr lang="en-US" sz="3400" u="none" strike="noStrike" dirty="0">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Now the whole earth used the same language and the same words. </a:t>
            </a:r>
            <a:r>
              <a:rPr lang="en-US" sz="3400" u="none" strike="noStrike" baseline="30000" dirty="0">
                <a:effectLst>
                  <a:outerShdw blurRad="38100" dist="38100" dir="2700000" algn="tl">
                    <a:srgbClr val="000000">
                      <a:alpha val="43137"/>
                    </a:srgbClr>
                  </a:outerShdw>
                </a:effectLst>
              </a:rPr>
              <a:t>2</a:t>
            </a:r>
            <a:r>
              <a:rPr lang="en-US" sz="3400" u="none" strike="noStrike" dirty="0">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It came about as they journeyed east, that they found a plain in the land of Shinar and settled there. </a:t>
            </a:r>
            <a:r>
              <a:rPr lang="en-US" sz="3400" u="none" strike="noStrike" baseline="30000" dirty="0">
                <a:effectLst>
                  <a:outerShdw blurRad="38100" dist="38100" dir="2700000" algn="tl">
                    <a:srgbClr val="000000">
                      <a:alpha val="43137"/>
                    </a:srgbClr>
                  </a:outerShdw>
                </a:effectLst>
              </a:rPr>
              <a:t>3</a:t>
            </a:r>
            <a:r>
              <a:rPr lang="en-US" sz="3400" u="none" strike="noStrike" dirty="0">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They said to one another, “Come, let us make bricks and burn </a:t>
            </a:r>
            <a:r>
              <a:rPr lang="en-US" sz="3400" i="1" dirty="0">
                <a:effectLst>
                  <a:outerShdw blurRad="38100" dist="38100" dir="2700000" algn="tl">
                    <a:srgbClr val="000000">
                      <a:alpha val="43137"/>
                    </a:srgbClr>
                  </a:outerShdw>
                </a:effectLst>
              </a:rPr>
              <a:t>them</a:t>
            </a:r>
            <a:r>
              <a:rPr lang="en-US" sz="3400" dirty="0">
                <a:effectLst>
                  <a:outerShdw blurRad="38100" dist="38100" dir="2700000" algn="tl">
                    <a:srgbClr val="000000">
                      <a:alpha val="43137"/>
                    </a:srgbClr>
                  </a:outerShdw>
                </a:effectLst>
              </a:rPr>
              <a:t> thoroughly.” And they used brick for stone, and they used tar for mortar. </a:t>
            </a:r>
            <a:r>
              <a:rPr lang="en-US" sz="3400" u="none" strike="noStrike" baseline="30000" dirty="0">
                <a:effectLst>
                  <a:outerShdw blurRad="38100" dist="38100" dir="2700000" algn="tl">
                    <a:srgbClr val="000000">
                      <a:alpha val="43137"/>
                    </a:srgbClr>
                  </a:outerShdw>
                </a:effectLst>
              </a:rPr>
              <a:t>4</a:t>
            </a:r>
            <a:r>
              <a:rPr lang="en-US" sz="3400" u="none" strike="noStrike" dirty="0">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They said, “Come, let us build for ourselves </a:t>
            </a:r>
            <a:r>
              <a:rPr lang="en-US" sz="3400" b="1" u="sng" dirty="0">
                <a:solidFill>
                  <a:srgbClr val="FFFFCC"/>
                </a:solidFill>
                <a:effectLst>
                  <a:outerShdw blurRad="38100" dist="38100" dir="2700000" algn="tl">
                    <a:srgbClr val="000000">
                      <a:alpha val="43137"/>
                    </a:srgbClr>
                  </a:outerShdw>
                </a:effectLst>
              </a:rPr>
              <a:t>a city, and a tower whose top </a:t>
            </a:r>
            <a:r>
              <a:rPr lang="en-US" sz="3400" b="1" i="1" u="sng" dirty="0">
                <a:solidFill>
                  <a:srgbClr val="FFFFCC"/>
                </a:solidFill>
                <a:effectLst>
                  <a:outerShdw blurRad="38100" dist="38100" dir="2700000" algn="tl">
                    <a:srgbClr val="000000">
                      <a:alpha val="43137"/>
                    </a:srgbClr>
                  </a:outerShdw>
                </a:effectLst>
              </a:rPr>
              <a:t>will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rPr>
              <a:t>reach</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 into heaven</a:t>
            </a:r>
            <a:r>
              <a:rPr lang="en-US" sz="3400" dirty="0">
                <a:effectLst>
                  <a:outerShdw blurRad="38100" dist="38100" dir="2700000" algn="tl">
                    <a:srgbClr val="000000">
                      <a:alpha val="43137"/>
                    </a:srgbClr>
                  </a:outerShdw>
                </a:effectLst>
                <a:latin typeface="Calibri" panose="020F0502020204030204" pitchFamily="34" charset="0"/>
              </a:rPr>
              <a:t>, and </a:t>
            </a:r>
            <a:r>
              <a:rPr lang="en-US" sz="3400" b="1" u="sng" dirty="0">
                <a:solidFill>
                  <a:srgbClr val="FFFFCC"/>
                </a:solidFill>
                <a:effectLst>
                  <a:outerShdw blurRad="38100" dist="38100" dir="2700000" algn="tl">
                    <a:srgbClr val="000000">
                      <a:alpha val="43137"/>
                    </a:srgbClr>
                  </a:outerShdw>
                </a:effectLst>
              </a:rPr>
              <a:t>let us make for ourselves a name</a:t>
            </a:r>
            <a:r>
              <a:rPr lang="en-US" sz="3400" dirty="0">
                <a:effectLst>
                  <a:outerShdw blurRad="38100" dist="38100" dir="2700000" algn="tl">
                    <a:srgbClr val="000000">
                      <a:alpha val="43137"/>
                    </a:srgbClr>
                  </a:outerShdw>
                </a:effectLst>
                <a:latin typeface="Calibri" panose="020F0502020204030204" pitchFamily="34" charset="0"/>
              </a:rPr>
              <a:t>, otherwise… </a:t>
            </a:r>
            <a:endParaRPr lang="en-US" altLang="en-US" sz="3400" dirty="0">
              <a:effectLst>
                <a:outerShdw blurRad="38100" dist="38100" dir="2700000" algn="tl">
                  <a:srgbClr val="000000">
                    <a:alpha val="43137"/>
                  </a:srgbClr>
                </a:outerShdw>
              </a:effectLst>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800" cy="5029200"/>
          </a:xfrm>
        </p:spPr>
        <p:txBody>
          <a:bodyPr/>
          <a:lstStyle/>
          <a:p>
            <a:pPr marL="0" indent="0" algn="ctr" defTabSz="685800" eaLnBrk="0" hangingPunct="0">
              <a:lnSpc>
                <a:spcPct val="100000"/>
              </a:lnSpc>
              <a:spcBef>
                <a:spcPct val="0"/>
              </a:spcBef>
              <a:spcAft>
                <a:spcPts val="900"/>
              </a:spcAft>
              <a:buClr>
                <a:schemeClr val="tx1"/>
              </a:buClr>
              <a:buSzPct val="75000"/>
              <a:buNone/>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11:1-9 (cont’d)</a:t>
            </a:r>
          </a:p>
          <a:p>
            <a:pPr marL="0" marR="0" indent="0" algn="just">
              <a:lnSpc>
                <a:spcPct val="100000"/>
              </a:lnSpc>
              <a:spcBef>
                <a:spcPts val="0"/>
              </a:spcBef>
              <a:spcAft>
                <a:spcPts val="0"/>
              </a:spcAft>
              <a:buNone/>
            </a:pPr>
            <a:r>
              <a:rPr lang="en-US" sz="3400" dirty="0">
                <a:effectLst>
                  <a:outerShdw blurRad="38100" dist="38100" dir="2700000" algn="tl">
                    <a:srgbClr val="000000">
                      <a:alpha val="43137"/>
                    </a:srgbClr>
                  </a:outerShdw>
                </a:effectLst>
                <a:latin typeface="Calibri" panose="020F0502020204030204" pitchFamily="34" charset="0"/>
              </a:rPr>
              <a:t>…we will be scattered abroad over the face of the whole earth.” </a:t>
            </a:r>
            <a:r>
              <a:rPr lang="en-US" sz="3400" u="none" strike="noStrike" baseline="30000" dirty="0">
                <a:effectLst>
                  <a:outerShdw blurRad="38100" dist="38100" dir="2700000" algn="tl">
                    <a:srgbClr val="000000">
                      <a:alpha val="43137"/>
                    </a:srgbClr>
                  </a:outerShdw>
                </a:effectLst>
                <a:latin typeface="Calibri" panose="020F0502020204030204" pitchFamily="34" charset="0"/>
              </a:rPr>
              <a:t>5</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The </a:t>
            </a:r>
            <a:r>
              <a:rPr lang="en-US" sz="3400" cap="small" dirty="0">
                <a:effectLst>
                  <a:outerShdw blurRad="38100" dist="38100" dir="2700000" algn="tl">
                    <a:srgbClr val="000000">
                      <a:alpha val="43137"/>
                    </a:srgbClr>
                  </a:outerShdw>
                </a:effectLst>
                <a:latin typeface="Calibri" panose="020F0502020204030204" pitchFamily="34" charset="0"/>
              </a:rPr>
              <a:t>Lord</a:t>
            </a:r>
            <a:r>
              <a:rPr lang="en-US" sz="3400" dirty="0">
                <a:effectLst>
                  <a:outerShdw blurRad="38100" dist="38100" dir="2700000" algn="tl">
                    <a:srgbClr val="000000">
                      <a:alpha val="43137"/>
                    </a:srgbClr>
                  </a:outerShdw>
                </a:effectLst>
                <a:latin typeface="Calibri" panose="020F0502020204030204" pitchFamily="34" charset="0"/>
              </a:rPr>
              <a:t> came down to see the city and the tower which the sons of men had built. </a:t>
            </a:r>
            <a:r>
              <a:rPr lang="en-US" sz="3400" u="none" strike="noStrike" baseline="30000" dirty="0">
                <a:effectLst>
                  <a:outerShdw blurRad="38100" dist="38100" dir="2700000" algn="tl">
                    <a:srgbClr val="000000">
                      <a:alpha val="43137"/>
                    </a:srgbClr>
                  </a:outerShdw>
                </a:effectLst>
                <a:latin typeface="Calibri" panose="020F0502020204030204" pitchFamily="34" charset="0"/>
              </a:rPr>
              <a:t>6</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The </a:t>
            </a:r>
            <a:r>
              <a:rPr lang="en-US" sz="3400" cap="small" dirty="0">
                <a:effectLst>
                  <a:outerShdw blurRad="38100" dist="38100" dir="2700000" algn="tl">
                    <a:srgbClr val="000000">
                      <a:alpha val="43137"/>
                    </a:srgbClr>
                  </a:outerShdw>
                </a:effectLst>
                <a:latin typeface="Calibri" panose="020F0502020204030204" pitchFamily="34" charset="0"/>
              </a:rPr>
              <a:t>Lord</a:t>
            </a:r>
            <a:r>
              <a:rPr lang="en-US" sz="3400" dirty="0">
                <a:effectLst>
                  <a:outerShdw blurRad="38100" dist="38100" dir="2700000" algn="tl">
                    <a:srgbClr val="000000">
                      <a:alpha val="43137"/>
                    </a:srgbClr>
                  </a:outerShdw>
                </a:effectLst>
                <a:latin typeface="Calibri" panose="020F0502020204030204" pitchFamily="34" charset="0"/>
              </a:rPr>
              <a:t> said, “Behold, they are one people, and they all have the same language. And this is what they began to do, and now nothing which they purpose to do will be impossible for them. </a:t>
            </a:r>
            <a:r>
              <a:rPr lang="en-US" sz="3400" baseline="30000" dirty="0">
                <a:effectLst>
                  <a:outerShdw blurRad="38100" dist="38100" dir="2700000" algn="tl">
                    <a:srgbClr val="000000">
                      <a:alpha val="43137"/>
                    </a:srgbClr>
                  </a:outerShdw>
                </a:effectLst>
                <a:latin typeface="Calibri" panose="020F0502020204030204" pitchFamily="34" charset="0"/>
              </a:rPr>
              <a:t>7</a:t>
            </a:r>
            <a:r>
              <a:rPr lang="en-US" sz="3400" dirty="0">
                <a:effectLst>
                  <a:outerShdw blurRad="38100" dist="38100" dir="2700000" algn="tl">
                    <a:srgbClr val="000000">
                      <a:alpha val="43137"/>
                    </a:srgbClr>
                  </a:outerShdw>
                </a:effectLst>
                <a:latin typeface="Calibri" panose="020F0502020204030204" pitchFamily="34" charset="0"/>
              </a:rPr>
              <a:t> “Come, let Us go down and there </a:t>
            </a:r>
            <a:r>
              <a:rPr lang="en-US" sz="3400" b="1" u="sng" dirty="0">
                <a:solidFill>
                  <a:srgbClr val="FFFFCC"/>
                </a:solidFill>
                <a:effectLst>
                  <a:outerShdw blurRad="38100" dist="38100" dir="2700000" algn="tl">
                    <a:srgbClr val="000000">
                      <a:alpha val="43137"/>
                    </a:srgbClr>
                  </a:outerShdw>
                </a:effectLst>
              </a:rPr>
              <a:t>confuse their language</a:t>
            </a:r>
            <a:r>
              <a:rPr lang="en-US" sz="3400" dirty="0">
                <a:effectLst>
                  <a:outerShdw blurRad="38100" dist="38100" dir="2700000" algn="tl">
                    <a:srgbClr val="000000">
                      <a:alpha val="43137"/>
                    </a:srgbClr>
                  </a:outerShdw>
                </a:effectLst>
                <a:latin typeface="Calibri" panose="020F0502020204030204" pitchFamily="34" charset="0"/>
              </a:rPr>
              <a:t>, so that they will not understand one another’s speech.” </a:t>
            </a:r>
            <a:r>
              <a:rPr lang="en-US" sz="3400" baseline="30000" dirty="0">
                <a:effectLst>
                  <a:outerShdw blurRad="38100" dist="38100" dir="2700000" algn="tl">
                    <a:srgbClr val="000000">
                      <a:alpha val="43137"/>
                    </a:srgbClr>
                  </a:outerShdw>
                </a:effectLst>
                <a:latin typeface="Calibri" panose="020F0502020204030204" pitchFamily="34" charset="0"/>
              </a:rPr>
              <a:t>8</a:t>
            </a:r>
            <a:r>
              <a:rPr lang="en-US" sz="3400" dirty="0">
                <a:effectLst>
                  <a:outerShdw blurRad="38100" dist="38100" dir="2700000" algn="tl">
                    <a:srgbClr val="000000">
                      <a:alpha val="43137"/>
                    </a:srgbClr>
                  </a:outerShdw>
                </a:effectLst>
                <a:latin typeface="Calibri" panose="020F0502020204030204" pitchFamily="34" charset="0"/>
              </a:rPr>
              <a:t> So </a:t>
            </a:r>
            <a:r>
              <a:rPr lang="en-US" sz="3400" b="1" u="sng" dirty="0">
                <a:solidFill>
                  <a:srgbClr val="FFFFCC"/>
                </a:solidFill>
                <a:effectLst>
                  <a:outerShdw blurRad="38100" dist="38100" dir="2700000" algn="tl">
                    <a:srgbClr val="000000">
                      <a:alpha val="43137"/>
                    </a:srgbClr>
                  </a:outerShdw>
                </a:effectLst>
              </a:rPr>
              <a:t>the Lord</a:t>
            </a:r>
            <a:r>
              <a:rPr lang="en-US" sz="3400" b="1" dirty="0">
                <a:solidFill>
                  <a:srgbClr val="FFFFCC"/>
                </a:solidFill>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latin typeface="Calibri" panose="020F0502020204030204" pitchFamily="34" charset="0"/>
              </a:rPr>
              <a:t>. . .</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357431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83B3C-83BA-801F-A43C-028BBE268BA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249495F-A716-839F-67E8-E2C7CBF7F69B}"/>
              </a:ext>
            </a:extLst>
          </p:cNvPr>
          <p:cNvSpPr>
            <a:spLocks noGrp="1" noChangeArrowheads="1"/>
          </p:cNvSpPr>
          <p:nvPr>
            <p:ph type="title"/>
          </p:nvPr>
        </p:nvSpPr>
        <p:spPr>
          <a:xfrm>
            <a:off x="2395538" y="228600"/>
            <a:ext cx="7400925" cy="1097280"/>
          </a:xfrm>
        </p:spPr>
        <p:txBody>
          <a:bodyPr/>
          <a:lstStyle/>
          <a:p>
            <a:pPr marL="742950" indent="-742950" algn="ctr" eaLnBrk="1" hangingPunct="1">
              <a:buClr>
                <a:srgbClr val="CC66FF"/>
              </a:buClr>
              <a:buFont typeface="+mj-lt"/>
              <a:buAutoNum type="alphaUcPeriod" startAt="5"/>
            </a:pPr>
            <a:r>
              <a:rPr lang="en-US" sz="3600" b="1" dirty="0">
                <a:solidFill>
                  <a:srgbClr val="00FFFF"/>
                </a:solidFill>
                <a:effectLst>
                  <a:outerShdw blurRad="38100" dist="38100" dir="2700000" algn="tl">
                    <a:srgbClr val="000000">
                      <a:alpha val="43137"/>
                    </a:srgbClr>
                  </a:outerShdw>
                </a:effectLst>
                <a:cs typeface="Calibri" panose="020F0502020204030204" pitchFamily="34" charset="0"/>
              </a:rPr>
              <a:t>Acts 17:13-15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Opposition </a:t>
            </a:r>
          </a:p>
        </p:txBody>
      </p:sp>
      <p:sp>
        <p:nvSpPr>
          <p:cNvPr id="161795" name="Rectangle 3">
            <a:extLst>
              <a:ext uri="{FF2B5EF4-FFF2-40B4-BE49-F238E27FC236}">
                <a16:creationId xmlns:a16="http://schemas.microsoft.com/office/drawing/2014/main" id="{CE865332-0EAC-9D8A-EC1C-215669678760}"/>
              </a:ext>
            </a:extLst>
          </p:cNvPr>
          <p:cNvSpPr>
            <a:spLocks noGrp="1" noChangeArrowheads="1"/>
          </p:cNvSpPr>
          <p:nvPr>
            <p:ph type="body" idx="1"/>
          </p:nvPr>
        </p:nvSpPr>
        <p:spPr>
          <a:xfrm>
            <a:off x="1524000" y="2286000"/>
            <a:ext cx="4267200" cy="1784888"/>
          </a:xfrm>
        </p:spPr>
        <p:txBody>
          <a:bodyPr/>
          <a:lstStyle/>
          <a:p>
            <a:pPr marL="457200" lvl="3" indent="-457200" eaLnBrk="1" hangingPunct="1">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rPr>
              <a:t>Source (13)</a:t>
            </a:r>
          </a:p>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 leaves Athens (14)</a:t>
            </a:r>
          </a:p>
          <a:p>
            <a:pPr marL="457200" lvl="3" indent="-457200" eaLnBrk="1" hangingPunct="1">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rPr>
              <a:t>Paul in Athens (15)</a:t>
            </a:r>
          </a:p>
        </p:txBody>
      </p:sp>
      <p:pic>
        <p:nvPicPr>
          <p:cNvPr id="4" name="Picture 3">
            <a:extLst>
              <a:ext uri="{FF2B5EF4-FFF2-40B4-BE49-F238E27FC236}">
                <a16:creationId xmlns:a16="http://schemas.microsoft.com/office/drawing/2014/main" id="{BEEEE05E-B1D0-BC93-01B3-DDE2AC1DDD0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9135689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800" cy="5334000"/>
          </a:xfrm>
        </p:spPr>
        <p:txBody>
          <a:bodyPr/>
          <a:lstStyle/>
          <a:p>
            <a:pPr marL="0" indent="0" algn="ctr" defTabSz="685800" eaLnBrk="0" hangingPunct="0">
              <a:lnSpc>
                <a:spcPct val="100000"/>
              </a:lnSpc>
              <a:spcBef>
                <a:spcPct val="0"/>
              </a:spcBef>
              <a:spcAft>
                <a:spcPts val="900"/>
              </a:spcAft>
              <a:buClr>
                <a:schemeClr val="tx1"/>
              </a:buClr>
              <a:buSzPct val="75000"/>
              <a:buNone/>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11:1-9 (cont’d)</a:t>
            </a:r>
          </a:p>
          <a:p>
            <a:pPr marL="0" marR="0" indent="0" algn="just">
              <a:lnSpc>
                <a:spcPct val="100000"/>
              </a:lnSpc>
              <a:spcBef>
                <a:spcPts val="0"/>
              </a:spcBef>
              <a:spcAft>
                <a:spcPts val="0"/>
              </a:spcAft>
              <a:buNone/>
            </a:pPr>
            <a:r>
              <a:rPr lang="en-US" sz="3400" dirty="0">
                <a:effectLst>
                  <a:outerShdw blurRad="38100" dist="38100" dir="2700000" algn="tl">
                    <a:srgbClr val="000000">
                      <a:alpha val="43137"/>
                    </a:srgbClr>
                  </a:outerShdw>
                </a:effectLst>
                <a:latin typeface="Calibri" panose="020F0502020204030204" pitchFamily="34" charset="0"/>
              </a:rPr>
              <a:t>…</a:t>
            </a:r>
            <a:r>
              <a:rPr lang="en-US" sz="3400" b="1" u="sng" dirty="0">
                <a:solidFill>
                  <a:srgbClr val="FFFFCC"/>
                </a:solidFill>
                <a:effectLst>
                  <a:outerShdw blurRad="38100" dist="38100" dir="2700000" algn="tl">
                    <a:srgbClr val="000000">
                      <a:alpha val="43137"/>
                    </a:srgbClr>
                  </a:outerShdw>
                </a:effectLst>
              </a:rPr>
              <a:t>scattered them abroad from there over the face of the whole earth; and they stopped building the city</a:t>
            </a:r>
            <a:r>
              <a:rPr lang="en-US" sz="3400" dirty="0">
                <a:effectLst>
                  <a:outerShdw blurRad="38100" dist="38100" dir="2700000" algn="tl">
                    <a:srgbClr val="000000">
                      <a:alpha val="43137"/>
                    </a:srgbClr>
                  </a:outerShdw>
                </a:effectLst>
                <a:latin typeface="Calibri" panose="020F0502020204030204" pitchFamily="34" charset="0"/>
              </a:rPr>
              <a:t>. </a:t>
            </a:r>
            <a:r>
              <a:rPr lang="en-US" sz="3400" u="none" strike="noStrike" baseline="30000" dirty="0">
                <a:effectLst>
                  <a:outerShdw blurRad="38100" dist="38100" dir="2700000" algn="tl">
                    <a:srgbClr val="000000">
                      <a:alpha val="43137"/>
                    </a:srgbClr>
                  </a:outerShdw>
                </a:effectLst>
                <a:latin typeface="Calibri" panose="020F0502020204030204" pitchFamily="34" charset="0"/>
              </a:rPr>
              <a:t>9</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Therefore its name was called Babel, because there the </a:t>
            </a:r>
            <a:r>
              <a:rPr lang="en-US" sz="3400" cap="small" dirty="0">
                <a:effectLst>
                  <a:outerShdw blurRad="38100" dist="38100" dir="2700000" algn="tl">
                    <a:srgbClr val="000000">
                      <a:alpha val="43137"/>
                    </a:srgbClr>
                  </a:outerShdw>
                </a:effectLst>
                <a:latin typeface="Calibri" panose="020F0502020204030204" pitchFamily="34" charset="0"/>
              </a:rPr>
              <a:t>Lord</a:t>
            </a:r>
            <a:r>
              <a:rPr lang="en-US" sz="3400" dirty="0">
                <a:effectLst>
                  <a:outerShdw blurRad="38100" dist="38100" dir="2700000" algn="tl">
                    <a:srgbClr val="000000">
                      <a:alpha val="43137"/>
                    </a:srgbClr>
                  </a:outerShdw>
                </a:effectLst>
                <a:latin typeface="Calibri" panose="020F0502020204030204" pitchFamily="34" charset="0"/>
              </a:rPr>
              <a:t> confused the language of the whole earth; and from there the </a:t>
            </a:r>
            <a:r>
              <a:rPr lang="en-US" sz="3400" cap="small" dirty="0">
                <a:effectLst>
                  <a:outerShdw blurRad="38100" dist="38100" dir="2700000" algn="tl">
                    <a:srgbClr val="000000">
                      <a:alpha val="43137"/>
                    </a:srgbClr>
                  </a:outerShdw>
                </a:effectLst>
                <a:latin typeface="Calibri" panose="020F0502020204030204" pitchFamily="34" charset="0"/>
              </a:rPr>
              <a:t>Lord</a:t>
            </a:r>
            <a:r>
              <a:rPr lang="en-US" sz="3400" dirty="0">
                <a:effectLst>
                  <a:outerShdw blurRad="38100" dist="38100" dir="2700000" algn="tl">
                    <a:srgbClr val="000000">
                      <a:alpha val="43137"/>
                    </a:srgbClr>
                  </a:outerShdw>
                </a:effectLst>
              </a:rPr>
              <a:t> scattered them abroad over the face of the whole earth. </a:t>
            </a:r>
            <a:endParaRPr lang="en-US" altLang="en-US" sz="3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521130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CE0C73-D4F4-0AB1-F1F8-4DFC2AB58D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685800">
              <a:spcAft>
                <a:spcPts val="900"/>
              </a:spcAft>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mn-cs"/>
              </a:rPr>
              <a:t>Genesis 10:32</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These are the families of the sons of Noah, according to their genealogies, by their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nations</a:t>
            </a:r>
            <a:r>
              <a:rPr lang="en-US" sz="3600" dirty="0">
                <a:effectLst>
                  <a:outerShdw blurRad="38100" dist="38100" dir="2700000" algn="tl">
                    <a:srgbClr val="000000">
                      <a:alpha val="43137"/>
                    </a:srgbClr>
                  </a:outerShdw>
                </a:effectLst>
                <a:latin typeface="Calibri" panose="020F0502020204030204" pitchFamily="34" charset="0"/>
              </a:rPr>
              <a:t>; and out of these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nations were separated</a:t>
            </a:r>
            <a:r>
              <a:rPr lang="en-US" sz="3600" dirty="0">
                <a:effectLst>
                  <a:outerShdw blurRad="38100" dist="38100" dir="2700000" algn="tl">
                    <a:srgbClr val="000000">
                      <a:alpha val="43137"/>
                    </a:srgbClr>
                  </a:outerShdw>
                </a:effectLst>
                <a:latin typeface="Calibri" panose="020F0502020204030204" pitchFamily="34" charset="0"/>
              </a:rPr>
              <a:t> on the earth after the flood.”</a:t>
            </a:r>
          </a:p>
        </p:txBody>
      </p:sp>
      <p:pic>
        <p:nvPicPr>
          <p:cNvPr id="3" name="Picture 2">
            <a:extLst>
              <a:ext uri="{FF2B5EF4-FFF2-40B4-BE49-F238E27FC236}">
                <a16:creationId xmlns:a16="http://schemas.microsoft.com/office/drawing/2014/main" id="{B60031A8-B747-B48F-AA72-CE721575ABA4}"/>
              </a:ext>
            </a:extLst>
          </p:cNvPr>
          <p:cNvPicPr>
            <a:picLocks noChangeAspect="1"/>
          </p:cNvPicPr>
          <p:nvPr/>
        </p:nvPicPr>
        <p:blipFill>
          <a:blip r:embed="rId3"/>
          <a:srcRect t="12222"/>
          <a:stretch/>
        </p:blipFill>
        <p:spPr>
          <a:xfrm>
            <a:off x="4950106" y="2819400"/>
            <a:ext cx="2291789" cy="2011680"/>
          </a:xfrm>
          <a:prstGeom prst="rect">
            <a:avLst/>
          </a:prstGeom>
        </p:spPr>
      </p:pic>
    </p:spTree>
    <p:extLst>
      <p:ext uri="{BB962C8B-B14F-4D97-AF65-F5344CB8AC3E}">
        <p14:creationId xmlns:p14="http://schemas.microsoft.com/office/powerpoint/2010/main" val="16652607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F643AB-C108-8477-A7BA-355708872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116238"/>
          </a:xfrm>
          <a:prstGeom prst="rect">
            <a:avLst/>
          </a:prstGeom>
          <a:noFill/>
          <a:ln w="28575">
            <a:noFill/>
            <a:miter lim="800000"/>
            <a:headEnd/>
            <a:tailEnd/>
          </a:ln>
        </p:spPr>
        <p:txBody>
          <a:bodyPr wrap="square">
            <a:spAutoFit/>
          </a:bodyPr>
          <a:lstStyle/>
          <a:p>
            <a:pPr algn="ctr" defTabSz="685800">
              <a:spcAft>
                <a:spcPts val="900"/>
              </a:spcAft>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mn-cs"/>
              </a:rPr>
              <a:t>Deuteronomy 32:8</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When the Most High gave the nations their inheritance, When He separated the sons of man, He set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boundaries of the peoples</a:t>
            </a:r>
            <a:r>
              <a:rPr lang="en-US" sz="3600" dirty="0">
                <a:effectLst>
                  <a:outerShdw blurRad="38100" dist="38100" dir="2700000" algn="tl">
                    <a:srgbClr val="000000">
                      <a:alpha val="43137"/>
                    </a:srgbClr>
                  </a:outerShdw>
                </a:effectLst>
                <a:latin typeface="Calibri" panose="020F0502020204030204" pitchFamily="34" charset="0"/>
              </a:rPr>
              <a:t> According to the number of the sons of Israel.”</a:t>
            </a:r>
          </a:p>
        </p:txBody>
      </p:sp>
      <p:pic>
        <p:nvPicPr>
          <p:cNvPr id="4" name="Picture 3">
            <a:extLst>
              <a:ext uri="{FF2B5EF4-FFF2-40B4-BE49-F238E27FC236}">
                <a16:creationId xmlns:a16="http://schemas.microsoft.com/office/drawing/2014/main" id="{8607B972-054F-AF59-A8EC-8CBF5FE27485}"/>
              </a:ext>
            </a:extLst>
          </p:cNvPr>
          <p:cNvPicPr>
            <a:picLocks noChangeAspect="1"/>
          </p:cNvPicPr>
          <p:nvPr/>
        </p:nvPicPr>
        <p:blipFill>
          <a:blip r:embed="rId3"/>
          <a:srcRect t="12222"/>
          <a:stretch/>
        </p:blipFill>
        <p:spPr>
          <a:xfrm>
            <a:off x="4950106" y="2819400"/>
            <a:ext cx="2291789" cy="2011680"/>
          </a:xfrm>
          <a:prstGeom prst="rect">
            <a:avLst/>
          </a:prstGeom>
        </p:spPr>
      </p:pic>
    </p:spTree>
    <p:extLst>
      <p:ext uri="{BB962C8B-B14F-4D97-AF65-F5344CB8AC3E}">
        <p14:creationId xmlns:p14="http://schemas.microsoft.com/office/powerpoint/2010/main" val="256534749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535546"/>
            <a:ext cx="10972800" cy="4031873"/>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rPr>
              <a:t>“Scripture does not require us to sacrifice national sovereignty. In fact, Acts 17:26 tells us that God ‘marked out [our] appointed times in history and the boundaries of [our] lands.’ The Lord is not opposed to borders; He invented them. Nor does this command require us to abandon good sense and prudence when setting limits for how many immigrants we admit and what qualifications we use for doing so</a:t>
            </a:r>
            <a:r>
              <a:rPr lang="en-US" sz="32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a:t>
            </a: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8" name="TextBox 7"/>
          <p:cNvSpPr txBox="1"/>
          <p:nvPr/>
        </p:nvSpPr>
        <p:spPr>
          <a:xfrm>
            <a:off x="3009900" y="152399"/>
            <a:ext cx="6172200" cy="1097280"/>
          </a:xfrm>
          <a:prstGeom prst="rect">
            <a:avLst/>
          </a:prstGeom>
          <a:noFill/>
        </p:spPr>
        <p:txBody>
          <a:bodyPr wrap="square" rtlCol="0">
            <a:spAutoFit/>
          </a:bodyPr>
          <a:lstStyle/>
          <a:p>
            <a:pPr algn="ctr"/>
            <a:r>
              <a:rPr lang="en-US" sz="3600" dirty="0">
                <a:solidFill>
                  <a:srgbClr val="00FFFF"/>
                </a:solidFill>
                <a:latin typeface="Calibri" panose="020F0502020204030204" pitchFamily="34" charset="0"/>
                <a:ea typeface="+mj-ea"/>
                <a:cs typeface="+mj-cs"/>
              </a:rPr>
              <a:t>Megan Basham </a:t>
            </a:r>
          </a:p>
          <a:p>
            <a:pPr algn="ctr"/>
            <a:r>
              <a:rPr lang="en-US" sz="20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Shepherds for Sale, 50.</a:t>
            </a:r>
          </a:p>
        </p:txBody>
      </p:sp>
      <p:pic>
        <p:nvPicPr>
          <p:cNvPr id="2" name="Picture 1">
            <a:extLst>
              <a:ext uri="{FF2B5EF4-FFF2-40B4-BE49-F238E27FC236}">
                <a16:creationId xmlns:a16="http://schemas.microsoft.com/office/drawing/2014/main" id="{F50F86F3-C9C0-5CBF-4B1D-F65F7ECEA100}"/>
              </a:ext>
            </a:extLst>
          </p:cNvPr>
          <p:cNvPicPr>
            <a:picLocks noChangeAspect="1"/>
          </p:cNvPicPr>
          <p:nvPr/>
        </p:nvPicPr>
        <p:blipFill>
          <a:blip r:embed="rId2"/>
          <a:stretch>
            <a:fillRect/>
          </a:stretch>
        </p:blipFill>
        <p:spPr>
          <a:xfrm>
            <a:off x="612010" y="64808"/>
            <a:ext cx="759590" cy="1154392"/>
          </a:xfrm>
          <a:prstGeom prst="rect">
            <a:avLst/>
          </a:prstGeom>
          <a:ln>
            <a:solidFill>
              <a:schemeClr val="tx1"/>
            </a:solidFill>
          </a:ln>
        </p:spPr>
      </p:pic>
      <p:sp>
        <p:nvSpPr>
          <p:cNvPr id="4" name="TextBox 3">
            <a:extLst>
              <a:ext uri="{FF2B5EF4-FFF2-40B4-BE49-F238E27FC236}">
                <a16:creationId xmlns:a16="http://schemas.microsoft.com/office/drawing/2014/main" id="{1FD4F0BA-E387-0551-ED40-F17982D278A7}"/>
              </a:ext>
            </a:extLst>
          </p:cNvPr>
          <p:cNvSpPr txBox="1"/>
          <p:nvPr/>
        </p:nvSpPr>
        <p:spPr>
          <a:xfrm>
            <a:off x="2057400" y="6073914"/>
            <a:ext cx="8077200" cy="707886"/>
          </a:xfrm>
          <a:prstGeom prst="rect">
            <a:avLst/>
          </a:prstGeom>
          <a:noFill/>
        </p:spPr>
        <p:txBody>
          <a:bodyPr wrap="square" rtlCol="0">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Megan Basham, </a:t>
            </a:r>
            <a:r>
              <a:rPr lang="en-US" sz="20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Shepherds for Sale: How Evangelical Leaders Traded the Truth for a Leftist Agenda</a:t>
            </a: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(NY: Broadside Books, 2024), 50.</a:t>
            </a:r>
          </a:p>
        </p:txBody>
      </p:sp>
    </p:spTree>
    <p:extLst>
      <p:ext uri="{BB962C8B-B14F-4D97-AF65-F5344CB8AC3E}">
        <p14:creationId xmlns:p14="http://schemas.microsoft.com/office/powerpoint/2010/main" val="41674217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DF481-4C31-52B0-695E-7B9BE9A050E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FB332EF-7F30-1FAF-CD2B-F76081AA26CF}"/>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17:24-28</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Characteristics</a:t>
            </a:r>
          </a:p>
        </p:txBody>
      </p:sp>
      <p:sp>
        <p:nvSpPr>
          <p:cNvPr id="161795" name="Rectangle 3">
            <a:extLst>
              <a:ext uri="{FF2B5EF4-FFF2-40B4-BE49-F238E27FC236}">
                <a16:creationId xmlns:a16="http://schemas.microsoft.com/office/drawing/2014/main" id="{7541DA6B-8E18-3F27-D614-845C1ED84134}"/>
              </a:ext>
            </a:extLst>
          </p:cNvPr>
          <p:cNvSpPr>
            <a:spLocks noGrp="1" noChangeArrowheads="1"/>
          </p:cNvSpPr>
          <p:nvPr>
            <p:ph type="body" idx="1"/>
          </p:nvPr>
        </p:nvSpPr>
        <p:spPr>
          <a:xfrm>
            <a:off x="1066800" y="1828800"/>
            <a:ext cx="7467600" cy="3291840"/>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Creator (24)</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Sufficient (25)</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Humanity’s creator (26)</a:t>
            </a:r>
          </a:p>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Purpose: that men might seek Him (27)</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Man’s preserver (28)</a:t>
            </a:r>
            <a:endParaRPr lang="en-US" sz="34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03B2CE36-2418-ADB4-779F-3026E642C3C3}"/>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8574842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2590800" y="0"/>
            <a:ext cx="7010400" cy="2362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rgbClr val="00FFFF"/>
                </a:solidFill>
                <a:ea typeface="+mj-ea"/>
                <a:cs typeface="Calibri" panose="020F0502020204030204" pitchFamily="34" charset="0"/>
              </a:rPr>
              <a:t>Romans 3:11</a:t>
            </a:r>
          </a:p>
          <a:p>
            <a:pPr marL="0" indent="0" algn="just">
              <a:spcBef>
                <a:spcPts val="0"/>
              </a:spcBef>
              <a:buClr>
                <a:srgbClr val="00FFFF"/>
              </a:buClr>
              <a:buNone/>
              <a:defRPr/>
            </a:pPr>
            <a:r>
              <a:rPr lang="en-US" sz="4000" kern="0" dirty="0">
                <a:solidFill>
                  <a:srgbClr val="FFFFFF"/>
                </a:solidFill>
                <a:effectLst>
                  <a:outerShdw blurRad="38100" dist="38100" dir="2700000" algn="tl">
                    <a:srgbClr val="000000">
                      <a:alpha val="43137"/>
                    </a:srgbClr>
                  </a:outerShdw>
                </a:effectLst>
              </a:rPr>
              <a:t>“</a:t>
            </a:r>
            <a:r>
              <a:rPr lang="en-US" sz="4000" cap="small" dirty="0">
                <a:effectLst/>
              </a:rPr>
              <a:t>There is none who understands</a:t>
            </a:r>
            <a:r>
              <a:rPr lang="en-US" sz="4000" dirty="0">
                <a:effectLst/>
              </a:rPr>
              <a:t>, </a:t>
            </a:r>
            <a:r>
              <a:rPr lang="en-US" sz="4000" cap="small" dirty="0">
                <a:effectLst/>
              </a:rPr>
              <a:t>There is none who seeks for God.”</a:t>
            </a:r>
          </a:p>
        </p:txBody>
      </p:sp>
      <p:pic>
        <p:nvPicPr>
          <p:cNvPr id="4" name="Picture 2" descr="https://solzemli.files.wordpress.com/2010/03/saint_paul_theapostle.jpg">
            <a:extLst>
              <a:ext uri="{FF2B5EF4-FFF2-40B4-BE49-F238E27FC236}">
                <a16:creationId xmlns:a16="http://schemas.microsoft.com/office/drawing/2014/main" id="{3D5714D2-1B8E-4D00-923D-261AED83E1D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15857" y="2590800"/>
            <a:ext cx="156028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32484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2111388"/>
            <a:ext cx="10988351" cy="2613012"/>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“Because we were dead to God, we were dead to truth, righteousness, peace, happiness, and every other good thing, no more capable to respond to God than a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cadaver</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spiritual zombies, death-walkers, unable even to understand</a:t>
            </a:r>
            <a:r>
              <a:rPr lang="en-US" sz="3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gravity of their situation. They are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lifeless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6" name="Rectangle 2"/>
          <p:cNvSpPr>
            <a:spLocks noChangeArrowheads="1"/>
          </p:cNvSpPr>
          <p:nvPr/>
        </p:nvSpPr>
        <p:spPr bwMode="auto">
          <a:xfrm>
            <a:off x="3352800" y="241169"/>
            <a:ext cx="5486400" cy="1054231"/>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F. MacArthur Jr., Faith Works: The Gospel According to the Apostles (Dallas: Word, 1993), 64-65</a:t>
            </a:r>
            <a:endPar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1" y="208962"/>
            <a:ext cx="1566505" cy="914400"/>
          </a:xfrm>
          <a:prstGeom prst="rect">
            <a:avLst/>
          </a:prstGeom>
          <a:ln>
            <a:solidFill>
              <a:schemeClr val="tx1"/>
            </a:solidFill>
          </a:ln>
        </p:spPr>
      </p:pic>
    </p:spTree>
    <p:extLst>
      <p:ext uri="{BB962C8B-B14F-4D97-AF65-F5344CB8AC3E}">
        <p14:creationId xmlns:p14="http://schemas.microsoft.com/office/powerpoint/2010/main" val="15875039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B460D-5951-01C4-001D-2A790EE5A9D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6F9D827-CCF4-EA7B-956E-2997BC205D89}"/>
              </a:ext>
            </a:extLst>
          </p:cNvPr>
          <p:cNvSpPr>
            <a:spLocks noGrp="1"/>
          </p:cNvSpPr>
          <p:nvPr>
            <p:ph type="title"/>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GRACE TO THE UNSAVED</a:t>
            </a:r>
          </a:p>
        </p:txBody>
      </p:sp>
      <p:sp>
        <p:nvSpPr>
          <p:cNvPr id="3" name="Content Placeholder 2">
            <a:extLst>
              <a:ext uri="{FF2B5EF4-FFF2-40B4-BE49-F238E27FC236}">
                <a16:creationId xmlns:a16="http://schemas.microsoft.com/office/drawing/2014/main" id="{83A1720A-BE41-A8DE-FC73-2361DFF55F00}"/>
              </a:ext>
            </a:extLst>
          </p:cNvPr>
          <p:cNvSpPr>
            <a:spLocks noGrp="1"/>
          </p:cNvSpPr>
          <p:nvPr>
            <p:ph idx="1"/>
          </p:nvPr>
        </p:nvSpPr>
        <p:spPr>
          <a:xfrm>
            <a:off x="609600" y="1600200"/>
            <a:ext cx="7696200" cy="4495800"/>
          </a:xfrm>
        </p:spPr>
        <p:txBody>
          <a:bodyPr/>
          <a:lstStyle/>
          <a:p>
            <a:pPr marL="457200" indent="-457200">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Holy Spirit’s conviction</a:t>
            </a:r>
          </a:p>
          <a:p>
            <a:pPr marL="457200" indent="-457200">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God’s Word</a:t>
            </a:r>
          </a:p>
          <a:p>
            <a:pPr marL="457200" indent="-457200">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Gospel</a:t>
            </a:r>
          </a:p>
          <a:p>
            <a:pPr marL="457200" indent="-457200">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Creation</a:t>
            </a:r>
          </a:p>
          <a:p>
            <a:pPr marL="457200" indent="-457200">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Conscience</a:t>
            </a:r>
          </a:p>
          <a:p>
            <a:pPr marL="457200" indent="-457200">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latin typeface="Calibri" panose="020F0502020204030204" pitchFamily="34" charset="0"/>
              </a:rPr>
              <a:t>Conclusion</a:t>
            </a:r>
          </a:p>
        </p:txBody>
      </p:sp>
      <p:pic>
        <p:nvPicPr>
          <p:cNvPr id="2" name="Picture 2">
            <a:extLst>
              <a:ext uri="{FF2B5EF4-FFF2-40B4-BE49-F238E27FC236}">
                <a16:creationId xmlns:a16="http://schemas.microsoft.com/office/drawing/2014/main" id="{F02999CA-1537-2063-564C-3D0437712A7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4911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0293DA-6228-401A-B449-0AA51F6139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9" name="TextBox 8">
            <a:extLst>
              <a:ext uri="{FF2B5EF4-FFF2-40B4-BE49-F238E27FC236}">
                <a16:creationId xmlns:a16="http://schemas.microsoft.com/office/drawing/2014/main" id="{F7710105-B4BF-4AC0-9191-DA02ABD0C4A2}"/>
              </a:ext>
            </a:extLst>
          </p:cNvPr>
          <p:cNvSpPr txBox="1"/>
          <p:nvPr/>
        </p:nvSpPr>
        <p:spPr>
          <a:xfrm>
            <a:off x="609600" y="0"/>
            <a:ext cx="10972800" cy="3339376"/>
          </a:xfrm>
          <a:prstGeom prst="rect">
            <a:avLst/>
          </a:prstGeom>
          <a:noFill/>
        </p:spPr>
        <p:txBody>
          <a:bodyPr wrap="square">
            <a:spAutoFit/>
          </a:bodyPr>
          <a:lstStyle/>
          <a:p>
            <a:pPr marL="342900" marR="0" indent="-342900" algn="ctr" defTabSz="685800" eaLnBrk="0" hangingPunct="0">
              <a:spcAft>
                <a:spcPts val="9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17:26-27</a:t>
            </a:r>
          </a:p>
          <a:p>
            <a:pPr marL="0" marR="0" algn="just">
              <a:spcBef>
                <a:spcPts val="0"/>
              </a:spcBef>
              <a:spcAft>
                <a:spcPts val="1000"/>
              </a:spcAft>
            </a:pPr>
            <a:r>
              <a:rPr lang="en-US" sz="33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26</a:t>
            </a:r>
            <a:r>
              <a:rPr lang="en-US" sz="33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He made </a:t>
            </a:r>
            <a:r>
              <a:rPr lang="en-US" sz="3300" b="1" i="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from one man every nation</a:t>
            </a:r>
            <a:r>
              <a:rPr lang="en-US" sz="33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of mankind to live on all the face of the earth, having determined </a:t>
            </a:r>
            <a:r>
              <a:rPr lang="en-US" sz="33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their</a:t>
            </a:r>
            <a:r>
              <a:rPr lang="en-US" sz="33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appointed times and the boundaries of their habitation,</a:t>
            </a:r>
            <a:r>
              <a:rPr lang="en-US" sz="3300" b="1" i="0" baseline="300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3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27</a:t>
            </a:r>
            <a:r>
              <a:rPr lang="en-US" sz="3300" b="1" i="0" baseline="30000"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300" b="1" i="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that they would seek God</a:t>
            </a:r>
            <a:r>
              <a:rPr lang="en-US" sz="33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if perhaps they might grope for Him and find Him, though He is not far from each one of us (Italics added) </a:t>
            </a:r>
          </a:p>
        </p:txBody>
      </p:sp>
      <p:pic>
        <p:nvPicPr>
          <p:cNvPr id="10" name="Picture 9">
            <a:extLst>
              <a:ext uri="{FF2B5EF4-FFF2-40B4-BE49-F238E27FC236}">
                <a16:creationId xmlns:a16="http://schemas.microsoft.com/office/drawing/2014/main" id="{A4EA7365-AEAD-4E93-A0D8-2BCE0E6E12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261" t="2222" r="3261" b="47778"/>
          <a:stretch/>
        </p:blipFill>
        <p:spPr>
          <a:xfrm>
            <a:off x="5120640" y="3352800"/>
            <a:ext cx="1950720" cy="1463040"/>
          </a:xfrm>
          <a:prstGeom prst="rect">
            <a:avLst/>
          </a:prstGeom>
          <a:ln>
            <a:solidFill>
              <a:schemeClr val="tx1"/>
            </a:solidFill>
          </a:ln>
        </p:spPr>
      </p:pic>
    </p:spTree>
    <p:extLst>
      <p:ext uri="{BB962C8B-B14F-4D97-AF65-F5344CB8AC3E}">
        <p14:creationId xmlns:p14="http://schemas.microsoft.com/office/powerpoint/2010/main" val="19645687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670236"/>
          </a:xfrm>
          <a:prstGeom prst="rect">
            <a:avLst/>
          </a:prstGeom>
          <a:noFill/>
          <a:ln w="28575">
            <a:noFill/>
            <a:miter lim="800000"/>
            <a:headEnd/>
            <a:tailEnd/>
          </a:ln>
        </p:spPr>
        <p:txBody>
          <a:bodyPr wrap="square">
            <a:spAutoFit/>
          </a:bodyPr>
          <a:lstStyle/>
          <a:p>
            <a:pPr marL="342900" indent="-342900" algn="ctr" defTabSz="685800">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10:2</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mn-lt"/>
                <a:cs typeface="Times New Roman" panose="02020603050405020304" pitchFamily="18" charset="0"/>
              </a:rPr>
              <a:t>“</a:t>
            </a:r>
            <a:r>
              <a:rPr lang="en-US" sz="3600" dirty="0">
                <a:effectLst>
                  <a:outerShdw blurRad="38100" dist="38100" dir="2700000" algn="tl">
                    <a:srgbClr val="000000">
                      <a:alpha val="43137"/>
                    </a:srgbClr>
                  </a:outerShdw>
                </a:effectLst>
                <a:latin typeface="+mn-lt"/>
                <a:cs typeface="Times New Roman" panose="02020603050405020304" pitchFamily="18" charset="0"/>
              </a:rPr>
              <a:t>Now </a:t>
            </a:r>
            <a:r>
              <a:rPr lang="en-US" sz="3600" i="1" dirty="0">
                <a:effectLst>
                  <a:outerShdw blurRad="38100" dist="38100" dir="2700000" algn="tl">
                    <a:srgbClr val="000000">
                      <a:alpha val="43137"/>
                    </a:srgbClr>
                  </a:outerShdw>
                </a:effectLst>
                <a:latin typeface="+mn-lt"/>
                <a:cs typeface="Times New Roman" panose="02020603050405020304" pitchFamily="18" charset="0"/>
              </a:rPr>
              <a:t>there was</a:t>
            </a:r>
            <a:r>
              <a:rPr lang="en-US" sz="3600" dirty="0">
                <a:effectLst>
                  <a:outerShdw blurRad="38100" dist="38100" dir="2700000" algn="tl">
                    <a:srgbClr val="000000">
                      <a:alpha val="43137"/>
                    </a:srgbClr>
                  </a:outerShdw>
                </a:effectLst>
                <a:latin typeface="+mn-lt"/>
                <a:cs typeface="Times New Roman" panose="02020603050405020304" pitchFamily="18" charset="0"/>
              </a:rPr>
              <a:t> a man at Caesarea named Cornelius, a centurion of what was called the Italian cohort, </a:t>
            </a:r>
            <a:r>
              <a:rPr lang="en-US" sz="3600" baseline="30000" dirty="0">
                <a:effectLst>
                  <a:outerShdw blurRad="38100" dist="38100" dir="2700000" algn="tl">
                    <a:srgbClr val="000000">
                      <a:alpha val="43137"/>
                    </a:srgbClr>
                  </a:outerShdw>
                </a:effectLst>
                <a:latin typeface="+mn-lt"/>
                <a:cs typeface="Times New Roman" panose="02020603050405020304" pitchFamily="18" charset="0"/>
              </a:rPr>
              <a:t>2 </a:t>
            </a:r>
            <a:r>
              <a:rPr lang="en-US" sz="3600" dirty="0">
                <a:effectLst>
                  <a:outerShdw blurRad="38100" dist="38100" dir="2700000" algn="tl">
                    <a:srgbClr val="000000">
                      <a:alpha val="43137"/>
                    </a:srgbClr>
                  </a:outerShdw>
                </a:effectLst>
                <a:latin typeface="+mn-lt"/>
                <a:cs typeface="Times New Roman" panose="02020603050405020304" pitchFamily="18" charset="0"/>
              </a:rPr>
              <a:t>a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devout</a:t>
            </a:r>
            <a:r>
              <a:rPr lang="en-US" sz="3600" dirty="0">
                <a:effectLst>
                  <a:outerShdw blurRad="38100" dist="38100" dir="2700000" algn="tl">
                    <a:srgbClr val="000000">
                      <a:alpha val="43137"/>
                    </a:srgbClr>
                  </a:outerShdw>
                </a:effectLst>
                <a:latin typeface="+mn-lt"/>
                <a:cs typeface="Times New Roman" panose="02020603050405020304" pitchFamily="18" charset="0"/>
              </a:rPr>
              <a:t> man and one who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feared God</a:t>
            </a:r>
            <a:r>
              <a:rPr lang="en-US" sz="3600" dirty="0">
                <a:effectLst>
                  <a:outerShdw blurRad="38100" dist="38100" dir="2700000" algn="tl">
                    <a:srgbClr val="000000">
                      <a:alpha val="43137"/>
                    </a:srgbClr>
                  </a:outerShdw>
                </a:effectLst>
                <a:latin typeface="+mn-lt"/>
                <a:cs typeface="Times New Roman" panose="02020603050405020304" pitchFamily="18" charset="0"/>
              </a:rPr>
              <a:t> with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all his household</a:t>
            </a:r>
            <a:r>
              <a:rPr lang="en-US" sz="3600" dirty="0">
                <a:effectLst>
                  <a:outerShdw blurRad="38100" dist="38100" dir="2700000" algn="tl">
                    <a:srgbClr val="000000">
                      <a:alpha val="43137"/>
                    </a:srgbClr>
                  </a:outerShdw>
                </a:effectLst>
                <a:latin typeface="+mn-lt"/>
                <a:cs typeface="Times New Roman" panose="02020603050405020304" pitchFamily="18" charset="0"/>
              </a:rPr>
              <a:t>, and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gave many alms</a:t>
            </a:r>
            <a:r>
              <a:rPr lang="en-US" sz="3600" dirty="0">
                <a:effectLst>
                  <a:outerShdw blurRad="38100" dist="38100" dir="2700000" algn="tl">
                    <a:srgbClr val="000000">
                      <a:alpha val="43137"/>
                    </a:srgbClr>
                  </a:outerShdw>
                </a:effectLst>
                <a:latin typeface="+mn-lt"/>
                <a:cs typeface="Times New Roman" panose="02020603050405020304" pitchFamily="18" charset="0"/>
              </a:rPr>
              <a:t> to the </a:t>
            </a:r>
            <a:r>
              <a:rPr lang="en-US" sz="3600" i="1" dirty="0">
                <a:effectLst>
                  <a:outerShdw blurRad="38100" dist="38100" dir="2700000" algn="tl">
                    <a:srgbClr val="000000">
                      <a:alpha val="43137"/>
                    </a:srgbClr>
                  </a:outerShdw>
                </a:effectLst>
                <a:latin typeface="+mn-lt"/>
                <a:cs typeface="Times New Roman" panose="02020603050405020304" pitchFamily="18" charset="0"/>
              </a:rPr>
              <a:t>Jewish</a:t>
            </a:r>
            <a:r>
              <a:rPr lang="en-US" sz="3600" dirty="0">
                <a:effectLst>
                  <a:outerShdw blurRad="38100" dist="38100" dir="2700000" algn="tl">
                    <a:srgbClr val="000000">
                      <a:alpha val="43137"/>
                    </a:srgbClr>
                  </a:outerShdw>
                </a:effectLst>
                <a:latin typeface="+mn-lt"/>
                <a:cs typeface="Times New Roman" panose="02020603050405020304" pitchFamily="18" charset="0"/>
              </a:rPr>
              <a:t> people and </a:t>
            </a:r>
            <a:r>
              <a:rPr lang="en-US" sz="3600" b="1" u="sng" dirty="0">
                <a:solidFill>
                  <a:srgbClr val="FFFFCC"/>
                </a:solidFill>
                <a:effectLst>
                  <a:outerShdw blurRad="38100" dist="38100" dir="2700000" algn="tl">
                    <a:srgbClr val="000000">
                      <a:alpha val="43137"/>
                    </a:srgbClr>
                  </a:outerShdw>
                </a:effectLst>
                <a:latin typeface="+mn-lt"/>
                <a:cs typeface="Times New Roman" panose="02020603050405020304" pitchFamily="18" charset="0"/>
              </a:rPr>
              <a:t>prayed to God continually</a:t>
            </a:r>
            <a:r>
              <a:rPr lang="en-US" sz="3600" dirty="0">
                <a:effectLst>
                  <a:outerShdw blurRad="38100" dist="38100" dir="2700000" algn="tl">
                    <a:srgbClr val="000000">
                      <a:alpha val="43137"/>
                    </a:srgbClr>
                  </a:outerShdw>
                </a:effectLst>
                <a:latin typeface="+mn-lt"/>
                <a:cs typeface="Times New Roman" panose="02020603050405020304" pitchFamily="18" charset="0"/>
              </a:rPr>
              <a:t>.”</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2" name="Picture 1">
            <a:extLst>
              <a:ext uri="{FF2B5EF4-FFF2-40B4-BE49-F238E27FC236}">
                <a16:creationId xmlns:a16="http://schemas.microsoft.com/office/drawing/2014/main" id="{CDEADE26-3CE5-CEF8-5721-3B5BA1D4774E}"/>
              </a:ext>
            </a:extLst>
          </p:cNvPr>
          <p:cNvPicPr>
            <a:picLocks noChangeAspect="1"/>
          </p:cNvPicPr>
          <p:nvPr/>
        </p:nvPicPr>
        <p:blipFill>
          <a:blip r:embed="rId3"/>
          <a:stretch>
            <a:fillRect/>
          </a:stretch>
        </p:blipFill>
        <p:spPr>
          <a:xfrm>
            <a:off x="5273040" y="3200400"/>
            <a:ext cx="1645920" cy="164592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07889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9186150-574F-5E8B-D25C-209895259244}"/>
              </a:ext>
            </a:extLst>
          </p:cNvPr>
          <p:cNvSpPr>
            <a:spLocks noChangeArrowheads="1"/>
          </p:cNvSpPr>
          <p:nvPr/>
        </p:nvSpPr>
        <p:spPr bwMode="auto">
          <a:xfrm>
            <a:off x="5111489" y="1784299"/>
            <a:ext cx="1773800" cy="671734"/>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defPPr>
              <a:defRPr lang="en-US"/>
            </a:defPPr>
            <a:lvl1pPr algn="l" defTabSz="457200" rtl="0" eaLnBrk="0" fontAlgn="base" hangingPunct="0">
              <a:spcBef>
                <a:spcPct val="20000"/>
              </a:spcBef>
              <a:spcAft>
                <a:spcPct val="0"/>
              </a:spcAft>
              <a:buClr>
                <a:schemeClr val="tx2"/>
              </a:buClr>
              <a:buSzPct val="75000"/>
              <a:buFont typeface="Wingdings" panose="05000000000000000000" pitchFamily="2" charset="2"/>
              <a:buChar char="n"/>
              <a:defRPr sz="3200" kern="1200">
                <a:solidFill>
                  <a:schemeClr val="tx1"/>
                </a:solidFill>
                <a:latin typeface="Times New Roman" panose="02020603050405020304" pitchFamily="18" charset="0"/>
                <a:ea typeface="+mn-ea"/>
                <a:cs typeface="+mn-cs"/>
              </a:defRPr>
            </a:lvl1pPr>
            <a:lvl2pPr marL="742950" indent="-285750" algn="l" defTabSz="457200" rtl="0" eaLnBrk="0" fontAlgn="base" hangingPunct="0">
              <a:spcBef>
                <a:spcPct val="20000"/>
              </a:spcBef>
              <a:spcAft>
                <a:spcPct val="0"/>
              </a:spcAft>
              <a:buClr>
                <a:schemeClr val="folHlink"/>
              </a:buClr>
              <a:buSzPct val="60000"/>
              <a:buFont typeface="Wingdings" panose="05000000000000000000" pitchFamily="2" charset="2"/>
              <a:buChar char="u"/>
              <a:defRPr sz="3200" kern="1200">
                <a:solidFill>
                  <a:schemeClr val="tx1"/>
                </a:solidFill>
                <a:latin typeface="Times New Roman" panose="02020603050405020304" pitchFamily="18" charset="0"/>
                <a:ea typeface="+mn-ea"/>
                <a:cs typeface="+mn-cs"/>
              </a:defRPr>
            </a:lvl2pPr>
            <a:lvl3pPr marL="1143000" indent="-228600" algn="l" defTabSz="457200" rtl="0" eaLnBrk="0" fontAlgn="base" hangingPunct="0">
              <a:spcBef>
                <a:spcPct val="20000"/>
              </a:spcBef>
              <a:spcAft>
                <a:spcPct val="0"/>
              </a:spcAft>
              <a:buClr>
                <a:schemeClr val="tx2"/>
              </a:buClr>
              <a:buSzPct val="60000"/>
              <a:buFont typeface="Wingdings" panose="05000000000000000000" pitchFamily="2" charset="2"/>
              <a:buChar char="t"/>
              <a:defRPr sz="3200" kern="1200">
                <a:solidFill>
                  <a:schemeClr val="tx1"/>
                </a:solidFill>
                <a:latin typeface="Times New Roman" panose="02020603050405020304" pitchFamily="18" charset="0"/>
                <a:ea typeface="+mn-ea"/>
                <a:cs typeface="+mn-cs"/>
              </a:defRPr>
            </a:lvl3pPr>
            <a:lvl4pPr marL="16002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4pPr>
            <a:lvl5pPr marL="2057400" indent="-228600" algn="l" defTabSz="457200" rtl="0" eaLnBrk="0" fontAlgn="base"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20000"/>
              </a:spcBef>
              <a:spcAft>
                <a:spcPct val="0"/>
              </a:spcAft>
              <a:buClr>
                <a:schemeClr val="tx1"/>
              </a:buClr>
              <a:buSzPct val="100000"/>
              <a:buChar char="–"/>
              <a:defRPr sz="3200" kern="1200">
                <a:solidFill>
                  <a:schemeClr val="tx1"/>
                </a:solidFill>
                <a:latin typeface="Times New Roman" panose="02020603050405020304" pitchFamily="18" charset="0"/>
                <a:ea typeface="+mn-ea"/>
                <a:cs typeface="+mn-cs"/>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4190423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5084B-F19C-3BCE-15AF-8867E49E782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BBAA0FE-6A5F-28EC-02B7-33F3BE4DB86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FE40ECE9-5C10-4276-0DC0-9B292F2F0EC8}"/>
              </a:ext>
            </a:extLst>
          </p:cNvPr>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algn="ctr" defTabSz="685800">
              <a:spcAft>
                <a:spcPts val="900"/>
              </a:spcAft>
              <a:buClr>
                <a:schemeClr val="tx2"/>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Acts 11:14</a:t>
            </a:r>
          </a:p>
          <a:p>
            <a:pPr algn="just" eaLnBrk="1" fontAlgn="auto" hangingPunct="1">
              <a:spcBef>
                <a:spcPts val="0"/>
              </a:spcBef>
              <a:spcAft>
                <a:spcPts val="0"/>
              </a:spcAft>
              <a:defRPr/>
            </a:pPr>
            <a:r>
              <a:rPr lang="en-US" sz="3600" dirty="0">
                <a:effectLst>
                  <a:outerShdw blurRad="38100" dist="38100" dir="2700000" algn="tl">
                    <a:srgbClr val="000000">
                      <a:alpha val="43137"/>
                    </a:srgbClr>
                  </a:outerShdw>
                </a:effectLst>
                <a:latin typeface="+mn-lt"/>
                <a:cs typeface="Times New Roman" panose="02020603050405020304" pitchFamily="18" charset="0"/>
              </a:rPr>
              <a:t>“and he will speak words to you by which </a:t>
            </a:r>
            <a:r>
              <a:rPr lang="en-US" sz="3600" b="1" u="sng" dirty="0">
                <a:solidFill>
                  <a:srgbClr val="FFFFCC"/>
                </a:solidFill>
                <a:latin typeface="+mn-lt"/>
                <a:cs typeface="Times New Roman" panose="02020603050405020304" pitchFamily="18" charset="0"/>
              </a:rPr>
              <a:t>you [Cornelius] will be saved</a:t>
            </a:r>
            <a:r>
              <a:rPr lang="en-US" sz="3600" dirty="0">
                <a:effectLst>
                  <a:outerShdw blurRad="38100" dist="38100" dir="2700000" algn="tl">
                    <a:srgbClr val="000000">
                      <a:alpha val="43137"/>
                    </a:srgbClr>
                  </a:outerShdw>
                </a:effectLst>
                <a:latin typeface="+mn-lt"/>
                <a:cs typeface="Times New Roman" panose="02020603050405020304" pitchFamily="18" charset="0"/>
              </a:rPr>
              <a:t>, you and all your household.”</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AA273DF-4A46-C46A-8E7E-B094DEF8EA20}"/>
              </a:ext>
            </a:extLst>
          </p:cNvPr>
          <p:cNvPicPr>
            <a:picLocks noChangeAspect="1"/>
          </p:cNvPicPr>
          <p:nvPr/>
        </p:nvPicPr>
        <p:blipFill>
          <a:blip r:embed="rId3"/>
          <a:stretch>
            <a:fillRect/>
          </a:stretch>
        </p:blipFill>
        <p:spPr>
          <a:xfrm>
            <a:off x="5273040" y="3200400"/>
            <a:ext cx="1645920" cy="164592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54717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25832-B627-7A69-C8F9-0772CEA4AA0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D28510A-405F-9707-A6D7-2C2904AF0148}"/>
              </a:ext>
            </a:extLst>
          </p:cNvPr>
          <p:cNvSpPr>
            <a:spLocks noGrp="1" noChangeArrowheads="1"/>
          </p:cNvSpPr>
          <p:nvPr>
            <p:ph type="title"/>
          </p:nvPr>
        </p:nvSpPr>
        <p:spPr>
          <a:xfrm>
            <a:off x="2738437" y="228601"/>
            <a:ext cx="6715125" cy="109728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17:24-28</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Characteristics</a:t>
            </a:r>
          </a:p>
        </p:txBody>
      </p:sp>
      <p:sp>
        <p:nvSpPr>
          <p:cNvPr id="161795" name="Rectangle 3">
            <a:extLst>
              <a:ext uri="{FF2B5EF4-FFF2-40B4-BE49-F238E27FC236}">
                <a16:creationId xmlns:a16="http://schemas.microsoft.com/office/drawing/2014/main" id="{4BBFE823-9F99-E975-8497-922D59D34599}"/>
              </a:ext>
            </a:extLst>
          </p:cNvPr>
          <p:cNvSpPr>
            <a:spLocks noGrp="1" noChangeArrowheads="1"/>
          </p:cNvSpPr>
          <p:nvPr>
            <p:ph type="body" idx="1"/>
          </p:nvPr>
        </p:nvSpPr>
        <p:spPr>
          <a:xfrm>
            <a:off x="1066800" y="1828800"/>
            <a:ext cx="7467600" cy="3291840"/>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Creator (24)</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Sufficient (25)</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Humanity’s creator (26)</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Purpose: that men might seek Him (27)</a:t>
            </a:r>
          </a:p>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Man’s preserver (28)</a:t>
            </a:r>
          </a:p>
        </p:txBody>
      </p:sp>
      <p:pic>
        <p:nvPicPr>
          <p:cNvPr id="2" name="Picture 1">
            <a:extLst>
              <a:ext uri="{FF2B5EF4-FFF2-40B4-BE49-F238E27FC236}">
                <a16:creationId xmlns:a16="http://schemas.microsoft.com/office/drawing/2014/main" id="{16A041BE-C3DD-173B-33B4-F37C4781799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4022430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67637"/>
            <a:ext cx="10972800" cy="3733800"/>
          </a:xfrm>
        </p:spPr>
        <p:txBody>
          <a:bodyPr/>
          <a:lstStyle/>
          <a:p>
            <a:pPr marL="0" indent="0" algn="just" rtl="0">
              <a:lnSpc>
                <a:spcPct val="100000"/>
              </a:lnSpc>
              <a:spcBef>
                <a:spcPts val="0"/>
              </a:spcBef>
              <a:spcAft>
                <a:spcPts val="1800"/>
              </a:spcAft>
              <a:buNone/>
            </a:pPr>
            <a:r>
              <a:rPr lang="en-US" sz="3200" dirty="0">
                <a:effectLst>
                  <a:outerShdw blurRad="38100" dist="38100" dir="2700000" algn="tl">
                    <a:srgbClr val="000000">
                      <a:alpha val="43137"/>
                    </a:srgbClr>
                  </a:outerShdw>
                </a:effectLst>
              </a:rPr>
              <a:t>“</a:t>
            </a:r>
            <a:r>
              <a:rPr lang="en-US" sz="3200" b="0" i="0" dirty="0">
                <a:effectLst>
                  <a:outerShdw blurRad="38100" dist="38100" dir="2700000" algn="tl">
                    <a:srgbClr val="000000">
                      <a:alpha val="43137"/>
                    </a:srgbClr>
                  </a:outerShdw>
                </a:effectLst>
              </a:rPr>
              <a:t>The fifth characteristic is that God is the Preserver of man (v. 28). Paul pointed to the fact that </a:t>
            </a:r>
            <a:r>
              <a:rPr lang="en-US" sz="3200" b="0" i="1" dirty="0">
                <a:effectLst>
                  <a:outerShdw blurRad="38100" dist="38100" dir="2700000" algn="tl">
                    <a:srgbClr val="000000">
                      <a:alpha val="43137"/>
                    </a:srgbClr>
                  </a:outerShdw>
                </a:effectLst>
              </a:rPr>
              <a:t>in him we live, and move, and have our being</a:t>
            </a:r>
            <a:r>
              <a:rPr lang="en-US" sz="3200" b="0" i="0" dirty="0">
                <a:effectLst>
                  <a:outerShdw blurRad="38100" dist="38100" dir="2700000" algn="tl">
                    <a:srgbClr val="000000">
                      <a:alpha val="43137"/>
                    </a:srgbClr>
                  </a:outerShdw>
                </a:effectLst>
              </a:rPr>
              <a:t>. This was the proof of God’s nearness. Instead of Stoic pantheism, there is real immanence with God. Paul provided an ascending scale, reaching a climax in God:</a:t>
            </a:r>
          </a:p>
          <a:p>
            <a:pPr marL="914400" lvl="1" indent="-457200">
              <a:lnSpc>
                <a:spcPct val="100000"/>
              </a:lnSpc>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rPr>
              <a:t>We live; therefore, we have life.</a:t>
            </a:r>
          </a:p>
          <a:p>
            <a:pPr marL="914400" lvl="1" indent="-457200">
              <a:lnSpc>
                <a:spcPct val="100000"/>
              </a:lnSpc>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rPr>
              <a:t> We move; therefore, there is movement. </a:t>
            </a:r>
          </a:p>
          <a:p>
            <a:pPr marL="914400" lvl="1" indent="-457200">
              <a:lnSpc>
                <a:spcPct val="100000"/>
              </a:lnSpc>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rPr>
              <a:t> We have our being; therefore, there is existence.”</a:t>
            </a:r>
            <a:endParaRPr lang="en-US" altLang="en-US" sz="32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372-73</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13921550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67637"/>
            <a:ext cx="10972800" cy="3733800"/>
          </a:xfrm>
        </p:spPr>
        <p:txBody>
          <a:bodyPr/>
          <a:lstStyle/>
          <a:p>
            <a:pPr marL="0" indent="0" algn="just">
              <a:lnSpc>
                <a:spcPct val="100000"/>
              </a:lnSpc>
              <a:spcBef>
                <a:spcPts val="0"/>
              </a:spcBef>
              <a:spcAft>
                <a:spcPts val="1800"/>
              </a:spcAft>
              <a:buNone/>
            </a:pPr>
            <a:r>
              <a:rPr lang="en-US" sz="3200" dirty="0">
                <a:effectLst>
                  <a:outerShdw blurRad="38100" dist="38100" dir="2700000" algn="tl">
                    <a:srgbClr val="000000">
                      <a:alpha val="43137"/>
                    </a:srgbClr>
                  </a:outerShdw>
                </a:effectLst>
              </a:rPr>
              <a:t>“Then Paul reminded his listeners that some of their own poets have said the same things, among them </a:t>
            </a:r>
            <a:r>
              <a:rPr lang="en-US" sz="3200" dirty="0" err="1">
                <a:effectLst>
                  <a:outerShdw blurRad="38100" dist="38100" dir="2700000" algn="tl">
                    <a:srgbClr val="000000">
                      <a:alpha val="43137"/>
                    </a:srgbClr>
                  </a:outerShdw>
                </a:effectLst>
              </a:rPr>
              <a:t>Aratus</a:t>
            </a:r>
            <a:r>
              <a:rPr lang="en-US" sz="3200" dirty="0">
                <a:effectLst>
                  <a:outerShdw blurRad="38100" dist="38100" dir="2700000" algn="tl">
                    <a:srgbClr val="000000">
                      <a:alpha val="43137"/>
                    </a:srgbClr>
                  </a:outerShdw>
                </a:effectLst>
              </a:rPr>
              <a:t> of Soli (315-240 B.C.) and the already mentioned Cretan poet </a:t>
            </a:r>
            <a:r>
              <a:rPr lang="en-US" sz="3200" dirty="0" err="1">
                <a:effectLst>
                  <a:outerShdw blurRad="38100" dist="38100" dir="2700000" algn="tl">
                    <a:srgbClr val="000000">
                      <a:alpha val="43137"/>
                    </a:srgbClr>
                  </a:outerShdw>
                </a:effectLst>
              </a:rPr>
              <a:t>Epimenides</a:t>
            </a:r>
            <a:r>
              <a:rPr lang="en-US" sz="3200" dirty="0">
                <a:effectLst>
                  <a:outerShdw blurRad="38100" dist="38100" dir="2700000" algn="tl">
                    <a:srgbClr val="000000">
                      <a:alpha val="43137"/>
                    </a:srgbClr>
                  </a:outerShdw>
                </a:effectLst>
              </a:rPr>
              <a:t>, who had this to say to the god Zeus: </a:t>
            </a:r>
          </a:p>
          <a:p>
            <a:pPr marL="914400" lvl="1" indent="-457200">
              <a:lnSpc>
                <a:spcPct val="100000"/>
              </a:lnSpc>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rPr>
              <a:t>They fashioned a tomb for thee, O holy and high one— </a:t>
            </a:r>
          </a:p>
          <a:p>
            <a:pPr marL="914400" lvl="1" indent="-457200">
              <a:lnSpc>
                <a:spcPct val="100000"/>
              </a:lnSpc>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rPr>
              <a:t> The Cretans, always liars, evil beasts, idle bellies!</a:t>
            </a:r>
          </a:p>
          <a:p>
            <a:pPr marL="914400" lvl="1" indent="-457200">
              <a:lnSpc>
                <a:spcPct val="100000"/>
              </a:lnSpc>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rPr>
              <a:t> But thou art not dead: though livest and </a:t>
            </a:r>
            <a:r>
              <a:rPr lang="en-US" sz="3200" dirty="0" err="1">
                <a:effectLst>
                  <a:outerShdw blurRad="38100" dist="38100" dir="2700000" algn="tl">
                    <a:srgbClr val="000000">
                      <a:alpha val="43137"/>
                    </a:srgbClr>
                  </a:outerShdw>
                </a:effectLst>
              </a:rPr>
              <a:t>abidest</a:t>
            </a:r>
            <a:r>
              <a:rPr lang="en-US" sz="3200" dirty="0">
                <a:effectLst>
                  <a:outerShdw blurRad="38100" dist="38100" dir="2700000" algn="tl">
                    <a:srgbClr val="000000">
                      <a:alpha val="43137"/>
                    </a:srgbClr>
                  </a:outerShdw>
                </a:effectLst>
              </a:rPr>
              <a:t> for ever, </a:t>
            </a:r>
          </a:p>
          <a:p>
            <a:pPr marL="914400" lvl="1" indent="-457200">
              <a:lnSpc>
                <a:spcPct val="100000"/>
              </a:lnSpc>
              <a:spcBef>
                <a:spcPts val="0"/>
              </a:spcBef>
              <a:spcAft>
                <a:spcPts val="1800"/>
              </a:spcAft>
              <a:buClr>
                <a:srgbClr val="00FFFF"/>
              </a:buClr>
              <a:buSzPct val="75000"/>
              <a:buFont typeface="Wingdings" pitchFamily="2" charset="2"/>
              <a:buChar char="n"/>
              <a:defRPr/>
            </a:pPr>
            <a:r>
              <a:rPr lang="en-US" sz="3200" dirty="0">
                <a:effectLst>
                  <a:outerShdw blurRad="38100" dist="38100" dir="2700000" algn="tl">
                    <a:srgbClr val="000000">
                      <a:alpha val="43137"/>
                    </a:srgbClr>
                  </a:outerShdw>
                </a:effectLst>
              </a:rPr>
              <a:t> For in thee we live and move and have our being.”</a:t>
            </a:r>
          </a:p>
          <a:p>
            <a:pPr algn="just" rtl="0">
              <a:lnSpc>
                <a:spcPct val="100000"/>
              </a:lnSpc>
            </a:pPr>
            <a:endParaRPr lang="en-US" sz="3000" dirty="0"/>
          </a:p>
          <a:p>
            <a:pPr algn="just" rtl="0"/>
            <a:endParaRPr lang="en-US" alt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372-73</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9057191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67637"/>
            <a:ext cx="10972800" cy="3733800"/>
          </a:xfrm>
        </p:spPr>
        <p:txBody>
          <a:bodyPr/>
          <a:lstStyle/>
          <a:p>
            <a:pPr marL="0" indent="0" algn="just">
              <a:lnSpc>
                <a:spcPct val="100000"/>
              </a:lnSpc>
              <a:spcBef>
                <a:spcPts val="0"/>
              </a:spcBef>
              <a:spcAft>
                <a:spcPts val="1800"/>
              </a:spcAft>
              <a:buNone/>
            </a:pPr>
            <a:r>
              <a:rPr lang="en-US" sz="3200" dirty="0">
                <a:effectLst>
                  <a:outerShdw blurRad="38100" dist="38100" dir="2700000" algn="tl">
                    <a:srgbClr val="000000">
                      <a:alpha val="43137"/>
                    </a:srgbClr>
                  </a:outerShdw>
                </a:effectLst>
              </a:rPr>
              <a:t>“Paul quoted the same poet in Titus 1:12. Another poet would have been </a:t>
            </a:r>
            <a:r>
              <a:rPr lang="en-US" sz="3200" dirty="0" err="1">
                <a:effectLst>
                  <a:outerShdw blurRad="38100" dist="38100" dir="2700000" algn="tl">
                    <a:srgbClr val="000000">
                      <a:alpha val="43137"/>
                    </a:srgbClr>
                  </a:outerShdw>
                </a:effectLst>
              </a:rPr>
              <a:t>Cleanthes</a:t>
            </a:r>
            <a:r>
              <a:rPr lang="en-US" sz="3200" dirty="0">
                <a:effectLst>
                  <a:outerShdw blurRad="38100" dist="38100" dir="2700000" algn="tl">
                    <a:srgbClr val="000000">
                      <a:alpha val="43137"/>
                    </a:srgbClr>
                  </a:outerShdw>
                </a:effectLst>
              </a:rPr>
              <a:t>, the son of </a:t>
            </a:r>
            <a:r>
              <a:rPr lang="en-US" sz="3200" dirty="0" err="1">
                <a:effectLst>
                  <a:outerShdw blurRad="38100" dist="38100" dir="2700000" algn="tl">
                    <a:srgbClr val="000000">
                      <a:alpha val="43137"/>
                    </a:srgbClr>
                  </a:outerShdw>
                </a:effectLst>
              </a:rPr>
              <a:t>Phanius</a:t>
            </a:r>
            <a:r>
              <a:rPr lang="en-US" sz="3200" dirty="0">
                <a:effectLst>
                  <a:outerShdw blurRad="38100" dist="38100" dir="2700000" algn="tl">
                    <a:srgbClr val="000000">
                      <a:alpha val="43137"/>
                    </a:srgbClr>
                  </a:outerShdw>
                </a:effectLst>
              </a:rPr>
              <a:t> of </a:t>
            </a:r>
            <a:r>
              <a:rPr lang="en-US" sz="3200" dirty="0" err="1">
                <a:effectLst>
                  <a:outerShdw blurRad="38100" dist="38100" dir="2700000" algn="tl">
                    <a:srgbClr val="000000">
                      <a:alpha val="43137"/>
                    </a:srgbClr>
                  </a:outerShdw>
                </a:effectLst>
              </a:rPr>
              <a:t>Assos</a:t>
            </a:r>
            <a:r>
              <a:rPr lang="en-US" sz="3200" dirty="0">
                <a:effectLst>
                  <a:outerShdw blurRad="38100" dist="38100" dir="2700000" algn="tl">
                    <a:srgbClr val="000000">
                      <a:alpha val="43137"/>
                    </a:srgbClr>
                  </a:outerShdw>
                </a:effectLst>
              </a:rPr>
              <a:t> and head of the Stoic School in Athens from 263 to 232 B.C. The Zondervan Illustrated Bible Dictionary notes: ‘His Hymn to Zeus, a surviving poem, contains the words quoted by Paul in his address before the Areopagus Court (Acts 17:28).’ Regarding Zeus, </a:t>
            </a:r>
            <a:r>
              <a:rPr lang="en-US" sz="3200" dirty="0" err="1">
                <a:effectLst>
                  <a:outerShdw blurRad="38100" dist="38100" dir="2700000" algn="tl">
                    <a:srgbClr val="000000">
                      <a:alpha val="43137"/>
                    </a:srgbClr>
                  </a:outerShdw>
                </a:effectLst>
              </a:rPr>
              <a:t>Cleanthes</a:t>
            </a:r>
            <a:r>
              <a:rPr lang="en-US" sz="3200" dirty="0">
                <a:effectLst>
                  <a:outerShdw blurRad="38100" dist="38100" dir="2700000" algn="tl">
                    <a:srgbClr val="000000">
                      <a:alpha val="43137"/>
                    </a:srgbClr>
                  </a:outerShdw>
                </a:effectLst>
              </a:rPr>
              <a:t> wrote: ‘For we are your offspring.’”</a:t>
            </a:r>
          </a:p>
          <a:p>
            <a:pPr marL="0" indent="0" algn="just">
              <a:lnSpc>
                <a:spcPct val="100000"/>
              </a:lnSpc>
              <a:spcBef>
                <a:spcPts val="0"/>
              </a:spcBef>
              <a:spcAft>
                <a:spcPts val="1800"/>
              </a:spcAft>
              <a:buNone/>
            </a:pPr>
            <a:endParaRPr lang="en-US" sz="3200" dirty="0">
              <a:effectLst>
                <a:outerShdw blurRad="38100" dist="38100" dir="2700000" algn="tl">
                  <a:srgbClr val="000000">
                    <a:alpha val="43137"/>
                  </a:srgbClr>
                </a:outerShdw>
              </a:effectLst>
            </a:endParaRPr>
          </a:p>
          <a:p>
            <a:pPr algn="just" rtl="0"/>
            <a:endParaRPr lang="en-US" alt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372-73</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10227757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1523999" y="2209800"/>
            <a:ext cx="6301317" cy="25908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Location (22a)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Introduction (22b-23a)</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Unknown God described (23b-28)</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Man’s responsibility (29-31)</a:t>
            </a:r>
          </a:p>
          <a:p>
            <a:pPr marL="0" lvl="1" indent="-914400">
              <a:lnSpc>
                <a:spcPct val="100000"/>
              </a:lnSpc>
              <a:spcBef>
                <a:spcPts val="0"/>
              </a:spcBef>
              <a:spcAft>
                <a:spcPts val="1800"/>
              </a:spcAft>
              <a:buClr>
                <a:srgbClr val="00FF00"/>
              </a:buClr>
              <a:buFont typeface="+mj-lt"/>
              <a:buAutoNum type="arabicPeriod"/>
              <a:defRPr/>
            </a:pPr>
            <a:endPar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48BF909-D269-3EA3-196F-3F2538DB8CF8}"/>
              </a:ext>
            </a:extLst>
          </p:cNvPr>
          <p:cNvSpPr txBox="1">
            <a:spLocks noChangeArrowheads="1"/>
          </p:cNvSpPr>
          <p:nvPr/>
        </p:nvSpPr>
        <p:spPr bwMode="auto">
          <a:xfrm>
            <a:off x="2738437" y="228601"/>
            <a:ext cx="671512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17:22-31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Paul’s Speech</a:t>
            </a:r>
          </a:p>
        </p:txBody>
      </p:sp>
    </p:spTree>
    <p:extLst>
      <p:ext uri="{BB962C8B-B14F-4D97-AF65-F5344CB8AC3E}">
        <p14:creationId xmlns:p14="http://schemas.microsoft.com/office/powerpoint/2010/main" val="231357870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17:29-31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Man’s Responsibility</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Reject idolatry (29)</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Repent (30)</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Reason: coming judgment (31)</a:t>
            </a:r>
          </a:p>
          <a:p>
            <a:pPr marL="0" indent="-1371600">
              <a:lnSpc>
                <a:spcPct val="100000"/>
              </a:lnSpc>
              <a:spcBef>
                <a:spcPts val="0"/>
              </a:spcBef>
              <a:spcAft>
                <a:spcPts val="1800"/>
              </a:spcAft>
              <a:buClr>
                <a:srgbClr val="FFC000"/>
              </a:buClr>
              <a:buFont typeface="+mj-lt"/>
              <a:buAutoNum type="alphaLcParenR"/>
              <a:defRPr/>
            </a:pPr>
            <a:endParaRPr lang="en-US" sz="4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4547408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17:29-31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Man’s Responsibility</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Reject idolatry (29)</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Repent (30)</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Reason: coming judgment (31)</a:t>
            </a:r>
          </a:p>
          <a:p>
            <a:pPr marL="0" indent="-1371600">
              <a:lnSpc>
                <a:spcPct val="100000"/>
              </a:lnSpc>
              <a:spcBef>
                <a:spcPts val="0"/>
              </a:spcBef>
              <a:spcAft>
                <a:spcPts val="1800"/>
              </a:spcAft>
              <a:buClr>
                <a:srgbClr val="FFC000"/>
              </a:buClr>
              <a:buFont typeface="+mj-lt"/>
              <a:buAutoNum type="alphaLcParenR"/>
              <a:defRPr/>
            </a:pPr>
            <a:endParaRPr lang="en-US" sz="4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4863345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17:29-31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Man’s Responsibility</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Reject idolatry (29)</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Repent (30)</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Reason: coming judgment (31)</a:t>
            </a:r>
          </a:p>
          <a:p>
            <a:pPr marL="0" indent="-1371600">
              <a:lnSpc>
                <a:spcPct val="100000"/>
              </a:lnSpc>
              <a:spcBef>
                <a:spcPts val="0"/>
              </a:spcBef>
              <a:spcAft>
                <a:spcPts val="1800"/>
              </a:spcAft>
              <a:buClr>
                <a:srgbClr val="FFC000"/>
              </a:buClr>
              <a:buFont typeface="+mj-lt"/>
              <a:buAutoNum type="alphaLcParenR"/>
              <a:defRPr/>
            </a:pPr>
            <a:endParaRPr lang="en-US" sz="4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715107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9977E4-9558-271C-C164-53F64C0897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3" name="Content Placeholder 2">
            <a:extLst>
              <a:ext uri="{FF2B5EF4-FFF2-40B4-BE49-F238E27FC236}">
                <a16:creationId xmlns:a16="http://schemas.microsoft.com/office/drawing/2014/main" id="{CC114B2D-F004-F2D1-D491-250F89586F9B}"/>
              </a:ext>
            </a:extLst>
          </p:cNvPr>
          <p:cNvSpPr txBox="1">
            <a:spLocks/>
          </p:cNvSpPr>
          <p:nvPr/>
        </p:nvSpPr>
        <p:spPr>
          <a:xfrm>
            <a:off x="609600" y="0"/>
            <a:ext cx="10972800" cy="4343400"/>
          </a:xfrm>
          <a:prstGeom prst="rect">
            <a:avLst/>
          </a:prstGeom>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900"/>
              </a:spcAft>
              <a:buFont typeface="Wingdings" panose="05000000000000000000" pitchFamily="2" charset="2"/>
              <a:buNone/>
              <a:defRPr/>
            </a:pPr>
            <a:r>
              <a:rPr lang="en-US" sz="4000" dirty="0">
                <a:solidFill>
                  <a:srgbClr val="00FFFF"/>
                </a:solidFill>
                <a:effectLst>
                  <a:outerShdw blurRad="38100" dist="38100" dir="2700000" algn="tl">
                    <a:srgbClr val="000000">
                      <a:alpha val="43137"/>
                    </a:srgbClr>
                  </a:outerShdw>
                </a:effectLst>
                <a:cs typeface="Calibri" panose="020F0502020204030204" pitchFamily="34" charset="0"/>
              </a:rPr>
              <a:t>Acts 17:30-31</a:t>
            </a:r>
          </a:p>
          <a:p>
            <a:pPr marL="0" indent="0" algn="just">
              <a:spcBef>
                <a:spcPts val="0"/>
              </a:spcBef>
              <a:buFont typeface="Wingdings" panose="05000000000000000000" pitchFamily="2" charset="2"/>
              <a:buNone/>
            </a:pPr>
            <a:r>
              <a:rPr lang="en-US" sz="3600" kern="0" dirty="0"/>
              <a:t>“</a:t>
            </a:r>
            <a:r>
              <a:rPr lang="en-US" sz="3600" kern="0" baseline="30000" dirty="0"/>
              <a:t>30</a:t>
            </a:r>
            <a:r>
              <a:rPr lang="en-US" sz="3600" kern="0" dirty="0"/>
              <a:t> Therefore having overlooked the times of ignorance, God is now declaring to men that all people everywhere should </a:t>
            </a:r>
            <a:r>
              <a:rPr lang="en-US" sz="3600" b="1" u="sng" kern="0" dirty="0">
                <a:solidFill>
                  <a:srgbClr val="FFFFCC"/>
                </a:solidFill>
              </a:rPr>
              <a:t>repent </a:t>
            </a:r>
            <a:r>
              <a:rPr lang="en-US" sz="3600" b="1" i="1" u="sng" kern="0" dirty="0">
                <a:solidFill>
                  <a:srgbClr val="FFFFCC"/>
                </a:solidFill>
              </a:rPr>
              <a:t>[</a:t>
            </a:r>
            <a:r>
              <a:rPr lang="en-US" sz="3600" b="1" i="1" u="sng" kern="0" dirty="0" err="1">
                <a:solidFill>
                  <a:srgbClr val="FFFFCC"/>
                </a:solidFill>
              </a:rPr>
              <a:t>metanoeō</a:t>
            </a:r>
            <a:r>
              <a:rPr lang="en-US" sz="3600" b="1" i="1" u="sng" kern="0" dirty="0">
                <a:solidFill>
                  <a:srgbClr val="FFFFCC"/>
                </a:solidFill>
              </a:rPr>
              <a:t>]</a:t>
            </a:r>
            <a:r>
              <a:rPr lang="en-US" sz="3600" kern="0" dirty="0"/>
              <a:t>, </a:t>
            </a:r>
            <a:r>
              <a:rPr lang="en-US" sz="3600" kern="0" baseline="30000" dirty="0"/>
              <a:t>31</a:t>
            </a:r>
            <a:r>
              <a:rPr lang="en-US" sz="3600" kern="0" dirty="0"/>
              <a:t> because He has fixed a day in which He will judge the world in righteousness through a Man whom He has appointed, having furnished proof to all men by raising Him from the dead.”</a:t>
            </a:r>
          </a:p>
          <a:p>
            <a:pPr marL="0" indent="0">
              <a:buFont typeface="Wingdings" panose="05000000000000000000" pitchFamily="2" charset="2"/>
              <a:buNone/>
            </a:pPr>
            <a:endParaRPr lang="en-US" kern="0" dirty="0"/>
          </a:p>
        </p:txBody>
      </p:sp>
    </p:spTree>
    <p:extLst>
      <p:ext uri="{BB962C8B-B14F-4D97-AF65-F5344CB8AC3E}">
        <p14:creationId xmlns:p14="http://schemas.microsoft.com/office/powerpoint/2010/main" val="1184281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26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12708</TotalTime>
  <Words>4375</Words>
  <Application>Microsoft Office PowerPoint</Application>
  <PresentationFormat>Widescreen</PresentationFormat>
  <Paragraphs>457</Paragraphs>
  <Slides>119</Slides>
  <Notes>13</Notes>
  <HiddenSlides>0</HiddenSlides>
  <MMClips>0</MMClips>
  <ScaleCrop>false</ScaleCrop>
  <HeadingPairs>
    <vt:vector size="4" baseType="variant">
      <vt:variant>
        <vt:lpstr>Theme</vt:lpstr>
      </vt:variant>
      <vt:variant>
        <vt:i4>2</vt:i4>
      </vt:variant>
      <vt:variant>
        <vt:lpstr>Slide Titles</vt:lpstr>
      </vt:variant>
      <vt:variant>
        <vt:i4>119</vt:i4>
      </vt:variant>
    </vt:vector>
  </HeadingPairs>
  <TitlesOfParts>
    <vt:vector size="121" baseType="lpstr">
      <vt:lpstr>Office Theme</vt:lpstr>
      <vt:lpstr>1_Office Theme</vt:lpstr>
      <vt:lpstr>PowerPoint Presentation</vt:lpstr>
      <vt:lpstr>PowerPoint Presentation</vt:lpstr>
      <vt:lpstr>Structure (Acts 1:8)</vt:lpstr>
      <vt:lpstr>Second Missionary Journey</vt:lpstr>
      <vt:lpstr>Acts 15:36‒18:22 2nd Missionary Journey</vt:lpstr>
      <vt:lpstr>PowerPoint Presentation</vt:lpstr>
      <vt:lpstr>Acts 17:13-15 Opposition </vt:lpstr>
      <vt:lpstr>Acts 17:13-15 Opposition </vt:lpstr>
      <vt:lpstr>PowerPoint Presentation</vt:lpstr>
      <vt:lpstr>Second Missionary Journey</vt:lpstr>
      <vt:lpstr>PowerPoint Presentation</vt:lpstr>
      <vt:lpstr>PowerPoint Presentation</vt:lpstr>
      <vt:lpstr>PowerPoint Presentation</vt:lpstr>
      <vt:lpstr>Acts 17:13-15 Opposition </vt:lpstr>
      <vt:lpstr>PowerPoint Presentation</vt:lpstr>
      <vt:lpstr>Second Missionary Journey</vt:lpstr>
      <vt:lpstr>Acts 17:13-15 Opposition </vt:lpstr>
      <vt:lpstr>PowerPoint Presentation</vt:lpstr>
      <vt:lpstr>Second Missionary Journey</vt:lpstr>
      <vt:lpstr>Acts 15:36‒18:22 2nd Missionary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17:17 Athenian Ministry</vt:lpstr>
      <vt:lpstr>Acts 17:17 Athenian Ministry</vt:lpstr>
      <vt:lpstr>PowerPoint Presentation</vt:lpstr>
      <vt:lpstr>Acts 17:17 Athenian Ministry</vt:lpstr>
      <vt:lpstr>Acts 17:17 Athenian Ministry</vt:lpstr>
      <vt:lpstr>PowerPoint Presentation</vt:lpstr>
      <vt:lpstr>Acts 17:18-21 Philosophical Opposition </vt:lpstr>
      <vt:lpstr>Acts 17:18-21 Philosophical Opposition </vt:lpstr>
      <vt:lpstr>Acts 17:18a-b Opponents</vt:lpstr>
      <vt:lpstr>Acts 17:18a-b Opponents</vt:lpstr>
      <vt:lpstr>PowerPoint Presentation</vt:lpstr>
      <vt:lpstr>Acts 17:18a-b Opponents</vt:lpstr>
      <vt:lpstr>PowerPoint Presentation</vt:lpstr>
      <vt:lpstr>PowerPoint Presentation</vt:lpstr>
      <vt:lpstr>Acts 17:18-21 Philosophical Opposition </vt:lpstr>
      <vt:lpstr>Acts 17:18c-d Mockery</vt:lpstr>
      <vt:lpstr>Acts 17:18c-d Mockery</vt:lpstr>
      <vt:lpstr>PowerPoint Presentation</vt:lpstr>
      <vt:lpstr>Acts 17:18c-d Mockery</vt:lpstr>
      <vt:lpstr>PowerPoint Presentation</vt:lpstr>
      <vt:lpstr>Second Missionary Journey</vt:lpstr>
      <vt:lpstr>Acts 17:18-21 Philosophical Opposition </vt:lpstr>
      <vt:lpstr>Acts 17:19-21 Before the Aeropagus</vt:lpstr>
      <vt:lpstr>Acts 17:19-21 Before the Aeropagus</vt:lpstr>
      <vt:lpstr>Acts 17:19-21 Before the Aeropagus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17:22b-23a Introduction</vt:lpstr>
      <vt:lpstr>Acts 17:22b-23a Introduction</vt:lpstr>
      <vt:lpstr>Acts 17:22b-23a Introduction</vt:lpstr>
      <vt:lpstr>PowerPoint Presentation</vt:lpstr>
      <vt:lpstr>Acts 17:23b-28 Unknown God Described</vt:lpstr>
      <vt:lpstr>Acts 17:23b-28 Unknown God Described</vt:lpstr>
      <vt:lpstr>Acts 17:23b-28 Unknown God Described</vt:lpstr>
      <vt:lpstr>Acts 17:24-28 Characteristics</vt:lpstr>
      <vt:lpstr>Acts 17:24-28 Characteristics</vt:lpstr>
      <vt:lpstr>PowerPoint Presentation</vt:lpstr>
      <vt:lpstr>Acts 17:24-28 Characteristics</vt:lpstr>
      <vt:lpstr>Acts 17:24-28 Characteristics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17:24-28 Characteristics</vt:lpstr>
      <vt:lpstr>PowerPoint Presentation</vt:lpstr>
      <vt:lpstr>PowerPoint Presentation</vt:lpstr>
      <vt:lpstr>GOD’S GRACE TO THE UNSAVED</vt:lpstr>
      <vt:lpstr>PowerPoint Presentation</vt:lpstr>
      <vt:lpstr>PowerPoint Presentation</vt:lpstr>
      <vt:lpstr>PowerPoint Presentation</vt:lpstr>
      <vt:lpstr>Acts 17:24-28 Characteristics</vt:lpstr>
      <vt:lpstr>PowerPoint Presentation</vt:lpstr>
      <vt:lpstr>PowerPoint Presentation</vt:lpstr>
      <vt:lpstr>PowerPoint Presentation</vt:lpstr>
      <vt:lpstr>PowerPoint Presentation</vt:lpstr>
      <vt:lpstr>Acts 17:29-31 Man’s Responsibility</vt:lpstr>
      <vt:lpstr>Acts 17:29-31 Man’s Responsibility</vt:lpstr>
      <vt:lpstr>Acts 17:29-31 Man’s Responsibility</vt:lpstr>
      <vt:lpstr>PowerPoint Presentation</vt:lpstr>
      <vt:lpstr>PowerPoint Presentation</vt:lpstr>
      <vt:lpstr>Acts 17:29-31 Man’s Responsibility</vt:lpstr>
      <vt:lpstr>PowerPoint Presentation</vt:lpstr>
      <vt:lpstr>PowerPoint Presentation</vt:lpstr>
      <vt:lpstr>PowerPoint Presentation</vt:lpstr>
      <vt:lpstr>PowerPoint Presentation</vt:lpstr>
      <vt:lpstr>PowerPoint Presentation</vt:lpstr>
      <vt:lpstr>PowerPoint Presentation</vt:lpstr>
      <vt:lpstr>Acts 17:32 Two Negative Responses</vt:lpstr>
      <vt:lpstr>Acts 17:32 Two Negative Responses</vt:lpstr>
      <vt:lpstr>PowerPoint Presentation</vt:lpstr>
      <vt:lpstr>Second Missionary Journey</vt:lpstr>
      <vt:lpstr>Acts 17:32 Two Negative Responses</vt:lpstr>
      <vt:lpstr>PowerPoint Presentation</vt:lpstr>
      <vt:lpstr>PowerPoint Presentation</vt:lpstr>
      <vt:lpstr>PowerPoint Presentation</vt:lpstr>
      <vt:lpstr>Themes</vt:lpstr>
      <vt:lpstr>PowerPoint Presentation</vt:lpstr>
      <vt:lpstr>Conclusion</vt:lpstr>
      <vt:lpstr>Acts 15:36‒18:22 2nd Missionary Journey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101 Acts 17v13-21</dc:title>
  <dc:subject>ACTS</dc:subject>
  <dc:creator>A. Woods</dc:creator>
  <cp:lastModifiedBy>awoods@slbc.org</cp:lastModifiedBy>
  <cp:revision>1596</cp:revision>
  <cp:lastPrinted>2025-05-13T14:12:47Z</cp:lastPrinted>
  <dcterms:created xsi:type="dcterms:W3CDTF">2009-01-10T23:45:31Z</dcterms:created>
  <dcterms:modified xsi:type="dcterms:W3CDTF">2026-04-08T17:44:11Z</dcterms:modified>
</cp:coreProperties>
</file>