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2"/>
  </p:notesMasterIdLst>
  <p:handoutMasterIdLst>
    <p:handoutMasterId r:id="rId53"/>
  </p:handoutMasterIdLst>
  <p:sldIdLst>
    <p:sldId id="4879" r:id="rId2"/>
    <p:sldId id="3846" r:id="rId3"/>
    <p:sldId id="5275" r:id="rId4"/>
    <p:sldId id="28099" r:id="rId5"/>
    <p:sldId id="1354" r:id="rId6"/>
    <p:sldId id="6578" r:id="rId7"/>
    <p:sldId id="28107" r:id="rId8"/>
    <p:sldId id="8006" r:id="rId9"/>
    <p:sldId id="8007" r:id="rId10"/>
    <p:sldId id="3193" r:id="rId11"/>
    <p:sldId id="962" r:id="rId12"/>
    <p:sldId id="28100" r:id="rId13"/>
    <p:sldId id="275" r:id="rId14"/>
    <p:sldId id="9634" r:id="rId15"/>
    <p:sldId id="9646" r:id="rId16"/>
    <p:sldId id="9105" r:id="rId17"/>
    <p:sldId id="5457" r:id="rId18"/>
    <p:sldId id="28098" r:id="rId19"/>
    <p:sldId id="28101" r:id="rId20"/>
    <p:sldId id="8974" r:id="rId21"/>
    <p:sldId id="284" r:id="rId22"/>
    <p:sldId id="345" r:id="rId23"/>
    <p:sldId id="9648" r:id="rId24"/>
    <p:sldId id="28108" r:id="rId25"/>
    <p:sldId id="9636" r:id="rId26"/>
    <p:sldId id="28102" r:id="rId27"/>
    <p:sldId id="261" r:id="rId28"/>
    <p:sldId id="9644" r:id="rId29"/>
    <p:sldId id="9647" r:id="rId30"/>
    <p:sldId id="9637" r:id="rId31"/>
    <p:sldId id="4728" r:id="rId32"/>
    <p:sldId id="2067" r:id="rId33"/>
    <p:sldId id="28103" r:id="rId34"/>
    <p:sldId id="10131" r:id="rId35"/>
    <p:sldId id="9638" r:id="rId36"/>
    <p:sldId id="6551" r:id="rId37"/>
    <p:sldId id="28105" r:id="rId38"/>
    <p:sldId id="6349" r:id="rId39"/>
    <p:sldId id="6318" r:id="rId40"/>
    <p:sldId id="9639" r:id="rId41"/>
    <p:sldId id="28104" r:id="rId42"/>
    <p:sldId id="276" r:id="rId43"/>
    <p:sldId id="7261" r:id="rId44"/>
    <p:sldId id="7262" r:id="rId45"/>
    <p:sldId id="601" r:id="rId46"/>
    <p:sldId id="28106" r:id="rId47"/>
    <p:sldId id="9640" r:id="rId48"/>
    <p:sldId id="9641" r:id="rId49"/>
    <p:sldId id="9642" r:id="rId50"/>
    <p:sldId id="27632" r:id="rId51"/>
  </p:sldIdLst>
  <p:sldSz cx="12192000" cy="6858000"/>
  <p:notesSz cx="7315200" cy="9601200"/>
  <p:custDataLst>
    <p:tags r:id="rId54"/>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A50021"/>
    <a:srgbClr val="0000CC"/>
    <a:srgbClr val="000099"/>
    <a:srgbClr val="000066"/>
    <a:srgbClr val="006600"/>
    <a:srgbClr val="003300"/>
    <a:srgbClr val="008000"/>
    <a:srgbClr val="FFFF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92688" autoAdjust="0"/>
  </p:normalViewPr>
  <p:slideViewPr>
    <p:cSldViewPr>
      <p:cViewPr>
        <p:scale>
          <a:sx n="100" d="100"/>
          <a:sy n="100" d="100"/>
        </p:scale>
        <p:origin x="880" y="3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72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undo redo custSel addSld delSld modSld modHandout">
      <pc:chgData name="Jim McGowan" userId="e2c7446dd3aca506" providerId="LiveId" clId="{9C25796A-7B39-4A71-8A01-5B1771AE4BD7}" dt="2026-04-03T15:55:15.629" v="486" actId="1036"/>
      <pc:docMkLst>
        <pc:docMk/>
      </pc:docMkLst>
      <pc:sldChg chg="modSp mod">
        <pc:chgData name="Jim McGowan" userId="e2c7446dd3aca506" providerId="LiveId" clId="{9C25796A-7B39-4A71-8A01-5B1771AE4BD7}" dt="2026-04-03T14:58:41.234" v="32" actId="108"/>
        <pc:sldMkLst>
          <pc:docMk/>
          <pc:sldMk cId="0" sldId="276"/>
        </pc:sldMkLst>
        <pc:spChg chg="mod">
          <ac:chgData name="Jim McGowan" userId="e2c7446dd3aca506" providerId="LiveId" clId="{9C25796A-7B39-4A71-8A01-5B1771AE4BD7}" dt="2026-04-03T14:58:41.234" v="32" actId="108"/>
          <ac:spMkLst>
            <pc:docMk/>
            <pc:sldMk cId="0" sldId="276"/>
            <ac:spMk id="7171" creationId="{00000000-0000-0000-0000-000000000000}"/>
          </ac:spMkLst>
        </pc:spChg>
      </pc:sldChg>
      <pc:sldChg chg="del">
        <pc:chgData name="Jim McGowan" userId="e2c7446dd3aca506" providerId="LiveId" clId="{9C25796A-7B39-4A71-8A01-5B1771AE4BD7}" dt="2026-04-03T15:28:18.542" v="182" actId="47"/>
        <pc:sldMkLst>
          <pc:docMk/>
          <pc:sldMk cId="4228358093" sldId="323"/>
        </pc:sldMkLst>
      </pc:sldChg>
      <pc:sldChg chg="addSp delSp modSp mod">
        <pc:chgData name="Jim McGowan" userId="e2c7446dd3aca506" providerId="LiveId" clId="{9C25796A-7B39-4A71-8A01-5B1771AE4BD7}" dt="2026-04-03T15:16:47.718" v="118" actId="1582"/>
        <pc:sldMkLst>
          <pc:docMk/>
          <pc:sldMk cId="1312854902" sldId="3193"/>
        </pc:sldMkLst>
        <pc:spChg chg="mod">
          <ac:chgData name="Jim McGowan" userId="e2c7446dd3aca506" providerId="LiveId" clId="{9C25796A-7B39-4A71-8A01-5B1771AE4BD7}" dt="2026-04-03T15:08:54.513" v="99" actId="12788"/>
          <ac:spMkLst>
            <pc:docMk/>
            <pc:sldMk cId="1312854902" sldId="3193"/>
            <ac:spMk id="38914" creationId="{00000000-0000-0000-0000-000000000000}"/>
          </ac:spMkLst>
        </pc:spChg>
        <pc:picChg chg="add mod modCrop">
          <ac:chgData name="Jim McGowan" userId="e2c7446dd3aca506" providerId="LiveId" clId="{9C25796A-7B39-4A71-8A01-5B1771AE4BD7}" dt="2026-04-03T15:16:47.718" v="118" actId="1582"/>
          <ac:picMkLst>
            <pc:docMk/>
            <pc:sldMk cId="1312854902" sldId="3193"/>
            <ac:picMk id="3" creationId="{FF8ED507-8FBF-AE0B-1AE0-62B7518B21B3}"/>
          </ac:picMkLst>
        </pc:picChg>
        <pc:picChg chg="del">
          <ac:chgData name="Jim McGowan" userId="e2c7446dd3aca506" providerId="LiveId" clId="{9C25796A-7B39-4A71-8A01-5B1771AE4BD7}" dt="2026-04-03T15:14:42.747" v="100" actId="478"/>
          <ac:picMkLst>
            <pc:docMk/>
            <pc:sldMk cId="1312854902" sldId="3193"/>
            <ac:picMk id="5" creationId="{3140D7AF-F4C8-D89A-E2F0-BE6BEC0AE5CE}"/>
          </ac:picMkLst>
        </pc:picChg>
      </pc:sldChg>
      <pc:sldChg chg="modSp mod">
        <pc:chgData name="Jim McGowan" userId="e2c7446dd3aca506" providerId="LiveId" clId="{9C25796A-7B39-4A71-8A01-5B1771AE4BD7}" dt="2026-04-03T14:57:15.746" v="11" actId="108"/>
        <pc:sldMkLst>
          <pc:docMk/>
          <pc:sldMk cId="2685773860" sldId="3846"/>
        </pc:sldMkLst>
        <pc:spChg chg="mod">
          <ac:chgData name="Jim McGowan" userId="e2c7446dd3aca506" providerId="LiveId" clId="{9C25796A-7B39-4A71-8A01-5B1771AE4BD7}" dt="2026-04-03T14:57:15.746" v="11" actId="108"/>
          <ac:spMkLst>
            <pc:docMk/>
            <pc:sldMk cId="2685773860" sldId="3846"/>
            <ac:spMk id="38914" creationId="{00000000-0000-0000-0000-000000000000}"/>
          </ac:spMkLst>
        </pc:spChg>
      </pc:sldChg>
      <pc:sldChg chg="modSp mod">
        <pc:chgData name="Jim McGowan" userId="e2c7446dd3aca506" providerId="LiveId" clId="{9C25796A-7B39-4A71-8A01-5B1771AE4BD7}" dt="2026-04-03T15:29:21.107" v="184" actId="1035"/>
        <pc:sldMkLst>
          <pc:docMk/>
          <pc:sldMk cId="1954444981" sldId="4728"/>
        </pc:sldMkLst>
        <pc:spChg chg="mod">
          <ac:chgData name="Jim McGowan" userId="e2c7446dd3aca506" providerId="LiveId" clId="{9C25796A-7B39-4A71-8A01-5B1771AE4BD7}" dt="2026-04-03T14:58:18.772" v="29" actId="108"/>
          <ac:spMkLst>
            <pc:docMk/>
            <pc:sldMk cId="1954444981" sldId="4728"/>
            <ac:spMk id="134147" creationId="{00000000-0000-0000-0000-000000000000}"/>
          </ac:spMkLst>
        </pc:spChg>
        <pc:picChg chg="mod">
          <ac:chgData name="Jim McGowan" userId="e2c7446dd3aca506" providerId="LiveId" clId="{9C25796A-7B39-4A71-8A01-5B1771AE4BD7}" dt="2026-04-03T15:29:21.107" v="184" actId="1035"/>
          <ac:picMkLst>
            <pc:docMk/>
            <pc:sldMk cId="1954444981" sldId="4728"/>
            <ac:picMk id="4" creationId="{14956409-BA60-4841-8A94-8256E206E42E}"/>
          </ac:picMkLst>
        </pc:picChg>
      </pc:sldChg>
      <pc:sldChg chg="modSp mod">
        <pc:chgData name="Jim McGowan" userId="e2c7446dd3aca506" providerId="LiveId" clId="{9C25796A-7B39-4A71-8A01-5B1771AE4BD7}" dt="2026-04-03T14:59:36.098" v="36" actId="208"/>
        <pc:sldMkLst>
          <pc:docMk/>
          <pc:sldMk cId="196370472" sldId="4879"/>
        </pc:sldMkLst>
        <pc:picChg chg="mod">
          <ac:chgData name="Jim McGowan" userId="e2c7446dd3aca506" providerId="LiveId" clId="{9C25796A-7B39-4A71-8A01-5B1771AE4BD7}" dt="2026-04-03T14:59:36.098" v="36" actId="208"/>
          <ac:picMkLst>
            <pc:docMk/>
            <pc:sldMk cId="196370472" sldId="4879"/>
            <ac:picMk id="5" creationId="{2AD050C4-8234-4BFE-84BE-56607955F012}"/>
          </ac:picMkLst>
        </pc:picChg>
      </pc:sldChg>
      <pc:sldChg chg="modSp mod">
        <pc:chgData name="Jim McGowan" userId="e2c7446dd3aca506" providerId="LiveId" clId="{9C25796A-7B39-4A71-8A01-5B1771AE4BD7}" dt="2026-04-03T15:01:00.116" v="46" actId="1035"/>
        <pc:sldMkLst>
          <pc:docMk/>
          <pc:sldMk cId="3788743886" sldId="5275"/>
        </pc:sldMkLst>
        <pc:spChg chg="mod">
          <ac:chgData name="Jim McGowan" userId="e2c7446dd3aca506" providerId="LiveId" clId="{9C25796A-7B39-4A71-8A01-5B1771AE4BD7}" dt="2026-04-03T15:01:00.116" v="46" actId="1035"/>
          <ac:spMkLst>
            <pc:docMk/>
            <pc:sldMk cId="3788743886" sldId="5275"/>
            <ac:spMk id="4099" creationId="{E53A741E-D972-4191-8240-D3081D7D2B35}"/>
          </ac:spMkLst>
        </pc:spChg>
        <pc:picChg chg="mod">
          <ac:chgData name="Jim McGowan" userId="e2c7446dd3aca506" providerId="LiveId" clId="{9C25796A-7B39-4A71-8A01-5B1771AE4BD7}" dt="2026-04-03T15:00:48.306" v="43" actId="208"/>
          <ac:picMkLst>
            <pc:docMk/>
            <pc:sldMk cId="3788743886" sldId="5275"/>
            <ac:picMk id="2" creationId="{5E6A6798-4BB9-E498-DF02-6AEBD9767952}"/>
          </ac:picMkLst>
        </pc:picChg>
      </pc:sldChg>
      <pc:sldChg chg="modSp mod">
        <pc:chgData name="Jim McGowan" userId="e2c7446dd3aca506" providerId="LiveId" clId="{9C25796A-7B39-4A71-8A01-5B1771AE4BD7}" dt="2026-04-03T14:58:00.945" v="27" actId="108"/>
        <pc:sldMkLst>
          <pc:docMk/>
          <pc:sldMk cId="273163185" sldId="5457"/>
        </pc:sldMkLst>
        <pc:spChg chg="mod">
          <ac:chgData name="Jim McGowan" userId="e2c7446dd3aca506" providerId="LiveId" clId="{9C25796A-7B39-4A71-8A01-5B1771AE4BD7}" dt="2026-04-03T14:58:00.945" v="27" actId="108"/>
          <ac:spMkLst>
            <pc:docMk/>
            <pc:sldMk cId="273163185" sldId="5457"/>
            <ac:spMk id="38914" creationId="{00000000-0000-0000-0000-000000000000}"/>
          </ac:spMkLst>
        </pc:spChg>
      </pc:sldChg>
      <pc:sldChg chg="addSp delSp modSp mod">
        <pc:chgData name="Jim McGowan" userId="e2c7446dd3aca506" providerId="LiveId" clId="{9C25796A-7B39-4A71-8A01-5B1771AE4BD7}" dt="2026-04-03T15:52:29.624" v="433" actId="22"/>
        <pc:sldMkLst>
          <pc:docMk/>
          <pc:sldMk cId="117842228" sldId="6318"/>
        </pc:sldMkLst>
        <pc:spChg chg="add del mod">
          <ac:chgData name="Jim McGowan" userId="e2c7446dd3aca506" providerId="LiveId" clId="{9C25796A-7B39-4A71-8A01-5B1771AE4BD7}" dt="2026-04-03T15:52:27.252" v="432" actId="478"/>
          <ac:spMkLst>
            <pc:docMk/>
            <pc:sldMk cId="117842228" sldId="6318"/>
            <ac:spMk id="2" creationId="{A9A9667D-9DC9-A0CD-0A11-051465B666E1}"/>
          </ac:spMkLst>
        </pc:spChg>
        <pc:spChg chg="mod">
          <ac:chgData name="Jim McGowan" userId="e2c7446dd3aca506" providerId="LiveId" clId="{9C25796A-7B39-4A71-8A01-5B1771AE4BD7}" dt="2026-04-03T14:58:36.064" v="31" actId="108"/>
          <ac:spMkLst>
            <pc:docMk/>
            <pc:sldMk cId="117842228" sldId="6318"/>
            <ac:spMk id="38914" creationId="{00000000-0000-0000-0000-000000000000}"/>
          </ac:spMkLst>
        </pc:spChg>
        <pc:picChg chg="del mod">
          <ac:chgData name="Jim McGowan" userId="e2c7446dd3aca506" providerId="LiveId" clId="{9C25796A-7B39-4A71-8A01-5B1771AE4BD7}" dt="2026-04-03T15:47:21.989" v="406" actId="478"/>
          <ac:picMkLst>
            <pc:docMk/>
            <pc:sldMk cId="117842228" sldId="6318"/>
            <ac:picMk id="4" creationId="{32EC065B-5681-477A-B1C5-F14460B59D0C}"/>
          </ac:picMkLst>
        </pc:picChg>
        <pc:picChg chg="add del mod">
          <ac:chgData name="Jim McGowan" userId="e2c7446dd3aca506" providerId="LiveId" clId="{9C25796A-7B39-4A71-8A01-5B1771AE4BD7}" dt="2026-04-03T15:51:25.664" v="422" actId="22"/>
          <ac:picMkLst>
            <pc:docMk/>
            <pc:sldMk cId="117842228" sldId="6318"/>
            <ac:picMk id="6" creationId="{5CECE9CA-67C5-395C-3DD2-5C20A255E13A}"/>
          </ac:picMkLst>
        </pc:picChg>
        <pc:picChg chg="add">
          <ac:chgData name="Jim McGowan" userId="e2c7446dd3aca506" providerId="LiveId" clId="{9C25796A-7B39-4A71-8A01-5B1771AE4BD7}" dt="2026-04-03T15:52:29.624" v="433" actId="22"/>
          <ac:picMkLst>
            <pc:docMk/>
            <pc:sldMk cId="117842228" sldId="6318"/>
            <ac:picMk id="8" creationId="{8354F0E1-A01F-89AA-9DF1-22E3F12A0590}"/>
          </ac:picMkLst>
        </pc:picChg>
      </pc:sldChg>
      <pc:sldChg chg="addSp delSp modSp mod">
        <pc:chgData name="Jim McGowan" userId="e2c7446dd3aca506" providerId="LiveId" clId="{9C25796A-7B39-4A71-8A01-5B1771AE4BD7}" dt="2026-04-03T15:35:02.717" v="288" actId="1036"/>
        <pc:sldMkLst>
          <pc:docMk/>
          <pc:sldMk cId="2100436715" sldId="6551"/>
        </pc:sldMkLst>
        <pc:spChg chg="mod">
          <ac:chgData name="Jim McGowan" userId="e2c7446dd3aca506" providerId="LiveId" clId="{9C25796A-7B39-4A71-8A01-5B1771AE4BD7}" dt="2026-04-03T14:58:27.225" v="30" actId="108"/>
          <ac:spMkLst>
            <pc:docMk/>
            <pc:sldMk cId="2100436715" sldId="6551"/>
            <ac:spMk id="38914" creationId="{00000000-0000-0000-0000-000000000000}"/>
          </ac:spMkLst>
        </pc:spChg>
        <pc:picChg chg="add del mod">
          <ac:chgData name="Jim McGowan" userId="e2c7446dd3aca506" providerId="LiveId" clId="{9C25796A-7B39-4A71-8A01-5B1771AE4BD7}" dt="2026-04-03T15:34:49.916" v="257" actId="478"/>
          <ac:picMkLst>
            <pc:docMk/>
            <pc:sldMk cId="2100436715" sldId="6551"/>
            <ac:picMk id="3" creationId="{BA93D839-CFE0-B431-19DC-69671763028E}"/>
          </ac:picMkLst>
        </pc:picChg>
        <pc:picChg chg="del mod">
          <ac:chgData name="Jim McGowan" userId="e2c7446dd3aca506" providerId="LiveId" clId="{9C25796A-7B39-4A71-8A01-5B1771AE4BD7}" dt="2026-04-03T15:32:33.184" v="230" actId="478"/>
          <ac:picMkLst>
            <pc:docMk/>
            <pc:sldMk cId="2100436715" sldId="6551"/>
            <ac:picMk id="4" creationId="{1C016ECA-A9AE-466C-94D2-0F5849CBCF1D}"/>
          </ac:picMkLst>
        </pc:picChg>
        <pc:picChg chg="add mod modCrop">
          <ac:chgData name="Jim McGowan" userId="e2c7446dd3aca506" providerId="LiveId" clId="{9C25796A-7B39-4A71-8A01-5B1771AE4BD7}" dt="2026-04-03T15:35:02.717" v="288" actId="1036"/>
          <ac:picMkLst>
            <pc:docMk/>
            <pc:sldMk cId="2100436715" sldId="6551"/>
            <ac:picMk id="6" creationId="{448017C8-9897-7138-7B31-8560FEC49520}"/>
          </ac:picMkLst>
        </pc:picChg>
      </pc:sldChg>
      <pc:sldChg chg="modSp mod">
        <pc:chgData name="Jim McGowan" userId="e2c7446dd3aca506" providerId="LiveId" clId="{9C25796A-7B39-4A71-8A01-5B1771AE4BD7}" dt="2026-04-03T15:06:21.945" v="85" actId="12788"/>
        <pc:sldMkLst>
          <pc:docMk/>
          <pc:sldMk cId="2806773636" sldId="6578"/>
        </pc:sldMkLst>
        <pc:spChg chg="mod">
          <ac:chgData name="Jim McGowan" userId="e2c7446dd3aca506" providerId="LiveId" clId="{9C25796A-7B39-4A71-8A01-5B1771AE4BD7}" dt="2026-04-03T15:06:21.945" v="85" actId="12788"/>
          <ac:spMkLst>
            <pc:docMk/>
            <pc:sldMk cId="2806773636" sldId="6578"/>
            <ac:spMk id="5" creationId="{BC472190-016F-4E35-9E10-E8E256379D55}"/>
          </ac:spMkLst>
        </pc:spChg>
      </pc:sldChg>
      <pc:sldChg chg="del">
        <pc:chgData name="Jim McGowan" userId="e2c7446dd3aca506" providerId="LiveId" clId="{9C25796A-7B39-4A71-8A01-5B1771AE4BD7}" dt="2026-04-03T15:01:28.573" v="49" actId="47"/>
        <pc:sldMkLst>
          <pc:docMk/>
          <pc:sldMk cId="1732008865" sldId="7058"/>
        </pc:sldMkLst>
      </pc:sldChg>
      <pc:sldChg chg="del">
        <pc:chgData name="Jim McGowan" userId="e2c7446dd3aca506" providerId="LiveId" clId="{9C25796A-7B39-4A71-8A01-5B1771AE4BD7}" dt="2026-04-03T15:01:48.664" v="53" actId="47"/>
        <pc:sldMkLst>
          <pc:docMk/>
          <pc:sldMk cId="215962129" sldId="7059"/>
        </pc:sldMkLst>
      </pc:sldChg>
      <pc:sldChg chg="del">
        <pc:chgData name="Jim McGowan" userId="e2c7446dd3aca506" providerId="LiveId" clId="{9C25796A-7B39-4A71-8A01-5B1771AE4BD7}" dt="2026-04-03T15:02:13.977" v="57" actId="47"/>
        <pc:sldMkLst>
          <pc:docMk/>
          <pc:sldMk cId="452464792" sldId="7060"/>
        </pc:sldMkLst>
      </pc:sldChg>
      <pc:sldChg chg="del">
        <pc:chgData name="Jim McGowan" userId="e2c7446dd3aca506" providerId="LiveId" clId="{9C25796A-7B39-4A71-8A01-5B1771AE4BD7}" dt="2026-04-03T15:02:35.173" v="61" actId="47"/>
        <pc:sldMkLst>
          <pc:docMk/>
          <pc:sldMk cId="3469338142" sldId="7061"/>
        </pc:sldMkLst>
      </pc:sldChg>
      <pc:sldChg chg="del">
        <pc:chgData name="Jim McGowan" userId="e2c7446dd3aca506" providerId="LiveId" clId="{9C25796A-7B39-4A71-8A01-5B1771AE4BD7}" dt="2026-04-03T15:03:00.624" v="65" actId="47"/>
        <pc:sldMkLst>
          <pc:docMk/>
          <pc:sldMk cId="3688087425" sldId="7062"/>
        </pc:sldMkLst>
      </pc:sldChg>
      <pc:sldChg chg="del">
        <pc:chgData name="Jim McGowan" userId="e2c7446dd3aca506" providerId="LiveId" clId="{9C25796A-7B39-4A71-8A01-5B1771AE4BD7}" dt="2026-04-03T15:03:59.001" v="71" actId="47"/>
        <pc:sldMkLst>
          <pc:docMk/>
          <pc:sldMk cId="3601380889" sldId="7063"/>
        </pc:sldMkLst>
      </pc:sldChg>
      <pc:sldChg chg="del">
        <pc:chgData name="Jim McGowan" userId="e2c7446dd3aca506" providerId="LiveId" clId="{9C25796A-7B39-4A71-8A01-5B1771AE4BD7}" dt="2026-04-03T15:03:19.375" v="69" actId="47"/>
        <pc:sldMkLst>
          <pc:docMk/>
          <pc:sldMk cId="1819610916" sldId="7064"/>
        </pc:sldMkLst>
      </pc:sldChg>
      <pc:sldChg chg="modSp mod">
        <pc:chgData name="Jim McGowan" userId="e2c7446dd3aca506" providerId="LiveId" clId="{9C25796A-7B39-4A71-8A01-5B1771AE4BD7}" dt="2026-04-03T14:58:45.540" v="33" actId="108"/>
        <pc:sldMkLst>
          <pc:docMk/>
          <pc:sldMk cId="1357431493" sldId="7261"/>
        </pc:sldMkLst>
        <pc:spChg chg="mod">
          <ac:chgData name="Jim McGowan" userId="e2c7446dd3aca506" providerId="LiveId" clId="{9C25796A-7B39-4A71-8A01-5B1771AE4BD7}" dt="2026-04-03T14:58:45.540" v="33" actId="108"/>
          <ac:spMkLst>
            <pc:docMk/>
            <pc:sldMk cId="1357431493" sldId="7261"/>
            <ac:spMk id="7171" creationId="{00000000-0000-0000-0000-000000000000}"/>
          </ac:spMkLst>
        </pc:spChg>
      </pc:sldChg>
      <pc:sldChg chg="modSp mod">
        <pc:chgData name="Jim McGowan" userId="e2c7446dd3aca506" providerId="LiveId" clId="{9C25796A-7B39-4A71-8A01-5B1771AE4BD7}" dt="2026-04-03T14:59:00.620" v="34" actId="108"/>
        <pc:sldMkLst>
          <pc:docMk/>
          <pc:sldMk cId="1952113096" sldId="7262"/>
        </pc:sldMkLst>
        <pc:spChg chg="mod">
          <ac:chgData name="Jim McGowan" userId="e2c7446dd3aca506" providerId="LiveId" clId="{9C25796A-7B39-4A71-8A01-5B1771AE4BD7}" dt="2026-04-03T14:59:00.620" v="34" actId="108"/>
          <ac:spMkLst>
            <pc:docMk/>
            <pc:sldMk cId="1952113096" sldId="7262"/>
            <ac:spMk id="7171" creationId="{00000000-0000-0000-0000-000000000000}"/>
          </ac:spMkLst>
        </pc:spChg>
      </pc:sldChg>
      <pc:sldChg chg="modSp mod">
        <pc:chgData name="Jim McGowan" userId="e2c7446dd3aca506" providerId="LiveId" clId="{9C25796A-7B39-4A71-8A01-5B1771AE4BD7}" dt="2026-04-03T15:08:20.413" v="96" actId="12788"/>
        <pc:sldMkLst>
          <pc:docMk/>
          <pc:sldMk cId="2914821467" sldId="8006"/>
        </pc:sldMkLst>
        <pc:spChg chg="mod">
          <ac:chgData name="Jim McGowan" userId="e2c7446dd3aca506" providerId="LiveId" clId="{9C25796A-7B39-4A71-8A01-5B1771AE4BD7}" dt="2026-04-03T15:08:10.019" v="95" actId="255"/>
          <ac:spMkLst>
            <pc:docMk/>
            <pc:sldMk cId="2914821467" sldId="8006"/>
            <ac:spMk id="38914" creationId="{00000000-0000-0000-0000-000000000000}"/>
          </ac:spMkLst>
        </pc:spChg>
        <pc:spChg chg="mod">
          <ac:chgData name="Jim McGowan" userId="e2c7446dd3aca506" providerId="LiveId" clId="{9C25796A-7B39-4A71-8A01-5B1771AE4BD7}" dt="2026-04-03T15:08:20.413" v="96" actId="12788"/>
          <ac:spMkLst>
            <pc:docMk/>
            <pc:sldMk cId="2914821467" sldId="8006"/>
            <ac:spMk id="38915" creationId="{00000000-0000-0000-0000-000000000000}"/>
          </ac:spMkLst>
        </pc:spChg>
      </pc:sldChg>
      <pc:sldChg chg="addSp delSp modSp mod">
        <pc:chgData name="Jim McGowan" userId="e2c7446dd3aca506" providerId="LiveId" clId="{9C25796A-7B39-4A71-8A01-5B1771AE4BD7}" dt="2026-04-03T15:40:50.054" v="302" actId="1035"/>
        <pc:sldMkLst>
          <pc:docMk/>
          <pc:sldMk cId="1359998365" sldId="8007"/>
        </pc:sldMkLst>
        <pc:spChg chg="mod">
          <ac:chgData name="Jim McGowan" userId="e2c7446dd3aca506" providerId="LiveId" clId="{9C25796A-7B39-4A71-8A01-5B1771AE4BD7}" dt="2026-04-03T14:57:27.344" v="13" actId="108"/>
          <ac:spMkLst>
            <pc:docMk/>
            <pc:sldMk cId="1359998365" sldId="8007"/>
            <ac:spMk id="38914" creationId="{00000000-0000-0000-0000-000000000000}"/>
          </ac:spMkLst>
        </pc:spChg>
        <pc:picChg chg="add mod">
          <ac:chgData name="Jim McGowan" userId="e2c7446dd3aca506" providerId="LiveId" clId="{9C25796A-7B39-4A71-8A01-5B1771AE4BD7}" dt="2026-04-03T15:40:50.054" v="302" actId="1035"/>
          <ac:picMkLst>
            <pc:docMk/>
            <pc:sldMk cId="1359998365" sldId="8007"/>
            <ac:picMk id="2" creationId="{4FEEDF21-0E57-25C7-FA63-64E302E33D1E}"/>
          </ac:picMkLst>
        </pc:picChg>
        <pc:picChg chg="del">
          <ac:chgData name="Jim McGowan" userId="e2c7446dd3aca506" providerId="LiveId" clId="{9C25796A-7B39-4A71-8A01-5B1771AE4BD7}" dt="2026-04-03T15:35:39.028" v="292" actId="478"/>
          <ac:picMkLst>
            <pc:docMk/>
            <pc:sldMk cId="1359998365" sldId="8007"/>
            <ac:picMk id="4" creationId="{5658C54C-0E5F-45B3-B075-362C986E6F13}"/>
          </ac:picMkLst>
        </pc:picChg>
      </pc:sldChg>
      <pc:sldChg chg="modSp">
        <pc:chgData name="Jim McGowan" userId="e2c7446dd3aca506" providerId="LiveId" clId="{9C25796A-7B39-4A71-8A01-5B1771AE4BD7}" dt="2026-04-03T15:17:29.295" v="120"/>
        <pc:sldMkLst>
          <pc:docMk/>
          <pc:sldMk cId="1113796282" sldId="9105"/>
        </pc:sldMkLst>
        <pc:spChg chg="mod">
          <ac:chgData name="Jim McGowan" userId="e2c7446dd3aca506" providerId="LiveId" clId="{9C25796A-7B39-4A71-8A01-5B1771AE4BD7}" dt="2026-04-03T15:17:29.295" v="120"/>
          <ac:spMkLst>
            <pc:docMk/>
            <pc:sldMk cId="1113796282" sldId="9105"/>
            <ac:spMk id="206850" creationId="{00000000-0000-0000-0000-000000000000}"/>
          </ac:spMkLst>
        </pc:spChg>
      </pc:sldChg>
      <pc:sldChg chg="addSp modSp mod">
        <pc:chgData name="Jim McGowan" userId="e2c7446dd3aca506" providerId="LiveId" clId="{9C25796A-7B39-4A71-8A01-5B1771AE4BD7}" dt="2026-04-03T15:55:15.629" v="486" actId="1036"/>
        <pc:sldMkLst>
          <pc:docMk/>
          <pc:sldMk cId="704385486" sldId="9640"/>
        </pc:sldMkLst>
        <pc:spChg chg="mod">
          <ac:chgData name="Jim McGowan" userId="e2c7446dd3aca506" providerId="LiveId" clId="{9C25796A-7B39-4A71-8A01-5B1771AE4BD7}" dt="2026-04-03T15:55:15.629" v="486" actId="1036"/>
          <ac:spMkLst>
            <pc:docMk/>
            <pc:sldMk cId="704385486" sldId="9640"/>
            <ac:spMk id="130050" creationId="{00000000-0000-0000-0000-000000000000}"/>
          </ac:spMkLst>
        </pc:spChg>
        <pc:picChg chg="add mod ord">
          <ac:chgData name="Jim McGowan" userId="e2c7446dd3aca506" providerId="LiveId" clId="{9C25796A-7B39-4A71-8A01-5B1771AE4BD7}" dt="2026-04-03T15:55:15.629" v="486" actId="1036"/>
          <ac:picMkLst>
            <pc:docMk/>
            <pc:sldMk cId="704385486" sldId="9640"/>
            <ac:picMk id="3" creationId="{BDB4D731-58E7-2A8A-6998-71E02C10B855}"/>
          </ac:picMkLst>
        </pc:picChg>
      </pc:sldChg>
      <pc:sldChg chg="modSp mod">
        <pc:chgData name="Jim McGowan" userId="e2c7446dd3aca506" providerId="LiveId" clId="{9C25796A-7B39-4A71-8A01-5B1771AE4BD7}" dt="2026-04-03T14:59:16.301" v="35" actId="108"/>
        <pc:sldMkLst>
          <pc:docMk/>
          <pc:sldMk cId="501162245" sldId="9642"/>
        </pc:sldMkLst>
        <pc:spChg chg="mod">
          <ac:chgData name="Jim McGowan" userId="e2c7446dd3aca506" providerId="LiveId" clId="{9C25796A-7B39-4A71-8A01-5B1771AE4BD7}" dt="2026-04-03T14:59:16.301" v="35" actId="108"/>
          <ac:spMkLst>
            <pc:docMk/>
            <pc:sldMk cId="501162245" sldId="9642"/>
            <ac:spMk id="134147" creationId="{00000000-0000-0000-0000-000000000000}"/>
          </ac:spMkLst>
        </pc:spChg>
      </pc:sldChg>
      <pc:sldChg chg="modSp mod">
        <pc:chgData name="Jim McGowan" userId="e2c7446dd3aca506" providerId="LiveId" clId="{9C25796A-7B39-4A71-8A01-5B1771AE4BD7}" dt="2026-04-03T14:58:11.302" v="28" actId="108"/>
        <pc:sldMkLst>
          <pc:docMk/>
          <pc:sldMk cId="2252760587" sldId="9644"/>
        </pc:sldMkLst>
        <pc:spChg chg="mod">
          <ac:chgData name="Jim McGowan" userId="e2c7446dd3aca506" providerId="LiveId" clId="{9C25796A-7B39-4A71-8A01-5B1771AE4BD7}" dt="2026-04-03T14:58:11.302" v="28" actId="108"/>
          <ac:spMkLst>
            <pc:docMk/>
            <pc:sldMk cId="2252760587" sldId="9644"/>
            <ac:spMk id="134147" creationId="{00000000-0000-0000-0000-000000000000}"/>
          </ac:spMkLst>
        </pc:spChg>
      </pc:sldChg>
      <pc:sldChg chg="del">
        <pc:chgData name="Jim McGowan" userId="e2c7446dd3aca506" providerId="LiveId" clId="{9C25796A-7B39-4A71-8A01-5B1771AE4BD7}" dt="2026-04-03T15:04:26.359" v="76" actId="47"/>
        <pc:sldMkLst>
          <pc:docMk/>
          <pc:sldMk cId="1167200069" sldId="9645"/>
        </pc:sldMkLst>
      </pc:sldChg>
      <pc:sldChg chg="modSp">
        <pc:chgData name="Jim McGowan" userId="e2c7446dd3aca506" providerId="LiveId" clId="{9C25796A-7B39-4A71-8A01-5B1771AE4BD7}" dt="2026-04-03T15:17:18.209" v="119"/>
        <pc:sldMkLst>
          <pc:docMk/>
          <pc:sldMk cId="2567191758" sldId="9646"/>
        </pc:sldMkLst>
        <pc:spChg chg="mod">
          <ac:chgData name="Jim McGowan" userId="e2c7446dd3aca506" providerId="LiveId" clId="{9C25796A-7B39-4A71-8A01-5B1771AE4BD7}" dt="2026-04-03T15:17:18.209" v="119"/>
          <ac:spMkLst>
            <pc:docMk/>
            <pc:sldMk cId="2567191758" sldId="9646"/>
            <ac:spMk id="206850" creationId="{00000000-0000-0000-0000-000000000000}"/>
          </ac:spMkLst>
        </pc:spChg>
      </pc:sldChg>
      <pc:sldChg chg="addSp delSp modSp mod">
        <pc:chgData name="Jim McGowan" userId="e2c7446dd3aca506" providerId="LiveId" clId="{9C25796A-7B39-4A71-8A01-5B1771AE4BD7}" dt="2026-04-03T15:28:14.958" v="181" actId="108"/>
        <pc:sldMkLst>
          <pc:docMk/>
          <pc:sldMk cId="1142585544" sldId="9648"/>
        </pc:sldMkLst>
        <pc:spChg chg="mod">
          <ac:chgData name="Jim McGowan" userId="e2c7446dd3aca506" providerId="LiveId" clId="{9C25796A-7B39-4A71-8A01-5B1771AE4BD7}" dt="2026-04-03T15:28:14.958" v="181" actId="108"/>
          <ac:spMkLst>
            <pc:docMk/>
            <pc:sldMk cId="1142585544" sldId="9648"/>
            <ac:spMk id="47107" creationId="{095B9FCF-E2CF-4F35-BD43-10128E30BA0D}"/>
          </ac:spMkLst>
        </pc:spChg>
        <pc:picChg chg="add del mod">
          <ac:chgData name="Jim McGowan" userId="e2c7446dd3aca506" providerId="LiveId" clId="{9C25796A-7B39-4A71-8A01-5B1771AE4BD7}" dt="2026-04-03T15:26:00.891" v="168" actId="21"/>
          <ac:picMkLst>
            <pc:docMk/>
            <pc:sldMk cId="1142585544" sldId="9648"/>
            <ac:picMk id="3" creationId="{F390398E-BFED-812E-114C-C1296DE8E324}"/>
          </ac:picMkLst>
        </pc:picChg>
        <pc:picChg chg="add del mod modCrop">
          <ac:chgData name="Jim McGowan" userId="e2c7446dd3aca506" providerId="LiveId" clId="{9C25796A-7B39-4A71-8A01-5B1771AE4BD7}" dt="2026-04-03T15:26:00.891" v="168" actId="21"/>
          <ac:picMkLst>
            <pc:docMk/>
            <pc:sldMk cId="1142585544" sldId="9648"/>
            <ac:picMk id="5" creationId="{B1C8F1C7-36A7-EA41-28D5-E986D5AF9E76}"/>
          </ac:picMkLst>
        </pc:picChg>
        <pc:picChg chg="add del mod">
          <ac:chgData name="Jim McGowan" userId="e2c7446dd3aca506" providerId="LiveId" clId="{9C25796A-7B39-4A71-8A01-5B1771AE4BD7}" dt="2026-04-03T15:26:00.891" v="168" actId="21"/>
          <ac:picMkLst>
            <pc:docMk/>
            <pc:sldMk cId="1142585544" sldId="9648"/>
            <ac:picMk id="6" creationId="{9E1486D7-1F54-76DC-5001-344AC9899113}"/>
          </ac:picMkLst>
        </pc:picChg>
        <pc:picChg chg="add del mod">
          <ac:chgData name="Jim McGowan" userId="e2c7446dd3aca506" providerId="LiveId" clId="{9C25796A-7B39-4A71-8A01-5B1771AE4BD7}" dt="2026-04-03T15:26:00.891" v="168" actId="21"/>
          <ac:picMkLst>
            <pc:docMk/>
            <pc:sldMk cId="1142585544" sldId="9648"/>
            <ac:picMk id="7" creationId="{A56A2730-1C7C-4035-CA25-D01CA522F878}"/>
          </ac:picMkLst>
        </pc:picChg>
        <pc:picChg chg="add mod">
          <ac:chgData name="Jim McGowan" userId="e2c7446dd3aca506" providerId="LiveId" clId="{9C25796A-7B39-4A71-8A01-5B1771AE4BD7}" dt="2026-04-03T15:27:43.084" v="179" actId="1035"/>
          <ac:picMkLst>
            <pc:docMk/>
            <pc:sldMk cId="1142585544" sldId="9648"/>
            <ac:picMk id="9" creationId="{910277A5-918D-799C-06C4-862D16DE8777}"/>
          </ac:picMkLst>
        </pc:picChg>
      </pc:sldChg>
      <pc:sldChg chg="modSp mod">
        <pc:chgData name="Jim McGowan" userId="e2c7446dd3aca506" providerId="LiveId" clId="{9C25796A-7B39-4A71-8A01-5B1771AE4BD7}" dt="2026-04-03T15:31:02.644" v="220" actId="1036"/>
        <pc:sldMkLst>
          <pc:docMk/>
          <pc:sldMk cId="1905054971" sldId="10131"/>
        </pc:sldMkLst>
        <pc:spChg chg="mod">
          <ac:chgData name="Jim McGowan" userId="e2c7446dd3aca506" providerId="LiveId" clId="{9C25796A-7B39-4A71-8A01-5B1771AE4BD7}" dt="2026-04-03T15:29:54.222" v="186" actId="108"/>
          <ac:spMkLst>
            <pc:docMk/>
            <pc:sldMk cId="1905054971" sldId="10131"/>
            <ac:spMk id="3074" creationId="{00000000-0000-0000-0000-000000000000}"/>
          </ac:spMkLst>
        </pc:spChg>
        <pc:spChg chg="mod">
          <ac:chgData name="Jim McGowan" userId="e2c7446dd3aca506" providerId="LiveId" clId="{9C25796A-7B39-4A71-8A01-5B1771AE4BD7}" dt="2026-04-03T15:30:20.976" v="191" actId="14100"/>
          <ac:spMkLst>
            <pc:docMk/>
            <pc:sldMk cId="1905054971" sldId="10131"/>
            <ac:spMk id="3075" creationId="{00000000-0000-0000-0000-000000000000}"/>
          </ac:spMkLst>
        </pc:spChg>
        <pc:picChg chg="mod">
          <ac:chgData name="Jim McGowan" userId="e2c7446dd3aca506" providerId="LiveId" clId="{9C25796A-7B39-4A71-8A01-5B1771AE4BD7}" dt="2026-04-03T15:30:57.556" v="218" actId="1036"/>
          <ac:picMkLst>
            <pc:docMk/>
            <pc:sldMk cId="1905054971" sldId="10131"/>
            <ac:picMk id="3076" creationId="{00000000-0000-0000-0000-000000000000}"/>
          </ac:picMkLst>
        </pc:picChg>
        <pc:picChg chg="mod">
          <ac:chgData name="Jim McGowan" userId="e2c7446dd3aca506" providerId="LiveId" clId="{9C25796A-7B39-4A71-8A01-5B1771AE4BD7}" dt="2026-04-03T15:31:02.644" v="220" actId="1036"/>
          <ac:picMkLst>
            <pc:docMk/>
            <pc:sldMk cId="1905054971" sldId="10131"/>
            <ac:picMk id="3077" creationId="{00000000-0000-0000-0000-000000000000}"/>
          </ac:picMkLst>
        </pc:picChg>
      </pc:sldChg>
      <pc:sldChg chg="modSp add mod">
        <pc:chgData name="Jim McGowan" userId="e2c7446dd3aca506" providerId="LiveId" clId="{9C25796A-7B39-4A71-8A01-5B1771AE4BD7}" dt="2026-04-03T15:01:24.604" v="48" actId="108"/>
        <pc:sldMkLst>
          <pc:docMk/>
          <pc:sldMk cId="1953940615" sldId="28099"/>
        </pc:sldMkLst>
        <pc:spChg chg="mod">
          <ac:chgData name="Jim McGowan" userId="e2c7446dd3aca506" providerId="LiveId" clId="{9C25796A-7B39-4A71-8A01-5B1771AE4BD7}" dt="2026-04-03T15:01:24.604" v="48" actId="108"/>
          <ac:spMkLst>
            <pc:docMk/>
            <pc:sldMk cId="1953940615" sldId="28099"/>
            <ac:spMk id="4099" creationId="{38C7859B-184F-DFA1-D370-1150E34401A1}"/>
          </ac:spMkLst>
        </pc:spChg>
      </pc:sldChg>
      <pc:sldChg chg="modSp add mod">
        <pc:chgData name="Jim McGowan" userId="e2c7446dd3aca506" providerId="LiveId" clId="{9C25796A-7B39-4A71-8A01-5B1771AE4BD7}" dt="2026-04-03T15:01:44.842" v="52" actId="108"/>
        <pc:sldMkLst>
          <pc:docMk/>
          <pc:sldMk cId="325474869" sldId="28100"/>
        </pc:sldMkLst>
        <pc:spChg chg="mod">
          <ac:chgData name="Jim McGowan" userId="e2c7446dd3aca506" providerId="LiveId" clId="{9C25796A-7B39-4A71-8A01-5B1771AE4BD7}" dt="2026-04-03T15:01:44.842" v="52" actId="108"/>
          <ac:spMkLst>
            <pc:docMk/>
            <pc:sldMk cId="325474869" sldId="28100"/>
            <ac:spMk id="4099" creationId="{42DCEA10-65EE-64AE-C017-242046948B48}"/>
          </ac:spMkLst>
        </pc:spChg>
      </pc:sldChg>
      <pc:sldChg chg="modSp add mod">
        <pc:chgData name="Jim McGowan" userId="e2c7446dd3aca506" providerId="LiveId" clId="{9C25796A-7B39-4A71-8A01-5B1771AE4BD7}" dt="2026-04-03T15:02:09.786" v="56" actId="108"/>
        <pc:sldMkLst>
          <pc:docMk/>
          <pc:sldMk cId="797760059" sldId="28101"/>
        </pc:sldMkLst>
        <pc:spChg chg="mod">
          <ac:chgData name="Jim McGowan" userId="e2c7446dd3aca506" providerId="LiveId" clId="{9C25796A-7B39-4A71-8A01-5B1771AE4BD7}" dt="2026-04-03T15:02:09.786" v="56" actId="108"/>
          <ac:spMkLst>
            <pc:docMk/>
            <pc:sldMk cId="797760059" sldId="28101"/>
            <ac:spMk id="4099" creationId="{5290C1C1-7EED-65B4-D728-6652EE746093}"/>
          </ac:spMkLst>
        </pc:spChg>
      </pc:sldChg>
      <pc:sldChg chg="modSp add mod">
        <pc:chgData name="Jim McGowan" userId="e2c7446dd3aca506" providerId="LiveId" clId="{9C25796A-7B39-4A71-8A01-5B1771AE4BD7}" dt="2026-04-03T15:02:29.372" v="60" actId="108"/>
        <pc:sldMkLst>
          <pc:docMk/>
          <pc:sldMk cId="1031820288" sldId="28102"/>
        </pc:sldMkLst>
        <pc:spChg chg="mod">
          <ac:chgData name="Jim McGowan" userId="e2c7446dd3aca506" providerId="LiveId" clId="{9C25796A-7B39-4A71-8A01-5B1771AE4BD7}" dt="2026-04-03T15:02:29.372" v="60" actId="108"/>
          <ac:spMkLst>
            <pc:docMk/>
            <pc:sldMk cId="1031820288" sldId="28102"/>
            <ac:spMk id="4099" creationId="{DAEDDE31-CD8B-B47A-01EC-1E1BA2DB0CDF}"/>
          </ac:spMkLst>
        </pc:spChg>
      </pc:sldChg>
      <pc:sldChg chg="modSp add mod">
        <pc:chgData name="Jim McGowan" userId="e2c7446dd3aca506" providerId="LiveId" clId="{9C25796A-7B39-4A71-8A01-5B1771AE4BD7}" dt="2026-04-03T15:02:54.413" v="64" actId="108"/>
        <pc:sldMkLst>
          <pc:docMk/>
          <pc:sldMk cId="2362391474" sldId="28103"/>
        </pc:sldMkLst>
        <pc:spChg chg="mod">
          <ac:chgData name="Jim McGowan" userId="e2c7446dd3aca506" providerId="LiveId" clId="{9C25796A-7B39-4A71-8A01-5B1771AE4BD7}" dt="2026-04-03T15:02:54.413" v="64" actId="108"/>
          <ac:spMkLst>
            <pc:docMk/>
            <pc:sldMk cId="2362391474" sldId="28103"/>
            <ac:spMk id="4099" creationId="{31FD34A3-FD1B-384C-8162-1A4AFB0F1E6B}"/>
          </ac:spMkLst>
        </pc:spChg>
      </pc:sldChg>
      <pc:sldChg chg="modSp add mod">
        <pc:chgData name="Jim McGowan" userId="e2c7446dd3aca506" providerId="LiveId" clId="{9C25796A-7B39-4A71-8A01-5B1771AE4BD7}" dt="2026-04-03T15:04:10.491" v="73" actId="108"/>
        <pc:sldMkLst>
          <pc:docMk/>
          <pc:sldMk cId="2182679192" sldId="28104"/>
        </pc:sldMkLst>
        <pc:spChg chg="mod">
          <ac:chgData name="Jim McGowan" userId="e2c7446dd3aca506" providerId="LiveId" clId="{9C25796A-7B39-4A71-8A01-5B1771AE4BD7}" dt="2026-04-03T15:04:10.491" v="73" actId="108"/>
          <ac:spMkLst>
            <pc:docMk/>
            <pc:sldMk cId="2182679192" sldId="28104"/>
            <ac:spMk id="4099" creationId="{AE1059E7-FB52-EE7F-7549-C6B8A0D760E4}"/>
          </ac:spMkLst>
        </pc:spChg>
      </pc:sldChg>
      <pc:sldChg chg="add">
        <pc:chgData name="Jim McGowan" userId="e2c7446dd3aca506" providerId="LiveId" clId="{9C25796A-7B39-4A71-8A01-5B1771AE4BD7}" dt="2026-04-03T15:03:54.083" v="70"/>
        <pc:sldMkLst>
          <pc:docMk/>
          <pc:sldMk cId="3658055641" sldId="28105"/>
        </pc:sldMkLst>
      </pc:sldChg>
      <pc:sldChg chg="modSp add mod">
        <pc:chgData name="Jim McGowan" userId="e2c7446dd3aca506" providerId="LiveId" clId="{9C25796A-7B39-4A71-8A01-5B1771AE4BD7}" dt="2026-04-03T15:04:23.223" v="75" actId="108"/>
        <pc:sldMkLst>
          <pc:docMk/>
          <pc:sldMk cId="3059959647" sldId="28106"/>
        </pc:sldMkLst>
        <pc:spChg chg="mod">
          <ac:chgData name="Jim McGowan" userId="e2c7446dd3aca506" providerId="LiveId" clId="{9C25796A-7B39-4A71-8A01-5B1771AE4BD7}" dt="2026-04-03T15:04:23.223" v="75" actId="108"/>
          <ac:spMkLst>
            <pc:docMk/>
            <pc:sldMk cId="3059959647" sldId="28106"/>
            <ac:spMk id="4099" creationId="{3DBF5C15-6B89-56FB-AD4E-BA0F86676CF8}"/>
          </ac:spMkLst>
        </pc:spChg>
      </pc:sldChg>
      <pc:sldChg chg="modSp add mod">
        <pc:chgData name="Jim McGowan" userId="e2c7446dd3aca506" providerId="LiveId" clId="{9C25796A-7B39-4A71-8A01-5B1771AE4BD7}" dt="2026-04-03T15:06:59.578" v="93" actId="5793"/>
        <pc:sldMkLst>
          <pc:docMk/>
          <pc:sldMk cId="4175978508" sldId="28107"/>
        </pc:sldMkLst>
        <pc:spChg chg="mod">
          <ac:chgData name="Jim McGowan" userId="e2c7446dd3aca506" providerId="LiveId" clId="{9C25796A-7B39-4A71-8A01-5B1771AE4BD7}" dt="2026-04-03T15:06:59.578" v="93" actId="5793"/>
          <ac:spMkLst>
            <pc:docMk/>
            <pc:sldMk cId="4175978508" sldId="28107"/>
            <ac:spMk id="5" creationId="{B4A0C724-0361-0C4E-385B-BF71B9FB6418}"/>
          </ac:spMkLst>
        </pc:spChg>
      </pc:sldChg>
      <pc:sldChg chg="add">
        <pc:chgData name="Jim McGowan" userId="e2c7446dd3aca506" providerId="LiveId" clId="{9C25796A-7B39-4A71-8A01-5B1771AE4BD7}" dt="2026-04-03T15:28:09.126" v="180" actId="2890"/>
        <pc:sldMkLst>
          <pc:docMk/>
          <pc:sldMk cId="419041717" sldId="2810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vl1pPr>
          </a:lstStyle>
          <a:p>
            <a:pPr>
              <a:defRPr/>
            </a:pPr>
            <a:fld id="{F12A5B29-4538-4C3D-A81C-6C008BE36C0F}" type="slidenum">
              <a:rPr lang="en-US" altLang="en-US">
                <a:latin typeface="Calibri" panose="020F0502020204030204" pitchFamily="34" charset="0"/>
                <a:cs typeface="Calibri" panose="020F0502020204030204" pitchFamily="34" charset="0"/>
              </a:rPr>
              <a:pPr>
                <a:def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313899ED-E046-2B4E-445A-BD454D6CE4E7}"/>
              </a:ext>
            </a:extLst>
          </p:cNvPr>
          <p:cNvSpPr>
            <a:spLocks noGrp="1"/>
          </p:cNvSpPr>
          <p:nvPr>
            <p:ph type="hdr" sz="quarter"/>
          </p:nvPr>
        </p:nvSpPr>
        <p:spPr>
          <a:xfrm>
            <a:off x="1720355" y="126426"/>
            <a:ext cx="4362172" cy="833695"/>
          </a:xfrm>
          <a:prstGeom prst="rect">
            <a:avLst/>
          </a:prstGeom>
        </p:spPr>
        <p:txBody>
          <a:bodyPr vert="horz" lIns="124995" tIns="62497" rIns="124995" bIns="62497" rtlCol="0"/>
          <a:lstStyle>
            <a:lvl1pPr algn="ctr">
              <a:defRPr sz="18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  </a:t>
            </a:r>
            <a:r>
              <a:rPr lang="en-US" altLang="en-US" sz="1600" dirty="0"/>
              <a:t>The Believer's Future Resurrection Body</a:t>
            </a:r>
            <a:endParaRPr lang="en-US" sz="1600" dirty="0"/>
          </a:p>
          <a:p>
            <a:pPr>
              <a:defRPr/>
            </a:pPr>
            <a:r>
              <a:rPr lang="en-US" sz="1600" dirty="0"/>
              <a:t>04-05-2026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Dr. Andy Woods</a:t>
            </a:r>
          </a:p>
        </p:txBody>
      </p:sp>
      <p:sp>
        <p:nvSpPr>
          <p:cNvPr id="3" name="Date Placeholder 2"/>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r>
              <a:rPr lang="en-US"/>
              <a:t>1/27/2019</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Sugar Land Bible Church</a:t>
            </a:r>
          </a:p>
        </p:txBody>
      </p:sp>
      <p:sp>
        <p:nvSpPr>
          <p:cNvPr id="7" name="Slide Number Placeholder 6"/>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atin typeface="Calibri" panose="020F0502020204030204" pitchFamily="34" charset="0"/>
                <a:cs typeface="Calibri" panose="020F0502020204030204" pitchFamily="34" charset="0"/>
              </a:defRPr>
            </a:lvl1pPr>
          </a:lstStyle>
          <a:p>
            <a:pPr>
              <a:defRPr/>
            </a:pPr>
            <a:fld id="{F3584848-F49B-4589-80F1-8AC4D2C6A1D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a:t>
            </a:fld>
            <a:endParaRPr lang="en-US" altLang="en-US" dirty="0"/>
          </a:p>
        </p:txBody>
      </p:sp>
    </p:spTree>
    <p:extLst>
      <p:ext uri="{BB962C8B-B14F-4D97-AF65-F5344CB8AC3E}">
        <p14:creationId xmlns:p14="http://schemas.microsoft.com/office/powerpoint/2010/main" val="900497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1965908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800">
                <a:solidFill>
                  <a:schemeClr val="tx1"/>
                </a:solidFill>
                <a:latin typeface="Lucida Blackletter" pitchFamily="2" charset="0"/>
              </a:defRPr>
            </a:lvl1pPr>
            <a:lvl2pPr marL="742950" indent="-285750">
              <a:defRPr sz="8800">
                <a:solidFill>
                  <a:schemeClr val="tx1"/>
                </a:solidFill>
                <a:latin typeface="Lucida Blackletter" pitchFamily="2" charset="0"/>
              </a:defRPr>
            </a:lvl2pPr>
            <a:lvl3pPr marL="1143000" indent="-228600">
              <a:defRPr sz="8800">
                <a:solidFill>
                  <a:schemeClr val="tx1"/>
                </a:solidFill>
                <a:latin typeface="Lucida Blackletter" pitchFamily="2" charset="0"/>
              </a:defRPr>
            </a:lvl3pPr>
            <a:lvl4pPr marL="1600200" indent="-228600">
              <a:defRPr sz="8800">
                <a:solidFill>
                  <a:schemeClr val="tx1"/>
                </a:solidFill>
                <a:latin typeface="Lucida Blackletter" pitchFamily="2" charset="0"/>
              </a:defRPr>
            </a:lvl4pPr>
            <a:lvl5pPr marL="2057400" indent="-228600">
              <a:defRPr sz="8800">
                <a:solidFill>
                  <a:schemeClr val="tx1"/>
                </a:solidFill>
                <a:latin typeface="Lucida Blackletter" pitchFamily="2" charset="0"/>
              </a:defRPr>
            </a:lvl5pPr>
            <a:lvl6pPr marL="2514600" indent="-228600" eaLnBrk="0" fontAlgn="base" hangingPunct="0">
              <a:spcBef>
                <a:spcPct val="0"/>
              </a:spcBef>
              <a:spcAft>
                <a:spcPct val="0"/>
              </a:spcAft>
              <a:defRPr sz="8800">
                <a:solidFill>
                  <a:schemeClr val="tx1"/>
                </a:solidFill>
                <a:latin typeface="Lucida Blackletter" pitchFamily="2" charset="0"/>
              </a:defRPr>
            </a:lvl6pPr>
            <a:lvl7pPr marL="2971800" indent="-228600" eaLnBrk="0" fontAlgn="base" hangingPunct="0">
              <a:spcBef>
                <a:spcPct val="0"/>
              </a:spcBef>
              <a:spcAft>
                <a:spcPct val="0"/>
              </a:spcAft>
              <a:defRPr sz="8800">
                <a:solidFill>
                  <a:schemeClr val="tx1"/>
                </a:solidFill>
                <a:latin typeface="Lucida Blackletter" pitchFamily="2" charset="0"/>
              </a:defRPr>
            </a:lvl7pPr>
            <a:lvl8pPr marL="3429000" indent="-228600" eaLnBrk="0" fontAlgn="base" hangingPunct="0">
              <a:spcBef>
                <a:spcPct val="0"/>
              </a:spcBef>
              <a:spcAft>
                <a:spcPct val="0"/>
              </a:spcAft>
              <a:defRPr sz="8800">
                <a:solidFill>
                  <a:schemeClr val="tx1"/>
                </a:solidFill>
                <a:latin typeface="Lucida Blackletter" pitchFamily="2" charset="0"/>
              </a:defRPr>
            </a:lvl8pPr>
            <a:lvl9pPr marL="3886200" indent="-228600" eaLnBrk="0" fontAlgn="base" hangingPunct="0">
              <a:spcBef>
                <a:spcPct val="0"/>
              </a:spcBef>
              <a:spcAft>
                <a:spcPct val="0"/>
              </a:spcAft>
              <a:defRPr sz="8800">
                <a:solidFill>
                  <a:schemeClr val="tx1"/>
                </a:solidFill>
                <a:latin typeface="Lucida Blackletter" pitchFamily="2" charset="0"/>
              </a:defRPr>
            </a:lvl9pPr>
          </a:lstStyle>
          <a:p>
            <a:fld id="{769E8360-0A40-4257-9985-66F802E1C7AE}" type="slidenum">
              <a:rPr lang="en-US" altLang="en-US" sz="1200"/>
              <a:pPr/>
              <a:t>38</a:t>
            </a:fld>
            <a:endParaRPr lang="en-US" altLang="en-US" sz="12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descending city is described as being like a stone called Jasper, only unlike the earthly stone, this one is clear as crystal. The ultimate state of heaven sounds more like a diamond, doesn’t it? </a:t>
            </a:r>
          </a:p>
          <a:p>
            <a:endParaRPr lang="en-US" altLang="en-US"/>
          </a:p>
        </p:txBody>
      </p:sp>
    </p:spTree>
    <p:extLst>
      <p:ext uri="{BB962C8B-B14F-4D97-AF65-F5344CB8AC3E}">
        <p14:creationId xmlns:p14="http://schemas.microsoft.com/office/powerpoint/2010/main" val="3048928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800">
                <a:solidFill>
                  <a:schemeClr val="tx1"/>
                </a:solidFill>
                <a:latin typeface="Lucida Blackletter" pitchFamily="2" charset="0"/>
              </a:defRPr>
            </a:lvl1pPr>
            <a:lvl2pPr marL="742950" indent="-285750">
              <a:defRPr sz="8800">
                <a:solidFill>
                  <a:schemeClr val="tx1"/>
                </a:solidFill>
                <a:latin typeface="Lucida Blackletter" pitchFamily="2" charset="0"/>
              </a:defRPr>
            </a:lvl2pPr>
            <a:lvl3pPr marL="1143000" indent="-228600">
              <a:defRPr sz="8800">
                <a:solidFill>
                  <a:schemeClr val="tx1"/>
                </a:solidFill>
                <a:latin typeface="Lucida Blackletter" pitchFamily="2" charset="0"/>
              </a:defRPr>
            </a:lvl3pPr>
            <a:lvl4pPr marL="1600200" indent="-228600">
              <a:defRPr sz="8800">
                <a:solidFill>
                  <a:schemeClr val="tx1"/>
                </a:solidFill>
                <a:latin typeface="Lucida Blackletter" pitchFamily="2" charset="0"/>
              </a:defRPr>
            </a:lvl4pPr>
            <a:lvl5pPr marL="2057400" indent="-228600">
              <a:defRPr sz="8800">
                <a:solidFill>
                  <a:schemeClr val="tx1"/>
                </a:solidFill>
                <a:latin typeface="Lucida Blackletter" pitchFamily="2" charset="0"/>
              </a:defRPr>
            </a:lvl5pPr>
            <a:lvl6pPr marL="2514600" indent="-228600" eaLnBrk="0" fontAlgn="base" hangingPunct="0">
              <a:spcBef>
                <a:spcPct val="0"/>
              </a:spcBef>
              <a:spcAft>
                <a:spcPct val="0"/>
              </a:spcAft>
              <a:defRPr sz="8800">
                <a:solidFill>
                  <a:schemeClr val="tx1"/>
                </a:solidFill>
                <a:latin typeface="Lucida Blackletter" pitchFamily="2" charset="0"/>
              </a:defRPr>
            </a:lvl6pPr>
            <a:lvl7pPr marL="2971800" indent="-228600" eaLnBrk="0" fontAlgn="base" hangingPunct="0">
              <a:spcBef>
                <a:spcPct val="0"/>
              </a:spcBef>
              <a:spcAft>
                <a:spcPct val="0"/>
              </a:spcAft>
              <a:defRPr sz="8800">
                <a:solidFill>
                  <a:schemeClr val="tx1"/>
                </a:solidFill>
                <a:latin typeface="Lucida Blackletter" pitchFamily="2" charset="0"/>
              </a:defRPr>
            </a:lvl7pPr>
            <a:lvl8pPr marL="3429000" indent="-228600" eaLnBrk="0" fontAlgn="base" hangingPunct="0">
              <a:spcBef>
                <a:spcPct val="0"/>
              </a:spcBef>
              <a:spcAft>
                <a:spcPct val="0"/>
              </a:spcAft>
              <a:defRPr sz="8800">
                <a:solidFill>
                  <a:schemeClr val="tx1"/>
                </a:solidFill>
                <a:latin typeface="Lucida Blackletter" pitchFamily="2" charset="0"/>
              </a:defRPr>
            </a:lvl8pPr>
            <a:lvl9pPr marL="3886200" indent="-228600" eaLnBrk="0" fontAlgn="base" hangingPunct="0">
              <a:spcBef>
                <a:spcPct val="0"/>
              </a:spcBef>
              <a:spcAft>
                <a:spcPct val="0"/>
              </a:spcAft>
              <a:defRPr sz="8800">
                <a:solidFill>
                  <a:schemeClr val="tx1"/>
                </a:solidFill>
                <a:latin typeface="Lucida Blackletter" pitchFamily="2" charset="0"/>
              </a:defRPr>
            </a:lvl9pPr>
          </a:lstStyle>
          <a:p>
            <a:fld id="{61738190-E019-4D07-9ABD-BEBD2BE122D6}" type="slidenum">
              <a:rPr lang="en-US" altLang="en-US" sz="1200"/>
              <a:pPr/>
              <a:t>45</a:t>
            </a:fld>
            <a:endParaRPr lang="en-US" altLang="en-US" sz="1200"/>
          </a:p>
        </p:txBody>
      </p:sp>
      <p:sp>
        <p:nvSpPr>
          <p:cNvPr id="216067" name="Rectangle 2"/>
          <p:cNvSpPr>
            <a:spLocks noGrp="1" noRot="1" noChangeAspect="1" noChangeArrowheads="1" noTextEdit="1"/>
          </p:cNvSpPr>
          <p:nvPr>
            <p:ph type="sldImg"/>
          </p:nvPr>
        </p:nvSpPr>
        <p:spPr>
          <a:xfrm>
            <a:off x="381000" y="685800"/>
            <a:ext cx="6096000" cy="3429000"/>
          </a:xfrm>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you see an artist’s ideas of… </a:t>
            </a:r>
          </a:p>
          <a:p>
            <a:endParaRPr lang="en-US" altLang="en-US"/>
          </a:p>
          <a:p>
            <a:r>
              <a:rPr lang="en-US" altLang="en-US"/>
              <a:t>12 Gates = 12 Tribes of Israel</a:t>
            </a:r>
          </a:p>
          <a:p>
            <a:endParaRPr lang="en-US" altLang="en-US"/>
          </a:p>
          <a:p>
            <a:r>
              <a:rPr lang="en-US" altLang="en-US"/>
              <a:t>12 Foundation Stones = 12 Apostles of the Church</a:t>
            </a:r>
          </a:p>
        </p:txBody>
      </p:sp>
    </p:spTree>
    <p:extLst>
      <p:ext uri="{BB962C8B-B14F-4D97-AF65-F5344CB8AC3E}">
        <p14:creationId xmlns:p14="http://schemas.microsoft.com/office/powerpoint/2010/main" val="759429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50</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60582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a:xfrm>
            <a:off x="9347200" y="6248400"/>
            <a:ext cx="2540000" cy="457200"/>
          </a:xfrm>
          <a:prstGeom prst="rect">
            <a:avLst/>
          </a:prstGeom>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036454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a:xfrm>
            <a:off x="9347200" y="6248400"/>
            <a:ext cx="2540000" cy="457200"/>
          </a:xfrm>
          <a:prstGeom prst="rect">
            <a:avLst/>
          </a:prstGeom>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1224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242ACCD8-69B6-4D29-B6D1-D27667734C20}"/>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5D769A06-A41E-4136-8681-533AA6DA0E83}"/>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3D5232A0-F6CF-4BD0-94D9-EEBAA6FAC045}"/>
              </a:ext>
            </a:extLst>
          </p:cNvPr>
          <p:cNvSpPr>
            <a:spLocks noGrp="1" noChangeArrowheads="1"/>
          </p:cNvSpPr>
          <p:nvPr>
            <p:ph type="sldNum" sz="quarter" idx="12"/>
          </p:nvPr>
        </p:nvSpPr>
        <p:spPr>
          <a:xfrm>
            <a:off x="9347200" y="6248400"/>
            <a:ext cx="2540000" cy="457200"/>
          </a:xfrm>
          <a:prstGeom prst="rect">
            <a:avLst/>
          </a:prstGeom>
        </p:spPr>
        <p:txBody>
          <a:bodyPr/>
          <a:lstStyle>
            <a:lvl1pPr>
              <a:defRPr/>
            </a:lvl1pPr>
          </a:lstStyle>
          <a:p>
            <a:fld id="{4DEAC9B5-4087-4335-B365-4E4244BF1DAB}" type="slidenum">
              <a:rPr lang="en-US" altLang="en-US"/>
              <a:pPr/>
              <a:t>‹#›</a:t>
            </a:fld>
            <a:endParaRPr lang="en-US" altLang="en-US"/>
          </a:p>
        </p:txBody>
      </p:sp>
    </p:spTree>
    <p:extLst>
      <p:ext uri="{BB962C8B-B14F-4D97-AF65-F5344CB8AC3E}">
        <p14:creationId xmlns:p14="http://schemas.microsoft.com/office/powerpoint/2010/main" val="3790271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50761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1" y="2173288"/>
            <a:ext cx="5143500" cy="2090808"/>
          </a:xfrm>
        </p:spPr>
        <p:txBody>
          <a:bodyPr anchor="b">
            <a:noAutofit/>
          </a:bodyPr>
          <a:lstStyle>
            <a:lvl1pPr algn="l">
              <a:defRPr sz="5400" b="1" cap="all" baseline="0">
                <a:solidFill>
                  <a:schemeClr val="bg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1" y="4279973"/>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7"/>
            <a:ext cx="5305661"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9"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0980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A5AF68AA-6E8D-4EBE-A139-4FC03518729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35EBB283-3B7B-49AB-8AA7-99A21F376EE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F1AD6E4-E7D3-4F55-A71C-2BD4D9E4B8B1}"/>
              </a:ext>
            </a:extLst>
          </p:cNvPr>
          <p:cNvSpPr>
            <a:spLocks noGrp="1" noChangeArrowheads="1"/>
          </p:cNvSpPr>
          <p:nvPr>
            <p:ph type="sldNum" sz="quarter" idx="12"/>
          </p:nvPr>
        </p:nvSpPr>
        <p:spPr/>
        <p:txBody>
          <a:bodyPr/>
          <a:lstStyle>
            <a:lvl1pPr>
              <a:defRPr/>
            </a:lvl1pPr>
          </a:lstStyle>
          <a:p>
            <a:fld id="{76208CC9-E9FD-45FD-AE88-DDE39DF36392}" type="slidenum">
              <a:rPr lang="en-US" altLang="en-US"/>
              <a:pPr/>
              <a:t>‹#›</a:t>
            </a:fld>
            <a:endParaRPr lang="en-US" altLang="en-US"/>
          </a:p>
        </p:txBody>
      </p:sp>
    </p:spTree>
    <p:extLst>
      <p:ext uri="{BB962C8B-B14F-4D97-AF65-F5344CB8AC3E}">
        <p14:creationId xmlns:p14="http://schemas.microsoft.com/office/powerpoint/2010/main" val="1730299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9085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43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13324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56570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8597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983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0753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1197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A4411CD-2C63-4DD5-8576-C8B906C2F710}"/>
              </a:ext>
            </a:extLst>
          </p:cNvPr>
          <p:cNvSpPr txBox="1">
            <a:spLocks/>
          </p:cNvSpPr>
          <p:nvPr/>
        </p:nvSpPr>
        <p:spPr bwMode="auto">
          <a:xfrm>
            <a:off x="3771900" y="5334000"/>
            <a:ext cx="4648200" cy="1371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r>
              <a:rPr lang="en-US" altLang="en-US" kern="0" dirty="0">
                <a:solidFill>
                  <a:srgbClr val="FFFFCC"/>
                </a:solidFill>
                <a:effectLst>
                  <a:outerShdw blurRad="38100" dist="38100" dir="2700000" algn="tl">
                    <a:srgbClr val="000000">
                      <a:alpha val="43137"/>
                    </a:srgbClr>
                  </a:outerShdw>
                </a:effectLst>
              </a:rPr>
              <a:t>Dr. Andy Woods</a:t>
            </a:r>
          </a:p>
          <a:p>
            <a:pPr eaLnBrk="1" hangingPunct="1"/>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
        <p:nvSpPr>
          <p:cNvPr id="4" name="Rectangle 2">
            <a:extLst>
              <a:ext uri="{FF2B5EF4-FFF2-40B4-BE49-F238E27FC236}">
                <a16:creationId xmlns:a16="http://schemas.microsoft.com/office/drawing/2014/main" id="{9004A288-11C1-4E53-B6E5-B2D97DAC8609}"/>
              </a:ext>
            </a:extLst>
          </p:cNvPr>
          <p:cNvSpPr txBox="1">
            <a:spLocks noChangeArrowheads="1"/>
          </p:cNvSpPr>
          <p:nvPr/>
        </p:nvSpPr>
        <p:spPr bwMode="auto">
          <a:xfrm>
            <a:off x="1828800" y="1524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kern="0" dirty="0">
                <a:effectLst>
                  <a:outerShdw blurRad="38100" dist="38100" dir="2700000" algn="tl">
                    <a:srgbClr val="000000">
                      <a:alpha val="43137"/>
                    </a:srgbClr>
                  </a:outerShdw>
                </a:effectLst>
              </a:rPr>
              <a:t>The Believer's Future Resurrection Body</a:t>
            </a:r>
          </a:p>
        </p:txBody>
      </p:sp>
      <p:pic>
        <p:nvPicPr>
          <p:cNvPr id="5" name="Picture 4">
            <a:extLst>
              <a:ext uri="{FF2B5EF4-FFF2-40B4-BE49-F238E27FC236}">
                <a16:creationId xmlns:a16="http://schemas.microsoft.com/office/drawing/2014/main" id="{2AD050C4-8234-4BFE-84BE-56607955F0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7200" y="1143000"/>
            <a:ext cx="3657600" cy="4114800"/>
          </a:xfrm>
          <a:prstGeom prst="rect">
            <a:avLst/>
          </a:prstGeom>
          <a:ln>
            <a:solidFill>
              <a:schemeClr val="tx1"/>
            </a:solidFill>
          </a:ln>
        </p:spPr>
      </p:pic>
      <p:pic>
        <p:nvPicPr>
          <p:cNvPr id="6" name="Picture 5">
            <a:extLst>
              <a:ext uri="{FF2B5EF4-FFF2-40B4-BE49-F238E27FC236}">
                <a16:creationId xmlns:a16="http://schemas.microsoft.com/office/drawing/2014/main" id="{16CAA863-5528-484C-A048-56F7496346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1801" y="5791200"/>
            <a:ext cx="870855" cy="914400"/>
          </a:xfrm>
          <a:prstGeom prst="rect">
            <a:avLst/>
          </a:prstGeom>
        </p:spPr>
      </p:pic>
    </p:spTree>
    <p:extLst>
      <p:ext uri="{BB962C8B-B14F-4D97-AF65-F5344CB8AC3E}">
        <p14:creationId xmlns:p14="http://schemas.microsoft.com/office/powerpoint/2010/main" val="196370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4A563-AD9F-DD8E-3DBC-68B8B40571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838200" y="0"/>
            <a:ext cx="105156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outer man is decaying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yet our inner man is being renewed day by day.”</a:t>
            </a:r>
          </a:p>
        </p:txBody>
      </p:sp>
      <p:pic>
        <p:nvPicPr>
          <p:cNvPr id="3" name="Picture 2">
            <a:extLst>
              <a:ext uri="{FF2B5EF4-FFF2-40B4-BE49-F238E27FC236}">
                <a16:creationId xmlns:a16="http://schemas.microsoft.com/office/drawing/2014/main" id="{FF8ED507-8FBF-AE0B-1AE0-62B7518B21B3}"/>
              </a:ext>
            </a:extLst>
          </p:cNvPr>
          <p:cNvPicPr>
            <a:picLocks noChangeAspect="1"/>
          </p:cNvPicPr>
          <p:nvPr/>
        </p:nvPicPr>
        <p:blipFill>
          <a:blip r:embed="rId3"/>
          <a:srcRect l="8888" t="15556" r="10001" b="6666"/>
          <a:stretch>
            <a:fillRect/>
          </a:stretch>
        </p:blipFill>
        <p:spPr>
          <a:xfrm>
            <a:off x="4904014" y="2514600"/>
            <a:ext cx="2383972" cy="2286000"/>
          </a:xfrm>
          <a:prstGeom prst="rect">
            <a:avLst/>
          </a:prstGeom>
          <a:ln w="3175">
            <a:solidFill>
              <a:schemeClr val="tx1"/>
            </a:solidFill>
          </a:ln>
        </p:spPr>
      </p:pic>
    </p:spTree>
    <p:extLst>
      <p:ext uri="{BB962C8B-B14F-4D97-AF65-F5344CB8AC3E}">
        <p14:creationId xmlns:p14="http://schemas.microsoft.com/office/powerpoint/2010/main" val="13128549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91D942-E78F-5353-8A7A-0692225E4CF6}"/>
              </a:ext>
            </a:extLst>
          </p:cNvPr>
          <p:cNvPicPr>
            <a:picLocks noChangeAspect="1" noChangeArrowheads="1"/>
          </p:cNvPicPr>
          <p:nvPr/>
        </p:nvPicPr>
        <p:blipFill>
          <a:blip r:embed="rId2"/>
          <a:srcRect/>
          <a:stretch>
            <a:fillRect/>
          </a:stretch>
        </p:blipFill>
        <p:spPr bwMode="auto">
          <a:xfrm>
            <a:off x="1711628"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F2174-EA17-E95C-9746-C9B8F92FDA49}"/>
            </a:ext>
          </a:extLst>
        </p:cNvPr>
        <p:cNvGrpSpPr/>
        <p:nvPr/>
      </p:nvGrpSpPr>
      <p:grpSpPr>
        <a:xfrm>
          <a:off x="0" y="0"/>
          <a:ext cx="0" cy="0"/>
          <a:chOff x="0" y="0"/>
          <a:chExt cx="0" cy="0"/>
        </a:xfrm>
      </p:grpSpPr>
      <p:sp>
        <p:nvSpPr>
          <p:cNvPr id="22530" name="Rectangle 2">
            <a:extLst>
              <a:ext uri="{FF2B5EF4-FFF2-40B4-BE49-F238E27FC236}">
                <a16:creationId xmlns:a16="http://schemas.microsoft.com/office/drawing/2014/main" id="{7F46E8D0-9FF7-3F97-105D-688492761B1A}"/>
              </a:ext>
            </a:extLst>
          </p:cNvPr>
          <p:cNvSpPr>
            <a:spLocks noGrp="1" noChangeArrowheads="1"/>
          </p:cNvSpPr>
          <p:nvPr>
            <p:ph type="title"/>
          </p:nvPr>
        </p:nvSpPr>
        <p:spPr>
          <a:xfrm>
            <a:off x="2133600" y="228600"/>
            <a:ext cx="7924800" cy="914400"/>
          </a:xfrm>
        </p:spPr>
        <p:txBody>
          <a:bodyPr/>
          <a:lstStyle/>
          <a:p>
            <a:pPr algn="ctr" eaLnBrk="1" hangingPunct="1"/>
            <a:r>
              <a:rPr lang="en-US" altLang="en-US" sz="3600" dirty="0">
                <a:effectLst>
                  <a:outerShdw blurRad="38100" dist="38100" dir="2700000" algn="tl">
                    <a:srgbClr val="000000">
                      <a:alpha val="43137"/>
                    </a:srgbClr>
                  </a:outerShdw>
                </a:effectLst>
              </a:rPr>
              <a:t>The Believer's Coming Resurrection Body</a:t>
            </a:r>
          </a:p>
        </p:txBody>
      </p:sp>
      <p:sp>
        <p:nvSpPr>
          <p:cNvPr id="4099" name="Rectangle 3">
            <a:extLst>
              <a:ext uri="{FF2B5EF4-FFF2-40B4-BE49-F238E27FC236}">
                <a16:creationId xmlns:a16="http://schemas.microsoft.com/office/drawing/2014/main" id="{42DCEA10-65EE-64AE-C017-242046948B48}"/>
              </a:ext>
            </a:extLst>
          </p:cNvPr>
          <p:cNvSpPr>
            <a:spLocks noGrp="1" noChangeArrowheads="1"/>
          </p:cNvSpPr>
          <p:nvPr>
            <p:ph idx="1"/>
          </p:nvPr>
        </p:nvSpPr>
        <p:spPr>
          <a:xfrm>
            <a:off x="1524000" y="1371600"/>
            <a:ext cx="4572000" cy="4970587"/>
          </a:xfrm>
        </p:spPr>
        <p:txBody>
          <a:bodyPr/>
          <a:lstStyle/>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Problem</a:t>
            </a:r>
          </a:p>
          <a:p>
            <a:pPr marL="514350" indent="-51435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The Power</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Permanency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Physicality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Picnic</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Postponement</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Pedigree</a:t>
            </a:r>
          </a:p>
        </p:txBody>
      </p:sp>
      <p:pic>
        <p:nvPicPr>
          <p:cNvPr id="2050" name="Picture 2" descr="Image result for resurrection of jesus">
            <a:extLst>
              <a:ext uri="{FF2B5EF4-FFF2-40B4-BE49-F238E27FC236}">
                <a16:creationId xmlns:a16="http://schemas.microsoft.com/office/drawing/2014/main" id="{0B6F4F46-8826-2B70-8094-910CC82EF17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286" y="76200"/>
            <a:ext cx="1268714"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06379FE-5844-249F-AD93-8A5B6A99DDC1}"/>
              </a:ext>
            </a:extLst>
          </p:cNvPr>
          <p:cNvPicPr>
            <a:picLocks noChangeAspect="1"/>
          </p:cNvPicPr>
          <p:nvPr/>
        </p:nvPicPr>
        <p:blipFill>
          <a:blip r:embed="rId3"/>
          <a:stretch>
            <a:fillRect/>
          </a:stretch>
        </p:blipFill>
        <p:spPr>
          <a:xfrm>
            <a:off x="7924800" y="1586770"/>
            <a:ext cx="3657917" cy="4115157"/>
          </a:xfrm>
          <a:prstGeom prst="rect">
            <a:avLst/>
          </a:prstGeom>
          <a:ln>
            <a:solidFill>
              <a:schemeClr val="tx1"/>
            </a:solidFill>
          </a:ln>
        </p:spPr>
      </p:pic>
    </p:spTree>
    <p:extLst>
      <p:ext uri="{BB962C8B-B14F-4D97-AF65-F5344CB8AC3E}">
        <p14:creationId xmlns:p14="http://schemas.microsoft.com/office/powerpoint/2010/main" val="325474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B225CA9-F8C0-6A72-94F6-01457AB95BA8}"/>
              </a:ext>
            </a:extLst>
          </p:cNvPr>
          <p:cNvSpPr>
            <a:spLocks noGrp="1" noChangeArrowheads="1"/>
          </p:cNvSpPr>
          <p:nvPr>
            <p:ph type="title" idx="4294967295"/>
          </p:nvPr>
        </p:nvSpPr>
        <p:spPr>
          <a:xfrm>
            <a:off x="914400" y="228600"/>
            <a:ext cx="10363200" cy="1143000"/>
          </a:xfrm>
        </p:spPr>
        <p:txBody>
          <a:bodyPr/>
          <a:lstStyle/>
          <a:p>
            <a:pPr algn="ctr" eaLnBrk="1" hangingPunct="1">
              <a:defRPr/>
            </a:pPr>
            <a:r>
              <a:rPr lang="en-US" sz="3600" dirty="0"/>
              <a:t>Differences Between the Earthly and Heavenly Bodies </a:t>
            </a:r>
            <a:r>
              <a:rPr lang="en-US" sz="3200" dirty="0">
                <a:solidFill>
                  <a:schemeClr val="tx1"/>
                </a:solidFill>
                <a:effectLst>
                  <a:outerShdw blurRad="38100" dist="38100" dir="2700000" algn="tl">
                    <a:srgbClr val="000000"/>
                  </a:outerShdw>
                </a:effectLst>
                <a:ea typeface="+mn-ea"/>
                <a:cs typeface="+mn-cs"/>
              </a:rPr>
              <a:t>(1 Corinthians 15:42-44)</a:t>
            </a:r>
          </a:p>
        </p:txBody>
      </p:sp>
      <p:sp>
        <p:nvSpPr>
          <p:cNvPr id="16387" name="Rectangle 3">
            <a:extLst>
              <a:ext uri="{FF2B5EF4-FFF2-40B4-BE49-F238E27FC236}">
                <a16:creationId xmlns:a16="http://schemas.microsoft.com/office/drawing/2014/main" id="{C8EC4AD0-E44F-B53E-4ED6-1B0341AF35B3}"/>
              </a:ext>
            </a:extLst>
          </p:cNvPr>
          <p:cNvSpPr>
            <a:spLocks noGrp="1" noChangeArrowheads="1"/>
          </p:cNvSpPr>
          <p:nvPr>
            <p:ph type="body" sz="half" idx="4294967295"/>
          </p:nvPr>
        </p:nvSpPr>
        <p:spPr>
          <a:xfrm>
            <a:off x="1219200" y="1981200"/>
            <a:ext cx="3810000" cy="4114800"/>
          </a:xfrm>
        </p:spPr>
        <p:txBody>
          <a:bodyPr/>
          <a:lstStyle/>
          <a:p>
            <a:pPr eaLnBrk="1" hangingPunct="1">
              <a:spcBef>
                <a:spcPts val="0"/>
              </a:spcBef>
              <a:spcAft>
                <a:spcPts val="1200"/>
              </a:spcAft>
              <a:buFontTx/>
              <a:buNone/>
              <a:defRPr/>
            </a:pPr>
            <a:r>
              <a:rPr lang="en-US" b="1" u="sng" dirty="0">
                <a:solidFill>
                  <a:srgbClr val="FFFFCC"/>
                </a:solidFill>
              </a:rPr>
              <a:t>Earthly Body</a:t>
            </a:r>
          </a:p>
          <a:p>
            <a:pPr eaLnBrk="1" hangingPunct="1">
              <a:spcBef>
                <a:spcPts val="0"/>
              </a:spcBef>
              <a:spcAft>
                <a:spcPts val="1800"/>
              </a:spcAft>
              <a:defRPr/>
            </a:pPr>
            <a:r>
              <a:rPr lang="en-US" dirty="0"/>
              <a:t>Perishable</a:t>
            </a:r>
          </a:p>
          <a:p>
            <a:pPr eaLnBrk="1" hangingPunct="1">
              <a:spcBef>
                <a:spcPts val="0"/>
              </a:spcBef>
              <a:spcAft>
                <a:spcPts val="1800"/>
              </a:spcAft>
              <a:defRPr/>
            </a:pPr>
            <a:r>
              <a:rPr lang="en-US" dirty="0"/>
              <a:t>Lowly</a:t>
            </a:r>
          </a:p>
          <a:p>
            <a:pPr eaLnBrk="1" hangingPunct="1">
              <a:spcBef>
                <a:spcPts val="0"/>
              </a:spcBef>
              <a:spcAft>
                <a:spcPts val="1800"/>
              </a:spcAft>
              <a:defRPr/>
            </a:pPr>
            <a:r>
              <a:rPr lang="en-US" dirty="0"/>
              <a:t>Weak</a:t>
            </a:r>
          </a:p>
          <a:p>
            <a:pPr eaLnBrk="1" hangingPunct="1">
              <a:spcBef>
                <a:spcPts val="0"/>
              </a:spcBef>
              <a:spcAft>
                <a:spcPts val="1800"/>
              </a:spcAft>
              <a:defRPr/>
            </a:pPr>
            <a:r>
              <a:rPr lang="en-US" dirty="0"/>
              <a:t>Natural</a:t>
            </a:r>
          </a:p>
        </p:txBody>
      </p:sp>
      <p:sp>
        <p:nvSpPr>
          <p:cNvPr id="16388" name="Rectangle 4">
            <a:extLst>
              <a:ext uri="{FF2B5EF4-FFF2-40B4-BE49-F238E27FC236}">
                <a16:creationId xmlns:a16="http://schemas.microsoft.com/office/drawing/2014/main" id="{AB622EED-CF6B-CA2F-9881-D41DCFD2D337}"/>
              </a:ext>
            </a:extLst>
          </p:cNvPr>
          <p:cNvSpPr>
            <a:spLocks noGrp="1" noChangeArrowheads="1"/>
          </p:cNvSpPr>
          <p:nvPr>
            <p:ph type="body" sz="half" idx="4294967295"/>
          </p:nvPr>
        </p:nvSpPr>
        <p:spPr>
          <a:xfrm>
            <a:off x="4572000" y="1981200"/>
            <a:ext cx="3810000" cy="4114800"/>
          </a:xfrm>
        </p:spPr>
        <p:txBody>
          <a:bodyPr/>
          <a:lstStyle/>
          <a:p>
            <a:pPr eaLnBrk="1" hangingPunct="1">
              <a:spcBef>
                <a:spcPts val="0"/>
              </a:spcBef>
              <a:spcAft>
                <a:spcPts val="1200"/>
              </a:spcAft>
              <a:buNone/>
              <a:defRPr/>
            </a:pPr>
            <a:r>
              <a:rPr lang="en-US" b="1" u="sng" dirty="0">
                <a:solidFill>
                  <a:srgbClr val="FFFFCC"/>
                </a:solidFill>
              </a:rPr>
              <a:t>Heavenly Body</a:t>
            </a:r>
          </a:p>
          <a:p>
            <a:pPr eaLnBrk="1" hangingPunct="1">
              <a:spcBef>
                <a:spcPts val="0"/>
              </a:spcBef>
              <a:spcAft>
                <a:spcPts val="1800"/>
              </a:spcAft>
              <a:defRPr/>
            </a:pPr>
            <a:r>
              <a:rPr lang="en-US" dirty="0"/>
              <a:t>Imperishable</a:t>
            </a:r>
          </a:p>
          <a:p>
            <a:pPr eaLnBrk="1" hangingPunct="1">
              <a:spcBef>
                <a:spcPts val="0"/>
              </a:spcBef>
              <a:spcAft>
                <a:spcPts val="1800"/>
              </a:spcAft>
              <a:defRPr/>
            </a:pPr>
            <a:r>
              <a:rPr lang="en-US" dirty="0"/>
              <a:t>Honorable</a:t>
            </a:r>
          </a:p>
          <a:p>
            <a:pPr eaLnBrk="1" hangingPunct="1">
              <a:spcBef>
                <a:spcPts val="0"/>
              </a:spcBef>
              <a:spcAft>
                <a:spcPts val="1800"/>
              </a:spcAft>
              <a:defRPr/>
            </a:pPr>
            <a:r>
              <a:rPr lang="en-US" dirty="0"/>
              <a:t>Powerful</a:t>
            </a:r>
          </a:p>
          <a:p>
            <a:pPr eaLnBrk="1" hangingPunct="1">
              <a:spcBef>
                <a:spcPts val="0"/>
              </a:spcBef>
              <a:spcAft>
                <a:spcPts val="1800"/>
              </a:spcAft>
              <a:defRPr/>
            </a:pPr>
            <a:r>
              <a:rPr lang="en-US" dirty="0"/>
              <a:t>Spiritual</a:t>
            </a:r>
          </a:p>
        </p:txBody>
      </p:sp>
      <p:pic>
        <p:nvPicPr>
          <p:cNvPr id="7173" name="Picture 5">
            <a:extLst>
              <a:ext uri="{FF2B5EF4-FFF2-40B4-BE49-F238E27FC236}">
                <a16:creationId xmlns:a16="http://schemas.microsoft.com/office/drawing/2014/main" id="{71E0B2FA-5078-78CE-6326-DAC98522C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2438400"/>
            <a:ext cx="27432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19907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2567191758"/>
      </p:ext>
    </p:extLst>
  </p:cSld>
  <p:clrMapOvr>
    <a:masterClrMapping/>
  </p:clrMapOvr>
  <p:transition advTm="9168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1113796282"/>
      </p:ext>
    </p:extLst>
  </p:cSld>
  <p:clrMapOvr>
    <a:masterClrMapping/>
  </p:clrMapOvr>
  <p:transition advTm="9168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there be light’; and there was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16318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2099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6E267-3C33-8A17-7CD8-CA1237187AFC}"/>
            </a:ext>
          </a:extLst>
        </p:cNvPr>
        <p:cNvGrpSpPr/>
        <p:nvPr/>
      </p:nvGrpSpPr>
      <p:grpSpPr>
        <a:xfrm>
          <a:off x="0" y="0"/>
          <a:ext cx="0" cy="0"/>
          <a:chOff x="0" y="0"/>
          <a:chExt cx="0" cy="0"/>
        </a:xfrm>
      </p:grpSpPr>
      <p:sp>
        <p:nvSpPr>
          <p:cNvPr id="22530" name="Rectangle 2">
            <a:extLst>
              <a:ext uri="{FF2B5EF4-FFF2-40B4-BE49-F238E27FC236}">
                <a16:creationId xmlns:a16="http://schemas.microsoft.com/office/drawing/2014/main" id="{CBC91ABA-11D7-83F7-416B-D6FA78072E45}"/>
              </a:ext>
            </a:extLst>
          </p:cNvPr>
          <p:cNvSpPr>
            <a:spLocks noGrp="1" noChangeArrowheads="1"/>
          </p:cNvSpPr>
          <p:nvPr>
            <p:ph type="title"/>
          </p:nvPr>
        </p:nvSpPr>
        <p:spPr>
          <a:xfrm>
            <a:off x="2133600" y="228600"/>
            <a:ext cx="7924800" cy="914400"/>
          </a:xfrm>
        </p:spPr>
        <p:txBody>
          <a:bodyPr/>
          <a:lstStyle/>
          <a:p>
            <a:pPr algn="ctr" eaLnBrk="1" hangingPunct="1"/>
            <a:r>
              <a:rPr lang="en-US" altLang="en-US" sz="3600" dirty="0">
                <a:effectLst>
                  <a:outerShdw blurRad="38100" dist="38100" dir="2700000" algn="tl">
                    <a:srgbClr val="000000">
                      <a:alpha val="43137"/>
                    </a:srgbClr>
                  </a:outerShdw>
                </a:effectLst>
              </a:rPr>
              <a:t>The Believer's Coming Resurrection Body</a:t>
            </a:r>
          </a:p>
        </p:txBody>
      </p:sp>
      <p:sp>
        <p:nvSpPr>
          <p:cNvPr id="4099" name="Rectangle 3">
            <a:extLst>
              <a:ext uri="{FF2B5EF4-FFF2-40B4-BE49-F238E27FC236}">
                <a16:creationId xmlns:a16="http://schemas.microsoft.com/office/drawing/2014/main" id="{5290C1C1-7EED-65B4-D728-6652EE746093}"/>
              </a:ext>
            </a:extLst>
          </p:cNvPr>
          <p:cNvSpPr>
            <a:spLocks noGrp="1" noChangeArrowheads="1"/>
          </p:cNvSpPr>
          <p:nvPr>
            <p:ph idx="1"/>
          </p:nvPr>
        </p:nvSpPr>
        <p:spPr>
          <a:xfrm>
            <a:off x="1524000" y="1371600"/>
            <a:ext cx="4572000" cy="4970587"/>
          </a:xfrm>
        </p:spPr>
        <p:txBody>
          <a:bodyPr/>
          <a:lstStyle/>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Problem</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Power</a:t>
            </a:r>
          </a:p>
          <a:p>
            <a:pPr marL="514350" indent="-51435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The Permanency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Physicality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Picnic</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Postponement</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Pedigree</a:t>
            </a:r>
          </a:p>
        </p:txBody>
      </p:sp>
      <p:pic>
        <p:nvPicPr>
          <p:cNvPr id="2050" name="Picture 2" descr="Image result for resurrection of jesus">
            <a:extLst>
              <a:ext uri="{FF2B5EF4-FFF2-40B4-BE49-F238E27FC236}">
                <a16:creationId xmlns:a16="http://schemas.microsoft.com/office/drawing/2014/main" id="{B1EDD7B4-BAA6-3BA7-75E2-78993BE1D3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286" y="76200"/>
            <a:ext cx="1268714"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99E987-5930-CDEB-C8EF-CACACFE0E823}"/>
              </a:ext>
            </a:extLst>
          </p:cNvPr>
          <p:cNvPicPr>
            <a:picLocks noChangeAspect="1"/>
          </p:cNvPicPr>
          <p:nvPr/>
        </p:nvPicPr>
        <p:blipFill>
          <a:blip r:embed="rId3"/>
          <a:stretch>
            <a:fillRect/>
          </a:stretch>
        </p:blipFill>
        <p:spPr>
          <a:xfrm>
            <a:off x="7924800" y="1586770"/>
            <a:ext cx="3657917" cy="4115157"/>
          </a:xfrm>
          <a:prstGeom prst="rect">
            <a:avLst/>
          </a:prstGeom>
          <a:ln>
            <a:solidFill>
              <a:schemeClr val="tx1"/>
            </a:solidFill>
          </a:ln>
        </p:spPr>
      </p:pic>
    </p:spTree>
    <p:extLst>
      <p:ext uri="{BB962C8B-B14F-4D97-AF65-F5344CB8AC3E}">
        <p14:creationId xmlns:p14="http://schemas.microsoft.com/office/powerpoint/2010/main" val="797760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those who are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order: Christ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that those who are Christ’s at His coming.”</a:t>
            </a:r>
          </a:p>
        </p:txBody>
      </p:sp>
    </p:spTree>
    <p:extLst>
      <p:ext uri="{BB962C8B-B14F-4D97-AF65-F5344CB8AC3E}">
        <p14:creationId xmlns:p14="http://schemas.microsoft.com/office/powerpoint/2010/main" val="268577386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2161648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608D1F8-D74C-15E8-271C-145994961542}"/>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54275" name="Picture 3" descr="diagram1">
            <a:extLst>
              <a:ext uri="{FF2B5EF4-FFF2-40B4-BE49-F238E27FC236}">
                <a16:creationId xmlns:a16="http://schemas.microsoft.com/office/drawing/2014/main" id="{3B42D0FA-F023-20A2-B7D9-A96839E2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dirty="0"/>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685800"/>
          </a:xfrm>
        </p:spPr>
        <p:txBody>
          <a:bodyPr>
            <a:normAutofit fontScale="90000"/>
          </a:bodyPr>
          <a:lstStyle/>
          <a:p>
            <a:pPr algn="ctr" eaLnBrk="1" hangingPunct="1"/>
            <a:r>
              <a:rPr lang="en-US" altLang="en-US" sz="40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609600" y="1114598"/>
            <a:ext cx="10972800" cy="3505200"/>
          </a:xfrm>
        </p:spPr>
        <p:txBody>
          <a:bodyPr/>
          <a:lstStyle/>
          <a:p>
            <a:pPr marL="571500" indent="-571500">
              <a:spcBef>
                <a:spcPts val="0"/>
              </a:spcBef>
              <a:spcAft>
                <a:spcPts val="1600"/>
              </a:spcAft>
              <a:buClr>
                <a:srgbClr val="FF99FF"/>
              </a:buClr>
              <a:buSzPct val="100000"/>
              <a:buFont typeface="+mj-lt"/>
              <a:buAutoNum type="arabicPeriod"/>
            </a:pPr>
            <a:r>
              <a:rPr lang="en-US" altLang="en-US" dirty="0">
                <a:solidFill>
                  <a:srgbClr val="FFFFFF"/>
                </a:solidFill>
              </a:rPr>
              <a:t>Solomon’s pre-exilic temple (Kings and Chronicles)</a:t>
            </a:r>
          </a:p>
          <a:p>
            <a:pPr marL="571500" indent="-571500">
              <a:spcBef>
                <a:spcPts val="0"/>
              </a:spcBef>
              <a:spcAft>
                <a:spcPts val="1600"/>
              </a:spcAft>
              <a:buClr>
                <a:srgbClr val="FF99FF"/>
              </a:buClr>
              <a:buSzPct val="100000"/>
              <a:buFont typeface="+mj-lt"/>
              <a:buAutoNum type="arabicPeriod"/>
            </a:pPr>
            <a:r>
              <a:rPr lang="en-US" altLang="en-US" dirty="0">
                <a:solidFill>
                  <a:srgbClr val="FFFFFF"/>
                </a:solidFill>
              </a:rPr>
              <a:t>Zerubbabel’s post exilic temple (Ezra 1-6; John 2:20)</a:t>
            </a:r>
          </a:p>
          <a:p>
            <a:pPr marL="571500" indent="-571500">
              <a:spcBef>
                <a:spcPts val="0"/>
              </a:spcBef>
              <a:spcAft>
                <a:spcPts val="1600"/>
              </a:spcAft>
              <a:buClr>
                <a:srgbClr val="FF99FF"/>
              </a:buClr>
              <a:buSzPct val="100000"/>
              <a:buFont typeface="+mj-lt"/>
              <a:buAutoNum type="arabicPeriod"/>
            </a:pPr>
            <a:r>
              <a:rPr lang="en-US" altLang="en-US" dirty="0">
                <a:solidFill>
                  <a:srgbClr val="FFFFFF"/>
                </a:solidFill>
              </a:rPr>
              <a:t>Antichrist's temple (Dan. 9:27; Matt. 24:15; 2 Thess. 2:4; Rev. 11:1-2)</a:t>
            </a:r>
          </a:p>
          <a:p>
            <a:pPr marL="571500" indent="-571500">
              <a:spcBef>
                <a:spcPts val="0"/>
              </a:spcBef>
              <a:spcAft>
                <a:spcPts val="1600"/>
              </a:spcAft>
              <a:buClr>
                <a:srgbClr val="FF99FF"/>
              </a:buClr>
              <a:buSzPct val="100000"/>
              <a:buFont typeface="+mj-lt"/>
              <a:buAutoNum type="arabicPeriod"/>
            </a:pPr>
            <a:r>
              <a:rPr lang="en-US" altLang="en-US" dirty="0">
                <a:solidFill>
                  <a:srgbClr val="FFFFFF"/>
                </a:solidFill>
              </a:rPr>
              <a:t> Millennial temple (Ezek. 40-48)</a:t>
            </a:r>
          </a:p>
        </p:txBody>
      </p:sp>
      <p:pic>
        <p:nvPicPr>
          <p:cNvPr id="9" name="Picture 8">
            <a:extLst>
              <a:ext uri="{FF2B5EF4-FFF2-40B4-BE49-F238E27FC236}">
                <a16:creationId xmlns:a16="http://schemas.microsoft.com/office/drawing/2014/main" id="{910277A5-918D-799C-06C4-862D16DE8777}"/>
              </a:ext>
            </a:extLst>
          </p:cNvPr>
          <p:cNvPicPr>
            <a:picLocks noChangeAspect="1"/>
          </p:cNvPicPr>
          <p:nvPr/>
        </p:nvPicPr>
        <p:blipFill>
          <a:blip r:embed="rId2"/>
          <a:stretch>
            <a:fillRect/>
          </a:stretch>
        </p:blipFill>
        <p:spPr>
          <a:xfrm>
            <a:off x="633035" y="4572000"/>
            <a:ext cx="10949365" cy="1871634"/>
          </a:xfrm>
          <a:prstGeom prst="rect">
            <a:avLst/>
          </a:prstGeom>
        </p:spPr>
      </p:pic>
    </p:spTree>
    <p:extLst>
      <p:ext uri="{BB962C8B-B14F-4D97-AF65-F5344CB8AC3E}">
        <p14:creationId xmlns:p14="http://schemas.microsoft.com/office/powerpoint/2010/main" val="114258554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E0B9F-7A99-A91E-A77E-D15786E3F9E0}"/>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6A335692-498D-0422-CD63-3CDA20E53D5A}"/>
              </a:ext>
            </a:extLst>
          </p:cNvPr>
          <p:cNvSpPr>
            <a:spLocks noGrp="1" noChangeArrowheads="1"/>
          </p:cNvSpPr>
          <p:nvPr>
            <p:ph type="title"/>
          </p:nvPr>
        </p:nvSpPr>
        <p:spPr>
          <a:xfrm>
            <a:off x="3467100" y="304800"/>
            <a:ext cx="5257800" cy="685800"/>
          </a:xfrm>
        </p:spPr>
        <p:txBody>
          <a:bodyPr>
            <a:normAutofit fontScale="90000"/>
          </a:bodyPr>
          <a:lstStyle/>
          <a:p>
            <a:pPr algn="ctr" eaLnBrk="1" hangingPunct="1"/>
            <a:r>
              <a:rPr lang="en-US" altLang="en-US" sz="40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234F296D-9BE7-7041-8C1B-E075986944C0}"/>
              </a:ext>
            </a:extLst>
          </p:cNvPr>
          <p:cNvSpPr>
            <a:spLocks noGrp="1" noChangeArrowheads="1"/>
          </p:cNvSpPr>
          <p:nvPr>
            <p:ph idx="1"/>
          </p:nvPr>
        </p:nvSpPr>
        <p:spPr>
          <a:xfrm>
            <a:off x="609600" y="1114598"/>
            <a:ext cx="10972800" cy="3505200"/>
          </a:xfrm>
        </p:spPr>
        <p:txBody>
          <a:bodyPr/>
          <a:lstStyle/>
          <a:p>
            <a:pPr marL="571500" indent="-571500">
              <a:spcBef>
                <a:spcPts val="0"/>
              </a:spcBef>
              <a:spcAft>
                <a:spcPts val="1600"/>
              </a:spcAft>
              <a:buClr>
                <a:srgbClr val="FF99FF"/>
              </a:buClr>
              <a:buSzPct val="100000"/>
              <a:buFont typeface="+mj-lt"/>
              <a:buAutoNum type="arabicPeriod"/>
            </a:pPr>
            <a:r>
              <a:rPr lang="en-US" altLang="en-US" b="1" u="sng" dirty="0">
                <a:solidFill>
                  <a:srgbClr val="FFFFCC"/>
                </a:solidFill>
              </a:rPr>
              <a:t>Solomon’s pre-exilic temple (Kings and Chronicles)</a:t>
            </a:r>
          </a:p>
          <a:p>
            <a:pPr marL="571500" indent="-571500">
              <a:spcBef>
                <a:spcPts val="0"/>
              </a:spcBef>
              <a:spcAft>
                <a:spcPts val="1600"/>
              </a:spcAft>
              <a:buClr>
                <a:srgbClr val="FF99FF"/>
              </a:buClr>
              <a:buSzPct val="100000"/>
              <a:buFont typeface="+mj-lt"/>
              <a:buAutoNum type="arabicPeriod"/>
            </a:pPr>
            <a:r>
              <a:rPr lang="en-US" altLang="en-US" dirty="0">
                <a:solidFill>
                  <a:srgbClr val="FFFFFF"/>
                </a:solidFill>
              </a:rPr>
              <a:t>Zerubbabel’s post exilic temple (Ezra 1-6; John 2:20)</a:t>
            </a:r>
          </a:p>
          <a:p>
            <a:pPr marL="571500" indent="-571500">
              <a:spcBef>
                <a:spcPts val="0"/>
              </a:spcBef>
              <a:spcAft>
                <a:spcPts val="1600"/>
              </a:spcAft>
              <a:buClr>
                <a:srgbClr val="FF99FF"/>
              </a:buClr>
              <a:buSzPct val="100000"/>
              <a:buFont typeface="+mj-lt"/>
              <a:buAutoNum type="arabicPeriod"/>
            </a:pPr>
            <a:r>
              <a:rPr lang="en-US" altLang="en-US" dirty="0">
                <a:solidFill>
                  <a:srgbClr val="FFFFFF"/>
                </a:solidFill>
              </a:rPr>
              <a:t>Antichrist's temple (Dan. 9:27; Matt. 24:15; 2 Thess. 2:4; Rev. 11:1-2)</a:t>
            </a:r>
          </a:p>
          <a:p>
            <a:pPr marL="571500" indent="-571500">
              <a:spcBef>
                <a:spcPts val="0"/>
              </a:spcBef>
              <a:spcAft>
                <a:spcPts val="1600"/>
              </a:spcAft>
              <a:buClr>
                <a:srgbClr val="FF99FF"/>
              </a:buClr>
              <a:buSzPct val="100000"/>
              <a:buFont typeface="+mj-lt"/>
              <a:buAutoNum type="arabicPeriod"/>
            </a:pPr>
            <a:r>
              <a:rPr lang="en-US" altLang="en-US" dirty="0">
                <a:solidFill>
                  <a:srgbClr val="FFFFFF"/>
                </a:solidFill>
              </a:rPr>
              <a:t> Millennial temple (Ezek. 40-48)</a:t>
            </a:r>
          </a:p>
        </p:txBody>
      </p:sp>
      <p:pic>
        <p:nvPicPr>
          <p:cNvPr id="9" name="Picture 8">
            <a:extLst>
              <a:ext uri="{FF2B5EF4-FFF2-40B4-BE49-F238E27FC236}">
                <a16:creationId xmlns:a16="http://schemas.microsoft.com/office/drawing/2014/main" id="{36243766-D14A-7E23-250E-607CD92D51EE}"/>
              </a:ext>
            </a:extLst>
          </p:cNvPr>
          <p:cNvPicPr>
            <a:picLocks noChangeAspect="1"/>
          </p:cNvPicPr>
          <p:nvPr/>
        </p:nvPicPr>
        <p:blipFill>
          <a:blip r:embed="rId2"/>
          <a:stretch>
            <a:fillRect/>
          </a:stretch>
        </p:blipFill>
        <p:spPr>
          <a:xfrm>
            <a:off x="633035" y="4572000"/>
            <a:ext cx="10949365" cy="1871634"/>
          </a:xfrm>
          <a:prstGeom prst="rect">
            <a:avLst/>
          </a:prstGeom>
        </p:spPr>
      </p:pic>
    </p:spTree>
    <p:extLst>
      <p:ext uri="{BB962C8B-B14F-4D97-AF65-F5344CB8AC3E}">
        <p14:creationId xmlns:p14="http://schemas.microsoft.com/office/powerpoint/2010/main" val="41904171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600200"/>
            <a:ext cx="10980114"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tent is not a permanent dwelling, but a portable one for pilgrims and travelers…The temporary tent is taken down, but a new, permanent house awaits the believer in the land beyond the skies. This is a building from God, in the sense that God is the One who gives it to us…The believer’s future body is also described as eternal in the heavens. It is a body that will no longer be subject to disease, decay, and death, but one that will endure forever in our heavenly home.</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8" y="228600"/>
            <a:ext cx="8053661"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William McDonald</a:t>
            </a:r>
          </a:p>
          <a:p>
            <a:pPr algn="ctr" eaLnBrk="1" hangingPunct="1">
              <a:spcBef>
                <a:spcPct val="0"/>
              </a:spcBef>
              <a:buClrTx/>
              <a:buSz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William MacDonald and Arthur 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Farstad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Believer’s Bible Commentary </a:t>
            </a:r>
            <a:r>
              <a:rPr lang="en-US" sz="1800" dirty="0">
                <a:effectLst/>
                <a:latin typeface="Calibri" panose="020F0502020204030204" pitchFamily="34" charset="0"/>
                <a:ea typeface="Calibri" panose="020F0502020204030204" pitchFamily="34" charset="0"/>
                <a:cs typeface="Times New Roman" panose="02020603050405020304" pitchFamily="18" charset="0"/>
              </a:rPr>
              <a:t>(Nashville: Thomas Nelson, 2016), in the Bible Study App, Olive Tree Bible Software, 2022.</a:t>
            </a:r>
          </a:p>
        </p:txBody>
      </p:sp>
    </p:spTree>
    <p:extLst>
      <p:ext uri="{BB962C8B-B14F-4D97-AF65-F5344CB8AC3E}">
        <p14:creationId xmlns:p14="http://schemas.microsoft.com/office/powerpoint/2010/main" val="21572751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A7C47-0D19-4339-080D-5D5F11D8ABF3}"/>
            </a:ext>
          </a:extLst>
        </p:cNvPr>
        <p:cNvGrpSpPr/>
        <p:nvPr/>
      </p:nvGrpSpPr>
      <p:grpSpPr>
        <a:xfrm>
          <a:off x="0" y="0"/>
          <a:ext cx="0" cy="0"/>
          <a:chOff x="0" y="0"/>
          <a:chExt cx="0" cy="0"/>
        </a:xfrm>
      </p:grpSpPr>
      <p:sp>
        <p:nvSpPr>
          <p:cNvPr id="22530" name="Rectangle 2">
            <a:extLst>
              <a:ext uri="{FF2B5EF4-FFF2-40B4-BE49-F238E27FC236}">
                <a16:creationId xmlns:a16="http://schemas.microsoft.com/office/drawing/2014/main" id="{436ABCAD-7691-D484-0488-979887187F4E}"/>
              </a:ext>
            </a:extLst>
          </p:cNvPr>
          <p:cNvSpPr>
            <a:spLocks noGrp="1" noChangeArrowheads="1"/>
          </p:cNvSpPr>
          <p:nvPr>
            <p:ph type="title"/>
          </p:nvPr>
        </p:nvSpPr>
        <p:spPr>
          <a:xfrm>
            <a:off x="2133600" y="228600"/>
            <a:ext cx="7924800" cy="914400"/>
          </a:xfrm>
        </p:spPr>
        <p:txBody>
          <a:bodyPr/>
          <a:lstStyle/>
          <a:p>
            <a:pPr algn="ctr" eaLnBrk="1" hangingPunct="1"/>
            <a:r>
              <a:rPr lang="en-US" altLang="en-US" sz="3600" dirty="0">
                <a:effectLst>
                  <a:outerShdw blurRad="38100" dist="38100" dir="2700000" algn="tl">
                    <a:srgbClr val="000000">
                      <a:alpha val="43137"/>
                    </a:srgbClr>
                  </a:outerShdw>
                </a:effectLst>
              </a:rPr>
              <a:t>The Believer's Coming Resurrection Body</a:t>
            </a:r>
          </a:p>
        </p:txBody>
      </p:sp>
      <p:sp>
        <p:nvSpPr>
          <p:cNvPr id="4099" name="Rectangle 3">
            <a:extLst>
              <a:ext uri="{FF2B5EF4-FFF2-40B4-BE49-F238E27FC236}">
                <a16:creationId xmlns:a16="http://schemas.microsoft.com/office/drawing/2014/main" id="{DAEDDE31-CD8B-B47A-01EC-1E1BA2DB0CDF}"/>
              </a:ext>
            </a:extLst>
          </p:cNvPr>
          <p:cNvSpPr>
            <a:spLocks noGrp="1" noChangeArrowheads="1"/>
          </p:cNvSpPr>
          <p:nvPr>
            <p:ph idx="1"/>
          </p:nvPr>
        </p:nvSpPr>
        <p:spPr>
          <a:xfrm>
            <a:off x="1524000" y="1371600"/>
            <a:ext cx="4572000" cy="4970587"/>
          </a:xfrm>
        </p:spPr>
        <p:txBody>
          <a:bodyPr/>
          <a:lstStyle/>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Problem</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Power</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Permanency</a:t>
            </a:r>
          </a:p>
          <a:p>
            <a:pPr marL="514350" indent="-51435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The Physicality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Picnic</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Postponement</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Pedigree</a:t>
            </a:r>
          </a:p>
        </p:txBody>
      </p:sp>
      <p:pic>
        <p:nvPicPr>
          <p:cNvPr id="2050" name="Picture 2" descr="Image result for resurrection of jesus">
            <a:extLst>
              <a:ext uri="{FF2B5EF4-FFF2-40B4-BE49-F238E27FC236}">
                <a16:creationId xmlns:a16="http://schemas.microsoft.com/office/drawing/2014/main" id="{6426A6B9-FE06-4492-0737-D4BE912BB7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286" y="76200"/>
            <a:ext cx="1268714"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952C56-8379-B084-905B-91A99A75906C}"/>
              </a:ext>
            </a:extLst>
          </p:cNvPr>
          <p:cNvPicPr>
            <a:picLocks noChangeAspect="1"/>
          </p:cNvPicPr>
          <p:nvPr/>
        </p:nvPicPr>
        <p:blipFill>
          <a:blip r:embed="rId3"/>
          <a:stretch>
            <a:fillRect/>
          </a:stretch>
        </p:blipFill>
        <p:spPr>
          <a:xfrm>
            <a:off x="7924800" y="1586770"/>
            <a:ext cx="3657917" cy="4115157"/>
          </a:xfrm>
          <a:prstGeom prst="rect">
            <a:avLst/>
          </a:prstGeom>
          <a:ln>
            <a:solidFill>
              <a:schemeClr val="tx1"/>
            </a:solidFill>
          </a:ln>
        </p:spPr>
      </p:pic>
    </p:spTree>
    <p:extLst>
      <p:ext uri="{BB962C8B-B14F-4D97-AF65-F5344CB8AC3E}">
        <p14:creationId xmlns:p14="http://schemas.microsoft.com/office/powerpoint/2010/main" val="1031820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D4A0AB1-7298-C7B8-2BFC-1343B3E450E4}"/>
              </a:ext>
            </a:extLst>
          </p:cNvPr>
          <p:cNvSpPr>
            <a:spLocks noGrp="1" noChangeArrowheads="1"/>
          </p:cNvSpPr>
          <p:nvPr>
            <p:ph type="title"/>
          </p:nvPr>
        </p:nvSpPr>
        <p:spPr>
          <a:xfrm>
            <a:off x="914400" y="228600"/>
            <a:ext cx="10363200" cy="1143000"/>
          </a:xfrm>
        </p:spPr>
        <p:txBody>
          <a:bodyPr/>
          <a:lstStyle/>
          <a:p>
            <a:pPr algn="ctr" eaLnBrk="1" hangingPunct="1">
              <a:defRPr/>
            </a:pPr>
            <a:r>
              <a:rPr lang="en-US" sz="3600" dirty="0"/>
              <a:t>Christ's Resurrection Attested to by Eyewitnesses </a:t>
            </a:r>
            <a:br>
              <a:rPr lang="en-US" sz="3600" dirty="0"/>
            </a:br>
            <a:r>
              <a:rPr lang="en-US" sz="3200" dirty="0">
                <a:solidFill>
                  <a:schemeClr val="tx1"/>
                </a:solidFill>
                <a:effectLst>
                  <a:outerShdw blurRad="38100" dist="38100" dir="2700000" algn="tl">
                    <a:srgbClr val="000000"/>
                  </a:outerShdw>
                </a:effectLst>
                <a:ea typeface="+mn-ea"/>
                <a:cs typeface="+mn-cs"/>
              </a:rPr>
              <a:t>(1 Corinthians 15:5-11)</a:t>
            </a:r>
            <a:endParaRPr lang="en-US" sz="3600" dirty="0">
              <a:solidFill>
                <a:schemeClr val="tx1"/>
              </a:solidFill>
              <a:effectLst>
                <a:outerShdw blurRad="38100" dist="38100" dir="2700000" algn="tl">
                  <a:srgbClr val="000000"/>
                </a:outerShdw>
              </a:effectLst>
              <a:ea typeface="+mn-ea"/>
              <a:cs typeface="+mn-cs"/>
            </a:endParaRPr>
          </a:p>
        </p:txBody>
      </p:sp>
      <p:sp>
        <p:nvSpPr>
          <p:cNvPr id="7171" name="Rectangle 3">
            <a:extLst>
              <a:ext uri="{FF2B5EF4-FFF2-40B4-BE49-F238E27FC236}">
                <a16:creationId xmlns:a16="http://schemas.microsoft.com/office/drawing/2014/main" id="{27E58171-0CEA-5114-B390-0E7BBAC6D138}"/>
              </a:ext>
            </a:extLst>
          </p:cNvPr>
          <p:cNvSpPr>
            <a:spLocks noGrp="1" noChangeArrowheads="1"/>
          </p:cNvSpPr>
          <p:nvPr>
            <p:ph type="body" idx="1"/>
          </p:nvPr>
        </p:nvSpPr>
        <p:spPr>
          <a:xfrm>
            <a:off x="621165" y="1946274"/>
            <a:ext cx="6313035" cy="4378325"/>
          </a:xfrm>
        </p:spPr>
        <p:txBody>
          <a:bodyPr/>
          <a:lstStyle/>
          <a:p>
            <a:pPr marL="457200" indent="-457200" eaLnBrk="1" hangingPunct="1">
              <a:spcBef>
                <a:spcPts val="0"/>
              </a:spcBef>
              <a:spcAft>
                <a:spcPts val="1800"/>
              </a:spcAft>
              <a:defRPr/>
            </a:pPr>
            <a:r>
              <a:rPr lang="en-US" dirty="0"/>
              <a:t>Cephas (5a)</a:t>
            </a:r>
          </a:p>
          <a:p>
            <a:pPr marL="457200" indent="-457200" eaLnBrk="1" hangingPunct="1">
              <a:spcBef>
                <a:spcPts val="0"/>
              </a:spcBef>
              <a:spcAft>
                <a:spcPts val="1800"/>
              </a:spcAft>
              <a:defRPr/>
            </a:pPr>
            <a:r>
              <a:rPr lang="en-US" dirty="0"/>
              <a:t>The twelve (5b)</a:t>
            </a:r>
          </a:p>
          <a:p>
            <a:pPr marL="457200" indent="-457200" eaLnBrk="1" hangingPunct="1">
              <a:spcBef>
                <a:spcPts val="0"/>
              </a:spcBef>
              <a:spcAft>
                <a:spcPts val="1800"/>
              </a:spcAft>
              <a:defRPr/>
            </a:pPr>
            <a:r>
              <a:rPr lang="en-US" dirty="0"/>
              <a:t>The five hundred (6)</a:t>
            </a:r>
          </a:p>
          <a:p>
            <a:pPr marL="457200" indent="-457200" eaLnBrk="1" hangingPunct="1">
              <a:spcBef>
                <a:spcPts val="0"/>
              </a:spcBef>
              <a:spcAft>
                <a:spcPts val="1800"/>
              </a:spcAft>
              <a:defRPr/>
            </a:pPr>
            <a:r>
              <a:rPr lang="en-US" dirty="0"/>
              <a:t>James (7a)</a:t>
            </a:r>
          </a:p>
          <a:p>
            <a:pPr marL="457200" indent="-457200" eaLnBrk="1" hangingPunct="1">
              <a:spcBef>
                <a:spcPts val="0"/>
              </a:spcBef>
              <a:spcAft>
                <a:spcPts val="1800"/>
              </a:spcAft>
              <a:defRPr/>
            </a:pPr>
            <a:r>
              <a:rPr lang="en-US" dirty="0"/>
              <a:t>The rest of the apostles (7b)</a:t>
            </a:r>
          </a:p>
          <a:p>
            <a:pPr marL="457200" indent="-457200" eaLnBrk="1" hangingPunct="1">
              <a:spcBef>
                <a:spcPts val="0"/>
              </a:spcBef>
              <a:spcAft>
                <a:spcPts val="1800"/>
              </a:spcAft>
              <a:defRPr/>
            </a:pPr>
            <a:r>
              <a:rPr lang="en-US" dirty="0"/>
              <a:t>Paul (8-11)</a:t>
            </a:r>
          </a:p>
        </p:txBody>
      </p:sp>
      <p:pic>
        <p:nvPicPr>
          <p:cNvPr id="14340" name="Picture 4" descr="C:\Users\awoods\Pictures\Microsoft Clip Organizer\bd08203_.wmf">
            <a:extLst>
              <a:ext uri="{FF2B5EF4-FFF2-40B4-BE49-F238E27FC236}">
                <a16:creationId xmlns:a16="http://schemas.microsoft.com/office/drawing/2014/main" id="{5E7C03BB-0E29-2FF0-55A9-250DCC128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632075"/>
            <a:ext cx="471283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04413-D195-4202-B814-105F3A8F7D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15:6-7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that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appeared to more than five hundred brethren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one time,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whom remain until now, but some have fallen asleep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appeared to James, then to all the apostles…”</a:t>
            </a:r>
          </a:p>
        </p:txBody>
      </p:sp>
      <p:pic>
        <p:nvPicPr>
          <p:cNvPr id="3" name="Picture 2">
            <a:extLst>
              <a:ext uri="{FF2B5EF4-FFF2-40B4-BE49-F238E27FC236}">
                <a16:creationId xmlns:a16="http://schemas.microsoft.com/office/drawing/2014/main" id="{AAA488FB-503E-4FD1-8BEF-9BEDD43A4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6930" y="3200400"/>
            <a:ext cx="2558143" cy="1645920"/>
          </a:xfrm>
          <a:prstGeom prst="rect">
            <a:avLst/>
          </a:prstGeom>
          <a:ln>
            <a:solidFill>
              <a:schemeClr val="tx1"/>
            </a:solidFill>
          </a:ln>
        </p:spPr>
      </p:pic>
    </p:spTree>
    <p:extLst>
      <p:ext uri="{BB962C8B-B14F-4D97-AF65-F5344CB8AC3E}">
        <p14:creationId xmlns:p14="http://schemas.microsoft.com/office/powerpoint/2010/main" val="2252760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09800" y="228600"/>
            <a:ext cx="7772400" cy="914400"/>
          </a:xfrm>
        </p:spPr>
        <p:txBody>
          <a:bodyPr/>
          <a:lstStyle/>
          <a:p>
            <a:pPr algn="ctr"/>
            <a:r>
              <a:rPr lang="en-US" altLang="en-US" sz="4000" dirty="0">
                <a:effectLst>
                  <a:outerShdw blurRad="38100" dist="38100" dir="2700000" algn="tl">
                    <a:srgbClr val="000000">
                      <a:alpha val="43137"/>
                    </a:srgbClr>
                  </a:outerShdw>
                </a:effectLst>
              </a:rPr>
              <a:t>Naturalistic Theories </a:t>
            </a:r>
          </a:p>
        </p:txBody>
      </p:sp>
      <p:sp>
        <p:nvSpPr>
          <p:cNvPr id="12291" name="Rectangle 3"/>
          <p:cNvSpPr>
            <a:spLocks noGrp="1" noChangeArrowheads="1"/>
          </p:cNvSpPr>
          <p:nvPr>
            <p:ph type="body" idx="1"/>
          </p:nvPr>
        </p:nvSpPr>
        <p:spPr>
          <a:xfrm>
            <a:off x="1066800" y="1600200"/>
            <a:ext cx="5638800" cy="3657600"/>
          </a:xfrm>
        </p:spPr>
        <p:txBody>
          <a:bodyPr/>
          <a:lstStyle/>
          <a:p>
            <a:pPr marL="514350" indent="-514350">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Swoon theory</a:t>
            </a:r>
          </a:p>
          <a:p>
            <a:pPr marL="514350" indent="-514350">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Theft theory</a:t>
            </a:r>
          </a:p>
          <a:p>
            <a:pPr marL="514350" indent="-514350">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cs typeface="Times New Roman" pitchFamily="18" charset="0"/>
              </a:rPr>
              <a:t>Hallucination theory</a:t>
            </a:r>
          </a:p>
          <a:p>
            <a:pPr marL="514350" indent="-514350">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cs typeface="Times New Roman" pitchFamily="18" charset="0"/>
              </a:rPr>
              <a:t>Wrong tomb theory</a:t>
            </a:r>
            <a:endParaRPr lang="en-US" sz="3600" dirty="0">
              <a:effectLst>
                <a:outerShdw blurRad="38100" dist="38100" dir="2700000" algn="tl">
                  <a:srgbClr val="000000">
                    <a:alpha val="43137"/>
                  </a:srgbClr>
                </a:outerShdw>
              </a:effectLst>
            </a:endParaRPr>
          </a:p>
        </p:txBody>
      </p:sp>
      <p:pic>
        <p:nvPicPr>
          <p:cNvPr id="5" name="Picture 4" descr="C:\Documents and Settings\Owner\Application Data\Microsoft\Media Catalog\Downloaded Clips\cl0\RE00018_.wmf">
            <a:extLst>
              <a:ext uri="{FF2B5EF4-FFF2-40B4-BE49-F238E27FC236}">
                <a16:creationId xmlns:a16="http://schemas.microsoft.com/office/drawing/2014/main" id="{9562C812-D811-48EF-8A95-2E5384242E3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1800" y="1828800"/>
            <a:ext cx="4669275" cy="3200400"/>
          </a:xfrm>
          <a:prstGeom prst="rect">
            <a:avLst/>
          </a:prstGeom>
          <a:noFill/>
          <a:ln w="9525">
            <a:noFill/>
            <a:miter lim="800000"/>
            <a:headEnd/>
            <a:tailEnd/>
          </a:ln>
        </p:spPr>
      </p:pic>
    </p:spTree>
    <p:extLst>
      <p:ext uri="{BB962C8B-B14F-4D97-AF65-F5344CB8AC3E}">
        <p14:creationId xmlns:p14="http://schemas.microsoft.com/office/powerpoint/2010/main" val="1615311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78C898C-542B-48DC-BA5C-46FFD63D5524}"/>
              </a:ext>
            </a:extLst>
          </p:cNvPr>
          <p:cNvSpPr>
            <a:spLocks noGrp="1" noChangeArrowheads="1"/>
          </p:cNvSpPr>
          <p:nvPr>
            <p:ph type="title"/>
          </p:nvPr>
        </p:nvSpPr>
        <p:spPr>
          <a:xfrm>
            <a:off x="2133600" y="228600"/>
            <a:ext cx="7924800" cy="914400"/>
          </a:xfrm>
        </p:spPr>
        <p:txBody>
          <a:bodyPr/>
          <a:lstStyle/>
          <a:p>
            <a:pPr algn="ctr" eaLnBrk="1" hangingPunct="1"/>
            <a:r>
              <a:rPr lang="en-US" altLang="en-US" sz="3600" dirty="0">
                <a:effectLst>
                  <a:outerShdw blurRad="38100" dist="38100" dir="2700000" algn="tl">
                    <a:srgbClr val="000000">
                      <a:alpha val="43137"/>
                    </a:srgbClr>
                  </a:outerShdw>
                </a:effectLst>
              </a:rPr>
              <a:t>The Believer's Coming Resurrection Body</a:t>
            </a:r>
          </a:p>
        </p:txBody>
      </p:sp>
      <p:sp>
        <p:nvSpPr>
          <p:cNvPr id="4099" name="Rectangle 3">
            <a:extLst>
              <a:ext uri="{FF2B5EF4-FFF2-40B4-BE49-F238E27FC236}">
                <a16:creationId xmlns:a16="http://schemas.microsoft.com/office/drawing/2014/main" id="{E53A741E-D972-4191-8240-D3081D7D2B35}"/>
              </a:ext>
            </a:extLst>
          </p:cNvPr>
          <p:cNvSpPr>
            <a:spLocks noGrp="1" noChangeArrowheads="1"/>
          </p:cNvSpPr>
          <p:nvPr>
            <p:ph idx="1"/>
          </p:nvPr>
        </p:nvSpPr>
        <p:spPr>
          <a:xfrm>
            <a:off x="1524000" y="1371600"/>
            <a:ext cx="4572000" cy="4970587"/>
          </a:xfrm>
        </p:spPr>
        <p:txBody>
          <a:bodyPr/>
          <a:lstStyle/>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Problem</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Power</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Permanency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Physicality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Picnic</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Postponement</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Pedigree</a:t>
            </a:r>
          </a:p>
        </p:txBody>
      </p:sp>
      <p:pic>
        <p:nvPicPr>
          <p:cNvPr id="2050" name="Picture 2" descr="Image result for resurrection of jesus">
            <a:extLst>
              <a:ext uri="{FF2B5EF4-FFF2-40B4-BE49-F238E27FC236}">
                <a16:creationId xmlns:a16="http://schemas.microsoft.com/office/drawing/2014/main" id="{5583786B-0326-44DE-A450-BC0FADC103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286" y="76200"/>
            <a:ext cx="1268714"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E6A6798-4BB9-E498-DF02-6AEBD9767952}"/>
              </a:ext>
            </a:extLst>
          </p:cNvPr>
          <p:cNvPicPr>
            <a:picLocks noChangeAspect="1"/>
          </p:cNvPicPr>
          <p:nvPr/>
        </p:nvPicPr>
        <p:blipFill>
          <a:blip r:embed="rId3"/>
          <a:stretch>
            <a:fillRect/>
          </a:stretch>
        </p:blipFill>
        <p:spPr>
          <a:xfrm>
            <a:off x="7924800" y="1586770"/>
            <a:ext cx="3657917" cy="4115157"/>
          </a:xfrm>
          <a:prstGeom prst="rect">
            <a:avLst/>
          </a:prstGeom>
          <a:ln>
            <a:solidFill>
              <a:schemeClr val="tx1"/>
            </a:solidFill>
          </a:ln>
        </p:spPr>
      </p:pic>
    </p:spTree>
    <p:extLst>
      <p:ext uri="{BB962C8B-B14F-4D97-AF65-F5344CB8AC3E}">
        <p14:creationId xmlns:p14="http://schemas.microsoft.com/office/powerpoint/2010/main" val="3788743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09800" y="228600"/>
            <a:ext cx="7772400" cy="914400"/>
          </a:xfrm>
        </p:spPr>
        <p:txBody>
          <a:bodyPr/>
          <a:lstStyle/>
          <a:p>
            <a:pPr algn="ctr"/>
            <a:r>
              <a:rPr lang="en-US" altLang="en-US" sz="4000" dirty="0">
                <a:effectLst>
                  <a:outerShdw blurRad="38100" dist="38100" dir="2700000" algn="tl">
                    <a:srgbClr val="000000">
                      <a:alpha val="43137"/>
                    </a:srgbClr>
                  </a:outerShdw>
                </a:effectLst>
              </a:rPr>
              <a:t>Naturalistic Theories </a:t>
            </a:r>
          </a:p>
        </p:txBody>
      </p:sp>
      <p:sp>
        <p:nvSpPr>
          <p:cNvPr id="12291" name="Rectangle 3"/>
          <p:cNvSpPr>
            <a:spLocks noGrp="1" noChangeArrowheads="1"/>
          </p:cNvSpPr>
          <p:nvPr>
            <p:ph type="body" idx="1"/>
          </p:nvPr>
        </p:nvSpPr>
        <p:spPr>
          <a:xfrm>
            <a:off x="1066800" y="1600200"/>
            <a:ext cx="5638800" cy="3657600"/>
          </a:xfrm>
        </p:spPr>
        <p:txBody>
          <a:bodyPr/>
          <a:lstStyle/>
          <a:p>
            <a:pPr marL="514350" indent="-514350">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Swoon theory</a:t>
            </a:r>
          </a:p>
          <a:p>
            <a:pPr marL="514350" indent="-514350">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rPr>
              <a:t>Theft theory</a:t>
            </a:r>
          </a:p>
          <a:p>
            <a:pPr marL="514350" indent="-514350">
              <a:spcBef>
                <a:spcPts val="0"/>
              </a:spcBef>
              <a:spcAft>
                <a:spcPts val="36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cs typeface="Times New Roman" pitchFamily="18" charset="0"/>
              </a:rPr>
              <a:t>Hallucination theory</a:t>
            </a:r>
          </a:p>
          <a:p>
            <a:pPr marL="514350" indent="-514350">
              <a:spcBef>
                <a:spcPts val="0"/>
              </a:spcBef>
              <a:spcAft>
                <a:spcPts val="3600"/>
              </a:spcAft>
              <a:buSzPct val="100000"/>
              <a:buFont typeface="+mj-lt"/>
              <a:buAutoNum type="arabicPeriod"/>
              <a:defRPr/>
            </a:pPr>
            <a:r>
              <a:rPr lang="en-US" sz="3600" dirty="0">
                <a:effectLst>
                  <a:outerShdw blurRad="38100" dist="38100" dir="2700000" algn="tl">
                    <a:srgbClr val="000000">
                      <a:alpha val="43137"/>
                    </a:srgbClr>
                  </a:outerShdw>
                </a:effectLst>
                <a:cs typeface="Times New Roman" pitchFamily="18" charset="0"/>
              </a:rPr>
              <a:t>Wrong tomb theory</a:t>
            </a:r>
            <a:endParaRPr lang="en-US" sz="3600" dirty="0">
              <a:effectLst>
                <a:outerShdw blurRad="38100" dist="38100" dir="2700000" algn="tl">
                  <a:srgbClr val="000000">
                    <a:alpha val="43137"/>
                  </a:srgbClr>
                </a:outerShdw>
              </a:effectLst>
            </a:endParaRPr>
          </a:p>
        </p:txBody>
      </p:sp>
      <p:pic>
        <p:nvPicPr>
          <p:cNvPr id="5" name="Picture 4" descr="C:\Documents and Settings\Owner\Application Data\Microsoft\Media Catalog\Downloaded Clips\cl0\RE00018_.wmf">
            <a:extLst>
              <a:ext uri="{FF2B5EF4-FFF2-40B4-BE49-F238E27FC236}">
                <a16:creationId xmlns:a16="http://schemas.microsoft.com/office/drawing/2014/main" id="{9562C812-D811-48EF-8A95-2E5384242E3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1800" y="1828800"/>
            <a:ext cx="4669275" cy="3200400"/>
          </a:xfrm>
          <a:prstGeom prst="rect">
            <a:avLst/>
          </a:prstGeom>
          <a:noFill/>
          <a:ln w="9525">
            <a:noFill/>
            <a:miter lim="800000"/>
            <a:headEnd/>
            <a:tailEnd/>
          </a:ln>
        </p:spPr>
      </p:pic>
    </p:spTree>
    <p:extLst>
      <p:ext uri="{BB962C8B-B14F-4D97-AF65-F5344CB8AC3E}">
        <p14:creationId xmlns:p14="http://schemas.microsoft.com/office/powerpoint/2010/main" val="457313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1:6-7</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when they had come together,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they were asking Him</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saying, ‘Lord, is it at this time You are restoring the kingdom to Israel?’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 said to them</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‘It is not for you to know times or epochs which the Father has fixed by His own authority.’”</a:t>
            </a:r>
          </a:p>
        </p:txBody>
      </p:sp>
      <p:pic>
        <p:nvPicPr>
          <p:cNvPr id="4" name="Picture 3">
            <a:extLst>
              <a:ext uri="{FF2B5EF4-FFF2-40B4-BE49-F238E27FC236}">
                <a16:creationId xmlns:a16="http://schemas.microsoft.com/office/drawing/2014/main" id="{14956409-BA60-4841-8A94-8256E206E42E}"/>
              </a:ext>
            </a:extLst>
          </p:cNvPr>
          <p:cNvPicPr>
            <a:picLocks noChangeAspect="1"/>
          </p:cNvPicPr>
          <p:nvPr/>
        </p:nvPicPr>
        <p:blipFill>
          <a:blip r:embed="rId3"/>
          <a:stretch>
            <a:fillRect/>
          </a:stretch>
        </p:blipFill>
        <p:spPr>
          <a:xfrm>
            <a:off x="5324391" y="3276600"/>
            <a:ext cx="1543221" cy="1645920"/>
          </a:xfrm>
          <a:prstGeom prst="rect">
            <a:avLst/>
          </a:prstGeom>
          <a:ln>
            <a:solidFill>
              <a:schemeClr val="tx1"/>
            </a:solidFill>
          </a:ln>
        </p:spPr>
      </p:pic>
    </p:spTree>
    <p:extLst>
      <p:ext uri="{BB962C8B-B14F-4D97-AF65-F5344CB8AC3E}">
        <p14:creationId xmlns:p14="http://schemas.microsoft.com/office/powerpoint/2010/main" val="195444498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24580" name="Oval 6"/>
          <p:cNvSpPr>
            <a:spLocks noChangeArrowheads="1"/>
          </p:cNvSpPr>
          <p:nvPr/>
        </p:nvSpPr>
        <p:spPr bwMode="auto">
          <a:xfrm>
            <a:off x="9525000" y="2819400"/>
            <a:ext cx="762000" cy="838200"/>
          </a:xfrm>
          <a:prstGeom prst="ellipse">
            <a:avLst/>
          </a:prstGeom>
          <a:noFill/>
          <a:ln w="9525" algn="ctr">
            <a:noFill/>
            <a:round/>
            <a:headEnd/>
            <a:tailEnd/>
          </a:ln>
        </p:spPr>
        <p:txBody>
          <a:bodyPr/>
          <a:lstStyle/>
          <a:p>
            <a:pPr indent="457200"/>
            <a:endParaRPr lang="en-US" dirty="0">
              <a:latin typeface="Calibri" panose="020F0502020204030204" pitchFamily="34" charset="0"/>
            </a:endParaRPr>
          </a:p>
        </p:txBody>
      </p:sp>
      <p:sp>
        <p:nvSpPr>
          <p:cNvPr id="24582" name="Oval 7"/>
          <p:cNvSpPr>
            <a:spLocks noChangeArrowheads="1"/>
          </p:cNvSpPr>
          <p:nvPr/>
        </p:nvSpPr>
        <p:spPr bwMode="auto">
          <a:xfrm>
            <a:off x="9220200" y="3886200"/>
            <a:ext cx="838200" cy="533400"/>
          </a:xfrm>
          <a:prstGeom prst="ellipse">
            <a:avLst/>
          </a:prstGeom>
          <a:noFill/>
          <a:ln w="38100" algn="ctr">
            <a:solidFill>
              <a:srgbClr val="C00000"/>
            </a:solidFill>
            <a:round/>
            <a:headEnd/>
            <a:tailEnd/>
          </a:ln>
        </p:spPr>
        <p:txBody>
          <a:bodyPr wrap="none"/>
          <a:lstStyle/>
          <a:p>
            <a:endParaRPr lang="en-US" dirty="0">
              <a:latin typeface="Calibri" panose="020F0502020204030204" pitchFamily="34" charset="0"/>
            </a:endParaRPr>
          </a:p>
        </p:txBody>
      </p:sp>
      <p:sp>
        <p:nvSpPr>
          <p:cNvPr id="24583" name="Oval 7"/>
          <p:cNvSpPr>
            <a:spLocks noChangeArrowheads="1"/>
          </p:cNvSpPr>
          <p:nvPr/>
        </p:nvSpPr>
        <p:spPr bwMode="auto">
          <a:xfrm>
            <a:off x="6781800" y="5410200"/>
            <a:ext cx="990600" cy="533400"/>
          </a:xfrm>
          <a:prstGeom prst="ellipse">
            <a:avLst/>
          </a:prstGeom>
          <a:noFill/>
          <a:ln w="38100" algn="ctr">
            <a:solidFill>
              <a:srgbClr val="C00000"/>
            </a:solidFill>
            <a:round/>
            <a:headEnd/>
            <a:tailEnd/>
          </a:ln>
        </p:spPr>
        <p:txBody>
          <a:bodyPr wrap="none"/>
          <a:lstStyle/>
          <a:p>
            <a:endParaRPr lang="en-US" dirty="0">
              <a:latin typeface="Calibri" panose="020F0502020204030204" pitchFamily="34" charset="0"/>
            </a:endParaRPr>
          </a:p>
        </p:txBody>
      </p:sp>
    </p:spTree>
    <p:extLst>
      <p:ext uri="{BB962C8B-B14F-4D97-AF65-F5344CB8AC3E}">
        <p14:creationId xmlns:p14="http://schemas.microsoft.com/office/powerpoint/2010/main" val="312511644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9FC76-C40B-0D7B-A23E-115F22BA27C4}"/>
            </a:ext>
          </a:extLst>
        </p:cNvPr>
        <p:cNvGrpSpPr/>
        <p:nvPr/>
      </p:nvGrpSpPr>
      <p:grpSpPr>
        <a:xfrm>
          <a:off x="0" y="0"/>
          <a:ext cx="0" cy="0"/>
          <a:chOff x="0" y="0"/>
          <a:chExt cx="0" cy="0"/>
        </a:xfrm>
      </p:grpSpPr>
      <p:sp>
        <p:nvSpPr>
          <p:cNvPr id="22530" name="Rectangle 2">
            <a:extLst>
              <a:ext uri="{FF2B5EF4-FFF2-40B4-BE49-F238E27FC236}">
                <a16:creationId xmlns:a16="http://schemas.microsoft.com/office/drawing/2014/main" id="{F0869F5C-CD94-68DA-74AB-A7646F1E2417}"/>
              </a:ext>
            </a:extLst>
          </p:cNvPr>
          <p:cNvSpPr>
            <a:spLocks noGrp="1" noChangeArrowheads="1"/>
          </p:cNvSpPr>
          <p:nvPr>
            <p:ph type="title"/>
          </p:nvPr>
        </p:nvSpPr>
        <p:spPr>
          <a:xfrm>
            <a:off x="2133600" y="228600"/>
            <a:ext cx="7924800" cy="914400"/>
          </a:xfrm>
        </p:spPr>
        <p:txBody>
          <a:bodyPr/>
          <a:lstStyle/>
          <a:p>
            <a:pPr algn="ctr" eaLnBrk="1" hangingPunct="1"/>
            <a:r>
              <a:rPr lang="en-US" altLang="en-US" sz="3600" dirty="0">
                <a:effectLst>
                  <a:outerShdw blurRad="38100" dist="38100" dir="2700000" algn="tl">
                    <a:srgbClr val="000000">
                      <a:alpha val="43137"/>
                    </a:srgbClr>
                  </a:outerShdw>
                </a:effectLst>
              </a:rPr>
              <a:t>The Believer's Coming Resurrection Body</a:t>
            </a:r>
          </a:p>
        </p:txBody>
      </p:sp>
      <p:sp>
        <p:nvSpPr>
          <p:cNvPr id="4099" name="Rectangle 3">
            <a:extLst>
              <a:ext uri="{FF2B5EF4-FFF2-40B4-BE49-F238E27FC236}">
                <a16:creationId xmlns:a16="http://schemas.microsoft.com/office/drawing/2014/main" id="{31FD34A3-FD1B-384C-8162-1A4AFB0F1E6B}"/>
              </a:ext>
            </a:extLst>
          </p:cNvPr>
          <p:cNvSpPr>
            <a:spLocks noGrp="1" noChangeArrowheads="1"/>
          </p:cNvSpPr>
          <p:nvPr>
            <p:ph idx="1"/>
          </p:nvPr>
        </p:nvSpPr>
        <p:spPr>
          <a:xfrm>
            <a:off x="1524000" y="1371600"/>
            <a:ext cx="4572000" cy="4970587"/>
          </a:xfrm>
        </p:spPr>
        <p:txBody>
          <a:bodyPr/>
          <a:lstStyle/>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Problem</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Power</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Permanency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Physicality</a:t>
            </a:r>
          </a:p>
          <a:p>
            <a:pPr marL="514350" indent="-51435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The Picnic</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Postponement</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Pedigree</a:t>
            </a:r>
          </a:p>
        </p:txBody>
      </p:sp>
      <p:pic>
        <p:nvPicPr>
          <p:cNvPr id="2050" name="Picture 2" descr="Image result for resurrection of jesus">
            <a:extLst>
              <a:ext uri="{FF2B5EF4-FFF2-40B4-BE49-F238E27FC236}">
                <a16:creationId xmlns:a16="http://schemas.microsoft.com/office/drawing/2014/main" id="{074431AC-8B13-5A3F-7D11-25F41AB780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286" y="76200"/>
            <a:ext cx="1268714"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EAB48F2-88C9-6DB5-631F-07F13C8AB642}"/>
              </a:ext>
            </a:extLst>
          </p:cNvPr>
          <p:cNvPicPr>
            <a:picLocks noChangeAspect="1"/>
          </p:cNvPicPr>
          <p:nvPr/>
        </p:nvPicPr>
        <p:blipFill>
          <a:blip r:embed="rId3"/>
          <a:stretch>
            <a:fillRect/>
          </a:stretch>
        </p:blipFill>
        <p:spPr>
          <a:xfrm>
            <a:off x="7924800" y="1586770"/>
            <a:ext cx="3657917" cy="4115157"/>
          </a:xfrm>
          <a:prstGeom prst="rect">
            <a:avLst/>
          </a:prstGeom>
          <a:ln>
            <a:solidFill>
              <a:schemeClr val="tx1"/>
            </a:solidFill>
          </a:ln>
        </p:spPr>
      </p:pic>
    </p:spTree>
    <p:extLst>
      <p:ext uri="{BB962C8B-B14F-4D97-AF65-F5344CB8AC3E}">
        <p14:creationId xmlns:p14="http://schemas.microsoft.com/office/powerpoint/2010/main" val="2362391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514600" y="228600"/>
            <a:ext cx="7162800" cy="685800"/>
          </a:xfrm>
        </p:spPr>
        <p:txBody>
          <a:bodyPr/>
          <a:lstStyle/>
          <a:p>
            <a:pPr algn="ctr">
              <a:lnSpc>
                <a:spcPct val="100000"/>
              </a:lnSpc>
            </a:pPr>
            <a:r>
              <a:rPr lang="en-US" altLang="en-US" sz="3600" dirty="0">
                <a:effectLst>
                  <a:outerShdw blurRad="38100" dist="38100" dir="2700000" algn="tl">
                    <a:srgbClr val="000000">
                      <a:alpha val="43137"/>
                    </a:srgbClr>
                  </a:outerShdw>
                </a:effectLst>
              </a:rPr>
              <a:t>Areas of Systematic Theology</a:t>
            </a:r>
          </a:p>
        </p:txBody>
      </p:sp>
      <p:sp>
        <p:nvSpPr>
          <p:cNvPr id="3075" name="Content Placeholder 2"/>
          <p:cNvSpPr>
            <a:spLocks noGrp="1"/>
          </p:cNvSpPr>
          <p:nvPr>
            <p:ph idx="1"/>
          </p:nvPr>
        </p:nvSpPr>
        <p:spPr>
          <a:xfrm>
            <a:off x="609600" y="1066800"/>
            <a:ext cx="7162800" cy="5577840"/>
          </a:xfrm>
        </p:spPr>
        <p:txBody>
          <a:bodyPr/>
          <a:lstStyle/>
          <a:p>
            <a:pPr marL="457200" indent="-454025">
              <a:lnSpc>
                <a:spcPct val="100000"/>
              </a:lnSpc>
              <a:spcBef>
                <a:spcPts val="0"/>
              </a:spcBef>
              <a:spcAft>
                <a:spcPts val="600"/>
              </a:spcAft>
              <a:buClr>
                <a:srgbClr val="00FFFF"/>
              </a:buClr>
            </a:pPr>
            <a:r>
              <a:rPr lang="en-US" altLang="en-US" sz="2800" dirty="0">
                <a:effectLst>
                  <a:outerShdw blurRad="38100" dist="38100" dir="2700000" algn="tl">
                    <a:srgbClr val="000000">
                      <a:alpha val="43137"/>
                    </a:srgbClr>
                  </a:outerShdw>
                </a:effectLst>
              </a:rPr>
              <a:t>Prolegomena – Introduction</a:t>
            </a:r>
          </a:p>
          <a:p>
            <a:pPr marL="457200" indent="-454025">
              <a:lnSpc>
                <a:spcPct val="100000"/>
              </a:lnSpc>
              <a:spcBef>
                <a:spcPts val="0"/>
              </a:spcBef>
              <a:spcAft>
                <a:spcPts val="600"/>
              </a:spcAft>
              <a:buClr>
                <a:srgbClr val="00FFFF"/>
              </a:buClr>
            </a:pPr>
            <a:r>
              <a:rPr lang="en-US" altLang="en-US" sz="2800" dirty="0">
                <a:effectLst>
                  <a:outerShdw blurRad="38100" dist="38100" dir="2700000" algn="tl">
                    <a:srgbClr val="000000">
                      <a:alpha val="43137"/>
                    </a:srgbClr>
                  </a:outerShdw>
                </a:effectLst>
              </a:rPr>
              <a:t>Theology – Study of God</a:t>
            </a:r>
          </a:p>
          <a:p>
            <a:pPr marL="457200" indent="-454025">
              <a:lnSpc>
                <a:spcPct val="100000"/>
              </a:lnSpc>
              <a:spcBef>
                <a:spcPts val="0"/>
              </a:spcBef>
              <a:spcAft>
                <a:spcPts val="600"/>
              </a:spcAft>
              <a:buClr>
                <a:srgbClr val="00FFFF"/>
              </a:buClr>
            </a:pPr>
            <a:r>
              <a:rPr lang="en-US" altLang="en-US" sz="2800" dirty="0">
                <a:effectLst>
                  <a:outerShdw blurRad="38100" dist="38100" dir="2700000" algn="tl">
                    <a:srgbClr val="000000">
                      <a:alpha val="43137"/>
                    </a:srgbClr>
                  </a:outerShdw>
                </a:effectLst>
              </a:rPr>
              <a:t>Christology – Study of Christ</a:t>
            </a:r>
          </a:p>
          <a:p>
            <a:pPr marL="457200" indent="-454025">
              <a:lnSpc>
                <a:spcPct val="100000"/>
              </a:lnSpc>
              <a:spcBef>
                <a:spcPts val="0"/>
              </a:spcBef>
              <a:spcAft>
                <a:spcPts val="600"/>
              </a:spcAft>
              <a:buClr>
                <a:srgbClr val="00FFFF"/>
              </a:buClr>
            </a:pPr>
            <a:r>
              <a:rPr lang="en-US" altLang="en-US" sz="2800" dirty="0">
                <a:effectLst>
                  <a:outerShdw blurRad="38100" dist="38100" dir="2700000" algn="tl">
                    <a:srgbClr val="000000">
                      <a:alpha val="43137"/>
                    </a:srgbClr>
                  </a:outerShdw>
                </a:effectLst>
              </a:rPr>
              <a:t>Pneumatology – Study of the Holy Spirit</a:t>
            </a:r>
          </a:p>
          <a:p>
            <a:pPr marL="457200" indent="-454025">
              <a:lnSpc>
                <a:spcPct val="100000"/>
              </a:lnSpc>
              <a:spcBef>
                <a:spcPts val="0"/>
              </a:spcBef>
              <a:spcAft>
                <a:spcPts val="600"/>
              </a:spcAft>
              <a:buClr>
                <a:srgbClr val="00FFFF"/>
              </a:buClr>
            </a:pPr>
            <a:r>
              <a:rPr lang="en-US" altLang="en-US" sz="2800" dirty="0">
                <a:effectLst>
                  <a:outerShdw blurRad="38100" dist="38100" dir="2700000" algn="tl">
                    <a:srgbClr val="000000">
                      <a:alpha val="43137"/>
                    </a:srgbClr>
                  </a:outerShdw>
                </a:effectLst>
              </a:rPr>
              <a:t>Anthropology – Study of Man</a:t>
            </a:r>
          </a:p>
          <a:p>
            <a:pPr marL="457200" indent="-454025">
              <a:lnSpc>
                <a:spcPct val="100000"/>
              </a:lnSpc>
              <a:spcBef>
                <a:spcPts val="0"/>
              </a:spcBef>
              <a:spcAft>
                <a:spcPts val="600"/>
              </a:spcAft>
              <a:buClr>
                <a:srgbClr val="00FFFF"/>
              </a:buClr>
            </a:pPr>
            <a:r>
              <a:rPr lang="en-US" altLang="en-US" sz="2800" dirty="0">
                <a:effectLst>
                  <a:outerShdw blurRad="38100" dist="38100" dir="2700000" algn="tl">
                    <a:srgbClr val="000000">
                      <a:alpha val="43137"/>
                    </a:srgbClr>
                  </a:outerShdw>
                </a:effectLst>
              </a:rPr>
              <a:t>Hamartiology – Study of sin</a:t>
            </a:r>
          </a:p>
          <a:p>
            <a:pPr marL="457200" indent="-454025">
              <a:lnSpc>
                <a:spcPct val="100000"/>
              </a:lnSpc>
              <a:spcBef>
                <a:spcPts val="0"/>
              </a:spcBef>
              <a:spcAft>
                <a:spcPts val="600"/>
              </a:spcAft>
              <a:buClr>
                <a:srgbClr val="00FFFF"/>
              </a:buClr>
            </a:pPr>
            <a:r>
              <a:rPr lang="en-US" altLang="en-US" sz="2800" dirty="0">
                <a:effectLst>
                  <a:outerShdw blurRad="38100" dist="38100" dir="2700000" algn="tl">
                    <a:srgbClr val="000000">
                      <a:alpha val="43137"/>
                    </a:srgbClr>
                  </a:outerShdw>
                </a:effectLst>
              </a:rPr>
              <a:t>Soteriology – Study of salvation</a:t>
            </a:r>
          </a:p>
          <a:p>
            <a:pPr marL="457200" indent="-454025">
              <a:lnSpc>
                <a:spcPct val="100000"/>
              </a:lnSpc>
              <a:spcBef>
                <a:spcPts val="0"/>
              </a:spcBef>
              <a:spcAft>
                <a:spcPts val="600"/>
              </a:spcAft>
              <a:buClr>
                <a:srgbClr val="00FFFF"/>
              </a:buClr>
            </a:pPr>
            <a:r>
              <a:rPr lang="en-US" altLang="en-US" sz="2800" dirty="0">
                <a:effectLst>
                  <a:outerShdw blurRad="38100" dist="38100" dir="2700000" algn="tl">
                    <a:srgbClr val="000000">
                      <a:alpha val="43137"/>
                    </a:srgbClr>
                  </a:outerShdw>
                </a:effectLst>
              </a:rPr>
              <a:t>Angelology – Study of angels</a:t>
            </a:r>
          </a:p>
          <a:p>
            <a:pPr marL="457200" indent="-454025">
              <a:lnSpc>
                <a:spcPct val="100000"/>
              </a:lnSpc>
              <a:spcBef>
                <a:spcPts val="0"/>
              </a:spcBef>
              <a:spcAft>
                <a:spcPts val="600"/>
              </a:spcAft>
              <a:buClr>
                <a:srgbClr val="00FFFF"/>
              </a:buClr>
            </a:pPr>
            <a:r>
              <a:rPr lang="en-US" altLang="en-US" sz="2800" dirty="0">
                <a:effectLst>
                  <a:outerShdw blurRad="38100" dist="38100" dir="2700000" algn="tl">
                    <a:srgbClr val="000000">
                      <a:alpha val="43137"/>
                    </a:srgbClr>
                  </a:outerShdw>
                </a:effectLst>
              </a:rPr>
              <a:t>Ecclesiology – Study of the Church</a:t>
            </a:r>
          </a:p>
          <a:p>
            <a:pPr marL="457200" indent="-454025">
              <a:lnSpc>
                <a:spcPct val="100000"/>
              </a:lnSpc>
              <a:spcBef>
                <a:spcPts val="0"/>
              </a:spcBef>
              <a:spcAft>
                <a:spcPts val="600"/>
              </a:spcAft>
              <a:buClr>
                <a:srgbClr val="00FFFF"/>
              </a:buClr>
            </a:pPr>
            <a:r>
              <a:rPr lang="en-US" altLang="en-US" sz="2800" b="1" u="sng" dirty="0">
                <a:solidFill>
                  <a:srgbClr val="FFFFCC"/>
                </a:solidFill>
                <a:effectLst>
                  <a:outerShdw blurRad="38100" dist="38100" dir="2700000" algn="tl">
                    <a:srgbClr val="000000">
                      <a:alpha val="43137"/>
                    </a:srgbClr>
                  </a:outerShdw>
                </a:effectLst>
              </a:rPr>
              <a:t>Eschatology – Study of the end</a:t>
            </a:r>
          </a:p>
          <a:p>
            <a:pPr marL="457200" indent="-454025">
              <a:lnSpc>
                <a:spcPct val="100000"/>
              </a:lnSpc>
              <a:spcBef>
                <a:spcPts val="0"/>
              </a:spcBef>
              <a:spcAft>
                <a:spcPts val="600"/>
              </a:spcAft>
              <a:buClr>
                <a:srgbClr val="00FFFF"/>
              </a:buClr>
            </a:pPr>
            <a:r>
              <a:rPr lang="en-US" altLang="en-US" sz="2800" dirty="0">
                <a:effectLst>
                  <a:outerShdw blurRad="38100" dist="38100" dir="2700000" algn="tl">
                    <a:srgbClr val="000000">
                      <a:alpha val="43137"/>
                    </a:srgbClr>
                  </a:outerShdw>
                </a:effectLst>
              </a:rPr>
              <a:t>Israelology – Study of Israel</a:t>
            </a:r>
          </a:p>
        </p:txBody>
      </p:sp>
      <p:pic>
        <p:nvPicPr>
          <p:cNvPr id="3076" name="Picture 2" descr="http://studentsofjesus.com/storage/Systematic%20Theology.jpg?__SQUARESPACE_CACHEVERSION=133843368137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55627" y="4343400"/>
            <a:ext cx="29743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http://rediscoveringthebible.com/SystematicTheolog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48700" y="1265237"/>
            <a:ext cx="3009900" cy="1249363"/>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5054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964876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05C38-A485-2CE6-0927-F8D48D3E2C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eat freely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die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48017C8-9897-7138-7B31-8560FEC49520}"/>
              </a:ext>
            </a:extLst>
          </p:cNvPr>
          <p:cNvPicPr>
            <a:picLocks noChangeAspect="1"/>
          </p:cNvPicPr>
          <p:nvPr/>
        </p:nvPicPr>
        <p:blipFill>
          <a:blip r:embed="rId3"/>
          <a:srcRect t="14445" r="3827" b="18889"/>
          <a:stretch>
            <a:fillRect/>
          </a:stretch>
        </p:blipFill>
        <p:spPr>
          <a:xfrm>
            <a:off x="4776894" y="3048000"/>
            <a:ext cx="2638213" cy="1828800"/>
          </a:xfrm>
          <a:prstGeom prst="rect">
            <a:avLst/>
          </a:prstGeom>
        </p:spPr>
      </p:pic>
    </p:spTree>
    <p:extLst>
      <p:ext uri="{BB962C8B-B14F-4D97-AF65-F5344CB8AC3E}">
        <p14:creationId xmlns:p14="http://schemas.microsoft.com/office/powerpoint/2010/main" val="2100436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F97EC-3C2B-A258-930D-075F5854F6DB}"/>
            </a:ext>
          </a:extLst>
        </p:cNvPr>
        <p:cNvGrpSpPr/>
        <p:nvPr/>
      </p:nvGrpSpPr>
      <p:grpSpPr>
        <a:xfrm>
          <a:off x="0" y="0"/>
          <a:ext cx="0" cy="0"/>
          <a:chOff x="0" y="0"/>
          <a:chExt cx="0" cy="0"/>
        </a:xfrm>
      </p:grpSpPr>
      <p:sp>
        <p:nvSpPr>
          <p:cNvPr id="22530" name="Rectangle 2">
            <a:extLst>
              <a:ext uri="{FF2B5EF4-FFF2-40B4-BE49-F238E27FC236}">
                <a16:creationId xmlns:a16="http://schemas.microsoft.com/office/drawing/2014/main" id="{741F6144-F6B2-B06A-AF61-0691EAA347C1}"/>
              </a:ext>
            </a:extLst>
          </p:cNvPr>
          <p:cNvSpPr>
            <a:spLocks noGrp="1" noChangeArrowheads="1"/>
          </p:cNvSpPr>
          <p:nvPr>
            <p:ph type="title"/>
          </p:nvPr>
        </p:nvSpPr>
        <p:spPr>
          <a:xfrm>
            <a:off x="2133600" y="228600"/>
            <a:ext cx="7924800" cy="914400"/>
          </a:xfrm>
        </p:spPr>
        <p:txBody>
          <a:bodyPr/>
          <a:lstStyle/>
          <a:p>
            <a:pPr algn="ctr" eaLnBrk="1" hangingPunct="1"/>
            <a:r>
              <a:rPr lang="en-US" altLang="en-US" sz="3600" dirty="0">
                <a:effectLst>
                  <a:outerShdw blurRad="38100" dist="38100" dir="2700000" algn="tl">
                    <a:srgbClr val="000000">
                      <a:alpha val="43137"/>
                    </a:srgbClr>
                  </a:outerShdw>
                </a:effectLst>
              </a:rPr>
              <a:t>The Believer's Coming Resurrection Body</a:t>
            </a:r>
          </a:p>
        </p:txBody>
      </p:sp>
      <p:sp>
        <p:nvSpPr>
          <p:cNvPr id="4099" name="Rectangle 3">
            <a:extLst>
              <a:ext uri="{FF2B5EF4-FFF2-40B4-BE49-F238E27FC236}">
                <a16:creationId xmlns:a16="http://schemas.microsoft.com/office/drawing/2014/main" id="{372C0691-F3A8-F04F-D650-1017E3EE4125}"/>
              </a:ext>
            </a:extLst>
          </p:cNvPr>
          <p:cNvSpPr>
            <a:spLocks noGrp="1" noChangeArrowheads="1"/>
          </p:cNvSpPr>
          <p:nvPr>
            <p:ph idx="1"/>
          </p:nvPr>
        </p:nvSpPr>
        <p:spPr>
          <a:xfrm>
            <a:off x="1524000" y="1371600"/>
            <a:ext cx="4572000" cy="4970587"/>
          </a:xfrm>
        </p:spPr>
        <p:txBody>
          <a:bodyPr/>
          <a:lstStyle/>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Problem</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Power</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Permanency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Physicality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Picnic</a:t>
            </a:r>
          </a:p>
          <a:p>
            <a:pPr marL="514350" indent="-51435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The Postponement</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Pedigree</a:t>
            </a:r>
          </a:p>
        </p:txBody>
      </p:sp>
      <p:pic>
        <p:nvPicPr>
          <p:cNvPr id="2050" name="Picture 2" descr="Image result for resurrection of jesus">
            <a:extLst>
              <a:ext uri="{FF2B5EF4-FFF2-40B4-BE49-F238E27FC236}">
                <a16:creationId xmlns:a16="http://schemas.microsoft.com/office/drawing/2014/main" id="{230142FA-FAE3-9FEE-CD86-D79597D56A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286" y="76200"/>
            <a:ext cx="1268714"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84F6BF3-C822-BE3F-8340-03A2B056E93B}"/>
              </a:ext>
            </a:extLst>
          </p:cNvPr>
          <p:cNvPicPr>
            <a:picLocks noChangeAspect="1"/>
          </p:cNvPicPr>
          <p:nvPr/>
        </p:nvPicPr>
        <p:blipFill>
          <a:blip r:embed="rId3"/>
          <a:stretch>
            <a:fillRect/>
          </a:stretch>
        </p:blipFill>
        <p:spPr>
          <a:xfrm>
            <a:off x="7924800" y="1586770"/>
            <a:ext cx="3657917" cy="4115157"/>
          </a:xfrm>
          <a:prstGeom prst="rect">
            <a:avLst/>
          </a:prstGeom>
          <a:ln>
            <a:solidFill>
              <a:schemeClr val="tx1"/>
            </a:solidFill>
          </a:ln>
        </p:spPr>
      </p:pic>
    </p:spTree>
    <p:extLst>
      <p:ext uri="{BB962C8B-B14F-4D97-AF65-F5344CB8AC3E}">
        <p14:creationId xmlns:p14="http://schemas.microsoft.com/office/powerpoint/2010/main" val="365805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46EDE7-A4F7-4CDD-88C8-0C89CCD12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224" y="1662537"/>
            <a:ext cx="4932271" cy="4823631"/>
          </a:xfrm>
          <a:prstGeom prst="rect">
            <a:avLst/>
          </a:prstGeom>
        </p:spPr>
      </p:pic>
      <p:sp>
        <p:nvSpPr>
          <p:cNvPr id="91138" name="Rectangle 2"/>
          <p:cNvSpPr>
            <a:spLocks noGrp="1" noChangeArrowheads="1"/>
          </p:cNvSpPr>
          <p:nvPr>
            <p:ph type="title"/>
          </p:nvPr>
        </p:nvSpPr>
        <p:spPr>
          <a:xfrm>
            <a:off x="2438400" y="228600"/>
            <a:ext cx="7315200" cy="914400"/>
          </a:xfrm>
        </p:spPr>
        <p:txBody>
          <a:bodyPr/>
          <a:lstStyle/>
          <a:p>
            <a:pPr algn="ctr"/>
            <a:r>
              <a:rPr lang="en-US" altLang="en-US" sz="6000" dirty="0">
                <a:solidFill>
                  <a:srgbClr val="66FFFF"/>
                </a:solidFill>
              </a:rPr>
              <a:t>Jerusalem Descending</a:t>
            </a:r>
          </a:p>
        </p:txBody>
      </p:sp>
      <p:sp>
        <p:nvSpPr>
          <p:cNvPr id="149673" name="AutoShape 169"/>
          <p:cNvSpPr>
            <a:spLocks noChangeArrowheads="1"/>
          </p:cNvSpPr>
          <p:nvPr/>
        </p:nvSpPr>
        <p:spPr bwMode="auto">
          <a:xfrm rot="-2752181">
            <a:off x="6152670" y="2415284"/>
            <a:ext cx="747712" cy="788988"/>
          </a:xfrm>
          <a:prstGeom prst="cube">
            <a:avLst>
              <a:gd name="adj" fmla="val 30361"/>
            </a:avLst>
          </a:prstGeom>
          <a:solidFill>
            <a:srgbClr val="FFFFFF">
              <a:alpha val="50195"/>
            </a:srgbClr>
          </a:solidFill>
          <a:ln w="9525">
            <a:solidFill>
              <a:schemeClr val="tx1"/>
            </a:solidFill>
            <a:miter lim="800000"/>
            <a:headEnd/>
            <a:tailEnd/>
          </a:ln>
        </p:spPr>
        <p:txBody>
          <a:bodyPr wrap="none" anchor="ctr"/>
          <a:lstStyle>
            <a:lvl1pPr>
              <a:defRPr sz="8800">
                <a:solidFill>
                  <a:schemeClr val="tx1"/>
                </a:solidFill>
                <a:latin typeface="Lucida Blackletter" pitchFamily="2" charset="0"/>
              </a:defRPr>
            </a:lvl1pPr>
            <a:lvl2pPr marL="742950" indent="-285750">
              <a:defRPr sz="8800">
                <a:solidFill>
                  <a:schemeClr val="tx1"/>
                </a:solidFill>
                <a:latin typeface="Lucida Blackletter" pitchFamily="2" charset="0"/>
              </a:defRPr>
            </a:lvl2pPr>
            <a:lvl3pPr marL="1143000" indent="-228600">
              <a:defRPr sz="8800">
                <a:solidFill>
                  <a:schemeClr val="tx1"/>
                </a:solidFill>
                <a:latin typeface="Lucida Blackletter" pitchFamily="2" charset="0"/>
              </a:defRPr>
            </a:lvl3pPr>
            <a:lvl4pPr marL="1600200" indent="-228600">
              <a:defRPr sz="8800">
                <a:solidFill>
                  <a:schemeClr val="tx1"/>
                </a:solidFill>
                <a:latin typeface="Lucida Blackletter" pitchFamily="2" charset="0"/>
              </a:defRPr>
            </a:lvl4pPr>
            <a:lvl5pPr marL="2057400" indent="-228600">
              <a:defRPr sz="8800">
                <a:solidFill>
                  <a:schemeClr val="tx1"/>
                </a:solidFill>
                <a:latin typeface="Lucida Blackletter" pitchFamily="2" charset="0"/>
              </a:defRPr>
            </a:lvl5pPr>
            <a:lvl6pPr marL="2514600" indent="-228600" eaLnBrk="0" fontAlgn="base" hangingPunct="0">
              <a:spcBef>
                <a:spcPct val="0"/>
              </a:spcBef>
              <a:spcAft>
                <a:spcPct val="0"/>
              </a:spcAft>
              <a:defRPr sz="8800">
                <a:solidFill>
                  <a:schemeClr val="tx1"/>
                </a:solidFill>
                <a:latin typeface="Lucida Blackletter" pitchFamily="2" charset="0"/>
              </a:defRPr>
            </a:lvl6pPr>
            <a:lvl7pPr marL="2971800" indent="-228600" eaLnBrk="0" fontAlgn="base" hangingPunct="0">
              <a:spcBef>
                <a:spcPct val="0"/>
              </a:spcBef>
              <a:spcAft>
                <a:spcPct val="0"/>
              </a:spcAft>
              <a:defRPr sz="8800">
                <a:solidFill>
                  <a:schemeClr val="tx1"/>
                </a:solidFill>
                <a:latin typeface="Lucida Blackletter" pitchFamily="2" charset="0"/>
              </a:defRPr>
            </a:lvl7pPr>
            <a:lvl8pPr marL="3429000" indent="-228600" eaLnBrk="0" fontAlgn="base" hangingPunct="0">
              <a:spcBef>
                <a:spcPct val="0"/>
              </a:spcBef>
              <a:spcAft>
                <a:spcPct val="0"/>
              </a:spcAft>
              <a:defRPr sz="8800">
                <a:solidFill>
                  <a:schemeClr val="tx1"/>
                </a:solidFill>
                <a:latin typeface="Lucida Blackletter" pitchFamily="2" charset="0"/>
              </a:defRPr>
            </a:lvl8pPr>
            <a:lvl9pPr marL="3886200" indent="-228600" eaLnBrk="0" fontAlgn="base" hangingPunct="0">
              <a:spcBef>
                <a:spcPct val="0"/>
              </a:spcBef>
              <a:spcAft>
                <a:spcPct val="0"/>
              </a:spcAft>
              <a:defRPr sz="8800">
                <a:solidFill>
                  <a:schemeClr val="tx1"/>
                </a:solidFill>
                <a:latin typeface="Lucida Blackletter" pitchFamily="2" charset="0"/>
              </a:defRPr>
            </a:lvl9pPr>
          </a:lstStyle>
          <a:p>
            <a:endParaRPr lang="en-US" altLang="en-US"/>
          </a:p>
        </p:txBody>
      </p:sp>
      <p:sp>
        <p:nvSpPr>
          <p:cNvPr id="149674" name="AutoShape 170"/>
          <p:cNvSpPr>
            <a:spLocks noChangeArrowheads="1"/>
          </p:cNvSpPr>
          <p:nvPr/>
        </p:nvSpPr>
        <p:spPr bwMode="auto">
          <a:xfrm rot="-4398626">
            <a:off x="6324234" y="2200132"/>
            <a:ext cx="898525" cy="1020763"/>
          </a:xfrm>
          <a:prstGeom prst="star4">
            <a:avLst>
              <a:gd name="adj" fmla="val 7949"/>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800">
                <a:solidFill>
                  <a:schemeClr val="tx1"/>
                </a:solidFill>
                <a:latin typeface="Lucida Blackletter" pitchFamily="2" charset="0"/>
              </a:defRPr>
            </a:lvl1pPr>
            <a:lvl2pPr marL="742950" indent="-285750">
              <a:defRPr sz="8800">
                <a:solidFill>
                  <a:schemeClr val="tx1"/>
                </a:solidFill>
                <a:latin typeface="Lucida Blackletter" pitchFamily="2" charset="0"/>
              </a:defRPr>
            </a:lvl2pPr>
            <a:lvl3pPr marL="1143000" indent="-228600">
              <a:defRPr sz="8800">
                <a:solidFill>
                  <a:schemeClr val="tx1"/>
                </a:solidFill>
                <a:latin typeface="Lucida Blackletter" pitchFamily="2" charset="0"/>
              </a:defRPr>
            </a:lvl3pPr>
            <a:lvl4pPr marL="1600200" indent="-228600">
              <a:defRPr sz="8800">
                <a:solidFill>
                  <a:schemeClr val="tx1"/>
                </a:solidFill>
                <a:latin typeface="Lucida Blackletter" pitchFamily="2" charset="0"/>
              </a:defRPr>
            </a:lvl4pPr>
            <a:lvl5pPr marL="2057400" indent="-228600">
              <a:defRPr sz="8800">
                <a:solidFill>
                  <a:schemeClr val="tx1"/>
                </a:solidFill>
                <a:latin typeface="Lucida Blackletter" pitchFamily="2" charset="0"/>
              </a:defRPr>
            </a:lvl5pPr>
            <a:lvl6pPr marL="2514600" indent="-228600" eaLnBrk="0" fontAlgn="base" hangingPunct="0">
              <a:spcBef>
                <a:spcPct val="0"/>
              </a:spcBef>
              <a:spcAft>
                <a:spcPct val="0"/>
              </a:spcAft>
              <a:defRPr sz="8800">
                <a:solidFill>
                  <a:schemeClr val="tx1"/>
                </a:solidFill>
                <a:latin typeface="Lucida Blackletter" pitchFamily="2" charset="0"/>
              </a:defRPr>
            </a:lvl6pPr>
            <a:lvl7pPr marL="2971800" indent="-228600" eaLnBrk="0" fontAlgn="base" hangingPunct="0">
              <a:spcBef>
                <a:spcPct val="0"/>
              </a:spcBef>
              <a:spcAft>
                <a:spcPct val="0"/>
              </a:spcAft>
              <a:defRPr sz="8800">
                <a:solidFill>
                  <a:schemeClr val="tx1"/>
                </a:solidFill>
                <a:latin typeface="Lucida Blackletter" pitchFamily="2" charset="0"/>
              </a:defRPr>
            </a:lvl7pPr>
            <a:lvl8pPr marL="3429000" indent="-228600" eaLnBrk="0" fontAlgn="base" hangingPunct="0">
              <a:spcBef>
                <a:spcPct val="0"/>
              </a:spcBef>
              <a:spcAft>
                <a:spcPct val="0"/>
              </a:spcAft>
              <a:defRPr sz="8800">
                <a:solidFill>
                  <a:schemeClr val="tx1"/>
                </a:solidFill>
                <a:latin typeface="Lucida Blackletter" pitchFamily="2" charset="0"/>
              </a:defRPr>
            </a:lvl8pPr>
            <a:lvl9pPr marL="3886200" indent="-228600" eaLnBrk="0" fontAlgn="base" hangingPunct="0">
              <a:spcBef>
                <a:spcPct val="0"/>
              </a:spcBef>
              <a:spcAft>
                <a:spcPct val="0"/>
              </a:spcAft>
              <a:defRPr sz="8800">
                <a:solidFill>
                  <a:schemeClr val="tx1"/>
                </a:solidFill>
                <a:latin typeface="Lucida Blackletter" pitchFamily="2" charset="0"/>
              </a:defRPr>
            </a:lvl9pPr>
          </a:lstStyle>
          <a:p>
            <a:endParaRPr lang="en-US" altLang="en-US"/>
          </a:p>
        </p:txBody>
      </p:sp>
      <p:sp>
        <p:nvSpPr>
          <p:cNvPr id="149675" name="AutoShape 171"/>
          <p:cNvSpPr>
            <a:spLocks noChangeArrowheads="1"/>
          </p:cNvSpPr>
          <p:nvPr/>
        </p:nvSpPr>
        <p:spPr bwMode="auto">
          <a:xfrm rot="-4398626">
            <a:off x="6324233" y="2200131"/>
            <a:ext cx="898525" cy="1020762"/>
          </a:xfrm>
          <a:prstGeom prst="star4">
            <a:avLst>
              <a:gd name="adj" fmla="val 7949"/>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800">
                <a:solidFill>
                  <a:schemeClr val="tx1"/>
                </a:solidFill>
                <a:latin typeface="Lucida Blackletter" pitchFamily="2" charset="0"/>
              </a:defRPr>
            </a:lvl1pPr>
            <a:lvl2pPr marL="742950" indent="-285750">
              <a:defRPr sz="8800">
                <a:solidFill>
                  <a:schemeClr val="tx1"/>
                </a:solidFill>
                <a:latin typeface="Lucida Blackletter" pitchFamily="2" charset="0"/>
              </a:defRPr>
            </a:lvl2pPr>
            <a:lvl3pPr marL="1143000" indent="-228600">
              <a:defRPr sz="8800">
                <a:solidFill>
                  <a:schemeClr val="tx1"/>
                </a:solidFill>
                <a:latin typeface="Lucida Blackletter" pitchFamily="2" charset="0"/>
              </a:defRPr>
            </a:lvl3pPr>
            <a:lvl4pPr marL="1600200" indent="-228600">
              <a:defRPr sz="8800">
                <a:solidFill>
                  <a:schemeClr val="tx1"/>
                </a:solidFill>
                <a:latin typeface="Lucida Blackletter" pitchFamily="2" charset="0"/>
              </a:defRPr>
            </a:lvl4pPr>
            <a:lvl5pPr marL="2057400" indent="-228600">
              <a:defRPr sz="8800">
                <a:solidFill>
                  <a:schemeClr val="tx1"/>
                </a:solidFill>
                <a:latin typeface="Lucida Blackletter" pitchFamily="2" charset="0"/>
              </a:defRPr>
            </a:lvl5pPr>
            <a:lvl6pPr marL="2514600" indent="-228600" eaLnBrk="0" fontAlgn="base" hangingPunct="0">
              <a:spcBef>
                <a:spcPct val="0"/>
              </a:spcBef>
              <a:spcAft>
                <a:spcPct val="0"/>
              </a:spcAft>
              <a:defRPr sz="8800">
                <a:solidFill>
                  <a:schemeClr val="tx1"/>
                </a:solidFill>
                <a:latin typeface="Lucida Blackletter" pitchFamily="2" charset="0"/>
              </a:defRPr>
            </a:lvl6pPr>
            <a:lvl7pPr marL="2971800" indent="-228600" eaLnBrk="0" fontAlgn="base" hangingPunct="0">
              <a:spcBef>
                <a:spcPct val="0"/>
              </a:spcBef>
              <a:spcAft>
                <a:spcPct val="0"/>
              </a:spcAft>
              <a:defRPr sz="8800">
                <a:solidFill>
                  <a:schemeClr val="tx1"/>
                </a:solidFill>
                <a:latin typeface="Lucida Blackletter" pitchFamily="2" charset="0"/>
              </a:defRPr>
            </a:lvl7pPr>
            <a:lvl8pPr marL="3429000" indent="-228600" eaLnBrk="0" fontAlgn="base" hangingPunct="0">
              <a:spcBef>
                <a:spcPct val="0"/>
              </a:spcBef>
              <a:spcAft>
                <a:spcPct val="0"/>
              </a:spcAft>
              <a:defRPr sz="8800">
                <a:solidFill>
                  <a:schemeClr val="tx1"/>
                </a:solidFill>
                <a:latin typeface="Lucida Blackletter" pitchFamily="2" charset="0"/>
              </a:defRPr>
            </a:lvl8pPr>
            <a:lvl9pPr marL="3886200" indent="-228600" eaLnBrk="0" fontAlgn="base" hangingPunct="0">
              <a:spcBef>
                <a:spcPct val="0"/>
              </a:spcBef>
              <a:spcAft>
                <a:spcPct val="0"/>
              </a:spcAft>
              <a:defRPr sz="8800">
                <a:solidFill>
                  <a:schemeClr val="tx1"/>
                </a:solidFill>
                <a:latin typeface="Lucida Blackletter" pitchFamily="2" charset="0"/>
              </a:defRPr>
            </a:lvl9pPr>
          </a:lstStyle>
          <a:p>
            <a:endParaRPr lang="en-US" altLang="en-US"/>
          </a:p>
        </p:txBody>
      </p:sp>
    </p:spTree>
    <p:extLst>
      <p:ext uri="{BB962C8B-B14F-4D97-AF65-F5344CB8AC3E}">
        <p14:creationId xmlns:p14="http://schemas.microsoft.com/office/powerpoint/2010/main" val="15002899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withEffect">
                                  <p:stCondLst>
                                    <p:cond delay="0"/>
                                  </p:stCondLst>
                                  <p:childTnLst>
                                    <p:set>
                                      <p:cBhvr>
                                        <p:cTn id="6" dur="1" fill="hold">
                                          <p:stCondLst>
                                            <p:cond delay="0"/>
                                          </p:stCondLst>
                                        </p:cTn>
                                        <p:tgtEl>
                                          <p:spTgt spid="149673"/>
                                        </p:tgtEl>
                                        <p:attrNameLst>
                                          <p:attrName>style.visibility</p:attrName>
                                        </p:attrNameLst>
                                      </p:cBhvr>
                                      <p:to>
                                        <p:strVal val="visible"/>
                                      </p:to>
                                    </p:set>
                                    <p:anim calcmode="lin" valueType="num">
                                      <p:cBhvr additive="base">
                                        <p:cTn id="7" dur="5000" fill="hold"/>
                                        <p:tgtEl>
                                          <p:spTgt spid="149673"/>
                                        </p:tgtEl>
                                        <p:attrNameLst>
                                          <p:attrName>ppt_x</p:attrName>
                                        </p:attrNameLst>
                                      </p:cBhvr>
                                      <p:tavLst>
                                        <p:tav tm="0">
                                          <p:val>
                                            <p:strVal val="1+#ppt_w/2"/>
                                          </p:val>
                                        </p:tav>
                                        <p:tav tm="100000">
                                          <p:val>
                                            <p:strVal val="#ppt_x"/>
                                          </p:val>
                                        </p:tav>
                                      </p:tavLst>
                                    </p:anim>
                                    <p:anim calcmode="lin" valueType="num">
                                      <p:cBhvr additive="base">
                                        <p:cTn id="8" dur="5000" fill="hold"/>
                                        <p:tgtEl>
                                          <p:spTgt spid="14967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23" presetClass="entr" presetSubtype="16" fill="hold" grpId="0" nodeType="afterEffect">
                                  <p:stCondLst>
                                    <p:cond delay="0"/>
                                  </p:stCondLst>
                                  <p:childTnLst>
                                    <p:set>
                                      <p:cBhvr>
                                        <p:cTn id="11" dur="1" fill="hold">
                                          <p:stCondLst>
                                            <p:cond delay="0"/>
                                          </p:stCondLst>
                                        </p:cTn>
                                        <p:tgtEl>
                                          <p:spTgt spid="149675"/>
                                        </p:tgtEl>
                                        <p:attrNameLst>
                                          <p:attrName>style.visibility</p:attrName>
                                        </p:attrNameLst>
                                      </p:cBhvr>
                                      <p:to>
                                        <p:strVal val="visible"/>
                                      </p:to>
                                    </p:set>
                                    <p:anim calcmode="lin" valueType="num">
                                      <p:cBhvr>
                                        <p:cTn id="12" dur="500" fill="hold"/>
                                        <p:tgtEl>
                                          <p:spTgt spid="149675"/>
                                        </p:tgtEl>
                                        <p:attrNameLst>
                                          <p:attrName>ppt_w</p:attrName>
                                        </p:attrNameLst>
                                      </p:cBhvr>
                                      <p:tavLst>
                                        <p:tav tm="0">
                                          <p:val>
                                            <p:fltVal val="0"/>
                                          </p:val>
                                        </p:tav>
                                        <p:tav tm="100000">
                                          <p:val>
                                            <p:strVal val="#ppt_w"/>
                                          </p:val>
                                        </p:tav>
                                      </p:tavLst>
                                    </p:anim>
                                    <p:anim calcmode="lin" valueType="num">
                                      <p:cBhvr>
                                        <p:cTn id="13" dur="500" fill="hold"/>
                                        <p:tgtEl>
                                          <p:spTgt spid="149675"/>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0"/>
                                            </p:cond>
                                          </p:stCondLst>
                                        </p:cTn>
                                        <p:tgtEl>
                                          <p:spTgt spid="149675"/>
                                        </p:tgtEl>
                                        <p:attrNameLst>
                                          <p:attrName>style.visibility</p:attrName>
                                        </p:attrNameLst>
                                      </p:cBhvr>
                                      <p:to>
                                        <p:strVal val="hidden"/>
                                      </p:to>
                                    </p:set>
                                  </p:subTnLst>
                                </p:cTn>
                              </p:par>
                            </p:childTnLst>
                          </p:cTn>
                        </p:par>
                        <p:par>
                          <p:cTn id="14" fill="hold" nodeType="afterGroup">
                            <p:stCondLst>
                              <p:cond delay="5500"/>
                            </p:stCondLst>
                            <p:childTnLst>
                              <p:par>
                                <p:cTn id="15" presetID="23" presetClass="entr" presetSubtype="288" fill="hold" grpId="0" nodeType="afterEffect">
                                  <p:stCondLst>
                                    <p:cond delay="0"/>
                                  </p:stCondLst>
                                  <p:childTnLst>
                                    <p:set>
                                      <p:cBhvr>
                                        <p:cTn id="16" dur="1" fill="hold">
                                          <p:stCondLst>
                                            <p:cond delay="0"/>
                                          </p:stCondLst>
                                        </p:cTn>
                                        <p:tgtEl>
                                          <p:spTgt spid="149674"/>
                                        </p:tgtEl>
                                        <p:attrNameLst>
                                          <p:attrName>style.visibility</p:attrName>
                                        </p:attrNameLst>
                                      </p:cBhvr>
                                      <p:to>
                                        <p:strVal val="visible"/>
                                      </p:to>
                                    </p:set>
                                    <p:anim calcmode="lin" valueType="num">
                                      <p:cBhvr>
                                        <p:cTn id="17" dur="500" fill="hold"/>
                                        <p:tgtEl>
                                          <p:spTgt spid="149674"/>
                                        </p:tgtEl>
                                        <p:attrNameLst>
                                          <p:attrName>ppt_w</p:attrName>
                                        </p:attrNameLst>
                                      </p:cBhvr>
                                      <p:tavLst>
                                        <p:tav tm="0">
                                          <p:val>
                                            <p:strVal val="4/3*#ppt_w"/>
                                          </p:val>
                                        </p:tav>
                                        <p:tav tm="100000">
                                          <p:val>
                                            <p:strVal val="#ppt_w"/>
                                          </p:val>
                                        </p:tav>
                                      </p:tavLst>
                                    </p:anim>
                                    <p:anim calcmode="lin" valueType="num">
                                      <p:cBhvr>
                                        <p:cTn id="18" dur="500" fill="hold"/>
                                        <p:tgtEl>
                                          <p:spTgt spid="149674"/>
                                        </p:tgtEl>
                                        <p:attrNameLst>
                                          <p:attrName>ppt_h</p:attrName>
                                        </p:attrNameLst>
                                      </p:cBhvr>
                                      <p:tavLst>
                                        <p:tav tm="0">
                                          <p:val>
                                            <p:strVal val="4/3*#ppt_h"/>
                                          </p:val>
                                        </p:tav>
                                        <p:tav tm="100000">
                                          <p:val>
                                            <p:strVal val="#ppt_h"/>
                                          </p:val>
                                        </p:tav>
                                      </p:tavLst>
                                    </p:anim>
                                  </p:childTnLst>
                                  <p:subTnLst>
                                    <p:set>
                                      <p:cBhvr override="childStyle">
                                        <p:cTn dur="1" fill="hold" display="0" masterRel="sameClick" afterEffect="1">
                                          <p:stCondLst>
                                            <p:cond evt="end" delay="0">
                                              <p:tn val="15"/>
                                            </p:cond>
                                          </p:stCondLst>
                                        </p:cTn>
                                        <p:tgtEl>
                                          <p:spTgt spid="1496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673" grpId="0" animBg="1"/>
      <p:bldP spid="149674" grpId="0" animBg="1"/>
      <p:bldP spid="14967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1066800" y="0"/>
            <a:ext cx="1005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4:26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Jerusalem above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free; she is our mother.”</a:t>
            </a:r>
          </a:p>
        </p:txBody>
      </p:sp>
      <p:pic>
        <p:nvPicPr>
          <p:cNvPr id="8" name="Picture 7">
            <a:extLst>
              <a:ext uri="{FF2B5EF4-FFF2-40B4-BE49-F238E27FC236}">
                <a16:creationId xmlns:a16="http://schemas.microsoft.com/office/drawing/2014/main" id="{8354F0E1-A01F-89AA-9DF1-22E3F12A0590}"/>
              </a:ext>
            </a:extLst>
          </p:cNvPr>
          <p:cNvPicPr>
            <a:picLocks noChangeAspect="1"/>
          </p:cNvPicPr>
          <p:nvPr/>
        </p:nvPicPr>
        <p:blipFill>
          <a:blip r:embed="rId3"/>
          <a:stretch>
            <a:fillRect/>
          </a:stretch>
        </p:blipFill>
        <p:spPr>
          <a:xfrm>
            <a:off x="3791512" y="2099957"/>
            <a:ext cx="4608975" cy="2658086"/>
          </a:xfrm>
          <a:prstGeom prst="rect">
            <a:avLst/>
          </a:prstGeom>
        </p:spPr>
      </p:pic>
    </p:spTree>
    <p:extLst>
      <p:ext uri="{BB962C8B-B14F-4D97-AF65-F5344CB8AC3E}">
        <p14:creationId xmlns:p14="http://schemas.microsoft.com/office/powerpoint/2010/main" val="11784222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52072-9EBF-C76D-D169-BBE75275FDEE}"/>
            </a:ext>
          </a:extLst>
        </p:cNvPr>
        <p:cNvGrpSpPr/>
        <p:nvPr/>
      </p:nvGrpSpPr>
      <p:grpSpPr>
        <a:xfrm>
          <a:off x="0" y="0"/>
          <a:ext cx="0" cy="0"/>
          <a:chOff x="0" y="0"/>
          <a:chExt cx="0" cy="0"/>
        </a:xfrm>
      </p:grpSpPr>
      <p:sp>
        <p:nvSpPr>
          <p:cNvPr id="22530" name="Rectangle 2">
            <a:extLst>
              <a:ext uri="{FF2B5EF4-FFF2-40B4-BE49-F238E27FC236}">
                <a16:creationId xmlns:a16="http://schemas.microsoft.com/office/drawing/2014/main" id="{2769B1AA-77CC-F29A-11AC-EFB2C7EC54E4}"/>
              </a:ext>
            </a:extLst>
          </p:cNvPr>
          <p:cNvSpPr>
            <a:spLocks noGrp="1" noChangeArrowheads="1"/>
          </p:cNvSpPr>
          <p:nvPr>
            <p:ph type="title"/>
          </p:nvPr>
        </p:nvSpPr>
        <p:spPr>
          <a:xfrm>
            <a:off x="2133600" y="228600"/>
            <a:ext cx="7924800" cy="914400"/>
          </a:xfrm>
        </p:spPr>
        <p:txBody>
          <a:bodyPr/>
          <a:lstStyle/>
          <a:p>
            <a:pPr algn="ctr" eaLnBrk="1" hangingPunct="1"/>
            <a:r>
              <a:rPr lang="en-US" altLang="en-US" sz="3600" dirty="0">
                <a:effectLst>
                  <a:outerShdw blurRad="38100" dist="38100" dir="2700000" algn="tl">
                    <a:srgbClr val="000000">
                      <a:alpha val="43137"/>
                    </a:srgbClr>
                  </a:outerShdw>
                </a:effectLst>
              </a:rPr>
              <a:t>The Believer's Coming Resurrection Body</a:t>
            </a:r>
          </a:p>
        </p:txBody>
      </p:sp>
      <p:sp>
        <p:nvSpPr>
          <p:cNvPr id="4099" name="Rectangle 3">
            <a:extLst>
              <a:ext uri="{FF2B5EF4-FFF2-40B4-BE49-F238E27FC236}">
                <a16:creationId xmlns:a16="http://schemas.microsoft.com/office/drawing/2014/main" id="{38C7859B-184F-DFA1-D370-1150E34401A1}"/>
              </a:ext>
            </a:extLst>
          </p:cNvPr>
          <p:cNvSpPr>
            <a:spLocks noGrp="1" noChangeArrowheads="1"/>
          </p:cNvSpPr>
          <p:nvPr>
            <p:ph idx="1"/>
          </p:nvPr>
        </p:nvSpPr>
        <p:spPr>
          <a:xfrm>
            <a:off x="1524000" y="1371600"/>
            <a:ext cx="4572000" cy="4970587"/>
          </a:xfrm>
        </p:spPr>
        <p:txBody>
          <a:bodyPr/>
          <a:lstStyle/>
          <a:p>
            <a:pPr marL="514350" indent="-51435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The Problem</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Power</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Permanency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Physicality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Picnic</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Postponement</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Pedigree</a:t>
            </a:r>
          </a:p>
        </p:txBody>
      </p:sp>
      <p:pic>
        <p:nvPicPr>
          <p:cNvPr id="2050" name="Picture 2" descr="Image result for resurrection of jesus">
            <a:extLst>
              <a:ext uri="{FF2B5EF4-FFF2-40B4-BE49-F238E27FC236}">
                <a16:creationId xmlns:a16="http://schemas.microsoft.com/office/drawing/2014/main" id="{9F68A87C-9718-488D-E8CD-417B4797EC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286" y="76200"/>
            <a:ext cx="1268714"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EF639CF-C395-83E7-DF81-17C0E6A3E29E}"/>
              </a:ext>
            </a:extLst>
          </p:cNvPr>
          <p:cNvPicPr>
            <a:picLocks noChangeAspect="1"/>
          </p:cNvPicPr>
          <p:nvPr/>
        </p:nvPicPr>
        <p:blipFill>
          <a:blip r:embed="rId3"/>
          <a:stretch>
            <a:fillRect/>
          </a:stretch>
        </p:blipFill>
        <p:spPr>
          <a:xfrm>
            <a:off x="7924800" y="1586770"/>
            <a:ext cx="3657917" cy="4115157"/>
          </a:xfrm>
          <a:prstGeom prst="rect">
            <a:avLst/>
          </a:prstGeom>
          <a:ln>
            <a:solidFill>
              <a:schemeClr val="tx1"/>
            </a:solidFill>
          </a:ln>
        </p:spPr>
      </p:pic>
    </p:spTree>
    <p:extLst>
      <p:ext uri="{BB962C8B-B14F-4D97-AF65-F5344CB8AC3E}">
        <p14:creationId xmlns:p14="http://schemas.microsoft.com/office/powerpoint/2010/main" val="1953940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539422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4C7F7-B1B2-4B43-BF76-379F7D7B7AB9}"/>
            </a:ext>
          </a:extLst>
        </p:cNvPr>
        <p:cNvGrpSpPr/>
        <p:nvPr/>
      </p:nvGrpSpPr>
      <p:grpSpPr>
        <a:xfrm>
          <a:off x="0" y="0"/>
          <a:ext cx="0" cy="0"/>
          <a:chOff x="0" y="0"/>
          <a:chExt cx="0" cy="0"/>
        </a:xfrm>
      </p:grpSpPr>
      <p:sp>
        <p:nvSpPr>
          <p:cNvPr id="22530" name="Rectangle 2">
            <a:extLst>
              <a:ext uri="{FF2B5EF4-FFF2-40B4-BE49-F238E27FC236}">
                <a16:creationId xmlns:a16="http://schemas.microsoft.com/office/drawing/2014/main" id="{705D653F-546F-22EA-503C-FCEBC0AE8EFE}"/>
              </a:ext>
            </a:extLst>
          </p:cNvPr>
          <p:cNvSpPr>
            <a:spLocks noGrp="1" noChangeArrowheads="1"/>
          </p:cNvSpPr>
          <p:nvPr>
            <p:ph type="title"/>
          </p:nvPr>
        </p:nvSpPr>
        <p:spPr>
          <a:xfrm>
            <a:off x="2133600" y="228600"/>
            <a:ext cx="7924800" cy="914400"/>
          </a:xfrm>
        </p:spPr>
        <p:txBody>
          <a:bodyPr/>
          <a:lstStyle/>
          <a:p>
            <a:pPr algn="ctr" eaLnBrk="1" hangingPunct="1"/>
            <a:r>
              <a:rPr lang="en-US" altLang="en-US" sz="3600" dirty="0">
                <a:effectLst>
                  <a:outerShdw blurRad="38100" dist="38100" dir="2700000" algn="tl">
                    <a:srgbClr val="000000">
                      <a:alpha val="43137"/>
                    </a:srgbClr>
                  </a:outerShdw>
                </a:effectLst>
              </a:rPr>
              <a:t>The Believer's Coming Resurrection Body</a:t>
            </a:r>
          </a:p>
        </p:txBody>
      </p:sp>
      <p:sp>
        <p:nvSpPr>
          <p:cNvPr id="4099" name="Rectangle 3">
            <a:extLst>
              <a:ext uri="{FF2B5EF4-FFF2-40B4-BE49-F238E27FC236}">
                <a16:creationId xmlns:a16="http://schemas.microsoft.com/office/drawing/2014/main" id="{AE1059E7-FB52-EE7F-7549-C6B8A0D760E4}"/>
              </a:ext>
            </a:extLst>
          </p:cNvPr>
          <p:cNvSpPr>
            <a:spLocks noGrp="1" noChangeArrowheads="1"/>
          </p:cNvSpPr>
          <p:nvPr>
            <p:ph idx="1"/>
          </p:nvPr>
        </p:nvSpPr>
        <p:spPr>
          <a:xfrm>
            <a:off x="1524000" y="1371600"/>
            <a:ext cx="4572000" cy="4970587"/>
          </a:xfrm>
        </p:spPr>
        <p:txBody>
          <a:bodyPr/>
          <a:lstStyle/>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Problem</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Power</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Permanency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Physicality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Picnic</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Postponement</a:t>
            </a:r>
          </a:p>
          <a:p>
            <a:pPr marL="514350" indent="-51435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The Pedigree</a:t>
            </a:r>
          </a:p>
        </p:txBody>
      </p:sp>
      <p:pic>
        <p:nvPicPr>
          <p:cNvPr id="2050" name="Picture 2" descr="Image result for resurrection of jesus">
            <a:extLst>
              <a:ext uri="{FF2B5EF4-FFF2-40B4-BE49-F238E27FC236}">
                <a16:creationId xmlns:a16="http://schemas.microsoft.com/office/drawing/2014/main" id="{FE00C69B-43E2-6A3A-F196-8E8D65B747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286" y="76200"/>
            <a:ext cx="1268714"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270C0FC-4703-5450-A8AB-922C6049FB17}"/>
              </a:ext>
            </a:extLst>
          </p:cNvPr>
          <p:cNvPicPr>
            <a:picLocks noChangeAspect="1"/>
          </p:cNvPicPr>
          <p:nvPr/>
        </p:nvPicPr>
        <p:blipFill>
          <a:blip r:embed="rId3"/>
          <a:stretch>
            <a:fillRect/>
          </a:stretch>
        </p:blipFill>
        <p:spPr>
          <a:xfrm>
            <a:off x="7924800" y="1586770"/>
            <a:ext cx="3657917" cy="4115157"/>
          </a:xfrm>
          <a:prstGeom prst="rect">
            <a:avLst/>
          </a:prstGeom>
          <a:ln>
            <a:solidFill>
              <a:schemeClr val="tx1"/>
            </a:solidFill>
          </a:ln>
        </p:spPr>
      </p:pic>
    </p:spTree>
    <p:extLst>
      <p:ext uri="{BB962C8B-B14F-4D97-AF65-F5344CB8AC3E}">
        <p14:creationId xmlns:p14="http://schemas.microsoft.com/office/powerpoint/2010/main" val="2182679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76800"/>
          </a:xfrm>
        </p:spPr>
        <p:txBody>
          <a:bodyPr/>
          <a:lstStyle/>
          <a:p>
            <a:pPr marL="0" indent="0" algn="ctr" defTabSz="685800">
              <a:spcBef>
                <a:spcPts val="0"/>
              </a:spcBef>
              <a:spcAft>
                <a:spcPts val="900"/>
              </a:spcAft>
              <a:buNone/>
              <a:defRPr/>
            </a:pPr>
            <a:r>
              <a:rPr lang="en-US" altLang="en-US" sz="4000" kern="1200" dirty="0">
                <a:solidFill>
                  <a:schemeClr val="tx2"/>
                </a:solidFill>
                <a:ea typeface="+mj-ea"/>
                <a:cs typeface="Calibri" panose="020F0502020204030204" pitchFamily="34" charset="0"/>
              </a:rPr>
              <a:t>Genesis 11:1-9</a:t>
            </a:r>
          </a:p>
          <a:p>
            <a:pPr marL="0" marR="0" indent="0" algn="just">
              <a:spcBef>
                <a:spcPts val="0"/>
              </a:spcBef>
              <a:spcAft>
                <a:spcPts val="0"/>
              </a:spcAft>
              <a:buNone/>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Now the whole earth used the same language and the same words.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It came about as they journeyed east, that they found a plain in the land of Shinar and settled there.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They said to one another, “Come, let us make bricks and burn </a:t>
            </a:r>
            <a:r>
              <a:rPr lang="en-US" sz="3400" i="1" dirty="0">
                <a:effectLst>
                  <a:outerShdw blurRad="38100" dist="38100" dir="2700000" algn="tl">
                    <a:srgbClr val="000000">
                      <a:alpha val="43137"/>
                    </a:srgbClr>
                  </a:outerShdw>
                </a:effectLst>
                <a:latin typeface="Calibri" panose="020F0502020204030204" pitchFamily="34" charset="0"/>
              </a:rPr>
              <a:t>them</a:t>
            </a:r>
            <a:r>
              <a:rPr lang="en-US" sz="3400" dirty="0">
                <a:effectLst>
                  <a:outerShdw blurRad="38100" dist="38100" dir="2700000" algn="tl">
                    <a:srgbClr val="000000">
                      <a:alpha val="43137"/>
                    </a:srgbClr>
                  </a:outerShdw>
                </a:effectLst>
                <a:latin typeface="Calibri" panose="020F0502020204030204" pitchFamily="34" charset="0"/>
              </a:rPr>
              <a:t> thoroughly.” And they used brick for stone, and they used tar for mortar.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They said, “Come, let us build for ourselves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 city, and a </a:t>
            </a:r>
            <a:r>
              <a:rPr lang="en-US" sz="3400" b="1" u="sng" dirty="0">
                <a:solidFill>
                  <a:srgbClr val="FFFFCC"/>
                </a:solidFill>
                <a:effectLst>
                  <a:outerShdw blurRad="38100" dist="38100" dir="2700000" algn="tl">
                    <a:srgbClr val="000000">
                      <a:alpha val="43137"/>
                    </a:srgbClr>
                  </a:outerShdw>
                </a:effectLst>
              </a:rPr>
              <a:t>tower whose top </a:t>
            </a:r>
            <a:r>
              <a:rPr lang="en-US" sz="3400" b="1" i="1" u="sng" dirty="0">
                <a:solidFill>
                  <a:srgbClr val="FFFFCC"/>
                </a:solidFill>
                <a:effectLst>
                  <a:outerShdw blurRad="38100" dist="38100" dir="2700000" algn="tl">
                    <a:srgbClr val="000000">
                      <a:alpha val="43137"/>
                    </a:srgbClr>
                  </a:outerShdw>
                </a:effectLst>
              </a:rPr>
              <a:t>will</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rPr>
              <a:t> reach</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 into</a:t>
            </a:r>
            <a:r>
              <a:rPr lang="en-US" sz="3400" dirty="0">
                <a:effectLst>
                  <a:outerShdw blurRad="38100" dist="38100" dir="2700000" algn="tl">
                    <a:srgbClr val="000000">
                      <a:alpha val="43137"/>
                    </a:srgbClr>
                  </a:outerShdw>
                </a:effectLst>
                <a:latin typeface="Calibri" panose="020F0502020204030204" pitchFamily="34" charset="0"/>
              </a:rPr>
              <a:t> . . .</a:t>
            </a:r>
            <a:endParaRPr lang="en-US" altLang="en-US" sz="3400" dirty="0">
              <a:effectLst>
                <a:outerShdw blurRad="38100" dist="38100" dir="2700000" algn="tl">
                  <a:srgbClr val="000000">
                    <a:alpha val="43137"/>
                  </a:srgbClr>
                </a:outerShdw>
              </a:effectLst>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00600"/>
          </a:xfrm>
        </p:spPr>
        <p:txBody>
          <a:bodyPr/>
          <a:lstStyle/>
          <a:p>
            <a:pPr marL="0" indent="0" algn="ctr" defTabSz="685800">
              <a:spcBef>
                <a:spcPts val="0"/>
              </a:spcBef>
              <a:spcAft>
                <a:spcPts val="900"/>
              </a:spcAft>
              <a:buNone/>
              <a:defRPr/>
            </a:pPr>
            <a:r>
              <a:rPr lang="en-US" altLang="en-US" sz="4000" kern="1200" dirty="0">
                <a:solidFill>
                  <a:schemeClr val="tx2"/>
                </a:solidFill>
                <a:ea typeface="+mj-ea"/>
                <a:cs typeface="Calibri" panose="020F0502020204030204" pitchFamily="34" charset="0"/>
              </a:rPr>
              <a:t>Genesis 11:1-9 (cont’d)</a:t>
            </a:r>
          </a:p>
          <a:p>
            <a:pPr marL="0" marR="0" indent="0" algn="just">
              <a:spcBef>
                <a:spcPts val="0"/>
              </a:spcBef>
              <a:spcAft>
                <a:spcPts val="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heaven</a:t>
            </a:r>
            <a:r>
              <a:rPr lang="en-US" sz="3400" dirty="0">
                <a:effectLst>
                  <a:outerShdw blurRad="38100" dist="38100" dir="2700000" algn="tl">
                    <a:srgbClr val="000000">
                      <a:alpha val="43137"/>
                    </a:srgbClr>
                  </a:outerShdw>
                </a:effectLst>
                <a:latin typeface="Calibri" panose="020F0502020204030204" pitchFamily="34" charset="0"/>
              </a:rPr>
              <a:t>, and l</a:t>
            </a:r>
            <a:r>
              <a:rPr lang="en-US" sz="3400" b="1" u="sng" dirty="0">
                <a:solidFill>
                  <a:srgbClr val="FFFFCC"/>
                </a:solidFill>
                <a:effectLst>
                  <a:outerShdw blurRad="38100" dist="38100" dir="2700000" algn="tl">
                    <a:srgbClr val="000000">
                      <a:alpha val="43137"/>
                    </a:srgbClr>
                  </a:outerShdw>
                </a:effectLst>
              </a:rPr>
              <a:t>et us make for ourselves a name</a:t>
            </a:r>
            <a:r>
              <a:rPr lang="en-US" sz="3400" dirty="0">
                <a:effectLst>
                  <a:outerShdw blurRad="38100" dist="38100" dir="2700000" algn="tl">
                    <a:srgbClr val="000000">
                      <a:alpha val="43137"/>
                    </a:srgbClr>
                  </a:outerShdw>
                </a:effectLst>
                <a:latin typeface="Calibri" panose="020F0502020204030204" pitchFamily="34" charset="0"/>
              </a:rPr>
              <a:t>, otherwise we will be scattered abroad over the face of the whole earth.”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came down to see the city and the tower which the sons of men had built.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6</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said, “Behold, they are one people, and they all have the same language. And this is what they began to do, and now nothing which they purpose to do will be impossible for them.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“Come, let…</a:t>
            </a:r>
            <a:endParaRPr lang="en-US" altLang="en-US" sz="3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743149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ts val="0"/>
              </a:spcBef>
              <a:spcAft>
                <a:spcPts val="900"/>
              </a:spcAft>
              <a:buNone/>
              <a:defRPr/>
            </a:pPr>
            <a:r>
              <a:rPr lang="en-US" altLang="en-US" sz="4000" kern="1200" dirty="0">
                <a:solidFill>
                  <a:schemeClr val="tx2"/>
                </a:solidFill>
                <a:ea typeface="+mj-ea"/>
                <a:cs typeface="Calibri" panose="020F0502020204030204" pitchFamily="34" charset="0"/>
              </a:rPr>
              <a:t>Genesis 11:1-9 (cont’d)</a:t>
            </a:r>
          </a:p>
          <a:p>
            <a:pPr marL="0" marR="0" indent="0" algn="just">
              <a:spcBef>
                <a:spcPts val="0"/>
              </a:spcBef>
              <a:spcAft>
                <a:spcPts val="0"/>
              </a:spcAft>
              <a:buNone/>
            </a:pPr>
            <a:r>
              <a:rPr lang="en-US" sz="3400" dirty="0">
                <a:effectLst>
                  <a:outerShdw blurRad="38100" dist="38100" dir="2700000" algn="tl">
                    <a:srgbClr val="000000">
                      <a:alpha val="43137"/>
                    </a:srgbClr>
                  </a:outerShdw>
                </a:effectLst>
                <a:latin typeface="Calibri" panose="020F0502020204030204" pitchFamily="34" charset="0"/>
              </a:rPr>
              <a:t>… Us go down and there </a:t>
            </a:r>
            <a:r>
              <a:rPr lang="en-US" sz="3400" b="1" u="sng" dirty="0">
                <a:solidFill>
                  <a:srgbClr val="FFFFCC"/>
                </a:solidFill>
                <a:effectLst>
                  <a:outerShdw blurRad="38100" dist="38100" dir="2700000" algn="tl">
                    <a:srgbClr val="000000">
                      <a:alpha val="43137"/>
                    </a:srgbClr>
                  </a:outerShdw>
                </a:effectLst>
              </a:rPr>
              <a:t>confuse their language</a:t>
            </a:r>
            <a:r>
              <a:rPr lang="en-US" sz="3400" dirty="0">
                <a:effectLst>
                  <a:outerShdw blurRad="38100" dist="38100" dir="2700000" algn="tl">
                    <a:srgbClr val="000000">
                      <a:alpha val="43137"/>
                    </a:srgbClr>
                  </a:outerShdw>
                </a:effectLst>
                <a:latin typeface="Calibri" panose="020F0502020204030204" pitchFamily="34" charset="0"/>
              </a:rPr>
              <a:t>, so that they will not understand one another’s speech.”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So </a:t>
            </a:r>
            <a:r>
              <a:rPr lang="en-US" sz="3400" b="1" u="sng" dirty="0">
                <a:solidFill>
                  <a:srgbClr val="FFFFCC"/>
                </a:solidFill>
                <a:effectLst>
                  <a:outerShdw blurRad="38100" dist="38100" dir="2700000" algn="tl">
                    <a:srgbClr val="000000">
                      <a:alpha val="43137"/>
                    </a:srgbClr>
                  </a:outerShdw>
                </a:effectLst>
              </a:rPr>
              <a:t>the Lord scattered them abroad from there over the face of the whole earth; and they stopped building the city</a:t>
            </a:r>
            <a:r>
              <a:rPr lang="en-US" sz="3400" dirty="0">
                <a:effectLst>
                  <a:outerShdw blurRad="38100" dist="38100" dir="2700000" algn="tl">
                    <a:srgbClr val="000000">
                      <a:alpha val="43137"/>
                    </a:srgbClr>
                  </a:outerShdw>
                </a:effectLst>
                <a:latin typeface="Calibri" panose="020F0502020204030204" pitchFamily="34" charset="0"/>
              </a:rPr>
              <a:t>.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Therefore its name was called Babel, because there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confused the language of the whole earth; and from there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rPr>
              <a:t> scattered them abroad over the face of the whole earth. </a:t>
            </a:r>
            <a:endParaRPr lang="en-US" altLang="en-US" sz="3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211309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D:\Revelation Illustrated\Photoshop TIFF images\Img0040.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6400" y="228600"/>
            <a:ext cx="8839200" cy="6400800"/>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45628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BB9A2-E182-8734-CD66-8B4B5B565E6B}"/>
            </a:ext>
          </a:extLst>
        </p:cNvPr>
        <p:cNvGrpSpPr/>
        <p:nvPr/>
      </p:nvGrpSpPr>
      <p:grpSpPr>
        <a:xfrm>
          <a:off x="0" y="0"/>
          <a:ext cx="0" cy="0"/>
          <a:chOff x="0" y="0"/>
          <a:chExt cx="0" cy="0"/>
        </a:xfrm>
      </p:grpSpPr>
      <p:sp>
        <p:nvSpPr>
          <p:cNvPr id="22530" name="Rectangle 2">
            <a:extLst>
              <a:ext uri="{FF2B5EF4-FFF2-40B4-BE49-F238E27FC236}">
                <a16:creationId xmlns:a16="http://schemas.microsoft.com/office/drawing/2014/main" id="{88AAE7E7-E353-42A6-EA59-C55E72A721FE}"/>
              </a:ext>
            </a:extLst>
          </p:cNvPr>
          <p:cNvSpPr>
            <a:spLocks noGrp="1" noChangeArrowheads="1"/>
          </p:cNvSpPr>
          <p:nvPr>
            <p:ph type="title"/>
          </p:nvPr>
        </p:nvSpPr>
        <p:spPr>
          <a:xfrm>
            <a:off x="2133600" y="228600"/>
            <a:ext cx="7924800" cy="914400"/>
          </a:xfrm>
        </p:spPr>
        <p:txBody>
          <a:bodyPr/>
          <a:lstStyle/>
          <a:p>
            <a:pPr algn="ctr" eaLnBrk="1" hangingPunct="1"/>
            <a:r>
              <a:rPr lang="en-US" altLang="en-US" sz="3600" dirty="0">
                <a:effectLst>
                  <a:outerShdw blurRad="38100" dist="38100" dir="2700000" algn="tl">
                    <a:srgbClr val="000000">
                      <a:alpha val="43137"/>
                    </a:srgbClr>
                  </a:outerShdw>
                </a:effectLst>
              </a:rPr>
              <a:t>The Believer's Coming Resurrection Body</a:t>
            </a:r>
          </a:p>
        </p:txBody>
      </p:sp>
      <p:sp>
        <p:nvSpPr>
          <p:cNvPr id="4099" name="Rectangle 3">
            <a:extLst>
              <a:ext uri="{FF2B5EF4-FFF2-40B4-BE49-F238E27FC236}">
                <a16:creationId xmlns:a16="http://schemas.microsoft.com/office/drawing/2014/main" id="{3DBF5C15-6B89-56FB-AD4E-BA0F86676CF8}"/>
              </a:ext>
            </a:extLst>
          </p:cNvPr>
          <p:cNvSpPr>
            <a:spLocks noGrp="1" noChangeArrowheads="1"/>
          </p:cNvSpPr>
          <p:nvPr>
            <p:ph idx="1"/>
          </p:nvPr>
        </p:nvSpPr>
        <p:spPr>
          <a:xfrm>
            <a:off x="1524000" y="1371600"/>
            <a:ext cx="4572000" cy="4970587"/>
          </a:xfrm>
        </p:spPr>
        <p:txBody>
          <a:bodyPr/>
          <a:lstStyle/>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Problem</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Power</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Permanency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Physicality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Picnic</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Postponement</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The Pedigree</a:t>
            </a:r>
          </a:p>
        </p:txBody>
      </p:sp>
      <p:pic>
        <p:nvPicPr>
          <p:cNvPr id="2050" name="Picture 2" descr="Image result for resurrection of jesus">
            <a:extLst>
              <a:ext uri="{FF2B5EF4-FFF2-40B4-BE49-F238E27FC236}">
                <a16:creationId xmlns:a16="http://schemas.microsoft.com/office/drawing/2014/main" id="{E38ECC1D-25BC-4804-0912-8E6E5BB36C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286" y="76200"/>
            <a:ext cx="1268714"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CBBFC1-D903-4BE6-2BF2-63EC8A573BD9}"/>
              </a:ext>
            </a:extLst>
          </p:cNvPr>
          <p:cNvPicPr>
            <a:picLocks noChangeAspect="1"/>
          </p:cNvPicPr>
          <p:nvPr/>
        </p:nvPicPr>
        <p:blipFill>
          <a:blip r:embed="rId3"/>
          <a:stretch>
            <a:fillRect/>
          </a:stretch>
        </p:blipFill>
        <p:spPr>
          <a:xfrm>
            <a:off x="7924800" y="1586770"/>
            <a:ext cx="3657917" cy="4115157"/>
          </a:xfrm>
          <a:prstGeom prst="rect">
            <a:avLst/>
          </a:prstGeom>
          <a:ln>
            <a:solidFill>
              <a:schemeClr val="tx1"/>
            </a:solidFill>
          </a:ln>
        </p:spPr>
      </p:pic>
    </p:spTree>
    <p:extLst>
      <p:ext uri="{BB962C8B-B14F-4D97-AF65-F5344CB8AC3E}">
        <p14:creationId xmlns:p14="http://schemas.microsoft.com/office/powerpoint/2010/main" val="3059959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4D731-58E7-2A8A-6998-71E02C10B855}"/>
              </a:ext>
            </a:extLst>
          </p:cNvPr>
          <p:cNvPicPr>
            <a:picLocks noChangeAspect="1"/>
          </p:cNvPicPr>
          <p:nvPr/>
        </p:nvPicPr>
        <p:blipFill>
          <a:blip r:embed="rId2"/>
          <a:stretch>
            <a:fillRect/>
          </a:stretch>
        </p:blipFill>
        <p:spPr>
          <a:xfrm>
            <a:off x="4254848" y="457200"/>
            <a:ext cx="3682303" cy="4139543"/>
          </a:xfrm>
          <a:prstGeom prst="rect">
            <a:avLst/>
          </a:prstGeom>
        </p:spPr>
      </p:pic>
      <p:sp>
        <p:nvSpPr>
          <p:cNvPr id="130050" name="Title 1"/>
          <p:cNvSpPr>
            <a:spLocks noGrp="1"/>
          </p:cNvSpPr>
          <p:nvPr>
            <p:ph type="title" idx="4294967295"/>
          </p:nvPr>
        </p:nvSpPr>
        <p:spPr>
          <a:xfrm>
            <a:off x="2209800" y="4400550"/>
            <a:ext cx="7772400" cy="2000250"/>
          </a:xfrm>
        </p:spPr>
        <p:txBody>
          <a:bodyPr/>
          <a:lstStyle/>
          <a:p>
            <a:pPr algn="ctr"/>
            <a:r>
              <a:rPr lang="en-US" altLang="en-US" sz="6000" dirty="0">
                <a:effectLst>
                  <a:outerShdw blurRad="38100" dist="38100" dir="2700000" algn="tl">
                    <a:srgbClr val="000000">
                      <a:alpha val="43137"/>
                    </a:srgbClr>
                  </a:outerShdw>
                </a:effectLst>
              </a:rPr>
              <a:t>Conclusion</a:t>
            </a:r>
            <a:br>
              <a:rPr lang="en-US" altLang="en-US" sz="6000" dirty="0">
                <a:effectLst>
                  <a:outerShdw blurRad="38100" dist="38100" dir="2700000" algn="tl">
                    <a:srgbClr val="000000">
                      <a:alpha val="43137"/>
                    </a:srgbClr>
                  </a:outerShdw>
                </a:effectLst>
              </a:rPr>
            </a:br>
            <a:r>
              <a:rPr lang="en-US" altLang="en-US" sz="3600" b="1" u="sng" dirty="0">
                <a:solidFill>
                  <a:srgbClr val="FFFFCC"/>
                </a:solidFill>
                <a:effectLst>
                  <a:outerShdw blurRad="38100" dist="38100" dir="2700000" algn="tl">
                    <a:srgbClr val="000000">
                      <a:alpha val="43137"/>
                    </a:srgbClr>
                  </a:outerShdw>
                </a:effectLst>
                <a:ea typeface="+mn-ea"/>
                <a:cs typeface="+mn-cs"/>
              </a:rPr>
              <a:t>THE PROVISION</a:t>
            </a:r>
          </a:p>
        </p:txBody>
      </p:sp>
    </p:spTree>
    <p:extLst>
      <p:ext uri="{BB962C8B-B14F-4D97-AF65-F5344CB8AC3E}">
        <p14:creationId xmlns:p14="http://schemas.microsoft.com/office/powerpoint/2010/main" val="704385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D7044742-602A-4F11-9A46-652EBAEE8673}"/>
              </a:ext>
            </a:extLst>
          </p:cNvPr>
          <p:cNvSpPr>
            <a:spLocks noGrp="1" noChangeArrowheads="1"/>
          </p:cNvSpPr>
          <p:nvPr>
            <p:ph type="title"/>
          </p:nvPr>
        </p:nvSpPr>
        <p:spPr>
          <a:xfrm>
            <a:off x="2743200" y="228600"/>
            <a:ext cx="6705600" cy="914400"/>
          </a:xfrm>
        </p:spPr>
        <p:txBody>
          <a:bodyPr/>
          <a:lstStyle/>
          <a:p>
            <a:pPr algn="ctr"/>
            <a:r>
              <a:rPr lang="en-US" altLang="en-US" sz="3600" dirty="0"/>
              <a:t>Seven “I AM” statements in John</a:t>
            </a:r>
          </a:p>
        </p:txBody>
      </p:sp>
      <p:graphicFrame>
        <p:nvGraphicFramePr>
          <p:cNvPr id="16416" name="Group 32">
            <a:extLst>
              <a:ext uri="{FF2B5EF4-FFF2-40B4-BE49-F238E27FC236}">
                <a16:creationId xmlns:a16="http://schemas.microsoft.com/office/drawing/2014/main" id="{3384BFC1-8AD3-4F7F-B581-5F07023DBCF4}"/>
              </a:ext>
            </a:extLst>
          </p:cNvPr>
          <p:cNvGraphicFramePr>
            <a:graphicFrameLocks noGrp="1"/>
          </p:cNvGraphicFramePr>
          <p:nvPr>
            <p:extLst>
              <p:ext uri="{D42A27DB-BD31-4B8C-83A1-F6EECF244321}">
                <p14:modId xmlns:p14="http://schemas.microsoft.com/office/powerpoint/2010/main" val="1546999469"/>
              </p:ext>
            </p:extLst>
          </p:nvPr>
        </p:nvGraphicFramePr>
        <p:xfrm>
          <a:off x="2362200" y="1295401"/>
          <a:ext cx="8450580" cy="5172077"/>
        </p:xfrm>
        <a:graphic>
          <a:graphicData uri="http://schemas.openxmlformats.org/drawingml/2006/table">
            <a:tbl>
              <a:tblPr/>
              <a:tblGrid>
                <a:gridCol w="6562686">
                  <a:extLst>
                    <a:ext uri="{9D8B030D-6E8A-4147-A177-3AD203B41FA5}">
                      <a16:colId xmlns:a16="http://schemas.microsoft.com/office/drawing/2014/main" val="20000"/>
                    </a:ext>
                  </a:extLst>
                </a:gridCol>
                <a:gridCol w="1887894">
                  <a:extLst>
                    <a:ext uri="{9D8B030D-6E8A-4147-A177-3AD203B41FA5}">
                      <a16:colId xmlns:a16="http://schemas.microsoft.com/office/drawing/2014/main" val="20001"/>
                    </a:ext>
                  </a:extLst>
                </a:gridCol>
              </a:tblGrid>
              <a:tr h="58505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 I am the Bread of Life</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6:35</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58343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2. I am the Light of the world</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8:12</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3782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3. I am the Gate for the sheep</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10:7; cf. v.9</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4505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4. I am the Good Shepherd</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10:11,14</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74505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5. I am the Resurrection and the Life</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11:25</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3782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6. I am the Way and the Truth and the Life</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14:6</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3782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7. I am the true Vine</a:t>
                      </a:r>
                    </a:p>
                  </a:txBody>
                  <a:tcPr marT="46546" marB="4654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15:1; cf. v.5</a:t>
                      </a:r>
                    </a:p>
                  </a:txBody>
                  <a:tcPr marT="46546" marB="4654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69634" name="Picture 2" descr="j0242485">
            <a:extLst>
              <a:ext uri="{FF2B5EF4-FFF2-40B4-BE49-F238E27FC236}">
                <a16:creationId xmlns:a16="http://schemas.microsoft.com/office/drawing/2014/main" id="{4BFD7C92-7047-4697-88E4-2A0CE6837DE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r="43348"/>
          <a:stretch/>
        </p:blipFill>
        <p:spPr bwMode="auto">
          <a:xfrm>
            <a:off x="609608" y="1295400"/>
            <a:ext cx="167523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237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86C11-DC36-401D-867E-87DC74FB30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11:25-27</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said to 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 the resurrection and the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who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Me will live even if he dies,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everyone who lives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Me will never die. Do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She said to Him, ‘Yes, Lord; I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are the Christ, the Son of God,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who comes into the world.’”</a:t>
            </a:r>
          </a:p>
        </p:txBody>
      </p:sp>
    </p:spTree>
    <p:extLst>
      <p:ext uri="{BB962C8B-B14F-4D97-AF65-F5344CB8AC3E}">
        <p14:creationId xmlns:p14="http://schemas.microsoft.com/office/powerpoint/2010/main" val="501162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33650" y="293689"/>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CE0A6-8E04-44D8-BF31-1D0D86BCA821}"/>
              </a:ext>
            </a:extLst>
          </p:cNvPr>
          <p:cNvPicPr>
            <a:picLocks noChangeAspect="1"/>
          </p:cNvPicPr>
          <p:nvPr/>
        </p:nvPicPr>
        <p:blipFill>
          <a:blip r:embed="rId2"/>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BC472190-016F-4E35-9E10-E8E256379D55}"/>
              </a:ext>
            </a:extLst>
          </p:cNvPr>
          <p:cNvSpPr txBox="1"/>
          <p:nvPr/>
        </p:nvSpPr>
        <p:spPr>
          <a:xfrm>
            <a:off x="609600" y="0"/>
            <a:ext cx="10972800" cy="5009064"/>
          </a:xfrm>
          <a:prstGeom prst="rect">
            <a:avLst/>
          </a:prstGeom>
          <a:noFill/>
        </p:spPr>
        <p:txBody>
          <a:bodyPr wrap="square">
            <a:spAutoFit/>
          </a:body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consider that the sufferings of this present time are not worthy to be compared with the glory that is to be revealed to 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a:t>
            </a:r>
          </a:p>
        </p:txBody>
      </p:sp>
    </p:spTree>
    <p:extLst>
      <p:ext uri="{BB962C8B-B14F-4D97-AF65-F5344CB8AC3E}">
        <p14:creationId xmlns:p14="http://schemas.microsoft.com/office/powerpoint/2010/main" val="280677363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5803D-E873-8380-93D0-F08BCE1A94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0217E3-CE1A-EC27-A367-CC4897A8F959}"/>
              </a:ext>
            </a:extLst>
          </p:cNvPr>
          <p:cNvPicPr>
            <a:picLocks noChangeAspect="1"/>
          </p:cNvPicPr>
          <p:nvPr/>
        </p:nvPicPr>
        <p:blipFill>
          <a:blip r:embed="rId2"/>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B4A0C724-0361-0C4E-385B-BF71B9FB6418}"/>
              </a:ext>
            </a:extLst>
          </p:cNvPr>
          <p:cNvSpPr txBox="1"/>
          <p:nvPr/>
        </p:nvSpPr>
        <p:spPr>
          <a:xfrm>
            <a:off x="609600" y="0"/>
            <a:ext cx="10972800" cy="3439403"/>
          </a:xfrm>
          <a:prstGeom prst="rect">
            <a:avLst/>
          </a:prstGeom>
          <a:noFill/>
        </p:spPr>
        <p:txBody>
          <a:bodyPr wrap="square">
            <a:spAutoFit/>
          </a:body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whole creation groans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suffers the pains of childbirth together until now.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not only this, but also, we ourselves, having the first fruits of the Spirit, even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within ourselves, waiting eagerly for our adoption as sons,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redemption of our body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7597850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600200"/>
            <a:ext cx="10980114"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100" dirty="0">
                <a:effectLst>
                  <a:outerShdw blurRad="38100" dist="38100" dir="2700000" algn="tl">
                    <a:srgbClr val="000000">
                      <a:alpha val="43137"/>
                    </a:srgbClr>
                  </a:outerShdw>
                </a:effectLst>
              </a:rPr>
              <a:t>“</a:t>
            </a:r>
            <a:r>
              <a:rPr lang="en-US" sz="3100" dirty="0">
                <a:effectLst>
                  <a:outerShdw blurRad="38100" dist="38100" dir="2700000" algn="tl">
                    <a:srgbClr val="000000">
                      <a:alpha val="43137"/>
                    </a:srgbClr>
                  </a:outerShdw>
                </a:effectLst>
              </a:rPr>
              <a:t>We groan because we feel the pains associated with mortality, namely, our physical limitations, sickness, and the increasing disability that accompanies advancing age…We groan because we long to enter into whatever God has for us in the future: an intermediate body, a resurrection body, or a heavenly home. We want ‘to be clothed.’ God's promises of something better make us dissatisfied with what we have now. We long for the time when immortal life will, in a sense, consume what is mortal and dies.</a:t>
            </a:r>
            <a:r>
              <a:rPr lang="en-US" altLang="en-US" sz="31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2 Corinthians, </a:t>
            </a:r>
            <a:r>
              <a:rPr lang="en-US" altLang="en-US" sz="1800" dirty="0">
                <a:effectLst>
                  <a:outerShdw blurRad="38100" dist="38100" dir="2700000" algn="tl">
                    <a:srgbClr val="000000">
                      <a:alpha val="43137"/>
                    </a:srgbClr>
                  </a:outerShdw>
                </a:effectLst>
                <a:cs typeface="Calibri" panose="020F0502020204030204" pitchFamily="34" charset="0"/>
              </a:rPr>
              <a:t>p. 80-82.</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291482146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7442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2" name="Picture 1">
            <a:extLst>
              <a:ext uri="{FF2B5EF4-FFF2-40B4-BE49-F238E27FC236}">
                <a16:creationId xmlns:a16="http://schemas.microsoft.com/office/drawing/2014/main" id="{4FEEDF21-0E57-25C7-FA63-64E302E33D1E}"/>
              </a:ext>
            </a:extLst>
          </p:cNvPr>
          <p:cNvPicPr>
            <a:picLocks noChangeAspect="1"/>
          </p:cNvPicPr>
          <p:nvPr/>
        </p:nvPicPr>
        <p:blipFill>
          <a:blip r:embed="rId3"/>
          <a:srcRect t="14445" r="3827" b="18889"/>
          <a:stretch>
            <a:fillRect/>
          </a:stretch>
        </p:blipFill>
        <p:spPr>
          <a:xfrm>
            <a:off x="4447117" y="2590800"/>
            <a:ext cx="3297766" cy="2286000"/>
          </a:xfrm>
          <a:prstGeom prst="rect">
            <a:avLst/>
          </a:prstGeom>
        </p:spPr>
      </p:pic>
    </p:spTree>
    <p:extLst>
      <p:ext uri="{BB962C8B-B14F-4D97-AF65-F5344CB8AC3E}">
        <p14:creationId xmlns:p14="http://schemas.microsoft.com/office/powerpoint/2010/main" val="135999836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964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22616</TotalTime>
  <Words>2015</Words>
  <Application>Microsoft Office PowerPoint</Application>
  <PresentationFormat>Widescreen</PresentationFormat>
  <Paragraphs>228</Paragraphs>
  <Slides>50</Slides>
  <Notes>5</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Azure</vt:lpstr>
      <vt:lpstr>PowerPoint Presentation</vt:lpstr>
      <vt:lpstr>PowerPoint Presentation</vt:lpstr>
      <vt:lpstr>The Believer's Coming Resurrection Body</vt:lpstr>
      <vt:lpstr>The Believer's Coming Resurrection 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Believer's Coming Resurrection Body</vt:lpstr>
      <vt:lpstr>Differences Between the Earthly and Heavenly Bodies (1 Corinthians 15:42-44)</vt:lpstr>
      <vt:lpstr>PowerPoint Presentation</vt:lpstr>
      <vt:lpstr>ETERNAL STATE IS FUTURE</vt:lpstr>
      <vt:lpstr>ETERNAL STATE IS FUTURE</vt:lpstr>
      <vt:lpstr>PowerPoint Presentation</vt:lpstr>
      <vt:lpstr>PowerPoint Presentation</vt:lpstr>
      <vt:lpstr>The Believer's Coming Resurrection Body</vt:lpstr>
      <vt:lpstr>PowerPoint Presentation</vt:lpstr>
      <vt:lpstr>Tabernacle Diagram</vt:lpstr>
      <vt:lpstr>Ark of the Covenant</vt:lpstr>
      <vt:lpstr>ISRAEL’S FOUR TEMPLES</vt:lpstr>
      <vt:lpstr>ISRAEL’S FOUR TEMPLES</vt:lpstr>
      <vt:lpstr>PowerPoint Presentation</vt:lpstr>
      <vt:lpstr>The Believer's Coming Resurrection Body</vt:lpstr>
      <vt:lpstr>Christ's Resurrection Attested to by Eyewitnesses  (1 Corinthians 15:5-11)</vt:lpstr>
      <vt:lpstr>PowerPoint Presentation</vt:lpstr>
      <vt:lpstr>Naturalistic Theories </vt:lpstr>
      <vt:lpstr>Naturalistic Theories </vt:lpstr>
      <vt:lpstr>PowerPoint Presentation</vt:lpstr>
      <vt:lpstr>PowerPoint Presentation</vt:lpstr>
      <vt:lpstr>The Believer's Coming Resurrection Body</vt:lpstr>
      <vt:lpstr>Areas of Systematic Theology</vt:lpstr>
      <vt:lpstr>PowerPoint Presentation</vt:lpstr>
      <vt:lpstr>PowerPoint Presentation</vt:lpstr>
      <vt:lpstr>The Believer's Coming Resurrection Body</vt:lpstr>
      <vt:lpstr>Jerusalem Descending</vt:lpstr>
      <vt:lpstr>PowerPoint Presentation</vt:lpstr>
      <vt:lpstr>PowerPoint Presentation</vt:lpstr>
      <vt:lpstr>The Believer's Coming Resurrection Body</vt:lpstr>
      <vt:lpstr>PowerPoint Presentation</vt:lpstr>
      <vt:lpstr>PowerPoint Presentation</vt:lpstr>
      <vt:lpstr>PowerPoint Presentation</vt:lpstr>
      <vt:lpstr>PowerPoint Presentation</vt:lpstr>
      <vt:lpstr>The Believer's Coming Resurrection Body</vt:lpstr>
      <vt:lpstr>Conclusion THE PROVISION</vt:lpstr>
      <vt:lpstr>Seven “I AM” statements in John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Resurrection Body - 2026</dc:title>
  <dc:subject>Resurrection Body</dc:subject>
  <dc:creator>A. Woods</dc:creator>
  <dc:description>Modified by Jim McGowan</dc:description>
  <cp:lastModifiedBy>awoods@slbc.org</cp:lastModifiedBy>
  <cp:revision>2468</cp:revision>
  <cp:lastPrinted>2023-04-08T18:19:51Z</cp:lastPrinted>
  <dcterms:created xsi:type="dcterms:W3CDTF">2009-03-17T12:21:13Z</dcterms:created>
  <dcterms:modified xsi:type="dcterms:W3CDTF">2026-04-04T16:06:06Z</dcterms:modified>
</cp:coreProperties>
</file>