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42"/>
  </p:notesMasterIdLst>
  <p:handoutMasterIdLst>
    <p:handoutMasterId r:id="rId43"/>
  </p:handoutMasterIdLst>
  <p:sldIdLst>
    <p:sldId id="11071" r:id="rId4"/>
    <p:sldId id="28432" r:id="rId5"/>
    <p:sldId id="27619" r:id="rId6"/>
    <p:sldId id="28380" r:id="rId7"/>
    <p:sldId id="28557" r:id="rId8"/>
    <p:sldId id="28433" r:id="rId9"/>
    <p:sldId id="28456" r:id="rId10"/>
    <p:sldId id="28434" r:id="rId11"/>
    <p:sldId id="28085" r:id="rId12"/>
    <p:sldId id="28435" r:id="rId13"/>
    <p:sldId id="28494" r:id="rId14"/>
    <p:sldId id="28493" r:id="rId15"/>
    <p:sldId id="28521" r:id="rId16"/>
    <p:sldId id="28550" r:id="rId17"/>
    <p:sldId id="28538" r:id="rId18"/>
    <p:sldId id="28539" r:id="rId19"/>
    <p:sldId id="28540" r:id="rId20"/>
    <p:sldId id="28551" r:id="rId21"/>
    <p:sldId id="28531" r:id="rId22"/>
    <p:sldId id="28558" r:id="rId23"/>
    <p:sldId id="28559" r:id="rId24"/>
    <p:sldId id="10388" r:id="rId25"/>
    <p:sldId id="10389" r:id="rId26"/>
    <p:sldId id="28388" r:id="rId27"/>
    <p:sldId id="3848" r:id="rId28"/>
    <p:sldId id="3849" r:id="rId29"/>
    <p:sldId id="28454" r:id="rId30"/>
    <p:sldId id="3825" r:id="rId31"/>
    <p:sldId id="28552" r:id="rId32"/>
    <p:sldId id="28541" r:id="rId33"/>
    <p:sldId id="28560" r:id="rId34"/>
    <p:sldId id="9356" r:id="rId35"/>
    <p:sldId id="9105" r:id="rId36"/>
    <p:sldId id="28553" r:id="rId37"/>
    <p:sldId id="28543" r:id="rId38"/>
    <p:sldId id="28554" r:id="rId39"/>
    <p:sldId id="28483" r:id="rId40"/>
    <p:sldId id="28484" r:id="rId41"/>
  </p:sldIdLst>
  <p:sldSz cx="12192000" cy="6858000"/>
  <p:notesSz cx="7315200" cy="96012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00FF"/>
    <a:srgbClr val="FFFF99"/>
    <a:srgbClr val="66FF66"/>
    <a:srgbClr val="000066"/>
    <a:srgbClr val="0000CC"/>
    <a:srgbClr val="006600"/>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62E8D-738D-4A9E-AE5A-DCA394A56CF5}" v="7" dt="2026-03-28T20:36:08.13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p:scale>
          <a:sx n="100" d="100"/>
          <a:sy n="100" d="100"/>
        </p:scale>
        <p:origin x="974" y="4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728" y="9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C25796A-7B39-4A71-8A01-5B1771AE4BD7}"/>
    <pc:docChg chg="undo custSel addSld delSld modSld sldOrd modHandout">
      <pc:chgData name="Jim McGowan" userId="e2c7446dd3aca506" providerId="LiveId" clId="{9C25796A-7B39-4A71-8A01-5B1771AE4BD7}" dt="2026-03-28T20:36:55.721" v="748" actId="20577"/>
      <pc:docMkLst>
        <pc:docMk/>
      </pc:docMkLst>
      <pc:sldChg chg="modSp add del mod">
        <pc:chgData name="Jim McGowan" userId="e2c7446dd3aca506" providerId="LiveId" clId="{9C25796A-7B39-4A71-8A01-5B1771AE4BD7}" dt="2026-03-28T20:24:23.038" v="736" actId="47"/>
        <pc:sldMkLst>
          <pc:docMk/>
          <pc:sldMk cId="3003547416" sldId="2191"/>
        </pc:sldMkLst>
      </pc:sldChg>
      <pc:sldChg chg="modSp add mod">
        <pc:chgData name="Jim McGowan" userId="e2c7446dd3aca506" providerId="LiveId" clId="{9C25796A-7B39-4A71-8A01-5B1771AE4BD7}" dt="2026-03-02T16:01:43.450" v="648" actId="1582"/>
        <pc:sldMkLst>
          <pc:docMk/>
          <pc:sldMk cId="3972080579" sldId="3825"/>
        </pc:sldMkLst>
        <pc:picChg chg="mod">
          <ac:chgData name="Jim McGowan" userId="e2c7446dd3aca506" providerId="LiveId" clId="{9C25796A-7B39-4A71-8A01-5B1771AE4BD7}" dt="2026-03-02T16:01:43.450" v="648" actId="1582"/>
          <ac:picMkLst>
            <pc:docMk/>
            <pc:sldMk cId="3972080579" sldId="3825"/>
            <ac:picMk id="2" creationId="{EF876367-5F08-4823-BAFD-729EE69F89DB}"/>
          </ac:picMkLst>
        </pc:picChg>
      </pc:sldChg>
      <pc:sldChg chg="modSp add mod">
        <pc:chgData name="Jim McGowan" userId="e2c7446dd3aca506" providerId="LiveId" clId="{9C25796A-7B39-4A71-8A01-5B1771AE4BD7}" dt="2026-03-02T15:59:21.572" v="640" actId="108"/>
        <pc:sldMkLst>
          <pc:docMk/>
          <pc:sldMk cId="3986045607" sldId="3848"/>
        </pc:sldMkLst>
        <pc:spChg chg="mod">
          <ac:chgData name="Jim McGowan" userId="e2c7446dd3aca506" providerId="LiveId" clId="{9C25796A-7B39-4A71-8A01-5B1771AE4BD7}" dt="2026-03-02T15:59:21.572" v="640" actId="108"/>
          <ac:spMkLst>
            <pc:docMk/>
            <pc:sldMk cId="3986045607" sldId="3848"/>
            <ac:spMk id="134147" creationId="{00000000-0000-0000-0000-000000000000}"/>
          </ac:spMkLst>
        </pc:spChg>
      </pc:sldChg>
      <pc:sldChg chg="modSp add mod">
        <pc:chgData name="Jim McGowan" userId="e2c7446dd3aca506" providerId="LiveId" clId="{9C25796A-7B39-4A71-8A01-5B1771AE4BD7}" dt="2026-03-02T15:59:29.464" v="641" actId="108"/>
        <pc:sldMkLst>
          <pc:docMk/>
          <pc:sldMk cId="1846451144" sldId="3849"/>
        </pc:sldMkLst>
        <pc:spChg chg="mod">
          <ac:chgData name="Jim McGowan" userId="e2c7446dd3aca506" providerId="LiveId" clId="{9C25796A-7B39-4A71-8A01-5B1771AE4BD7}" dt="2026-03-02T15:59:29.464" v="641" actId="108"/>
          <ac:spMkLst>
            <pc:docMk/>
            <pc:sldMk cId="1846451144" sldId="3849"/>
            <ac:spMk id="134147" creationId="{00000000-0000-0000-0000-000000000000}"/>
          </ac:spMkLst>
        </pc:spChg>
      </pc:sldChg>
      <pc:sldChg chg="modSp add del mod">
        <pc:chgData name="Jim McGowan" userId="e2c7446dd3aca506" providerId="LiveId" clId="{9C25796A-7B39-4A71-8A01-5B1771AE4BD7}" dt="2026-03-28T20:24:23.038" v="736" actId="47"/>
        <pc:sldMkLst>
          <pc:docMk/>
          <pc:sldMk cId="2116387984" sldId="6553"/>
        </pc:sldMkLst>
      </pc:sldChg>
      <pc:sldChg chg="add del">
        <pc:chgData name="Jim McGowan" userId="e2c7446dd3aca506" providerId="LiveId" clId="{9C25796A-7B39-4A71-8A01-5B1771AE4BD7}" dt="2026-03-28T20:24:23.038" v="736" actId="47"/>
        <pc:sldMkLst>
          <pc:docMk/>
          <pc:sldMk cId="574858184" sldId="7878"/>
        </pc:sldMkLst>
      </pc:sldChg>
      <pc:sldChg chg="modSp add del mod">
        <pc:chgData name="Jim McGowan" userId="e2c7446dd3aca506" providerId="LiveId" clId="{9C25796A-7B39-4A71-8A01-5B1771AE4BD7}" dt="2026-03-28T20:24:23.038" v="736" actId="47"/>
        <pc:sldMkLst>
          <pc:docMk/>
          <pc:sldMk cId="3160303007" sldId="7884"/>
        </pc:sldMkLst>
      </pc:sldChg>
      <pc:sldChg chg="add">
        <pc:chgData name="Jim McGowan" userId="e2c7446dd3aca506" providerId="LiveId" clId="{9C25796A-7B39-4A71-8A01-5B1771AE4BD7}" dt="2026-03-28T20:36:08.124" v="744"/>
        <pc:sldMkLst>
          <pc:docMk/>
          <pc:sldMk cId="1113796282" sldId="9105"/>
        </pc:sldMkLst>
      </pc:sldChg>
      <pc:sldChg chg="modSp add mod">
        <pc:chgData name="Jim McGowan" userId="e2c7446dd3aca506" providerId="LiveId" clId="{9C25796A-7B39-4A71-8A01-5B1771AE4BD7}" dt="2026-03-02T16:02:41.709" v="652" actId="108"/>
        <pc:sldMkLst>
          <pc:docMk/>
          <pc:sldMk cId="495647804" sldId="9356"/>
        </pc:sldMkLst>
        <pc:spChg chg="mod">
          <ac:chgData name="Jim McGowan" userId="e2c7446dd3aca506" providerId="LiveId" clId="{9C25796A-7B39-4A71-8A01-5B1771AE4BD7}" dt="2026-03-02T16:02:41.709" v="652" actId="108"/>
          <ac:spMkLst>
            <pc:docMk/>
            <pc:sldMk cId="495647804" sldId="9356"/>
            <ac:spMk id="4" creationId="{EAD1D9B2-4B72-5D92-CB68-48E822A0C6CB}"/>
          </ac:spMkLst>
        </pc:spChg>
      </pc:sldChg>
      <pc:sldChg chg="modSp add mod">
        <pc:chgData name="Jim McGowan" userId="e2c7446dd3aca506" providerId="LiveId" clId="{9C25796A-7B39-4A71-8A01-5B1771AE4BD7}" dt="2026-03-02T15:59:06.247" v="637" actId="108"/>
        <pc:sldMkLst>
          <pc:docMk/>
          <pc:sldMk cId="3065190898" sldId="10388"/>
        </pc:sldMkLst>
        <pc:spChg chg="mod">
          <ac:chgData name="Jim McGowan" userId="e2c7446dd3aca506" providerId="LiveId" clId="{9C25796A-7B39-4A71-8A01-5B1771AE4BD7}" dt="2026-03-02T15:59:06.247" v="637" actId="108"/>
          <ac:spMkLst>
            <pc:docMk/>
            <pc:sldMk cId="3065190898" sldId="10388"/>
            <ac:spMk id="38914" creationId="{00000000-0000-0000-0000-000000000000}"/>
          </ac:spMkLst>
        </pc:spChg>
      </pc:sldChg>
      <pc:sldChg chg="modSp add mod">
        <pc:chgData name="Jim McGowan" userId="e2c7446dd3aca506" providerId="LiveId" clId="{9C25796A-7B39-4A71-8A01-5B1771AE4BD7}" dt="2026-03-02T15:59:10.638" v="638" actId="108"/>
        <pc:sldMkLst>
          <pc:docMk/>
          <pc:sldMk cId="650928613" sldId="10389"/>
        </pc:sldMkLst>
        <pc:spChg chg="mod">
          <ac:chgData name="Jim McGowan" userId="e2c7446dd3aca506" providerId="LiveId" clId="{9C25796A-7B39-4A71-8A01-5B1771AE4BD7}" dt="2026-03-02T15:59:10.638" v="638" actId="108"/>
          <ac:spMkLst>
            <pc:docMk/>
            <pc:sldMk cId="650928613" sldId="10389"/>
            <ac:spMk id="38914" creationId="{00000000-0000-0000-0000-000000000000}"/>
          </ac:spMkLst>
        </pc:spChg>
      </pc:sldChg>
      <pc:sldChg chg="modSp">
        <pc:chgData name="Jim McGowan" userId="e2c7446dd3aca506" providerId="LiveId" clId="{9C25796A-7B39-4A71-8A01-5B1771AE4BD7}" dt="2026-03-02T15:35:29.050" v="509"/>
        <pc:sldMkLst>
          <pc:docMk/>
          <pc:sldMk cId="2925293983" sldId="27619"/>
        </pc:sldMkLst>
        <pc:spChg chg="mod">
          <ac:chgData name="Jim McGowan" userId="e2c7446dd3aca506" providerId="LiveId" clId="{9C25796A-7B39-4A71-8A01-5B1771AE4BD7}" dt="2026-03-02T15:35:29.050" v="509"/>
          <ac:spMkLst>
            <pc:docMk/>
            <pc:sldMk cId="2925293983" sldId="27619"/>
            <ac:spMk id="68611" creationId="{306C6540-0865-D043-9788-FDE66177F4D7}"/>
          </ac:spMkLst>
        </pc:spChg>
      </pc:sldChg>
      <pc:sldChg chg="modSp mod">
        <pc:chgData name="Jim McGowan" userId="e2c7446dd3aca506" providerId="LiveId" clId="{9C25796A-7B39-4A71-8A01-5B1771AE4BD7}" dt="2026-03-11T14:38:24.230" v="678" actId="12789"/>
        <pc:sldMkLst>
          <pc:docMk/>
          <pc:sldMk cId="1835836438" sldId="28380"/>
        </pc:sldMkLst>
        <pc:picChg chg="mod">
          <ac:chgData name="Jim McGowan" userId="e2c7446dd3aca506" providerId="LiveId" clId="{9C25796A-7B39-4A71-8A01-5B1771AE4BD7}" dt="2026-03-11T14:38:24.230" v="678" actId="12789"/>
          <ac:picMkLst>
            <pc:docMk/>
            <pc:sldMk cId="1835836438" sldId="28380"/>
            <ac:picMk id="3" creationId="{EAF27C7C-E7BF-5FF2-8ED9-92AF494DA22D}"/>
          </ac:picMkLst>
        </pc:picChg>
      </pc:sldChg>
      <pc:sldChg chg="modSp add mod">
        <pc:chgData name="Jim McGowan" userId="e2c7446dd3aca506" providerId="LiveId" clId="{9C25796A-7B39-4A71-8A01-5B1771AE4BD7}" dt="2026-03-02T15:59:14.545" v="639" actId="108"/>
        <pc:sldMkLst>
          <pc:docMk/>
          <pc:sldMk cId="4015790900" sldId="28388"/>
        </pc:sldMkLst>
        <pc:spChg chg="mod">
          <ac:chgData name="Jim McGowan" userId="e2c7446dd3aca506" providerId="LiveId" clId="{9C25796A-7B39-4A71-8A01-5B1771AE4BD7}" dt="2026-03-02T15:59:14.545" v="639" actId="108"/>
          <ac:spMkLst>
            <pc:docMk/>
            <pc:sldMk cId="4015790900" sldId="28388"/>
            <ac:spMk id="7" creationId="{368363F4-F333-8512-E096-DDB0BAFD2359}"/>
          </ac:spMkLst>
        </pc:spChg>
      </pc:sldChg>
      <pc:sldChg chg="modSp add del mod">
        <pc:chgData name="Jim McGowan" userId="e2c7446dd3aca506" providerId="LiveId" clId="{9C25796A-7B39-4A71-8A01-5B1771AE4BD7}" dt="2026-03-28T20:24:23.038" v="736" actId="47"/>
        <pc:sldMkLst>
          <pc:docMk/>
          <pc:sldMk cId="256830168" sldId="28391"/>
        </pc:sldMkLst>
      </pc:sldChg>
      <pc:sldChg chg="modSp mod">
        <pc:chgData name="Jim McGowan" userId="e2c7446dd3aca506" providerId="LiveId" clId="{9C25796A-7B39-4A71-8A01-5B1771AE4BD7}" dt="2026-03-28T20:36:55.721" v="748" actId="20577"/>
        <pc:sldMkLst>
          <pc:docMk/>
          <pc:sldMk cId="3389016780" sldId="28432"/>
        </pc:sldMkLst>
        <pc:spChg chg="mod">
          <ac:chgData name="Jim McGowan" userId="e2c7446dd3aca506" providerId="LiveId" clId="{9C25796A-7B39-4A71-8A01-5B1771AE4BD7}" dt="2026-03-28T20:36:55.721" v="748" actId="20577"/>
          <ac:spMkLst>
            <pc:docMk/>
            <pc:sldMk cId="3389016780" sldId="28432"/>
            <ac:spMk id="3" creationId="{426D14AA-572E-CFC4-4465-45CD4E8B3182}"/>
          </ac:spMkLst>
        </pc:spChg>
        <pc:spChg chg="mod">
          <ac:chgData name="Jim McGowan" userId="e2c7446dd3aca506" providerId="LiveId" clId="{9C25796A-7B39-4A71-8A01-5B1771AE4BD7}" dt="2026-03-02T16:03:10.102" v="653" actId="113"/>
          <ac:spMkLst>
            <pc:docMk/>
            <pc:sldMk cId="3389016780" sldId="28432"/>
            <ac:spMk id="14338" creationId="{68668771-D526-049B-5390-752256BD6E13}"/>
          </ac:spMkLst>
        </pc:spChg>
      </pc:sldChg>
      <pc:sldChg chg="modSp mod">
        <pc:chgData name="Jim McGowan" userId="e2c7446dd3aca506" providerId="LiveId" clId="{9C25796A-7B39-4A71-8A01-5B1771AE4BD7}" dt="2026-03-02T16:03:32.387" v="654" actId="108"/>
        <pc:sldMkLst>
          <pc:docMk/>
          <pc:sldMk cId="2406148644" sldId="28433"/>
        </pc:sldMkLst>
        <pc:spChg chg="mod">
          <ac:chgData name="Jim McGowan" userId="e2c7446dd3aca506" providerId="LiveId" clId="{9C25796A-7B39-4A71-8A01-5B1771AE4BD7}" dt="2026-03-02T16:03:32.387" v="654" actId="108"/>
          <ac:spMkLst>
            <pc:docMk/>
            <pc:sldMk cId="2406148644" sldId="28433"/>
            <ac:spMk id="14338" creationId="{CEE6102C-F47A-2593-7F18-B68424E4ED24}"/>
          </ac:spMkLst>
        </pc:spChg>
      </pc:sldChg>
      <pc:sldChg chg="modSp mod">
        <pc:chgData name="Jim McGowan" userId="e2c7446dd3aca506" providerId="LiveId" clId="{9C25796A-7B39-4A71-8A01-5B1771AE4BD7}" dt="2026-03-02T16:03:38.450" v="655" actId="108"/>
        <pc:sldMkLst>
          <pc:docMk/>
          <pc:sldMk cId="1511541208" sldId="28434"/>
        </pc:sldMkLst>
        <pc:spChg chg="mod">
          <ac:chgData name="Jim McGowan" userId="e2c7446dd3aca506" providerId="LiveId" clId="{9C25796A-7B39-4A71-8A01-5B1771AE4BD7}" dt="2026-03-02T16:03:38.450" v="655" actId="108"/>
          <ac:spMkLst>
            <pc:docMk/>
            <pc:sldMk cId="1511541208" sldId="28434"/>
            <ac:spMk id="14338" creationId="{6AAC17E7-8F8C-7A47-BF68-6563BDA5F139}"/>
          </ac:spMkLst>
        </pc:spChg>
      </pc:sldChg>
      <pc:sldChg chg="modSp mod">
        <pc:chgData name="Jim McGowan" userId="e2c7446dd3aca506" providerId="LiveId" clId="{9C25796A-7B39-4A71-8A01-5B1771AE4BD7}" dt="2026-03-02T16:03:44.080" v="656" actId="108"/>
        <pc:sldMkLst>
          <pc:docMk/>
          <pc:sldMk cId="3010973813" sldId="28435"/>
        </pc:sldMkLst>
        <pc:spChg chg="mod">
          <ac:chgData name="Jim McGowan" userId="e2c7446dd3aca506" providerId="LiveId" clId="{9C25796A-7B39-4A71-8A01-5B1771AE4BD7}" dt="2026-03-02T16:03:44.080" v="656" actId="108"/>
          <ac:spMkLst>
            <pc:docMk/>
            <pc:sldMk cId="3010973813" sldId="28435"/>
            <ac:spMk id="14338" creationId="{5E9A709D-D60A-82D1-87D2-AA5FB3F7E486}"/>
          </ac:spMkLst>
        </pc:spChg>
      </pc:sldChg>
      <pc:sldChg chg="add">
        <pc:chgData name="Jim McGowan" userId="e2c7446dd3aca506" providerId="LiveId" clId="{9C25796A-7B39-4A71-8A01-5B1771AE4BD7}" dt="2026-03-02T15:28:23.010" v="461"/>
        <pc:sldMkLst>
          <pc:docMk/>
          <pc:sldMk cId="3516194761" sldId="28454"/>
        </pc:sldMkLst>
      </pc:sldChg>
      <pc:sldChg chg="add del">
        <pc:chgData name="Jim McGowan" userId="e2c7446dd3aca506" providerId="LiveId" clId="{9C25796A-7B39-4A71-8A01-5B1771AE4BD7}" dt="2026-03-28T20:24:23.038" v="736" actId="47"/>
        <pc:sldMkLst>
          <pc:docMk/>
          <pc:sldMk cId="3575747490" sldId="28478"/>
        </pc:sldMkLst>
      </pc:sldChg>
      <pc:sldChg chg="modSp mod">
        <pc:chgData name="Jim McGowan" userId="e2c7446dd3aca506" providerId="LiveId" clId="{9C25796A-7B39-4A71-8A01-5B1771AE4BD7}" dt="2026-03-02T16:04:35.944" v="660" actId="113"/>
        <pc:sldMkLst>
          <pc:docMk/>
          <pc:sldMk cId="2850617146" sldId="28484"/>
        </pc:sldMkLst>
        <pc:spChg chg="mod">
          <ac:chgData name="Jim McGowan" userId="e2c7446dd3aca506" providerId="LiveId" clId="{9C25796A-7B39-4A71-8A01-5B1771AE4BD7}" dt="2026-03-02T16:04:35.944" v="660" actId="113"/>
          <ac:spMkLst>
            <pc:docMk/>
            <pc:sldMk cId="2850617146" sldId="28484"/>
            <ac:spMk id="14338" creationId="{FC8865AB-F488-780F-CE3A-D1291DBD3AC0}"/>
          </ac:spMkLst>
        </pc:spChg>
      </pc:sldChg>
      <pc:sldChg chg="modSp add del mod">
        <pc:chgData name="Jim McGowan" userId="e2c7446dd3aca506" providerId="LiveId" clId="{9C25796A-7B39-4A71-8A01-5B1771AE4BD7}" dt="2026-03-21T20:16:23.170" v="731" actId="108"/>
        <pc:sldMkLst>
          <pc:docMk/>
          <pc:sldMk cId="1452631409" sldId="28493"/>
        </pc:sldMkLst>
        <pc:spChg chg="mod">
          <ac:chgData name="Jim McGowan" userId="e2c7446dd3aca506" providerId="LiveId" clId="{9C25796A-7B39-4A71-8A01-5B1771AE4BD7}" dt="2026-03-21T20:16:23.170" v="731" actId="108"/>
          <ac:spMkLst>
            <pc:docMk/>
            <pc:sldMk cId="1452631409" sldId="28493"/>
            <ac:spMk id="3" creationId="{99875092-6879-40C7-1E65-928CAF4286DE}"/>
          </ac:spMkLst>
        </pc:spChg>
      </pc:sldChg>
      <pc:sldChg chg="addSp modSp">
        <pc:chgData name="Jim McGowan" userId="e2c7446dd3aca506" providerId="LiveId" clId="{9C25796A-7B39-4A71-8A01-5B1771AE4BD7}" dt="2026-03-02T15:27:18.350" v="458"/>
        <pc:sldMkLst>
          <pc:docMk/>
          <pc:sldMk cId="2491231860" sldId="28494"/>
        </pc:sldMkLst>
      </pc:sldChg>
      <pc:sldChg chg="modSp add mod">
        <pc:chgData name="Jim McGowan" userId="e2c7446dd3aca506" providerId="LiveId" clId="{9C25796A-7B39-4A71-8A01-5B1771AE4BD7}" dt="2026-03-02T16:03:54.612" v="657" actId="108"/>
        <pc:sldMkLst>
          <pc:docMk/>
          <pc:sldMk cId="4239638977" sldId="28521"/>
        </pc:sldMkLst>
        <pc:spChg chg="mod">
          <ac:chgData name="Jim McGowan" userId="e2c7446dd3aca506" providerId="LiveId" clId="{9C25796A-7B39-4A71-8A01-5B1771AE4BD7}" dt="2026-03-02T16:03:54.612" v="657" actId="108"/>
          <ac:spMkLst>
            <pc:docMk/>
            <pc:sldMk cId="4239638977" sldId="28521"/>
            <ac:spMk id="14338" creationId="{FA4DA986-0928-F14C-2600-49EECF4CC4AE}"/>
          </ac:spMkLst>
        </pc:spChg>
      </pc:sldChg>
      <pc:sldChg chg="addSp delSp modSp add del mod">
        <pc:chgData name="Jim McGowan" userId="e2c7446dd3aca506" providerId="LiveId" clId="{9C25796A-7B39-4A71-8A01-5B1771AE4BD7}" dt="2026-03-28T20:34:34.739" v="740"/>
        <pc:sldMkLst>
          <pc:docMk/>
          <pc:sldMk cId="2499885604" sldId="28531"/>
        </pc:sldMkLst>
        <pc:spChg chg="mod">
          <ac:chgData name="Jim McGowan" userId="e2c7446dd3aca506" providerId="LiveId" clId="{9C25796A-7B39-4A71-8A01-5B1771AE4BD7}" dt="2026-03-28T20:34:34.739" v="740"/>
          <ac:spMkLst>
            <pc:docMk/>
            <pc:sldMk cId="2499885604" sldId="28531"/>
            <ac:spMk id="68611" creationId="{306C6540-0865-D043-9788-FDE66177F4D7}"/>
          </ac:spMkLst>
        </pc:spChg>
      </pc:sldChg>
      <pc:sldChg chg="addSp delSp modSp add del mod">
        <pc:chgData name="Jim McGowan" userId="e2c7446dd3aca506" providerId="LiveId" clId="{9C25796A-7B39-4A71-8A01-5B1771AE4BD7}" dt="2026-03-28T20:24:23.038" v="736" actId="47"/>
        <pc:sldMkLst>
          <pc:docMk/>
          <pc:sldMk cId="2721992257" sldId="28532"/>
        </pc:sldMkLst>
      </pc:sldChg>
      <pc:sldChg chg="addSp delSp modSp add del mod">
        <pc:chgData name="Jim McGowan" userId="e2c7446dd3aca506" providerId="LiveId" clId="{9C25796A-7B39-4A71-8A01-5B1771AE4BD7}" dt="2026-03-28T20:24:23.038" v="736" actId="47"/>
        <pc:sldMkLst>
          <pc:docMk/>
          <pc:sldMk cId="63885727" sldId="28533"/>
        </pc:sldMkLst>
      </pc:sldChg>
      <pc:sldChg chg="modSp add del mod">
        <pc:chgData name="Jim McGowan" userId="e2c7446dd3aca506" providerId="LiveId" clId="{9C25796A-7B39-4A71-8A01-5B1771AE4BD7}" dt="2026-03-28T20:24:23.038" v="736" actId="47"/>
        <pc:sldMkLst>
          <pc:docMk/>
          <pc:sldMk cId="2459212449" sldId="28534"/>
        </pc:sldMkLst>
      </pc:sldChg>
      <pc:sldChg chg="modSp add del mod">
        <pc:chgData name="Jim McGowan" userId="e2c7446dd3aca506" providerId="LiveId" clId="{9C25796A-7B39-4A71-8A01-5B1771AE4BD7}" dt="2026-03-28T20:24:23.038" v="736" actId="47"/>
        <pc:sldMkLst>
          <pc:docMk/>
          <pc:sldMk cId="3242659820" sldId="28536"/>
        </pc:sldMkLst>
      </pc:sldChg>
      <pc:sldChg chg="modSp add del mod">
        <pc:chgData name="Jim McGowan" userId="e2c7446dd3aca506" providerId="LiveId" clId="{9C25796A-7B39-4A71-8A01-5B1771AE4BD7}" dt="2026-03-28T20:24:23.038" v="736" actId="47"/>
        <pc:sldMkLst>
          <pc:docMk/>
          <pc:sldMk cId="842462955" sldId="28537"/>
        </pc:sldMkLst>
      </pc:sldChg>
      <pc:sldChg chg="modSp add mod">
        <pc:chgData name="Jim McGowan" userId="e2c7446dd3aca506" providerId="LiveId" clId="{9C25796A-7B39-4A71-8A01-5B1771AE4BD7}" dt="2026-03-02T15:55:29.628" v="615" actId="1036"/>
        <pc:sldMkLst>
          <pc:docMk/>
          <pc:sldMk cId="1893856754" sldId="28538"/>
        </pc:sldMkLst>
        <pc:spChg chg="mod">
          <ac:chgData name="Jim McGowan" userId="e2c7446dd3aca506" providerId="LiveId" clId="{9C25796A-7B39-4A71-8A01-5B1771AE4BD7}" dt="2026-03-02T15:55:29.628" v="615" actId="1036"/>
          <ac:spMkLst>
            <pc:docMk/>
            <pc:sldMk cId="1893856754" sldId="28538"/>
            <ac:spMk id="68611" creationId="{306C6540-0865-D043-9788-FDE66177F4D7}"/>
          </ac:spMkLst>
        </pc:spChg>
      </pc:sldChg>
      <pc:sldChg chg="modSp add mod">
        <pc:chgData name="Jim McGowan" userId="e2c7446dd3aca506" providerId="LiveId" clId="{9C25796A-7B39-4A71-8A01-5B1771AE4BD7}" dt="2026-03-02T15:55:53.690" v="616" actId="1036"/>
        <pc:sldMkLst>
          <pc:docMk/>
          <pc:sldMk cId="1987227451" sldId="28539"/>
        </pc:sldMkLst>
        <pc:spChg chg="mod">
          <ac:chgData name="Jim McGowan" userId="e2c7446dd3aca506" providerId="LiveId" clId="{9C25796A-7B39-4A71-8A01-5B1771AE4BD7}" dt="2026-03-02T15:55:53.690" v="616" actId="1036"/>
          <ac:spMkLst>
            <pc:docMk/>
            <pc:sldMk cId="1987227451" sldId="28539"/>
            <ac:spMk id="68611" creationId="{306C6540-0865-D043-9788-FDE66177F4D7}"/>
          </ac:spMkLst>
        </pc:spChg>
      </pc:sldChg>
      <pc:sldChg chg="modSp add mod">
        <pc:chgData name="Jim McGowan" userId="e2c7446dd3aca506" providerId="LiveId" clId="{9C25796A-7B39-4A71-8A01-5B1771AE4BD7}" dt="2026-03-02T15:56:51.749" v="621"/>
        <pc:sldMkLst>
          <pc:docMk/>
          <pc:sldMk cId="947446694" sldId="28540"/>
        </pc:sldMkLst>
        <pc:spChg chg="mod">
          <ac:chgData name="Jim McGowan" userId="e2c7446dd3aca506" providerId="LiveId" clId="{9C25796A-7B39-4A71-8A01-5B1771AE4BD7}" dt="2026-03-02T15:56:51.749" v="621"/>
          <ac:spMkLst>
            <pc:docMk/>
            <pc:sldMk cId="947446694" sldId="28540"/>
            <ac:spMk id="68611" creationId="{306C6540-0865-D043-9788-FDE66177F4D7}"/>
          </ac:spMkLst>
        </pc:spChg>
      </pc:sldChg>
      <pc:sldChg chg="modSp add mod">
        <pc:chgData name="Jim McGowan" userId="e2c7446dd3aca506" providerId="LiveId" clId="{9C25796A-7B39-4A71-8A01-5B1771AE4BD7}" dt="2026-03-02T16:02:18.871" v="651" actId="255"/>
        <pc:sldMkLst>
          <pc:docMk/>
          <pc:sldMk cId="862381129" sldId="28541"/>
        </pc:sldMkLst>
        <pc:spChg chg="mod">
          <ac:chgData name="Jim McGowan" userId="e2c7446dd3aca506" providerId="LiveId" clId="{9C25796A-7B39-4A71-8A01-5B1771AE4BD7}" dt="2026-03-02T16:02:18.871" v="651" actId="255"/>
          <ac:spMkLst>
            <pc:docMk/>
            <pc:sldMk cId="862381129" sldId="28541"/>
            <ac:spMk id="68611" creationId="{306C6540-0865-D043-9788-FDE66177F4D7}"/>
          </ac:spMkLst>
        </pc:spChg>
      </pc:sldChg>
      <pc:sldChg chg="modSp add mod">
        <pc:chgData name="Jim McGowan" userId="e2c7446dd3aca506" providerId="LiveId" clId="{9C25796A-7B39-4A71-8A01-5B1771AE4BD7}" dt="2026-03-02T16:04:14.166" v="658" actId="108"/>
        <pc:sldMkLst>
          <pc:docMk/>
          <pc:sldMk cId="4237629165" sldId="28543"/>
        </pc:sldMkLst>
        <pc:spChg chg="mod">
          <ac:chgData name="Jim McGowan" userId="e2c7446dd3aca506" providerId="LiveId" clId="{9C25796A-7B39-4A71-8A01-5B1771AE4BD7}" dt="2026-03-02T16:04:14.166" v="658" actId="108"/>
          <ac:spMkLst>
            <pc:docMk/>
            <pc:sldMk cId="4237629165" sldId="28543"/>
            <ac:spMk id="14338" creationId="{DEB934F9-19E6-742A-C8FC-29DA95E1779C}"/>
          </ac:spMkLst>
        </pc:spChg>
      </pc:sldChg>
      <pc:sldChg chg="modSp add del mod">
        <pc:chgData name="Jim McGowan" userId="e2c7446dd3aca506" providerId="LiveId" clId="{9C25796A-7B39-4A71-8A01-5B1771AE4BD7}" dt="2026-03-28T20:24:23.038" v="736" actId="47"/>
        <pc:sldMkLst>
          <pc:docMk/>
          <pc:sldMk cId="3107483053" sldId="28546"/>
        </pc:sldMkLst>
      </pc:sldChg>
      <pc:sldChg chg="modSp add del mod">
        <pc:chgData name="Jim McGowan" userId="e2c7446dd3aca506" providerId="LiveId" clId="{9C25796A-7B39-4A71-8A01-5B1771AE4BD7}" dt="2026-03-28T20:24:23.038" v="736" actId="47"/>
        <pc:sldMkLst>
          <pc:docMk/>
          <pc:sldMk cId="1412757379" sldId="28547"/>
        </pc:sldMkLst>
      </pc:sldChg>
      <pc:sldChg chg="modSp add del mod">
        <pc:chgData name="Jim McGowan" userId="e2c7446dd3aca506" providerId="LiveId" clId="{9C25796A-7B39-4A71-8A01-5B1771AE4BD7}" dt="2026-03-28T20:24:23.038" v="736" actId="47"/>
        <pc:sldMkLst>
          <pc:docMk/>
          <pc:sldMk cId="1761510976" sldId="28548"/>
        </pc:sldMkLst>
      </pc:sldChg>
      <pc:sldChg chg="modSp add del mod">
        <pc:chgData name="Jim McGowan" userId="e2c7446dd3aca506" providerId="LiveId" clId="{9C25796A-7B39-4A71-8A01-5B1771AE4BD7}" dt="2026-03-28T20:24:23.038" v="736" actId="47"/>
        <pc:sldMkLst>
          <pc:docMk/>
          <pc:sldMk cId="231316233" sldId="28549"/>
        </pc:sldMkLst>
      </pc:sldChg>
      <pc:sldChg chg="modSp add mod">
        <pc:chgData name="Jim McGowan" userId="e2c7446dd3aca506" providerId="LiveId" clId="{9C25796A-7B39-4A71-8A01-5B1771AE4BD7}" dt="2026-03-02T15:32:32.408" v="493" actId="108"/>
        <pc:sldMkLst>
          <pc:docMk/>
          <pc:sldMk cId="1283160689" sldId="28550"/>
        </pc:sldMkLst>
        <pc:spChg chg="mod">
          <ac:chgData name="Jim McGowan" userId="e2c7446dd3aca506" providerId="LiveId" clId="{9C25796A-7B39-4A71-8A01-5B1771AE4BD7}" dt="2026-03-02T15:32:32.408" v="493" actId="108"/>
          <ac:spMkLst>
            <pc:docMk/>
            <pc:sldMk cId="1283160689" sldId="28550"/>
            <ac:spMk id="3" creationId="{161E7AFA-812B-7EA9-6BD8-AB8C57DB9A49}"/>
          </ac:spMkLst>
        </pc:spChg>
      </pc:sldChg>
      <pc:sldChg chg="modSp add mod">
        <pc:chgData name="Jim McGowan" userId="e2c7446dd3aca506" providerId="LiveId" clId="{9C25796A-7B39-4A71-8A01-5B1771AE4BD7}" dt="2026-03-02T15:32:54.492" v="497" actId="108"/>
        <pc:sldMkLst>
          <pc:docMk/>
          <pc:sldMk cId="3667501500" sldId="28551"/>
        </pc:sldMkLst>
        <pc:spChg chg="mod">
          <ac:chgData name="Jim McGowan" userId="e2c7446dd3aca506" providerId="LiveId" clId="{9C25796A-7B39-4A71-8A01-5B1771AE4BD7}" dt="2026-03-02T15:32:54.492" v="497" actId="108"/>
          <ac:spMkLst>
            <pc:docMk/>
            <pc:sldMk cId="3667501500" sldId="28551"/>
            <ac:spMk id="3" creationId="{09A72591-A6B0-AC92-1B40-61147DBC9565}"/>
          </ac:spMkLst>
        </pc:spChg>
      </pc:sldChg>
      <pc:sldChg chg="modSp add mod">
        <pc:chgData name="Jim McGowan" userId="e2c7446dd3aca506" providerId="LiveId" clId="{9C25796A-7B39-4A71-8A01-5B1771AE4BD7}" dt="2026-03-02T15:33:25.218" v="503" actId="108"/>
        <pc:sldMkLst>
          <pc:docMk/>
          <pc:sldMk cId="857664280" sldId="28552"/>
        </pc:sldMkLst>
        <pc:spChg chg="mod">
          <ac:chgData name="Jim McGowan" userId="e2c7446dd3aca506" providerId="LiveId" clId="{9C25796A-7B39-4A71-8A01-5B1771AE4BD7}" dt="2026-03-02T15:33:25.218" v="503" actId="108"/>
          <ac:spMkLst>
            <pc:docMk/>
            <pc:sldMk cId="857664280" sldId="28552"/>
            <ac:spMk id="3" creationId="{E3F52A2C-8703-575E-B68D-6A7D51FB7F25}"/>
          </ac:spMkLst>
        </pc:spChg>
      </pc:sldChg>
      <pc:sldChg chg="modSp add mod">
        <pc:chgData name="Jim McGowan" userId="e2c7446dd3aca506" providerId="LiveId" clId="{9C25796A-7B39-4A71-8A01-5B1771AE4BD7}" dt="2026-03-02T15:33:49.561" v="506" actId="108"/>
        <pc:sldMkLst>
          <pc:docMk/>
          <pc:sldMk cId="2144908093" sldId="28553"/>
        </pc:sldMkLst>
        <pc:spChg chg="mod">
          <ac:chgData name="Jim McGowan" userId="e2c7446dd3aca506" providerId="LiveId" clId="{9C25796A-7B39-4A71-8A01-5B1771AE4BD7}" dt="2026-03-02T15:33:49.561" v="506" actId="108"/>
          <ac:spMkLst>
            <pc:docMk/>
            <pc:sldMk cId="2144908093" sldId="28553"/>
            <ac:spMk id="3" creationId="{8004E1B3-4EED-475F-80E7-67DFD572ECDE}"/>
          </ac:spMkLst>
        </pc:spChg>
      </pc:sldChg>
      <pc:sldChg chg="modSp add mod">
        <pc:chgData name="Jim McGowan" userId="e2c7446dd3aca506" providerId="LiveId" clId="{9C25796A-7B39-4A71-8A01-5B1771AE4BD7}" dt="2026-03-02T16:06:50.974" v="663" actId="108"/>
        <pc:sldMkLst>
          <pc:docMk/>
          <pc:sldMk cId="2863308381" sldId="28554"/>
        </pc:sldMkLst>
        <pc:spChg chg="mod">
          <ac:chgData name="Jim McGowan" userId="e2c7446dd3aca506" providerId="LiveId" clId="{9C25796A-7B39-4A71-8A01-5B1771AE4BD7}" dt="2026-03-02T16:06:50.974" v="663" actId="108"/>
          <ac:spMkLst>
            <pc:docMk/>
            <pc:sldMk cId="2863308381" sldId="28554"/>
            <ac:spMk id="3" creationId="{50214D7F-8592-1D8D-B054-F92AE6E29041}"/>
          </ac:spMkLst>
        </pc:spChg>
      </pc:sldChg>
      <pc:sldChg chg="modSp mod">
        <pc:chgData name="Jim McGowan" userId="e2c7446dd3aca506" providerId="LiveId" clId="{9C25796A-7B39-4A71-8A01-5B1771AE4BD7}" dt="2026-03-11T14:38:30.770" v="680" actId="12789"/>
        <pc:sldMkLst>
          <pc:docMk/>
          <pc:sldMk cId="2181392282" sldId="28557"/>
        </pc:sldMkLst>
        <pc:picChg chg="mod">
          <ac:chgData name="Jim McGowan" userId="e2c7446dd3aca506" providerId="LiveId" clId="{9C25796A-7B39-4A71-8A01-5B1771AE4BD7}" dt="2026-03-11T14:38:30.770" v="680" actId="12789"/>
          <ac:picMkLst>
            <pc:docMk/>
            <pc:sldMk cId="2181392282" sldId="28557"/>
            <ac:picMk id="6" creationId="{C6BF646A-8844-7CAF-31E0-274377EE220D}"/>
          </ac:picMkLst>
        </pc:picChg>
      </pc:sldChg>
      <pc:sldChg chg="modSp add del">
        <pc:chgData name="Jim McGowan" userId="e2c7446dd3aca506" providerId="LiveId" clId="{9C25796A-7B39-4A71-8A01-5B1771AE4BD7}" dt="2026-03-28T20:34:39.018" v="741"/>
        <pc:sldMkLst>
          <pc:docMk/>
          <pc:sldMk cId="895079446" sldId="28558"/>
        </pc:sldMkLst>
        <pc:spChg chg="mod">
          <ac:chgData name="Jim McGowan" userId="e2c7446dd3aca506" providerId="LiveId" clId="{9C25796A-7B39-4A71-8A01-5B1771AE4BD7}" dt="2026-03-28T20:34:39.018" v="741"/>
          <ac:spMkLst>
            <pc:docMk/>
            <pc:sldMk cId="895079446" sldId="28558"/>
            <ac:spMk id="68611" creationId="{306C6540-0865-D043-9788-FDE66177F4D7}"/>
          </ac:spMkLst>
        </pc:spChg>
      </pc:sldChg>
      <pc:sldChg chg="del">
        <pc:chgData name="Jim McGowan" userId="e2c7446dd3aca506" providerId="LiveId" clId="{9C25796A-7B39-4A71-8A01-5B1771AE4BD7}" dt="2026-03-28T20:24:23.038" v="736" actId="47"/>
        <pc:sldMkLst>
          <pc:docMk/>
          <pc:sldMk cId="2608125878" sldId="28558"/>
        </pc:sldMkLst>
      </pc:sldChg>
      <pc:sldChg chg="modSp add del">
        <pc:chgData name="Jim McGowan" userId="e2c7446dd3aca506" providerId="LiveId" clId="{9C25796A-7B39-4A71-8A01-5B1771AE4BD7}" dt="2026-03-28T20:34:43.738" v="742"/>
        <pc:sldMkLst>
          <pc:docMk/>
          <pc:sldMk cId="400520996" sldId="28559"/>
        </pc:sldMkLst>
        <pc:spChg chg="mod">
          <ac:chgData name="Jim McGowan" userId="e2c7446dd3aca506" providerId="LiveId" clId="{9C25796A-7B39-4A71-8A01-5B1771AE4BD7}" dt="2026-03-28T20:34:43.738" v="742"/>
          <ac:spMkLst>
            <pc:docMk/>
            <pc:sldMk cId="400520996" sldId="28559"/>
            <ac:spMk id="68611" creationId="{306C6540-0865-D043-9788-FDE66177F4D7}"/>
          </ac:spMkLst>
        </pc:spChg>
      </pc:sldChg>
      <pc:sldChg chg="add">
        <pc:chgData name="Jim McGowan" userId="e2c7446dd3aca506" providerId="LiveId" clId="{9C25796A-7B39-4A71-8A01-5B1771AE4BD7}" dt="2026-03-28T20:35:42.996" v="743"/>
        <pc:sldMkLst>
          <pc:docMk/>
          <pc:sldMk cId="2596701643" sldId="285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ECT vs. Annihilation - 010</a:t>
            </a:r>
          </a:p>
          <a:p>
            <a:pPr>
              <a:defRPr/>
            </a:pPr>
            <a:r>
              <a:rPr lang="en-US" sz="1500" dirty="0"/>
              <a:t>03-29-2026</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3/28/2026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32</a:t>
            </a:fld>
            <a:endParaRPr lang="en-US" altLang="en-US" dirty="0"/>
          </a:p>
        </p:txBody>
      </p:sp>
    </p:spTree>
    <p:extLst>
      <p:ext uri="{BB962C8B-B14F-4D97-AF65-F5344CB8AC3E}">
        <p14:creationId xmlns:p14="http://schemas.microsoft.com/office/powerpoint/2010/main" val="219963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3/28/2026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523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2DA0A38-BD1E-08DE-53B8-505C2FFF984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D91E4B9-C9B8-CBEF-104D-852F2DE89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E0B24A6-F134-4631-8B4B-22322644E634}"/>
              </a:ext>
            </a:extLst>
          </p:cNvPr>
          <p:cNvSpPr>
            <a:spLocks noGrp="1" noChangeArrowheads="1"/>
          </p:cNvSpPr>
          <p:nvPr>
            <p:ph type="sldNum" sz="quarter" idx="12"/>
          </p:nvPr>
        </p:nvSpPr>
        <p:spPr/>
        <p:txBody>
          <a:bodyPr/>
          <a:lstStyle>
            <a:lvl1pPr>
              <a:defRPr/>
            </a:lvl1pPr>
          </a:lstStyle>
          <a:p>
            <a:pPr>
              <a:defRPr/>
            </a:pPr>
            <a:fld id="{64A57437-63FC-43C1-B162-5622CAB82AC5}" type="slidenum">
              <a:rPr lang="en-US" altLang="en-US"/>
              <a:pPr>
                <a:defRPr/>
              </a:pPr>
              <a:t>‹#›</a:t>
            </a:fld>
            <a:endParaRPr lang="en-US" altLang="en-US"/>
          </a:p>
        </p:txBody>
      </p:sp>
    </p:spTree>
    <p:extLst>
      <p:ext uri="{BB962C8B-B14F-4D97-AF65-F5344CB8AC3E}">
        <p14:creationId xmlns:p14="http://schemas.microsoft.com/office/powerpoint/2010/main" val="34443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3/28/2026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13748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0912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5" r:id="rId12"/>
    <p:sldLayoutId id="2147488971" r:id="rId13"/>
    <p:sldLayoutId id="2147488974" r:id="rId14"/>
    <p:sldLayoutId id="214748897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2" r:id="rId12"/>
    <p:sldLayoutId id="2147488953" r:id="rId13"/>
    <p:sldLayoutId id="2147488976" r:id="rId14"/>
    <p:sldLayoutId id="214748897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2"/>
          <a:stretch>
            <a:fillRect/>
          </a:stretch>
        </p:blipFill>
        <p:spPr>
          <a:xfrm>
            <a:off x="3419624" y="5486281"/>
            <a:ext cx="5352752" cy="1371719"/>
          </a:xfrm>
          <a:prstGeom prst="rect">
            <a:avLst/>
          </a:prstGeom>
        </p:spPr>
      </p:pic>
      <p:pic>
        <p:nvPicPr>
          <p:cNvPr id="4" name="Picture 3">
            <a:extLst>
              <a:ext uri="{FF2B5EF4-FFF2-40B4-BE49-F238E27FC236}">
                <a16:creationId xmlns:a16="http://schemas.microsoft.com/office/drawing/2014/main" id="{F069897E-422F-FB68-66CD-FAD50EEFD291}"/>
              </a:ext>
            </a:extLst>
          </p:cNvPr>
          <p:cNvPicPr>
            <a:picLocks noChangeAspect="1"/>
          </p:cNvPicPr>
          <p:nvPr/>
        </p:nvPicPr>
        <p:blipFill>
          <a:blip r:embed="rId3"/>
          <a:stretch>
            <a:fillRect/>
          </a:stretch>
        </p:blipFill>
        <p:spPr>
          <a:xfrm>
            <a:off x="1317523" y="685800"/>
            <a:ext cx="9556955" cy="4572000"/>
          </a:xfrm>
          <a:prstGeom prst="rect">
            <a:avLst/>
          </a:prstGeom>
          <a:ln w="38100">
            <a:solidFill>
              <a:schemeClr val="tx1"/>
            </a:solidFill>
          </a:ln>
        </p:spPr>
      </p:pic>
      <p:sp>
        <p:nvSpPr>
          <p:cNvPr id="7" name="Rectangle 6">
            <a:extLst>
              <a:ext uri="{FF2B5EF4-FFF2-40B4-BE49-F238E27FC236}">
                <a16:creationId xmlns:a16="http://schemas.microsoft.com/office/drawing/2014/main" id="{CC897108-2BD4-4E22-E1AB-70950EEC4AB1}"/>
              </a:ext>
            </a:extLst>
          </p:cNvPr>
          <p:cNvSpPr/>
          <p:nvPr/>
        </p:nvSpPr>
        <p:spPr>
          <a:xfrm>
            <a:off x="2085928" y="1066800"/>
            <a:ext cx="8020145" cy="3785652"/>
          </a:xfrm>
          <a:prstGeom prst="rect">
            <a:avLst/>
          </a:prstGeom>
          <a:noFill/>
        </p:spPr>
        <p:txBody>
          <a:bodyPr wrap="none" lIns="91440" tIns="45720" rIns="91440" bIns="45720">
            <a:spAutoFit/>
          </a:bodyPr>
          <a:lstStyle/>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Annihilation</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vs.</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Eternal Torment</a:t>
            </a:r>
            <a:endPar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BCB5A-B3B6-51FD-F95F-C3DF521FB0C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E9A709D-D60A-82D1-87D2-AA5FB3F7E486}"/>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FAAEEDF-55DE-DDD6-21B0-5C962408D2EB}"/>
              </a:ext>
            </a:extLst>
          </p:cNvPr>
          <p:cNvSpPr>
            <a:spLocks noGrp="1"/>
          </p:cNvSpPr>
          <p:nvPr>
            <p:ph idx="1"/>
          </p:nvPr>
        </p:nvSpPr>
        <p:spPr>
          <a:xfrm>
            <a:off x="615478" y="1729299"/>
            <a:ext cx="10363200" cy="484632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8A58113D-F11A-8400-765C-740985CF0651}"/>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0109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37FC-0825-DA2B-FEB7-77769BB8A41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22F3EA8-C8F5-112E-07DE-696185F4FB67}"/>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Biblical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5BA805F9-EF13-E6E4-3B3A-5A96B71F866B}"/>
              </a:ext>
            </a:extLst>
          </p:cNvPr>
          <p:cNvSpPr>
            <a:spLocks noGrp="1"/>
          </p:cNvSpPr>
          <p:nvPr>
            <p:ph idx="1"/>
          </p:nvPr>
        </p:nvSpPr>
        <p:spPr>
          <a:xfrm>
            <a:off x="597771" y="1828800"/>
            <a:ext cx="9155829"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2</a:t>
            </a:r>
            <a:r>
              <a:rPr lang="en-US" baseline="30000" dirty="0">
                <a:cs typeface="Calibri" pitchFamily="34" charset="0"/>
              </a:rPr>
              <a:t>nd</a:t>
            </a:r>
            <a:r>
              <a:rPr lang="en-US" dirty="0">
                <a:cs typeface="Calibri" pitchFamily="34" charset="0"/>
              </a:rPr>
              <a:t> death (Rev. 20:14)</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Destroy (Rev. 11:18)</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Destruction (2 </a:t>
            </a:r>
            <a:r>
              <a:rPr lang="en-US" dirty="0" err="1">
                <a:cs typeface="Calibri" pitchFamily="34" charset="0"/>
              </a:rPr>
              <a:t>Thess</a:t>
            </a:r>
            <a:r>
              <a:rPr lang="en-US" dirty="0">
                <a:cs typeface="Calibri" pitchFamily="34" charset="0"/>
              </a:rPr>
              <a:t>. 1:9)</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Burning up (Matt. 3:12)</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Eternal results (Rev. 14:11)</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C7741A0F-E9AB-8432-E9CD-47E37EA8B93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9123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2809-D3C4-1141-413E-FA9ECFF4448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7B42332-716E-3826-691E-7DDF3F24DADF}"/>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Biblical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99875092-6879-40C7-1E65-928CAF4286DE}"/>
              </a:ext>
            </a:extLst>
          </p:cNvPr>
          <p:cNvSpPr>
            <a:spLocks noGrp="1"/>
          </p:cNvSpPr>
          <p:nvPr>
            <p:ph idx="1"/>
          </p:nvPr>
        </p:nvSpPr>
        <p:spPr>
          <a:xfrm>
            <a:off x="609600" y="1828800"/>
            <a:ext cx="8763210" cy="3505200"/>
          </a:xfrm>
        </p:spPr>
        <p:txBody>
          <a:bodyPr/>
          <a:lstStyle/>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Perdition (2 Pet. 3:7)</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Better to have never been born (Mark 14:21)</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Wicked perishing (2 Pet. 3:9)</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Blotted out of existence (Hebrews 9:25–26)</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Life activity suspended in death (Eccles. 9:10)</a:t>
            </a:r>
          </a:p>
        </p:txBody>
      </p:sp>
      <p:pic>
        <p:nvPicPr>
          <p:cNvPr id="4" name="Picture 3">
            <a:extLst>
              <a:ext uri="{FF2B5EF4-FFF2-40B4-BE49-F238E27FC236}">
                <a16:creationId xmlns:a16="http://schemas.microsoft.com/office/drawing/2014/main" id="{18BE49BF-4C4C-891B-2CA7-21BFF1C317D3}"/>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45263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961A-EC7E-584F-B53B-1105EFE1326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A4DA986-0928-F14C-2600-49EECF4CC4AE}"/>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74CE0725-B598-2EAC-13C9-AC6D606B0FC1}"/>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CC47497-1A68-96D2-E827-995080110604}"/>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23963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FD86-BEF3-AE0B-2FA8-18B46AF2BDB0}"/>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AE1FD0B-1B76-BED8-3773-3AEC5F09A6DC}"/>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Theological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161E7AFA-812B-7EA9-6BD8-AB8C57DB9A49}"/>
              </a:ext>
            </a:extLst>
          </p:cNvPr>
          <p:cNvSpPr>
            <a:spLocks noGrp="1"/>
          </p:cNvSpPr>
          <p:nvPr>
            <p:ph idx="1"/>
          </p:nvPr>
        </p:nvSpPr>
        <p:spPr>
          <a:xfrm>
            <a:off x="762765" y="1509306"/>
            <a:ext cx="9964012" cy="4891494"/>
          </a:xfrm>
        </p:spPr>
        <p:txBody>
          <a:bodyPr/>
          <a:lstStyle/>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Immortality: a gift only for the believer (1 Tim. 6:16)</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Temporal nature of the soul (Gen. 3:22)</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Finite nature of Christ’s death (John 19:30)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justice (Ps. 90:2) </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mercy (1 John 4:8)</a:t>
            </a:r>
          </a:p>
          <a:p>
            <a:pPr marL="457200" indent="-457200">
              <a:spcBef>
                <a:spcPts val="0"/>
              </a:spcBef>
              <a:spcAft>
                <a:spcPts val="900"/>
              </a:spcAft>
              <a:buClr>
                <a:srgbClr val="CC66FF"/>
              </a:buClr>
              <a:buSzPct val="100000"/>
              <a:buFont typeface="+mj-lt"/>
              <a:buAutoNum type="alphaUcPeriod"/>
              <a:defRPr/>
            </a:pPr>
            <a:r>
              <a:rPr lang="en-US" b="1" u="sng" dirty="0">
                <a:solidFill>
                  <a:srgbClr val="FFFFCC"/>
                </a:solidFill>
                <a:cs typeface="Calibri" pitchFamily="34" charset="0"/>
              </a:rPr>
              <a:t>All things reconciled to God (Col. 1:20)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Universal nature of God’s victory (Philip. 2:1</a:t>
            </a:r>
            <a:r>
              <a:rPr lang="en-US" dirty="0">
                <a:cs typeface="Calibri" pitchFamily="34" charset="0"/>
                <a:sym typeface="Wingdings" pitchFamily="2" charset="2"/>
              </a:rPr>
              <a:t>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Burden of heaven’s citizens (Rev. 21:4)</a:t>
            </a: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A3647AAF-1EAA-4C30-AB75-7CA1054B6BFF}"/>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283160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524000"/>
            <a:ext cx="10972800" cy="4953000"/>
          </a:xfrm>
        </p:spPr>
        <p:txBody>
          <a:bodyPr/>
          <a:lstStyle/>
          <a:p>
            <a:pPr marL="0" indent="0" algn="just">
              <a:buNone/>
            </a:pPr>
            <a:r>
              <a:rPr lang="en-US" sz="3100" dirty="0">
                <a:effectLst>
                  <a:outerShdw blurRad="38100" dist="38100" dir="2700000" algn="tl">
                    <a:srgbClr val="000000">
                      <a:alpha val="43137"/>
                    </a:srgbClr>
                  </a:outerShdw>
                </a:effectLst>
              </a:rPr>
              <a:t>“</a:t>
            </a:r>
            <a:r>
              <a:rPr lang="en-US" sz="3100" b="0" i="0" dirty="0">
                <a:effectLst>
                  <a:outerShdw blurRad="38100" dist="38100" dir="2700000" algn="tl">
                    <a:srgbClr val="000000">
                      <a:alpha val="43137"/>
                    </a:srgbClr>
                  </a:outerShdw>
                </a:effectLst>
              </a:rPr>
              <a:t>Colossians 1:20, where it states that ‘all things are reconciled.’ If there is a continuous existence of the unsaved in eternal punishment, it would mean that ‘all things’ were not reconciled; but if </a:t>
            </a:r>
            <a:r>
              <a:rPr lang="en-US" sz="3100" b="0" i="1" dirty="0">
                <a:effectLst>
                  <a:outerShdw blurRad="38100" dist="38100" dir="2700000" algn="tl">
                    <a:srgbClr val="000000">
                      <a:alpha val="43137"/>
                    </a:srgbClr>
                  </a:outerShdw>
                </a:effectLst>
              </a:rPr>
              <a:t>all things</a:t>
            </a:r>
            <a:r>
              <a:rPr lang="en-US" sz="3100" b="0" i="0" dirty="0">
                <a:effectLst>
                  <a:outerShdw blurRad="38100" dist="38100" dir="2700000" algn="tl">
                    <a:srgbClr val="000000">
                      <a:alpha val="43137"/>
                    </a:srgbClr>
                  </a:outerShdw>
                </a:effectLst>
              </a:rPr>
              <a:t> are reconciled, it means there is an elimination and annihilation of the unbelieving element…</a:t>
            </a:r>
            <a:r>
              <a:rPr lang="en-US" sz="3100" b="0" i="0" u="none" strike="noStrike" dirty="0">
                <a:effectLst>
                  <a:outerShdw blurRad="38100" dist="38100" dir="2700000" algn="tl">
                    <a:srgbClr val="000000">
                      <a:alpha val="43137"/>
                    </a:srgbClr>
                  </a:outerShdw>
                </a:effectLst>
              </a:rPr>
              <a:t>they also use Colossians 1:20, which speaks about ‘all things being reconciled.’ But in that context, the ‘all things’ does not mean ‘all things without exception;’ rather, it means ‘all things without distinction.’ All kinds of things will be reconciled, but not all things as such...</a:t>
            </a:r>
            <a:r>
              <a:rPr lang="en-US" sz="3100" dirty="0">
                <a:effectLst>
                  <a:outerShdw blurRad="38100" dist="38100" dir="2700000" algn="tl">
                    <a:srgbClr val="000000">
                      <a:alpha val="43137"/>
                    </a:srgbClr>
                  </a:outerShdw>
                </a:effectLst>
              </a:rPr>
              <a:t>”</a:t>
            </a:r>
            <a:endParaRPr lang="en-US" sz="31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710, 714-16</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89385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524000"/>
            <a:ext cx="10972800" cy="4267200"/>
          </a:xfrm>
        </p:spPr>
        <p:txBody>
          <a:bodyPr/>
          <a:lstStyle/>
          <a:p>
            <a:pPr marL="0" indent="0" algn="just">
              <a:buNone/>
            </a:pPr>
            <a:r>
              <a:rPr lang="en-US" sz="3100" dirty="0">
                <a:effectLst>
                  <a:outerShdw blurRad="38100" dist="38100" dir="2700000" algn="tl">
                    <a:srgbClr val="000000">
                      <a:alpha val="43137"/>
                    </a:srgbClr>
                  </a:outerShdw>
                </a:effectLst>
              </a:rPr>
              <a:t>“</a:t>
            </a:r>
            <a:r>
              <a:rPr lang="en-US" sz="3100" b="0" i="0" u="none" strike="noStrike" dirty="0">
                <a:effectLst>
                  <a:outerShdw blurRad="38100" dist="38100" dir="2700000" algn="tl">
                    <a:srgbClr val="000000">
                      <a:alpha val="43137"/>
                    </a:srgbClr>
                  </a:outerShdw>
                </a:effectLst>
              </a:rPr>
              <a:t>The…additional argument is found in Hebrews 2:16, which points out that God did not provide salvation for fallen angels. How is that relevant? Part of the teaching of the </a:t>
            </a:r>
            <a:r>
              <a:rPr lang="en-US" sz="3100" b="0" i="0" u="none" strike="noStrike" dirty="0" err="1">
                <a:effectLst>
                  <a:outerShdw blurRad="38100" dist="38100" dir="2700000" algn="tl">
                    <a:srgbClr val="000000">
                      <a:alpha val="43137"/>
                    </a:srgbClr>
                  </a:outerShdw>
                </a:effectLst>
              </a:rPr>
              <a:t>annihilationists</a:t>
            </a:r>
            <a:r>
              <a:rPr lang="en-US" sz="3100" b="0" i="0" u="none" strike="noStrike" dirty="0">
                <a:effectLst>
                  <a:outerShdw blurRad="38100" dist="38100" dir="2700000" algn="tl">
                    <a:srgbClr val="000000">
                      <a:alpha val="43137"/>
                    </a:srgbClr>
                  </a:outerShdw>
                </a:effectLst>
              </a:rPr>
              <a:t> is based upon the theological argument and the scriptural argument that the Bible promises that ‘all things are to be reconciled to God’ (Col. 1:20). But the fact is that the ‘all things’ here does not mean ‘all things without exception;’ rather, all kinds of things will be reconciled, but not every one of every kind.</a:t>
            </a:r>
            <a:r>
              <a:rPr lang="en-US" sz="3100" dirty="0">
                <a:effectLst>
                  <a:outerShdw blurRad="38100" dist="38100" dir="2700000" algn="tl">
                    <a:srgbClr val="000000">
                      <a:alpha val="43137"/>
                    </a:srgbClr>
                  </a:outerShdw>
                </a:effectLst>
              </a:rPr>
              <a:t>”</a:t>
            </a:r>
            <a:endParaRPr lang="en-US" sz="31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710, 714-16</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987227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524000"/>
            <a:ext cx="10972800" cy="4267200"/>
          </a:xfrm>
        </p:spPr>
        <p:txBody>
          <a:bodyPr/>
          <a:lstStyle/>
          <a:p>
            <a:pPr marL="0" indent="0" algn="just">
              <a:buNone/>
            </a:pPr>
            <a:r>
              <a:rPr lang="en-US" sz="3100" dirty="0">
                <a:effectLst>
                  <a:outerShdw blurRad="38100" dist="38100" dir="2700000" algn="tl">
                    <a:srgbClr val="000000">
                      <a:alpha val="43137"/>
                    </a:srgbClr>
                  </a:outerShdw>
                </a:effectLst>
              </a:rPr>
              <a:t>“</a:t>
            </a:r>
            <a:r>
              <a:rPr lang="en-US" sz="3100" b="0" i="0" u="none" strike="noStrike" dirty="0">
                <a:effectLst>
                  <a:outerShdw blurRad="38100" dist="38100" dir="2700000" algn="tl">
                    <a:srgbClr val="000000">
                      <a:alpha val="43137"/>
                    </a:srgbClr>
                  </a:outerShdw>
                </a:effectLst>
              </a:rPr>
              <a:t>According to Hebrews 2:16, salvation was not provided for fallen angels, so fallen angels will never be reconciled to God, and yet they continue to be eternal beings. The fact that there is no reconciliation for fallen angels shows that the Colossians passage cannot be used to teach that all things without exception are going to be reconciled by means of the annihilation of the evil ones. It simply cannot mean that.</a:t>
            </a:r>
            <a:r>
              <a:rPr lang="en-US" sz="3100" dirty="0">
                <a:effectLst>
                  <a:outerShdw blurRad="38100" dist="38100" dir="2700000" algn="tl">
                    <a:srgbClr val="000000">
                      <a:alpha val="43137"/>
                    </a:srgbClr>
                  </a:outerShdw>
                </a:effectLst>
              </a:rPr>
              <a:t>”</a:t>
            </a:r>
            <a:endParaRPr lang="en-US" sz="31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710, 714-16</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4744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B92BE-BB71-B8FE-1B73-6920CB972EC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7D0B11D-C5EF-057C-8925-C20C90B79D2A}"/>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Theological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09A72591-A6B0-AC92-1B40-61147DBC9565}"/>
              </a:ext>
            </a:extLst>
          </p:cNvPr>
          <p:cNvSpPr>
            <a:spLocks noGrp="1"/>
          </p:cNvSpPr>
          <p:nvPr>
            <p:ph idx="1"/>
          </p:nvPr>
        </p:nvSpPr>
        <p:spPr>
          <a:xfrm>
            <a:off x="762765" y="1509306"/>
            <a:ext cx="9964012" cy="4891494"/>
          </a:xfrm>
        </p:spPr>
        <p:txBody>
          <a:bodyPr/>
          <a:lstStyle/>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Immortality: a gift only for the believer (1 Tim. 6:16)</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Temporal nature of the soul (Gen. 3:22)</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Finite nature of Christ’s death (John 19:30)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justice (Ps. 90:2) </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mercy (1 John 4:8)</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All things reconciled to God (Col. 1:20)</a:t>
            </a:r>
          </a:p>
          <a:p>
            <a:pPr marL="457200" indent="-457200">
              <a:spcBef>
                <a:spcPts val="0"/>
              </a:spcBef>
              <a:spcAft>
                <a:spcPts val="900"/>
              </a:spcAft>
              <a:buClr>
                <a:srgbClr val="CC66FF"/>
              </a:buClr>
              <a:buSzPct val="100000"/>
              <a:buFont typeface="+mj-lt"/>
              <a:buAutoNum type="alphaUcPeriod"/>
              <a:defRPr/>
            </a:pPr>
            <a:r>
              <a:rPr lang="en-US" b="1" u="sng" dirty="0">
                <a:solidFill>
                  <a:srgbClr val="FFFFCC"/>
                </a:solidFill>
                <a:cs typeface="Calibri" pitchFamily="34" charset="0"/>
              </a:rPr>
              <a:t>Universal nature of God’s victory (Philip. 2:1</a:t>
            </a:r>
            <a:r>
              <a:rPr lang="en-US" b="1" u="sng" dirty="0">
                <a:solidFill>
                  <a:srgbClr val="FFFFCC"/>
                </a:solidFill>
                <a:cs typeface="Calibri" pitchFamily="34" charset="0"/>
                <a:sym typeface="Wingdings" pitchFamily="2" charset="2"/>
              </a:rPr>
              <a:t>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Burden of heaven’s citizens (Rev. 21:4)</a:t>
            </a: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071EBFFF-F58E-DC67-83F8-910056EF39CC}"/>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66750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3350928"/>
          </a:xfrm>
        </p:spPr>
        <p:txBody>
          <a:bodyPr/>
          <a:lstStyle/>
          <a:p>
            <a:pPr marL="0" indent="0" algn="just">
              <a:buNone/>
            </a:pPr>
            <a:r>
              <a:rPr lang="en-US" sz="2800" b="0" i="0" dirty="0">
                <a:effectLst>
                  <a:outerShdw blurRad="38100" dist="38100" dir="2700000" algn="tl">
                    <a:srgbClr val="000000">
                      <a:alpha val="43137"/>
                    </a:srgbClr>
                  </a:outerShdw>
                </a:effectLst>
              </a:rPr>
              <a:t>“While the </a:t>
            </a:r>
            <a:r>
              <a:rPr lang="en-US" sz="2800" b="0" i="0" dirty="0" err="1">
                <a:effectLst>
                  <a:outerShdw blurRad="38100" dist="38100" dir="2700000" algn="tl">
                    <a:srgbClr val="000000">
                      <a:alpha val="43137"/>
                    </a:srgbClr>
                  </a:outerShdw>
                </a:effectLst>
              </a:rPr>
              <a:t>annihilationist</a:t>
            </a:r>
            <a:r>
              <a:rPr lang="en-US" sz="2800" b="0" i="0" dirty="0">
                <a:effectLst>
                  <a:outerShdw blurRad="38100" dist="38100" dir="2700000" algn="tl">
                    <a:srgbClr val="000000">
                      <a:alpha val="43137"/>
                    </a:srgbClr>
                  </a:outerShdw>
                </a:effectLst>
              </a:rPr>
              <a:t> disagrees with the universalist contention that all will be saved; nonetheless, he concurs that the passages describing God’s universal victory over evil demand that there be no evil left in the universe. For example, in the end everyone will bow the knee to Christ (Phil. 2:10); the world will be reconciled to Christ (2 </a:t>
            </a:r>
            <a:r>
              <a:rPr lang="en-US" sz="2800" b="0" i="0" dirty="0" err="1">
                <a:effectLst>
                  <a:outerShdw blurRad="38100" dist="38100" dir="2700000" algn="tl">
                    <a:srgbClr val="000000">
                      <a:alpha val="43137"/>
                    </a:srgbClr>
                  </a:outerShdw>
                </a:effectLst>
              </a:rPr>
              <a:t>Cor</a:t>
            </a:r>
            <a:r>
              <a:rPr lang="en-US" sz="2800" b="0" i="0" dirty="0">
                <a:effectLst>
                  <a:outerShdw blurRad="38100" dist="38100" dir="2700000" algn="tl">
                    <a:srgbClr val="000000">
                      <a:alpha val="43137"/>
                    </a:srgbClr>
                  </a:outerShdw>
                </a:effectLst>
              </a:rPr>
              <a:t>. 5:19); all will be ‘in Christ’ (</a:t>
            </a:r>
            <a:r>
              <a:rPr lang="en-US" sz="2800" b="0" i="0" dirty="0" err="1">
                <a:effectLst>
                  <a:outerShdw blurRad="38100" dist="38100" dir="2700000" algn="tl">
                    <a:srgbClr val="000000">
                      <a:alpha val="43137"/>
                    </a:srgbClr>
                  </a:outerShdw>
                </a:effectLst>
              </a:rPr>
              <a:t>Eph</a:t>
            </a:r>
            <a:r>
              <a:rPr lang="en-US" sz="2800" b="0" i="0" dirty="0">
                <a:effectLst>
                  <a:outerShdw blurRad="38100" dist="38100" dir="2700000" algn="tl">
                    <a:srgbClr val="000000">
                      <a:alpha val="43137"/>
                    </a:srgbClr>
                  </a:outerShdw>
                </a:effectLst>
              </a:rPr>
              <a:t>. 1:10 </a:t>
            </a:r>
            <a:r>
              <a:rPr lang="en-US" sz="2800" b="0" i="0" dirty="0" err="1">
                <a:effectLst>
                  <a:outerShdw blurRad="38100" dist="38100" dir="2700000" algn="tl">
                    <a:srgbClr val="000000">
                      <a:alpha val="43137"/>
                    </a:srgbClr>
                  </a:outerShdw>
                </a:effectLst>
              </a:rPr>
              <a:t>nkjv</a:t>
            </a:r>
            <a:r>
              <a:rPr lang="en-US" sz="2800" b="0" i="0" dirty="0">
                <a:effectLst>
                  <a:outerShdw blurRad="38100" dist="38100" dir="2700000" algn="tl">
                    <a:srgbClr val="000000">
                      <a:alpha val="43137"/>
                    </a:srgbClr>
                  </a:outerShdw>
                </a:effectLst>
              </a:rPr>
              <a:t>); death and sin will be destroyed (1 </a:t>
            </a:r>
            <a:r>
              <a:rPr lang="en-US" sz="2800" b="0" i="0" dirty="0" err="1">
                <a:effectLst>
                  <a:outerShdw blurRad="38100" dist="38100" dir="2700000" algn="tl">
                    <a:srgbClr val="000000">
                      <a:alpha val="43137"/>
                    </a:srgbClr>
                  </a:outerShdw>
                </a:effectLst>
              </a:rPr>
              <a:t>Cor</a:t>
            </a:r>
            <a:r>
              <a:rPr lang="en-US" sz="2800" b="0" i="0" dirty="0">
                <a:effectLst>
                  <a:outerShdw blurRad="38100" dist="38100" dir="2700000" algn="tl">
                    <a:srgbClr val="000000">
                      <a:alpha val="43137"/>
                    </a:srgbClr>
                  </a:outerShdw>
                </a:effectLst>
              </a:rPr>
              <a:t>. 15:26); and everyone will be subject to Christ (v. 15:28). Even though universalism’s interpretation of these texts is incorrect, they do indicate that </a:t>
            </a:r>
            <a:r>
              <a:rPr lang="en-US" sz="2800" b="0" i="1" dirty="0">
                <a:effectLst>
                  <a:outerShdw blurRad="38100" dist="38100" dir="2700000" algn="tl">
                    <a:srgbClr val="000000">
                      <a:alpha val="43137"/>
                    </a:srgbClr>
                  </a:outerShdw>
                </a:effectLst>
              </a:rPr>
              <a:t>sin</a:t>
            </a:r>
            <a:r>
              <a:rPr lang="en-US" sz="2800" b="0" i="0" dirty="0">
                <a:effectLst>
                  <a:outerShdw blurRad="38100" dist="38100" dir="2700000" algn="tl">
                    <a:srgbClr val="000000">
                      <a:alpha val="43137"/>
                    </a:srgbClr>
                  </a:outerShdw>
                </a:effectLst>
              </a:rPr>
              <a:t> will be completely defeated, which </a:t>
            </a:r>
            <a:r>
              <a:rPr lang="en-US" sz="2800" b="0" i="0" dirty="0" err="1">
                <a:effectLst>
                  <a:outerShdw blurRad="38100" dist="38100" dir="2700000" algn="tl">
                    <a:srgbClr val="000000">
                      <a:alpha val="43137"/>
                    </a:srgbClr>
                  </a:outerShdw>
                </a:effectLst>
              </a:rPr>
              <a:t>conditionalists</a:t>
            </a:r>
            <a:r>
              <a:rPr lang="en-US" sz="2800" b="0" i="0" dirty="0">
                <a:effectLst>
                  <a:outerShdw blurRad="38100" dist="38100" dir="2700000" algn="tl">
                    <a:srgbClr val="000000">
                      <a:alpha val="43137"/>
                    </a:srgbClr>
                  </a:outerShdw>
                </a:effectLst>
              </a:rPr>
              <a:t> insist cannot occur unless all </a:t>
            </a:r>
            <a:r>
              <a:rPr lang="en-US" sz="2800" b="0" i="1" dirty="0">
                <a:effectLst>
                  <a:outerShdw blurRad="38100" dist="38100" dir="2700000" algn="tl">
                    <a:srgbClr val="000000">
                      <a:alpha val="43137"/>
                    </a:srgbClr>
                  </a:outerShdw>
                </a:effectLst>
              </a:rPr>
              <a:t>sinners</a:t>
            </a:r>
            <a:r>
              <a:rPr lang="en-US" sz="2800" b="0" i="0" dirty="0">
                <a:effectLst>
                  <a:outerShdw blurRad="38100" dist="38100" dir="2700000" algn="tl">
                    <a:srgbClr val="000000">
                      <a:alpha val="43137"/>
                    </a:srgbClr>
                  </a:outerShdw>
                </a:effectLst>
              </a:rPr>
              <a:t> are destroyed.</a:t>
            </a:r>
            <a:r>
              <a:rPr lang="en-US" sz="2800" dirty="0">
                <a:effectLst>
                  <a:outerShdw blurRad="38100" dist="38100" dir="2700000" algn="tl">
                    <a:srgbClr val="000000">
                      <a:alpha val="43137"/>
                    </a:srgbClr>
                  </a:outerShdw>
                </a:effectLst>
              </a:rPr>
              <a:t>”</a:t>
            </a: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406-07).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988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6769-33A5-BF5A-BE35-0B267E86AC4B}"/>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668771-D526-049B-5390-752256BD6E13}"/>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426D14AA-572E-CFC4-4465-45CD4E8B3182}"/>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20DE5EE4-9CF5-1D2F-731D-2C01A5374F3B}"/>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3890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3965566"/>
          </a:xfrm>
        </p:spPr>
        <p:txBody>
          <a:bodyPr/>
          <a:lstStyle/>
          <a:p>
            <a:pPr marL="0" indent="0" algn="just">
              <a:buNone/>
            </a:pPr>
            <a:r>
              <a:rPr lang="en-US" sz="3000" b="0" i="0" dirty="0">
                <a:effectLst/>
              </a:rPr>
              <a:t>“The </a:t>
            </a:r>
            <a:r>
              <a:rPr lang="en-US" sz="3000" b="0" i="0" dirty="0" err="1">
                <a:effectLst/>
              </a:rPr>
              <a:t>annihilationist</a:t>
            </a:r>
            <a:r>
              <a:rPr lang="en-US" sz="3000" b="0" i="0" dirty="0">
                <a:effectLst/>
              </a:rPr>
              <a:t> conclusion does not follow from these ‘universal victory passages.’ Some only refer to the fact that salvation is universally </a:t>
            </a:r>
            <a:r>
              <a:rPr lang="en-US" sz="3000" b="0" i="1" dirty="0">
                <a:effectLst/>
              </a:rPr>
              <a:t>possible</a:t>
            </a:r>
            <a:r>
              <a:rPr lang="en-US" sz="3000" b="0" i="0" dirty="0">
                <a:effectLst/>
              </a:rPr>
              <a:t> (e.g., Rom. 5:18–19; 2 </a:t>
            </a:r>
            <a:r>
              <a:rPr lang="en-US" sz="3000" b="0" i="0" dirty="0" err="1">
                <a:effectLst/>
              </a:rPr>
              <a:t>Cor</a:t>
            </a:r>
            <a:r>
              <a:rPr lang="en-US" sz="3000" b="0" i="0" dirty="0">
                <a:effectLst/>
              </a:rPr>
              <a:t>. 5:19); Christ’s death for all means salvation is universal in extent but limited in application, since not all will believe. Other passages do not refer to the salvation of all but the subjugation of all (e.g., Phil. 2:10), while others apply to believers and not unbelievers (e.g., </a:t>
            </a:r>
            <a:r>
              <a:rPr lang="en-US" sz="3000" b="0" i="0" dirty="0" err="1">
                <a:effectLst/>
              </a:rPr>
              <a:t>Eph</a:t>
            </a:r>
            <a:r>
              <a:rPr lang="en-US" sz="3000" b="0" i="0" dirty="0">
                <a:effectLst/>
              </a:rPr>
              <a:t>. 1:10).</a:t>
            </a:r>
            <a:r>
              <a:rPr lang="en-US" sz="3000" dirty="0">
                <a:effectLst/>
              </a:rPr>
              <a:t>”</a:t>
            </a:r>
            <a:endParaRPr lang="en-US" sz="3000" b="0" i="0" u="none" strike="noStrike"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406-07).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2229DF6-D018-9154-BFCC-10CDB699F41B}"/>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079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3350928"/>
          </a:xfrm>
        </p:spPr>
        <p:txBody>
          <a:bodyPr/>
          <a:lstStyle/>
          <a:p>
            <a:pPr marL="0" indent="0" algn="just">
              <a:buNone/>
            </a:pPr>
            <a:r>
              <a:rPr lang="en-US" sz="2800" b="0" i="0" dirty="0">
                <a:effectLst/>
              </a:rPr>
              <a:t>“Some texts do speak of the unilateral defeat of all death (e.g., 1 </a:t>
            </a:r>
            <a:r>
              <a:rPr lang="en-US" sz="2800" b="0" i="0" dirty="0" err="1">
                <a:effectLst/>
              </a:rPr>
              <a:t>Cor</a:t>
            </a:r>
            <a:r>
              <a:rPr lang="en-US" sz="2800" b="0" i="0" dirty="0">
                <a:effectLst/>
              </a:rPr>
              <a:t>. 15:26); this is fulfilled in the resurrection of all persons, saved and unsaved (cf. John 5:29; Rev. 20:4–5). The other verses that speak of God’s triumph over all evil teach the </a:t>
            </a:r>
            <a:r>
              <a:rPr lang="en-US" sz="2800" b="0" i="1" dirty="0">
                <a:effectLst/>
              </a:rPr>
              <a:t>separation</a:t>
            </a:r>
            <a:r>
              <a:rPr lang="en-US" sz="2800" b="0" i="0" dirty="0">
                <a:effectLst/>
              </a:rPr>
              <a:t>, not the annihilation, of all evil (e.g., Matt. 13:41–42; 25:31–41). As has been repeatedly demonstrated, no passage speaks of the annihilation of evil beings: Evil is defeated by everlasting imprisonment and quarantine. Once again, for God to annihilate His image in fallen beings would not be a victory but a defeat, an attack of God upon Himself.</a:t>
            </a:r>
            <a:r>
              <a:rPr lang="en-US" sz="2800" dirty="0">
                <a:effectLst/>
              </a:rPr>
              <a:t>”</a:t>
            </a:r>
            <a:endParaRPr lang="en-US" sz="2800" b="0" i="0" u="none" strike="noStrike"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406-07).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2EDD5A9-C0CA-C48E-C0BF-FF1D63955F8A}"/>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520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29BF6E-ED0D-3F33-1DA2-6B99CE76239D}"/>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5:28-29</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marvel at this; for an hour is coming, in which all who are in the tombs will hear His voice,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will come forth; those who did the good deeds to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of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committed the evil deeds to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of 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651908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29BF6E-ED0D-3F33-1DA2-6B99CE76239D}"/>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24:14-15</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this I admit to you, that according to the Way which they call a sect I do serve the God of our fathers, believing everything that is in accordance with the Law and that is written in the Prophets;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a hope in God, which these men cherish themselves, that there shall certainly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of both the righteous and the wicked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5092861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ADF04-E45D-3766-B558-2AAD3BEBAE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7686F5-F49E-1423-297C-E237D9DD49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68363F4-F333-8512-E096-DDB0BAFD2359}"/>
              </a:ext>
            </a:extLst>
          </p:cNvPr>
          <p:cNvSpPr txBox="1"/>
          <p:nvPr/>
        </p:nvSpPr>
        <p:spPr>
          <a:xfrm>
            <a:off x="609600" y="0"/>
            <a:ext cx="10972800" cy="2498120"/>
          </a:xfrm>
          <a:prstGeom prst="rect">
            <a:avLst/>
          </a:prstGeom>
          <a:noFill/>
        </p:spPr>
        <p:txBody>
          <a:bodyPr wrap="square">
            <a:spAutoFit/>
          </a:bodyPr>
          <a:lstStyle/>
          <a:p>
            <a:pPr marL="342900" indent="-342900" algn="ctr" defTabSz="68580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0AC5CB8-09CF-1E4B-49CD-2392B9B77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0964" y="2971800"/>
            <a:ext cx="2750075" cy="1828800"/>
          </a:xfrm>
          <a:prstGeom prst="rect">
            <a:avLst/>
          </a:prstGeom>
          <a:ln>
            <a:solidFill>
              <a:schemeClr val="tx1"/>
            </a:solidFill>
          </a:ln>
        </p:spPr>
      </p:pic>
    </p:spTree>
    <p:extLst>
      <p:ext uri="{BB962C8B-B14F-4D97-AF65-F5344CB8AC3E}">
        <p14:creationId xmlns:p14="http://schemas.microsoft.com/office/powerpoint/2010/main" val="401579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0CABC-5E25-DA58-0411-C88BFF7E95B9}"/>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270400"/>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came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nd reigned with Christ for a thousand years…. </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0456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C70FA-83ED-0E6C-4278-058317AF720C}"/>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777957"/>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20:4-6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did not come to life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the thousand years were completed. This is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and holy is the one who has a part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resurrection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anastasis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these the second death has no power, but they will be priests of God and of Christ and will reign with Him for a thousand years.”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4511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51619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371600"/>
            <a:ext cx="8686800" cy="4495800"/>
          </a:xfrm>
          <a:prstGeom prst="rect">
            <a:avLst/>
          </a:prstGeom>
          <a:solidFill>
            <a:srgbClr val="0000FF"/>
          </a:solidFill>
          <a:ln w="28575">
            <a:solidFill>
              <a:schemeClr val="tx1"/>
            </a:solidFill>
          </a:ln>
        </p:spPr>
      </p:pic>
    </p:spTree>
    <p:extLst>
      <p:ext uri="{BB962C8B-B14F-4D97-AF65-F5344CB8AC3E}">
        <p14:creationId xmlns:p14="http://schemas.microsoft.com/office/powerpoint/2010/main" val="39720805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25EB4-64E0-7176-57E5-70616FCAB3C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532B13F-052B-0BAA-B96E-99930AE8E720}"/>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Theological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E3F52A2C-8703-575E-B68D-6A7D51FB7F25}"/>
              </a:ext>
            </a:extLst>
          </p:cNvPr>
          <p:cNvSpPr>
            <a:spLocks noGrp="1"/>
          </p:cNvSpPr>
          <p:nvPr>
            <p:ph idx="1"/>
          </p:nvPr>
        </p:nvSpPr>
        <p:spPr>
          <a:xfrm>
            <a:off x="762765" y="1509306"/>
            <a:ext cx="9964012" cy="4891494"/>
          </a:xfrm>
        </p:spPr>
        <p:txBody>
          <a:bodyPr/>
          <a:lstStyle/>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Immortality: a gift only for the believer (1 Tim. 6:16)</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Temporal nature of the soul (Gen. 3:22)</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Finite nature of Christ’s death (John 19:30)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justice (Ps. 90:2) </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mercy (1 John 4:8)</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All things reconciled to God (Col. 1:20)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Universal nature of God’s victory (Philip. 2:1</a:t>
            </a:r>
            <a:r>
              <a:rPr lang="en-US" dirty="0">
                <a:cs typeface="Calibri" pitchFamily="34" charset="0"/>
                <a:sym typeface="Wingdings" pitchFamily="2" charset="2"/>
              </a:rPr>
              <a:t>0)</a:t>
            </a:r>
          </a:p>
          <a:p>
            <a:pPr marL="457200" indent="-457200">
              <a:spcBef>
                <a:spcPts val="0"/>
              </a:spcBef>
              <a:spcAft>
                <a:spcPts val="900"/>
              </a:spcAft>
              <a:buClr>
                <a:srgbClr val="CC66FF"/>
              </a:buClr>
              <a:buSzPct val="100000"/>
              <a:buFont typeface="+mj-lt"/>
              <a:buAutoNum type="alphaUcPeriod"/>
              <a:defRPr/>
            </a:pPr>
            <a:r>
              <a:rPr lang="en-US" b="1" u="sng" dirty="0">
                <a:solidFill>
                  <a:srgbClr val="FFFFCC"/>
                </a:solidFill>
                <a:cs typeface="Calibri" pitchFamily="34" charset="0"/>
              </a:rPr>
              <a:t>Burden of heaven’s citizens (Rev. 21:4)</a:t>
            </a:r>
          </a:p>
        </p:txBody>
      </p:sp>
      <p:pic>
        <p:nvPicPr>
          <p:cNvPr id="2" name="Picture 1">
            <a:extLst>
              <a:ext uri="{FF2B5EF4-FFF2-40B4-BE49-F238E27FC236}">
                <a16:creationId xmlns:a16="http://schemas.microsoft.com/office/drawing/2014/main" id="{298193FB-669B-7ACC-7AC8-22ACC9FB9DF3}"/>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85766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600200"/>
            <a:ext cx="10972800" cy="4267200"/>
          </a:xfrm>
        </p:spPr>
        <p:txBody>
          <a:bodyPr/>
          <a:lstStyle/>
          <a:p>
            <a:pPr marL="0" indent="0" algn="just">
              <a:buNone/>
            </a:pPr>
            <a:r>
              <a:rPr lang="en-US" sz="3000" dirty="0">
                <a:effectLst>
                  <a:outerShdw blurRad="38100" dist="38100" dir="2700000" algn="tl">
                    <a:srgbClr val="000000">
                      <a:alpha val="43137"/>
                    </a:srgbClr>
                  </a:outerShdw>
                </a:effectLst>
              </a:rPr>
              <a:t>“</a:t>
            </a:r>
            <a:r>
              <a:rPr lang="en-US" sz="3000" b="1" i="0" u="sng" strike="noStrike" dirty="0">
                <a:solidFill>
                  <a:srgbClr val="FFFFCC"/>
                </a:solidFill>
                <a:effectLst>
                  <a:outerShdw blurRad="38100" dist="38100" dir="2700000" algn="tl">
                    <a:srgbClr val="000000">
                      <a:alpha val="43137"/>
                    </a:srgbClr>
                  </a:outerShdw>
                </a:effectLst>
              </a:rPr>
              <a:t>Conditional immortality</a:t>
            </a:r>
            <a:r>
              <a:rPr lang="en-US" sz="3000" b="0" i="0" u="none" strike="noStrike" dirty="0">
                <a:effectLst>
                  <a:outerShdw blurRad="38100" dist="38100" dir="2700000" algn="tl">
                    <a:srgbClr val="000000">
                      <a:alpha val="43137"/>
                    </a:srgbClr>
                  </a:outerShdw>
                </a:effectLst>
              </a:rPr>
              <a:t> means the soul is not inherently immortal; immortality is not part of the make-up of the soul. Rather, immortality is a gift for the saved only. So at death, the unbeliever simply becomes non-existent, and only the believer continues to exist…What </a:t>
            </a:r>
            <a:r>
              <a:rPr lang="en-US" sz="3000" b="1" u="sng" dirty="0">
                <a:solidFill>
                  <a:srgbClr val="FFFFCC"/>
                </a:solidFill>
                <a:effectLst>
                  <a:outerShdw blurRad="38100" dist="38100" dir="2700000" algn="tl">
                    <a:srgbClr val="000000">
                      <a:alpha val="43137"/>
                    </a:srgbClr>
                  </a:outerShdw>
                </a:effectLst>
              </a:rPr>
              <a:t>annihilationism</a:t>
            </a:r>
            <a:r>
              <a:rPr lang="en-US" sz="3000" b="0" i="0" u="none" strike="noStrike" dirty="0">
                <a:effectLst>
                  <a:outerShdw blurRad="38100" dist="38100" dir="2700000" algn="tl">
                    <a:srgbClr val="000000">
                      <a:alpha val="43137"/>
                    </a:srgbClr>
                  </a:outerShdw>
                </a:effectLst>
              </a:rPr>
              <a:t> says is this: the unsaved soul is annihilated after a temporary period of punishment. These people do believe that the unsaved soul goes to Hell, but not for eternity, only temporarily. Eventually the unsaved soul is annihilated after suffering a duration of punishment.”</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707-8</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2529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524000"/>
            <a:ext cx="10972800" cy="4267200"/>
          </a:xfrm>
        </p:spPr>
        <p:txBody>
          <a:bodyPr/>
          <a:lstStyle/>
          <a:p>
            <a:pPr marL="0" indent="0" algn="just">
              <a:buNone/>
            </a:pPr>
            <a:r>
              <a:rPr lang="en-US" sz="3100" dirty="0">
                <a:effectLst>
                  <a:outerShdw blurRad="38100" dist="38100" dir="2700000" algn="tl">
                    <a:srgbClr val="000000">
                      <a:alpha val="43137"/>
                    </a:srgbClr>
                  </a:outerShdw>
                </a:effectLst>
              </a:rPr>
              <a:t>“</a:t>
            </a:r>
            <a:r>
              <a:rPr lang="en-US" sz="3100" b="0" i="0" dirty="0">
                <a:effectLst>
                  <a:outerShdw blurRad="38100" dist="38100" dir="2700000" algn="tl">
                    <a:srgbClr val="000000">
                      <a:alpha val="43137"/>
                    </a:srgbClr>
                  </a:outerShdw>
                </a:effectLst>
              </a:rPr>
              <a:t>The eighth theological argument is that the righteous ones could not enjoy bliss knowing that others are continually in Hell. Those in Heaven will simply not be able to enjoy it if they know that there are others suffering continuously in Hell…</a:t>
            </a:r>
            <a:r>
              <a:rPr lang="en-US" sz="3100" b="0" i="0" u="none" strike="noStrike" dirty="0">
                <a:effectLst>
                  <a:outerShdw blurRad="38100" dist="38100" dir="2700000" algn="tl">
                    <a:srgbClr val="000000">
                      <a:alpha val="43137"/>
                    </a:srgbClr>
                  </a:outerShdw>
                </a:effectLst>
              </a:rPr>
              <a:t>the righteous could enjoy bliss only if they know that others are not suffering eternally; the righteous could not enjoy bliss knowing that others are continually suffering in Hell. But the answer here is that the righteous will enjoy the bliss of God’s presence and will not be encumbered with the present perspective regarding what is inappropriate to Heaven’s bliss.”</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709, 711-12</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86238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B3911-85B8-D54B-53E8-93638AC611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7AC6FD-0976-DB0F-07BC-CBF388E2B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59670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237B2-A937-43D6-D092-E84CACE598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Rectangle 1">
            <a:extLst>
              <a:ext uri="{FF2B5EF4-FFF2-40B4-BE49-F238E27FC236}">
                <a16:creationId xmlns:a16="http://schemas.microsoft.com/office/drawing/2014/main" id="{EAD1D9B2-4B72-5D92-CB68-48E822A0C6CB}"/>
              </a:ext>
            </a:extLst>
          </p:cNvPr>
          <p:cNvSpPr>
            <a:spLocks noChangeArrowheads="1"/>
          </p:cNvSpPr>
          <p:nvPr/>
        </p:nvSpPr>
        <p:spPr bwMode="auto">
          <a:xfrm>
            <a:off x="609600" y="1"/>
            <a:ext cx="10972800" cy="3116238"/>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13C0A4A8-1DB8-EDF2-F320-47D008DB9C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4593" y="3048000"/>
            <a:ext cx="2062817" cy="1828800"/>
          </a:xfrm>
          <a:prstGeom prst="rect">
            <a:avLst/>
          </a:prstGeom>
        </p:spPr>
      </p:pic>
    </p:spTree>
    <p:extLst>
      <p:ext uri="{BB962C8B-B14F-4D97-AF65-F5344CB8AC3E}">
        <p14:creationId xmlns:p14="http://schemas.microsoft.com/office/powerpoint/2010/main" val="4956478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1143000"/>
            <a:ext cx="6629400" cy="5486400"/>
          </a:xfrm>
        </p:spPr>
        <p:txBody>
          <a:bodyPr/>
          <a:lstStyle/>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Sun (Rev 22:5)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Moon (Rev 21:23)</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temple (Rev. 21:22)</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1113796282"/>
      </p:ext>
    </p:extLst>
  </p:cSld>
  <p:clrMapOvr>
    <a:masterClrMapping/>
  </p:clrMapOvr>
  <p:transition advTm="9168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D873-D6C6-9829-FCA0-E11763D3ED2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25436D4-53A8-BFA1-8419-29E4D6B06A0F}"/>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Theological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004E1B3-4EED-475F-80E7-67DFD572ECDE}"/>
              </a:ext>
            </a:extLst>
          </p:cNvPr>
          <p:cNvSpPr>
            <a:spLocks noGrp="1"/>
          </p:cNvSpPr>
          <p:nvPr>
            <p:ph idx="1"/>
          </p:nvPr>
        </p:nvSpPr>
        <p:spPr>
          <a:xfrm>
            <a:off x="762765" y="1509306"/>
            <a:ext cx="9964012" cy="4891494"/>
          </a:xfrm>
        </p:spPr>
        <p:txBody>
          <a:bodyPr/>
          <a:lstStyle/>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Immortality: a gift only for the believer (1 Tim. 6:16)</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Temporal nature of the soul (Gen. 3:22)</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Finite nature of Christ’s death (John 19:30)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justice (Ps. 90:2) </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mercy (1 John 4:8)</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All things reconciled to God (Col. 1:20)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Universal nature of God’s victory (Philip. 2:1</a:t>
            </a:r>
            <a:r>
              <a:rPr lang="en-US" dirty="0">
                <a:cs typeface="Calibri" pitchFamily="34" charset="0"/>
                <a:sym typeface="Wingdings" pitchFamily="2" charset="2"/>
              </a:rPr>
              <a:t>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Burden of heaven’s citizens (Rev. 21:4)</a:t>
            </a:r>
          </a:p>
        </p:txBody>
      </p:sp>
      <p:pic>
        <p:nvPicPr>
          <p:cNvPr id="2" name="Picture 1">
            <a:extLst>
              <a:ext uri="{FF2B5EF4-FFF2-40B4-BE49-F238E27FC236}">
                <a16:creationId xmlns:a16="http://schemas.microsoft.com/office/drawing/2014/main" id="{C19CE79E-6160-3D47-AC4D-6F468F255E9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14490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4E40-9D47-F311-280D-87ABB0D9377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EB934F9-19E6-742A-C8FC-29DA95E1779C}"/>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FC7D475A-7622-0538-8423-0DCC001A6990}"/>
              </a:ext>
            </a:extLst>
          </p:cNvPr>
          <p:cNvSpPr>
            <a:spLocks noGrp="1"/>
          </p:cNvSpPr>
          <p:nvPr>
            <p:ph idx="1"/>
          </p:nvPr>
        </p:nvSpPr>
        <p:spPr>
          <a:xfrm>
            <a:off x="609600"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Theological Arguments</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146B3365-92AC-B2E1-C38A-AC2560435DA2}"/>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23762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3D239-6307-BE85-EC8E-EB0157E6D03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F94E1B7-BE1B-C15D-69BA-852A0F8AF1F0}"/>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50214D7F-8592-1D8D-B054-F92AE6E29041}"/>
              </a:ext>
            </a:extLst>
          </p:cNvPr>
          <p:cNvSpPr>
            <a:spLocks noGrp="1"/>
          </p:cNvSpPr>
          <p:nvPr>
            <p:ph idx="1"/>
          </p:nvPr>
        </p:nvSpPr>
        <p:spPr>
          <a:xfrm>
            <a:off x="609600"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9B191F3E-B368-476B-C729-E77C33351A5E}"/>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86330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4508-AB76-C766-AAD1-43EFE5317FED}"/>
            </a:ext>
          </a:extLst>
        </p:cNvPr>
        <p:cNvGrpSpPr/>
        <p:nvPr/>
      </p:nvGrpSpPr>
      <p:grpSpPr>
        <a:xfrm>
          <a:off x="0" y="0"/>
          <a:ext cx="0" cy="0"/>
          <a:chOff x="0" y="0"/>
          <a:chExt cx="0" cy="0"/>
        </a:xfrm>
      </p:grpSpPr>
      <p:sp>
        <p:nvSpPr>
          <p:cNvPr id="63491" name="TextBox 8">
            <a:extLst>
              <a:ext uri="{FF2B5EF4-FFF2-40B4-BE49-F238E27FC236}">
                <a16:creationId xmlns:a16="http://schemas.microsoft.com/office/drawing/2014/main" id="{36D6898C-55E3-350A-3622-AC50D98FA09E}"/>
              </a:ext>
            </a:extLst>
          </p:cNvPr>
          <p:cNvSpPr txBox="1">
            <a:spLocks noChangeArrowheads="1"/>
          </p:cNvSpPr>
          <p:nvPr/>
        </p:nvSpPr>
        <p:spPr bwMode="auto">
          <a:xfrm>
            <a:off x="2286000" y="5562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dirty="0">
              <a:latin typeface="Calibri" panose="020F0502020204030204" pitchFamily="34" charset="0"/>
            </a:endParaRPr>
          </a:p>
        </p:txBody>
      </p:sp>
      <p:sp>
        <p:nvSpPr>
          <p:cNvPr id="3" name="Title 5">
            <a:extLst>
              <a:ext uri="{FF2B5EF4-FFF2-40B4-BE49-F238E27FC236}">
                <a16:creationId xmlns:a16="http://schemas.microsoft.com/office/drawing/2014/main" id="{D33138EE-94E6-E1EF-44A3-48B8B28A9AD8}"/>
              </a:ext>
            </a:extLst>
          </p:cNvPr>
          <p:cNvSpPr txBox="1">
            <a:spLocks/>
          </p:cNvSpPr>
          <p:nvPr/>
        </p:nvSpPr>
        <p:spPr bwMode="auto">
          <a:xfrm>
            <a:off x="3714749" y="381000"/>
            <a:ext cx="4762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kern="0"/>
              <a:t>Dominoes in a Row</a:t>
            </a:r>
            <a:endParaRPr lang="en-US" kern="0" dirty="0"/>
          </a:p>
        </p:txBody>
      </p:sp>
      <p:pic>
        <p:nvPicPr>
          <p:cNvPr id="4" name="Picture 2" descr="http://i.ytimg.com/vi/IeWsxuDn7NE/hqdefault.jpg">
            <a:extLst>
              <a:ext uri="{FF2B5EF4-FFF2-40B4-BE49-F238E27FC236}">
                <a16:creationId xmlns:a16="http://schemas.microsoft.com/office/drawing/2014/main" id="{C5B8D80B-4FF4-775C-B5B3-24A29EAA6C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55801" y="1371600"/>
            <a:ext cx="8382001" cy="4572000"/>
          </a:xfrm>
          <a:prstGeom prst="roundRect">
            <a:avLst/>
          </a:prstGeom>
          <a:noFill/>
          <a:ln w="9525">
            <a:noFill/>
            <a:miter lim="800000"/>
            <a:headEnd/>
            <a:tailEnd/>
          </a:ln>
          <a:effectLst/>
        </p:spPr>
      </p:pic>
    </p:spTree>
    <p:extLst>
      <p:ext uri="{BB962C8B-B14F-4D97-AF65-F5344CB8AC3E}">
        <p14:creationId xmlns:p14="http://schemas.microsoft.com/office/powerpoint/2010/main" val="231942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69FCC-9FB5-DA9F-2112-B7C87BA052E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C8865AB-F488-780F-CE3A-D1291DBD3AC0}"/>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A94D8AF-3A39-515F-D41B-8FBC68A5538B}"/>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D870F57F-5831-471F-B8AC-A92DA6748F45}"/>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85061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27C7C-E7BF-5FF2-8ED9-92AF494DA22D}"/>
              </a:ext>
            </a:extLst>
          </p:cNvPr>
          <p:cNvPicPr>
            <a:picLocks noChangeAspect="1"/>
          </p:cNvPicPr>
          <p:nvPr/>
        </p:nvPicPr>
        <p:blipFill>
          <a:blip r:embed="rId2"/>
          <a:stretch>
            <a:fillRect/>
          </a:stretch>
        </p:blipFill>
        <p:spPr>
          <a:xfrm>
            <a:off x="2705100" y="228600"/>
            <a:ext cx="6781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583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BF646A-8844-7CAF-31E0-274377EE220D}"/>
              </a:ext>
            </a:extLst>
          </p:cNvPr>
          <p:cNvPicPr>
            <a:picLocks noChangeAspect="1"/>
          </p:cNvPicPr>
          <p:nvPr/>
        </p:nvPicPr>
        <p:blipFill>
          <a:blip r:embed="rId2"/>
          <a:stretch>
            <a:fillRect/>
          </a:stretch>
        </p:blipFill>
        <p:spPr>
          <a:xfrm>
            <a:off x="2774176" y="228600"/>
            <a:ext cx="664364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13922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57412-7F64-25EC-83AF-AA717147240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EE6102C-F47A-2593-7F18-B68424E4ED24}"/>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CF5F5B51-8091-9BA0-86E8-F2AD1DC25C17}"/>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B76FBC9-6176-C572-2B6C-8AA80FD11DBA}"/>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0614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293B-B8C5-12A6-EAD1-8138F26D0330}"/>
            </a:ext>
          </a:extLst>
        </p:cNvPr>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0AE62A1-70E6-52AE-7272-7EEB02525BE8}"/>
              </a:ext>
            </a:extLst>
          </p:cNvPr>
          <p:cNvGraphicFramePr>
            <a:graphicFrameLocks noGrp="1"/>
          </p:cNvGraphicFramePr>
          <p:nvPr/>
        </p:nvGraphicFramePr>
        <p:xfrm>
          <a:off x="589073" y="1524000"/>
          <a:ext cx="11013855" cy="43281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4502642">
                  <a:extLst>
                    <a:ext uri="{9D8B030D-6E8A-4147-A177-3AD203B41FA5}">
                      <a16:colId xmlns:a16="http://schemas.microsoft.com/office/drawing/2014/main" val="106515012"/>
                    </a:ext>
                  </a:extLst>
                </a:gridCol>
                <a:gridCol w="2839928">
                  <a:extLst>
                    <a:ext uri="{9D8B030D-6E8A-4147-A177-3AD203B41FA5}">
                      <a16:colId xmlns:a16="http://schemas.microsoft.com/office/drawing/2014/main" val="2435450396"/>
                    </a:ext>
                  </a:extLst>
                </a:gridCol>
              </a:tblGrid>
              <a:tr h="4251960">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Dan. 12:2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25:46</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Mark 9:47-48</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8:12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Luke 16:19-31</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2 </a:t>
                      </a: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Thess</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1:9</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Heb</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6:2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14:11</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20:10</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itchFamily="34" charset="0"/>
                        </a:rPr>
                        <a:t>Rev. 19:20</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sp>
        <p:nvSpPr>
          <p:cNvPr id="14338" name="Title 1">
            <a:extLst>
              <a:ext uri="{FF2B5EF4-FFF2-40B4-BE49-F238E27FC236}">
                <a16:creationId xmlns:a16="http://schemas.microsoft.com/office/drawing/2014/main" id="{54372463-CA65-5B9A-9BA8-9EAF78BCE228}"/>
              </a:ext>
            </a:extLst>
          </p:cNvPr>
          <p:cNvSpPr>
            <a:spLocks noGrp="1"/>
          </p:cNvSpPr>
          <p:nvPr>
            <p:ph type="title"/>
          </p:nvPr>
        </p:nvSpPr>
        <p:spPr>
          <a:xfrm>
            <a:off x="3405923" y="228600"/>
            <a:ext cx="5380155" cy="914400"/>
          </a:xfrm>
        </p:spPr>
        <p:txBody>
          <a:bodyPr/>
          <a:lstStyle/>
          <a:p>
            <a:pPr algn="ctr"/>
            <a:r>
              <a:rPr lang="en-US" sz="3600" dirty="0">
                <a:effectLst>
                  <a:outerShdw blurRad="38100" dist="38100" dir="2700000" algn="tl">
                    <a:srgbClr val="000000">
                      <a:alpha val="43137"/>
                    </a:srgbClr>
                  </a:outerShdw>
                </a:effectLst>
              </a:rPr>
              <a:t>II. </a:t>
            </a:r>
            <a:r>
              <a:rPr lang="en-US" sz="3600">
                <a:effectLst>
                  <a:outerShdw blurRad="38100" dist="38100" dir="2700000" algn="tl">
                    <a:srgbClr val="000000">
                      <a:alpha val="43137"/>
                    </a:srgbClr>
                  </a:outerShdw>
                </a:effectLst>
              </a:rPr>
              <a:t>Anti-Annihilationist</a:t>
            </a:r>
            <a:r>
              <a:rPr lang="en-US" sz="3600" dirty="0">
                <a:effectLst>
                  <a:outerShdw blurRad="38100" dist="38100" dir="2700000" algn="tl">
                    <a:srgbClr val="000000">
                      <a:alpha val="43137"/>
                    </a:srgbClr>
                  </a:outerShdw>
                </a:effectLst>
              </a:rPr>
              <a:t> Texts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pic>
        <p:nvPicPr>
          <p:cNvPr id="3" name="Picture 2">
            <a:extLst>
              <a:ext uri="{FF2B5EF4-FFF2-40B4-BE49-F238E27FC236}">
                <a16:creationId xmlns:a16="http://schemas.microsoft.com/office/drawing/2014/main" id="{632CB771-E80F-DF05-A08F-4BE80273419C}"/>
              </a:ext>
            </a:extLst>
          </p:cNvPr>
          <p:cNvPicPr>
            <a:picLocks noChangeAspect="1"/>
          </p:cNvPicPr>
          <p:nvPr/>
        </p:nvPicPr>
        <p:blipFill>
          <a:blip r:embed="rId2"/>
          <a:stretch>
            <a:fillRect/>
          </a:stretch>
        </p:blipFill>
        <p:spPr>
          <a:xfrm>
            <a:off x="4690750" y="2285901"/>
            <a:ext cx="2810500" cy="2286198"/>
          </a:xfrm>
          <a:prstGeom prst="rect">
            <a:avLst/>
          </a:prstGeom>
        </p:spPr>
      </p:pic>
    </p:spTree>
    <p:extLst>
      <p:ext uri="{BB962C8B-B14F-4D97-AF65-F5344CB8AC3E}">
        <p14:creationId xmlns:p14="http://schemas.microsoft.com/office/powerpoint/2010/main" val="221509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9086-6442-7B8C-0C4E-97AF5221C65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AAC17E7-8F8C-7A47-BF68-6563BDA5F139}"/>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9DAB0601-D4D7-3B1F-3C5E-251A2B9E180F}"/>
              </a:ext>
            </a:extLst>
          </p:cNvPr>
          <p:cNvSpPr>
            <a:spLocks noGrp="1"/>
          </p:cNvSpPr>
          <p:nvPr>
            <p:ph idx="1"/>
          </p:nvPr>
        </p:nvSpPr>
        <p:spPr>
          <a:xfrm>
            <a:off x="615478" y="1706880"/>
            <a:ext cx="10363200" cy="484632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45426500-BB29-E8F9-D06F-88E00269EB77}"/>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51154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01487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8432"/>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19174</TotalTime>
  <Words>2234</Words>
  <Application>Microsoft Office PowerPoint</Application>
  <PresentationFormat>Widescreen</PresentationFormat>
  <Paragraphs>191</Paragraphs>
  <Slides>38</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ADLaM Display</vt:lpstr>
      <vt:lpstr>Arial</vt:lpstr>
      <vt:lpstr>Calibri</vt:lpstr>
      <vt:lpstr>Calibri Light</vt:lpstr>
      <vt:lpstr>Times New Roman</vt:lpstr>
      <vt:lpstr>Wingdings</vt:lpstr>
      <vt:lpstr>1_Azure</vt:lpstr>
      <vt:lpstr>2_Azure</vt:lpstr>
      <vt:lpstr>Office Theme</vt:lpstr>
      <vt:lpstr>PowerPoint Presentation</vt:lpstr>
      <vt:lpstr>ANNIHILATION VS. ETERNAL CONSCIOUS TORMENT</vt:lpstr>
      <vt:lpstr>PowerPoint Presentation</vt:lpstr>
      <vt:lpstr>PowerPoint Presentation</vt:lpstr>
      <vt:lpstr>PowerPoint Presentation</vt:lpstr>
      <vt:lpstr>ANNIHILATION VS. ETERNAL CONSCIOUS TORMENT</vt:lpstr>
      <vt:lpstr>II. Anti-Annihilationist Texts</vt:lpstr>
      <vt:lpstr>ANNIHILATION VS. ETERNAL CONSCIOUS TORMENT</vt:lpstr>
      <vt:lpstr>III. Theological Arguments Against Annihilation</vt:lpstr>
      <vt:lpstr>ANNIHILATION VS. ETERNAL CONSCIOUS TORMENT</vt:lpstr>
      <vt:lpstr>IV. Answering Annihilationist Biblical Arguments</vt:lpstr>
      <vt:lpstr>IV. Answering Annihilationist Biblical Arguments</vt:lpstr>
      <vt:lpstr>ANNIHILATION VS. ETERNAL CONSCIOUS TORMENT</vt:lpstr>
      <vt:lpstr>V. Answering Annihilationist Theological Arguments</vt:lpstr>
      <vt:lpstr>PowerPoint Presentation</vt:lpstr>
      <vt:lpstr>PowerPoint Presentation</vt:lpstr>
      <vt:lpstr>PowerPoint Presentation</vt:lpstr>
      <vt:lpstr>V. Answering Annihilationist Theological Arguments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Resurrection Program</vt:lpstr>
      <vt:lpstr>V. Answering Annihilationist Theological Arguments</vt:lpstr>
      <vt:lpstr>PowerPoint Presentation</vt:lpstr>
      <vt:lpstr>PowerPoint Presentation</vt:lpstr>
      <vt:lpstr>PowerPoint Presentation</vt:lpstr>
      <vt:lpstr>Eternal State is Future</vt:lpstr>
      <vt:lpstr>V. Answering Annihilationist Theological Arguments</vt:lpstr>
      <vt:lpstr>ANNIHILATION VS. ETERNAL CONSCIOUS TORMENT</vt:lpstr>
      <vt:lpstr>ANNIHILATION VS. ETERNAL CONSCIOUS TORMENT</vt:lpstr>
      <vt:lpstr>PowerPoint Presentation</vt:lpstr>
      <vt:lpstr>ANNIHILATION VS. ETERNAL CONSCIOUS TORMENT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 vs Annihilation - 010</dc:title>
  <dc:subject>ECT vs Annihilation</dc:subject>
  <dc:creator>A. Woods</dc:creator>
  <dc:description>Modified by Jim McGowan</dc:description>
  <cp:lastModifiedBy>Jim McGowan</cp:lastModifiedBy>
  <cp:revision>2380</cp:revision>
  <cp:lastPrinted>2025-09-19T13:00:48Z</cp:lastPrinted>
  <dcterms:created xsi:type="dcterms:W3CDTF">2009-03-17T12:21:13Z</dcterms:created>
  <dcterms:modified xsi:type="dcterms:W3CDTF">2026-03-28T20:36:58Z</dcterms:modified>
</cp:coreProperties>
</file>