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192"/>
  </p:notesMasterIdLst>
  <p:handoutMasterIdLst>
    <p:handoutMasterId r:id="rId193"/>
  </p:handoutMasterIdLst>
  <p:sldIdLst>
    <p:sldId id="28266" r:id="rId3"/>
    <p:sldId id="28183" r:id="rId4"/>
    <p:sldId id="28184" r:id="rId5"/>
    <p:sldId id="322" r:id="rId6"/>
    <p:sldId id="28319" r:id="rId7"/>
    <p:sldId id="28399" r:id="rId8"/>
    <p:sldId id="28492" r:id="rId9"/>
    <p:sldId id="28325" r:id="rId10"/>
    <p:sldId id="28501" r:id="rId11"/>
    <p:sldId id="28595" r:id="rId12"/>
    <p:sldId id="28593" r:id="rId13"/>
    <p:sldId id="28610" r:id="rId14"/>
    <p:sldId id="28598" r:id="rId15"/>
    <p:sldId id="28596" r:id="rId16"/>
    <p:sldId id="28594" r:id="rId17"/>
    <p:sldId id="28503" r:id="rId18"/>
    <p:sldId id="28597" r:id="rId19"/>
    <p:sldId id="28434" r:id="rId20"/>
    <p:sldId id="28611" r:id="rId21"/>
    <p:sldId id="28493" r:id="rId22"/>
    <p:sldId id="27971" r:id="rId23"/>
    <p:sldId id="28499" r:id="rId24"/>
    <p:sldId id="4270" r:id="rId25"/>
    <p:sldId id="2081" r:id="rId26"/>
    <p:sldId id="28500" r:id="rId27"/>
    <p:sldId id="28599" r:id="rId28"/>
    <p:sldId id="5252" r:id="rId29"/>
    <p:sldId id="1503" r:id="rId30"/>
    <p:sldId id="8522" r:id="rId31"/>
    <p:sldId id="5231" r:id="rId32"/>
    <p:sldId id="5224" r:id="rId33"/>
    <p:sldId id="5244" r:id="rId34"/>
    <p:sldId id="28494" r:id="rId35"/>
    <p:sldId id="28408" r:id="rId36"/>
    <p:sldId id="28496" r:id="rId37"/>
    <p:sldId id="28497" r:id="rId38"/>
    <p:sldId id="28498" r:id="rId39"/>
    <p:sldId id="8723" r:id="rId40"/>
    <p:sldId id="28390" r:id="rId41"/>
    <p:sldId id="28495" r:id="rId42"/>
    <p:sldId id="28504" r:id="rId43"/>
    <p:sldId id="28505" r:id="rId44"/>
    <p:sldId id="28506" r:id="rId45"/>
    <p:sldId id="28507" r:id="rId46"/>
    <p:sldId id="28510" r:id="rId47"/>
    <p:sldId id="28511" r:id="rId48"/>
    <p:sldId id="4592" r:id="rId49"/>
    <p:sldId id="4163" r:id="rId50"/>
    <p:sldId id="28512" r:id="rId51"/>
    <p:sldId id="28513" r:id="rId52"/>
    <p:sldId id="28508" r:id="rId53"/>
    <p:sldId id="27920" r:id="rId54"/>
    <p:sldId id="28516" r:id="rId55"/>
    <p:sldId id="28517" r:id="rId56"/>
    <p:sldId id="28509" r:id="rId57"/>
    <p:sldId id="27930" r:id="rId58"/>
    <p:sldId id="28514" r:id="rId59"/>
    <p:sldId id="28515" r:id="rId60"/>
    <p:sldId id="28518" r:id="rId61"/>
    <p:sldId id="28519" r:id="rId62"/>
    <p:sldId id="28520" r:id="rId63"/>
    <p:sldId id="28600" r:id="rId64"/>
    <p:sldId id="28601" r:id="rId65"/>
    <p:sldId id="28521" r:id="rId66"/>
    <p:sldId id="28602" r:id="rId67"/>
    <p:sldId id="28522" r:id="rId68"/>
    <p:sldId id="9848" r:id="rId69"/>
    <p:sldId id="28613" r:id="rId70"/>
    <p:sldId id="28370" r:id="rId71"/>
    <p:sldId id="5341" r:id="rId72"/>
    <p:sldId id="28612" r:id="rId73"/>
    <p:sldId id="4670" r:id="rId74"/>
    <p:sldId id="28523" r:id="rId75"/>
    <p:sldId id="6497" r:id="rId76"/>
    <p:sldId id="1184" r:id="rId77"/>
    <p:sldId id="6408" r:id="rId78"/>
    <p:sldId id="28458" r:id="rId79"/>
    <p:sldId id="5702" r:id="rId80"/>
    <p:sldId id="28478" r:id="rId81"/>
    <p:sldId id="28614" r:id="rId82"/>
    <p:sldId id="28524" r:id="rId83"/>
    <p:sldId id="12371" r:id="rId84"/>
    <p:sldId id="28525" r:id="rId85"/>
    <p:sldId id="28604" r:id="rId86"/>
    <p:sldId id="28605" r:id="rId87"/>
    <p:sldId id="28526" r:id="rId88"/>
    <p:sldId id="28606" r:id="rId89"/>
    <p:sldId id="28607" r:id="rId90"/>
    <p:sldId id="28527" r:id="rId91"/>
    <p:sldId id="28609" r:id="rId92"/>
    <p:sldId id="28608" r:id="rId93"/>
    <p:sldId id="28528" r:id="rId94"/>
    <p:sldId id="28529" r:id="rId95"/>
    <p:sldId id="28530" r:id="rId96"/>
    <p:sldId id="28540" r:id="rId97"/>
    <p:sldId id="28541" r:id="rId98"/>
    <p:sldId id="28542" r:id="rId99"/>
    <p:sldId id="28615" r:id="rId100"/>
    <p:sldId id="7478" r:id="rId101"/>
    <p:sldId id="28543" r:id="rId102"/>
    <p:sldId id="28545" r:id="rId103"/>
    <p:sldId id="28546" r:id="rId104"/>
    <p:sldId id="28616" r:id="rId105"/>
    <p:sldId id="28547" r:id="rId106"/>
    <p:sldId id="28548" r:id="rId107"/>
    <p:sldId id="28590" r:id="rId108"/>
    <p:sldId id="12336" r:id="rId109"/>
    <p:sldId id="28552" r:id="rId110"/>
    <p:sldId id="28555" r:id="rId111"/>
    <p:sldId id="28556" r:id="rId112"/>
    <p:sldId id="28487" r:id="rId113"/>
    <p:sldId id="28557" r:id="rId114"/>
    <p:sldId id="28619" r:id="rId115"/>
    <p:sldId id="28618" r:id="rId116"/>
    <p:sldId id="28553" r:id="rId117"/>
    <p:sldId id="28357" r:id="rId118"/>
    <p:sldId id="28558" r:id="rId119"/>
    <p:sldId id="28617" r:id="rId120"/>
    <p:sldId id="28559" r:id="rId121"/>
    <p:sldId id="28620" r:id="rId122"/>
    <p:sldId id="28621" r:id="rId123"/>
    <p:sldId id="28554" r:id="rId124"/>
    <p:sldId id="28560" r:id="rId125"/>
    <p:sldId id="28561" r:id="rId126"/>
    <p:sldId id="28562" r:id="rId127"/>
    <p:sldId id="28531" r:id="rId128"/>
    <p:sldId id="28563" r:id="rId129"/>
    <p:sldId id="28564" r:id="rId130"/>
    <p:sldId id="1777" r:id="rId131"/>
    <p:sldId id="5846" r:id="rId132"/>
    <p:sldId id="28028" r:id="rId133"/>
    <p:sldId id="28565" r:id="rId134"/>
    <p:sldId id="27887" r:id="rId135"/>
    <p:sldId id="28583" r:id="rId136"/>
    <p:sldId id="28584" r:id="rId137"/>
    <p:sldId id="28571" r:id="rId138"/>
    <p:sldId id="28572" r:id="rId139"/>
    <p:sldId id="28573" r:id="rId140"/>
    <p:sldId id="28574" r:id="rId141"/>
    <p:sldId id="28575" r:id="rId142"/>
    <p:sldId id="28576" r:id="rId143"/>
    <p:sldId id="28622" r:id="rId144"/>
    <p:sldId id="28585" r:id="rId145"/>
    <p:sldId id="28586" r:id="rId146"/>
    <p:sldId id="447" r:id="rId147"/>
    <p:sldId id="6624" r:id="rId148"/>
    <p:sldId id="28623" r:id="rId149"/>
    <p:sldId id="276" r:id="rId150"/>
    <p:sldId id="7261" r:id="rId151"/>
    <p:sldId id="7262" r:id="rId152"/>
    <p:sldId id="491" r:id="rId153"/>
    <p:sldId id="493" r:id="rId154"/>
    <p:sldId id="11070" r:id="rId155"/>
    <p:sldId id="28587" r:id="rId156"/>
    <p:sldId id="6279" r:id="rId157"/>
    <p:sldId id="762" r:id="rId158"/>
    <p:sldId id="28018" r:id="rId159"/>
    <p:sldId id="6545" r:id="rId160"/>
    <p:sldId id="4840" r:id="rId161"/>
    <p:sldId id="11378" r:id="rId162"/>
    <p:sldId id="28588" r:id="rId163"/>
    <p:sldId id="28624" r:id="rId164"/>
    <p:sldId id="28625" r:id="rId165"/>
    <p:sldId id="28626" r:id="rId166"/>
    <p:sldId id="28589" r:id="rId167"/>
    <p:sldId id="28582" r:id="rId168"/>
    <p:sldId id="28566" r:id="rId169"/>
    <p:sldId id="28567" r:id="rId170"/>
    <p:sldId id="9586" r:id="rId171"/>
    <p:sldId id="1116" r:id="rId172"/>
    <p:sldId id="28568" r:id="rId173"/>
    <p:sldId id="28627" r:id="rId174"/>
    <p:sldId id="27479" r:id="rId175"/>
    <p:sldId id="2850" r:id="rId176"/>
    <p:sldId id="28532" r:id="rId177"/>
    <p:sldId id="28533" r:id="rId178"/>
    <p:sldId id="28534" r:id="rId179"/>
    <p:sldId id="28537" r:id="rId180"/>
    <p:sldId id="28538" r:id="rId181"/>
    <p:sldId id="28628" r:id="rId182"/>
    <p:sldId id="28629" r:id="rId183"/>
    <p:sldId id="28539" r:id="rId184"/>
    <p:sldId id="28592" r:id="rId185"/>
    <p:sldId id="28536" r:id="rId186"/>
    <p:sldId id="28630" r:id="rId187"/>
    <p:sldId id="28631" r:id="rId188"/>
    <p:sldId id="28394" r:id="rId189"/>
    <p:sldId id="12493" r:id="rId190"/>
    <p:sldId id="28375" r:id="rId191"/>
  </p:sldIdLst>
  <p:sldSz cx="12192000" cy="6858000"/>
  <p:notesSz cx="7315200" cy="9601200"/>
  <p:custDataLst>
    <p:tags r:id="rId19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CC66FF"/>
    <a:srgbClr val="00FF00"/>
    <a:srgbClr val="CC00FF"/>
    <a:srgbClr val="000066"/>
    <a:srgbClr val="0000CC"/>
    <a:srgbClr val="0000FF"/>
    <a:srgbClr val="FF99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22C7C-B078-4B7B-B8DD-97368EE6D311}" v="34" dt="2026-03-24T19:27:11.786"/>
    <p1510:client id="{8F668E0A-AEC8-4A2A-9FC5-878DD82472CA}" v="119" dt="2026-03-24T14:22:51.585"/>
    <p1510:client id="{E5719899-6326-48F5-8E34-137D509A4237}" v="33" dt="2026-03-25T02:22:03.643"/>
    <p1510:client id="{E78EC62B-600B-4415-A8C4-9BAD908450A1}" v="164" dt="2026-03-25T13:15:53.733"/>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69" autoAdjust="0"/>
    <p:restoredTop sz="93243" autoAdjust="0"/>
  </p:normalViewPr>
  <p:slideViewPr>
    <p:cSldViewPr>
      <p:cViewPr varScale="1">
        <p:scale>
          <a:sx n="110" d="100"/>
          <a:sy n="110" d="100"/>
        </p:scale>
        <p:origin x="96" y="2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662" y="41"/>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notesMaster" Target="notesMasters/notes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handoutMaster" Target="handoutMasters/handoutMaster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tags" Target="tags/tag1.xml"/><Relationship Id="rId199"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presProps" Target="presProps.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viewProps" Target="viewProps.xml"/><Relationship Id="rId200" Type="http://schemas.microsoft.com/office/2015/10/relationships/revisionInfo" Target="revisionInfo.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tableStyles" Target="tableStyle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3-25T13:22:06.258" v="1619" actId="20577"/>
      <pc:docMkLst>
        <pc:docMk/>
      </pc:docMkLst>
      <pc:sldChg chg="modSp add mod">
        <pc:chgData name="Jim McGowan" userId="7cd36c50-75f2-4725-a6b3-0fe31ea99fa6" providerId="ADAL" clId="{449CE0BA-7942-4027-A788-A2C5851605C8}" dt="2026-03-25T13:13:40.256" v="1591" actId="113"/>
        <pc:sldMkLst>
          <pc:docMk/>
          <pc:sldMk cId="630559356" sldId="1184"/>
        </pc:sldMkLst>
        <pc:spChg chg="mod">
          <ac:chgData name="Jim McGowan" userId="7cd36c50-75f2-4725-a6b3-0fe31ea99fa6" providerId="ADAL" clId="{449CE0BA-7942-4027-A788-A2C5851605C8}" dt="2026-03-25T13:13:40.256" v="1591" actId="113"/>
          <ac:spMkLst>
            <pc:docMk/>
            <pc:sldMk cId="630559356" sldId="1184"/>
            <ac:spMk id="2" creationId="{00000000-0000-0000-0000-000000000000}"/>
          </ac:spMkLst>
        </pc:spChg>
      </pc:sldChg>
      <pc:sldChg chg="modSp add del mod">
        <pc:chgData name="Jim McGowan" userId="7cd36c50-75f2-4725-a6b3-0fe31ea99fa6" providerId="ADAL" clId="{449CE0BA-7942-4027-A788-A2C5851605C8}" dt="2026-03-24T13:40:42.554" v="1138" actId="2710"/>
        <pc:sldMkLst>
          <pc:docMk/>
          <pc:sldMk cId="2503370726" sldId="1503"/>
        </pc:sldMkLst>
        <pc:spChg chg="mod">
          <ac:chgData name="Jim McGowan" userId="7cd36c50-75f2-4725-a6b3-0fe31ea99fa6" providerId="ADAL" clId="{449CE0BA-7942-4027-A788-A2C5851605C8}" dt="2026-03-24T13:40:42.554" v="1138" actId="2710"/>
          <ac:spMkLst>
            <pc:docMk/>
            <pc:sldMk cId="2503370726" sldId="1503"/>
            <ac:spMk id="134147" creationId="{00000000-0000-0000-0000-000000000000}"/>
          </ac:spMkLst>
        </pc:spChg>
      </pc:sldChg>
      <pc:sldChg chg="add">
        <pc:chgData name="Jim McGowan" userId="7cd36c50-75f2-4725-a6b3-0fe31ea99fa6" providerId="ADAL" clId="{449CE0BA-7942-4027-A788-A2C5851605C8}" dt="2026-03-24T13:25:54.048" v="1095"/>
        <pc:sldMkLst>
          <pc:docMk/>
          <pc:sldMk cId="3470102611" sldId="2081"/>
        </pc:sldMkLst>
      </pc:sldChg>
      <pc:sldChg chg="add">
        <pc:chgData name="Jim McGowan" userId="7cd36c50-75f2-4725-a6b3-0fe31ea99fa6" providerId="ADAL" clId="{449CE0BA-7942-4027-A788-A2C5851605C8}" dt="2026-03-24T14:19:00.220" v="1169"/>
        <pc:sldMkLst>
          <pc:docMk/>
          <pc:sldMk cId="1333538941" sldId="4163"/>
        </pc:sldMkLst>
      </pc:sldChg>
      <pc:sldChg chg="modSp add mod">
        <pc:chgData name="Jim McGowan" userId="7cd36c50-75f2-4725-a6b3-0fe31ea99fa6" providerId="ADAL" clId="{449CE0BA-7942-4027-A788-A2C5851605C8}" dt="2026-03-24T13:26:57" v="1109" actId="255"/>
        <pc:sldMkLst>
          <pc:docMk/>
          <pc:sldMk cId="2535043382" sldId="4270"/>
        </pc:sldMkLst>
        <pc:spChg chg="mod">
          <ac:chgData name="Jim McGowan" userId="7cd36c50-75f2-4725-a6b3-0fe31ea99fa6" providerId="ADAL" clId="{449CE0BA-7942-4027-A788-A2C5851605C8}" dt="2026-03-24T13:26:57" v="1109" actId="255"/>
          <ac:spMkLst>
            <pc:docMk/>
            <pc:sldMk cId="2535043382" sldId="4270"/>
            <ac:spMk id="52227" creationId="{4626C4BB-BE82-42CF-8C07-CB8533ABD8F4}"/>
          </ac:spMkLst>
        </pc:spChg>
        <pc:picChg chg="mod">
          <ac:chgData name="Jim McGowan" userId="7cd36c50-75f2-4725-a6b3-0fe31ea99fa6" providerId="ADAL" clId="{449CE0BA-7942-4027-A788-A2C5851605C8}" dt="2026-03-24T13:26:33.580" v="1105" actId="1038"/>
          <ac:picMkLst>
            <pc:docMk/>
            <pc:sldMk cId="2535043382" sldId="4270"/>
            <ac:picMk id="4" creationId="{E0A2F5D2-6706-4C23-84E8-6E6DA068F6D7}"/>
          </ac:picMkLst>
        </pc:picChg>
      </pc:sldChg>
      <pc:sldChg chg="modSp add mod">
        <pc:chgData name="Jim McGowan" userId="7cd36c50-75f2-4725-a6b3-0fe31ea99fa6" providerId="ADAL" clId="{449CE0BA-7942-4027-A788-A2C5851605C8}" dt="2026-03-25T13:12:04.387" v="1567" actId="14100"/>
        <pc:sldMkLst>
          <pc:docMk/>
          <pc:sldMk cId="600812682" sldId="4592"/>
        </pc:sldMkLst>
        <pc:spChg chg="mod">
          <ac:chgData name="Jim McGowan" userId="7cd36c50-75f2-4725-a6b3-0fe31ea99fa6" providerId="ADAL" clId="{449CE0BA-7942-4027-A788-A2C5851605C8}" dt="2026-03-25T12:43:59.895" v="1356" actId="255"/>
          <ac:spMkLst>
            <pc:docMk/>
            <pc:sldMk cId="600812682" sldId="4592"/>
            <ac:spMk id="14339" creationId="{00000000-0000-0000-0000-000000000000}"/>
          </ac:spMkLst>
        </pc:spChg>
        <pc:spChg chg="mod">
          <ac:chgData name="Jim McGowan" userId="7cd36c50-75f2-4725-a6b3-0fe31ea99fa6" providerId="ADAL" clId="{449CE0BA-7942-4027-A788-A2C5851605C8}" dt="2026-03-25T13:12:04.387" v="1567" actId="14100"/>
          <ac:spMkLst>
            <pc:docMk/>
            <pc:sldMk cId="600812682" sldId="4592"/>
            <ac:spMk id="124930" creationId="{00000000-0000-0000-0000-000000000000}"/>
          </ac:spMkLst>
        </pc:spChg>
        <pc:picChg chg="mod">
          <ac:chgData name="Jim McGowan" userId="7cd36c50-75f2-4725-a6b3-0fe31ea99fa6" providerId="ADAL" clId="{449CE0BA-7942-4027-A788-A2C5851605C8}" dt="2026-03-25T12:43:49.121" v="1355" actId="1035"/>
          <ac:picMkLst>
            <pc:docMk/>
            <pc:sldMk cId="600812682" sldId="4592"/>
            <ac:picMk id="2" creationId="{B90BE092-B553-3C34-E8E0-559940809B89}"/>
          </ac:picMkLst>
        </pc:picChg>
      </pc:sldChg>
      <pc:sldChg chg="modSp add mod">
        <pc:chgData name="Jim McGowan" userId="7cd36c50-75f2-4725-a6b3-0fe31ea99fa6" providerId="ADAL" clId="{449CE0BA-7942-4027-A788-A2C5851605C8}" dt="2026-03-24T18:13:33.379" v="1279" actId="948"/>
        <pc:sldMkLst>
          <pc:docMk/>
          <pc:sldMk cId="3993364295" sldId="4670"/>
        </pc:sldMkLst>
        <pc:spChg chg="mod">
          <ac:chgData name="Jim McGowan" userId="7cd36c50-75f2-4725-a6b3-0fe31ea99fa6" providerId="ADAL" clId="{449CE0BA-7942-4027-A788-A2C5851605C8}" dt="2026-03-24T18:13:33.379" v="1279" actId="948"/>
          <ac:spMkLst>
            <pc:docMk/>
            <pc:sldMk cId="3993364295" sldId="4670"/>
            <ac:spMk id="134147" creationId="{00000000-0000-0000-0000-000000000000}"/>
          </ac:spMkLst>
        </pc:spChg>
      </pc:sldChg>
      <pc:sldChg chg="modSp add mod">
        <pc:chgData name="Jim McGowan" userId="7cd36c50-75f2-4725-a6b3-0fe31ea99fa6" providerId="ADAL" clId="{449CE0BA-7942-4027-A788-A2C5851605C8}" dt="2026-03-24T13:31:37.127" v="1128" actId="12385"/>
        <pc:sldMkLst>
          <pc:docMk/>
          <pc:sldMk cId="2813116457" sldId="5224"/>
        </pc:sldMkLst>
        <pc:graphicFrameChg chg="modGraphic">
          <ac:chgData name="Jim McGowan" userId="7cd36c50-75f2-4725-a6b3-0fe31ea99fa6" providerId="ADAL" clId="{449CE0BA-7942-4027-A788-A2C5851605C8}" dt="2026-03-24T13:31:37.127" v="1128" actId="12385"/>
          <ac:graphicFrameMkLst>
            <pc:docMk/>
            <pc:sldMk cId="2813116457" sldId="5224"/>
            <ac:graphicFrameMk id="4" creationId="{E49A613A-85F1-4E0D-982D-96A3538A6C49}"/>
          </ac:graphicFrameMkLst>
        </pc:graphicFrameChg>
      </pc:sldChg>
      <pc:sldChg chg="modSp add mod">
        <pc:chgData name="Jim McGowan" userId="7cd36c50-75f2-4725-a6b3-0fe31ea99fa6" providerId="ADAL" clId="{449CE0BA-7942-4027-A788-A2C5851605C8}" dt="2026-03-24T13:31:06.469" v="1127" actId="2710"/>
        <pc:sldMkLst>
          <pc:docMk/>
          <pc:sldMk cId="1541876352" sldId="5231"/>
        </pc:sldMkLst>
        <pc:spChg chg="mod">
          <ac:chgData name="Jim McGowan" userId="7cd36c50-75f2-4725-a6b3-0fe31ea99fa6" providerId="ADAL" clId="{449CE0BA-7942-4027-A788-A2C5851605C8}" dt="2026-03-24T13:31:06.469" v="1127" actId="2710"/>
          <ac:spMkLst>
            <pc:docMk/>
            <pc:sldMk cId="1541876352" sldId="5231"/>
            <ac:spMk id="3" creationId="{00000000-0000-0000-0000-000000000000}"/>
          </ac:spMkLst>
        </pc:spChg>
      </pc:sldChg>
      <pc:sldChg chg="modSp add mod">
        <pc:chgData name="Jim McGowan" userId="7cd36c50-75f2-4725-a6b3-0fe31ea99fa6" providerId="ADAL" clId="{449CE0BA-7942-4027-A788-A2C5851605C8}" dt="2026-03-24T13:32:02.290" v="1129" actId="12385"/>
        <pc:sldMkLst>
          <pc:docMk/>
          <pc:sldMk cId="1457467014" sldId="5244"/>
        </pc:sldMkLst>
        <pc:graphicFrameChg chg="modGraphic">
          <ac:chgData name="Jim McGowan" userId="7cd36c50-75f2-4725-a6b3-0fe31ea99fa6" providerId="ADAL" clId="{449CE0BA-7942-4027-A788-A2C5851605C8}" dt="2026-03-24T13:32:02.290" v="1129" actId="12385"/>
          <ac:graphicFrameMkLst>
            <pc:docMk/>
            <pc:sldMk cId="1457467014" sldId="5244"/>
            <ac:graphicFrameMk id="4" creationId="{E49A613A-85F1-4E0D-982D-96A3538A6C49}"/>
          </ac:graphicFrameMkLst>
        </pc:graphicFrameChg>
      </pc:sldChg>
      <pc:sldChg chg="modSp add mod">
        <pc:chgData name="Jim McGowan" userId="7cd36c50-75f2-4725-a6b3-0fe31ea99fa6" providerId="ADAL" clId="{449CE0BA-7942-4027-A788-A2C5851605C8}" dt="2026-03-24T13:28:07.118" v="1112" actId="948"/>
        <pc:sldMkLst>
          <pc:docMk/>
          <pc:sldMk cId="4264352394" sldId="5252"/>
        </pc:sldMkLst>
        <pc:spChg chg="mod">
          <ac:chgData name="Jim McGowan" userId="7cd36c50-75f2-4725-a6b3-0fe31ea99fa6" providerId="ADAL" clId="{449CE0BA-7942-4027-A788-A2C5851605C8}" dt="2026-03-24T13:28:07.118" v="1112" actId="948"/>
          <ac:spMkLst>
            <pc:docMk/>
            <pc:sldMk cId="4264352394" sldId="5252"/>
            <ac:spMk id="134147" creationId="{00000000-0000-0000-0000-000000000000}"/>
          </ac:spMkLst>
        </pc:spChg>
      </pc:sldChg>
      <pc:sldChg chg="modSp add mod">
        <pc:chgData name="Jim McGowan" userId="7cd36c50-75f2-4725-a6b3-0fe31ea99fa6" providerId="ADAL" clId="{449CE0BA-7942-4027-A788-A2C5851605C8}" dt="2026-03-25T12:44:54.444" v="1357" actId="108"/>
        <pc:sldMkLst>
          <pc:docMk/>
          <pc:sldMk cId="3641689407" sldId="5341"/>
        </pc:sldMkLst>
        <pc:spChg chg="mod">
          <ac:chgData name="Jim McGowan" userId="7cd36c50-75f2-4725-a6b3-0fe31ea99fa6" providerId="ADAL" clId="{449CE0BA-7942-4027-A788-A2C5851605C8}" dt="2026-03-25T12:44:54.444" v="1357" actId="108"/>
          <ac:spMkLst>
            <pc:docMk/>
            <pc:sldMk cId="3641689407" sldId="5341"/>
            <ac:spMk id="134147" creationId="{00000000-0000-0000-0000-000000000000}"/>
          </ac:spMkLst>
        </pc:spChg>
      </pc:sldChg>
      <pc:sldChg chg="add">
        <pc:chgData name="Jim McGowan" userId="7cd36c50-75f2-4725-a6b3-0fe31ea99fa6" providerId="ADAL" clId="{449CE0BA-7942-4027-A788-A2C5851605C8}" dt="2026-03-24T18:14:37.744" v="1280"/>
        <pc:sldMkLst>
          <pc:docMk/>
          <pc:sldMk cId="0" sldId="5702"/>
        </pc:sldMkLst>
      </pc:sldChg>
      <pc:sldChg chg="delSp add mod">
        <pc:chgData name="Jim McGowan" userId="7cd36c50-75f2-4725-a6b3-0fe31ea99fa6" providerId="ADAL" clId="{449CE0BA-7942-4027-A788-A2C5851605C8}" dt="2026-03-24T18:36:20.281" v="1286" actId="478"/>
        <pc:sldMkLst>
          <pc:docMk/>
          <pc:sldMk cId="2667339637" sldId="6408"/>
        </pc:sldMkLst>
        <pc:inkChg chg="del">
          <ac:chgData name="Jim McGowan" userId="7cd36c50-75f2-4725-a6b3-0fe31ea99fa6" providerId="ADAL" clId="{449CE0BA-7942-4027-A788-A2C5851605C8}" dt="2026-03-24T18:36:20.281" v="1286" actId="478"/>
          <ac:inkMkLst>
            <pc:docMk/>
            <pc:sldMk cId="2667339637" sldId="6408"/>
            <ac:inkMk id="8" creationId="{E2F05218-E974-43F4-821D-F25AA8422178}"/>
          </ac:inkMkLst>
        </pc:inkChg>
      </pc:sldChg>
      <pc:sldChg chg="add">
        <pc:chgData name="Jim McGowan" userId="7cd36c50-75f2-4725-a6b3-0fe31ea99fa6" providerId="ADAL" clId="{449CE0BA-7942-4027-A788-A2C5851605C8}" dt="2026-03-24T18:14:37.744" v="1280"/>
        <pc:sldMkLst>
          <pc:docMk/>
          <pc:sldMk cId="1013042441" sldId="6497"/>
        </pc:sldMkLst>
      </pc:sldChg>
      <pc:sldChg chg="modSp add del mod ord">
        <pc:chgData name="Jim McGowan" userId="7cd36c50-75f2-4725-a6b3-0fe31ea99fa6" providerId="ADAL" clId="{449CE0BA-7942-4027-A788-A2C5851605C8}" dt="2026-03-24T13:41:17.837" v="1141" actId="47"/>
        <pc:sldMkLst>
          <pc:docMk/>
          <pc:sldMk cId="898002067" sldId="7038"/>
        </pc:sldMkLst>
        <pc:spChg chg="mod">
          <ac:chgData name="Jim McGowan" userId="7cd36c50-75f2-4725-a6b3-0fe31ea99fa6" providerId="ADAL" clId="{449CE0BA-7942-4027-A788-A2C5851605C8}" dt="2026-03-24T13:30:28.450" v="1123" actId="108"/>
          <ac:spMkLst>
            <pc:docMk/>
            <pc:sldMk cId="898002067" sldId="7038"/>
            <ac:spMk id="134147" creationId="{00000000-0000-0000-0000-000000000000}"/>
          </ac:spMkLst>
        </pc:spChg>
      </pc:sldChg>
      <pc:sldChg chg="add">
        <pc:chgData name="Jim McGowan" userId="7cd36c50-75f2-4725-a6b3-0fe31ea99fa6" providerId="ADAL" clId="{449CE0BA-7942-4027-A788-A2C5851605C8}" dt="2026-03-24T18:37:52.370" v="1288"/>
        <pc:sldMkLst>
          <pc:docMk/>
          <pc:sldMk cId="1483310248" sldId="7478"/>
        </pc:sldMkLst>
      </pc:sldChg>
      <pc:sldChg chg="modSp add mod ord">
        <pc:chgData name="Jim McGowan" userId="7cd36c50-75f2-4725-a6b3-0fe31ea99fa6" providerId="ADAL" clId="{449CE0BA-7942-4027-A788-A2C5851605C8}" dt="2026-03-24T13:41:07.839" v="1140"/>
        <pc:sldMkLst>
          <pc:docMk/>
          <pc:sldMk cId="2324892580" sldId="8522"/>
        </pc:sldMkLst>
        <pc:spChg chg="mod">
          <ac:chgData name="Jim McGowan" userId="7cd36c50-75f2-4725-a6b3-0fe31ea99fa6" providerId="ADAL" clId="{449CE0BA-7942-4027-A788-A2C5851605C8}" dt="2026-03-24T13:30:49.690" v="1125" actId="2710"/>
          <ac:spMkLst>
            <pc:docMk/>
            <pc:sldMk cId="2324892580" sldId="8522"/>
            <ac:spMk id="38914" creationId="{00000000-0000-0000-0000-000000000000}"/>
          </ac:spMkLst>
        </pc:spChg>
      </pc:sldChg>
      <pc:sldChg chg="modSp add mod">
        <pc:chgData name="Jim McGowan" userId="7cd36c50-75f2-4725-a6b3-0fe31ea99fa6" providerId="ADAL" clId="{449CE0BA-7942-4027-A788-A2C5851605C8}" dt="2026-03-24T13:44:53.424" v="1160" actId="404"/>
        <pc:sldMkLst>
          <pc:docMk/>
          <pc:sldMk cId="3329636655" sldId="8723"/>
        </pc:sldMkLst>
        <pc:spChg chg="mod">
          <ac:chgData name="Jim McGowan" userId="7cd36c50-75f2-4725-a6b3-0fe31ea99fa6" providerId="ADAL" clId="{449CE0BA-7942-4027-A788-A2C5851605C8}" dt="2026-03-24T13:44:53.424" v="1160" actId="404"/>
          <ac:spMkLst>
            <pc:docMk/>
            <pc:sldMk cId="3329636655" sldId="8723"/>
            <ac:spMk id="29699" creationId="{80B78200-DA62-0AD0-9077-36E3E68D1046}"/>
          </ac:spMkLst>
        </pc:spChg>
        <pc:picChg chg="mod">
          <ac:chgData name="Jim McGowan" userId="7cd36c50-75f2-4725-a6b3-0fe31ea99fa6" providerId="ADAL" clId="{449CE0BA-7942-4027-A788-A2C5851605C8}" dt="2026-03-24T13:43:32.663" v="1155" actId="12789"/>
          <ac:picMkLst>
            <pc:docMk/>
            <pc:sldMk cId="3329636655" sldId="8723"/>
            <ac:picMk id="9" creationId="{D6CF1322-0136-9AB7-B44C-29C9847EA4FC}"/>
          </ac:picMkLst>
        </pc:picChg>
      </pc:sldChg>
      <pc:sldChg chg="modSp add mod">
        <pc:chgData name="Jim McGowan" userId="7cd36c50-75f2-4725-a6b3-0fe31ea99fa6" providerId="ADAL" clId="{449CE0BA-7942-4027-A788-A2C5851605C8}" dt="2026-03-24T18:11:57.799" v="1273" actId="948"/>
        <pc:sldMkLst>
          <pc:docMk/>
          <pc:sldMk cId="335930894" sldId="9848"/>
        </pc:sldMkLst>
        <pc:spChg chg="mod">
          <ac:chgData name="Jim McGowan" userId="7cd36c50-75f2-4725-a6b3-0fe31ea99fa6" providerId="ADAL" clId="{449CE0BA-7942-4027-A788-A2C5851605C8}" dt="2026-03-24T18:11:57.799" v="1273" actId="948"/>
          <ac:spMkLst>
            <pc:docMk/>
            <pc:sldMk cId="335930894" sldId="9848"/>
            <ac:spMk id="134147" creationId="{00000000-0000-0000-0000-000000000000}"/>
          </ac:spMkLst>
        </pc:spChg>
      </pc:sldChg>
      <pc:sldChg chg="modSp mod">
        <pc:chgData name="Jim McGowan" userId="7cd36c50-75f2-4725-a6b3-0fe31ea99fa6" providerId="ADAL" clId="{449CE0BA-7942-4027-A788-A2C5851605C8}" dt="2026-03-25T13:16:47.400" v="1615" actId="14100"/>
        <pc:sldMkLst>
          <pc:docMk/>
          <pc:sldMk cId="416742178" sldId="11070"/>
        </pc:sldMkLst>
        <pc:spChg chg="mod">
          <ac:chgData name="Jim McGowan" userId="7cd36c50-75f2-4725-a6b3-0fe31ea99fa6" providerId="ADAL" clId="{449CE0BA-7942-4027-A788-A2C5851605C8}" dt="2026-03-25T13:16:47.400" v="1615" actId="14100"/>
          <ac:spMkLst>
            <pc:docMk/>
            <pc:sldMk cId="416742178" sldId="11070"/>
            <ac:spMk id="8" creationId="{00000000-0000-0000-0000-000000000000}"/>
          </ac:spMkLst>
        </pc:spChg>
      </pc:sldChg>
      <pc:sldChg chg="modSp mod">
        <pc:chgData name="Jim McGowan" userId="7cd36c50-75f2-4725-a6b3-0fe31ea99fa6" providerId="ADAL" clId="{449CE0BA-7942-4027-A788-A2C5851605C8}" dt="2026-03-25T12:54:04.575" v="1442" actId="108"/>
        <pc:sldMkLst>
          <pc:docMk/>
          <pc:sldMk cId="4079495574" sldId="12336"/>
        </pc:sldMkLst>
        <pc:spChg chg="mod">
          <ac:chgData name="Jim McGowan" userId="7cd36c50-75f2-4725-a6b3-0fe31ea99fa6" providerId="ADAL" clId="{449CE0BA-7942-4027-A788-A2C5851605C8}" dt="2026-03-19T18:04:01.206" v="996" actId="14100"/>
          <ac:spMkLst>
            <pc:docMk/>
            <pc:sldMk cId="4079495574" sldId="12336"/>
            <ac:spMk id="161795" creationId="{D8D0CC18-ED0A-24B1-D99D-578A2A3BC293}"/>
          </ac:spMkLst>
        </pc:spChg>
        <pc:spChg chg="mod">
          <ac:chgData name="Jim McGowan" userId="7cd36c50-75f2-4725-a6b3-0fe31ea99fa6" providerId="ADAL" clId="{449CE0BA-7942-4027-A788-A2C5851605C8}" dt="2026-03-25T12:54:04.575" v="1442" actId="108"/>
          <ac:spMkLst>
            <pc:docMk/>
            <pc:sldMk cId="4079495574" sldId="12336"/>
            <ac:spMk id="180226" creationId="{5A4238AE-06D7-B2A9-9738-5F716380F799}"/>
          </ac:spMkLst>
        </pc:spChg>
      </pc:sldChg>
      <pc:sldChg chg="modSp mod">
        <pc:chgData name="Jim McGowan" userId="7cd36c50-75f2-4725-a6b3-0fe31ea99fa6" providerId="ADAL" clId="{449CE0BA-7942-4027-A788-A2C5851605C8}" dt="2026-03-25T13:14:13.931" v="1596" actId="14100"/>
        <pc:sldMkLst>
          <pc:docMk/>
          <pc:sldMk cId="4004200815" sldId="12371"/>
        </pc:sldMkLst>
        <pc:spChg chg="mod">
          <ac:chgData name="Jim McGowan" userId="7cd36c50-75f2-4725-a6b3-0fe31ea99fa6" providerId="ADAL" clId="{449CE0BA-7942-4027-A788-A2C5851605C8}" dt="2026-03-19T17:59:54.780" v="972" actId="14100"/>
          <ac:spMkLst>
            <pc:docMk/>
            <pc:sldMk cId="4004200815" sldId="12371"/>
            <ac:spMk id="161795" creationId="{CE865332-0EAC-9D8A-EC1C-215669678760}"/>
          </ac:spMkLst>
        </pc:spChg>
        <pc:spChg chg="mod">
          <ac:chgData name="Jim McGowan" userId="7cd36c50-75f2-4725-a6b3-0fe31ea99fa6" providerId="ADAL" clId="{449CE0BA-7942-4027-A788-A2C5851605C8}" dt="2026-03-25T13:14:13.931" v="1596" actId="14100"/>
          <ac:spMkLst>
            <pc:docMk/>
            <pc:sldMk cId="4004200815" sldId="12371"/>
            <ac:spMk id="180226" creationId="{E249495F-A716-839F-67E8-E2C7CBF7F69B}"/>
          </ac:spMkLst>
        </pc:spChg>
      </pc:sldChg>
      <pc:sldChg chg="modSp add mod">
        <pc:chgData name="Jim McGowan" userId="7cd36c50-75f2-4725-a6b3-0fe31ea99fa6" providerId="ADAL" clId="{449CE0BA-7942-4027-A788-A2C5851605C8}" dt="2026-03-25T12:56:22.323" v="1467" actId="14100"/>
        <pc:sldMkLst>
          <pc:docMk/>
          <pc:sldMk cId="116607912" sldId="27887"/>
        </pc:sldMkLst>
        <pc:spChg chg="mod">
          <ac:chgData name="Jim McGowan" userId="7cd36c50-75f2-4725-a6b3-0fe31ea99fa6" providerId="ADAL" clId="{449CE0BA-7942-4027-A788-A2C5851605C8}" dt="2026-03-19T17:47:52.466" v="924" actId="108"/>
          <ac:spMkLst>
            <pc:docMk/>
            <pc:sldMk cId="116607912" sldId="27887"/>
            <ac:spMk id="161795" creationId="{5563A5A7-BB01-0C9E-5A0E-625CBE5EF252}"/>
          </ac:spMkLst>
        </pc:spChg>
        <pc:spChg chg="mod">
          <ac:chgData name="Jim McGowan" userId="7cd36c50-75f2-4725-a6b3-0fe31ea99fa6" providerId="ADAL" clId="{449CE0BA-7942-4027-A788-A2C5851605C8}" dt="2026-03-25T12:56:22.323" v="1467" actId="14100"/>
          <ac:spMkLst>
            <pc:docMk/>
            <pc:sldMk cId="116607912" sldId="27887"/>
            <ac:spMk id="180226" creationId="{3ACDC182-05E5-F542-21E5-38030611EA20}"/>
          </ac:spMkLst>
        </pc:spChg>
      </pc:sldChg>
      <pc:sldChg chg="modSp mod">
        <pc:chgData name="Jim McGowan" userId="7cd36c50-75f2-4725-a6b3-0fe31ea99fa6" providerId="ADAL" clId="{449CE0BA-7942-4027-A788-A2C5851605C8}" dt="2026-03-25T13:12:25.267" v="1575" actId="14100"/>
        <pc:sldMkLst>
          <pc:docMk/>
          <pc:sldMk cId="1710159522" sldId="27920"/>
        </pc:sldMkLst>
        <pc:spChg chg="mod">
          <ac:chgData name="Jim McGowan" userId="7cd36c50-75f2-4725-a6b3-0fe31ea99fa6" providerId="ADAL" clId="{449CE0BA-7942-4027-A788-A2C5851605C8}" dt="2026-03-25T13:12:25.267" v="1575" actId="14100"/>
          <ac:spMkLst>
            <pc:docMk/>
            <pc:sldMk cId="1710159522" sldId="27920"/>
            <ac:spMk id="180226" creationId="{3ACDC182-05E5-F542-21E5-38030611EA20}"/>
          </ac:spMkLst>
        </pc:spChg>
      </pc:sldChg>
      <pc:sldChg chg="modSp mod">
        <pc:chgData name="Jim McGowan" userId="7cd36c50-75f2-4725-a6b3-0fe31ea99fa6" providerId="ADAL" clId="{449CE0BA-7942-4027-A788-A2C5851605C8}" dt="2026-03-25T12:52:44.851" v="1425" actId="108"/>
        <pc:sldMkLst>
          <pc:docMk/>
          <pc:sldMk cId="3575318162" sldId="27930"/>
        </pc:sldMkLst>
        <pc:spChg chg="mod">
          <ac:chgData name="Jim McGowan" userId="7cd36c50-75f2-4725-a6b3-0fe31ea99fa6" providerId="ADAL" clId="{449CE0BA-7942-4027-A788-A2C5851605C8}" dt="2026-03-25T12:52:44.851" v="1425" actId="108"/>
          <ac:spMkLst>
            <pc:docMk/>
            <pc:sldMk cId="3575318162" sldId="27930"/>
            <ac:spMk id="3" creationId="{94019249-45D5-AD2A-D830-D8BB9F190196}"/>
          </ac:spMkLst>
        </pc:spChg>
      </pc:sldChg>
      <pc:sldChg chg="modSp mod">
        <pc:chgData name="Jim McGowan" userId="7cd36c50-75f2-4725-a6b3-0fe31ea99fa6" providerId="ADAL" clId="{449CE0BA-7942-4027-A788-A2C5851605C8}" dt="2026-03-25T12:51:15.593" v="1402" actId="108"/>
        <pc:sldMkLst>
          <pc:docMk/>
          <pc:sldMk cId="1658123523" sldId="27971"/>
        </pc:sldMkLst>
        <pc:spChg chg="mod">
          <ac:chgData name="Jim McGowan" userId="7cd36c50-75f2-4725-a6b3-0fe31ea99fa6" providerId="ADAL" clId="{449CE0BA-7942-4027-A788-A2C5851605C8}" dt="2026-03-25T12:51:15.593" v="1402" actId="108"/>
          <ac:spMkLst>
            <pc:docMk/>
            <pc:sldMk cId="1658123523" sldId="27971"/>
            <ac:spMk id="4" creationId="{148BF909-D269-3EA3-196F-3F2538DB8CF8}"/>
          </ac:spMkLst>
        </pc:spChg>
      </pc:sldChg>
      <pc:sldChg chg="modSp mod">
        <pc:chgData name="Jim McGowan" userId="7cd36c50-75f2-4725-a6b3-0fe31ea99fa6" providerId="ADAL" clId="{449CE0BA-7942-4027-A788-A2C5851605C8}" dt="2026-03-25T12:56:03.365" v="1461" actId="14100"/>
        <pc:sldMkLst>
          <pc:docMk/>
          <pc:sldMk cId="3921068844" sldId="28028"/>
        </pc:sldMkLst>
        <pc:spChg chg="mod">
          <ac:chgData name="Jim McGowan" userId="7cd36c50-75f2-4725-a6b3-0fe31ea99fa6" providerId="ADAL" clId="{449CE0BA-7942-4027-A788-A2C5851605C8}" dt="2026-03-25T12:56:03.365" v="1461" actId="14100"/>
          <ac:spMkLst>
            <pc:docMk/>
            <pc:sldMk cId="3921068844" sldId="28028"/>
            <ac:spMk id="5" creationId="{2F03D6F9-6662-03A2-456C-E4D8B6844F81}"/>
          </ac:spMkLst>
        </pc:spChg>
      </pc:sldChg>
      <pc:sldChg chg="modSp mod">
        <pc:chgData name="Jim McGowan" userId="7cd36c50-75f2-4725-a6b3-0fe31ea99fa6" providerId="ADAL" clId="{449CE0BA-7942-4027-A788-A2C5851605C8}" dt="2026-03-25T13:22:06.258" v="1619" actId="20577"/>
        <pc:sldMkLst>
          <pc:docMk/>
          <pc:sldMk cId="2627198741" sldId="28183"/>
        </pc:sldMkLst>
        <pc:spChg chg="mod">
          <ac:chgData name="Jim McGowan" userId="7cd36c50-75f2-4725-a6b3-0fe31ea99fa6" providerId="ADAL" clId="{449CE0BA-7942-4027-A788-A2C5851605C8}" dt="2026-03-25T13:22:06.258" v="1619" actId="20577"/>
          <ac:spMkLst>
            <pc:docMk/>
            <pc:sldMk cId="2627198741" sldId="28183"/>
            <ac:spMk id="134147" creationId="{45891637-D3BC-9C9A-5E72-327CF5F19DE6}"/>
          </ac:spMkLst>
        </pc:spChg>
      </pc:sldChg>
      <pc:sldChg chg="modSp mod">
        <pc:chgData name="Jim McGowan" userId="7cd36c50-75f2-4725-a6b3-0fe31ea99fa6" providerId="ADAL" clId="{449CE0BA-7942-4027-A788-A2C5851605C8}" dt="2026-03-25T13:07:51.063" v="1547" actId="14100"/>
        <pc:sldMkLst>
          <pc:docMk/>
          <pc:sldMk cId="4081530909" sldId="28319"/>
        </pc:sldMkLst>
        <pc:spChg chg="mod">
          <ac:chgData name="Jim McGowan" userId="7cd36c50-75f2-4725-a6b3-0fe31ea99fa6" providerId="ADAL" clId="{449CE0BA-7942-4027-A788-A2C5851605C8}" dt="2026-03-25T13:07:51.063" v="1547" actId="14100"/>
          <ac:spMkLst>
            <pc:docMk/>
            <pc:sldMk cId="4081530909" sldId="28319"/>
            <ac:spMk id="180226" creationId="{CF385C06-F8A4-5480-56ED-E5AFAA3DE6AB}"/>
          </ac:spMkLst>
        </pc:spChg>
      </pc:sldChg>
      <pc:sldChg chg="modSp mod">
        <pc:chgData name="Jim McGowan" userId="7cd36c50-75f2-4725-a6b3-0fe31ea99fa6" providerId="ADAL" clId="{449CE0BA-7942-4027-A788-A2C5851605C8}" dt="2026-03-25T12:50:56.258" v="1397" actId="108"/>
        <pc:sldMkLst>
          <pc:docMk/>
          <pc:sldMk cId="2035934839" sldId="28325"/>
        </pc:sldMkLst>
        <pc:spChg chg="mod">
          <ac:chgData name="Jim McGowan" userId="7cd36c50-75f2-4725-a6b3-0fe31ea99fa6" providerId="ADAL" clId="{449CE0BA-7942-4027-A788-A2C5851605C8}" dt="2026-03-25T12:50:56.258" v="1397" actId="108"/>
          <ac:spMkLst>
            <pc:docMk/>
            <pc:sldMk cId="2035934839" sldId="28325"/>
            <ac:spMk id="4" creationId="{0CF9DDD5-B1DB-152F-C79B-2A6702D8D6F3}"/>
          </ac:spMkLst>
        </pc:spChg>
        <pc:spChg chg="mod">
          <ac:chgData name="Jim McGowan" userId="7cd36c50-75f2-4725-a6b3-0fe31ea99fa6" providerId="ADAL" clId="{449CE0BA-7942-4027-A788-A2C5851605C8}" dt="2026-03-24T13:23:28.743" v="1088" actId="108"/>
          <ac:spMkLst>
            <pc:docMk/>
            <pc:sldMk cId="2035934839" sldId="28325"/>
            <ac:spMk id="161795" creationId="{BEC302FD-EF55-053A-4BF5-24B078D40C4D}"/>
          </ac:spMkLst>
        </pc:spChg>
      </pc:sldChg>
      <pc:sldChg chg="modSp add mod">
        <pc:chgData name="Jim McGowan" userId="7cd36c50-75f2-4725-a6b3-0fe31ea99fa6" providerId="ADAL" clId="{449CE0BA-7942-4027-A788-A2C5851605C8}" dt="2026-03-25T12:54:27.646" v="1448" actId="108"/>
        <pc:sldMkLst>
          <pc:docMk/>
          <pc:sldMk cId="561072292" sldId="28357"/>
        </pc:sldMkLst>
        <pc:spChg chg="mod">
          <ac:chgData name="Jim McGowan" userId="7cd36c50-75f2-4725-a6b3-0fe31ea99fa6" providerId="ADAL" clId="{449CE0BA-7942-4027-A788-A2C5851605C8}" dt="2026-03-19T18:06:12.236" v="1002" actId="14100"/>
          <ac:spMkLst>
            <pc:docMk/>
            <pc:sldMk cId="561072292" sldId="28357"/>
            <ac:spMk id="161795" creationId="{306E5033-3A2A-98AB-049E-420E101960EC}"/>
          </ac:spMkLst>
        </pc:spChg>
        <pc:spChg chg="mod">
          <ac:chgData name="Jim McGowan" userId="7cd36c50-75f2-4725-a6b3-0fe31ea99fa6" providerId="ADAL" clId="{449CE0BA-7942-4027-A788-A2C5851605C8}" dt="2026-03-25T12:54:27.646" v="1448" actId="108"/>
          <ac:spMkLst>
            <pc:docMk/>
            <pc:sldMk cId="561072292" sldId="28357"/>
            <ac:spMk id="180226" creationId="{9BF03626-3ECD-BD33-8E7C-AAA7B4708B1C}"/>
          </ac:spMkLst>
        </pc:spChg>
      </pc:sldChg>
      <pc:sldChg chg="modSp add mod">
        <pc:chgData name="Jim McGowan" userId="7cd36c50-75f2-4725-a6b3-0fe31ea99fa6" providerId="ADAL" clId="{449CE0BA-7942-4027-A788-A2C5851605C8}" dt="2026-03-24T18:12:55.400" v="1277" actId="20577"/>
        <pc:sldMkLst>
          <pc:docMk/>
          <pc:sldMk cId="532699977" sldId="28370"/>
        </pc:sldMkLst>
        <pc:spChg chg="mod">
          <ac:chgData name="Jim McGowan" userId="7cd36c50-75f2-4725-a6b3-0fe31ea99fa6" providerId="ADAL" clId="{449CE0BA-7942-4027-A788-A2C5851605C8}" dt="2026-03-24T18:12:55.400" v="1277" actId="20577"/>
          <ac:spMkLst>
            <pc:docMk/>
            <pc:sldMk cId="532699977" sldId="28370"/>
            <ac:spMk id="7" creationId="{6170D784-7EC9-4379-B080-8F98DD3605EB}"/>
          </ac:spMkLst>
        </pc:spChg>
      </pc:sldChg>
      <pc:sldChg chg="modSp mod">
        <pc:chgData name="Jim McGowan" userId="7cd36c50-75f2-4725-a6b3-0fe31ea99fa6" providerId="ADAL" clId="{449CE0BA-7942-4027-A788-A2C5851605C8}" dt="2026-03-25T13:07:30.839" v="1545" actId="14100"/>
        <pc:sldMkLst>
          <pc:docMk/>
          <pc:sldMk cId="3014539639" sldId="28375"/>
        </pc:sldMkLst>
        <pc:spChg chg="mod">
          <ac:chgData name="Jim McGowan" userId="7cd36c50-75f2-4725-a6b3-0fe31ea99fa6" providerId="ADAL" clId="{449CE0BA-7942-4027-A788-A2C5851605C8}" dt="2026-03-19T17:56:56.760" v="964" actId="108"/>
          <ac:spMkLst>
            <pc:docMk/>
            <pc:sldMk cId="3014539639" sldId="28375"/>
            <ac:spMk id="161795" creationId="{ED18A8A5-AD18-C2DC-94CC-0061FEE32540}"/>
          </ac:spMkLst>
        </pc:spChg>
        <pc:spChg chg="mod">
          <ac:chgData name="Jim McGowan" userId="7cd36c50-75f2-4725-a6b3-0fe31ea99fa6" providerId="ADAL" clId="{449CE0BA-7942-4027-A788-A2C5851605C8}" dt="2026-03-25T13:07:30.839" v="1545" actId="14100"/>
          <ac:spMkLst>
            <pc:docMk/>
            <pc:sldMk cId="3014539639" sldId="28375"/>
            <ac:spMk id="180226" creationId="{60CC3C34-280B-E59C-0DAB-0765F1BCA3B2}"/>
          </ac:spMkLst>
        </pc:spChg>
      </pc:sldChg>
      <pc:sldChg chg="modSp add mod">
        <pc:chgData name="Jim McGowan" userId="7cd36c50-75f2-4725-a6b3-0fe31ea99fa6" providerId="ADAL" clId="{449CE0BA-7942-4027-A788-A2C5851605C8}" dt="2026-03-25T13:11:12.193" v="1553" actId="14100"/>
        <pc:sldMkLst>
          <pc:docMk/>
          <pc:sldMk cId="2808752302" sldId="28390"/>
        </pc:sldMkLst>
        <pc:spChg chg="mod">
          <ac:chgData name="Jim McGowan" userId="7cd36c50-75f2-4725-a6b3-0fe31ea99fa6" providerId="ADAL" clId="{449CE0BA-7942-4027-A788-A2C5851605C8}" dt="2026-03-25T13:11:12.193" v="1553" actId="14100"/>
          <ac:spMkLst>
            <pc:docMk/>
            <pc:sldMk cId="2808752302" sldId="28390"/>
            <ac:spMk id="3" creationId="{4F3A0B81-028E-0917-0AB2-B5EA82D9C0E3}"/>
          </ac:spMkLst>
        </pc:spChg>
        <pc:spChg chg="mod">
          <ac:chgData name="Jim McGowan" userId="7cd36c50-75f2-4725-a6b3-0fe31ea99fa6" providerId="ADAL" clId="{449CE0BA-7942-4027-A788-A2C5851605C8}" dt="2026-03-24T13:45:38.231" v="1161" actId="1076"/>
          <ac:spMkLst>
            <pc:docMk/>
            <pc:sldMk cId="2808752302" sldId="28390"/>
            <ac:spMk id="161795" creationId="{87FBC2A1-6B5C-2EE2-E4E5-771DE65D52FE}"/>
          </ac:spMkLst>
        </pc:spChg>
      </pc:sldChg>
      <pc:sldChg chg="modSp mod">
        <pc:chgData name="Jim McGowan" userId="7cd36c50-75f2-4725-a6b3-0fe31ea99fa6" providerId="ADAL" clId="{449CE0BA-7942-4027-A788-A2C5851605C8}" dt="2026-03-25T13:07:18.422" v="1542" actId="108"/>
        <pc:sldMkLst>
          <pc:docMk/>
          <pc:sldMk cId="4195349810" sldId="28394"/>
        </pc:sldMkLst>
        <pc:spChg chg="mod">
          <ac:chgData name="Jim McGowan" userId="7cd36c50-75f2-4725-a6b3-0fe31ea99fa6" providerId="ADAL" clId="{449CE0BA-7942-4027-A788-A2C5851605C8}" dt="2026-03-25T13:07:18.422" v="1542" actId="108"/>
          <ac:spMkLst>
            <pc:docMk/>
            <pc:sldMk cId="4195349810" sldId="28394"/>
            <ac:spMk id="4" creationId="{11F0A31C-EED2-39BE-ECA0-3AFF1C5A7DA3}"/>
          </ac:spMkLst>
        </pc:spChg>
      </pc:sldChg>
      <pc:sldChg chg="modSp">
        <pc:chgData name="Jim McGowan" userId="7cd36c50-75f2-4725-a6b3-0fe31ea99fa6" providerId="ADAL" clId="{449CE0BA-7942-4027-A788-A2C5851605C8}" dt="2026-03-25T13:09:29.473" v="1550" actId="14100"/>
        <pc:sldMkLst>
          <pc:docMk/>
          <pc:sldMk cId="2403530755" sldId="28399"/>
        </pc:sldMkLst>
        <pc:spChg chg="mod">
          <ac:chgData name="Jim McGowan" userId="7cd36c50-75f2-4725-a6b3-0fe31ea99fa6" providerId="ADAL" clId="{449CE0BA-7942-4027-A788-A2C5851605C8}" dt="2026-03-25T13:09:29.473" v="1550" actId="14100"/>
          <ac:spMkLst>
            <pc:docMk/>
            <pc:sldMk cId="2403530755" sldId="28399"/>
            <ac:spMk id="3" creationId="{10D1A7A5-5A8B-E5FF-589D-CCB65A26DD0A}"/>
          </ac:spMkLst>
        </pc:spChg>
        <pc:spChg chg="mod">
          <ac:chgData name="Jim McGowan" userId="7cd36c50-75f2-4725-a6b3-0fe31ea99fa6" providerId="ADAL" clId="{449CE0BA-7942-4027-A788-A2C5851605C8}" dt="2026-03-19T12:44:58.650" v="856" actId="1035"/>
          <ac:spMkLst>
            <pc:docMk/>
            <pc:sldMk cId="2403530755" sldId="28399"/>
            <ac:spMk id="161795" creationId="{C3661E84-D3FB-D078-2755-37103453F143}"/>
          </ac:spMkLst>
        </pc:spChg>
      </pc:sldChg>
      <pc:sldChg chg="modSp mod">
        <pc:chgData name="Jim McGowan" userId="7cd36c50-75f2-4725-a6b3-0fe31ea99fa6" providerId="ADAL" clId="{449CE0BA-7942-4027-A788-A2C5851605C8}" dt="2026-03-25T12:51:37.568" v="1406" actId="108"/>
        <pc:sldMkLst>
          <pc:docMk/>
          <pc:sldMk cId="3552345294" sldId="28408"/>
        </pc:sldMkLst>
        <pc:spChg chg="mod">
          <ac:chgData name="Jim McGowan" userId="7cd36c50-75f2-4725-a6b3-0fe31ea99fa6" providerId="ADAL" clId="{449CE0BA-7942-4027-A788-A2C5851605C8}" dt="2026-03-25T12:51:37.568" v="1406" actId="108"/>
          <ac:spMkLst>
            <pc:docMk/>
            <pc:sldMk cId="3552345294" sldId="28408"/>
            <ac:spMk id="4" creationId="{79535FDC-A8FE-D24F-89D6-43BC760C7E77}"/>
          </ac:spMkLst>
        </pc:spChg>
        <pc:spChg chg="mod">
          <ac:chgData name="Jim McGowan" userId="7cd36c50-75f2-4725-a6b3-0fe31ea99fa6" providerId="ADAL" clId="{449CE0BA-7942-4027-A788-A2C5851605C8}" dt="2026-03-19T18:14:23.471" v="1027" actId="948"/>
          <ac:spMkLst>
            <pc:docMk/>
            <pc:sldMk cId="3552345294" sldId="28408"/>
            <ac:spMk id="161795" creationId="{A2D9946B-5BC5-3CDC-8569-D61D83C71FC2}"/>
          </ac:spMkLst>
        </pc:spChg>
      </pc:sldChg>
      <pc:sldChg chg="add">
        <pc:chgData name="Jim McGowan" userId="7cd36c50-75f2-4725-a6b3-0fe31ea99fa6" providerId="ADAL" clId="{449CE0BA-7942-4027-A788-A2C5851605C8}" dt="2026-03-24T13:25:15.967" v="1094"/>
        <pc:sldMkLst>
          <pc:docMk/>
          <pc:sldMk cId="3533353462" sldId="28434"/>
        </pc:sldMkLst>
      </pc:sldChg>
      <pc:sldChg chg="delSp add mod">
        <pc:chgData name="Jim McGowan" userId="7cd36c50-75f2-4725-a6b3-0fe31ea99fa6" providerId="ADAL" clId="{449CE0BA-7942-4027-A788-A2C5851605C8}" dt="2026-03-24T18:36:28.425" v="1287" actId="478"/>
        <pc:sldMkLst>
          <pc:docMk/>
          <pc:sldMk cId="2872941717" sldId="28458"/>
        </pc:sldMkLst>
        <pc:inkChg chg="del">
          <ac:chgData name="Jim McGowan" userId="7cd36c50-75f2-4725-a6b3-0fe31ea99fa6" providerId="ADAL" clId="{449CE0BA-7942-4027-A788-A2C5851605C8}" dt="2026-03-24T18:36:28.425" v="1287" actId="478"/>
          <ac:inkMkLst>
            <pc:docMk/>
            <pc:sldMk cId="2872941717" sldId="28458"/>
            <ac:inkMk id="8" creationId="{E2F05218-E974-43F4-821D-F25AA8422178}"/>
          </ac:inkMkLst>
        </pc:inkChg>
      </pc:sldChg>
      <pc:sldChg chg="add">
        <pc:chgData name="Jim McGowan" userId="7cd36c50-75f2-4725-a6b3-0fe31ea99fa6" providerId="ADAL" clId="{449CE0BA-7942-4027-A788-A2C5851605C8}" dt="2026-03-24T18:14:37.744" v="1280"/>
        <pc:sldMkLst>
          <pc:docMk/>
          <pc:sldMk cId="3575747490" sldId="28478"/>
        </pc:sldMkLst>
      </pc:sldChg>
      <pc:sldChg chg="modSp add mod">
        <pc:chgData name="Jim McGowan" userId="7cd36c50-75f2-4725-a6b3-0fe31ea99fa6" providerId="ADAL" clId="{449CE0BA-7942-4027-A788-A2C5851605C8}" dt="2026-03-24T19:25:05.953" v="1334" actId="20577"/>
        <pc:sldMkLst>
          <pc:docMk/>
          <pc:sldMk cId="1032360863" sldId="28487"/>
        </pc:sldMkLst>
        <pc:spChg chg="mod">
          <ac:chgData name="Jim McGowan" userId="7cd36c50-75f2-4725-a6b3-0fe31ea99fa6" providerId="ADAL" clId="{449CE0BA-7942-4027-A788-A2C5851605C8}" dt="2026-03-24T19:25:05.953" v="1334" actId="20577"/>
          <ac:spMkLst>
            <pc:docMk/>
            <pc:sldMk cId="1032360863" sldId="28487"/>
            <ac:spMk id="4" creationId="{00000000-0000-0000-0000-000000000000}"/>
          </ac:spMkLst>
        </pc:spChg>
        <pc:spChg chg="mod">
          <ac:chgData name="Jim McGowan" userId="7cd36c50-75f2-4725-a6b3-0fe31ea99fa6" providerId="ADAL" clId="{449CE0BA-7942-4027-A788-A2C5851605C8}" dt="2026-03-24T18:48:34.605" v="1308"/>
          <ac:spMkLst>
            <pc:docMk/>
            <pc:sldMk cId="1032360863" sldId="28487"/>
            <ac:spMk id="68611" creationId="{00000000-0000-0000-0000-000000000000}"/>
          </ac:spMkLst>
        </pc:spChg>
      </pc:sldChg>
      <pc:sldChg chg="modSp">
        <pc:chgData name="Jim McGowan" userId="7cd36c50-75f2-4725-a6b3-0fe31ea99fa6" providerId="ADAL" clId="{449CE0BA-7942-4027-A788-A2C5851605C8}" dt="2026-03-25T13:09:32.931" v="1551" actId="14100"/>
        <pc:sldMkLst>
          <pc:docMk/>
          <pc:sldMk cId="3018970782" sldId="28492"/>
        </pc:sldMkLst>
        <pc:spChg chg="mod">
          <ac:chgData name="Jim McGowan" userId="7cd36c50-75f2-4725-a6b3-0fe31ea99fa6" providerId="ADAL" clId="{449CE0BA-7942-4027-A788-A2C5851605C8}" dt="2026-03-25T13:09:32.931" v="1551" actId="14100"/>
          <ac:spMkLst>
            <pc:docMk/>
            <pc:sldMk cId="3018970782" sldId="28492"/>
            <ac:spMk id="3" creationId="{10D1A7A5-5A8B-E5FF-589D-CCB65A26DD0A}"/>
          </ac:spMkLst>
        </pc:spChg>
        <pc:spChg chg="mod">
          <ac:chgData name="Jim McGowan" userId="7cd36c50-75f2-4725-a6b3-0fe31ea99fa6" providerId="ADAL" clId="{449CE0BA-7942-4027-A788-A2C5851605C8}" dt="2026-03-19T12:45:04.700" v="857" actId="1035"/>
          <ac:spMkLst>
            <pc:docMk/>
            <pc:sldMk cId="3018970782" sldId="28492"/>
            <ac:spMk id="161795" creationId="{C3661E84-D3FB-D078-2755-37103453F143}"/>
          </ac:spMkLst>
        </pc:spChg>
      </pc:sldChg>
      <pc:sldChg chg="modSp mod">
        <pc:chgData name="Jim McGowan" userId="7cd36c50-75f2-4725-a6b3-0fe31ea99fa6" providerId="ADAL" clId="{449CE0BA-7942-4027-A788-A2C5851605C8}" dt="2026-03-25T12:51:12.615" v="1401" actId="108"/>
        <pc:sldMkLst>
          <pc:docMk/>
          <pc:sldMk cId="1186298447" sldId="28493"/>
        </pc:sldMkLst>
        <pc:spChg chg="mod">
          <ac:chgData name="Jim McGowan" userId="7cd36c50-75f2-4725-a6b3-0fe31ea99fa6" providerId="ADAL" clId="{449CE0BA-7942-4027-A788-A2C5851605C8}" dt="2026-03-25T12:51:12.615" v="1401" actId="108"/>
          <ac:spMkLst>
            <pc:docMk/>
            <pc:sldMk cId="1186298447" sldId="28493"/>
            <ac:spMk id="3" creationId="{10D1A7A5-5A8B-E5FF-589D-CCB65A26DD0A}"/>
          </ac:spMkLst>
        </pc:spChg>
        <pc:spChg chg="mod">
          <ac:chgData name="Jim McGowan" userId="7cd36c50-75f2-4725-a6b3-0fe31ea99fa6" providerId="ADAL" clId="{449CE0BA-7942-4027-A788-A2C5851605C8}" dt="2026-03-19T12:45:19.708" v="858" actId="1035"/>
          <ac:spMkLst>
            <pc:docMk/>
            <pc:sldMk cId="1186298447" sldId="28493"/>
            <ac:spMk id="161795" creationId="{C3661E84-D3FB-D078-2755-37103453F143}"/>
          </ac:spMkLst>
        </pc:spChg>
      </pc:sldChg>
      <pc:sldChg chg="modSp mod">
        <pc:chgData name="Jim McGowan" userId="7cd36c50-75f2-4725-a6b3-0fe31ea99fa6" providerId="ADAL" clId="{449CE0BA-7942-4027-A788-A2C5851605C8}" dt="2026-03-25T12:51:34.350" v="1405" actId="108"/>
        <pc:sldMkLst>
          <pc:docMk/>
          <pc:sldMk cId="484652171" sldId="28494"/>
        </pc:sldMkLst>
        <pc:spChg chg="mod">
          <ac:chgData name="Jim McGowan" userId="7cd36c50-75f2-4725-a6b3-0fe31ea99fa6" providerId="ADAL" clId="{449CE0BA-7942-4027-A788-A2C5851605C8}" dt="2026-03-25T12:51:34.350" v="1405" actId="108"/>
          <ac:spMkLst>
            <pc:docMk/>
            <pc:sldMk cId="484652171" sldId="28494"/>
            <ac:spMk id="3" creationId="{10D1A7A5-5A8B-E5FF-589D-CCB65A26DD0A}"/>
          </ac:spMkLst>
        </pc:spChg>
        <pc:spChg chg="mod">
          <ac:chgData name="Jim McGowan" userId="7cd36c50-75f2-4725-a6b3-0fe31ea99fa6" providerId="ADAL" clId="{449CE0BA-7942-4027-A788-A2C5851605C8}" dt="2026-03-19T12:45:35.476" v="859" actId="1035"/>
          <ac:spMkLst>
            <pc:docMk/>
            <pc:sldMk cId="484652171" sldId="28494"/>
            <ac:spMk id="161795" creationId="{C3661E84-D3FB-D078-2755-37103453F143}"/>
          </ac:spMkLst>
        </pc:spChg>
      </pc:sldChg>
      <pc:sldChg chg="modSp mod">
        <pc:chgData name="Jim McGowan" userId="7cd36c50-75f2-4725-a6b3-0fe31ea99fa6" providerId="ADAL" clId="{449CE0BA-7942-4027-A788-A2C5851605C8}" dt="2026-03-25T13:11:21.506" v="1554" actId="14100"/>
        <pc:sldMkLst>
          <pc:docMk/>
          <pc:sldMk cId="730686832" sldId="28495"/>
        </pc:sldMkLst>
        <pc:spChg chg="mod">
          <ac:chgData name="Jim McGowan" userId="7cd36c50-75f2-4725-a6b3-0fe31ea99fa6" providerId="ADAL" clId="{449CE0BA-7942-4027-A788-A2C5851605C8}" dt="2026-03-25T13:11:21.506" v="1554" actId="14100"/>
          <ac:spMkLst>
            <pc:docMk/>
            <pc:sldMk cId="730686832" sldId="28495"/>
            <ac:spMk id="3" creationId="{10D1A7A5-5A8B-E5FF-589D-CCB65A26DD0A}"/>
          </ac:spMkLst>
        </pc:spChg>
        <pc:spChg chg="mod">
          <ac:chgData name="Jim McGowan" userId="7cd36c50-75f2-4725-a6b3-0fe31ea99fa6" providerId="ADAL" clId="{449CE0BA-7942-4027-A788-A2C5851605C8}" dt="2026-03-19T12:45:41.453" v="860" actId="1035"/>
          <ac:spMkLst>
            <pc:docMk/>
            <pc:sldMk cId="730686832" sldId="28495"/>
            <ac:spMk id="161795" creationId="{C3661E84-D3FB-D078-2755-37103453F143}"/>
          </ac:spMkLst>
        </pc:spChg>
      </pc:sldChg>
      <pc:sldChg chg="modSp mod">
        <pc:chgData name="Jim McGowan" userId="7cd36c50-75f2-4725-a6b3-0fe31ea99fa6" providerId="ADAL" clId="{449CE0BA-7942-4027-A788-A2C5851605C8}" dt="2026-03-25T12:51:40.926" v="1407" actId="108"/>
        <pc:sldMkLst>
          <pc:docMk/>
          <pc:sldMk cId="235102991" sldId="28496"/>
        </pc:sldMkLst>
        <pc:spChg chg="mod">
          <ac:chgData name="Jim McGowan" userId="7cd36c50-75f2-4725-a6b3-0fe31ea99fa6" providerId="ADAL" clId="{449CE0BA-7942-4027-A788-A2C5851605C8}" dt="2026-03-25T12:51:40.926" v="1407" actId="108"/>
          <ac:spMkLst>
            <pc:docMk/>
            <pc:sldMk cId="235102991" sldId="28496"/>
            <ac:spMk id="4" creationId="{79535FDC-A8FE-D24F-89D6-43BC760C7E77}"/>
          </ac:spMkLst>
        </pc:spChg>
        <pc:spChg chg="mod">
          <ac:chgData name="Jim McGowan" userId="7cd36c50-75f2-4725-a6b3-0fe31ea99fa6" providerId="ADAL" clId="{449CE0BA-7942-4027-A788-A2C5851605C8}" dt="2026-03-19T18:14:31.839" v="1028" actId="948"/>
          <ac:spMkLst>
            <pc:docMk/>
            <pc:sldMk cId="235102991" sldId="28496"/>
            <ac:spMk id="161795" creationId="{A2D9946B-5BC5-3CDC-8569-D61D83C71FC2}"/>
          </ac:spMkLst>
        </pc:spChg>
      </pc:sldChg>
      <pc:sldChg chg="modSp mod">
        <pc:chgData name="Jim McGowan" userId="7cd36c50-75f2-4725-a6b3-0fe31ea99fa6" providerId="ADAL" clId="{449CE0BA-7942-4027-A788-A2C5851605C8}" dt="2026-03-25T12:51:44.246" v="1408" actId="108"/>
        <pc:sldMkLst>
          <pc:docMk/>
          <pc:sldMk cId="3963831925" sldId="28497"/>
        </pc:sldMkLst>
        <pc:spChg chg="mod">
          <ac:chgData name="Jim McGowan" userId="7cd36c50-75f2-4725-a6b3-0fe31ea99fa6" providerId="ADAL" clId="{449CE0BA-7942-4027-A788-A2C5851605C8}" dt="2026-03-25T12:51:44.246" v="1408" actId="108"/>
          <ac:spMkLst>
            <pc:docMk/>
            <pc:sldMk cId="3963831925" sldId="28497"/>
            <ac:spMk id="4" creationId="{79535FDC-A8FE-D24F-89D6-43BC760C7E77}"/>
          </ac:spMkLst>
        </pc:spChg>
        <pc:spChg chg="mod">
          <ac:chgData name="Jim McGowan" userId="7cd36c50-75f2-4725-a6b3-0fe31ea99fa6" providerId="ADAL" clId="{449CE0BA-7942-4027-A788-A2C5851605C8}" dt="2026-03-19T18:14:39.337" v="1029" actId="948"/>
          <ac:spMkLst>
            <pc:docMk/>
            <pc:sldMk cId="3963831925" sldId="28497"/>
            <ac:spMk id="161795" creationId="{A2D9946B-5BC5-3CDC-8569-D61D83C71FC2}"/>
          </ac:spMkLst>
        </pc:spChg>
      </pc:sldChg>
      <pc:sldChg chg="modSp mod">
        <pc:chgData name="Jim McGowan" userId="7cd36c50-75f2-4725-a6b3-0fe31ea99fa6" providerId="ADAL" clId="{449CE0BA-7942-4027-A788-A2C5851605C8}" dt="2026-03-25T12:51:47.622" v="1409" actId="108"/>
        <pc:sldMkLst>
          <pc:docMk/>
          <pc:sldMk cId="2622348053" sldId="28498"/>
        </pc:sldMkLst>
        <pc:spChg chg="mod">
          <ac:chgData name="Jim McGowan" userId="7cd36c50-75f2-4725-a6b3-0fe31ea99fa6" providerId="ADAL" clId="{449CE0BA-7942-4027-A788-A2C5851605C8}" dt="2026-03-25T12:51:47.622" v="1409" actId="108"/>
          <ac:spMkLst>
            <pc:docMk/>
            <pc:sldMk cId="2622348053" sldId="28498"/>
            <ac:spMk id="4" creationId="{79535FDC-A8FE-D24F-89D6-43BC760C7E77}"/>
          </ac:spMkLst>
        </pc:spChg>
        <pc:spChg chg="mod">
          <ac:chgData name="Jim McGowan" userId="7cd36c50-75f2-4725-a6b3-0fe31ea99fa6" providerId="ADAL" clId="{449CE0BA-7942-4027-A788-A2C5851605C8}" dt="2026-03-19T18:14:48.617" v="1030" actId="948"/>
          <ac:spMkLst>
            <pc:docMk/>
            <pc:sldMk cId="2622348053" sldId="28498"/>
            <ac:spMk id="161795" creationId="{A2D9946B-5BC5-3CDC-8569-D61D83C71FC2}"/>
          </ac:spMkLst>
        </pc:spChg>
      </pc:sldChg>
      <pc:sldChg chg="modSp mod">
        <pc:chgData name="Jim McGowan" userId="7cd36c50-75f2-4725-a6b3-0fe31ea99fa6" providerId="ADAL" clId="{449CE0BA-7942-4027-A788-A2C5851605C8}" dt="2026-03-25T12:51:21.170" v="1403" actId="108"/>
        <pc:sldMkLst>
          <pc:docMk/>
          <pc:sldMk cId="749930878" sldId="28499"/>
        </pc:sldMkLst>
        <pc:spChg chg="mod">
          <ac:chgData name="Jim McGowan" userId="7cd36c50-75f2-4725-a6b3-0fe31ea99fa6" providerId="ADAL" clId="{449CE0BA-7942-4027-A788-A2C5851605C8}" dt="2026-03-25T12:51:21.170" v="1403" actId="108"/>
          <ac:spMkLst>
            <pc:docMk/>
            <pc:sldMk cId="749930878" sldId="28499"/>
            <ac:spMk id="4" creationId="{148BF909-D269-3EA3-196F-3F2538DB8CF8}"/>
          </ac:spMkLst>
        </pc:spChg>
      </pc:sldChg>
      <pc:sldChg chg="modSp mod">
        <pc:chgData name="Jim McGowan" userId="7cd36c50-75f2-4725-a6b3-0fe31ea99fa6" providerId="ADAL" clId="{449CE0BA-7942-4027-A788-A2C5851605C8}" dt="2026-03-25T12:51:26.412" v="1404" actId="108"/>
        <pc:sldMkLst>
          <pc:docMk/>
          <pc:sldMk cId="719015749" sldId="28500"/>
        </pc:sldMkLst>
        <pc:spChg chg="mod">
          <ac:chgData name="Jim McGowan" userId="7cd36c50-75f2-4725-a6b3-0fe31ea99fa6" providerId="ADAL" clId="{449CE0BA-7942-4027-A788-A2C5851605C8}" dt="2026-03-25T12:51:26.412" v="1404" actId="108"/>
          <ac:spMkLst>
            <pc:docMk/>
            <pc:sldMk cId="719015749" sldId="28500"/>
            <ac:spMk id="4" creationId="{148BF909-D269-3EA3-196F-3F2538DB8CF8}"/>
          </ac:spMkLst>
        </pc:spChg>
      </pc:sldChg>
      <pc:sldChg chg="modSp mod">
        <pc:chgData name="Jim McGowan" userId="7cd36c50-75f2-4725-a6b3-0fe31ea99fa6" providerId="ADAL" clId="{449CE0BA-7942-4027-A788-A2C5851605C8}" dt="2026-03-25T12:51:00.086" v="1398" actId="108"/>
        <pc:sldMkLst>
          <pc:docMk/>
          <pc:sldMk cId="2046258163" sldId="28501"/>
        </pc:sldMkLst>
        <pc:spChg chg="mod">
          <ac:chgData name="Jim McGowan" userId="7cd36c50-75f2-4725-a6b3-0fe31ea99fa6" providerId="ADAL" clId="{449CE0BA-7942-4027-A788-A2C5851605C8}" dt="2026-03-25T12:51:00.086" v="1398" actId="108"/>
          <ac:spMkLst>
            <pc:docMk/>
            <pc:sldMk cId="2046258163" sldId="28501"/>
            <ac:spMk id="4" creationId="{0CF9DDD5-B1DB-152F-C79B-2A6702D8D6F3}"/>
          </ac:spMkLst>
        </pc:spChg>
        <pc:spChg chg="mod">
          <ac:chgData name="Jim McGowan" userId="7cd36c50-75f2-4725-a6b3-0fe31ea99fa6" providerId="ADAL" clId="{449CE0BA-7942-4027-A788-A2C5851605C8}" dt="2026-03-24T13:20:18.422" v="1075" actId="20577"/>
          <ac:spMkLst>
            <pc:docMk/>
            <pc:sldMk cId="2046258163" sldId="28501"/>
            <ac:spMk id="161795" creationId="{BEC302FD-EF55-053A-4BF5-24B078D40C4D}"/>
          </ac:spMkLst>
        </pc:spChg>
      </pc:sldChg>
      <pc:sldChg chg="modSp del mod">
        <pc:chgData name="Jim McGowan" userId="7cd36c50-75f2-4725-a6b3-0fe31ea99fa6" providerId="ADAL" clId="{449CE0BA-7942-4027-A788-A2C5851605C8}" dt="2026-03-24T13:24:14.514" v="1092" actId="47"/>
        <pc:sldMkLst>
          <pc:docMk/>
          <pc:sldMk cId="574311685" sldId="28502"/>
        </pc:sldMkLst>
      </pc:sldChg>
      <pc:sldChg chg="modSp mod">
        <pc:chgData name="Jim McGowan" userId="7cd36c50-75f2-4725-a6b3-0fe31ea99fa6" providerId="ADAL" clId="{449CE0BA-7942-4027-A788-A2C5851605C8}" dt="2026-03-25T12:51:08.391" v="1400" actId="108"/>
        <pc:sldMkLst>
          <pc:docMk/>
          <pc:sldMk cId="2706807544" sldId="28503"/>
        </pc:sldMkLst>
        <pc:spChg chg="mod">
          <ac:chgData name="Jim McGowan" userId="7cd36c50-75f2-4725-a6b3-0fe31ea99fa6" providerId="ADAL" clId="{449CE0BA-7942-4027-A788-A2C5851605C8}" dt="2026-03-25T12:51:08.391" v="1400" actId="108"/>
          <ac:spMkLst>
            <pc:docMk/>
            <pc:sldMk cId="2706807544" sldId="28503"/>
            <ac:spMk id="4" creationId="{0CF9DDD5-B1DB-152F-C79B-2A6702D8D6F3}"/>
          </ac:spMkLst>
        </pc:spChg>
        <pc:spChg chg="mod">
          <ac:chgData name="Jim McGowan" userId="7cd36c50-75f2-4725-a6b3-0fe31ea99fa6" providerId="ADAL" clId="{449CE0BA-7942-4027-A788-A2C5851605C8}" dt="2026-03-19T18:13:50.729" v="1026" actId="948"/>
          <ac:spMkLst>
            <pc:docMk/>
            <pc:sldMk cId="2706807544" sldId="28503"/>
            <ac:spMk id="161795" creationId="{BEC302FD-EF55-053A-4BF5-24B078D40C4D}"/>
          </ac:spMkLst>
        </pc:spChg>
      </pc:sldChg>
      <pc:sldChg chg="modSp mod">
        <pc:chgData name="Jim McGowan" userId="7cd36c50-75f2-4725-a6b3-0fe31ea99fa6" providerId="ADAL" clId="{449CE0BA-7942-4027-A788-A2C5851605C8}" dt="2026-03-25T13:11:32.441" v="1556" actId="14100"/>
        <pc:sldMkLst>
          <pc:docMk/>
          <pc:sldMk cId="2095621019" sldId="28504"/>
        </pc:sldMkLst>
        <pc:spChg chg="mod">
          <ac:chgData name="Jim McGowan" userId="7cd36c50-75f2-4725-a6b3-0fe31ea99fa6" providerId="ADAL" clId="{449CE0BA-7942-4027-A788-A2C5851605C8}" dt="2026-03-25T13:11:32.441" v="1556" actId="14100"/>
          <ac:spMkLst>
            <pc:docMk/>
            <pc:sldMk cId="2095621019" sldId="28504"/>
            <ac:spMk id="4" creationId="{20C3142A-DFC6-7BEA-F69A-BF9D0C234F65}"/>
          </ac:spMkLst>
        </pc:spChg>
      </pc:sldChg>
      <pc:sldChg chg="modSp mod">
        <pc:chgData name="Jim McGowan" userId="7cd36c50-75f2-4725-a6b3-0fe31ea99fa6" providerId="ADAL" clId="{449CE0BA-7942-4027-A788-A2C5851605C8}" dt="2026-03-25T13:11:37.401" v="1558" actId="14100"/>
        <pc:sldMkLst>
          <pc:docMk/>
          <pc:sldMk cId="664748343" sldId="28505"/>
        </pc:sldMkLst>
        <pc:spChg chg="mod">
          <ac:chgData name="Jim McGowan" userId="7cd36c50-75f2-4725-a6b3-0fe31ea99fa6" providerId="ADAL" clId="{449CE0BA-7942-4027-A788-A2C5851605C8}" dt="2026-03-25T13:11:37.401" v="1558" actId="14100"/>
          <ac:spMkLst>
            <pc:docMk/>
            <pc:sldMk cId="664748343" sldId="28505"/>
            <ac:spMk id="4" creationId="{20C3142A-DFC6-7BEA-F69A-BF9D0C234F65}"/>
          </ac:spMkLst>
        </pc:spChg>
      </pc:sldChg>
      <pc:sldChg chg="modSp mod">
        <pc:chgData name="Jim McGowan" userId="7cd36c50-75f2-4725-a6b3-0fe31ea99fa6" providerId="ADAL" clId="{449CE0BA-7942-4027-A788-A2C5851605C8}" dt="2026-03-25T13:11:42.737" v="1560" actId="14100"/>
        <pc:sldMkLst>
          <pc:docMk/>
          <pc:sldMk cId="2165959871" sldId="28506"/>
        </pc:sldMkLst>
        <pc:spChg chg="mod">
          <ac:chgData name="Jim McGowan" userId="7cd36c50-75f2-4725-a6b3-0fe31ea99fa6" providerId="ADAL" clId="{449CE0BA-7942-4027-A788-A2C5851605C8}" dt="2026-03-25T13:11:42.737" v="1560" actId="14100"/>
          <ac:spMkLst>
            <pc:docMk/>
            <pc:sldMk cId="2165959871" sldId="28506"/>
            <ac:spMk id="4" creationId="{20C3142A-DFC6-7BEA-F69A-BF9D0C234F65}"/>
          </ac:spMkLst>
        </pc:spChg>
      </pc:sldChg>
      <pc:sldChg chg="modSp mod ord">
        <pc:chgData name="Jim McGowan" userId="7cd36c50-75f2-4725-a6b3-0fe31ea99fa6" providerId="ADAL" clId="{449CE0BA-7942-4027-A788-A2C5851605C8}" dt="2026-03-25T13:11:48.197" v="1562" actId="14100"/>
        <pc:sldMkLst>
          <pc:docMk/>
          <pc:sldMk cId="3465534912" sldId="28507"/>
        </pc:sldMkLst>
        <pc:spChg chg="mod">
          <ac:chgData name="Jim McGowan" userId="7cd36c50-75f2-4725-a6b3-0fe31ea99fa6" providerId="ADAL" clId="{449CE0BA-7942-4027-A788-A2C5851605C8}" dt="2026-03-25T13:11:48.197" v="1562" actId="14100"/>
          <ac:spMkLst>
            <pc:docMk/>
            <pc:sldMk cId="3465534912" sldId="28507"/>
            <ac:spMk id="4" creationId="{20C3142A-DFC6-7BEA-F69A-BF9D0C234F65}"/>
          </ac:spMkLst>
        </pc:spChg>
      </pc:sldChg>
      <pc:sldChg chg="modSp mod">
        <pc:chgData name="Jim McGowan" userId="7cd36c50-75f2-4725-a6b3-0fe31ea99fa6" providerId="ADAL" clId="{449CE0BA-7942-4027-A788-A2C5851605C8}" dt="2026-03-25T13:12:20.268" v="1573" actId="14100"/>
        <pc:sldMkLst>
          <pc:docMk/>
          <pc:sldMk cId="2039733278" sldId="28508"/>
        </pc:sldMkLst>
        <pc:spChg chg="mod">
          <ac:chgData name="Jim McGowan" userId="7cd36c50-75f2-4725-a6b3-0fe31ea99fa6" providerId="ADAL" clId="{449CE0BA-7942-4027-A788-A2C5851605C8}" dt="2026-03-25T13:12:20.268" v="1573" actId="14100"/>
          <ac:spMkLst>
            <pc:docMk/>
            <pc:sldMk cId="2039733278" sldId="28508"/>
            <ac:spMk id="4" creationId="{20C3142A-DFC6-7BEA-F69A-BF9D0C234F65}"/>
          </ac:spMkLst>
        </pc:spChg>
      </pc:sldChg>
      <pc:sldChg chg="modSp mod">
        <pc:chgData name="Jim McGowan" userId="7cd36c50-75f2-4725-a6b3-0fe31ea99fa6" providerId="ADAL" clId="{449CE0BA-7942-4027-A788-A2C5851605C8}" dt="2026-03-25T13:12:40.836" v="1581" actId="14100"/>
        <pc:sldMkLst>
          <pc:docMk/>
          <pc:sldMk cId="726105441" sldId="28509"/>
        </pc:sldMkLst>
        <pc:spChg chg="mod">
          <ac:chgData name="Jim McGowan" userId="7cd36c50-75f2-4725-a6b3-0fe31ea99fa6" providerId="ADAL" clId="{449CE0BA-7942-4027-A788-A2C5851605C8}" dt="2026-03-25T13:12:40.836" v="1581" actId="14100"/>
          <ac:spMkLst>
            <pc:docMk/>
            <pc:sldMk cId="726105441" sldId="28509"/>
            <ac:spMk id="4" creationId="{20C3142A-DFC6-7BEA-F69A-BF9D0C234F65}"/>
          </ac:spMkLst>
        </pc:spChg>
      </pc:sldChg>
      <pc:sldChg chg="modSp mod ord">
        <pc:chgData name="Jim McGowan" userId="7cd36c50-75f2-4725-a6b3-0fe31ea99fa6" providerId="ADAL" clId="{449CE0BA-7942-4027-A788-A2C5851605C8}" dt="2026-03-25T13:11:52.901" v="1564" actId="14100"/>
        <pc:sldMkLst>
          <pc:docMk/>
          <pc:sldMk cId="3282803766" sldId="28510"/>
        </pc:sldMkLst>
        <pc:spChg chg="mod">
          <ac:chgData name="Jim McGowan" userId="7cd36c50-75f2-4725-a6b3-0fe31ea99fa6" providerId="ADAL" clId="{449CE0BA-7942-4027-A788-A2C5851605C8}" dt="2026-03-25T13:11:52.901" v="1564" actId="14100"/>
          <ac:spMkLst>
            <pc:docMk/>
            <pc:sldMk cId="3282803766" sldId="28510"/>
            <ac:spMk id="180226" creationId="{E9F5FE77-3925-FC69-B5D9-196B3B6F296C}"/>
          </ac:spMkLst>
        </pc:spChg>
      </pc:sldChg>
      <pc:sldChg chg="modSp mod ord">
        <pc:chgData name="Jim McGowan" userId="7cd36c50-75f2-4725-a6b3-0fe31ea99fa6" providerId="ADAL" clId="{449CE0BA-7942-4027-A788-A2C5851605C8}" dt="2026-03-25T13:11:57.525" v="1566" actId="14100"/>
        <pc:sldMkLst>
          <pc:docMk/>
          <pc:sldMk cId="3502412566" sldId="28511"/>
        </pc:sldMkLst>
        <pc:spChg chg="mod">
          <ac:chgData name="Jim McGowan" userId="7cd36c50-75f2-4725-a6b3-0fe31ea99fa6" providerId="ADAL" clId="{449CE0BA-7942-4027-A788-A2C5851605C8}" dt="2026-03-25T13:11:57.525" v="1566" actId="14100"/>
          <ac:spMkLst>
            <pc:docMk/>
            <pc:sldMk cId="3502412566" sldId="28511"/>
            <ac:spMk id="180226" creationId="{E9F5FE77-3925-FC69-B5D9-196B3B6F296C}"/>
          </ac:spMkLst>
        </pc:spChg>
      </pc:sldChg>
      <pc:sldChg chg="modSp mod">
        <pc:chgData name="Jim McGowan" userId="7cd36c50-75f2-4725-a6b3-0fe31ea99fa6" providerId="ADAL" clId="{449CE0BA-7942-4027-A788-A2C5851605C8}" dt="2026-03-25T13:12:10.861" v="1569" actId="14100"/>
        <pc:sldMkLst>
          <pc:docMk/>
          <pc:sldMk cId="1805018725" sldId="28512"/>
        </pc:sldMkLst>
        <pc:spChg chg="mod">
          <ac:chgData name="Jim McGowan" userId="7cd36c50-75f2-4725-a6b3-0fe31ea99fa6" providerId="ADAL" clId="{449CE0BA-7942-4027-A788-A2C5851605C8}" dt="2026-03-25T13:12:10.861" v="1569" actId="14100"/>
          <ac:spMkLst>
            <pc:docMk/>
            <pc:sldMk cId="1805018725" sldId="28512"/>
            <ac:spMk id="180226" creationId="{E9F5FE77-3925-FC69-B5D9-196B3B6F296C}"/>
          </ac:spMkLst>
        </pc:spChg>
      </pc:sldChg>
      <pc:sldChg chg="modSp mod">
        <pc:chgData name="Jim McGowan" userId="7cd36c50-75f2-4725-a6b3-0fe31ea99fa6" providerId="ADAL" clId="{449CE0BA-7942-4027-A788-A2C5851605C8}" dt="2026-03-25T13:12:15.244" v="1571" actId="14100"/>
        <pc:sldMkLst>
          <pc:docMk/>
          <pc:sldMk cId="608448392" sldId="28513"/>
        </pc:sldMkLst>
        <pc:spChg chg="mod">
          <ac:chgData name="Jim McGowan" userId="7cd36c50-75f2-4725-a6b3-0fe31ea99fa6" providerId="ADAL" clId="{449CE0BA-7942-4027-A788-A2C5851605C8}" dt="2026-03-25T13:12:15.244" v="1571" actId="14100"/>
          <ac:spMkLst>
            <pc:docMk/>
            <pc:sldMk cId="608448392" sldId="28513"/>
            <ac:spMk id="180226" creationId="{E9F5FE77-3925-FC69-B5D9-196B3B6F296C}"/>
          </ac:spMkLst>
        </pc:spChg>
      </pc:sldChg>
      <pc:sldChg chg="modSp mod">
        <pc:chgData name="Jim McGowan" userId="7cd36c50-75f2-4725-a6b3-0fe31ea99fa6" providerId="ADAL" clId="{449CE0BA-7942-4027-A788-A2C5851605C8}" dt="2026-03-25T12:52:47.900" v="1426" actId="108"/>
        <pc:sldMkLst>
          <pc:docMk/>
          <pc:sldMk cId="3356775001" sldId="28514"/>
        </pc:sldMkLst>
        <pc:spChg chg="mod">
          <ac:chgData name="Jim McGowan" userId="7cd36c50-75f2-4725-a6b3-0fe31ea99fa6" providerId="ADAL" clId="{449CE0BA-7942-4027-A788-A2C5851605C8}" dt="2026-03-25T12:52:47.900" v="1426" actId="108"/>
          <ac:spMkLst>
            <pc:docMk/>
            <pc:sldMk cId="3356775001" sldId="28514"/>
            <ac:spMk id="3" creationId="{94019249-45D5-AD2A-D830-D8BB9F190196}"/>
          </ac:spMkLst>
        </pc:spChg>
      </pc:sldChg>
      <pc:sldChg chg="modSp mod">
        <pc:chgData name="Jim McGowan" userId="7cd36c50-75f2-4725-a6b3-0fe31ea99fa6" providerId="ADAL" clId="{449CE0BA-7942-4027-A788-A2C5851605C8}" dt="2026-03-25T12:52:50.758" v="1427" actId="108"/>
        <pc:sldMkLst>
          <pc:docMk/>
          <pc:sldMk cId="3795319420" sldId="28515"/>
        </pc:sldMkLst>
        <pc:spChg chg="mod">
          <ac:chgData name="Jim McGowan" userId="7cd36c50-75f2-4725-a6b3-0fe31ea99fa6" providerId="ADAL" clId="{449CE0BA-7942-4027-A788-A2C5851605C8}" dt="2026-03-25T12:52:50.758" v="1427" actId="108"/>
          <ac:spMkLst>
            <pc:docMk/>
            <pc:sldMk cId="3795319420" sldId="28515"/>
            <ac:spMk id="3" creationId="{94019249-45D5-AD2A-D830-D8BB9F190196}"/>
          </ac:spMkLst>
        </pc:spChg>
      </pc:sldChg>
      <pc:sldChg chg="modSp mod">
        <pc:chgData name="Jim McGowan" userId="7cd36c50-75f2-4725-a6b3-0fe31ea99fa6" providerId="ADAL" clId="{449CE0BA-7942-4027-A788-A2C5851605C8}" dt="2026-03-25T13:12:30.977" v="1577" actId="14100"/>
        <pc:sldMkLst>
          <pc:docMk/>
          <pc:sldMk cId="1817146129" sldId="28516"/>
        </pc:sldMkLst>
        <pc:spChg chg="mod">
          <ac:chgData name="Jim McGowan" userId="7cd36c50-75f2-4725-a6b3-0fe31ea99fa6" providerId="ADAL" clId="{449CE0BA-7942-4027-A788-A2C5851605C8}" dt="2026-03-25T13:12:30.977" v="1577" actId="14100"/>
          <ac:spMkLst>
            <pc:docMk/>
            <pc:sldMk cId="1817146129" sldId="28516"/>
            <ac:spMk id="180226" creationId="{3ACDC182-05E5-F542-21E5-38030611EA20}"/>
          </ac:spMkLst>
        </pc:spChg>
      </pc:sldChg>
      <pc:sldChg chg="modSp mod">
        <pc:chgData name="Jim McGowan" userId="7cd36c50-75f2-4725-a6b3-0fe31ea99fa6" providerId="ADAL" clId="{449CE0BA-7942-4027-A788-A2C5851605C8}" dt="2026-03-25T13:12:36.603" v="1579" actId="14100"/>
        <pc:sldMkLst>
          <pc:docMk/>
          <pc:sldMk cId="3406623533" sldId="28517"/>
        </pc:sldMkLst>
        <pc:spChg chg="mod">
          <ac:chgData name="Jim McGowan" userId="7cd36c50-75f2-4725-a6b3-0fe31ea99fa6" providerId="ADAL" clId="{449CE0BA-7942-4027-A788-A2C5851605C8}" dt="2026-03-25T13:12:36.603" v="1579" actId="14100"/>
          <ac:spMkLst>
            <pc:docMk/>
            <pc:sldMk cId="3406623533" sldId="28517"/>
            <ac:spMk id="180226" creationId="{3ACDC182-05E5-F542-21E5-38030611EA20}"/>
          </ac:spMkLst>
        </pc:spChg>
      </pc:sldChg>
      <pc:sldChg chg="modSp mod">
        <pc:chgData name="Jim McGowan" userId="7cd36c50-75f2-4725-a6b3-0fe31ea99fa6" providerId="ADAL" clId="{449CE0BA-7942-4027-A788-A2C5851605C8}" dt="2026-03-25T13:12:52.351" v="1583" actId="14100"/>
        <pc:sldMkLst>
          <pc:docMk/>
          <pc:sldMk cId="2004925281" sldId="28518"/>
        </pc:sldMkLst>
        <pc:spChg chg="mod">
          <ac:chgData name="Jim McGowan" userId="7cd36c50-75f2-4725-a6b3-0fe31ea99fa6" providerId="ADAL" clId="{449CE0BA-7942-4027-A788-A2C5851605C8}" dt="2026-03-25T13:12:52.351" v="1583" actId="14100"/>
          <ac:spMkLst>
            <pc:docMk/>
            <pc:sldMk cId="2004925281" sldId="28518"/>
            <ac:spMk id="180226" creationId="{CF385C06-F8A4-5480-56ED-E5AFAA3DE6AB}"/>
          </ac:spMkLst>
        </pc:spChg>
      </pc:sldChg>
      <pc:sldChg chg="modSp">
        <pc:chgData name="Jim McGowan" userId="7cd36c50-75f2-4725-a6b3-0fe31ea99fa6" providerId="ADAL" clId="{449CE0BA-7942-4027-A788-A2C5851605C8}" dt="2026-03-25T13:12:59.366" v="1584" actId="14100"/>
        <pc:sldMkLst>
          <pc:docMk/>
          <pc:sldMk cId="3872234058" sldId="28519"/>
        </pc:sldMkLst>
        <pc:spChg chg="mod">
          <ac:chgData name="Jim McGowan" userId="7cd36c50-75f2-4725-a6b3-0fe31ea99fa6" providerId="ADAL" clId="{449CE0BA-7942-4027-A788-A2C5851605C8}" dt="2026-03-25T13:12:59.366" v="1584" actId="14100"/>
          <ac:spMkLst>
            <pc:docMk/>
            <pc:sldMk cId="3872234058" sldId="28519"/>
            <ac:spMk id="3" creationId="{10D1A7A5-5A8B-E5FF-589D-CCB65A26DD0A}"/>
          </ac:spMkLst>
        </pc:spChg>
        <pc:spChg chg="mod">
          <ac:chgData name="Jim McGowan" userId="7cd36c50-75f2-4725-a6b3-0fe31ea99fa6" providerId="ADAL" clId="{449CE0BA-7942-4027-A788-A2C5851605C8}" dt="2026-03-19T12:47:01.612" v="866" actId="1035"/>
          <ac:spMkLst>
            <pc:docMk/>
            <pc:sldMk cId="3872234058" sldId="28519"/>
            <ac:spMk id="161795" creationId="{C3661E84-D3FB-D078-2755-37103453F143}"/>
          </ac:spMkLst>
        </pc:spChg>
      </pc:sldChg>
      <pc:sldChg chg="modSp">
        <pc:chgData name="Jim McGowan" userId="7cd36c50-75f2-4725-a6b3-0fe31ea99fa6" providerId="ADAL" clId="{449CE0BA-7942-4027-A788-A2C5851605C8}" dt="2026-03-25T13:13:03.515" v="1585" actId="14100"/>
        <pc:sldMkLst>
          <pc:docMk/>
          <pc:sldMk cId="539114233" sldId="28520"/>
        </pc:sldMkLst>
        <pc:spChg chg="mod">
          <ac:chgData name="Jim McGowan" userId="7cd36c50-75f2-4725-a6b3-0fe31ea99fa6" providerId="ADAL" clId="{449CE0BA-7942-4027-A788-A2C5851605C8}" dt="2026-03-25T13:13:03.515" v="1585" actId="14100"/>
          <ac:spMkLst>
            <pc:docMk/>
            <pc:sldMk cId="539114233" sldId="28520"/>
            <ac:spMk id="3" creationId="{10D1A7A5-5A8B-E5FF-589D-CCB65A26DD0A}"/>
          </ac:spMkLst>
        </pc:spChg>
        <pc:spChg chg="mod">
          <ac:chgData name="Jim McGowan" userId="7cd36c50-75f2-4725-a6b3-0fe31ea99fa6" providerId="ADAL" clId="{449CE0BA-7942-4027-A788-A2C5851605C8}" dt="2026-03-19T12:47:18.283" v="871" actId="1035"/>
          <ac:spMkLst>
            <pc:docMk/>
            <pc:sldMk cId="539114233" sldId="28520"/>
            <ac:spMk id="161795" creationId="{C3661E84-D3FB-D078-2755-37103453F143}"/>
          </ac:spMkLst>
        </pc:spChg>
      </pc:sldChg>
      <pc:sldChg chg="modSp">
        <pc:chgData name="Jim McGowan" userId="7cd36c50-75f2-4725-a6b3-0fe31ea99fa6" providerId="ADAL" clId="{449CE0BA-7942-4027-A788-A2C5851605C8}" dt="2026-03-25T13:13:09.117" v="1586" actId="14100"/>
        <pc:sldMkLst>
          <pc:docMk/>
          <pc:sldMk cId="869053512" sldId="28521"/>
        </pc:sldMkLst>
        <pc:spChg chg="mod">
          <ac:chgData name="Jim McGowan" userId="7cd36c50-75f2-4725-a6b3-0fe31ea99fa6" providerId="ADAL" clId="{449CE0BA-7942-4027-A788-A2C5851605C8}" dt="2026-03-25T13:13:09.117" v="1586" actId="14100"/>
          <ac:spMkLst>
            <pc:docMk/>
            <pc:sldMk cId="869053512" sldId="28521"/>
            <ac:spMk id="3" creationId="{10D1A7A5-5A8B-E5FF-589D-CCB65A26DD0A}"/>
          </ac:spMkLst>
        </pc:spChg>
        <pc:spChg chg="mod">
          <ac:chgData name="Jim McGowan" userId="7cd36c50-75f2-4725-a6b3-0fe31ea99fa6" providerId="ADAL" clId="{449CE0BA-7942-4027-A788-A2C5851605C8}" dt="2026-03-19T12:47:25.658" v="876" actId="1035"/>
          <ac:spMkLst>
            <pc:docMk/>
            <pc:sldMk cId="869053512" sldId="28521"/>
            <ac:spMk id="161795" creationId="{C3661E84-D3FB-D078-2755-37103453F143}"/>
          </ac:spMkLst>
        </pc:spChg>
      </pc:sldChg>
      <pc:sldChg chg="modSp">
        <pc:chgData name="Jim McGowan" userId="7cd36c50-75f2-4725-a6b3-0fe31ea99fa6" providerId="ADAL" clId="{449CE0BA-7942-4027-A788-A2C5851605C8}" dt="2026-03-25T13:13:16.741" v="1587" actId="14100"/>
        <pc:sldMkLst>
          <pc:docMk/>
          <pc:sldMk cId="2671728944" sldId="28522"/>
        </pc:sldMkLst>
        <pc:spChg chg="mod">
          <ac:chgData name="Jim McGowan" userId="7cd36c50-75f2-4725-a6b3-0fe31ea99fa6" providerId="ADAL" clId="{449CE0BA-7942-4027-A788-A2C5851605C8}" dt="2026-03-25T13:13:16.741" v="1587" actId="14100"/>
          <ac:spMkLst>
            <pc:docMk/>
            <pc:sldMk cId="2671728944" sldId="28522"/>
            <ac:spMk id="3" creationId="{10D1A7A5-5A8B-E5FF-589D-CCB65A26DD0A}"/>
          </ac:spMkLst>
        </pc:spChg>
        <pc:spChg chg="mod">
          <ac:chgData name="Jim McGowan" userId="7cd36c50-75f2-4725-a6b3-0fe31ea99fa6" providerId="ADAL" clId="{449CE0BA-7942-4027-A788-A2C5851605C8}" dt="2026-03-19T12:47:32.052" v="881" actId="1035"/>
          <ac:spMkLst>
            <pc:docMk/>
            <pc:sldMk cId="2671728944" sldId="28522"/>
            <ac:spMk id="161795" creationId="{C3661E84-D3FB-D078-2755-37103453F143}"/>
          </ac:spMkLst>
        </pc:spChg>
      </pc:sldChg>
      <pc:sldChg chg="modSp">
        <pc:chgData name="Jim McGowan" userId="7cd36c50-75f2-4725-a6b3-0fe31ea99fa6" providerId="ADAL" clId="{449CE0BA-7942-4027-A788-A2C5851605C8}" dt="2026-03-25T13:13:28.637" v="1588" actId="14100"/>
        <pc:sldMkLst>
          <pc:docMk/>
          <pc:sldMk cId="2149246" sldId="28523"/>
        </pc:sldMkLst>
        <pc:spChg chg="mod">
          <ac:chgData name="Jim McGowan" userId="7cd36c50-75f2-4725-a6b3-0fe31ea99fa6" providerId="ADAL" clId="{449CE0BA-7942-4027-A788-A2C5851605C8}" dt="2026-03-25T13:13:28.637" v="1588" actId="14100"/>
          <ac:spMkLst>
            <pc:docMk/>
            <pc:sldMk cId="2149246" sldId="28523"/>
            <ac:spMk id="3" creationId="{10D1A7A5-5A8B-E5FF-589D-CCB65A26DD0A}"/>
          </ac:spMkLst>
        </pc:spChg>
        <pc:spChg chg="mod">
          <ac:chgData name="Jim McGowan" userId="7cd36c50-75f2-4725-a6b3-0fe31ea99fa6" providerId="ADAL" clId="{449CE0BA-7942-4027-A788-A2C5851605C8}" dt="2026-03-19T12:47:37.315" v="886" actId="1035"/>
          <ac:spMkLst>
            <pc:docMk/>
            <pc:sldMk cId="2149246" sldId="28523"/>
            <ac:spMk id="161795" creationId="{C3661E84-D3FB-D078-2755-37103453F143}"/>
          </ac:spMkLst>
        </pc:spChg>
      </pc:sldChg>
      <pc:sldChg chg="modSp">
        <pc:chgData name="Jim McGowan" userId="7cd36c50-75f2-4725-a6b3-0fe31ea99fa6" providerId="ADAL" clId="{449CE0BA-7942-4027-A788-A2C5851605C8}" dt="2026-03-25T13:14:03.223" v="1592" actId="14100"/>
        <pc:sldMkLst>
          <pc:docMk/>
          <pc:sldMk cId="1198595925" sldId="28524"/>
        </pc:sldMkLst>
        <pc:spChg chg="mod">
          <ac:chgData name="Jim McGowan" userId="7cd36c50-75f2-4725-a6b3-0fe31ea99fa6" providerId="ADAL" clId="{449CE0BA-7942-4027-A788-A2C5851605C8}" dt="2026-03-25T13:14:03.223" v="1592" actId="14100"/>
          <ac:spMkLst>
            <pc:docMk/>
            <pc:sldMk cId="1198595925" sldId="28524"/>
            <ac:spMk id="3" creationId="{10D1A7A5-5A8B-E5FF-589D-CCB65A26DD0A}"/>
          </ac:spMkLst>
        </pc:spChg>
        <pc:spChg chg="mod">
          <ac:chgData name="Jim McGowan" userId="7cd36c50-75f2-4725-a6b3-0fe31ea99fa6" providerId="ADAL" clId="{449CE0BA-7942-4027-A788-A2C5851605C8}" dt="2026-03-19T12:47:43.235" v="891" actId="1035"/>
          <ac:spMkLst>
            <pc:docMk/>
            <pc:sldMk cId="1198595925" sldId="28524"/>
            <ac:spMk id="161795" creationId="{C3661E84-D3FB-D078-2755-37103453F143}"/>
          </ac:spMkLst>
        </pc:spChg>
      </pc:sldChg>
      <pc:sldChg chg="modSp mod">
        <pc:chgData name="Jim McGowan" userId="7cd36c50-75f2-4725-a6b3-0fe31ea99fa6" providerId="ADAL" clId="{449CE0BA-7942-4027-A788-A2C5851605C8}" dt="2026-03-25T13:14:11.003" v="1595" actId="14100"/>
        <pc:sldMkLst>
          <pc:docMk/>
          <pc:sldMk cId="2913568928" sldId="28525"/>
        </pc:sldMkLst>
        <pc:spChg chg="mod">
          <ac:chgData name="Jim McGowan" userId="7cd36c50-75f2-4725-a6b3-0fe31ea99fa6" providerId="ADAL" clId="{449CE0BA-7942-4027-A788-A2C5851605C8}" dt="2026-03-19T18:00:08.099" v="974" actId="14100"/>
          <ac:spMkLst>
            <pc:docMk/>
            <pc:sldMk cId="2913568928" sldId="28525"/>
            <ac:spMk id="161795" creationId="{CE865332-0EAC-9D8A-EC1C-215669678760}"/>
          </ac:spMkLst>
        </pc:spChg>
        <pc:spChg chg="mod">
          <ac:chgData name="Jim McGowan" userId="7cd36c50-75f2-4725-a6b3-0fe31ea99fa6" providerId="ADAL" clId="{449CE0BA-7942-4027-A788-A2C5851605C8}" dt="2026-03-25T13:14:11.003" v="1595" actId="14100"/>
          <ac:spMkLst>
            <pc:docMk/>
            <pc:sldMk cId="2913568928" sldId="28525"/>
            <ac:spMk id="180226" creationId="{E249495F-A716-839F-67E8-E2C7CBF7F69B}"/>
          </ac:spMkLst>
        </pc:spChg>
      </pc:sldChg>
      <pc:sldChg chg="modSp mod">
        <pc:chgData name="Jim McGowan" userId="7cd36c50-75f2-4725-a6b3-0fe31ea99fa6" providerId="ADAL" clId="{449CE0BA-7942-4027-A788-A2C5851605C8}" dt="2026-03-25T13:14:22.862" v="1598" actId="14100"/>
        <pc:sldMkLst>
          <pc:docMk/>
          <pc:sldMk cId="194920554" sldId="28526"/>
        </pc:sldMkLst>
        <pc:spChg chg="mod">
          <ac:chgData name="Jim McGowan" userId="7cd36c50-75f2-4725-a6b3-0fe31ea99fa6" providerId="ADAL" clId="{449CE0BA-7942-4027-A788-A2C5851605C8}" dt="2026-03-19T18:00:21.566" v="976" actId="14100"/>
          <ac:spMkLst>
            <pc:docMk/>
            <pc:sldMk cId="194920554" sldId="28526"/>
            <ac:spMk id="161795" creationId="{CE865332-0EAC-9D8A-EC1C-215669678760}"/>
          </ac:spMkLst>
        </pc:spChg>
        <pc:spChg chg="mod">
          <ac:chgData name="Jim McGowan" userId="7cd36c50-75f2-4725-a6b3-0fe31ea99fa6" providerId="ADAL" clId="{449CE0BA-7942-4027-A788-A2C5851605C8}" dt="2026-03-25T13:14:22.862" v="1598" actId="14100"/>
          <ac:spMkLst>
            <pc:docMk/>
            <pc:sldMk cId="194920554" sldId="28526"/>
            <ac:spMk id="180226" creationId="{E249495F-A716-839F-67E8-E2C7CBF7F69B}"/>
          </ac:spMkLst>
        </pc:spChg>
      </pc:sldChg>
      <pc:sldChg chg="modSp mod">
        <pc:chgData name="Jim McGowan" userId="7cd36c50-75f2-4725-a6b3-0fe31ea99fa6" providerId="ADAL" clId="{449CE0BA-7942-4027-A788-A2C5851605C8}" dt="2026-03-25T13:14:28.447" v="1600" actId="14100"/>
        <pc:sldMkLst>
          <pc:docMk/>
          <pc:sldMk cId="4049684070" sldId="28527"/>
        </pc:sldMkLst>
        <pc:spChg chg="mod">
          <ac:chgData name="Jim McGowan" userId="7cd36c50-75f2-4725-a6b3-0fe31ea99fa6" providerId="ADAL" clId="{449CE0BA-7942-4027-A788-A2C5851605C8}" dt="2026-03-19T18:00:28.971" v="977" actId="14100"/>
          <ac:spMkLst>
            <pc:docMk/>
            <pc:sldMk cId="4049684070" sldId="28527"/>
            <ac:spMk id="161795" creationId="{CE865332-0EAC-9D8A-EC1C-215669678760}"/>
          </ac:spMkLst>
        </pc:spChg>
        <pc:spChg chg="mod">
          <ac:chgData name="Jim McGowan" userId="7cd36c50-75f2-4725-a6b3-0fe31ea99fa6" providerId="ADAL" clId="{449CE0BA-7942-4027-A788-A2C5851605C8}" dt="2026-03-25T13:14:28.447" v="1600" actId="14100"/>
          <ac:spMkLst>
            <pc:docMk/>
            <pc:sldMk cId="4049684070" sldId="28527"/>
            <ac:spMk id="180226" creationId="{E249495F-A716-839F-67E8-E2C7CBF7F69B}"/>
          </ac:spMkLst>
        </pc:spChg>
      </pc:sldChg>
      <pc:sldChg chg="modSp">
        <pc:chgData name="Jim McGowan" userId="7cd36c50-75f2-4725-a6b3-0fe31ea99fa6" providerId="ADAL" clId="{449CE0BA-7942-4027-A788-A2C5851605C8}" dt="2026-03-25T13:14:34.392" v="1602" actId="14100"/>
        <pc:sldMkLst>
          <pc:docMk/>
          <pc:sldMk cId="977065843" sldId="28528"/>
        </pc:sldMkLst>
        <pc:spChg chg="mod">
          <ac:chgData name="Jim McGowan" userId="7cd36c50-75f2-4725-a6b3-0fe31ea99fa6" providerId="ADAL" clId="{449CE0BA-7942-4027-A788-A2C5851605C8}" dt="2026-03-25T13:14:34.392" v="1602" actId="14100"/>
          <ac:spMkLst>
            <pc:docMk/>
            <pc:sldMk cId="977065843" sldId="28528"/>
            <ac:spMk id="180226" creationId="{CF385C06-F8A4-5480-56ED-E5AFAA3DE6AB}"/>
          </ac:spMkLst>
        </pc:spChg>
      </pc:sldChg>
      <pc:sldChg chg="modSp">
        <pc:chgData name="Jim McGowan" userId="7cd36c50-75f2-4725-a6b3-0fe31ea99fa6" providerId="ADAL" clId="{449CE0BA-7942-4027-A788-A2C5851605C8}" dt="2026-03-25T13:14:38.493" v="1603" actId="14100"/>
        <pc:sldMkLst>
          <pc:docMk/>
          <pc:sldMk cId="1498957629" sldId="28529"/>
        </pc:sldMkLst>
        <pc:spChg chg="mod">
          <ac:chgData name="Jim McGowan" userId="7cd36c50-75f2-4725-a6b3-0fe31ea99fa6" providerId="ADAL" clId="{449CE0BA-7942-4027-A788-A2C5851605C8}" dt="2026-03-25T13:14:38.493" v="1603" actId="14100"/>
          <ac:spMkLst>
            <pc:docMk/>
            <pc:sldMk cId="1498957629" sldId="28529"/>
            <ac:spMk id="3" creationId="{10D1A7A5-5A8B-E5FF-589D-CCB65A26DD0A}"/>
          </ac:spMkLst>
        </pc:spChg>
      </pc:sldChg>
      <pc:sldChg chg="modSp">
        <pc:chgData name="Jim McGowan" userId="7cd36c50-75f2-4725-a6b3-0fe31ea99fa6" providerId="ADAL" clId="{449CE0BA-7942-4027-A788-A2C5851605C8}" dt="2026-03-25T13:14:41.633" v="1604" actId="14100"/>
        <pc:sldMkLst>
          <pc:docMk/>
          <pc:sldMk cId="164772046" sldId="28530"/>
        </pc:sldMkLst>
        <pc:spChg chg="mod">
          <ac:chgData name="Jim McGowan" userId="7cd36c50-75f2-4725-a6b3-0fe31ea99fa6" providerId="ADAL" clId="{449CE0BA-7942-4027-A788-A2C5851605C8}" dt="2026-03-25T13:14:41.633" v="1604" actId="14100"/>
          <ac:spMkLst>
            <pc:docMk/>
            <pc:sldMk cId="164772046" sldId="28530"/>
            <ac:spMk id="3" creationId="{10D1A7A5-5A8B-E5FF-589D-CCB65A26DD0A}"/>
          </ac:spMkLst>
        </pc:spChg>
      </pc:sldChg>
      <pc:sldChg chg="modSp mod">
        <pc:chgData name="Jim McGowan" userId="7cd36c50-75f2-4725-a6b3-0fe31ea99fa6" providerId="ADAL" clId="{449CE0BA-7942-4027-A788-A2C5851605C8}" dt="2026-03-25T13:15:53.733" v="1613" actId="14100"/>
        <pc:sldMkLst>
          <pc:docMk/>
          <pc:sldMk cId="3475915090" sldId="28531"/>
        </pc:sldMkLst>
        <pc:spChg chg="mod">
          <ac:chgData name="Jim McGowan" userId="7cd36c50-75f2-4725-a6b3-0fe31ea99fa6" providerId="ADAL" clId="{449CE0BA-7942-4027-A788-A2C5851605C8}" dt="2026-03-25T13:15:53.733" v="1613" actId="14100"/>
          <ac:spMkLst>
            <pc:docMk/>
            <pc:sldMk cId="3475915090" sldId="28531"/>
            <ac:spMk id="3" creationId="{10D1A7A5-5A8B-E5FF-589D-CCB65A26DD0A}"/>
          </ac:spMkLst>
        </pc:spChg>
      </pc:sldChg>
      <pc:sldChg chg="modSp mod">
        <pc:chgData name="Jim McGowan" userId="7cd36c50-75f2-4725-a6b3-0fe31ea99fa6" providerId="ADAL" clId="{449CE0BA-7942-4027-A788-A2C5851605C8}" dt="2026-03-25T13:06:16.297" v="1520" actId="14100"/>
        <pc:sldMkLst>
          <pc:docMk/>
          <pc:sldMk cId="1914795804" sldId="28532"/>
        </pc:sldMkLst>
        <pc:spChg chg="mod">
          <ac:chgData name="Jim McGowan" userId="7cd36c50-75f2-4725-a6b3-0fe31ea99fa6" providerId="ADAL" clId="{449CE0BA-7942-4027-A788-A2C5851605C8}" dt="2026-03-25T13:06:16.297" v="1520" actId="14100"/>
          <ac:spMkLst>
            <pc:docMk/>
            <pc:sldMk cId="1914795804" sldId="28532"/>
            <ac:spMk id="3" creationId="{10D1A7A5-5A8B-E5FF-589D-CCB65A26DD0A}"/>
          </ac:spMkLst>
        </pc:spChg>
      </pc:sldChg>
      <pc:sldChg chg="modSp mod">
        <pc:chgData name="Jim McGowan" userId="7cd36c50-75f2-4725-a6b3-0fe31ea99fa6" providerId="ADAL" clId="{449CE0BA-7942-4027-A788-A2C5851605C8}" dt="2026-03-25T13:06:26.374" v="1523" actId="14100"/>
        <pc:sldMkLst>
          <pc:docMk/>
          <pc:sldMk cId="1853076782" sldId="28533"/>
        </pc:sldMkLst>
        <pc:spChg chg="mod">
          <ac:chgData name="Jim McGowan" userId="7cd36c50-75f2-4725-a6b3-0fe31ea99fa6" providerId="ADAL" clId="{449CE0BA-7942-4027-A788-A2C5851605C8}" dt="2026-03-25T13:06:26.374" v="1523" actId="14100"/>
          <ac:spMkLst>
            <pc:docMk/>
            <pc:sldMk cId="1853076782" sldId="28533"/>
            <ac:spMk id="4" creationId="{79535FDC-A8FE-D24F-89D6-43BC760C7E77}"/>
          </ac:spMkLst>
        </pc:spChg>
        <pc:spChg chg="mod">
          <ac:chgData name="Jim McGowan" userId="7cd36c50-75f2-4725-a6b3-0fe31ea99fa6" providerId="ADAL" clId="{449CE0BA-7942-4027-A788-A2C5851605C8}" dt="2026-03-19T18:18:54.803" v="1040" actId="1035"/>
          <ac:spMkLst>
            <pc:docMk/>
            <pc:sldMk cId="1853076782" sldId="28533"/>
            <ac:spMk id="161795" creationId="{A2D9946B-5BC5-3CDC-8569-D61D83C71FC2}"/>
          </ac:spMkLst>
        </pc:spChg>
      </pc:sldChg>
      <pc:sldChg chg="modSp mod">
        <pc:chgData name="Jim McGowan" userId="7cd36c50-75f2-4725-a6b3-0fe31ea99fa6" providerId="ADAL" clId="{449CE0BA-7942-4027-A788-A2C5851605C8}" dt="2026-03-25T13:06:33.708" v="1526" actId="14100"/>
        <pc:sldMkLst>
          <pc:docMk/>
          <pc:sldMk cId="3115473615" sldId="28534"/>
        </pc:sldMkLst>
        <pc:spChg chg="mod">
          <ac:chgData name="Jim McGowan" userId="7cd36c50-75f2-4725-a6b3-0fe31ea99fa6" providerId="ADAL" clId="{449CE0BA-7942-4027-A788-A2C5851605C8}" dt="2026-03-25T13:06:33.708" v="1526" actId="14100"/>
          <ac:spMkLst>
            <pc:docMk/>
            <pc:sldMk cId="3115473615" sldId="28534"/>
            <ac:spMk id="4" creationId="{79535FDC-A8FE-D24F-89D6-43BC760C7E77}"/>
          </ac:spMkLst>
        </pc:spChg>
        <pc:spChg chg="mod">
          <ac:chgData name="Jim McGowan" userId="7cd36c50-75f2-4725-a6b3-0fe31ea99fa6" providerId="ADAL" clId="{449CE0BA-7942-4027-A788-A2C5851605C8}" dt="2026-03-19T18:18:58.267" v="1041" actId="1035"/>
          <ac:spMkLst>
            <pc:docMk/>
            <pc:sldMk cId="3115473615" sldId="28534"/>
            <ac:spMk id="161795" creationId="{A2D9946B-5BC5-3CDC-8569-D61D83C71FC2}"/>
          </ac:spMkLst>
        </pc:spChg>
      </pc:sldChg>
      <pc:sldChg chg="modSp mod">
        <pc:chgData name="Jim McGowan" userId="7cd36c50-75f2-4725-a6b3-0fe31ea99fa6" providerId="ADAL" clId="{449CE0BA-7942-4027-A788-A2C5851605C8}" dt="2026-03-25T13:07:12.184" v="1541" actId="14100"/>
        <pc:sldMkLst>
          <pc:docMk/>
          <pc:sldMk cId="1360952146" sldId="28536"/>
        </pc:sldMkLst>
        <pc:spChg chg="mod">
          <ac:chgData name="Jim McGowan" userId="7cd36c50-75f2-4725-a6b3-0fe31ea99fa6" providerId="ADAL" clId="{449CE0BA-7942-4027-A788-A2C5851605C8}" dt="2026-03-25T13:07:12.184" v="1541" actId="14100"/>
          <ac:spMkLst>
            <pc:docMk/>
            <pc:sldMk cId="1360952146" sldId="28536"/>
            <ac:spMk id="4" creationId="{79535FDC-A8FE-D24F-89D6-43BC760C7E77}"/>
          </ac:spMkLst>
        </pc:spChg>
        <pc:spChg chg="mod">
          <ac:chgData name="Jim McGowan" userId="7cd36c50-75f2-4725-a6b3-0fe31ea99fa6" providerId="ADAL" clId="{449CE0BA-7942-4027-A788-A2C5851605C8}" dt="2026-03-19T18:19:11.986" v="1043" actId="1035"/>
          <ac:spMkLst>
            <pc:docMk/>
            <pc:sldMk cId="1360952146" sldId="28536"/>
            <ac:spMk id="161795" creationId="{A2D9946B-5BC5-3CDC-8569-D61D83C71FC2}"/>
          </ac:spMkLst>
        </pc:spChg>
      </pc:sldChg>
      <pc:sldChg chg="modSp mod">
        <pc:chgData name="Jim McGowan" userId="7cd36c50-75f2-4725-a6b3-0fe31ea99fa6" providerId="ADAL" clId="{449CE0BA-7942-4027-A788-A2C5851605C8}" dt="2026-03-25T13:06:41.669" v="1529" actId="14100"/>
        <pc:sldMkLst>
          <pc:docMk/>
          <pc:sldMk cId="644629023" sldId="28537"/>
        </pc:sldMkLst>
        <pc:spChg chg="mod">
          <ac:chgData name="Jim McGowan" userId="7cd36c50-75f2-4725-a6b3-0fe31ea99fa6" providerId="ADAL" clId="{449CE0BA-7942-4027-A788-A2C5851605C8}" dt="2026-03-25T13:06:41.669" v="1529" actId="14100"/>
          <ac:spMkLst>
            <pc:docMk/>
            <pc:sldMk cId="644629023" sldId="28537"/>
            <ac:spMk id="180226" creationId="{9635F691-9ECE-2636-D22D-AE6AB4612F0A}"/>
          </ac:spMkLst>
        </pc:spChg>
      </pc:sldChg>
      <pc:sldChg chg="modSp mod">
        <pc:chgData name="Jim McGowan" userId="7cd36c50-75f2-4725-a6b3-0fe31ea99fa6" providerId="ADAL" clId="{449CE0BA-7942-4027-A788-A2C5851605C8}" dt="2026-03-25T13:06:48.957" v="1532" actId="14100"/>
        <pc:sldMkLst>
          <pc:docMk/>
          <pc:sldMk cId="4071679199" sldId="28538"/>
        </pc:sldMkLst>
        <pc:spChg chg="mod">
          <ac:chgData name="Jim McGowan" userId="7cd36c50-75f2-4725-a6b3-0fe31ea99fa6" providerId="ADAL" clId="{449CE0BA-7942-4027-A788-A2C5851605C8}" dt="2026-03-25T13:06:48.957" v="1532" actId="14100"/>
          <ac:spMkLst>
            <pc:docMk/>
            <pc:sldMk cId="4071679199" sldId="28538"/>
            <ac:spMk id="180226" creationId="{9635F691-9ECE-2636-D22D-AE6AB4612F0A}"/>
          </ac:spMkLst>
        </pc:spChg>
      </pc:sldChg>
      <pc:sldChg chg="modSp mod">
        <pc:chgData name="Jim McGowan" userId="7cd36c50-75f2-4725-a6b3-0fe31ea99fa6" providerId="ADAL" clId="{449CE0BA-7942-4027-A788-A2C5851605C8}" dt="2026-03-25T13:06:57.073" v="1535" actId="14100"/>
        <pc:sldMkLst>
          <pc:docMk/>
          <pc:sldMk cId="3761849442" sldId="28539"/>
        </pc:sldMkLst>
        <pc:spChg chg="mod">
          <ac:chgData name="Jim McGowan" userId="7cd36c50-75f2-4725-a6b3-0fe31ea99fa6" providerId="ADAL" clId="{449CE0BA-7942-4027-A788-A2C5851605C8}" dt="2026-03-25T13:06:57.073" v="1535" actId="14100"/>
          <ac:spMkLst>
            <pc:docMk/>
            <pc:sldMk cId="3761849442" sldId="28539"/>
            <ac:spMk id="180226" creationId="{9635F691-9ECE-2636-D22D-AE6AB4612F0A}"/>
          </ac:spMkLst>
        </pc:spChg>
      </pc:sldChg>
      <pc:sldChg chg="modSp mod">
        <pc:chgData name="Jim McGowan" userId="7cd36c50-75f2-4725-a6b3-0fe31ea99fa6" providerId="ADAL" clId="{449CE0BA-7942-4027-A788-A2C5851605C8}" dt="2026-03-25T12:53:32.648" v="1433" actId="108"/>
        <pc:sldMkLst>
          <pc:docMk/>
          <pc:sldMk cId="2490976623" sldId="28540"/>
        </pc:sldMkLst>
        <pc:spChg chg="mod">
          <ac:chgData name="Jim McGowan" userId="7cd36c50-75f2-4725-a6b3-0fe31ea99fa6" providerId="ADAL" clId="{449CE0BA-7942-4027-A788-A2C5851605C8}" dt="2026-03-25T12:53:32.648" v="1433" actId="108"/>
          <ac:spMkLst>
            <pc:docMk/>
            <pc:sldMk cId="2490976623" sldId="28540"/>
            <ac:spMk id="4" creationId="{0CF9DDD5-B1DB-152F-C79B-2A6702D8D6F3}"/>
          </ac:spMkLst>
        </pc:spChg>
        <pc:spChg chg="mod">
          <ac:chgData name="Jim McGowan" userId="7cd36c50-75f2-4725-a6b3-0fe31ea99fa6" providerId="ADAL" clId="{449CE0BA-7942-4027-A788-A2C5851605C8}" dt="2026-03-19T18:01:11.617" v="978" actId="108"/>
          <ac:spMkLst>
            <pc:docMk/>
            <pc:sldMk cId="2490976623" sldId="28540"/>
            <ac:spMk id="161795" creationId="{BEC302FD-EF55-053A-4BF5-24B078D40C4D}"/>
          </ac:spMkLst>
        </pc:spChg>
      </pc:sldChg>
      <pc:sldChg chg="modSp mod">
        <pc:chgData name="Jim McGowan" userId="7cd36c50-75f2-4725-a6b3-0fe31ea99fa6" providerId="ADAL" clId="{449CE0BA-7942-4027-A788-A2C5851605C8}" dt="2026-03-25T12:53:35.217" v="1434" actId="108"/>
        <pc:sldMkLst>
          <pc:docMk/>
          <pc:sldMk cId="884981509" sldId="28541"/>
        </pc:sldMkLst>
        <pc:spChg chg="mod">
          <ac:chgData name="Jim McGowan" userId="7cd36c50-75f2-4725-a6b3-0fe31ea99fa6" providerId="ADAL" clId="{449CE0BA-7942-4027-A788-A2C5851605C8}" dt="2026-03-25T12:53:35.217" v="1434" actId="108"/>
          <ac:spMkLst>
            <pc:docMk/>
            <pc:sldMk cId="884981509" sldId="28541"/>
            <ac:spMk id="4" creationId="{0CF9DDD5-B1DB-152F-C79B-2A6702D8D6F3}"/>
          </ac:spMkLst>
        </pc:spChg>
        <pc:spChg chg="mod">
          <ac:chgData name="Jim McGowan" userId="7cd36c50-75f2-4725-a6b3-0fe31ea99fa6" providerId="ADAL" clId="{449CE0BA-7942-4027-A788-A2C5851605C8}" dt="2026-03-19T18:01:34.073" v="983" actId="207"/>
          <ac:spMkLst>
            <pc:docMk/>
            <pc:sldMk cId="884981509" sldId="28541"/>
            <ac:spMk id="161795" creationId="{BEC302FD-EF55-053A-4BF5-24B078D40C4D}"/>
          </ac:spMkLst>
        </pc:spChg>
      </pc:sldChg>
      <pc:sldChg chg="modSp mod">
        <pc:chgData name="Jim McGowan" userId="7cd36c50-75f2-4725-a6b3-0fe31ea99fa6" providerId="ADAL" clId="{449CE0BA-7942-4027-A788-A2C5851605C8}" dt="2026-03-25T12:53:37.827" v="1435" actId="108"/>
        <pc:sldMkLst>
          <pc:docMk/>
          <pc:sldMk cId="2329384831" sldId="28542"/>
        </pc:sldMkLst>
        <pc:spChg chg="mod">
          <ac:chgData name="Jim McGowan" userId="7cd36c50-75f2-4725-a6b3-0fe31ea99fa6" providerId="ADAL" clId="{449CE0BA-7942-4027-A788-A2C5851605C8}" dt="2026-03-25T12:53:37.827" v="1435" actId="108"/>
          <ac:spMkLst>
            <pc:docMk/>
            <pc:sldMk cId="2329384831" sldId="28542"/>
            <ac:spMk id="4" creationId="{0CF9DDD5-B1DB-152F-C79B-2A6702D8D6F3}"/>
          </ac:spMkLst>
        </pc:spChg>
        <pc:spChg chg="mod">
          <ac:chgData name="Jim McGowan" userId="7cd36c50-75f2-4725-a6b3-0fe31ea99fa6" providerId="ADAL" clId="{449CE0BA-7942-4027-A788-A2C5851605C8}" dt="2026-03-19T18:01:57.423" v="985" actId="108"/>
          <ac:spMkLst>
            <pc:docMk/>
            <pc:sldMk cId="2329384831" sldId="28542"/>
            <ac:spMk id="161795" creationId="{BEC302FD-EF55-053A-4BF5-24B078D40C4D}"/>
          </ac:spMkLst>
        </pc:spChg>
      </pc:sldChg>
      <pc:sldChg chg="modSp mod">
        <pc:chgData name="Jim McGowan" userId="7cd36c50-75f2-4725-a6b3-0fe31ea99fa6" providerId="ADAL" clId="{449CE0BA-7942-4027-A788-A2C5851605C8}" dt="2026-03-25T12:53:42.163" v="1436" actId="108"/>
        <pc:sldMkLst>
          <pc:docMk/>
          <pc:sldMk cId="2639062593" sldId="28543"/>
        </pc:sldMkLst>
        <pc:spChg chg="mod">
          <ac:chgData name="Jim McGowan" userId="7cd36c50-75f2-4725-a6b3-0fe31ea99fa6" providerId="ADAL" clId="{449CE0BA-7942-4027-A788-A2C5851605C8}" dt="2026-03-25T12:53:42.163" v="1436" actId="108"/>
          <ac:spMkLst>
            <pc:docMk/>
            <pc:sldMk cId="2639062593" sldId="28543"/>
            <ac:spMk id="4" creationId="{0CF9DDD5-B1DB-152F-C79B-2A6702D8D6F3}"/>
          </ac:spMkLst>
        </pc:spChg>
        <pc:spChg chg="mod">
          <ac:chgData name="Jim McGowan" userId="7cd36c50-75f2-4725-a6b3-0fe31ea99fa6" providerId="ADAL" clId="{449CE0BA-7942-4027-A788-A2C5851605C8}" dt="2026-03-19T18:02:13.634" v="987" actId="108"/>
          <ac:spMkLst>
            <pc:docMk/>
            <pc:sldMk cId="2639062593" sldId="28543"/>
            <ac:spMk id="161795" creationId="{BEC302FD-EF55-053A-4BF5-24B078D40C4D}"/>
          </ac:spMkLst>
        </pc:spChg>
      </pc:sldChg>
      <pc:sldChg chg="modSp mod">
        <pc:chgData name="Jim McGowan" userId="7cd36c50-75f2-4725-a6b3-0fe31ea99fa6" providerId="ADAL" clId="{449CE0BA-7942-4027-A788-A2C5851605C8}" dt="2026-03-25T13:14:56.453" v="1606" actId="14100"/>
        <pc:sldMkLst>
          <pc:docMk/>
          <pc:sldMk cId="2462676837" sldId="28545"/>
        </pc:sldMkLst>
        <pc:spChg chg="mod">
          <ac:chgData name="Jim McGowan" userId="7cd36c50-75f2-4725-a6b3-0fe31ea99fa6" providerId="ADAL" clId="{449CE0BA-7942-4027-A788-A2C5851605C8}" dt="2026-03-25T13:14:56.453" v="1606" actId="14100"/>
          <ac:spMkLst>
            <pc:docMk/>
            <pc:sldMk cId="2462676837" sldId="28545"/>
            <ac:spMk id="180226" creationId="{E9F5FE77-3925-FC69-B5D9-196B3B6F296C}"/>
          </ac:spMkLst>
        </pc:spChg>
      </pc:sldChg>
      <pc:sldChg chg="modSp mod">
        <pc:chgData name="Jim McGowan" userId="7cd36c50-75f2-4725-a6b3-0fe31ea99fa6" providerId="ADAL" clId="{449CE0BA-7942-4027-A788-A2C5851605C8}" dt="2026-03-25T13:14:59.273" v="1608" actId="14100"/>
        <pc:sldMkLst>
          <pc:docMk/>
          <pc:sldMk cId="4083676488" sldId="28546"/>
        </pc:sldMkLst>
        <pc:spChg chg="mod">
          <ac:chgData name="Jim McGowan" userId="7cd36c50-75f2-4725-a6b3-0fe31ea99fa6" providerId="ADAL" clId="{449CE0BA-7942-4027-A788-A2C5851605C8}" dt="2026-03-25T13:14:59.273" v="1608" actId="14100"/>
          <ac:spMkLst>
            <pc:docMk/>
            <pc:sldMk cId="4083676488" sldId="28546"/>
            <ac:spMk id="180226" creationId="{E9F5FE77-3925-FC69-B5D9-196B3B6F296C}"/>
          </ac:spMkLst>
        </pc:spChg>
      </pc:sldChg>
      <pc:sldChg chg="modSp mod">
        <pc:chgData name="Jim McGowan" userId="7cd36c50-75f2-4725-a6b3-0fe31ea99fa6" providerId="ADAL" clId="{449CE0BA-7942-4027-A788-A2C5851605C8}" dt="2026-03-25T13:15:04.398" v="1610" actId="14100"/>
        <pc:sldMkLst>
          <pc:docMk/>
          <pc:sldMk cId="664098569" sldId="28547"/>
        </pc:sldMkLst>
        <pc:spChg chg="mod">
          <ac:chgData name="Jim McGowan" userId="7cd36c50-75f2-4725-a6b3-0fe31ea99fa6" providerId="ADAL" clId="{449CE0BA-7942-4027-A788-A2C5851605C8}" dt="2026-03-25T13:15:04.398" v="1610" actId="14100"/>
          <ac:spMkLst>
            <pc:docMk/>
            <pc:sldMk cId="664098569" sldId="28547"/>
            <ac:spMk id="180226" creationId="{E9F5FE77-3925-FC69-B5D9-196B3B6F296C}"/>
          </ac:spMkLst>
        </pc:spChg>
      </pc:sldChg>
      <pc:sldChg chg="modSp mod">
        <pc:chgData name="Jim McGowan" userId="7cd36c50-75f2-4725-a6b3-0fe31ea99fa6" providerId="ADAL" clId="{449CE0BA-7942-4027-A788-A2C5851605C8}" dt="2026-03-25T13:15:08.149" v="1612" actId="14100"/>
        <pc:sldMkLst>
          <pc:docMk/>
          <pc:sldMk cId="3333854635" sldId="28548"/>
        </pc:sldMkLst>
        <pc:spChg chg="mod">
          <ac:chgData name="Jim McGowan" userId="7cd36c50-75f2-4725-a6b3-0fe31ea99fa6" providerId="ADAL" clId="{449CE0BA-7942-4027-A788-A2C5851605C8}" dt="2026-03-19T18:03:31.020" v="992" actId="14100"/>
          <ac:spMkLst>
            <pc:docMk/>
            <pc:sldMk cId="3333854635" sldId="28548"/>
            <ac:spMk id="161795" creationId="{8EE2BED7-5A87-4B99-2B97-3D68C2E1227A}"/>
          </ac:spMkLst>
        </pc:spChg>
        <pc:spChg chg="mod">
          <ac:chgData name="Jim McGowan" userId="7cd36c50-75f2-4725-a6b3-0fe31ea99fa6" providerId="ADAL" clId="{449CE0BA-7942-4027-A788-A2C5851605C8}" dt="2026-03-25T13:15:08.149" v="1612" actId="14100"/>
          <ac:spMkLst>
            <pc:docMk/>
            <pc:sldMk cId="3333854635" sldId="28548"/>
            <ac:spMk id="180226" creationId="{E9F5FE77-3925-FC69-B5D9-196B3B6F296C}"/>
          </ac:spMkLst>
        </pc:spChg>
      </pc:sldChg>
      <pc:sldChg chg="modSp add mod">
        <pc:chgData name="Jim McGowan" userId="7cd36c50-75f2-4725-a6b3-0fe31ea99fa6" providerId="ADAL" clId="{449CE0BA-7942-4027-A788-A2C5851605C8}" dt="2026-03-25T12:54:08.138" v="1443" actId="108"/>
        <pc:sldMkLst>
          <pc:docMk/>
          <pc:sldMk cId="1222029409" sldId="28552"/>
        </pc:sldMkLst>
        <pc:spChg chg="mod">
          <ac:chgData name="Jim McGowan" userId="7cd36c50-75f2-4725-a6b3-0fe31ea99fa6" providerId="ADAL" clId="{449CE0BA-7942-4027-A788-A2C5851605C8}" dt="2026-03-19T18:04:09.606" v="997" actId="14100"/>
          <ac:spMkLst>
            <pc:docMk/>
            <pc:sldMk cId="1222029409" sldId="28552"/>
            <ac:spMk id="161795" creationId="{43FE6031-BBAD-8039-89A0-8707259CF1A1}"/>
          </ac:spMkLst>
        </pc:spChg>
        <pc:spChg chg="mod">
          <ac:chgData name="Jim McGowan" userId="7cd36c50-75f2-4725-a6b3-0fe31ea99fa6" providerId="ADAL" clId="{449CE0BA-7942-4027-A788-A2C5851605C8}" dt="2026-03-25T12:54:08.138" v="1443" actId="108"/>
          <ac:spMkLst>
            <pc:docMk/>
            <pc:sldMk cId="1222029409" sldId="28552"/>
            <ac:spMk id="180226" creationId="{F439B407-FB09-0AEA-2D12-787A3D25595C}"/>
          </ac:spMkLst>
        </pc:spChg>
      </pc:sldChg>
      <pc:sldChg chg="modSp add mod">
        <pc:chgData name="Jim McGowan" userId="7cd36c50-75f2-4725-a6b3-0fe31ea99fa6" providerId="ADAL" clId="{449CE0BA-7942-4027-A788-A2C5851605C8}" dt="2026-03-25T12:54:25.198" v="1447" actId="108"/>
        <pc:sldMkLst>
          <pc:docMk/>
          <pc:sldMk cId="1753210037" sldId="28553"/>
        </pc:sldMkLst>
        <pc:spChg chg="mod">
          <ac:chgData name="Jim McGowan" userId="7cd36c50-75f2-4725-a6b3-0fe31ea99fa6" providerId="ADAL" clId="{449CE0BA-7942-4027-A788-A2C5851605C8}" dt="2026-03-19T18:05:59.496" v="1001" actId="14100"/>
          <ac:spMkLst>
            <pc:docMk/>
            <pc:sldMk cId="1753210037" sldId="28553"/>
            <ac:spMk id="161795" creationId="{53430E70-E9A9-15FA-9BCA-1C22350EC2C5}"/>
          </ac:spMkLst>
        </pc:spChg>
        <pc:spChg chg="mod">
          <ac:chgData name="Jim McGowan" userId="7cd36c50-75f2-4725-a6b3-0fe31ea99fa6" providerId="ADAL" clId="{449CE0BA-7942-4027-A788-A2C5851605C8}" dt="2026-03-25T12:54:25.198" v="1447" actId="108"/>
          <ac:spMkLst>
            <pc:docMk/>
            <pc:sldMk cId="1753210037" sldId="28553"/>
            <ac:spMk id="180226" creationId="{0AA1BA06-7887-64F3-A649-AE770E0C47BB}"/>
          </ac:spMkLst>
        </pc:spChg>
      </pc:sldChg>
      <pc:sldChg chg="modSp add mod">
        <pc:chgData name="Jim McGowan" userId="7cd36c50-75f2-4725-a6b3-0fe31ea99fa6" providerId="ADAL" clId="{449CE0BA-7942-4027-A788-A2C5851605C8}" dt="2026-03-25T12:54:46.026" v="1451" actId="108"/>
        <pc:sldMkLst>
          <pc:docMk/>
          <pc:sldMk cId="2223760661" sldId="28554"/>
        </pc:sldMkLst>
        <pc:spChg chg="mod">
          <ac:chgData name="Jim McGowan" userId="7cd36c50-75f2-4725-a6b3-0fe31ea99fa6" providerId="ADAL" clId="{449CE0BA-7942-4027-A788-A2C5851605C8}" dt="2026-03-19T18:06:44.126" v="1005" actId="14100"/>
          <ac:spMkLst>
            <pc:docMk/>
            <pc:sldMk cId="2223760661" sldId="28554"/>
            <ac:spMk id="161795" creationId="{F4CCC7D8-4EE6-4A36-CE3A-2CEC43A3132D}"/>
          </ac:spMkLst>
        </pc:spChg>
        <pc:spChg chg="mod">
          <ac:chgData name="Jim McGowan" userId="7cd36c50-75f2-4725-a6b3-0fe31ea99fa6" providerId="ADAL" clId="{449CE0BA-7942-4027-A788-A2C5851605C8}" dt="2026-03-25T12:54:46.026" v="1451" actId="108"/>
          <ac:spMkLst>
            <pc:docMk/>
            <pc:sldMk cId="2223760661" sldId="28554"/>
            <ac:spMk id="180226" creationId="{1E2BCAE1-6F13-1570-2B3B-BD6E67FC5646}"/>
          </ac:spMkLst>
        </pc:spChg>
      </pc:sldChg>
      <pc:sldChg chg="modSp add mod">
        <pc:chgData name="Jim McGowan" userId="7cd36c50-75f2-4725-a6b3-0fe31ea99fa6" providerId="ADAL" clId="{449CE0BA-7942-4027-A788-A2C5851605C8}" dt="2026-03-25T12:54:10.606" v="1444" actId="108"/>
        <pc:sldMkLst>
          <pc:docMk/>
          <pc:sldMk cId="87821801" sldId="28555"/>
        </pc:sldMkLst>
        <pc:spChg chg="mod">
          <ac:chgData name="Jim McGowan" userId="7cd36c50-75f2-4725-a6b3-0fe31ea99fa6" providerId="ADAL" clId="{449CE0BA-7942-4027-A788-A2C5851605C8}" dt="2026-03-19T18:05:23.170" v="998" actId="14100"/>
          <ac:spMkLst>
            <pc:docMk/>
            <pc:sldMk cId="87821801" sldId="28555"/>
            <ac:spMk id="161795" creationId="{96516E3E-CD22-A8B2-761E-734CC4FBA640}"/>
          </ac:spMkLst>
        </pc:spChg>
        <pc:spChg chg="mod">
          <ac:chgData name="Jim McGowan" userId="7cd36c50-75f2-4725-a6b3-0fe31ea99fa6" providerId="ADAL" clId="{449CE0BA-7942-4027-A788-A2C5851605C8}" dt="2026-03-25T12:54:10.606" v="1444" actId="108"/>
          <ac:spMkLst>
            <pc:docMk/>
            <pc:sldMk cId="87821801" sldId="28555"/>
            <ac:spMk id="180226" creationId="{4620CA9E-8669-6F6A-5B59-B7100D178A5F}"/>
          </ac:spMkLst>
        </pc:spChg>
      </pc:sldChg>
      <pc:sldChg chg="modSp add mod">
        <pc:chgData name="Jim McGowan" userId="7cd36c50-75f2-4725-a6b3-0fe31ea99fa6" providerId="ADAL" clId="{449CE0BA-7942-4027-A788-A2C5851605C8}" dt="2026-03-25T12:54:13.496" v="1445" actId="108"/>
        <pc:sldMkLst>
          <pc:docMk/>
          <pc:sldMk cId="3664436776" sldId="28556"/>
        </pc:sldMkLst>
        <pc:spChg chg="mod">
          <ac:chgData name="Jim McGowan" userId="7cd36c50-75f2-4725-a6b3-0fe31ea99fa6" providerId="ADAL" clId="{449CE0BA-7942-4027-A788-A2C5851605C8}" dt="2026-03-19T18:05:39.230" v="999" actId="14100"/>
          <ac:spMkLst>
            <pc:docMk/>
            <pc:sldMk cId="3664436776" sldId="28556"/>
            <ac:spMk id="161795" creationId="{8E7BABB4-543B-DB3B-2F7B-BEC34B8411AE}"/>
          </ac:spMkLst>
        </pc:spChg>
        <pc:spChg chg="mod">
          <ac:chgData name="Jim McGowan" userId="7cd36c50-75f2-4725-a6b3-0fe31ea99fa6" providerId="ADAL" clId="{449CE0BA-7942-4027-A788-A2C5851605C8}" dt="2026-03-25T12:54:13.496" v="1445" actId="108"/>
          <ac:spMkLst>
            <pc:docMk/>
            <pc:sldMk cId="3664436776" sldId="28556"/>
            <ac:spMk id="180226" creationId="{7980FE5F-61C5-A7CB-F2DA-E2297DFE8BCD}"/>
          </ac:spMkLst>
        </pc:spChg>
      </pc:sldChg>
      <pc:sldChg chg="modSp add mod">
        <pc:chgData name="Jim McGowan" userId="7cd36c50-75f2-4725-a6b3-0fe31ea99fa6" providerId="ADAL" clId="{449CE0BA-7942-4027-A788-A2C5851605C8}" dt="2026-03-25T12:54:17.577" v="1446" actId="108"/>
        <pc:sldMkLst>
          <pc:docMk/>
          <pc:sldMk cId="241682249" sldId="28557"/>
        </pc:sldMkLst>
        <pc:spChg chg="mod">
          <ac:chgData name="Jim McGowan" userId="7cd36c50-75f2-4725-a6b3-0fe31ea99fa6" providerId="ADAL" clId="{449CE0BA-7942-4027-A788-A2C5851605C8}" dt="2026-03-19T18:05:47.115" v="1000" actId="14100"/>
          <ac:spMkLst>
            <pc:docMk/>
            <pc:sldMk cId="241682249" sldId="28557"/>
            <ac:spMk id="161795" creationId="{D35F7E5C-9C65-B2E6-7A25-8FBAEB599612}"/>
          </ac:spMkLst>
        </pc:spChg>
        <pc:spChg chg="mod">
          <ac:chgData name="Jim McGowan" userId="7cd36c50-75f2-4725-a6b3-0fe31ea99fa6" providerId="ADAL" clId="{449CE0BA-7942-4027-A788-A2C5851605C8}" dt="2026-03-25T12:54:17.577" v="1446" actId="108"/>
          <ac:spMkLst>
            <pc:docMk/>
            <pc:sldMk cId="241682249" sldId="28557"/>
            <ac:spMk id="180226" creationId="{FDE9368C-C93F-3CE2-E335-6207AAE68CB6}"/>
          </ac:spMkLst>
        </pc:spChg>
      </pc:sldChg>
      <pc:sldChg chg="modSp add mod">
        <pc:chgData name="Jim McGowan" userId="7cd36c50-75f2-4725-a6b3-0fe31ea99fa6" providerId="ADAL" clId="{449CE0BA-7942-4027-A788-A2C5851605C8}" dt="2026-03-25T12:54:34.082" v="1449" actId="108"/>
        <pc:sldMkLst>
          <pc:docMk/>
          <pc:sldMk cId="1519443391" sldId="28558"/>
        </pc:sldMkLst>
        <pc:spChg chg="mod">
          <ac:chgData name="Jim McGowan" userId="7cd36c50-75f2-4725-a6b3-0fe31ea99fa6" providerId="ADAL" clId="{449CE0BA-7942-4027-A788-A2C5851605C8}" dt="2026-03-19T18:06:17.550" v="1003" actId="14100"/>
          <ac:spMkLst>
            <pc:docMk/>
            <pc:sldMk cId="1519443391" sldId="28558"/>
            <ac:spMk id="161795" creationId="{306E5033-3A2A-98AB-049E-420E101960EC}"/>
          </ac:spMkLst>
        </pc:spChg>
        <pc:spChg chg="mod">
          <ac:chgData name="Jim McGowan" userId="7cd36c50-75f2-4725-a6b3-0fe31ea99fa6" providerId="ADAL" clId="{449CE0BA-7942-4027-A788-A2C5851605C8}" dt="2026-03-25T12:54:34.082" v="1449" actId="108"/>
          <ac:spMkLst>
            <pc:docMk/>
            <pc:sldMk cId="1519443391" sldId="28558"/>
            <ac:spMk id="180226" creationId="{9BF03626-3ECD-BD33-8E7C-AAA7B4708B1C}"/>
          </ac:spMkLst>
        </pc:spChg>
      </pc:sldChg>
      <pc:sldChg chg="modSp add mod">
        <pc:chgData name="Jim McGowan" userId="7cd36c50-75f2-4725-a6b3-0fe31ea99fa6" providerId="ADAL" clId="{449CE0BA-7942-4027-A788-A2C5851605C8}" dt="2026-03-25T12:54:37.689" v="1450" actId="108"/>
        <pc:sldMkLst>
          <pc:docMk/>
          <pc:sldMk cId="3333189028" sldId="28559"/>
        </pc:sldMkLst>
        <pc:spChg chg="mod">
          <ac:chgData name="Jim McGowan" userId="7cd36c50-75f2-4725-a6b3-0fe31ea99fa6" providerId="ADAL" clId="{449CE0BA-7942-4027-A788-A2C5851605C8}" dt="2026-03-19T18:06:24.862" v="1004" actId="14100"/>
          <ac:spMkLst>
            <pc:docMk/>
            <pc:sldMk cId="3333189028" sldId="28559"/>
            <ac:spMk id="161795" creationId="{306E5033-3A2A-98AB-049E-420E101960EC}"/>
          </ac:spMkLst>
        </pc:spChg>
        <pc:spChg chg="mod">
          <ac:chgData name="Jim McGowan" userId="7cd36c50-75f2-4725-a6b3-0fe31ea99fa6" providerId="ADAL" clId="{449CE0BA-7942-4027-A788-A2C5851605C8}" dt="2026-03-25T12:54:37.689" v="1450" actId="108"/>
          <ac:spMkLst>
            <pc:docMk/>
            <pc:sldMk cId="3333189028" sldId="28559"/>
            <ac:spMk id="180226" creationId="{9BF03626-3ECD-BD33-8E7C-AAA7B4708B1C}"/>
          </ac:spMkLst>
        </pc:spChg>
      </pc:sldChg>
      <pc:sldChg chg="modSp add mod">
        <pc:chgData name="Jim McGowan" userId="7cd36c50-75f2-4725-a6b3-0fe31ea99fa6" providerId="ADAL" clId="{449CE0BA-7942-4027-A788-A2C5851605C8}" dt="2026-03-25T12:54:49.150" v="1452" actId="108"/>
        <pc:sldMkLst>
          <pc:docMk/>
          <pc:sldMk cId="2648557769" sldId="28560"/>
        </pc:sldMkLst>
        <pc:spChg chg="mod">
          <ac:chgData name="Jim McGowan" userId="7cd36c50-75f2-4725-a6b3-0fe31ea99fa6" providerId="ADAL" clId="{449CE0BA-7942-4027-A788-A2C5851605C8}" dt="2026-03-25T12:54:49.150" v="1452" actId="108"/>
          <ac:spMkLst>
            <pc:docMk/>
            <pc:sldMk cId="2648557769" sldId="28560"/>
            <ac:spMk id="180226" creationId="{9FC3A08A-45F1-59AF-D9F9-0C49B769D76A}"/>
          </ac:spMkLst>
        </pc:spChg>
      </pc:sldChg>
      <pc:sldChg chg="modSp add mod">
        <pc:chgData name="Jim McGowan" userId="7cd36c50-75f2-4725-a6b3-0fe31ea99fa6" providerId="ADAL" clId="{449CE0BA-7942-4027-A788-A2C5851605C8}" dt="2026-03-25T12:54:52.417" v="1453" actId="108"/>
        <pc:sldMkLst>
          <pc:docMk/>
          <pc:sldMk cId="1418941831" sldId="28561"/>
        </pc:sldMkLst>
        <pc:spChg chg="mod">
          <ac:chgData name="Jim McGowan" userId="7cd36c50-75f2-4725-a6b3-0fe31ea99fa6" providerId="ADAL" clId="{449CE0BA-7942-4027-A788-A2C5851605C8}" dt="2026-03-25T12:54:52.417" v="1453" actId="108"/>
          <ac:spMkLst>
            <pc:docMk/>
            <pc:sldMk cId="1418941831" sldId="28561"/>
            <ac:spMk id="180226" creationId="{B92FD36F-602C-E5FA-EE1B-F3B1FDA176D6}"/>
          </ac:spMkLst>
        </pc:spChg>
      </pc:sldChg>
      <pc:sldChg chg="modSp add mod">
        <pc:chgData name="Jim McGowan" userId="7cd36c50-75f2-4725-a6b3-0fe31ea99fa6" providerId="ADAL" clId="{449CE0BA-7942-4027-A788-A2C5851605C8}" dt="2026-03-25T12:54:55.752" v="1454" actId="108"/>
        <pc:sldMkLst>
          <pc:docMk/>
          <pc:sldMk cId="1225292728" sldId="28562"/>
        </pc:sldMkLst>
        <pc:spChg chg="mod">
          <ac:chgData name="Jim McGowan" userId="7cd36c50-75f2-4725-a6b3-0fe31ea99fa6" providerId="ADAL" clId="{449CE0BA-7942-4027-A788-A2C5851605C8}" dt="2026-03-25T12:54:55.752" v="1454" actId="108"/>
          <ac:spMkLst>
            <pc:docMk/>
            <pc:sldMk cId="1225292728" sldId="28562"/>
            <ac:spMk id="180226" creationId="{FA97A6C9-F073-161C-ED7C-D58B4681842A}"/>
          </ac:spMkLst>
        </pc:spChg>
      </pc:sldChg>
      <pc:sldChg chg="modSp add mod">
        <pc:chgData name="Jim McGowan" userId="7cd36c50-75f2-4725-a6b3-0fe31ea99fa6" providerId="ADAL" clId="{449CE0BA-7942-4027-A788-A2C5851605C8}" dt="2026-03-25T12:55:31.625" v="1455" actId="108"/>
        <pc:sldMkLst>
          <pc:docMk/>
          <pc:sldMk cId="1721537533" sldId="28563"/>
        </pc:sldMkLst>
        <pc:spChg chg="mod">
          <ac:chgData name="Jim McGowan" userId="7cd36c50-75f2-4725-a6b3-0fe31ea99fa6" providerId="ADAL" clId="{449CE0BA-7942-4027-A788-A2C5851605C8}" dt="2026-03-25T12:55:31.625" v="1455" actId="108"/>
          <ac:spMkLst>
            <pc:docMk/>
            <pc:sldMk cId="1721537533" sldId="28563"/>
            <ac:spMk id="4" creationId="{148BF909-D269-3EA3-196F-3F2538DB8CF8}"/>
          </ac:spMkLst>
        </pc:spChg>
        <pc:spChg chg="mod">
          <ac:chgData name="Jim McGowan" userId="7cd36c50-75f2-4725-a6b3-0fe31ea99fa6" providerId="ADAL" clId="{449CE0BA-7942-4027-A788-A2C5851605C8}" dt="2026-03-19T18:18:05.186" v="1035" actId="1035"/>
          <ac:spMkLst>
            <pc:docMk/>
            <pc:sldMk cId="1721537533" sldId="28563"/>
            <ac:spMk id="161795" creationId="{70EFA22F-337B-4B87-6816-A011E887FEEB}"/>
          </ac:spMkLst>
        </pc:spChg>
      </pc:sldChg>
      <pc:sldChg chg="modSp add mod">
        <pc:chgData name="Jim McGowan" userId="7cd36c50-75f2-4725-a6b3-0fe31ea99fa6" providerId="ADAL" clId="{449CE0BA-7942-4027-A788-A2C5851605C8}" dt="2026-03-25T12:55:38.236" v="1458" actId="14100"/>
        <pc:sldMkLst>
          <pc:docMk/>
          <pc:sldMk cId="1497071509" sldId="28564"/>
        </pc:sldMkLst>
        <pc:spChg chg="mod">
          <ac:chgData name="Jim McGowan" userId="7cd36c50-75f2-4725-a6b3-0fe31ea99fa6" providerId="ADAL" clId="{449CE0BA-7942-4027-A788-A2C5851605C8}" dt="2026-03-25T12:55:38.236" v="1458" actId="14100"/>
          <ac:spMkLst>
            <pc:docMk/>
            <pc:sldMk cId="1497071509" sldId="28564"/>
            <ac:spMk id="4" creationId="{148BF909-D269-3EA3-196F-3F2538DB8CF8}"/>
          </ac:spMkLst>
        </pc:spChg>
        <pc:spChg chg="mod">
          <ac:chgData name="Jim McGowan" userId="7cd36c50-75f2-4725-a6b3-0fe31ea99fa6" providerId="ADAL" clId="{449CE0BA-7942-4027-A788-A2C5851605C8}" dt="2026-03-19T18:18:09.811" v="1036" actId="1035"/>
          <ac:spMkLst>
            <pc:docMk/>
            <pc:sldMk cId="1497071509" sldId="28564"/>
            <ac:spMk id="161795" creationId="{70EFA22F-337B-4B87-6816-A011E887FEEB}"/>
          </ac:spMkLst>
        </pc:spChg>
      </pc:sldChg>
      <pc:sldChg chg="modSp add mod">
        <pc:chgData name="Jim McGowan" userId="7cd36c50-75f2-4725-a6b3-0fe31ea99fa6" providerId="ADAL" clId="{449CE0BA-7942-4027-A788-A2C5851605C8}" dt="2026-03-25T12:56:12.812" v="1464" actId="14100"/>
        <pc:sldMkLst>
          <pc:docMk/>
          <pc:sldMk cId="4273488945" sldId="28565"/>
        </pc:sldMkLst>
        <pc:spChg chg="mod">
          <ac:chgData name="Jim McGowan" userId="7cd36c50-75f2-4725-a6b3-0fe31ea99fa6" providerId="ADAL" clId="{449CE0BA-7942-4027-A788-A2C5851605C8}" dt="2026-03-25T12:56:12.812" v="1464" actId="14100"/>
          <ac:spMkLst>
            <pc:docMk/>
            <pc:sldMk cId="4273488945" sldId="28565"/>
            <ac:spMk id="4" creationId="{148BF909-D269-3EA3-196F-3F2538DB8CF8}"/>
          </ac:spMkLst>
        </pc:spChg>
        <pc:spChg chg="mod">
          <ac:chgData name="Jim McGowan" userId="7cd36c50-75f2-4725-a6b3-0fe31ea99fa6" providerId="ADAL" clId="{449CE0BA-7942-4027-A788-A2C5851605C8}" dt="2026-03-19T18:18:15.306" v="1037" actId="1035"/>
          <ac:spMkLst>
            <pc:docMk/>
            <pc:sldMk cId="4273488945" sldId="28565"/>
            <ac:spMk id="161795" creationId="{70EFA22F-337B-4B87-6816-A011E887FEEB}"/>
          </ac:spMkLst>
        </pc:spChg>
      </pc:sldChg>
      <pc:sldChg chg="modSp add mod">
        <pc:chgData name="Jim McGowan" userId="7cd36c50-75f2-4725-a6b3-0fe31ea99fa6" providerId="ADAL" clId="{449CE0BA-7942-4027-A788-A2C5851605C8}" dt="2026-03-25T13:05:43.359" v="1512" actId="14100"/>
        <pc:sldMkLst>
          <pc:docMk/>
          <pc:sldMk cId="1486334506" sldId="28566"/>
        </pc:sldMkLst>
        <pc:spChg chg="mod">
          <ac:chgData name="Jim McGowan" userId="7cd36c50-75f2-4725-a6b3-0fe31ea99fa6" providerId="ADAL" clId="{449CE0BA-7942-4027-A788-A2C5851605C8}" dt="2026-03-25T13:05:43.359" v="1512" actId="14100"/>
          <ac:spMkLst>
            <pc:docMk/>
            <pc:sldMk cId="1486334506" sldId="28566"/>
            <ac:spMk id="180226" creationId="{3ACDC182-05E5-F542-21E5-38030611EA20}"/>
          </ac:spMkLst>
        </pc:spChg>
      </pc:sldChg>
      <pc:sldChg chg="modSp add mod">
        <pc:chgData name="Jim McGowan" userId="7cd36c50-75f2-4725-a6b3-0fe31ea99fa6" providerId="ADAL" clId="{449CE0BA-7942-4027-A788-A2C5851605C8}" dt="2026-03-25T13:05:51.546" v="1515" actId="14100"/>
        <pc:sldMkLst>
          <pc:docMk/>
          <pc:sldMk cId="3071510715" sldId="28567"/>
        </pc:sldMkLst>
        <pc:spChg chg="mod">
          <ac:chgData name="Jim McGowan" userId="7cd36c50-75f2-4725-a6b3-0fe31ea99fa6" providerId="ADAL" clId="{449CE0BA-7942-4027-A788-A2C5851605C8}" dt="2026-03-25T13:05:51.546" v="1515" actId="14100"/>
          <ac:spMkLst>
            <pc:docMk/>
            <pc:sldMk cId="3071510715" sldId="28567"/>
            <ac:spMk id="180226" creationId="{3ACDC182-05E5-F542-21E5-38030611EA20}"/>
          </ac:spMkLst>
        </pc:spChg>
      </pc:sldChg>
      <pc:sldChg chg="modSp add mod">
        <pc:chgData name="Jim McGowan" userId="7cd36c50-75f2-4725-a6b3-0fe31ea99fa6" providerId="ADAL" clId="{449CE0BA-7942-4027-A788-A2C5851605C8}" dt="2026-03-25T13:06:03.851" v="1518" actId="14100"/>
        <pc:sldMkLst>
          <pc:docMk/>
          <pc:sldMk cId="1562284578" sldId="28568"/>
        </pc:sldMkLst>
        <pc:spChg chg="mod">
          <ac:chgData name="Jim McGowan" userId="7cd36c50-75f2-4725-a6b3-0fe31ea99fa6" providerId="ADAL" clId="{449CE0BA-7942-4027-A788-A2C5851605C8}" dt="2026-03-25T13:06:03.851" v="1518" actId="14100"/>
          <ac:spMkLst>
            <pc:docMk/>
            <pc:sldMk cId="1562284578" sldId="28568"/>
            <ac:spMk id="180226" creationId="{3ACDC182-05E5-F542-21E5-38030611EA20}"/>
          </ac:spMkLst>
        </pc:spChg>
      </pc:sldChg>
      <pc:sldChg chg="modSp add mod">
        <pc:chgData name="Jim McGowan" userId="7cd36c50-75f2-4725-a6b3-0fe31ea99fa6" providerId="ADAL" clId="{449CE0BA-7942-4027-A788-A2C5851605C8}" dt="2026-03-25T12:57:03.585" v="1476" actId="14100"/>
        <pc:sldMkLst>
          <pc:docMk/>
          <pc:sldMk cId="1869872785" sldId="28571"/>
        </pc:sldMkLst>
        <pc:spChg chg="mod">
          <ac:chgData name="Jim McGowan" userId="7cd36c50-75f2-4725-a6b3-0fe31ea99fa6" providerId="ADAL" clId="{449CE0BA-7942-4027-A788-A2C5851605C8}" dt="2026-03-25T12:57:03.585" v="1476" actId="14100"/>
          <ac:spMkLst>
            <pc:docMk/>
            <pc:sldMk cId="1869872785" sldId="28571"/>
            <ac:spMk id="4" creationId="{148BF909-D269-3EA3-196F-3F2538DB8CF8}"/>
          </ac:spMkLst>
        </pc:spChg>
        <pc:spChg chg="mod">
          <ac:chgData name="Jim McGowan" userId="7cd36c50-75f2-4725-a6b3-0fe31ea99fa6" providerId="ADAL" clId="{449CE0BA-7942-4027-A788-A2C5851605C8}" dt="2026-03-19T18:18:21.427" v="1038" actId="1035"/>
          <ac:spMkLst>
            <pc:docMk/>
            <pc:sldMk cId="1869872785" sldId="28571"/>
            <ac:spMk id="161795" creationId="{70EFA22F-337B-4B87-6816-A011E887FEEB}"/>
          </ac:spMkLst>
        </pc:spChg>
      </pc:sldChg>
      <pc:sldChg chg="modSp add mod">
        <pc:chgData name="Jim McGowan" userId="7cd36c50-75f2-4725-a6b3-0fe31ea99fa6" providerId="ADAL" clId="{449CE0BA-7942-4027-A788-A2C5851605C8}" dt="2026-03-25T12:57:15.264" v="1479" actId="14100"/>
        <pc:sldMkLst>
          <pc:docMk/>
          <pc:sldMk cId="1004884162" sldId="28572"/>
        </pc:sldMkLst>
        <pc:spChg chg="mod">
          <ac:chgData name="Jim McGowan" userId="7cd36c50-75f2-4725-a6b3-0fe31ea99fa6" providerId="ADAL" clId="{449CE0BA-7942-4027-A788-A2C5851605C8}" dt="2026-03-25T12:57:15.264" v="1479" actId="14100"/>
          <ac:spMkLst>
            <pc:docMk/>
            <pc:sldMk cId="1004884162" sldId="28572"/>
            <ac:spMk id="180226" creationId="{E9F5FE77-3925-FC69-B5D9-196B3B6F296C}"/>
          </ac:spMkLst>
        </pc:spChg>
      </pc:sldChg>
      <pc:sldChg chg="modSp add mod">
        <pc:chgData name="Jim McGowan" userId="7cd36c50-75f2-4725-a6b3-0fe31ea99fa6" providerId="ADAL" clId="{449CE0BA-7942-4027-A788-A2C5851605C8}" dt="2026-03-25T12:57:30.269" v="1482" actId="14100"/>
        <pc:sldMkLst>
          <pc:docMk/>
          <pc:sldMk cId="2732834048" sldId="28573"/>
        </pc:sldMkLst>
        <pc:spChg chg="mod">
          <ac:chgData name="Jim McGowan" userId="7cd36c50-75f2-4725-a6b3-0fe31ea99fa6" providerId="ADAL" clId="{449CE0BA-7942-4027-A788-A2C5851605C8}" dt="2026-03-25T12:57:30.269" v="1482" actId="14100"/>
          <ac:spMkLst>
            <pc:docMk/>
            <pc:sldMk cId="2732834048" sldId="28573"/>
            <ac:spMk id="180226" creationId="{E9F5FE77-3925-FC69-B5D9-196B3B6F296C}"/>
          </ac:spMkLst>
        </pc:spChg>
      </pc:sldChg>
      <pc:sldChg chg="modSp add mod">
        <pc:chgData name="Jim McGowan" userId="7cd36c50-75f2-4725-a6b3-0fe31ea99fa6" providerId="ADAL" clId="{449CE0BA-7942-4027-A788-A2C5851605C8}" dt="2026-03-25T12:57:38.989" v="1485" actId="14100"/>
        <pc:sldMkLst>
          <pc:docMk/>
          <pc:sldMk cId="2655337375" sldId="28574"/>
        </pc:sldMkLst>
        <pc:spChg chg="mod">
          <ac:chgData name="Jim McGowan" userId="7cd36c50-75f2-4725-a6b3-0fe31ea99fa6" providerId="ADAL" clId="{449CE0BA-7942-4027-A788-A2C5851605C8}" dt="2026-03-25T12:57:38.989" v="1485" actId="14100"/>
          <ac:spMkLst>
            <pc:docMk/>
            <pc:sldMk cId="2655337375" sldId="28574"/>
            <ac:spMk id="180226" creationId="{E9F5FE77-3925-FC69-B5D9-196B3B6F296C}"/>
          </ac:spMkLst>
        </pc:spChg>
      </pc:sldChg>
      <pc:sldChg chg="modSp add mod">
        <pc:chgData name="Jim McGowan" userId="7cd36c50-75f2-4725-a6b3-0fe31ea99fa6" providerId="ADAL" clId="{449CE0BA-7942-4027-A788-A2C5851605C8}" dt="2026-03-25T12:57:49.307" v="1488" actId="14100"/>
        <pc:sldMkLst>
          <pc:docMk/>
          <pc:sldMk cId="1331132220" sldId="28575"/>
        </pc:sldMkLst>
        <pc:spChg chg="mod">
          <ac:chgData name="Jim McGowan" userId="7cd36c50-75f2-4725-a6b3-0fe31ea99fa6" providerId="ADAL" clId="{449CE0BA-7942-4027-A788-A2C5851605C8}" dt="2026-03-19T17:49:54.837" v="936" actId="6549"/>
          <ac:spMkLst>
            <pc:docMk/>
            <pc:sldMk cId="1331132220" sldId="28575"/>
            <ac:spMk id="161795" creationId="{306E5033-3A2A-98AB-049E-420E101960EC}"/>
          </ac:spMkLst>
        </pc:spChg>
        <pc:spChg chg="mod">
          <ac:chgData name="Jim McGowan" userId="7cd36c50-75f2-4725-a6b3-0fe31ea99fa6" providerId="ADAL" clId="{449CE0BA-7942-4027-A788-A2C5851605C8}" dt="2026-03-25T12:57:49.307" v="1488" actId="14100"/>
          <ac:spMkLst>
            <pc:docMk/>
            <pc:sldMk cId="1331132220" sldId="28575"/>
            <ac:spMk id="180226" creationId="{9BF03626-3ECD-BD33-8E7C-AAA7B4708B1C}"/>
          </ac:spMkLst>
        </pc:spChg>
      </pc:sldChg>
      <pc:sldChg chg="modSp add mod">
        <pc:chgData name="Jim McGowan" userId="7cd36c50-75f2-4725-a6b3-0fe31ea99fa6" providerId="ADAL" clId="{449CE0BA-7942-4027-A788-A2C5851605C8}" dt="2026-03-25T12:57:54.471" v="1491" actId="14100"/>
        <pc:sldMkLst>
          <pc:docMk/>
          <pc:sldMk cId="429474730" sldId="28576"/>
        </pc:sldMkLst>
        <pc:spChg chg="mod">
          <ac:chgData name="Jim McGowan" userId="7cd36c50-75f2-4725-a6b3-0fe31ea99fa6" providerId="ADAL" clId="{449CE0BA-7942-4027-A788-A2C5851605C8}" dt="2026-03-19T17:50:45.787" v="946" actId="1035"/>
          <ac:spMkLst>
            <pc:docMk/>
            <pc:sldMk cId="429474730" sldId="28576"/>
            <ac:spMk id="161795" creationId="{306E5033-3A2A-98AB-049E-420E101960EC}"/>
          </ac:spMkLst>
        </pc:spChg>
        <pc:spChg chg="mod">
          <ac:chgData name="Jim McGowan" userId="7cd36c50-75f2-4725-a6b3-0fe31ea99fa6" providerId="ADAL" clId="{449CE0BA-7942-4027-A788-A2C5851605C8}" dt="2026-03-25T12:57:54.471" v="1491" actId="14100"/>
          <ac:spMkLst>
            <pc:docMk/>
            <pc:sldMk cId="429474730" sldId="28576"/>
            <ac:spMk id="180226" creationId="{9BF03626-3ECD-BD33-8E7C-AAA7B4708B1C}"/>
          </ac:spMkLst>
        </pc:spChg>
      </pc:sldChg>
      <pc:sldChg chg="modSp add mod">
        <pc:chgData name="Jim McGowan" userId="7cd36c50-75f2-4725-a6b3-0fe31ea99fa6" providerId="ADAL" clId="{449CE0BA-7942-4027-A788-A2C5851605C8}" dt="2026-03-25T13:00:50.442" v="1509" actId="14100"/>
        <pc:sldMkLst>
          <pc:docMk/>
          <pc:sldMk cId="2454740824" sldId="28582"/>
        </pc:sldMkLst>
        <pc:spChg chg="mod">
          <ac:chgData name="Jim McGowan" userId="7cd36c50-75f2-4725-a6b3-0fe31ea99fa6" providerId="ADAL" clId="{449CE0BA-7942-4027-A788-A2C5851605C8}" dt="2026-03-25T13:00:50.442" v="1509" actId="14100"/>
          <ac:spMkLst>
            <pc:docMk/>
            <pc:sldMk cId="2454740824" sldId="28582"/>
            <ac:spMk id="180226" creationId="{3ACDC182-05E5-F542-21E5-38030611EA20}"/>
          </ac:spMkLst>
        </pc:spChg>
      </pc:sldChg>
      <pc:sldChg chg="modSp add mod">
        <pc:chgData name="Jim McGowan" userId="7cd36c50-75f2-4725-a6b3-0fe31ea99fa6" providerId="ADAL" clId="{449CE0BA-7942-4027-A788-A2C5851605C8}" dt="2026-03-25T12:56:29.153" v="1470" actId="14100"/>
        <pc:sldMkLst>
          <pc:docMk/>
          <pc:sldMk cId="1674128680" sldId="28583"/>
        </pc:sldMkLst>
        <pc:spChg chg="mod">
          <ac:chgData name="Jim McGowan" userId="7cd36c50-75f2-4725-a6b3-0fe31ea99fa6" providerId="ADAL" clId="{449CE0BA-7942-4027-A788-A2C5851605C8}" dt="2026-03-19T17:48:12.135" v="926" actId="108"/>
          <ac:spMkLst>
            <pc:docMk/>
            <pc:sldMk cId="1674128680" sldId="28583"/>
            <ac:spMk id="161795" creationId="{F892B046-FE39-58A6-64B0-EEE9C6CE37EF}"/>
          </ac:spMkLst>
        </pc:spChg>
        <pc:spChg chg="mod">
          <ac:chgData name="Jim McGowan" userId="7cd36c50-75f2-4725-a6b3-0fe31ea99fa6" providerId="ADAL" clId="{449CE0BA-7942-4027-A788-A2C5851605C8}" dt="2026-03-25T12:56:29.153" v="1470" actId="14100"/>
          <ac:spMkLst>
            <pc:docMk/>
            <pc:sldMk cId="1674128680" sldId="28583"/>
            <ac:spMk id="180226" creationId="{72B7E64B-3469-4879-0180-145700FE8B66}"/>
          </ac:spMkLst>
        </pc:spChg>
      </pc:sldChg>
      <pc:sldChg chg="modSp add mod">
        <pc:chgData name="Jim McGowan" userId="7cd36c50-75f2-4725-a6b3-0fe31ea99fa6" providerId="ADAL" clId="{449CE0BA-7942-4027-A788-A2C5851605C8}" dt="2026-03-25T12:56:34.903" v="1473" actId="14100"/>
        <pc:sldMkLst>
          <pc:docMk/>
          <pc:sldMk cId="2551962516" sldId="28584"/>
        </pc:sldMkLst>
        <pc:spChg chg="mod">
          <ac:chgData name="Jim McGowan" userId="7cd36c50-75f2-4725-a6b3-0fe31ea99fa6" providerId="ADAL" clId="{449CE0BA-7942-4027-A788-A2C5851605C8}" dt="2026-03-19T17:48:43.640" v="931" actId="108"/>
          <ac:spMkLst>
            <pc:docMk/>
            <pc:sldMk cId="2551962516" sldId="28584"/>
            <ac:spMk id="161795" creationId="{CCABBCB0-08BE-D6D1-4CF2-E4BDB8DEF7A0}"/>
          </ac:spMkLst>
        </pc:spChg>
        <pc:spChg chg="mod">
          <ac:chgData name="Jim McGowan" userId="7cd36c50-75f2-4725-a6b3-0fe31ea99fa6" providerId="ADAL" clId="{449CE0BA-7942-4027-A788-A2C5851605C8}" dt="2026-03-25T12:56:34.903" v="1473" actId="14100"/>
          <ac:spMkLst>
            <pc:docMk/>
            <pc:sldMk cId="2551962516" sldId="28584"/>
            <ac:spMk id="180226" creationId="{44EC3D04-0492-F30D-C152-FDB75FE70524}"/>
          </ac:spMkLst>
        </pc:spChg>
      </pc:sldChg>
      <pc:sldChg chg="modSp add mod">
        <pc:chgData name="Jim McGowan" userId="7cd36c50-75f2-4725-a6b3-0fe31ea99fa6" providerId="ADAL" clId="{449CE0BA-7942-4027-A788-A2C5851605C8}" dt="2026-03-25T12:58:03.980" v="1494" actId="14100"/>
        <pc:sldMkLst>
          <pc:docMk/>
          <pc:sldMk cId="3749157816" sldId="28585"/>
        </pc:sldMkLst>
        <pc:spChg chg="mod">
          <ac:chgData name="Jim McGowan" userId="7cd36c50-75f2-4725-a6b3-0fe31ea99fa6" providerId="ADAL" clId="{449CE0BA-7942-4027-A788-A2C5851605C8}" dt="2026-03-19T17:51:45.238" v="952" actId="108"/>
          <ac:spMkLst>
            <pc:docMk/>
            <pc:sldMk cId="3749157816" sldId="28585"/>
            <ac:spMk id="161795" creationId="{52B9293F-AB14-1C99-001B-1FD6760C1468}"/>
          </ac:spMkLst>
        </pc:spChg>
        <pc:spChg chg="mod">
          <ac:chgData name="Jim McGowan" userId="7cd36c50-75f2-4725-a6b3-0fe31ea99fa6" providerId="ADAL" clId="{449CE0BA-7942-4027-A788-A2C5851605C8}" dt="2026-03-25T12:58:03.980" v="1494" actId="14100"/>
          <ac:spMkLst>
            <pc:docMk/>
            <pc:sldMk cId="3749157816" sldId="28585"/>
            <ac:spMk id="180226" creationId="{B8662AE3-FD8C-AAA6-4746-5191E3C6F330}"/>
          </ac:spMkLst>
        </pc:spChg>
      </pc:sldChg>
      <pc:sldChg chg="modSp add mod">
        <pc:chgData name="Jim McGowan" userId="7cd36c50-75f2-4725-a6b3-0fe31ea99fa6" providerId="ADAL" clId="{449CE0BA-7942-4027-A788-A2C5851605C8}" dt="2026-03-25T12:58:28.251" v="1497" actId="14100"/>
        <pc:sldMkLst>
          <pc:docMk/>
          <pc:sldMk cId="2807775210" sldId="28586"/>
        </pc:sldMkLst>
        <pc:spChg chg="mod">
          <ac:chgData name="Jim McGowan" userId="7cd36c50-75f2-4725-a6b3-0fe31ea99fa6" providerId="ADAL" clId="{449CE0BA-7942-4027-A788-A2C5851605C8}" dt="2026-03-19T17:51:53.017" v="954" actId="108"/>
          <ac:spMkLst>
            <pc:docMk/>
            <pc:sldMk cId="2807775210" sldId="28586"/>
            <ac:spMk id="161795" creationId="{9A88178A-F037-1DA0-CC4B-E35EC85159E2}"/>
          </ac:spMkLst>
        </pc:spChg>
        <pc:spChg chg="mod">
          <ac:chgData name="Jim McGowan" userId="7cd36c50-75f2-4725-a6b3-0fe31ea99fa6" providerId="ADAL" clId="{449CE0BA-7942-4027-A788-A2C5851605C8}" dt="2026-03-25T12:58:28.251" v="1497" actId="14100"/>
          <ac:spMkLst>
            <pc:docMk/>
            <pc:sldMk cId="2807775210" sldId="28586"/>
            <ac:spMk id="180226" creationId="{BCB293FA-47FC-0907-6DC0-D1CF71D3B15F}"/>
          </ac:spMkLst>
        </pc:spChg>
      </pc:sldChg>
      <pc:sldChg chg="modSp add mod">
        <pc:chgData name="Jim McGowan" userId="7cd36c50-75f2-4725-a6b3-0fe31ea99fa6" providerId="ADAL" clId="{449CE0BA-7942-4027-A788-A2C5851605C8}" dt="2026-03-25T12:58:53.719" v="1500" actId="14100"/>
        <pc:sldMkLst>
          <pc:docMk/>
          <pc:sldMk cId="857484231" sldId="28587"/>
        </pc:sldMkLst>
        <pc:spChg chg="mod">
          <ac:chgData name="Jim McGowan" userId="7cd36c50-75f2-4725-a6b3-0fe31ea99fa6" providerId="ADAL" clId="{449CE0BA-7942-4027-A788-A2C5851605C8}" dt="2026-03-19T17:52:10.361" v="957" actId="108"/>
          <ac:spMkLst>
            <pc:docMk/>
            <pc:sldMk cId="857484231" sldId="28587"/>
            <ac:spMk id="161795" creationId="{7541DA6B-8E18-3F27-D614-845C1ED84134}"/>
          </ac:spMkLst>
        </pc:spChg>
        <pc:spChg chg="mod">
          <ac:chgData name="Jim McGowan" userId="7cd36c50-75f2-4725-a6b3-0fe31ea99fa6" providerId="ADAL" clId="{449CE0BA-7942-4027-A788-A2C5851605C8}" dt="2026-03-25T12:58:53.719" v="1500" actId="14100"/>
          <ac:spMkLst>
            <pc:docMk/>
            <pc:sldMk cId="857484231" sldId="28587"/>
            <ac:spMk id="180226" creationId="{0FB332EF-7F30-1FAF-CD2B-F76081AA26CF}"/>
          </ac:spMkLst>
        </pc:spChg>
      </pc:sldChg>
      <pc:sldChg chg="modSp add mod">
        <pc:chgData name="Jim McGowan" userId="7cd36c50-75f2-4725-a6b3-0fe31ea99fa6" providerId="ADAL" clId="{449CE0BA-7942-4027-A788-A2C5851605C8}" dt="2026-03-25T12:59:24.137" v="1503" actId="14100"/>
        <pc:sldMkLst>
          <pc:docMk/>
          <pc:sldMk cId="3402243065" sldId="28588"/>
        </pc:sldMkLst>
        <pc:spChg chg="mod">
          <ac:chgData name="Jim McGowan" userId="7cd36c50-75f2-4725-a6b3-0fe31ea99fa6" providerId="ADAL" clId="{449CE0BA-7942-4027-A788-A2C5851605C8}" dt="2026-03-19T17:52:21.071" v="959" actId="108"/>
          <ac:spMkLst>
            <pc:docMk/>
            <pc:sldMk cId="3402243065" sldId="28588"/>
            <ac:spMk id="161795" creationId="{4BBFE823-9F99-E975-8497-922D59D34599}"/>
          </ac:spMkLst>
        </pc:spChg>
        <pc:spChg chg="mod">
          <ac:chgData name="Jim McGowan" userId="7cd36c50-75f2-4725-a6b3-0fe31ea99fa6" providerId="ADAL" clId="{449CE0BA-7942-4027-A788-A2C5851605C8}" dt="2026-03-25T12:59:24.137" v="1503" actId="14100"/>
          <ac:spMkLst>
            <pc:docMk/>
            <pc:sldMk cId="3402243065" sldId="28588"/>
            <ac:spMk id="180226" creationId="{FD28510A-405F-9707-A6D7-2C2904AF0148}"/>
          </ac:spMkLst>
        </pc:spChg>
      </pc:sldChg>
      <pc:sldChg chg="modSp add mod">
        <pc:chgData name="Jim McGowan" userId="7cd36c50-75f2-4725-a6b3-0fe31ea99fa6" providerId="ADAL" clId="{449CE0BA-7942-4027-A788-A2C5851605C8}" dt="2026-03-25T13:00:24.912" v="1506" actId="14100"/>
        <pc:sldMkLst>
          <pc:docMk/>
          <pc:sldMk cId="2313578706" sldId="28589"/>
        </pc:sldMkLst>
        <pc:spChg chg="mod">
          <ac:chgData name="Jim McGowan" userId="7cd36c50-75f2-4725-a6b3-0fe31ea99fa6" providerId="ADAL" clId="{449CE0BA-7942-4027-A788-A2C5851605C8}" dt="2026-03-25T13:00:24.912" v="1506" actId="14100"/>
          <ac:spMkLst>
            <pc:docMk/>
            <pc:sldMk cId="2313578706" sldId="28589"/>
            <ac:spMk id="4" creationId="{148BF909-D269-3EA3-196F-3F2538DB8CF8}"/>
          </ac:spMkLst>
        </pc:spChg>
        <pc:spChg chg="mod">
          <ac:chgData name="Jim McGowan" userId="7cd36c50-75f2-4725-a6b3-0fe31ea99fa6" providerId="ADAL" clId="{449CE0BA-7942-4027-A788-A2C5851605C8}" dt="2026-03-19T18:18:38.426" v="1039" actId="1035"/>
          <ac:spMkLst>
            <pc:docMk/>
            <pc:sldMk cId="2313578706" sldId="28589"/>
            <ac:spMk id="161795" creationId="{70EFA22F-337B-4B87-6816-A011E887FEEB}"/>
          </ac:spMkLst>
        </pc:spChg>
      </pc:sldChg>
      <pc:sldChg chg="modSp add mod">
        <pc:chgData name="Jim McGowan" userId="7cd36c50-75f2-4725-a6b3-0fe31ea99fa6" providerId="ADAL" clId="{449CE0BA-7942-4027-A788-A2C5851605C8}" dt="2026-03-25T12:54:01.029" v="1441" actId="108"/>
        <pc:sldMkLst>
          <pc:docMk/>
          <pc:sldMk cId="902492683" sldId="28590"/>
        </pc:sldMkLst>
        <pc:spChg chg="mod">
          <ac:chgData name="Jim McGowan" userId="7cd36c50-75f2-4725-a6b3-0fe31ea99fa6" providerId="ADAL" clId="{449CE0BA-7942-4027-A788-A2C5851605C8}" dt="2026-03-25T12:54:01.029" v="1441" actId="108"/>
          <ac:spMkLst>
            <pc:docMk/>
            <pc:sldMk cId="902492683" sldId="28590"/>
            <ac:spMk id="4" creationId="{5E21467A-1A19-CBEA-491A-9617F1A8995D}"/>
          </ac:spMkLst>
        </pc:spChg>
        <pc:spChg chg="mod">
          <ac:chgData name="Jim McGowan" userId="7cd36c50-75f2-4725-a6b3-0fe31ea99fa6" providerId="ADAL" clId="{449CE0BA-7942-4027-A788-A2C5851605C8}" dt="2026-03-19T18:02:43.539" v="990" actId="108"/>
          <ac:spMkLst>
            <pc:docMk/>
            <pc:sldMk cId="902492683" sldId="28590"/>
            <ac:spMk id="161795" creationId="{140406A2-1CA7-456E-4616-F45FA3670376}"/>
          </ac:spMkLst>
        </pc:spChg>
      </pc:sldChg>
      <pc:sldChg chg="modSp add mod">
        <pc:chgData name="Jim McGowan" userId="7cd36c50-75f2-4725-a6b3-0fe31ea99fa6" providerId="ADAL" clId="{449CE0BA-7942-4027-A788-A2C5851605C8}" dt="2026-03-25T13:07:04.701" v="1538" actId="14100"/>
        <pc:sldMkLst>
          <pc:docMk/>
          <pc:sldMk cId="3718267640" sldId="28592"/>
        </pc:sldMkLst>
        <pc:spChg chg="mod">
          <ac:chgData name="Jim McGowan" userId="7cd36c50-75f2-4725-a6b3-0fe31ea99fa6" providerId="ADAL" clId="{449CE0BA-7942-4027-A788-A2C5851605C8}" dt="2026-03-25T13:07:04.701" v="1538" actId="14100"/>
          <ac:spMkLst>
            <pc:docMk/>
            <pc:sldMk cId="3718267640" sldId="28592"/>
            <ac:spMk id="4" creationId="{89E5256C-53D4-9740-5408-12DC912F8F15}"/>
          </ac:spMkLst>
        </pc:spChg>
        <pc:spChg chg="mod">
          <ac:chgData name="Jim McGowan" userId="7cd36c50-75f2-4725-a6b3-0fe31ea99fa6" providerId="ADAL" clId="{449CE0BA-7942-4027-A788-A2C5851605C8}" dt="2026-03-19T18:19:05.571" v="1042" actId="1035"/>
          <ac:spMkLst>
            <pc:docMk/>
            <pc:sldMk cId="3718267640" sldId="28592"/>
            <ac:spMk id="161795" creationId="{FB1829F2-41C4-FAF9-7ED6-07EA0A47FA85}"/>
          </ac:spMkLst>
        </pc:spChg>
      </pc:sldChg>
      <pc:sldChg chg="add ord">
        <pc:chgData name="Jim McGowan" userId="7cd36c50-75f2-4725-a6b3-0fe31ea99fa6" providerId="ADAL" clId="{449CE0BA-7942-4027-A788-A2C5851605C8}" dt="2026-03-24T13:21:41.477" v="1079"/>
        <pc:sldMkLst>
          <pc:docMk/>
          <pc:sldMk cId="4028868737" sldId="28593"/>
        </pc:sldMkLst>
      </pc:sldChg>
      <pc:sldChg chg="add">
        <pc:chgData name="Jim McGowan" userId="7cd36c50-75f2-4725-a6b3-0fe31ea99fa6" providerId="ADAL" clId="{449CE0BA-7942-4027-A788-A2C5851605C8}" dt="2026-03-24T13:24:50.952" v="1093"/>
        <pc:sldMkLst>
          <pc:docMk/>
          <pc:sldMk cId="548668786" sldId="28594"/>
        </pc:sldMkLst>
      </pc:sldChg>
      <pc:sldChg chg="modSp add mod ord">
        <pc:chgData name="Jim McGowan" userId="7cd36c50-75f2-4725-a6b3-0fe31ea99fa6" providerId="ADAL" clId="{449CE0BA-7942-4027-A788-A2C5851605C8}" dt="2026-03-24T14:16:14.226" v="1163" actId="948"/>
        <pc:sldMkLst>
          <pc:docMk/>
          <pc:sldMk cId="1238414054" sldId="28595"/>
        </pc:sldMkLst>
        <pc:spChg chg="mod">
          <ac:chgData name="Jim McGowan" userId="7cd36c50-75f2-4725-a6b3-0fe31ea99fa6" providerId="ADAL" clId="{449CE0BA-7942-4027-A788-A2C5851605C8}" dt="2026-03-24T14:16:14.226" v="1163" actId="948"/>
          <ac:spMkLst>
            <pc:docMk/>
            <pc:sldMk cId="1238414054" sldId="28595"/>
            <ac:spMk id="134147" creationId="{00000000-0000-0000-0000-000000000000}"/>
          </ac:spMkLst>
        </pc:spChg>
      </pc:sldChg>
      <pc:sldChg chg="modSp add mod">
        <pc:chgData name="Jim McGowan" userId="7cd36c50-75f2-4725-a6b3-0fe31ea99fa6" providerId="ADAL" clId="{449CE0BA-7942-4027-A788-A2C5851605C8}" dt="2026-03-24T14:16:42.884" v="1165" actId="2710"/>
        <pc:sldMkLst>
          <pc:docMk/>
          <pc:sldMk cId="483621621" sldId="28596"/>
        </pc:sldMkLst>
        <pc:spChg chg="mod">
          <ac:chgData name="Jim McGowan" userId="7cd36c50-75f2-4725-a6b3-0fe31ea99fa6" providerId="ADAL" clId="{449CE0BA-7942-4027-A788-A2C5851605C8}" dt="2026-03-24T14:16:42.884" v="1165" actId="2710"/>
          <ac:spMkLst>
            <pc:docMk/>
            <pc:sldMk cId="483621621" sldId="28596"/>
            <ac:spMk id="134147" creationId="{00000000-0000-0000-0000-000000000000}"/>
          </ac:spMkLst>
        </pc:spChg>
      </pc:sldChg>
      <pc:sldChg chg="modSp add mod">
        <pc:chgData name="Jim McGowan" userId="7cd36c50-75f2-4725-a6b3-0fe31ea99fa6" providerId="ADAL" clId="{449CE0BA-7942-4027-A788-A2C5851605C8}" dt="2026-03-24T18:08:00.268" v="1263" actId="108"/>
        <pc:sldMkLst>
          <pc:docMk/>
          <pc:sldMk cId="3674026702" sldId="28597"/>
        </pc:sldMkLst>
        <pc:spChg chg="mod">
          <ac:chgData name="Jim McGowan" userId="7cd36c50-75f2-4725-a6b3-0fe31ea99fa6" providerId="ADAL" clId="{449CE0BA-7942-4027-A788-A2C5851605C8}" dt="2026-03-24T18:08:00.268" v="1263" actId="108"/>
          <ac:spMkLst>
            <pc:docMk/>
            <pc:sldMk cId="3674026702" sldId="28597"/>
            <ac:spMk id="134147" creationId="{00000000-0000-0000-0000-000000000000}"/>
          </ac:spMkLst>
        </pc:spChg>
      </pc:sldChg>
      <pc:sldChg chg="modSp add mod">
        <pc:chgData name="Jim McGowan" userId="7cd36c50-75f2-4725-a6b3-0fe31ea99fa6" providerId="ADAL" clId="{449CE0BA-7942-4027-A788-A2C5851605C8}" dt="2026-03-25T12:51:04.625" v="1399" actId="108"/>
        <pc:sldMkLst>
          <pc:docMk/>
          <pc:sldMk cId="1145174045" sldId="28598"/>
        </pc:sldMkLst>
        <pc:spChg chg="mod">
          <ac:chgData name="Jim McGowan" userId="7cd36c50-75f2-4725-a6b3-0fe31ea99fa6" providerId="ADAL" clId="{449CE0BA-7942-4027-A788-A2C5851605C8}" dt="2026-03-25T12:51:04.625" v="1399" actId="108"/>
          <ac:spMkLst>
            <pc:docMk/>
            <pc:sldMk cId="1145174045" sldId="28598"/>
            <ac:spMk id="4" creationId="{0CF9DDD5-B1DB-152F-C79B-2A6702D8D6F3}"/>
          </ac:spMkLst>
        </pc:spChg>
        <pc:spChg chg="mod">
          <ac:chgData name="Jim McGowan" userId="7cd36c50-75f2-4725-a6b3-0fe31ea99fa6" providerId="ADAL" clId="{449CE0BA-7942-4027-A788-A2C5851605C8}" dt="2026-03-24T13:24:02.379" v="1091" actId="108"/>
          <ac:spMkLst>
            <pc:docMk/>
            <pc:sldMk cId="1145174045" sldId="28598"/>
            <ac:spMk id="161795" creationId="{BEC302FD-EF55-053A-4BF5-24B078D40C4D}"/>
          </ac:spMkLst>
        </pc:spChg>
      </pc:sldChg>
      <pc:sldChg chg="add del">
        <pc:chgData name="Jim McGowan" userId="7cd36c50-75f2-4725-a6b3-0fe31ea99fa6" providerId="ADAL" clId="{449CE0BA-7942-4027-A788-A2C5851605C8}" dt="2026-03-24T13:23:20.668" v="1087"/>
        <pc:sldMkLst>
          <pc:docMk/>
          <pc:sldMk cId="564257641" sldId="28599"/>
        </pc:sldMkLst>
      </pc:sldChg>
      <pc:sldChg chg="modSp add mod">
        <pc:chgData name="Jim McGowan" userId="7cd36c50-75f2-4725-a6b3-0fe31ea99fa6" providerId="ADAL" clId="{449CE0BA-7942-4027-A788-A2C5851605C8}" dt="2026-03-24T14:17:51.433" v="1168" actId="108"/>
        <pc:sldMkLst>
          <pc:docMk/>
          <pc:sldMk cId="3381846229" sldId="28599"/>
        </pc:sldMkLst>
        <pc:spChg chg="mod">
          <ac:chgData name="Jim McGowan" userId="7cd36c50-75f2-4725-a6b3-0fe31ea99fa6" providerId="ADAL" clId="{449CE0BA-7942-4027-A788-A2C5851605C8}" dt="2026-03-24T14:17:51.433" v="1168" actId="108"/>
          <ac:spMkLst>
            <pc:docMk/>
            <pc:sldMk cId="3381846229" sldId="28599"/>
            <ac:spMk id="134147" creationId="{00000000-0000-0000-0000-000000000000}"/>
          </ac:spMkLst>
        </pc:spChg>
      </pc:sldChg>
      <pc:sldChg chg="add">
        <pc:chgData name="Jim McGowan" userId="7cd36c50-75f2-4725-a6b3-0fe31ea99fa6" providerId="ADAL" clId="{449CE0BA-7942-4027-A788-A2C5851605C8}" dt="2026-03-24T14:22:25.608" v="1257"/>
        <pc:sldMkLst>
          <pc:docMk/>
          <pc:sldMk cId="884204872" sldId="28600"/>
        </pc:sldMkLst>
      </pc:sldChg>
      <pc:sldChg chg="modSp add del mod">
        <pc:chgData name="Jim McGowan" userId="7cd36c50-75f2-4725-a6b3-0fe31ea99fa6" providerId="ADAL" clId="{449CE0BA-7942-4027-A788-A2C5851605C8}" dt="2026-03-24T13:39:42.602" v="1134" actId="47"/>
        <pc:sldMkLst>
          <pc:docMk/>
          <pc:sldMk cId="3717021017" sldId="28600"/>
        </pc:sldMkLst>
        <pc:spChg chg="mod">
          <ac:chgData name="Jim McGowan" userId="7cd36c50-75f2-4725-a6b3-0fe31ea99fa6" providerId="ADAL" clId="{449CE0BA-7942-4027-A788-A2C5851605C8}" dt="2026-03-24T13:39:12.054" v="1133" actId="2710"/>
          <ac:spMkLst>
            <pc:docMk/>
            <pc:sldMk cId="3717021017" sldId="28600"/>
            <ac:spMk id="38914" creationId="{00000000-0000-0000-0000-000000000000}"/>
          </ac:spMkLst>
        </pc:spChg>
      </pc:sldChg>
      <pc:sldChg chg="add">
        <pc:chgData name="Jim McGowan" userId="7cd36c50-75f2-4725-a6b3-0fe31ea99fa6" providerId="ADAL" clId="{449CE0BA-7942-4027-A788-A2C5851605C8}" dt="2026-03-24T14:22:25.608" v="1257"/>
        <pc:sldMkLst>
          <pc:docMk/>
          <pc:sldMk cId="571275833" sldId="28601"/>
        </pc:sldMkLst>
      </pc:sldChg>
      <pc:sldChg chg="modSp add mod ord">
        <pc:chgData name="Jim McGowan" userId="7cd36c50-75f2-4725-a6b3-0fe31ea99fa6" providerId="ADAL" clId="{449CE0BA-7942-4027-A788-A2C5851605C8}" dt="2026-03-24T18:10:23.821" v="1271"/>
        <pc:sldMkLst>
          <pc:docMk/>
          <pc:sldMk cId="838865239" sldId="28602"/>
        </pc:sldMkLst>
        <pc:spChg chg="mod">
          <ac:chgData name="Jim McGowan" userId="7cd36c50-75f2-4725-a6b3-0fe31ea99fa6" providerId="ADAL" clId="{449CE0BA-7942-4027-A788-A2C5851605C8}" dt="2026-03-24T14:23:08.784" v="1260" actId="948"/>
          <ac:spMkLst>
            <pc:docMk/>
            <pc:sldMk cId="838865239" sldId="28602"/>
            <ac:spMk id="134147" creationId="{00000000-0000-0000-0000-000000000000}"/>
          </ac:spMkLst>
        </pc:spChg>
      </pc:sldChg>
      <pc:sldChg chg="add del">
        <pc:chgData name="Jim McGowan" userId="7cd36c50-75f2-4725-a6b3-0fe31ea99fa6" providerId="ADAL" clId="{449CE0BA-7942-4027-A788-A2C5851605C8}" dt="2026-03-24T18:15:51.797" v="1282" actId="47"/>
        <pc:sldMkLst>
          <pc:docMk/>
          <pc:sldMk cId="3763507465" sldId="28603"/>
        </pc:sldMkLst>
      </pc:sldChg>
      <pc:sldChg chg="add">
        <pc:chgData name="Jim McGowan" userId="7cd36c50-75f2-4725-a6b3-0fe31ea99fa6" providerId="ADAL" clId="{449CE0BA-7942-4027-A788-A2C5851605C8}" dt="2026-03-24T18:16:21.047" v="1283"/>
        <pc:sldMkLst>
          <pc:docMk/>
          <pc:sldMk cId="3419042360" sldId="28604"/>
        </pc:sldMkLst>
      </pc:sldChg>
      <pc:sldChg chg="add">
        <pc:chgData name="Jim McGowan" userId="7cd36c50-75f2-4725-a6b3-0fe31ea99fa6" providerId="ADAL" clId="{449CE0BA-7942-4027-A788-A2C5851605C8}" dt="2026-03-24T18:16:21.047" v="1283"/>
        <pc:sldMkLst>
          <pc:docMk/>
          <pc:sldMk cId="2244830353" sldId="28605"/>
        </pc:sldMkLst>
      </pc:sldChg>
      <pc:sldChg chg="add">
        <pc:chgData name="Jim McGowan" userId="7cd36c50-75f2-4725-a6b3-0fe31ea99fa6" providerId="ADAL" clId="{449CE0BA-7942-4027-A788-A2C5851605C8}" dt="2026-03-24T18:16:44.757" v="1284"/>
        <pc:sldMkLst>
          <pc:docMk/>
          <pc:sldMk cId="2512478926" sldId="28606"/>
        </pc:sldMkLst>
      </pc:sldChg>
      <pc:sldChg chg="add">
        <pc:chgData name="Jim McGowan" userId="7cd36c50-75f2-4725-a6b3-0fe31ea99fa6" providerId="ADAL" clId="{449CE0BA-7942-4027-A788-A2C5851605C8}" dt="2026-03-24T18:16:44.757" v="1284"/>
        <pc:sldMkLst>
          <pc:docMk/>
          <pc:sldMk cId="611827642" sldId="28607"/>
        </pc:sldMkLst>
      </pc:sldChg>
      <pc:sldChg chg="add">
        <pc:chgData name="Jim McGowan" userId="7cd36c50-75f2-4725-a6b3-0fe31ea99fa6" providerId="ADAL" clId="{449CE0BA-7942-4027-A788-A2C5851605C8}" dt="2026-03-24T18:17:07.969" v="1285"/>
        <pc:sldMkLst>
          <pc:docMk/>
          <pc:sldMk cId="3062788717" sldId="28608"/>
        </pc:sldMkLst>
      </pc:sldChg>
      <pc:sldChg chg="add">
        <pc:chgData name="Jim McGowan" userId="7cd36c50-75f2-4725-a6b3-0fe31ea99fa6" providerId="ADAL" clId="{449CE0BA-7942-4027-A788-A2C5851605C8}" dt="2026-03-24T18:17:07.969" v="1285"/>
        <pc:sldMkLst>
          <pc:docMk/>
          <pc:sldMk cId="617275133" sldId="28609"/>
        </pc:sldMkLst>
      </pc:sldChg>
      <pc:sldChg chg="add">
        <pc:chgData name="Jim McGowan" userId="7cd36c50-75f2-4725-a6b3-0fe31ea99fa6" providerId="ADAL" clId="{449CE0BA-7942-4027-A788-A2C5851605C8}" dt="2026-03-24T18:07:11.167" v="1261"/>
        <pc:sldMkLst>
          <pc:docMk/>
          <pc:sldMk cId="3941303459" sldId="28610"/>
        </pc:sldMkLst>
      </pc:sldChg>
      <pc:sldChg chg="add">
        <pc:chgData name="Jim McGowan" userId="7cd36c50-75f2-4725-a6b3-0fe31ea99fa6" providerId="ADAL" clId="{449CE0BA-7942-4027-A788-A2C5851605C8}" dt="2026-03-24T18:07:37.243" v="1262"/>
        <pc:sldMkLst>
          <pc:docMk/>
          <pc:sldMk cId="4015131899" sldId="28611"/>
        </pc:sldMkLst>
      </pc:sldChg>
      <pc:sldChg chg="add">
        <pc:chgData name="Jim McGowan" userId="7cd36c50-75f2-4725-a6b3-0fe31ea99fa6" providerId="ADAL" clId="{449CE0BA-7942-4027-A788-A2C5851605C8}" dt="2026-03-24T18:11:34.431" v="1272"/>
        <pc:sldMkLst>
          <pc:docMk/>
          <pc:sldMk cId="3691717889" sldId="28612"/>
        </pc:sldMkLst>
      </pc:sldChg>
      <pc:sldChg chg="modSp add mod">
        <pc:chgData name="Jim McGowan" userId="7cd36c50-75f2-4725-a6b3-0fe31ea99fa6" providerId="ADAL" clId="{449CE0BA-7942-4027-A788-A2C5851605C8}" dt="2026-03-24T18:12:38.955" v="1275" actId="108"/>
        <pc:sldMkLst>
          <pc:docMk/>
          <pc:sldMk cId="500284693" sldId="28613"/>
        </pc:sldMkLst>
        <pc:spChg chg="mod">
          <ac:chgData name="Jim McGowan" userId="7cd36c50-75f2-4725-a6b3-0fe31ea99fa6" providerId="ADAL" clId="{449CE0BA-7942-4027-A788-A2C5851605C8}" dt="2026-03-24T18:12:38.955" v="1275" actId="108"/>
          <ac:spMkLst>
            <pc:docMk/>
            <pc:sldMk cId="500284693" sldId="28613"/>
            <ac:spMk id="134147" creationId="{00000000-0000-0000-0000-000000000000}"/>
          </ac:spMkLst>
        </pc:spChg>
      </pc:sldChg>
      <pc:sldChg chg="add">
        <pc:chgData name="Jim McGowan" userId="7cd36c50-75f2-4725-a6b3-0fe31ea99fa6" providerId="ADAL" clId="{449CE0BA-7942-4027-A788-A2C5851605C8}" dt="2026-03-24T18:15:46.803" v="1281"/>
        <pc:sldMkLst>
          <pc:docMk/>
          <pc:sldMk cId="4059520579" sldId="28614"/>
        </pc:sldMkLst>
      </pc:sldChg>
      <pc:sldChg chg="add">
        <pc:chgData name="Jim McGowan" userId="7cd36c50-75f2-4725-a6b3-0fe31ea99fa6" providerId="ADAL" clId="{449CE0BA-7942-4027-A788-A2C5851605C8}" dt="2026-03-24T18:37:52.370" v="1288"/>
        <pc:sldMkLst>
          <pc:docMk/>
          <pc:sldMk cId="2585084952" sldId="28615"/>
        </pc:sldMkLst>
      </pc:sldChg>
      <pc:sldChg chg="modSp add mod">
        <pc:chgData name="Jim McGowan" userId="7cd36c50-75f2-4725-a6b3-0fe31ea99fa6" providerId="ADAL" clId="{449CE0BA-7942-4027-A788-A2C5851605C8}" dt="2026-03-24T18:38:48.319" v="1293" actId="948"/>
        <pc:sldMkLst>
          <pc:docMk/>
          <pc:sldMk cId="3962805454" sldId="28616"/>
        </pc:sldMkLst>
        <pc:spChg chg="mod">
          <ac:chgData name="Jim McGowan" userId="7cd36c50-75f2-4725-a6b3-0fe31ea99fa6" providerId="ADAL" clId="{449CE0BA-7942-4027-A788-A2C5851605C8}" dt="2026-03-24T18:38:48.319" v="1293" actId="948"/>
          <ac:spMkLst>
            <pc:docMk/>
            <pc:sldMk cId="3962805454" sldId="28616"/>
            <ac:spMk id="134147" creationId="{00000000-0000-0000-0000-000000000000}"/>
          </ac:spMkLst>
        </pc:spChg>
      </pc:sldChg>
      <pc:sldChg chg="modSp add del mod">
        <pc:chgData name="Jim McGowan" userId="7cd36c50-75f2-4725-a6b3-0fe31ea99fa6" providerId="ADAL" clId="{449CE0BA-7942-4027-A788-A2C5851605C8}" dt="2026-03-24T19:07:20.676" v="1320" actId="12788"/>
        <pc:sldMkLst>
          <pc:docMk/>
          <pc:sldMk cId="1498973364" sldId="28617"/>
        </pc:sldMkLst>
        <pc:spChg chg="mod">
          <ac:chgData name="Jim McGowan" userId="7cd36c50-75f2-4725-a6b3-0fe31ea99fa6" providerId="ADAL" clId="{449CE0BA-7942-4027-A788-A2C5851605C8}" dt="2026-03-24T19:07:20.676" v="1320" actId="12788"/>
          <ac:spMkLst>
            <pc:docMk/>
            <pc:sldMk cId="1498973364" sldId="28617"/>
            <ac:spMk id="68611" creationId="{00000000-0000-0000-0000-000000000000}"/>
          </ac:spMkLst>
        </pc:spChg>
      </pc:sldChg>
      <pc:sldChg chg="add del">
        <pc:chgData name="Jim McGowan" userId="7cd36c50-75f2-4725-a6b3-0fe31ea99fa6" providerId="ADAL" clId="{449CE0BA-7942-4027-A788-A2C5851605C8}" dt="2026-03-24T19:13:52.418" v="1323" actId="47"/>
        <pc:sldMkLst>
          <pc:docMk/>
          <pc:sldMk cId="2881837852" sldId="28618"/>
        </pc:sldMkLst>
      </pc:sldChg>
      <pc:sldChg chg="modSp add mod">
        <pc:chgData name="Jim McGowan" userId="7cd36c50-75f2-4725-a6b3-0fe31ea99fa6" providerId="ADAL" clId="{449CE0BA-7942-4027-A788-A2C5851605C8}" dt="2026-03-24T19:25:59.254" v="1338" actId="12788"/>
        <pc:sldMkLst>
          <pc:docMk/>
          <pc:sldMk cId="3492169378" sldId="28618"/>
        </pc:sldMkLst>
        <pc:spChg chg="mod">
          <ac:chgData name="Jim McGowan" userId="7cd36c50-75f2-4725-a6b3-0fe31ea99fa6" providerId="ADAL" clId="{449CE0BA-7942-4027-A788-A2C5851605C8}" dt="2026-03-24T19:25:59.254" v="1338" actId="12788"/>
          <ac:spMkLst>
            <pc:docMk/>
            <pc:sldMk cId="3492169378" sldId="28618"/>
            <ac:spMk id="68611" creationId="{00000000-0000-0000-0000-000000000000}"/>
          </ac:spMkLst>
        </pc:spChg>
      </pc:sldChg>
      <pc:sldChg chg="modSp add mod">
        <pc:chgData name="Jim McGowan" userId="7cd36c50-75f2-4725-a6b3-0fe31ea99fa6" providerId="ADAL" clId="{449CE0BA-7942-4027-A788-A2C5851605C8}" dt="2026-03-24T19:24:51.839" v="1332" actId="20577"/>
        <pc:sldMkLst>
          <pc:docMk/>
          <pc:sldMk cId="2046856402" sldId="28619"/>
        </pc:sldMkLst>
        <pc:spChg chg="mod">
          <ac:chgData name="Jim McGowan" userId="7cd36c50-75f2-4725-a6b3-0fe31ea99fa6" providerId="ADAL" clId="{449CE0BA-7942-4027-A788-A2C5851605C8}" dt="2026-03-24T19:24:51.839" v="1332" actId="20577"/>
          <ac:spMkLst>
            <pc:docMk/>
            <pc:sldMk cId="2046856402" sldId="28619"/>
            <ac:spMk id="4" creationId="{1A626131-D704-ECE2-AC0C-73457E881FC5}"/>
          </ac:spMkLst>
        </pc:spChg>
        <pc:spChg chg="mod">
          <ac:chgData name="Jim McGowan" userId="7cd36c50-75f2-4725-a6b3-0fe31ea99fa6" providerId="ADAL" clId="{449CE0BA-7942-4027-A788-A2C5851605C8}" dt="2026-03-24T19:24:41.228" v="1327" actId="108"/>
          <ac:spMkLst>
            <pc:docMk/>
            <pc:sldMk cId="2046856402" sldId="28619"/>
            <ac:spMk id="68611" creationId="{105B821B-5805-4B51-CC86-6A46E6D9D9AC}"/>
          </ac:spMkLst>
        </pc:spChg>
      </pc:sldChg>
      <pc:sldChg chg="add">
        <pc:chgData name="Jim McGowan" userId="7cd36c50-75f2-4725-a6b3-0fe31ea99fa6" providerId="ADAL" clId="{449CE0BA-7942-4027-A788-A2C5851605C8}" dt="2026-03-24T19:27:11.782" v="1339"/>
        <pc:sldMkLst>
          <pc:docMk/>
          <pc:sldMk cId="3342943424" sldId="28620"/>
        </pc:sldMkLst>
      </pc:sldChg>
      <pc:sldChg chg="add">
        <pc:chgData name="Jim McGowan" userId="7cd36c50-75f2-4725-a6b3-0fe31ea99fa6" providerId="ADAL" clId="{449CE0BA-7942-4027-A788-A2C5851605C8}" dt="2026-03-24T19:27:11.782" v="1339"/>
        <pc:sldMkLst>
          <pc:docMk/>
          <pc:sldMk cId="322990914" sldId="28621"/>
        </pc:sldMkLst>
      </pc:sldChg>
    </pc:docChg>
  </pc:docChgLst>
  <pc:docChgLst>
    <pc:chgData name="Jim McGowan" userId="e2c7446dd3aca506" providerId="LiveId" clId="{9C25796A-7B39-4A71-8A01-5B1771AE4BD7}"/>
    <pc:docChg chg="undo custSel addSld modSld modHandout">
      <pc:chgData name="Jim McGowan" userId="e2c7446dd3aca506" providerId="LiveId" clId="{9C25796A-7B39-4A71-8A01-5B1771AE4BD7}" dt="2026-03-25T02:23:02.428" v="200" actId="255"/>
      <pc:docMkLst>
        <pc:docMk/>
      </pc:docMkLst>
      <pc:sldChg chg="modSp add mod">
        <pc:chgData name="Jim McGowan" userId="e2c7446dd3aca506" providerId="LiveId" clId="{9C25796A-7B39-4A71-8A01-5B1771AE4BD7}" dt="2026-03-25T01:50:01.957" v="99" actId="2710"/>
        <pc:sldMkLst>
          <pc:docMk/>
          <pc:sldMk cId="0" sldId="276"/>
        </pc:sldMkLst>
        <pc:spChg chg="mod">
          <ac:chgData name="Jim McGowan" userId="e2c7446dd3aca506" providerId="LiveId" clId="{9C25796A-7B39-4A71-8A01-5B1771AE4BD7}" dt="2026-03-25T01:50:01.957" v="99" actId="2710"/>
          <ac:spMkLst>
            <pc:docMk/>
            <pc:sldMk cId="0" sldId="276"/>
            <ac:spMk id="7171" creationId="{00000000-0000-0000-0000-000000000000}"/>
          </ac:spMkLst>
        </pc:spChg>
      </pc:sldChg>
      <pc:sldChg chg="add">
        <pc:chgData name="Jim McGowan" userId="e2c7446dd3aca506" providerId="LiveId" clId="{9C25796A-7B39-4A71-8A01-5B1771AE4BD7}" dt="2026-03-25T01:08:53.785" v="76"/>
        <pc:sldMkLst>
          <pc:docMk/>
          <pc:sldMk cId="149135440" sldId="447"/>
        </pc:sldMkLst>
      </pc:sldChg>
      <pc:sldChg chg="add">
        <pc:chgData name="Jim McGowan" userId="e2c7446dd3aca506" providerId="LiveId" clId="{9C25796A-7B39-4A71-8A01-5B1771AE4BD7}" dt="2026-03-25T01:08:53.785" v="76"/>
        <pc:sldMkLst>
          <pc:docMk/>
          <pc:sldMk cId="166526077" sldId="491"/>
        </pc:sldMkLst>
      </pc:sldChg>
      <pc:sldChg chg="add">
        <pc:chgData name="Jim McGowan" userId="e2c7446dd3aca506" providerId="LiveId" clId="{9C25796A-7B39-4A71-8A01-5B1771AE4BD7}" dt="2026-03-25T01:08:53.785" v="76"/>
        <pc:sldMkLst>
          <pc:docMk/>
          <pc:sldMk cId="2565347491" sldId="493"/>
        </pc:sldMkLst>
      </pc:sldChg>
      <pc:sldChg chg="delSp modSp add mod">
        <pc:chgData name="Jim McGowan" userId="e2c7446dd3aca506" providerId="LiveId" clId="{9C25796A-7B39-4A71-8A01-5B1771AE4BD7}" dt="2026-03-25T01:53:46.622" v="148" actId="478"/>
        <pc:sldMkLst>
          <pc:docMk/>
          <pc:sldMk cId="1587503958" sldId="762"/>
        </pc:sldMkLst>
        <pc:spChg chg="del">
          <ac:chgData name="Jim McGowan" userId="e2c7446dd3aca506" providerId="LiveId" clId="{9C25796A-7B39-4A71-8A01-5B1771AE4BD7}" dt="2026-03-25T01:53:46.622" v="148" actId="478"/>
          <ac:spMkLst>
            <pc:docMk/>
            <pc:sldMk cId="1587503958" sldId="762"/>
            <ac:spMk id="2" creationId="{0C53EC16-3554-45A7-B5E6-2EB8007C7FD8}"/>
          </ac:spMkLst>
        </pc:spChg>
        <pc:spChg chg="mod">
          <ac:chgData name="Jim McGowan" userId="e2c7446dd3aca506" providerId="LiveId" clId="{9C25796A-7B39-4A71-8A01-5B1771AE4BD7}" dt="2026-03-25T01:53:40.336" v="147" actId="12788"/>
          <ac:spMkLst>
            <pc:docMk/>
            <pc:sldMk cId="1587503958" sldId="762"/>
            <ac:spMk id="6" creationId="{00000000-0000-0000-0000-000000000000}"/>
          </ac:spMkLst>
        </pc:spChg>
      </pc:sldChg>
      <pc:sldChg chg="add">
        <pc:chgData name="Jim McGowan" userId="e2c7446dd3aca506" providerId="LiveId" clId="{9C25796A-7B39-4A71-8A01-5B1771AE4BD7}" dt="2026-03-25T01:12:43.677" v="85"/>
        <pc:sldMkLst>
          <pc:docMk/>
          <pc:sldMk cId="0" sldId="1116"/>
        </pc:sldMkLst>
      </pc:sldChg>
      <pc:sldChg chg="modSp add mod">
        <pc:chgData name="Jim McGowan" userId="e2c7446dd3aca506" providerId="LiveId" clId="{9C25796A-7B39-4A71-8A01-5B1771AE4BD7}" dt="2026-03-25T01:48:05.256" v="94" actId="207"/>
        <pc:sldMkLst>
          <pc:docMk/>
          <pc:sldMk cId="0" sldId="1777"/>
        </pc:sldMkLst>
        <pc:graphicFrameChg chg="modGraphic">
          <ac:chgData name="Jim McGowan" userId="e2c7446dd3aca506" providerId="LiveId" clId="{9C25796A-7B39-4A71-8A01-5B1771AE4BD7}" dt="2026-03-25T01:48:05.256" v="94" actId="207"/>
          <ac:graphicFrameMkLst>
            <pc:docMk/>
            <pc:sldMk cId="0" sldId="1777"/>
            <ac:graphicFrameMk id="62467" creationId="{00000000-0000-0000-0000-000000000000}"/>
          </ac:graphicFrameMkLst>
        </pc:graphicFrameChg>
      </pc:sldChg>
      <pc:sldChg chg="modSp add mod">
        <pc:chgData name="Jim McGowan" userId="e2c7446dd3aca506" providerId="LiveId" clId="{9C25796A-7B39-4A71-8A01-5B1771AE4BD7}" dt="2026-03-25T02:22:03.643" v="197"/>
        <pc:sldMkLst>
          <pc:docMk/>
          <pc:sldMk cId="3101649973" sldId="2850"/>
        </pc:sldMkLst>
        <pc:graphicFrameChg chg="mod modGraphic">
          <ac:chgData name="Jim McGowan" userId="e2c7446dd3aca506" providerId="LiveId" clId="{9C25796A-7B39-4A71-8A01-5B1771AE4BD7}" dt="2026-03-25T02:22:03.643" v="197"/>
          <ac:graphicFrameMkLst>
            <pc:docMk/>
            <pc:sldMk cId="3101649973" sldId="2850"/>
            <ac:graphicFrameMk id="4" creationId="{00000000-0000-0000-0000-000000000000}"/>
          </ac:graphicFrameMkLst>
        </pc:graphicFrameChg>
      </pc:sldChg>
      <pc:sldChg chg="modSp add mod">
        <pc:chgData name="Jim McGowan" userId="e2c7446dd3aca506" providerId="LiveId" clId="{9C25796A-7B39-4A71-8A01-5B1771AE4BD7}" dt="2026-03-25T01:56:54.314" v="156"/>
        <pc:sldMkLst>
          <pc:docMk/>
          <pc:sldMk cId="3607889425" sldId="4840"/>
        </pc:sldMkLst>
        <pc:spChg chg="mod">
          <ac:chgData name="Jim McGowan" userId="e2c7446dd3aca506" providerId="LiveId" clId="{9C25796A-7B39-4A71-8A01-5B1771AE4BD7}" dt="2026-03-25T01:56:54.314" v="156"/>
          <ac:spMkLst>
            <pc:docMk/>
            <pc:sldMk cId="3607889425" sldId="4840"/>
            <ac:spMk id="134147" creationId="{00000000-0000-0000-0000-000000000000}"/>
          </ac:spMkLst>
        </pc:spChg>
      </pc:sldChg>
      <pc:sldChg chg="add">
        <pc:chgData name="Jim McGowan" userId="e2c7446dd3aca506" providerId="LiveId" clId="{9C25796A-7B39-4A71-8A01-5B1771AE4BD7}" dt="2026-03-25T01:05:03.540" v="61"/>
        <pc:sldMkLst>
          <pc:docMk/>
          <pc:sldMk cId="870091991" sldId="5846"/>
        </pc:sldMkLst>
      </pc:sldChg>
      <pc:sldChg chg="add">
        <pc:chgData name="Jim McGowan" userId="e2c7446dd3aca506" providerId="LiveId" clId="{9C25796A-7B39-4A71-8A01-5B1771AE4BD7}" dt="2026-03-25T01:09:33.576" v="77"/>
        <pc:sldMkLst>
          <pc:docMk/>
          <pc:sldMk cId="2853248414" sldId="6279"/>
        </pc:sldMkLst>
      </pc:sldChg>
      <pc:sldChg chg="modSp add">
        <pc:chgData name="Jim McGowan" userId="e2c7446dd3aca506" providerId="LiveId" clId="{9C25796A-7B39-4A71-8A01-5B1771AE4BD7}" dt="2026-03-25T01:57:06.249" v="157"/>
        <pc:sldMkLst>
          <pc:docMk/>
          <pc:sldMk cId="1964568789" sldId="6545"/>
        </pc:sldMkLst>
        <pc:spChg chg="mod">
          <ac:chgData name="Jim McGowan" userId="e2c7446dd3aca506" providerId="LiveId" clId="{9C25796A-7B39-4A71-8A01-5B1771AE4BD7}" dt="2026-03-25T01:57:06.249" v="157"/>
          <ac:spMkLst>
            <pc:docMk/>
            <pc:sldMk cId="1964568789" sldId="6545"/>
            <ac:spMk id="9" creationId="{F7710105-B4BF-4AC0-9191-DA02ABD0C4A2}"/>
          </ac:spMkLst>
        </pc:spChg>
      </pc:sldChg>
      <pc:sldChg chg="modSp add mod">
        <pc:chgData name="Jim McGowan" userId="e2c7446dd3aca506" providerId="LiveId" clId="{9C25796A-7B39-4A71-8A01-5B1771AE4BD7}" dt="2026-03-25T01:49:09.195" v="95" actId="948"/>
        <pc:sldMkLst>
          <pc:docMk/>
          <pc:sldMk cId="3665347273" sldId="6624"/>
        </pc:sldMkLst>
        <pc:spChg chg="mod">
          <ac:chgData name="Jim McGowan" userId="e2c7446dd3aca506" providerId="LiveId" clId="{9C25796A-7B39-4A71-8A01-5B1771AE4BD7}" dt="2026-03-25T01:49:09.195" v="95" actId="948"/>
          <ac:spMkLst>
            <pc:docMk/>
            <pc:sldMk cId="3665347273" sldId="6624"/>
            <ac:spMk id="38914" creationId="{00000000-0000-0000-0000-000000000000}"/>
          </ac:spMkLst>
        </pc:spChg>
      </pc:sldChg>
      <pc:sldChg chg="modSp add mod">
        <pc:chgData name="Jim McGowan" userId="e2c7446dd3aca506" providerId="LiveId" clId="{9C25796A-7B39-4A71-8A01-5B1771AE4BD7}" dt="2026-03-25T01:50:46.753" v="101" actId="2710"/>
        <pc:sldMkLst>
          <pc:docMk/>
          <pc:sldMk cId="1357431493" sldId="7261"/>
        </pc:sldMkLst>
        <pc:spChg chg="mod">
          <ac:chgData name="Jim McGowan" userId="e2c7446dd3aca506" providerId="LiveId" clId="{9C25796A-7B39-4A71-8A01-5B1771AE4BD7}" dt="2026-03-25T01:50:46.753" v="101" actId="2710"/>
          <ac:spMkLst>
            <pc:docMk/>
            <pc:sldMk cId="1357431493" sldId="7261"/>
            <ac:spMk id="7171" creationId="{00000000-0000-0000-0000-000000000000}"/>
          </ac:spMkLst>
        </pc:spChg>
      </pc:sldChg>
      <pc:sldChg chg="modSp add mod">
        <pc:chgData name="Jim McGowan" userId="e2c7446dd3aca506" providerId="LiveId" clId="{9C25796A-7B39-4A71-8A01-5B1771AE4BD7}" dt="2026-03-25T01:51:23.750" v="103" actId="108"/>
        <pc:sldMkLst>
          <pc:docMk/>
          <pc:sldMk cId="1952113096" sldId="7262"/>
        </pc:sldMkLst>
        <pc:spChg chg="mod">
          <ac:chgData name="Jim McGowan" userId="e2c7446dd3aca506" providerId="LiveId" clId="{9C25796A-7B39-4A71-8A01-5B1771AE4BD7}" dt="2026-03-25T01:51:23.750" v="103" actId="108"/>
          <ac:spMkLst>
            <pc:docMk/>
            <pc:sldMk cId="1952113096" sldId="7262"/>
            <ac:spMk id="7171" creationId="{00000000-0000-0000-0000-000000000000}"/>
          </ac:spMkLst>
        </pc:spChg>
      </pc:sldChg>
      <pc:sldChg chg="modSp add mod">
        <pc:chgData name="Jim McGowan" userId="e2c7446dd3aca506" providerId="LiveId" clId="{9C25796A-7B39-4A71-8A01-5B1771AE4BD7}" dt="2026-03-25T02:12:59.982" v="180" actId="948"/>
        <pc:sldMkLst>
          <pc:docMk/>
          <pc:sldMk cId="1184281112" sldId="9586"/>
        </pc:sldMkLst>
        <pc:spChg chg="mod">
          <ac:chgData name="Jim McGowan" userId="e2c7446dd3aca506" providerId="LiveId" clId="{9C25796A-7B39-4A71-8A01-5B1771AE4BD7}" dt="2026-03-25T02:12:59.982" v="180" actId="948"/>
          <ac:spMkLst>
            <pc:docMk/>
            <pc:sldMk cId="1184281112" sldId="9586"/>
            <ac:spMk id="3" creationId="{CC114B2D-F004-F2D1-D491-250F89586F9B}"/>
          </ac:spMkLst>
        </pc:spChg>
      </pc:sldChg>
      <pc:sldChg chg="add">
        <pc:chgData name="Jim McGowan" userId="e2c7446dd3aca506" providerId="LiveId" clId="{9C25796A-7B39-4A71-8A01-5B1771AE4BD7}" dt="2026-03-25T01:08:53.785" v="76"/>
        <pc:sldMkLst>
          <pc:docMk/>
          <pc:sldMk cId="416742178" sldId="11070"/>
        </pc:sldMkLst>
      </pc:sldChg>
      <pc:sldChg chg="add">
        <pc:chgData name="Jim McGowan" userId="e2c7446dd3aca506" providerId="LiveId" clId="{9C25796A-7B39-4A71-8A01-5B1771AE4BD7}" dt="2026-03-25T01:09:33.576" v="77"/>
        <pc:sldMkLst>
          <pc:docMk/>
          <pc:sldMk cId="2355471774" sldId="11378"/>
        </pc:sldMkLst>
      </pc:sldChg>
      <pc:sldChg chg="add">
        <pc:chgData name="Jim McGowan" userId="e2c7446dd3aca506" providerId="LiveId" clId="{9C25796A-7B39-4A71-8A01-5B1771AE4BD7}" dt="2026-03-25T01:13:11" v="86"/>
        <pc:sldMkLst>
          <pc:docMk/>
          <pc:sldMk cId="2720267893" sldId="27479"/>
        </pc:sldMkLst>
      </pc:sldChg>
      <pc:sldChg chg="modSp add mod">
        <pc:chgData name="Jim McGowan" userId="e2c7446dd3aca506" providerId="LiveId" clId="{9C25796A-7B39-4A71-8A01-5B1771AE4BD7}" dt="2026-03-25T01:56:22.383" v="153"/>
        <pc:sldMkLst>
          <pc:docMk/>
          <pc:sldMk cId="2090491122" sldId="28018"/>
        </pc:sldMkLst>
        <pc:spChg chg="mod">
          <ac:chgData name="Jim McGowan" userId="e2c7446dd3aca506" providerId="LiveId" clId="{9C25796A-7B39-4A71-8A01-5B1771AE4BD7}" dt="2026-03-25T01:55:37.961" v="149" actId="108"/>
          <ac:spMkLst>
            <pc:docMk/>
            <pc:sldMk cId="2090491122" sldId="28018"/>
            <ac:spMk id="3" creationId="{83A1720A-BE41-A8DE-FC73-2361DFF55F00}"/>
          </ac:spMkLst>
        </pc:spChg>
        <pc:spChg chg="mod">
          <ac:chgData name="Jim McGowan" userId="e2c7446dd3aca506" providerId="LiveId" clId="{9C25796A-7B39-4A71-8A01-5B1771AE4BD7}" dt="2026-03-25T01:56:22.383" v="153"/>
          <ac:spMkLst>
            <pc:docMk/>
            <pc:sldMk cId="2090491122" sldId="28018"/>
            <ac:spMk id="14338" creationId="{A6F9D827-CCF4-EA7B-956E-2997BC205D89}"/>
          </ac:spMkLst>
        </pc:spChg>
      </pc:sldChg>
      <pc:sldChg chg="add">
        <pc:chgData name="Jim McGowan" userId="e2c7446dd3aca506" providerId="LiveId" clId="{9C25796A-7B39-4A71-8A01-5B1771AE4BD7}" dt="2026-03-25T01:06:38.003" v="62"/>
        <pc:sldMkLst>
          <pc:docMk/>
          <pc:sldMk cId="3921068844" sldId="28028"/>
        </pc:sldMkLst>
      </pc:sldChg>
      <pc:sldChg chg="modSp mod">
        <pc:chgData name="Jim McGowan" userId="e2c7446dd3aca506" providerId="LiveId" clId="{9C25796A-7B39-4A71-8A01-5B1771AE4BD7}" dt="2026-03-10T15:41:44.468" v="60" actId="20577"/>
        <pc:sldMkLst>
          <pc:docMk/>
          <pc:sldMk cId="2627198741" sldId="28183"/>
        </pc:sldMkLst>
        <pc:spChg chg="mod">
          <ac:chgData name="Jim McGowan" userId="e2c7446dd3aca506" providerId="LiveId" clId="{9C25796A-7B39-4A71-8A01-5B1771AE4BD7}" dt="2026-03-10T15:41:44.468" v="60" actId="20577"/>
          <ac:spMkLst>
            <pc:docMk/>
            <pc:sldMk cId="2627198741" sldId="28183"/>
            <ac:spMk id="134147" creationId="{45891637-D3BC-9C9A-5E72-327CF5F19DE6}"/>
          </ac:spMkLst>
        </pc:spChg>
      </pc:sldChg>
      <pc:sldChg chg="add">
        <pc:chgData name="Jim McGowan" userId="e2c7446dd3aca506" providerId="LiveId" clId="{9C25796A-7B39-4A71-8A01-5B1771AE4BD7}" dt="2026-03-25T01:15:10.691" v="93"/>
        <pc:sldMkLst>
          <pc:docMk/>
          <pc:sldMk cId="4195349810" sldId="28394"/>
        </pc:sldMkLst>
      </pc:sldChg>
      <pc:sldChg chg="modSp mod">
        <pc:chgData name="Jim McGowan" userId="e2c7446dd3aca506" providerId="LiveId" clId="{9C25796A-7B39-4A71-8A01-5B1771AE4BD7}" dt="2026-03-25T02:20:35.293" v="196" actId="114"/>
        <pc:sldMkLst>
          <pc:docMk/>
          <pc:sldMk cId="1498973364" sldId="28617"/>
        </pc:sldMkLst>
        <pc:spChg chg="mod">
          <ac:chgData name="Jim McGowan" userId="e2c7446dd3aca506" providerId="LiveId" clId="{9C25796A-7B39-4A71-8A01-5B1771AE4BD7}" dt="2026-03-25T02:20:35.293" v="196" actId="114"/>
          <ac:spMkLst>
            <pc:docMk/>
            <pc:sldMk cId="1498973364" sldId="28617"/>
            <ac:spMk id="68611" creationId="{00000000-0000-0000-0000-000000000000}"/>
          </ac:spMkLst>
        </pc:spChg>
      </pc:sldChg>
      <pc:sldChg chg="modSp mod">
        <pc:chgData name="Jim McGowan" userId="e2c7446dd3aca506" providerId="LiveId" clId="{9C25796A-7B39-4A71-8A01-5B1771AE4BD7}" dt="2026-03-25T02:16:30.067" v="187" actId="114"/>
        <pc:sldMkLst>
          <pc:docMk/>
          <pc:sldMk cId="2046856402" sldId="28619"/>
        </pc:sldMkLst>
        <pc:spChg chg="mod">
          <ac:chgData name="Jim McGowan" userId="e2c7446dd3aca506" providerId="LiveId" clId="{9C25796A-7B39-4A71-8A01-5B1771AE4BD7}" dt="2026-03-25T02:16:30.067" v="187" actId="114"/>
          <ac:spMkLst>
            <pc:docMk/>
            <pc:sldMk cId="2046856402" sldId="28619"/>
            <ac:spMk id="68611" creationId="{105B821B-5805-4B51-CC86-6A46E6D9D9AC}"/>
          </ac:spMkLst>
        </pc:spChg>
      </pc:sldChg>
      <pc:sldChg chg="modSp add mod">
        <pc:chgData name="Jim McGowan" userId="e2c7446dd3aca506" providerId="LiveId" clId="{9C25796A-7B39-4A71-8A01-5B1771AE4BD7}" dt="2026-03-25T01:08:18.392" v="75" actId="255"/>
        <pc:sldMkLst>
          <pc:docMk/>
          <pc:sldMk cId="2758556735" sldId="28622"/>
        </pc:sldMkLst>
        <pc:spChg chg="mod">
          <ac:chgData name="Jim McGowan" userId="e2c7446dd3aca506" providerId="LiveId" clId="{9C25796A-7B39-4A71-8A01-5B1771AE4BD7}" dt="2026-03-25T01:08:18.392" v="75" actId="255"/>
          <ac:spMkLst>
            <pc:docMk/>
            <pc:sldMk cId="2758556735" sldId="28622"/>
            <ac:spMk id="68611" creationId="{00000000-0000-0000-0000-000000000000}"/>
          </ac:spMkLst>
        </pc:spChg>
      </pc:sldChg>
      <pc:sldChg chg="modSp add mod">
        <pc:chgData name="Jim McGowan" userId="e2c7446dd3aca506" providerId="LiveId" clId="{9C25796A-7B39-4A71-8A01-5B1771AE4BD7}" dt="2026-03-25T01:49:26.664" v="96" actId="108"/>
        <pc:sldMkLst>
          <pc:docMk/>
          <pc:sldMk cId="1127974488" sldId="28623"/>
        </pc:sldMkLst>
        <pc:spChg chg="mod">
          <ac:chgData name="Jim McGowan" userId="e2c7446dd3aca506" providerId="LiveId" clId="{9C25796A-7B39-4A71-8A01-5B1771AE4BD7}" dt="2026-03-25T01:49:26.664" v="96" actId="108"/>
          <ac:spMkLst>
            <pc:docMk/>
            <pc:sldMk cId="1127974488" sldId="28623"/>
            <ac:spMk id="134147" creationId="{00000000-0000-0000-0000-000000000000}"/>
          </ac:spMkLst>
        </pc:spChg>
      </pc:sldChg>
      <pc:sldChg chg="modSp add mod">
        <pc:chgData name="Jim McGowan" userId="e2c7446dd3aca506" providerId="LiveId" clId="{9C25796A-7B39-4A71-8A01-5B1771AE4BD7}" dt="2026-03-25T02:20:17.991" v="194" actId="404"/>
        <pc:sldMkLst>
          <pc:docMk/>
          <pc:sldMk cId="1392155068" sldId="28624"/>
        </pc:sldMkLst>
        <pc:spChg chg="mod">
          <ac:chgData name="Jim McGowan" userId="e2c7446dd3aca506" providerId="LiveId" clId="{9C25796A-7B39-4A71-8A01-5B1771AE4BD7}" dt="2026-03-25T02:20:17.991" v="194" actId="404"/>
          <ac:spMkLst>
            <pc:docMk/>
            <pc:sldMk cId="1392155068" sldId="28624"/>
            <ac:spMk id="68611" creationId="{00000000-0000-0000-0000-000000000000}"/>
          </ac:spMkLst>
        </pc:spChg>
      </pc:sldChg>
      <pc:sldChg chg="modSp add mod">
        <pc:chgData name="Jim McGowan" userId="e2c7446dd3aca506" providerId="LiveId" clId="{9C25796A-7B39-4A71-8A01-5B1771AE4BD7}" dt="2026-03-25T02:20:16.905" v="193" actId="404"/>
        <pc:sldMkLst>
          <pc:docMk/>
          <pc:sldMk cId="905719142" sldId="28625"/>
        </pc:sldMkLst>
        <pc:spChg chg="mod">
          <ac:chgData name="Jim McGowan" userId="e2c7446dd3aca506" providerId="LiveId" clId="{9C25796A-7B39-4A71-8A01-5B1771AE4BD7}" dt="2026-03-25T02:20:16.905" v="193" actId="404"/>
          <ac:spMkLst>
            <pc:docMk/>
            <pc:sldMk cId="905719142" sldId="28625"/>
            <ac:spMk id="68611" creationId="{00000000-0000-0000-0000-000000000000}"/>
          </ac:spMkLst>
        </pc:spChg>
      </pc:sldChg>
      <pc:sldChg chg="modSp add mod">
        <pc:chgData name="Jim McGowan" userId="e2c7446dd3aca506" providerId="LiveId" clId="{9C25796A-7B39-4A71-8A01-5B1771AE4BD7}" dt="2026-03-25T02:20:15.210" v="192" actId="404"/>
        <pc:sldMkLst>
          <pc:docMk/>
          <pc:sldMk cId="1022775774" sldId="28626"/>
        </pc:sldMkLst>
        <pc:spChg chg="mod">
          <ac:chgData name="Jim McGowan" userId="e2c7446dd3aca506" providerId="LiveId" clId="{9C25796A-7B39-4A71-8A01-5B1771AE4BD7}" dt="2026-03-25T02:20:15.210" v="192" actId="404"/>
          <ac:spMkLst>
            <pc:docMk/>
            <pc:sldMk cId="1022775774" sldId="28626"/>
            <ac:spMk id="68611" creationId="{00000000-0000-0000-0000-000000000000}"/>
          </ac:spMkLst>
        </pc:spChg>
      </pc:sldChg>
      <pc:sldChg chg="modSp add mod">
        <pc:chgData name="Jim McGowan" userId="e2c7446dd3aca506" providerId="LiveId" clId="{9C25796A-7B39-4A71-8A01-5B1771AE4BD7}" dt="2026-03-25T02:13:28.859" v="181" actId="108"/>
        <pc:sldMkLst>
          <pc:docMk/>
          <pc:sldMk cId="288612166" sldId="28627"/>
        </pc:sldMkLst>
        <pc:spChg chg="mod">
          <ac:chgData name="Jim McGowan" userId="e2c7446dd3aca506" providerId="LiveId" clId="{9C25796A-7B39-4A71-8A01-5B1771AE4BD7}" dt="2026-03-25T02:13:28.859" v="181" actId="108"/>
          <ac:spMkLst>
            <pc:docMk/>
            <pc:sldMk cId="288612166" sldId="28627"/>
            <ac:spMk id="3" creationId="{CC114B2D-F004-F2D1-D491-250F89586F9B}"/>
          </ac:spMkLst>
        </pc:spChg>
      </pc:sldChg>
      <pc:sldChg chg="add">
        <pc:chgData name="Jim McGowan" userId="e2c7446dd3aca506" providerId="LiveId" clId="{9C25796A-7B39-4A71-8A01-5B1771AE4BD7}" dt="2026-03-25T01:14:09.892" v="91"/>
        <pc:sldMkLst>
          <pc:docMk/>
          <pc:sldMk cId="3517825073" sldId="28628"/>
        </pc:sldMkLst>
      </pc:sldChg>
      <pc:sldChg chg="add">
        <pc:chgData name="Jim McGowan" userId="e2c7446dd3aca506" providerId="LiveId" clId="{9C25796A-7B39-4A71-8A01-5B1771AE4BD7}" dt="2026-03-25T01:14:09.892" v="91"/>
        <pc:sldMkLst>
          <pc:docMk/>
          <pc:sldMk cId="3549559988" sldId="28629"/>
        </pc:sldMkLst>
      </pc:sldChg>
      <pc:sldChg chg="modSp add mod">
        <pc:chgData name="Jim McGowan" userId="e2c7446dd3aca506" providerId="LiveId" clId="{9C25796A-7B39-4A71-8A01-5B1771AE4BD7}" dt="2026-03-25T02:23:02.428" v="200" actId="255"/>
        <pc:sldMkLst>
          <pc:docMk/>
          <pc:sldMk cId="844079782" sldId="28630"/>
        </pc:sldMkLst>
        <pc:spChg chg="mod">
          <ac:chgData name="Jim McGowan" userId="e2c7446dd3aca506" providerId="LiveId" clId="{9C25796A-7B39-4A71-8A01-5B1771AE4BD7}" dt="2026-03-25T02:23:02.428" v="200" actId="255"/>
          <ac:spMkLst>
            <pc:docMk/>
            <pc:sldMk cId="844079782" sldId="28630"/>
            <ac:spMk id="68611" creationId="{00000000-0000-0000-0000-000000000000}"/>
          </ac:spMkLst>
        </pc:spChg>
      </pc:sldChg>
      <pc:sldChg chg="add">
        <pc:chgData name="Jim McGowan" userId="e2c7446dd3aca506" providerId="LiveId" clId="{9C25796A-7B39-4A71-8A01-5B1771AE4BD7}" dt="2026-03-25T01:14:47.918" v="92"/>
        <pc:sldMkLst>
          <pc:docMk/>
          <pc:sldMk cId="4006729269" sldId="2863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a:t>099 </a:t>
            </a:r>
            <a:r>
              <a:rPr lang="en-US" sz="1400" dirty="0"/>
              <a:t>Acts 17v1-34 </a:t>
            </a:r>
          </a:p>
          <a:p>
            <a:pPr>
              <a:defRPr/>
            </a:pPr>
            <a:r>
              <a:rPr lang="en-US" sz="1400" dirty="0"/>
              <a:t>03-25-2026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3/25/2026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67CA8-914A-D0DA-0DC0-2CEAF74B7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8B1D0-80DC-A707-BE5A-FE566AE1B359}"/>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311DB87-B143-DF09-C454-88B6F9C1A5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E9CF1B-1A0D-E6B3-C6AB-1B055E910C98}"/>
              </a:ext>
            </a:extLst>
          </p:cNvPr>
          <p:cNvSpPr>
            <a:spLocks noGrp="1"/>
          </p:cNvSpPr>
          <p:nvPr>
            <p:ph type="sldNum" sz="quarter" idx="5"/>
          </p:nvPr>
        </p:nvSpPr>
        <p:spPr/>
        <p:txBody>
          <a:bodyPr/>
          <a:lstStyle/>
          <a:p>
            <a:fld id="{3D084339-C7C3-4022-975D-A91B6BCBB8E5}" type="slidenum">
              <a:rPr lang="en-US" altLang="en-US" smtClean="0"/>
              <a:pPr/>
              <a:t>113</a:t>
            </a:fld>
            <a:endParaRPr lang="en-US" altLang="en-US" dirty="0"/>
          </a:p>
        </p:txBody>
      </p:sp>
    </p:spTree>
    <p:extLst>
      <p:ext uri="{BB962C8B-B14F-4D97-AF65-F5344CB8AC3E}">
        <p14:creationId xmlns:p14="http://schemas.microsoft.com/office/powerpoint/2010/main" val="24780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114</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118</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164</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189</a:t>
            </a:fld>
            <a:endParaRPr lang="en-US"/>
          </a:p>
        </p:txBody>
      </p:sp>
    </p:spTree>
    <p:extLst>
      <p:ext uri="{BB962C8B-B14F-4D97-AF65-F5344CB8AC3E}">
        <p14:creationId xmlns:p14="http://schemas.microsoft.com/office/powerpoint/2010/main" val="238492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32</a:t>
            </a:fld>
            <a:endParaRPr lang="en-US" altLang="en-US" dirty="0"/>
          </a:p>
        </p:txBody>
      </p:sp>
    </p:spTree>
    <p:extLst>
      <p:ext uri="{BB962C8B-B14F-4D97-AF65-F5344CB8AC3E}">
        <p14:creationId xmlns:p14="http://schemas.microsoft.com/office/powerpoint/2010/main" val="248207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59</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67</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69</a:t>
            </a:fld>
            <a:endParaRPr lang="en-US" dirty="0"/>
          </a:p>
        </p:txBody>
      </p:sp>
    </p:spTree>
    <p:extLst>
      <p:ext uri="{BB962C8B-B14F-4D97-AF65-F5344CB8AC3E}">
        <p14:creationId xmlns:p14="http://schemas.microsoft.com/office/powerpoint/2010/main" val="360678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76</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77</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92</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111</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2.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customXml" Target="../ink/ink1.xml"/><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customXml" Target="../ink/ink2.xml"/><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customXml" Target="../ink/ink3.xml"/><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customXml" Target="../ink/ink4.xml"/><Relationship Id="rId4" Type="http://schemas.openxmlformats.org/officeDocument/2006/relationships/image" Target="../media/image29.png"/></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Amphipolis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Apollonia, they came to Thessalonica, where there was a synagogue of the Jews.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the Scriptures,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1238414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witness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26390625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626768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36764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the Scriptures,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3962805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640985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0"/>
            <a:ext cx="6553200" cy="2285999"/>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338546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E2B27-9F8A-50C7-4668-04B0518B4D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0406A2-1CA7-456E-4616-F45FA3670376}"/>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witness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12CD973-31AA-8558-1A28-87B605DF631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5E21467A-1A19-CBEA-491A-9617F1A8995D}"/>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9024926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591F5-E94A-8700-518F-7762AE4FCCA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A4238AE-06D7-B2A9-9738-5F716380F799}"/>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D8D0CC18-ED0A-24B1-D99D-578A2A3BC293}"/>
              </a:ext>
            </a:extLst>
          </p:cNvPr>
          <p:cNvSpPr>
            <a:spLocks noGrp="1" noChangeArrowheads="1"/>
          </p:cNvSpPr>
          <p:nvPr>
            <p:ph type="body" idx="1"/>
          </p:nvPr>
        </p:nvSpPr>
        <p:spPr>
          <a:xfrm>
            <a:off x="1981200" y="2286000"/>
            <a:ext cx="6358504" cy="22860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Before the </a:t>
            </a:r>
            <a:r>
              <a:rPr lang="en-US" sz="2800" dirty="0" err="1">
                <a:effectLst>
                  <a:outerShdw blurRad="38100" dist="38100" dir="2700000" algn="tl">
                    <a:srgbClr val="000000">
                      <a:alpha val="43137"/>
                    </a:srgbClr>
                  </a:outerShdw>
                </a:effectLst>
                <a:latin typeface="Calibri" panose="020F0502020204030204" pitchFamily="34" charset="0"/>
              </a:rPr>
              <a:t>Aeropagus</a:t>
            </a:r>
            <a:r>
              <a:rPr lang="en-US" sz="2800" dirty="0">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D7F10587-222A-B2DC-F49C-05D983D0BBE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94955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DB350-74AF-28A0-2CD5-438EAA7FE50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439B407-FB09-0AEA-2D12-787A3D25595C}"/>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43FE6031-BBAD-8039-89A0-8707259CF1A1}"/>
              </a:ext>
            </a:extLst>
          </p:cNvPr>
          <p:cNvSpPr>
            <a:spLocks noGrp="1" noChangeArrowheads="1"/>
          </p:cNvSpPr>
          <p:nvPr>
            <p:ph type="body" idx="1"/>
          </p:nvPr>
        </p:nvSpPr>
        <p:spPr>
          <a:xfrm>
            <a:off x="1981200" y="2286000"/>
            <a:ext cx="6358504" cy="25146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Before the </a:t>
            </a:r>
            <a:r>
              <a:rPr lang="en-US" sz="2800" dirty="0" err="1">
                <a:effectLst>
                  <a:outerShdw blurRad="38100" dist="38100" dir="2700000" algn="tl">
                    <a:srgbClr val="000000">
                      <a:alpha val="43137"/>
                    </a:srgbClr>
                  </a:outerShdw>
                </a:effectLst>
                <a:latin typeface="Calibri" panose="020F0502020204030204" pitchFamily="34" charset="0"/>
              </a:rPr>
              <a:t>Aeropagus</a:t>
            </a:r>
            <a:r>
              <a:rPr lang="en-US" sz="2800" dirty="0">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52F6CD71-FE9C-F6D7-E5D1-61BED79B756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20294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74B78-73C9-3747-ECCF-888DEBA9497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20CA9E-8669-6F6A-5B59-B7100D178A5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17:18a-b</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Opponents</a:t>
            </a:r>
          </a:p>
        </p:txBody>
      </p:sp>
      <p:sp>
        <p:nvSpPr>
          <p:cNvPr id="161795" name="Rectangle 3">
            <a:extLst>
              <a:ext uri="{FF2B5EF4-FFF2-40B4-BE49-F238E27FC236}">
                <a16:creationId xmlns:a16="http://schemas.microsoft.com/office/drawing/2014/main" id="{96516E3E-CD22-A8B2-761E-734CC4FBA640}"/>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Epicureans (18a)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Stoics (18b)</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BD3DE56-3F34-00D5-45D8-7D61426FAA2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782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111489" y="1784299"/>
            <a:ext cx="1773800" cy="67173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028868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70275-9CFB-8221-75F2-14535D26E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980FE5F-61C5-A7CB-F2DA-E2297DFE8BCD}"/>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17:18a-b</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Opponents</a:t>
            </a:r>
          </a:p>
        </p:txBody>
      </p:sp>
      <p:sp>
        <p:nvSpPr>
          <p:cNvPr id="161795" name="Rectangle 3">
            <a:extLst>
              <a:ext uri="{FF2B5EF4-FFF2-40B4-BE49-F238E27FC236}">
                <a16:creationId xmlns:a16="http://schemas.microsoft.com/office/drawing/2014/main" id="{8E7BABB4-543B-DB3B-2F7B-BEC34B8411AE}"/>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Epicureans (18a)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Stoics (18b)</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85379E3-3EDA-D433-9C1B-A6ADEC613D1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64436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0"/>
            <a:ext cx="10972800" cy="5212080"/>
          </a:xfrm>
        </p:spPr>
        <p:txBody>
          <a:bodyPr/>
          <a:lstStyle/>
          <a:p>
            <a:pPr marL="0" indent="0" algn="just" rtl="0">
              <a:lnSpc>
                <a:spcPct val="100000"/>
              </a:lnSpc>
              <a:buNone/>
            </a:pPr>
            <a:r>
              <a:rPr lang="en-US" dirty="0">
                <a:effectLst>
                  <a:outerShdw blurRad="38100" dist="38100" dir="2700000" algn="tl">
                    <a:srgbClr val="000000">
                      <a:alpha val="43137"/>
                    </a:srgbClr>
                  </a:outerShdw>
                </a:effectLst>
              </a:rPr>
              <a:t>“</a:t>
            </a:r>
            <a:r>
              <a:rPr lang="en-US" b="0" i="0" dirty="0">
                <a:effectLst>
                  <a:outerShdw blurRad="38100" dist="38100" dir="2700000" algn="tl">
                    <a:srgbClr val="000000">
                      <a:alpha val="43137"/>
                    </a:srgbClr>
                  </a:outerShdw>
                </a:effectLst>
              </a:rPr>
              <a:t>The first group followed the teachings of Epicurus, a Greek philosopher who lived between the years 341-270 B.C. Epicureanism began with the search for pure truth by reason. However, since this search was considered to be hopeless, the chief end of man was to try to find happiness. Pleasure, not knowledge, should be the goal of life. Epicureans believed that the gods live in eternal calm but away from the lives of man and that, unlike the gods, man has no afterlife either to fear or to hope for. Because there is no afterlife for either the good or the bad, they believed that man should make the best of his life here. While Epicureans were not theological atheists, they were practical atheists. Eventually, this philosophical movement degenerated into a life of sensualism. Among the more famous Epicurean poets were Lucretius and Horace.”</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323608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5EBB4-A398-A7D0-E8DB-8B69572D080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E9368C-C93F-3CE2-E335-6207AAE68CB6}"/>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17:18a-b</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Opponents</a:t>
            </a:r>
          </a:p>
        </p:txBody>
      </p:sp>
      <p:sp>
        <p:nvSpPr>
          <p:cNvPr id="161795" name="Rectangle 3">
            <a:extLst>
              <a:ext uri="{FF2B5EF4-FFF2-40B4-BE49-F238E27FC236}">
                <a16:creationId xmlns:a16="http://schemas.microsoft.com/office/drawing/2014/main" id="{D35F7E5C-9C65-B2E6-7A25-8FBAEB599612}"/>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Epicureans (18a)</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Stoics (18b)</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7D21C99-0F54-CD04-D1DC-391CC267FDB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16822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FE4C-287E-F68C-E8C7-DA08D416571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05B821B-5805-4B51-CC86-6A46E6D9D9AC}"/>
              </a:ext>
            </a:extLst>
          </p:cNvPr>
          <p:cNvSpPr>
            <a:spLocks noGrp="1" noChangeArrowheads="1"/>
          </p:cNvSpPr>
          <p:nvPr>
            <p:ph type="body" idx="1"/>
          </p:nvPr>
        </p:nvSpPr>
        <p:spPr>
          <a:xfrm>
            <a:off x="609600" y="1283790"/>
            <a:ext cx="10972800" cy="5212080"/>
          </a:xfrm>
        </p:spPr>
        <p:txBody>
          <a:bodyPr/>
          <a:lstStyle/>
          <a:p>
            <a:pPr marL="0" indent="0" algn="just">
              <a:lnSpc>
                <a:spcPct val="100000"/>
              </a:lnSpc>
              <a:buNone/>
            </a:pPr>
            <a:r>
              <a:rPr lang="en-US" dirty="0">
                <a:effectLst>
                  <a:outerShdw blurRad="38100" dist="38100" dir="2700000" algn="tl">
                    <a:srgbClr val="000000">
                      <a:alpha val="43137"/>
                    </a:srgbClr>
                  </a:outerShdw>
                </a:effectLst>
              </a:rPr>
              <a:t>“The second type of Greek philosophers Paul encountered were the Stoics. They were followers of Zeno (ca. 334-262 B.C.) and </a:t>
            </a:r>
            <a:r>
              <a:rPr lang="en-US" i="1" dirty="0" err="1">
                <a:effectLst>
                  <a:outerShdw blurRad="38100" dist="38100" dir="2700000" algn="tl">
                    <a:srgbClr val="000000">
                      <a:alpha val="43137"/>
                    </a:srgbClr>
                  </a:outerShdw>
                </a:effectLst>
              </a:rPr>
              <a:t>Chrysippus</a:t>
            </a:r>
            <a:r>
              <a:rPr lang="en-US" dirty="0">
                <a:effectLst>
                  <a:outerShdw blurRad="38100" dist="38100" dir="2700000" algn="tl">
                    <a:srgbClr val="000000">
                      <a:alpha val="43137"/>
                    </a:srgbClr>
                  </a:outerShdw>
                </a:effectLst>
              </a:rPr>
              <a:t> (ca. 279-206 B.C.). Zeno taught in the </a:t>
            </a:r>
            <a:r>
              <a:rPr lang="en-US" i="1" dirty="0">
                <a:effectLst>
                  <a:outerShdw blurRad="38100" dist="38100" dir="2700000" algn="tl">
                    <a:srgbClr val="000000">
                      <a:alpha val="43137"/>
                    </a:srgbClr>
                  </a:outerShdw>
                </a:effectLst>
              </a:rPr>
              <a:t>Stoa </a:t>
            </a:r>
            <a:r>
              <a:rPr lang="en-US" i="1" dirty="0" err="1">
                <a:effectLst>
                  <a:outerShdw blurRad="38100" dist="38100" dir="2700000" algn="tl">
                    <a:srgbClr val="000000">
                      <a:alpha val="43137"/>
                    </a:srgbClr>
                  </a:outerShdw>
                </a:effectLst>
              </a:rPr>
              <a:t>Poikile</a:t>
            </a:r>
            <a:r>
              <a:rPr 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(‘Painted </a:t>
            </a:r>
            <a:r>
              <a:rPr lang="en-US" dirty="0" err="1">
                <a:effectLst>
                  <a:outerShdw blurRad="38100" dist="38100" dir="2700000" algn="tl">
                    <a:srgbClr val="000000">
                      <a:alpha val="43137"/>
                    </a:srgbClr>
                  </a:outerShdw>
                </a:effectLst>
              </a:rPr>
              <a:t>Porchm</a:t>
            </a:r>
            <a:r>
              <a:rPr lang="en-US" dirty="0">
                <a:effectLst>
                  <a:outerShdw blurRad="38100" dist="38100" dir="2700000" algn="tl">
                    <a:srgbClr val="000000">
                      <a:alpha val="43137"/>
                    </a:srgbClr>
                  </a:outerShdw>
                </a:effectLst>
              </a:rPr>
              <a:t>’). Therefore, his philosophy became known as ‘Stoicism.’ According to the Stoics, wisdom lay in being free from intense emotionalism. Therefore, man had to submit to natural law and learn to live comfortably with nature. The highest expression of this life was reason. To be virtuous was to live in harmony with reason, and this was the only good. Not to be virtuous was the only evil. All other things, such as death or pleasure or pain, were indifferent. Theologically, Stoics were pantheists.”</a:t>
            </a:r>
          </a:p>
        </p:txBody>
      </p:sp>
      <p:sp>
        <p:nvSpPr>
          <p:cNvPr id="4" name="Text Box 5">
            <a:extLst>
              <a:ext uri="{FF2B5EF4-FFF2-40B4-BE49-F238E27FC236}">
                <a16:creationId xmlns:a16="http://schemas.microsoft.com/office/drawing/2014/main" id="{1A626131-D704-ECE2-AC0C-73457E881FC5}"/>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366-67</a:t>
            </a:r>
          </a:p>
        </p:txBody>
      </p:sp>
      <p:pic>
        <p:nvPicPr>
          <p:cNvPr id="5" name="Picture 4">
            <a:extLst>
              <a:ext uri="{FF2B5EF4-FFF2-40B4-BE49-F238E27FC236}">
                <a16:creationId xmlns:a16="http://schemas.microsoft.com/office/drawing/2014/main" id="{1DCA5694-FE3D-9992-B0CB-F45123BA11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BF2ED62-380C-EB00-246C-3DF3A5861EBF}"/>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20468564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buNone/>
            </a:pPr>
            <a:r>
              <a:rPr lang="en-US" dirty="0">
                <a:effectLst>
                  <a:outerShdw blurRad="38100" dist="38100" dir="2700000" algn="tl">
                    <a:srgbClr val="000000">
                      <a:alpha val="43137"/>
                    </a:srgbClr>
                  </a:outerShdw>
                </a:effectLst>
              </a:rPr>
              <a:t>“In their view, the purpose of the gods was in directing history, and man had only to align himself with the gods in this purpose. They viewed the gods as the ‘world soul.’ The Stoic ideal was to be absolutely brave in the face of pain and death because pain and death were not evils. Man was also to be unmoved by either joy or grief. There was a stern self-repression on the basis of human self-sufficiency. The goal was absolute contentment because pleasure was not good. Absolute justice was not to be influenced by pleasures or favor. Stoics stressed the rational over the emotional in man. They stressed, individual self-sufficiency, including the right to commit suicide. The ideal was a stern and unending endurance. This philosophy was especially attractive to the Roman mind. Seneca was one of the famous Roman Stoics, as were Epictetus and Marcus Aurelius.”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366-67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4921693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1E0EC-19DF-0162-FFB2-96BC2DD35A4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AA1BA06-7887-64F3-A649-AE770E0C47B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53430E70-E9A9-15FA-9BCA-1C22350EC2C5}"/>
              </a:ext>
            </a:extLst>
          </p:cNvPr>
          <p:cNvSpPr>
            <a:spLocks noGrp="1" noChangeArrowheads="1"/>
          </p:cNvSpPr>
          <p:nvPr>
            <p:ph type="body" idx="1"/>
          </p:nvPr>
        </p:nvSpPr>
        <p:spPr>
          <a:xfrm>
            <a:off x="1981200" y="2286000"/>
            <a:ext cx="6358504" cy="25146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Before the </a:t>
            </a:r>
            <a:r>
              <a:rPr lang="en-US" sz="2800" dirty="0" err="1">
                <a:effectLst>
                  <a:outerShdw blurRad="38100" dist="38100" dir="2700000" algn="tl">
                    <a:srgbClr val="000000">
                      <a:alpha val="43137"/>
                    </a:srgbClr>
                  </a:outerShdw>
                </a:effectLst>
                <a:latin typeface="Calibri" panose="020F0502020204030204" pitchFamily="34" charset="0"/>
              </a:rPr>
              <a:t>Aeropagus</a:t>
            </a:r>
            <a:r>
              <a:rPr lang="en-US" sz="2800" dirty="0">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C9199B35-4F26-64CF-378C-C47065BCD6E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532100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17:18c-d</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Mockery</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Babbler (18c)</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Resurrection (18d)</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610722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17:18c-d</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Mockery</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Babbler (18c)</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Resurrection (18d)</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194433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buNone/>
            </a:pPr>
            <a:r>
              <a:rPr lang="en-US" dirty="0">
                <a:effectLst>
                  <a:outerShdw blurRad="38100" dist="38100" dir="2700000" algn="tl">
                    <a:srgbClr val="000000">
                      <a:alpha val="43137"/>
                    </a:srgbClr>
                  </a:outerShdw>
                </a:effectLst>
              </a:rPr>
              <a:t>“The Epicureans and the Stoics mocked Paul, calling him a babbler (v. 18b). The Greek word for ‘babbler’ is </a:t>
            </a:r>
            <a:r>
              <a:rPr lang="en-US" i="1" dirty="0" err="1">
                <a:effectLst>
                  <a:outerShdw blurRad="38100" dist="38100" dir="2700000" algn="tl">
                    <a:srgbClr val="000000">
                      <a:alpha val="43137"/>
                    </a:srgbClr>
                  </a:outerShdw>
                </a:effectLst>
              </a:rPr>
              <a:t>spermologos</a:t>
            </a:r>
            <a:r>
              <a:rPr lang="en-US" dirty="0">
                <a:effectLst>
                  <a:outerShdw blurRad="38100" dist="38100" dir="2700000" algn="tl">
                    <a:srgbClr val="000000">
                      <a:alpha val="43137"/>
                    </a:srgbClr>
                  </a:outerShdw>
                </a:effectLst>
              </a:rPr>
              <a:t>. Aristotle and Aristophanes used the term of crows or daws picking up grain in the fields. Plutarch used it of small carnivorous birds. Hence, the term often means ‘seed picker,’ ‘scavenger,’ or ‘</a:t>
            </a:r>
            <a:r>
              <a:rPr lang="en-US" dirty="0" err="1">
                <a:effectLst>
                  <a:outerShdw blurRad="38100" dist="38100" dir="2700000" algn="tl">
                    <a:srgbClr val="000000">
                      <a:alpha val="43137"/>
                    </a:srgbClr>
                  </a:outerShdw>
                </a:effectLst>
              </a:rPr>
              <a:t>scrapmonger</a:t>
            </a:r>
            <a:r>
              <a:rPr lang="en-US" dirty="0">
                <a:effectLst>
                  <a:outerShdw blurRad="38100" dist="38100" dir="2700000" algn="tl">
                    <a:srgbClr val="000000">
                      <a:alpha val="43137"/>
                    </a:srgbClr>
                  </a:outerShdw>
                </a:effectLst>
              </a:rPr>
              <a:t>.’ Paul was seen as one who took learning here and there and passed it on as his own. He was considered a loquacious person with nothing to say, and so they mocked, ‘Let us see what this little seed picker is going to say.’ This would have been an Epicurean question.”</a:t>
            </a:r>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4989733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17:18c-d</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Mockery</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Babbler (18c)</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(18d)</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33189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13034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21405" y="2865373"/>
            <a:ext cx="1353967" cy="56362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3429434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9909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12AB-4199-7BB9-55C9-200915B246A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E2BCAE1-6F13-1570-2B3B-BD6E67FC5646}"/>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F4CCC7D8-4EE6-4A36-CE3A-2CEC43A3132D}"/>
              </a:ext>
            </a:extLst>
          </p:cNvPr>
          <p:cNvSpPr>
            <a:spLocks noGrp="1" noChangeArrowheads="1"/>
          </p:cNvSpPr>
          <p:nvPr>
            <p:ph type="body" idx="1"/>
          </p:nvPr>
        </p:nvSpPr>
        <p:spPr>
          <a:xfrm>
            <a:off x="1981200" y="2286000"/>
            <a:ext cx="6358504" cy="25146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Before the </a:t>
            </a: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Aeropagus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A4327945-D9D6-D567-F182-0DC430C10BB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237606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5BDB-FCD8-08BC-9F6A-9E3DC91F442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FC3A08A-45F1-59AF-D9F9-0C49B769D76A}"/>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17:19-21</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Before the </a:t>
            </a:r>
            <a:r>
              <a:rPr lang="en-US" sz="2800" dirty="0" err="1">
                <a:solidFill>
                  <a:srgbClr val="FFFFCC"/>
                </a:solidFill>
                <a:effectLst>
                  <a:outerShdw blurRad="38100" dist="38100" dir="2700000" algn="tl">
                    <a:srgbClr val="000000">
                      <a:alpha val="43137"/>
                    </a:srgbClr>
                  </a:outerShdw>
                </a:effectLst>
                <a:latin typeface="+mn-lt"/>
                <a:ea typeface="+mn-ea"/>
                <a:cs typeface="+mn-cs"/>
              </a:rPr>
              <a:t>Aeropagus</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86E6A659-2D0B-3FA7-84A2-FC1DD0131C77}"/>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Transfer (19a)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Need to explain strange teachings (19b-21)</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FD3934C-AEE2-72BC-0926-AC24F45DA32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485577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9C802-03E9-D9FF-2FF7-36CE3EB6482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92FD36F-602C-E5FA-EE1B-F3B1FDA176D6}"/>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17:19-21</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Before the </a:t>
            </a:r>
            <a:r>
              <a:rPr lang="en-US" sz="2800" dirty="0" err="1">
                <a:solidFill>
                  <a:srgbClr val="FFFFCC"/>
                </a:solidFill>
                <a:effectLst>
                  <a:outerShdw blurRad="38100" dist="38100" dir="2700000" algn="tl">
                    <a:srgbClr val="000000">
                      <a:alpha val="43137"/>
                    </a:srgbClr>
                  </a:outerShdw>
                </a:effectLst>
                <a:latin typeface="+mn-lt"/>
                <a:ea typeface="+mn-ea"/>
                <a:cs typeface="+mn-cs"/>
              </a:rPr>
              <a:t>Aeropagus</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8869C86A-1FE1-7D52-CDC3-58830CC55BAE}"/>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Transfer (19a)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Need to explain strange teachings (19b-21)</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49FC1EC-FBFA-B25F-89D8-E093E02A516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189418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6596C-3F33-1940-57C9-06AA43A91F8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97A6C9-F073-161C-ED7C-D58B4681842A}"/>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17:19-21</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Before the </a:t>
            </a:r>
            <a:r>
              <a:rPr lang="en-US" sz="2800" dirty="0" err="1">
                <a:solidFill>
                  <a:srgbClr val="FFFFCC"/>
                </a:solidFill>
                <a:effectLst>
                  <a:outerShdw blurRad="38100" dist="38100" dir="2700000" algn="tl">
                    <a:srgbClr val="000000">
                      <a:alpha val="43137"/>
                    </a:srgbClr>
                  </a:outerShdw>
                </a:effectLst>
                <a:latin typeface="+mn-lt"/>
                <a:ea typeface="+mn-ea"/>
                <a:cs typeface="+mn-cs"/>
              </a:rPr>
              <a:t>Aeropagus</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65B02C25-2752-1697-65E0-0E0F66142557}"/>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Transfer (19a)</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Need to explain strange teachings (19b-21)</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6B8D4BB-B506-09AF-9EB5-48B05DC98C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52927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speech (22-31)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759150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7215375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4970715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1466452386"/>
              </p:ext>
            </p:extLst>
          </p:nvPr>
        </p:nvGraphicFramePr>
        <p:xfrm>
          <a:off x="609600" y="280416"/>
          <a:ext cx="11038133" cy="6217920"/>
        </p:xfrm>
        <a:graphic>
          <a:graphicData uri="http://schemas.openxmlformats.org/drawingml/2006/table">
            <a:tbl>
              <a:tblPr/>
              <a:tblGrid>
                <a:gridCol w="3357173">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356616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Amphipolis (1b)</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Apollina (1a)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Thessalonica (1c)</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Journey</a:t>
            </a:r>
          </a:p>
        </p:txBody>
      </p:sp>
    </p:spTree>
    <p:extLst>
      <p:ext uri="{BB962C8B-B14F-4D97-AF65-F5344CB8AC3E}">
        <p14:creationId xmlns:p14="http://schemas.microsoft.com/office/powerpoint/2010/main" val="11451740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4801314"/>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men who suppress the truth in unrighteousness, </a:t>
            </a:r>
            <a:r>
              <a:rPr lang="en-US" sz="3200" baseline="30000" dirty="0">
                <a:effectLst>
                  <a:outerShdw blurRad="38100" dist="38100" dir="2700000" algn="tl">
                    <a:srgbClr val="000000">
                      <a:alpha val="43137"/>
                    </a:srgbClr>
                  </a:outerShdw>
                </a:effectLst>
                <a:latin typeface="Calibri" panose="020F0502020204030204" pitchFamily="34" charset="0"/>
              </a:rPr>
              <a:t>19</a:t>
            </a:r>
            <a:r>
              <a:rPr lang="en-US" sz="3200" dirty="0">
                <a:effectLst>
                  <a:outerShdw blurRad="38100" dist="38100" dir="2700000" algn="tl">
                    <a:srgbClr val="000000">
                      <a:alpha val="43137"/>
                    </a:srgbClr>
                  </a:outerShdw>
                </a:effectLst>
                <a:latin typeface="Calibri" panose="020F0502020204030204" pitchFamily="34" charset="0"/>
              </a:rPr>
              <a:t> because that which is known about God is evident within them; for God made it evident to them. </a:t>
            </a:r>
            <a:r>
              <a:rPr lang="en-US" sz="3200" baseline="30000" dirty="0">
                <a:effectLst>
                  <a:outerShdw blurRad="38100" dist="38100" dir="2700000" algn="tl">
                    <a:srgbClr val="000000">
                      <a:alpha val="43137"/>
                    </a:srgbClr>
                  </a:outerShdw>
                </a:effectLst>
                <a:latin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clearly seen, being understood through what has been made, so that they are without excuse. </a:t>
            </a:r>
          </a:p>
        </p:txBody>
      </p:sp>
    </p:spTree>
    <p:extLst>
      <p:ext uri="{BB962C8B-B14F-4D97-AF65-F5344CB8AC3E}">
        <p14:creationId xmlns:p14="http://schemas.microsoft.com/office/powerpoint/2010/main" val="8700919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2694-C1DD-98A0-C5FA-47E4E92A18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A26CB80-A97E-0D17-CAAF-A1721FF1D71E}"/>
              </a:ext>
            </a:extLst>
          </p:cNvPr>
          <p:cNvSpPr>
            <a:spLocks noGrp="1" noChangeArrowheads="1"/>
          </p:cNvSpPr>
          <p:nvPr>
            <p:ph type="body" idx="1"/>
          </p:nvPr>
        </p:nvSpPr>
        <p:spPr>
          <a:xfrm>
            <a:off x="1524000" y="1676400"/>
            <a:ext cx="7366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7C6C225-6B55-0ECB-B8EF-2EAFCD49BFC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2F03D6F9-6662-03A2-456C-E4D8B6844F81}"/>
              </a:ext>
            </a:extLst>
          </p:cNvPr>
          <p:cNvSpPr txBox="1">
            <a:spLocks noChangeArrowheads="1"/>
          </p:cNvSpPr>
          <p:nvPr/>
        </p:nvSpPr>
        <p:spPr bwMode="auto">
          <a:xfrm>
            <a:off x="2738437" y="1524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God’s Attributes</a:t>
            </a:r>
          </a:p>
        </p:txBody>
      </p:sp>
    </p:spTree>
    <p:extLst>
      <p:ext uri="{BB962C8B-B14F-4D97-AF65-F5344CB8AC3E}">
        <p14:creationId xmlns:p14="http://schemas.microsoft.com/office/powerpoint/2010/main" val="39210688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42734889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6079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D3BB-8B06-7FCB-9170-58C532B0CAE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B7E64B-3469-4879-0180-145700FE8B66}"/>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F892B046-FE39-58A6-64B0-EEE9C6CE37EF}"/>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DDDA0B9-19F0-9537-B646-4F9D893B180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741286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D010-29B8-4533-881E-ABAEB10F015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EC3D04-0492-F30D-C152-FDB75FE70524}"/>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CCABBCB0-08BE-D6D1-4CF2-E4BDB8DEF7A0}"/>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00DA9AA-6475-B7B6-0CE0-7C72D258921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519625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8698727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048841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328340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55337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Apollonia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came to Thessalonica, where there was a synagogue of the Jews.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the Scriptures,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483621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1828800"/>
            <a:ext cx="7467600" cy="320040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311322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94747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rtl="0">
              <a:lnSpc>
                <a:spcPct val="100000"/>
              </a:lnSpc>
              <a:buNone/>
            </a:pPr>
            <a:r>
              <a:rPr lang="en-US"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The first characteristic is that God is the Creator and the source of all life (v. 24). When Paul stated, </a:t>
            </a:r>
            <a:r>
              <a:rPr lang="en-US" b="0" i="1" u="none" strike="noStrike" dirty="0">
                <a:effectLst>
                  <a:outerShdw blurRad="38100" dist="38100" dir="2700000" algn="tl">
                    <a:srgbClr val="000000">
                      <a:alpha val="43137"/>
                    </a:srgbClr>
                  </a:outerShdw>
                </a:effectLst>
              </a:rPr>
              <a:t>The God that made the world and all things therein</a:t>
            </a:r>
            <a:r>
              <a:rPr lang="en-US" b="0" i="0" u="none" strike="noStrike" dirty="0">
                <a:effectLst>
                  <a:outerShdw blurRad="38100" dist="38100" dir="2700000" algn="tl">
                    <a:srgbClr val="000000">
                      <a:alpha val="43137"/>
                    </a:srgbClr>
                  </a:outerShdw>
                </a:effectLst>
              </a:rPr>
              <a:t>, he used Stoic language because this argument was aimed toward the Stoics. He challenged certain Greek ideas, such as that the </a:t>
            </a:r>
            <a:r>
              <a:rPr lang="en-US" b="0" i="1" u="none" strike="noStrike" dirty="0">
                <a:effectLst>
                  <a:outerShdw blurRad="38100" dist="38100" dir="2700000" algn="tl">
                    <a:srgbClr val="000000">
                      <a:alpha val="43137"/>
                    </a:srgbClr>
                  </a:outerShdw>
                </a:effectLst>
              </a:rPr>
              <a:t>demiurge</a:t>
            </a:r>
            <a:r>
              <a:rPr lang="en-US" b="0" i="0" u="none" strike="noStrike" dirty="0">
                <a:effectLst>
                  <a:outerShdw blurRad="38100" dist="38100" dir="2700000" algn="tl">
                    <a:srgbClr val="000000">
                      <a:alpha val="43137"/>
                    </a:srgbClr>
                  </a:outerShdw>
                </a:effectLst>
              </a:rPr>
              <a:t> created the universe. Furthermore, the fact that the Creator brought all things into being proved that matter did not exist eternally, as they believed. Paul declared that one God made everything, which contradicted the idea of a pantheon with a god for this and a god for that. Then, Paul said that this God is not only the Creator of the universe, but also </a:t>
            </a:r>
            <a:r>
              <a:rPr lang="en-US" b="0" i="1" u="none" strike="noStrike" dirty="0">
                <a:effectLst>
                  <a:outerShdw blurRad="38100" dist="38100" dir="2700000" algn="tl">
                    <a:srgbClr val="000000">
                      <a:alpha val="43137"/>
                    </a:srgbClr>
                  </a:outerShdw>
                </a:effectLst>
              </a:rPr>
              <a:t>Lord of heaven and earth</a:t>
            </a:r>
            <a:r>
              <a:rPr lang="en-US" b="0" i="0" u="none" strike="noStrike" dirty="0">
                <a:effectLst>
                  <a:outerShdw blurRad="38100" dist="38100" dir="2700000" algn="tl">
                    <a:srgbClr val="000000">
                      <a:alpha val="43137"/>
                    </a:srgbClr>
                  </a:outerShdw>
                </a:effectLst>
              </a:rPr>
              <a:t>. God is the Owner and absolute Possessor of both heaven and earth, not just parts of them. He does not dwell</a:t>
            </a:r>
            <a:r>
              <a:rPr lang="en-US" b="0" i="1" u="none" strike="noStrike" dirty="0">
                <a:effectLst>
                  <a:outerShdw blurRad="38100" dist="38100" dir="2700000" algn="tl">
                    <a:srgbClr val="000000">
                      <a:alpha val="43137"/>
                    </a:srgbClr>
                  </a:outerShdw>
                </a:effectLst>
              </a:rPr>
              <a:t> in temples made with hands</a:t>
            </a:r>
            <a:r>
              <a:rPr lang="en-US" b="0" i="0" u="none" strike="noStrike" dirty="0">
                <a:effectLst>
                  <a:outerShdw blurRad="38100" dist="38100" dir="2700000" algn="tl">
                    <a:srgbClr val="000000">
                      <a:alpha val="43137"/>
                    </a:srgbClr>
                  </a:outerShdw>
                </a:effectLst>
              </a:rPr>
              <a:t>, like the </a:t>
            </a:r>
            <a:r>
              <a:rPr lang="en-US" b="0" i="1" u="none" strike="noStrike" dirty="0">
                <a:effectLst>
                  <a:outerShdw blurRad="38100" dist="38100" dir="2700000" algn="tl">
                    <a:srgbClr val="000000">
                      <a:alpha val="43137"/>
                    </a:srgbClr>
                  </a:outerShdw>
                </a:effectLst>
              </a:rPr>
              <a:t>Parthenon</a:t>
            </a:r>
            <a:r>
              <a:rPr lang="en-US" b="0" i="0" u="none" strike="noStrike" dirty="0">
                <a:effectLst>
                  <a:outerShdw blurRad="38100" dist="38100" dir="2700000" algn="tl">
                    <a:srgbClr val="000000">
                      <a:alpha val="43137"/>
                    </a:srgbClr>
                  </a:outerShdw>
                </a:effectLst>
              </a:rPr>
              <a:t> in Athens.”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27585567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04FB8-ABA4-1D25-83D4-7DD5C4F6CA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8662AE3-FD8C-AAA6-4746-5191E3C6F330}"/>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52B9293F-AB14-1C99-001B-1FD6760C1468}"/>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75413A7-166D-D7DF-EA3F-1223DA5DB7E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491578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25BAA-256B-5E54-4660-625942E6C3A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B293FA-47FC-0907-6DC0-D1CF71D3B15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9A88178A-F037-1DA0-CC4B-E35EC85159E2}"/>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68F5C4D-2B8F-024A-86B8-83B1A96F66E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077752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A4756-9CB6-BE13-150E-67F9E2523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62240"/>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Acts 17:26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the boundaries of their habitation.”</a:t>
            </a:r>
          </a:p>
        </p:txBody>
      </p:sp>
      <p:pic>
        <p:nvPicPr>
          <p:cNvPr id="3" name="Picture 2">
            <a:extLst>
              <a:ext uri="{FF2B5EF4-FFF2-40B4-BE49-F238E27FC236}">
                <a16:creationId xmlns:a16="http://schemas.microsoft.com/office/drawing/2014/main" id="{065A2361-8635-2873-A29D-6A42775249C3}"/>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14913544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A2606F-CC49-22E6-484A-CD750D1529D9}"/>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1748" y="2788920"/>
            <a:ext cx="2868507" cy="2011680"/>
          </a:xfrm>
          <a:prstGeom prst="rect">
            <a:avLst/>
          </a:prstGeom>
        </p:spPr>
      </p:pic>
    </p:spTree>
    <p:extLst>
      <p:ext uri="{BB962C8B-B14F-4D97-AF65-F5344CB8AC3E}">
        <p14:creationId xmlns:p14="http://schemas.microsoft.com/office/powerpoint/2010/main" val="366534727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A4756-9CB6-BE13-150E-67F9E2523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62240"/>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17:26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boundaries of their habitation</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065A2361-8635-2873-A29D-6A42775249C3}"/>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1127974488"/>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a:t>
            </a:r>
          </a:p>
          <a:p>
            <a:pPr marL="0" marR="0" indent="0" algn="just">
              <a:lnSpc>
                <a:spcPct val="100000"/>
              </a:lnSpc>
              <a:spcBef>
                <a:spcPts val="0"/>
              </a:spcBef>
              <a:spcAft>
                <a:spcPts val="0"/>
              </a:spcAft>
              <a:buNone/>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Now the whole earth used the same language and the same words.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It came about as they journeyed east, that they found a plain in the land of Shinar and settled there.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to one another, “Come, let us make bricks and burn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thoroughly.” And they used brick for stone, and they used tar for mortar.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“Come, let us build for ourselves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city, and a </a:t>
            </a:r>
            <a:r>
              <a:rPr lang="en-US" sz="3600" b="1" u="sng" dirty="0">
                <a:solidFill>
                  <a:srgbClr val="FFFFCC"/>
                </a:solidFill>
                <a:effectLst>
                  <a:outerShdw blurRad="38100" dist="38100" dir="2700000" algn="tl">
                    <a:srgbClr val="000000">
                      <a:alpha val="43137"/>
                    </a:srgbClr>
                  </a:outerShdw>
                </a:effectLst>
              </a:rPr>
              <a:t>tower whose top </a:t>
            </a:r>
            <a:r>
              <a:rPr lang="en-US" sz="3600" b="1" i="1" u="sng" dirty="0">
                <a:solidFill>
                  <a:srgbClr val="FFFFCC"/>
                </a:solidFill>
                <a:effectLst>
                  <a:outerShdw blurRad="38100" dist="38100" dir="2700000" algn="tl">
                    <a:srgbClr val="000000">
                      <a:alpha val="43137"/>
                    </a:srgbClr>
                  </a:outerShdw>
                </a:effectLst>
              </a:rPr>
              <a:t>will</a:t>
            </a:r>
            <a:r>
              <a:rPr lang="en-US" sz="3600" b="1" dirty="0">
                <a:solidFill>
                  <a:srgbClr val="FFFFCC"/>
                </a:solidFill>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 . .</a:t>
            </a:r>
            <a:endParaRPr lang="en-US" altLang="en-US" sz="3200" dirty="0">
              <a:effectLst>
                <a:outerShdw blurRad="38100" dist="38100" dir="2700000" algn="tl">
                  <a:srgbClr val="000000">
                    <a:alpha val="43137"/>
                  </a:srgbClr>
                </a:outerShdw>
              </a:effectLst>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006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 (cont’d)</a:t>
            </a:r>
          </a:p>
          <a:p>
            <a:pPr marL="0" marR="0" indent="0" algn="just">
              <a:lnSpc>
                <a:spcPct val="100000"/>
              </a:lnSpc>
              <a:spcBef>
                <a:spcPts val="0"/>
              </a:spcBef>
              <a:spcAft>
                <a:spcPts val="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reach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into heaven</a:t>
            </a:r>
            <a:r>
              <a:rPr lang="en-US" sz="3600" dirty="0">
                <a:effectLst>
                  <a:outerShdw blurRad="38100" dist="38100" dir="2700000" algn="tl">
                    <a:srgbClr val="000000">
                      <a:alpha val="43137"/>
                    </a:srgbClr>
                  </a:outerShdw>
                </a:effectLst>
                <a:latin typeface="Calibri" panose="020F0502020204030204" pitchFamily="34" charset="0"/>
              </a:rPr>
              <a:t>, and l</a:t>
            </a:r>
            <a:r>
              <a:rPr lang="en-US" sz="3600" b="1" u="sng" dirty="0">
                <a:solidFill>
                  <a:srgbClr val="FFFFCC"/>
                </a:solidFill>
                <a:effectLst>
                  <a:outerShdw blurRad="38100" dist="38100" dir="2700000" algn="tl">
                    <a:srgbClr val="000000">
                      <a:alpha val="43137"/>
                    </a:srgbClr>
                  </a:outerShdw>
                </a:effectLst>
              </a:rPr>
              <a:t>et us make for ourselves a name</a:t>
            </a:r>
            <a:r>
              <a:rPr lang="en-US" sz="3600" dirty="0">
                <a:effectLst>
                  <a:outerShdw blurRad="38100" dist="38100" dir="2700000" algn="tl">
                    <a:srgbClr val="000000">
                      <a:alpha val="43137"/>
                    </a:srgbClr>
                  </a:outerShdw>
                </a:effectLst>
                <a:latin typeface="Calibri" panose="020F0502020204030204" pitchFamily="34" charset="0"/>
              </a:rPr>
              <a:t>, otherwise we will be scattered abroad over the face of the whole earth.”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came down to see the city and the tower which the sons of men had built.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said, “Behold, they are one people, and they all have the same language. And this is what they began to do, and now nothing which they purpose to do will be </a:t>
            </a:r>
            <a:r>
              <a:rPr lang="en-US" sz="3600"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7431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111489" y="1784299"/>
            <a:ext cx="1773800" cy="67173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5486687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 (cont’d)</a:t>
            </a:r>
          </a:p>
          <a:p>
            <a:pPr marL="0" marR="0" indent="0" algn="just">
              <a:lnSpc>
                <a:spcPct val="100000"/>
              </a:lnSpc>
              <a:spcBef>
                <a:spcPts val="0"/>
              </a:spcBef>
              <a:spcAft>
                <a:spcPts val="0"/>
              </a:spcAft>
              <a:buNone/>
            </a:pPr>
            <a:r>
              <a:rPr lang="en-US" sz="3500" dirty="0">
                <a:effectLst>
                  <a:outerShdw blurRad="38100" dist="38100" dir="2700000" algn="tl">
                    <a:srgbClr val="000000">
                      <a:alpha val="43137"/>
                    </a:srgbClr>
                  </a:outerShdw>
                </a:effectLst>
                <a:latin typeface="Calibri" panose="020F0502020204030204" pitchFamily="34" charset="0"/>
              </a:rPr>
              <a:t>…impossible for them. </a:t>
            </a:r>
            <a:r>
              <a:rPr lang="en-US" sz="35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“Come, let Us go down and there </a:t>
            </a:r>
            <a:r>
              <a:rPr lang="en-US" sz="3600" b="1" u="sng" dirty="0">
                <a:solidFill>
                  <a:srgbClr val="FFFFCC"/>
                </a:solidFill>
                <a:effectLst>
                  <a:outerShdw blurRad="38100" dist="38100" dir="2700000" algn="tl">
                    <a:srgbClr val="000000">
                      <a:alpha val="43137"/>
                    </a:srgbClr>
                  </a:outerShdw>
                </a:effectLst>
              </a:rPr>
              <a:t>confuse their language</a:t>
            </a:r>
            <a:r>
              <a:rPr lang="en-US" sz="3500" dirty="0">
                <a:effectLst>
                  <a:outerShdw blurRad="38100" dist="38100" dir="2700000" algn="tl">
                    <a:srgbClr val="000000">
                      <a:alpha val="43137"/>
                    </a:srgbClr>
                  </a:outerShdw>
                </a:effectLst>
                <a:latin typeface="Calibri" panose="020F0502020204030204" pitchFamily="34" charset="0"/>
              </a:rPr>
              <a:t>, so that they will not understand one another’s speech.” </a:t>
            </a:r>
            <a:r>
              <a:rPr lang="en-US" sz="35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So </a:t>
            </a:r>
            <a:r>
              <a:rPr lang="en-US" sz="3600" b="1" u="sng" dirty="0">
                <a:solidFill>
                  <a:srgbClr val="FFFFCC"/>
                </a:solidFill>
                <a:effectLst>
                  <a:outerShdw blurRad="38100" dist="38100" dir="2700000" algn="tl">
                    <a:srgbClr val="000000">
                      <a:alpha val="43137"/>
                    </a:srgbClr>
                  </a:outerShdw>
                </a:effectLst>
              </a:rPr>
              <a:t>the Lord scattered them abroad from there over the face of the whole earth; and they stopped building the city</a:t>
            </a:r>
            <a:r>
              <a:rPr lang="en-US" sz="3500" dirty="0">
                <a:effectLst>
                  <a:outerShdw blurRad="38100" dist="38100" dir="2700000" algn="tl">
                    <a:srgbClr val="000000">
                      <a:alpha val="43137"/>
                    </a:srgbClr>
                  </a:outerShdw>
                </a:effectLst>
                <a:latin typeface="Calibri" panose="020F0502020204030204" pitchFamily="34" charset="0"/>
              </a:rPr>
              <a:t>. </a:t>
            </a:r>
            <a:r>
              <a:rPr lang="en-US" sz="35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Therefore its name was called Babel, because there the </a:t>
            </a:r>
            <a:r>
              <a:rPr lang="en-US" sz="3500" cap="small" dirty="0">
                <a:effectLst>
                  <a:outerShdw blurRad="38100" dist="38100" dir="2700000" algn="tl">
                    <a:srgbClr val="000000">
                      <a:alpha val="43137"/>
                    </a:srgbClr>
                  </a:outerShdw>
                </a:effectLst>
                <a:latin typeface="Calibri" panose="020F0502020204030204" pitchFamily="34" charset="0"/>
              </a:rPr>
              <a:t>Lord</a:t>
            </a:r>
            <a:r>
              <a:rPr lang="en-US" sz="3500" dirty="0">
                <a:effectLst>
                  <a:outerShdw blurRad="38100" dist="38100" dir="2700000" algn="tl">
                    <a:srgbClr val="000000">
                      <a:alpha val="43137"/>
                    </a:srgbClr>
                  </a:outerShdw>
                </a:effectLst>
                <a:latin typeface="Calibri" panose="020F0502020204030204" pitchFamily="34" charset="0"/>
              </a:rPr>
              <a:t> confused the language of the whole earth; and from there the </a:t>
            </a:r>
            <a:r>
              <a:rPr lang="en-US" sz="3500" cap="small" dirty="0">
                <a:effectLst>
                  <a:outerShdw blurRad="38100" dist="38100" dir="2700000" algn="tl">
                    <a:srgbClr val="000000">
                      <a:alpha val="43137"/>
                    </a:srgbClr>
                  </a:outerShdw>
                </a:effectLst>
                <a:latin typeface="Calibri" panose="020F0502020204030204" pitchFamily="34" charset="0"/>
              </a:rPr>
              <a:t>Lord</a:t>
            </a:r>
            <a:r>
              <a:rPr lang="en-US" sz="3500" dirty="0">
                <a:effectLst>
                  <a:outerShdw blurRad="38100" dist="38100" dir="2700000" algn="tl">
                    <a:srgbClr val="000000">
                      <a:alpha val="43137"/>
                    </a:srgbClr>
                  </a:outerShdw>
                </a:effectLst>
              </a:rPr>
              <a:t> scattered them abroad over the face of the whole earth. </a:t>
            </a:r>
            <a:endParaRPr lang="en-US" altLang="en-US" sz="35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1130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CE0C73-D4F4-0AB1-F1F8-4DFC2AB58D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Genesis 10:32</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These are the families of the sons of Noah, according to their genealogies, by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nations</a:t>
            </a:r>
            <a:r>
              <a:rPr lang="en-US" sz="3600" dirty="0">
                <a:effectLst>
                  <a:outerShdw blurRad="38100" dist="38100" dir="2700000" algn="tl">
                    <a:srgbClr val="000000">
                      <a:alpha val="43137"/>
                    </a:srgbClr>
                  </a:outerShdw>
                </a:effectLst>
                <a:latin typeface="Calibri" panose="020F0502020204030204" pitchFamily="34" charset="0"/>
              </a:rPr>
              <a:t>; and out of these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nations were separated</a:t>
            </a:r>
            <a:r>
              <a:rPr lang="en-US" sz="3600" dirty="0">
                <a:effectLst>
                  <a:outerShdw blurRad="38100" dist="38100" dir="2700000" algn="tl">
                    <a:srgbClr val="000000">
                      <a:alpha val="43137"/>
                    </a:srgbClr>
                  </a:outerShdw>
                </a:effectLst>
                <a:latin typeface="Calibri" panose="020F0502020204030204" pitchFamily="34" charset="0"/>
              </a:rPr>
              <a:t> on the earth after the flood.”</a:t>
            </a:r>
          </a:p>
        </p:txBody>
      </p:sp>
      <p:pic>
        <p:nvPicPr>
          <p:cNvPr id="3" name="Picture 2">
            <a:extLst>
              <a:ext uri="{FF2B5EF4-FFF2-40B4-BE49-F238E27FC236}">
                <a16:creationId xmlns:a16="http://schemas.microsoft.com/office/drawing/2014/main" id="{B60031A8-B747-B48F-AA72-CE721575ABA4}"/>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16652607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F643AB-C108-8477-A7BA-355708872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16238"/>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Deuteronomy 32:8</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When the Most High gave the nations their inheritance, When He separated the sons of man, He set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boundaries of the peoples</a:t>
            </a:r>
            <a:r>
              <a:rPr lang="en-US" sz="3600" dirty="0">
                <a:effectLst>
                  <a:outerShdw blurRad="38100" dist="38100" dir="2700000" algn="tl">
                    <a:srgbClr val="000000">
                      <a:alpha val="43137"/>
                    </a:srgbClr>
                  </a:outerShdw>
                </a:effectLst>
                <a:latin typeface="Calibri" panose="020F0502020204030204" pitchFamily="34" charset="0"/>
              </a:rPr>
              <a:t> According to the number of the sons of Israel.”</a:t>
            </a:r>
          </a:p>
        </p:txBody>
      </p:sp>
      <p:pic>
        <p:nvPicPr>
          <p:cNvPr id="3" name="Picture 2">
            <a:extLst>
              <a:ext uri="{FF2B5EF4-FFF2-40B4-BE49-F238E27FC236}">
                <a16:creationId xmlns:a16="http://schemas.microsoft.com/office/drawing/2014/main" id="{7C8972E5-E79F-7DBC-4622-5B1A20D11ED8}"/>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256534749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535546"/>
            <a:ext cx="109728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“Scripture does not require us to sacrifice national sovereignty. In fact, Acts 17:26 tells us that God ‘marked out [our] appointed times in history and the boundaries of [our] lands.’ The Lord is not opposed to borders; He invented them. Nor does this command require us to abandon good sense and prudence when setting limits for how many immigrants we admit and what qualifications we use for doing so</a:t>
            </a:r>
            <a:r>
              <a:rPr lang="en-US" sz="3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3009900" y="152399"/>
            <a:ext cx="6172200" cy="1097280"/>
          </a:xfrm>
          <a:prstGeom prst="rect">
            <a:avLst/>
          </a:prstGeom>
          <a:noFill/>
        </p:spPr>
        <p:txBody>
          <a:bodyPr wrap="square" rtlCol="0">
            <a:spAutoFit/>
          </a:bodyPr>
          <a:lstStyle/>
          <a:p>
            <a:pPr algn="ctr"/>
            <a:r>
              <a:rPr lang="en-US" sz="3600" dirty="0">
                <a:solidFill>
                  <a:srgbClr val="00FFFF"/>
                </a:solidFill>
                <a:latin typeface="Calibri" panose="020F0502020204030204" pitchFamily="34" charset="0"/>
                <a:ea typeface="+mj-ea"/>
                <a:cs typeface="+mj-cs"/>
              </a:rPr>
              <a:t>Megan Basham </a:t>
            </a:r>
          </a:p>
          <a:p>
            <a:pPr algn="ct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Shepherds for Sale, 50.</a:t>
            </a:r>
          </a:p>
        </p:txBody>
      </p:sp>
      <p:pic>
        <p:nvPicPr>
          <p:cNvPr id="2" name="Picture 1">
            <a:extLst>
              <a:ext uri="{FF2B5EF4-FFF2-40B4-BE49-F238E27FC236}">
                <a16:creationId xmlns:a16="http://schemas.microsoft.com/office/drawing/2014/main" id="{F50F86F3-C9C0-5CBF-4B1D-F65F7ECEA100}"/>
              </a:ext>
            </a:extLst>
          </p:cNvPr>
          <p:cNvPicPr>
            <a:picLocks noChangeAspect="1"/>
          </p:cNvPicPr>
          <p:nvPr/>
        </p:nvPicPr>
        <p:blipFill>
          <a:blip r:embed="rId2"/>
          <a:stretch>
            <a:fillRect/>
          </a:stretch>
        </p:blipFill>
        <p:spPr>
          <a:xfrm>
            <a:off x="612010" y="64808"/>
            <a:ext cx="759590" cy="1154392"/>
          </a:xfrm>
          <a:prstGeom prst="rect">
            <a:avLst/>
          </a:prstGeom>
          <a:ln>
            <a:solidFill>
              <a:schemeClr val="tx1"/>
            </a:solidFill>
          </a:ln>
        </p:spPr>
      </p:pic>
      <p:sp>
        <p:nvSpPr>
          <p:cNvPr id="4" name="TextBox 3">
            <a:extLst>
              <a:ext uri="{FF2B5EF4-FFF2-40B4-BE49-F238E27FC236}">
                <a16:creationId xmlns:a16="http://schemas.microsoft.com/office/drawing/2014/main" id="{1FD4F0BA-E387-0551-ED40-F17982D278A7}"/>
              </a:ext>
            </a:extLst>
          </p:cNvPr>
          <p:cNvSpPr txBox="1"/>
          <p:nvPr/>
        </p:nvSpPr>
        <p:spPr>
          <a:xfrm>
            <a:off x="2057400" y="6073914"/>
            <a:ext cx="8077200" cy="707886"/>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Megan Basham,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Shepherds for Sale: How Evangelical Leaders Traded the Truth for a Leftist Agenda</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(NY: Broadside Books, 2024), 50.</a:t>
            </a:r>
          </a:p>
        </p:txBody>
      </p:sp>
    </p:spTree>
    <p:extLst>
      <p:ext uri="{BB962C8B-B14F-4D97-AF65-F5344CB8AC3E}">
        <p14:creationId xmlns:p14="http://schemas.microsoft.com/office/powerpoint/2010/main" val="416742178"/>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F481-4C31-52B0-695E-7B9BE9A050E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B332EF-7F30-1FAF-CD2B-F76081AA26C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7541DA6B-8E18-3F27-D614-845C1ED84134}"/>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3B2CE36-2418-ADB4-779F-3026E642C3C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5748423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90800" y="0"/>
            <a:ext cx="70104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Romans 3:11</a:t>
            </a:r>
          </a:p>
          <a:p>
            <a:pPr marL="0" indent="0" algn="just">
              <a:spcBef>
                <a:spcPts val="0"/>
              </a:spcBef>
              <a:buClr>
                <a:srgbClr val="00FFFF"/>
              </a:buClr>
              <a:buNone/>
              <a:defRPr/>
            </a:pPr>
            <a:r>
              <a:rPr lang="en-US" sz="4000" kern="0" dirty="0">
                <a:solidFill>
                  <a:srgbClr val="FFFFFF"/>
                </a:solidFill>
                <a:effectLst>
                  <a:outerShdw blurRad="38100" dist="38100" dir="2700000" algn="tl">
                    <a:srgbClr val="000000">
                      <a:alpha val="43137"/>
                    </a:srgbClr>
                  </a:outerShdw>
                </a:effectLst>
              </a:rPr>
              <a:t>“</a:t>
            </a:r>
            <a:r>
              <a:rPr lang="en-US" sz="4000" cap="small" dirty="0">
                <a:effectLst/>
              </a:rPr>
              <a:t>There is none who understands</a:t>
            </a:r>
            <a:r>
              <a:rPr lang="en-US" sz="4000" dirty="0">
                <a:effectLst/>
              </a:rPr>
              <a:t>, </a:t>
            </a:r>
            <a:r>
              <a:rPr lang="en-US" sz="40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3D5714D2-1B8E-4D00-923D-261AED83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84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111388"/>
            <a:ext cx="10988351" cy="261301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we were dead to God, we were dead to truth, righteousness, peace, happiness, and every other good thing, no more capable to respond to God than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cadaver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zombies, death-walkers, unable even to understand</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gravity of their situation.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352800" y="241169"/>
            <a:ext cx="5486400" cy="105423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Jr., Faith Works: The Gospel According to the Apostles (Dallas: Word, 1993), 64-65</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1" y="208962"/>
            <a:ext cx="1566505" cy="914400"/>
          </a:xfrm>
          <a:prstGeom prst="rect">
            <a:avLst/>
          </a:prstGeom>
          <a:ln>
            <a:solidFill>
              <a:schemeClr val="tx1"/>
            </a:solidFill>
          </a:ln>
        </p:spPr>
      </p:pic>
    </p:spTree>
    <p:extLst>
      <p:ext uri="{BB962C8B-B14F-4D97-AF65-F5344CB8AC3E}">
        <p14:creationId xmlns:p14="http://schemas.microsoft.com/office/powerpoint/2010/main" val="15875039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460D-5951-01C4-001D-2A790EE5A9D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6F9D827-CCF4-EA7B-956E-2997BC205D89}"/>
              </a:ext>
            </a:extLst>
          </p:cNvPr>
          <p:cNvSpPr>
            <a:spLocks noGrp="1"/>
          </p:cNvSpPr>
          <p:nvPr>
            <p:ph type="title"/>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GRACE TO THE UNSAVED</a:t>
            </a:r>
          </a:p>
        </p:txBody>
      </p:sp>
      <p:sp>
        <p:nvSpPr>
          <p:cNvPr id="3" name="Content Placeholder 2">
            <a:extLst>
              <a:ext uri="{FF2B5EF4-FFF2-40B4-BE49-F238E27FC236}">
                <a16:creationId xmlns:a16="http://schemas.microsoft.com/office/drawing/2014/main" id="{83A1720A-BE41-A8DE-FC73-2361DFF55F00}"/>
              </a:ext>
            </a:extLst>
          </p:cNvPr>
          <p:cNvSpPr>
            <a:spLocks noGrp="1"/>
          </p:cNvSpPr>
          <p:nvPr>
            <p:ph idx="1"/>
          </p:nvPr>
        </p:nvSpPr>
        <p:spPr>
          <a:xfrm>
            <a:off x="609600" y="1600200"/>
            <a:ext cx="7696200" cy="4495800"/>
          </a:xfrm>
        </p:spPr>
        <p:txBody>
          <a:bodyPr/>
          <a:lstStyle/>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Holy Spirit’s conviction</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God’s Word</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Gospel</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Creation</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Conscience</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Conclusion</a:t>
            </a:r>
          </a:p>
        </p:txBody>
      </p:sp>
      <p:pic>
        <p:nvPicPr>
          <p:cNvPr id="2" name="Picture 2">
            <a:extLst>
              <a:ext uri="{FF2B5EF4-FFF2-40B4-BE49-F238E27FC236}">
                <a16:creationId xmlns:a16="http://schemas.microsoft.com/office/drawing/2014/main" id="{F02999CA-1537-2063-564C-3D0437712A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911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defTabSz="685800" eaLnBrk="0" hangingPunct="0">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26</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appointed times and the boundaries of their habitation,</a:t>
            </a:r>
            <a:r>
              <a:rPr lang="en-US" sz="3300" b="1" i="0"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marL="342900" indent="-342900" algn="ctr" defTabSz="685800">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cs typeface="Times New Roman" panose="02020603050405020304" pitchFamily="18" charset="0"/>
              </a:rPr>
              <a:t>Now </a:t>
            </a:r>
            <a:r>
              <a:rPr lang="en-US" sz="3600" i="1" dirty="0">
                <a:effectLst>
                  <a:outerShdw blurRad="38100" dist="38100" dir="2700000" algn="tl">
                    <a:srgbClr val="000000">
                      <a:alpha val="43137"/>
                    </a:srgbClr>
                  </a:outerShdw>
                </a:effectLst>
                <a:latin typeface="+mn-lt"/>
                <a:cs typeface="Times New Roman" panose="02020603050405020304" pitchFamily="18" charset="0"/>
              </a:rPr>
              <a:t>there was</a:t>
            </a:r>
            <a:r>
              <a:rPr lang="en-US" sz="3600" dirty="0">
                <a:effectLst>
                  <a:outerShdw blurRad="38100" dist="38100" dir="2700000" algn="tl">
                    <a:srgbClr val="000000">
                      <a:alpha val="43137"/>
                    </a:srgbClr>
                  </a:outerShdw>
                </a:effectLst>
                <a:latin typeface="+mn-lt"/>
                <a:cs typeface="Times New Roman" panose="02020603050405020304" pitchFamily="18" charset="0"/>
              </a:rPr>
              <a:t> a man at Caesarea named Cornelius, a centurion of what was called the Italian cohort, </a:t>
            </a:r>
            <a:r>
              <a:rPr lang="en-US" sz="3600" baseline="30000" dirty="0">
                <a:effectLst>
                  <a:outerShdw blurRad="38100" dist="38100" dir="2700000" algn="tl">
                    <a:srgbClr val="000000">
                      <a:alpha val="43137"/>
                    </a:srgbClr>
                  </a:outerShdw>
                </a:effectLst>
                <a:latin typeface="+mn-lt"/>
                <a:cs typeface="Times New Roman" panose="02020603050405020304" pitchFamily="18" charset="0"/>
              </a:rPr>
              <a:t>2 </a:t>
            </a:r>
            <a:r>
              <a:rPr lang="en-US" sz="3600" dirty="0">
                <a:effectLst>
                  <a:outerShdw blurRad="38100" dist="38100" dir="2700000" algn="tl">
                    <a:srgbClr val="000000">
                      <a:alpha val="43137"/>
                    </a:srgbClr>
                  </a:outerShdw>
                </a:effectLst>
                <a:latin typeface="+mn-lt"/>
                <a:cs typeface="Times New Roman" panose="02020603050405020304" pitchFamily="18" charset="0"/>
              </a:rPr>
              <a:t>a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devout</a:t>
            </a:r>
            <a:r>
              <a:rPr lang="en-US" sz="3600" dirty="0">
                <a:effectLst>
                  <a:outerShdw blurRad="38100" dist="38100" dir="2700000" algn="tl">
                    <a:srgbClr val="000000">
                      <a:alpha val="43137"/>
                    </a:srgbClr>
                  </a:outerShdw>
                </a:effectLst>
                <a:latin typeface="+mn-lt"/>
                <a:cs typeface="Times New Roman" panose="02020603050405020304" pitchFamily="18" charset="0"/>
              </a:rPr>
              <a:t> man and one who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feared God</a:t>
            </a:r>
            <a:r>
              <a:rPr lang="en-US" sz="3600" dirty="0">
                <a:effectLst>
                  <a:outerShdw blurRad="38100" dist="38100" dir="2700000" algn="tl">
                    <a:srgbClr val="000000">
                      <a:alpha val="43137"/>
                    </a:srgbClr>
                  </a:outerShdw>
                </a:effectLst>
                <a:latin typeface="+mn-lt"/>
                <a:cs typeface="Times New Roman" panose="02020603050405020304" pitchFamily="18" charset="0"/>
              </a:rPr>
              <a:t> with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all his household</a:t>
            </a:r>
            <a:r>
              <a:rPr lang="en-US" sz="3600" dirty="0">
                <a:effectLst>
                  <a:outerShdw blurRad="38100" dist="38100" dir="2700000" algn="tl">
                    <a:srgbClr val="000000">
                      <a:alpha val="43137"/>
                    </a:srgbClr>
                  </a:outerShdw>
                </a:effectLst>
                <a:latin typeface="+mn-lt"/>
                <a:cs typeface="Times New Roman" panose="02020603050405020304" pitchFamily="18" charset="0"/>
              </a:rPr>
              <a:t>,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gave many alms</a:t>
            </a:r>
            <a:r>
              <a:rPr lang="en-US" sz="3600" dirty="0">
                <a:effectLst>
                  <a:outerShdw blurRad="38100" dist="38100" dir="2700000" algn="tl">
                    <a:srgbClr val="000000">
                      <a:alpha val="43137"/>
                    </a:srgbClr>
                  </a:outerShdw>
                </a:effectLst>
                <a:latin typeface="+mn-lt"/>
                <a:cs typeface="Times New Roman" panose="02020603050405020304" pitchFamily="18" charset="0"/>
              </a:rPr>
              <a:t> to the </a:t>
            </a:r>
            <a:r>
              <a:rPr lang="en-US" sz="3600" i="1" dirty="0">
                <a:effectLst>
                  <a:outerShdw blurRad="38100" dist="38100" dir="2700000" algn="tl">
                    <a:srgbClr val="000000">
                      <a:alpha val="43137"/>
                    </a:srgbClr>
                  </a:outerShdw>
                </a:effectLst>
                <a:latin typeface="+mn-lt"/>
                <a:cs typeface="Times New Roman" panose="02020603050405020304" pitchFamily="18" charset="0"/>
              </a:rPr>
              <a:t>Jewish</a:t>
            </a:r>
            <a:r>
              <a:rPr lang="en-US" sz="3600" dirty="0">
                <a:effectLst>
                  <a:outerShdw blurRad="38100" dist="38100" dir="2700000" algn="tl">
                    <a:srgbClr val="000000">
                      <a:alpha val="43137"/>
                    </a:srgbClr>
                  </a:outerShdw>
                </a:effectLst>
                <a:latin typeface="+mn-lt"/>
                <a:cs typeface="Times New Roman" panose="02020603050405020304" pitchFamily="18" charset="0"/>
              </a:rPr>
              <a:t> people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DEADE26-3CE5-CEF8-5721-3B5BA1D4774E}"/>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788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Apollonia (1a)</a:t>
            </a:r>
          </a:p>
          <a:p>
            <a:pPr marL="457200" lvl="3" indent="-457200">
              <a:lnSpc>
                <a:spcPct val="100000"/>
              </a:lnSpc>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latin typeface="Calibri" panose="020F0502020204030204" pitchFamily="34" charset="0"/>
              </a:rPr>
              <a:t>Amphipolis</a:t>
            </a:r>
            <a:r>
              <a:rPr lang="en-US" sz="2800" dirty="0">
                <a:effectLst>
                  <a:outerShdw blurRad="38100" dist="38100" dir="2700000" algn="tl">
                    <a:srgbClr val="000000">
                      <a:alpha val="43137"/>
                    </a:srgbClr>
                  </a:outerShdw>
                </a:effectLst>
                <a:latin typeface="Calibri" panose="020F0502020204030204" pitchFamily="34" charset="0"/>
              </a:rPr>
              <a:t> (1b)</a:t>
            </a:r>
          </a:p>
          <a:p>
            <a:pPr marL="457200" lvl="3" indent="-457200">
              <a:lnSpc>
                <a:spcPct val="100000"/>
              </a:lnSpc>
              <a:spcBef>
                <a:spcPts val="0"/>
              </a:spcBef>
              <a:spcAft>
                <a:spcPts val="1800"/>
              </a:spcAft>
              <a:buClr>
                <a:srgbClr val="00FF00"/>
              </a:buClr>
              <a:buFont typeface="+mj-lt"/>
              <a:buAutoNum type="arabicPeriod"/>
              <a:defRPr/>
            </a:pP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Thessalonica</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(1c)</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Journey</a:t>
            </a:r>
          </a:p>
        </p:txBody>
      </p:sp>
    </p:spTree>
    <p:extLst>
      <p:ext uri="{BB962C8B-B14F-4D97-AF65-F5344CB8AC3E}">
        <p14:creationId xmlns:p14="http://schemas.microsoft.com/office/powerpoint/2010/main" val="27068075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084B-F19C-3BCE-15AF-8867E49E78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BAA0FE-6A5F-28EC-02B7-33F3BE4DB86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E40ECE9-5C10-4276-0DC0-9B292F2F0EC8}"/>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[Cornelius]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A273DF-4A46-C46A-8E7E-B094DEF8EA20}"/>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547177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25832-B627-7A69-C8F9-0772CEA4AA0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28510A-405F-9707-A6D7-2C2904AF0148}"/>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4BBFE823-9F99-E975-8497-922D59D34599}"/>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Man’s preserver (28)</a:t>
            </a:r>
          </a:p>
        </p:txBody>
      </p:sp>
      <p:pic>
        <p:nvPicPr>
          <p:cNvPr id="2" name="Picture 1">
            <a:extLst>
              <a:ext uri="{FF2B5EF4-FFF2-40B4-BE49-F238E27FC236}">
                <a16:creationId xmlns:a16="http://schemas.microsoft.com/office/drawing/2014/main" id="{16A041BE-C3DD-173B-33B4-F37C4781799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0224306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rtl="0">
              <a:lnSpc>
                <a:spcPct val="100000"/>
              </a:lnSpc>
              <a:spcBef>
                <a:spcPts val="0"/>
              </a:spcBef>
              <a:spcAft>
                <a:spcPts val="1800"/>
              </a:spcAft>
              <a:buNone/>
            </a:pPr>
            <a:r>
              <a:rPr lang="en-US" sz="3200" dirty="0">
                <a:effectLst>
                  <a:outerShdw blurRad="38100" dist="38100" dir="2700000" algn="tl">
                    <a:srgbClr val="000000">
                      <a:alpha val="43137"/>
                    </a:srgbClr>
                  </a:outerShdw>
                </a:effectLst>
              </a:rPr>
              <a:t>“</a:t>
            </a:r>
            <a:r>
              <a:rPr lang="en-US" sz="3200" b="0" i="0" dirty="0">
                <a:effectLst>
                  <a:outerShdw blurRad="38100" dist="38100" dir="2700000" algn="tl">
                    <a:srgbClr val="000000">
                      <a:alpha val="43137"/>
                    </a:srgbClr>
                  </a:outerShdw>
                </a:effectLst>
              </a:rPr>
              <a:t>The fifth characteristic is that God is the Preserver of man (v. 28). Paul pointed to the fact that </a:t>
            </a:r>
            <a:r>
              <a:rPr lang="en-US" sz="3200" b="0" i="1" dirty="0">
                <a:effectLst>
                  <a:outerShdw blurRad="38100" dist="38100" dir="2700000" algn="tl">
                    <a:srgbClr val="000000">
                      <a:alpha val="43137"/>
                    </a:srgbClr>
                  </a:outerShdw>
                </a:effectLst>
              </a:rPr>
              <a:t>in him we live, and move, and have our being</a:t>
            </a:r>
            <a:r>
              <a:rPr lang="en-US" sz="3200" b="0" i="0" dirty="0">
                <a:effectLst>
                  <a:outerShdw blurRad="38100" dist="38100" dir="2700000" algn="tl">
                    <a:srgbClr val="000000">
                      <a:alpha val="43137"/>
                    </a:srgbClr>
                  </a:outerShdw>
                </a:effectLst>
              </a:rPr>
              <a:t>. This was the proof of God’s nearness. Instead of Stoic pantheism, there is real immanence with God. Paul provided an ascending scale, reaching a climax in God:</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We live; therefore, we have life.</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We move; therefore, there is movement.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We have our being; therefore, there is existence.”</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3921550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“Then Paul reminded his listeners that some of their own poets have said the same things, among them </a:t>
            </a:r>
            <a:r>
              <a:rPr lang="en-US" sz="3200" dirty="0" err="1">
                <a:effectLst>
                  <a:outerShdw blurRad="38100" dist="38100" dir="2700000" algn="tl">
                    <a:srgbClr val="000000">
                      <a:alpha val="43137"/>
                    </a:srgbClr>
                  </a:outerShdw>
                </a:effectLst>
              </a:rPr>
              <a:t>Aratus</a:t>
            </a:r>
            <a:r>
              <a:rPr lang="en-US" sz="3200" dirty="0">
                <a:effectLst>
                  <a:outerShdw blurRad="38100" dist="38100" dir="2700000" algn="tl">
                    <a:srgbClr val="000000">
                      <a:alpha val="43137"/>
                    </a:srgbClr>
                  </a:outerShdw>
                </a:effectLst>
              </a:rPr>
              <a:t> of Soli (315-240 B.C.) and the already mentioned Cretan poet </a:t>
            </a:r>
            <a:r>
              <a:rPr lang="en-US" sz="3200" dirty="0" err="1">
                <a:effectLst>
                  <a:outerShdw blurRad="38100" dist="38100" dir="2700000" algn="tl">
                    <a:srgbClr val="000000">
                      <a:alpha val="43137"/>
                    </a:srgbClr>
                  </a:outerShdw>
                </a:effectLst>
              </a:rPr>
              <a:t>Epimenides</a:t>
            </a:r>
            <a:r>
              <a:rPr lang="en-US" sz="3200" dirty="0">
                <a:effectLst>
                  <a:outerShdw blurRad="38100" dist="38100" dir="2700000" algn="tl">
                    <a:srgbClr val="000000">
                      <a:alpha val="43137"/>
                    </a:srgbClr>
                  </a:outerShdw>
                </a:effectLst>
              </a:rPr>
              <a:t>, who had this to say to the god Zeus: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They fashioned a tomb for thee, O holy and high one—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The Cretans, always liars, evil beasts, idle bellies!</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But thou art not dead: though livest and </a:t>
            </a:r>
            <a:r>
              <a:rPr lang="en-US" sz="3200" dirty="0" err="1">
                <a:effectLst>
                  <a:outerShdw blurRad="38100" dist="38100" dir="2700000" algn="tl">
                    <a:srgbClr val="000000">
                      <a:alpha val="43137"/>
                    </a:srgbClr>
                  </a:outerShdw>
                </a:effectLst>
              </a:rPr>
              <a:t>abidest</a:t>
            </a:r>
            <a:r>
              <a:rPr lang="en-US" sz="3200" dirty="0">
                <a:effectLst>
                  <a:outerShdw blurRad="38100" dist="38100" dir="2700000" algn="tl">
                    <a:srgbClr val="000000">
                      <a:alpha val="43137"/>
                    </a:srgbClr>
                  </a:outerShdw>
                </a:effectLst>
              </a:rPr>
              <a:t> for ever,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For in thee we live and move and have our being.”</a:t>
            </a:r>
          </a:p>
          <a:p>
            <a:pPr algn="just" rtl="0">
              <a:lnSpc>
                <a:spcPct val="100000"/>
              </a:lnSpc>
            </a:pPr>
            <a:endParaRPr lang="en-US" sz="3000" dirty="0"/>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9057191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“Paul quoted the same poet in Titus 1:12. Another poet would have been </a:t>
            </a:r>
            <a:r>
              <a:rPr lang="en-US" sz="3200" dirty="0" err="1">
                <a:effectLst>
                  <a:outerShdw blurRad="38100" dist="38100" dir="2700000" algn="tl">
                    <a:srgbClr val="000000">
                      <a:alpha val="43137"/>
                    </a:srgbClr>
                  </a:outerShdw>
                </a:effectLst>
              </a:rPr>
              <a:t>Cleanthes</a:t>
            </a:r>
            <a:r>
              <a:rPr lang="en-US" sz="3200" dirty="0">
                <a:effectLst>
                  <a:outerShdw blurRad="38100" dist="38100" dir="2700000" algn="tl">
                    <a:srgbClr val="000000">
                      <a:alpha val="43137"/>
                    </a:srgbClr>
                  </a:outerShdw>
                </a:effectLst>
              </a:rPr>
              <a:t>, the son of </a:t>
            </a:r>
            <a:r>
              <a:rPr lang="en-US" sz="3200" dirty="0" err="1">
                <a:effectLst>
                  <a:outerShdw blurRad="38100" dist="38100" dir="2700000" algn="tl">
                    <a:srgbClr val="000000">
                      <a:alpha val="43137"/>
                    </a:srgbClr>
                  </a:outerShdw>
                </a:effectLst>
              </a:rPr>
              <a:t>Phanius</a:t>
            </a:r>
            <a:r>
              <a:rPr lang="en-US" sz="3200" dirty="0">
                <a:effectLst>
                  <a:outerShdw blurRad="38100" dist="38100" dir="2700000" algn="tl">
                    <a:srgbClr val="000000">
                      <a:alpha val="43137"/>
                    </a:srgbClr>
                  </a:outerShdw>
                </a:effectLst>
              </a:rPr>
              <a:t> of </a:t>
            </a:r>
            <a:r>
              <a:rPr lang="en-US" sz="3200" dirty="0" err="1">
                <a:effectLst>
                  <a:outerShdw blurRad="38100" dist="38100" dir="2700000" algn="tl">
                    <a:srgbClr val="000000">
                      <a:alpha val="43137"/>
                    </a:srgbClr>
                  </a:outerShdw>
                </a:effectLst>
              </a:rPr>
              <a:t>Assos</a:t>
            </a:r>
            <a:r>
              <a:rPr lang="en-US" sz="3200" dirty="0">
                <a:effectLst>
                  <a:outerShdw blurRad="38100" dist="38100" dir="2700000" algn="tl">
                    <a:srgbClr val="000000">
                      <a:alpha val="43137"/>
                    </a:srgbClr>
                  </a:outerShdw>
                </a:effectLst>
              </a:rPr>
              <a:t> and head of the Stoic School in Athens from 263 to 232 B.C. The Zondervan Illustrated Bible Dictionary notes: ‘His Hymn to Zeus, a surviving poem, contains the words quoted by Paul in his address before the Areopagus Court (Acts 17:28).’ Regarding Zeus, </a:t>
            </a:r>
            <a:r>
              <a:rPr lang="en-US" sz="3200" dirty="0" err="1">
                <a:effectLst>
                  <a:outerShdw blurRad="38100" dist="38100" dir="2700000" algn="tl">
                    <a:srgbClr val="000000">
                      <a:alpha val="43137"/>
                    </a:srgbClr>
                  </a:outerShdw>
                </a:effectLst>
              </a:rPr>
              <a:t>Cleanthes</a:t>
            </a:r>
            <a:r>
              <a:rPr lang="en-US" sz="3200" dirty="0">
                <a:effectLst>
                  <a:outerShdw blurRad="38100" dist="38100" dir="2700000" algn="tl">
                    <a:srgbClr val="000000">
                      <a:alpha val="43137"/>
                    </a:srgbClr>
                  </a:outerShdw>
                </a:effectLst>
              </a:rPr>
              <a:t> wrote: ‘For we are your offspring.’”</a:t>
            </a:r>
          </a:p>
          <a:p>
            <a:pPr marL="0" indent="0" algn="just">
              <a:lnSpc>
                <a:spcPct val="100000"/>
              </a:lnSpc>
              <a:spcBef>
                <a:spcPts val="0"/>
              </a:spcBef>
              <a:spcAft>
                <a:spcPts val="1800"/>
              </a:spcAft>
              <a:buNone/>
            </a:pPr>
            <a:endParaRPr lang="en-US" sz="3200" dirty="0">
              <a:effectLst>
                <a:outerShdw blurRad="38100" dist="38100" dir="2700000" algn="tl">
                  <a:srgbClr val="000000">
                    <a:alpha val="43137"/>
                  </a:srgbClr>
                </a:outerShdw>
              </a:effectLst>
            </a:endParaRPr>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227757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5908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Man’s responsibility (29-31)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231357870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547408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863345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715107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9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there was a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the Scriptures,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3674026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622845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900"/>
              </a:spcAft>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288612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29800129"/>
              </p:ext>
            </p:extLst>
          </p:nvPr>
        </p:nvGraphicFramePr>
        <p:xfrm>
          <a:off x="609600" y="316858"/>
          <a:ext cx="10972800" cy="6068219"/>
        </p:xfrm>
        <a:graphic>
          <a:graphicData uri="http://schemas.openxmlformats.org/drawingml/2006/table">
            <a:tbl>
              <a:tblPr firstRow="1" bandRow="1">
                <a:tableStyleId>{073A0DAA-6AF3-43AB-8588-CEC1D06C72B9}</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0" u="none" strike="noStrike" kern="0" cap="none" spc="0" normalizeH="0" baseline="0" noProof="0" dirty="0">
                          <a:ln>
                            <a:noFill/>
                          </a:ln>
                          <a:solidFill>
                            <a:srgbClr val="00FFFF"/>
                          </a:solidFill>
                          <a:effectLst/>
                          <a:uLnTx/>
                          <a:uFillTx/>
                        </a:rPr>
                        <a:t>SCRIPTURE’S FOUR JUDGMENTS</a:t>
                      </a:r>
                      <a:endParaRPr lang="en-US" sz="1400" b="0" dirty="0">
                        <a:solidFill>
                          <a:srgbClr val="00FFFF"/>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t>NAME</a:t>
                      </a:r>
                      <a:endParaRPr lang="en-US" sz="1800" b="1" dirty="0">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0000CC"/>
                          </a:solidFill>
                        </a:rPr>
                        <a:t>SHEEP AND GOAT</a:t>
                      </a:r>
                      <a:endParaRPr lang="en-US" sz="1800" b="1" kern="1200" dirty="0">
                        <a:solidFill>
                          <a:srgbClr val="0000CC"/>
                        </a:solidFill>
                        <a:latin typeface="Calibri" panose="020F0502020204030204" pitchFamily="34" charset="0"/>
                        <a:ea typeface="+mn-ea"/>
                        <a:cs typeface="+mn-cs"/>
                      </a:endParaRPr>
                    </a:p>
                  </a:txBody>
                  <a:tcPr marT="45717" marB="45717" anchor="ctr"/>
                </a:tc>
                <a:tc>
                  <a:txBody>
                    <a:bodyPr/>
                    <a:lstStyle/>
                    <a:p>
                      <a:pPr algn="ctr"/>
                      <a:r>
                        <a:rPr lang="en-US" sz="1800" b="1" dirty="0">
                          <a:solidFill>
                            <a:schemeClr val="bg2"/>
                          </a:solidFill>
                        </a:rPr>
                        <a:t>JUDGMENT OF THE JEWS</a:t>
                      </a:r>
                      <a:endParaRPr lang="en-US" sz="1800" b="1" dirty="0">
                        <a:solidFill>
                          <a:schemeClr val="bg2"/>
                        </a:solidFill>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9900FF"/>
                          </a:solidFill>
                        </a:rPr>
                        <a:t>BEMA SEAT</a:t>
                      </a:r>
                      <a:endParaRPr lang="en-US" sz="1800" b="1" kern="1200" dirty="0">
                        <a:solidFill>
                          <a:srgbClr val="9900FF"/>
                        </a:solidFill>
                        <a:latin typeface="Calibri" panose="020F0502020204030204" pitchFamily="34" charset="0"/>
                        <a:ea typeface="+mn-ea"/>
                        <a:cs typeface="+mn-cs"/>
                      </a:endParaRPr>
                    </a:p>
                  </a:txBody>
                  <a:tcPr marT="45717" marB="45717" anchor="ctr"/>
                </a:tc>
                <a:tc>
                  <a:txBody>
                    <a:bodyPr/>
                    <a:lstStyle/>
                    <a:p>
                      <a:pPr algn="ctr"/>
                      <a:r>
                        <a:rPr lang="en-US" sz="1800" b="1" kern="1200" dirty="0">
                          <a:solidFill>
                            <a:srgbClr val="C00000"/>
                          </a:solidFill>
                        </a:rPr>
                        <a:t>GREAT WHITE THRONE</a:t>
                      </a:r>
                      <a:endParaRPr lang="en-US" sz="18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0"/>
                  </a:ext>
                </a:extLst>
              </a:tr>
              <a:tr h="371120">
                <a:tc>
                  <a:txBody>
                    <a:bodyPr/>
                    <a:lstStyle/>
                    <a:p>
                      <a:r>
                        <a:rPr lang="en-US" sz="1800" b="1" dirty="0"/>
                        <a:t>SCRIPTURE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Matt 25:31-46</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Ezek 20:33-44</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1 Cor 3:10-15</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Rev 20:11-15</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1"/>
                  </a:ext>
                </a:extLst>
              </a:tr>
              <a:tr h="649461">
                <a:tc>
                  <a:txBody>
                    <a:bodyPr/>
                    <a:lstStyle/>
                    <a:p>
                      <a:r>
                        <a:rPr lang="en-US" sz="1800" b="1" dirty="0"/>
                        <a:t>PLACE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Earth, Jerusalem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Earth, wilderness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Heaven</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Earth</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2"/>
                  </a:ext>
                </a:extLst>
              </a:tr>
              <a:tr h="927801">
                <a:tc>
                  <a:txBody>
                    <a:bodyPr/>
                    <a:lstStyle/>
                    <a:p>
                      <a:r>
                        <a:rPr lang="en-US" sz="1800" b="1" dirty="0"/>
                        <a:t>AUDIENCE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Gentile Tribulation survivors</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Jewish Tribulation survivors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Church Age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All unsaved</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3"/>
                  </a:ext>
                </a:extLst>
              </a:tr>
              <a:tr h="649461">
                <a:tc>
                  <a:txBody>
                    <a:bodyPr/>
                    <a:lstStyle/>
                    <a:p>
                      <a:r>
                        <a:rPr lang="en-US" sz="1800" b="1" dirty="0"/>
                        <a:t>WHEN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After Tribulation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After Tribulation</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After rapture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After Millennium</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4"/>
                  </a:ext>
                </a:extLst>
              </a:tr>
              <a:tr h="927801">
                <a:tc>
                  <a:txBody>
                    <a:bodyPr/>
                    <a:lstStyle/>
                    <a:p>
                      <a:r>
                        <a:rPr lang="en-US" sz="1800" b="1" dirty="0"/>
                        <a:t>PURPOSE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Saved Gentiles enter kingdom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Saved Jews enter kingdom</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Reward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Degree of punishment in hell</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5"/>
                  </a:ext>
                </a:extLst>
              </a:tr>
              <a:tr h="927801">
                <a:tc>
                  <a:txBody>
                    <a:bodyPr/>
                    <a:lstStyle/>
                    <a:p>
                      <a:r>
                        <a:rPr lang="en-US" sz="1800" b="1" dirty="0"/>
                        <a:t>EVALUATION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Treatment of Christ’s brethren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Passing under shepherd’s rod</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Works taken through fire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Not in the book; judged by books</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speech (22-31)</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1479580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18530767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31154736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446290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167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111489" y="1784299"/>
            <a:ext cx="1773800" cy="67173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53335346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31901" y="2938843"/>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51782507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55998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6184944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26018-B7C3-8B80-20F3-5FD5E43B962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B1829F2-41C4-FAF9-7ED6-07EA0A47FA85}"/>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6D5D7CDA-7C6D-3F77-701E-CCF6EC98006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9E5256C-53D4-9740-5408-12DC912F8F15}"/>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37182676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13609521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spcBef>
                <a:spcPts val="0"/>
              </a:spcBef>
              <a:spcAft>
                <a:spcPts val="1800"/>
              </a:spcAft>
              <a:buNone/>
            </a:pPr>
            <a:r>
              <a:rPr lang="en-US" sz="3000" dirty="0">
                <a:effectLst>
                  <a:outerShdw blurRad="38100" dist="38100" dir="2700000" algn="tl">
                    <a:srgbClr val="000000">
                      <a:alpha val="43137"/>
                    </a:srgbClr>
                  </a:outerShdw>
                </a:effectLst>
              </a:rPr>
              <a:t>“While no church was planted at this time, some did believe: </a:t>
            </a:r>
            <a:r>
              <a:rPr lang="en-US" sz="3000" i="1" dirty="0">
                <a:effectLst>
                  <a:outerShdw blurRad="38100" dist="38100" dir="2700000" algn="tl">
                    <a:srgbClr val="000000">
                      <a:alpha val="43137"/>
                    </a:srgbClr>
                  </a:outerShdw>
                </a:effectLst>
              </a:rPr>
              <a:t>Dionysius the </a:t>
            </a:r>
            <a:r>
              <a:rPr lang="en-US" sz="3000" i="1" dirty="0" err="1">
                <a:effectLst>
                  <a:outerShdw blurRad="38100" dist="38100" dir="2700000" algn="tl">
                    <a:srgbClr val="000000">
                      <a:alpha val="43137"/>
                    </a:srgbClr>
                  </a:outerShdw>
                </a:effectLst>
              </a:rPr>
              <a:t>Areopagite</a:t>
            </a:r>
            <a:r>
              <a:rPr lang="en-US" sz="3000" i="1" dirty="0">
                <a:effectLst>
                  <a:outerShdw blurRad="38100" dist="38100" dir="2700000" algn="tl">
                    <a:srgbClr val="000000">
                      <a:alpha val="43137"/>
                    </a:srgbClr>
                  </a:outerShdw>
                </a:effectLst>
              </a:rPr>
              <a:t>, and a woman named Damaris, and others with them</a:t>
            </a:r>
            <a:r>
              <a:rPr lang="en-US" sz="3000" dirty="0">
                <a:effectLst>
                  <a:outerShdw blurRad="38100" dist="38100" dir="2700000" algn="tl">
                    <a:srgbClr val="000000">
                      <a:alpha val="43137"/>
                    </a:srgbClr>
                  </a:outerShdw>
                </a:effectLst>
              </a:rPr>
              <a:t>. The fact that Dionysius was described as an </a:t>
            </a:r>
            <a:r>
              <a:rPr lang="en-US" sz="3000" dirty="0" err="1">
                <a:effectLst>
                  <a:outerShdw blurRad="38100" dist="38100" dir="2700000" algn="tl">
                    <a:srgbClr val="000000">
                      <a:alpha val="43137"/>
                    </a:srgbClr>
                  </a:outerShdw>
                </a:effectLst>
              </a:rPr>
              <a:t>Areopagite</a:t>
            </a:r>
            <a:r>
              <a:rPr lang="en-US" sz="3000" dirty="0">
                <a:effectLst>
                  <a:outerShdw blurRad="38100" dist="38100" dir="2700000" algn="tl">
                    <a:srgbClr val="000000">
                      <a:alpha val="43137"/>
                    </a:srgbClr>
                  </a:outerShdw>
                </a:effectLst>
              </a:rPr>
              <a:t> shows that he was a member of the Council of Areopagus. He was convinced and became a believer. According to the fourth-century historian Eusebius, Dionysius became the bishop of the church of Athens and died as a martyr. Also mentioned is Damaris. She was probably an aristocrat, as was Dionysius. There were others, though unnamed, who also believed.”</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374-75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84407978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941513"/>
            <a:ext cx="6793992" cy="2974975"/>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b="1" u="sng" dirty="0">
                <a:solidFill>
                  <a:srgbClr val="FFFFCC"/>
                </a:solidFill>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010400" y="2057400"/>
            <a:ext cx="4629947" cy="310896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00672926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1BB7-45B3-8952-CAEE-2AAAEE4AE7F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F9903AE-9DB6-E481-CC3D-D4CDEF68A52D}"/>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39622AB9-C765-6539-259B-A275FBBE4B0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1F0A31C-EED2-39BE-ECA0-3AFF1C5A7DA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Lydia’s Conversion</a:t>
            </a:r>
          </a:p>
        </p:txBody>
      </p:sp>
    </p:spTree>
    <p:extLst>
      <p:ext uri="{BB962C8B-B14F-4D97-AF65-F5344CB8AC3E}">
        <p14:creationId xmlns:p14="http://schemas.microsoft.com/office/powerpoint/2010/main" val="419534981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5131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09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journey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preaching (2-3)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Results of Paul’s preaching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to Paul’s preaching (5-9)</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17:1-9</a:t>
            </a: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86298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Custom (2)</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Content (3)</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Preaching</a:t>
            </a:r>
          </a:p>
        </p:txBody>
      </p:sp>
    </p:spTree>
    <p:extLst>
      <p:ext uri="{BB962C8B-B14F-4D97-AF65-F5344CB8AC3E}">
        <p14:creationId xmlns:p14="http://schemas.microsoft.com/office/powerpoint/2010/main" val="1658123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Custom (2)</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Content (3)</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Preaching</a:t>
            </a:r>
          </a:p>
        </p:txBody>
      </p:sp>
    </p:spTree>
    <p:extLst>
      <p:ext uri="{BB962C8B-B14F-4D97-AF65-F5344CB8AC3E}">
        <p14:creationId xmlns:p14="http://schemas.microsoft.com/office/powerpoint/2010/main" val="749930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447800"/>
            <a:ext cx="10972800" cy="3276599"/>
          </a:xfrm>
        </p:spPr>
        <p:txBody>
          <a:bodyPr/>
          <a:lstStyle/>
          <a:p>
            <a:pPr marL="0" indent="0" algn="just">
              <a:lnSpc>
                <a:spcPct val="100000"/>
              </a:lnSpc>
              <a:spcBef>
                <a:spcPts val="0"/>
              </a:spcBef>
              <a:buNone/>
              <a:defRPr/>
            </a:pPr>
            <a:r>
              <a:rPr lang="en-US" sz="2900" dirty="0">
                <a:effectLst>
                  <a:outerShdw blurRad="38100" dist="38100" dir="2700000" algn="tl">
                    <a:srgbClr val="000000">
                      <a:alpha val="43137"/>
                    </a:srgbClr>
                  </a:outerShdw>
                </a:effectLst>
                <a:cs typeface="Times New Roman" panose="02020603050405020304" pitchFamily="18" charset="0"/>
              </a:rPr>
              <a:t>“</a:t>
            </a:r>
            <a:r>
              <a:rPr lang="en-US" sz="2900" b="0" i="0" u="none" strike="noStrike" dirty="0">
                <a:effectLst/>
                <a:cs typeface="Times New Roman" panose="02020603050405020304" pitchFamily="18" charset="0"/>
              </a:rPr>
              <a:t>The reference to three Sabbath days does not mean the missionary band stayed only three weeks in </a:t>
            </a:r>
            <a:r>
              <a:rPr lang="en-US" sz="2900" b="0" i="0" u="none" strike="noStrike" dirty="0" err="1">
                <a:effectLst/>
                <a:cs typeface="Times New Roman" panose="02020603050405020304" pitchFamily="18" charset="0"/>
              </a:rPr>
              <a:t>Thessalonica</a:t>
            </a:r>
            <a:r>
              <a:rPr lang="en-US" sz="2900" b="0" i="0" u="none" strike="noStrike" dirty="0">
                <a:effectLst/>
                <a:cs typeface="Times New Roman" panose="02020603050405020304" pitchFamily="18" charset="0"/>
              </a:rPr>
              <a:t>. Paul carried on the work with a Jewish emphasis for three Sabbaths and then turned to Gentiles and ministered to them for some weeks after that. This was the situation for three reasons: (1) The </a:t>
            </a:r>
            <a:r>
              <a:rPr lang="en-US" sz="2900" b="0" i="0" u="none" strike="noStrike" dirty="0" err="1">
                <a:effectLst/>
                <a:cs typeface="Times New Roman" panose="02020603050405020304" pitchFamily="18" charset="0"/>
              </a:rPr>
              <a:t>Philippian</a:t>
            </a:r>
            <a:r>
              <a:rPr lang="en-US" sz="2900" b="0" i="0" u="none" strike="noStrike" dirty="0">
                <a:effectLst/>
                <a:cs typeface="Times New Roman" panose="02020603050405020304" pitchFamily="18" charset="0"/>
              </a:rPr>
              <a:t> church sent money to Paul at least twice during this visit (Phil. 4:15-16), implying a longer lapse of time than three weeks. (2) In addition, Paul supported himself by manual labor (I </a:t>
            </a:r>
            <a:r>
              <a:rPr lang="en-US" sz="2900" b="0" i="0" u="none" strike="noStrike" dirty="0" err="1">
                <a:effectLst/>
                <a:cs typeface="Times New Roman" panose="02020603050405020304" pitchFamily="18" charset="0"/>
              </a:rPr>
              <a:t>Thes</a:t>
            </a:r>
            <a:r>
              <a:rPr lang="en-US" sz="2900" b="0" i="0" u="none" strike="noStrike" dirty="0">
                <a:effectLst/>
                <a:cs typeface="Times New Roman" panose="02020603050405020304" pitchFamily="18" charset="0"/>
              </a:rPr>
              <a:t>. 2:9; 2 </a:t>
            </a:r>
            <a:r>
              <a:rPr lang="en-US" sz="2900" b="0" i="0" u="none" strike="noStrike" dirty="0" err="1">
                <a:effectLst/>
                <a:cs typeface="Times New Roman" panose="02020603050405020304" pitchFamily="18" charset="0"/>
              </a:rPr>
              <a:t>Thes</a:t>
            </a:r>
            <a:r>
              <a:rPr lang="en-US" sz="2900" b="0" i="0" u="none" strike="noStrike" dirty="0">
                <a:effectLst/>
                <a:cs typeface="Times New Roman" panose="02020603050405020304" pitchFamily="18" charset="0"/>
              </a:rPr>
              <a:t>. 3:7-10). This may indicate that considerable time elapsed before the aid from Philippi arrived. (3) Most of the converts at </a:t>
            </a:r>
            <a:r>
              <a:rPr lang="en-US" sz="2900" b="0" i="0" u="none" strike="noStrike" dirty="0" err="1">
                <a:effectLst/>
                <a:cs typeface="Times New Roman" panose="02020603050405020304" pitchFamily="18" charset="0"/>
              </a:rPr>
              <a:t>Thessalonica</a:t>
            </a:r>
            <a:r>
              <a:rPr lang="en-US" sz="2900" b="0" i="0" u="none" strike="noStrike" dirty="0">
                <a:effectLst/>
                <a:cs typeface="Times New Roman" panose="02020603050405020304" pitchFamily="18" charset="0"/>
              </a:rPr>
              <a:t> were not from the synagogue but were Gentiles steeped in idolatry (cf. 1 </a:t>
            </a:r>
            <a:r>
              <a:rPr lang="en-US" sz="2900" b="0" i="0" u="none" strike="noStrike" dirty="0" err="1">
                <a:effectLst/>
                <a:cs typeface="Times New Roman" panose="02020603050405020304" pitchFamily="18" charset="0"/>
              </a:rPr>
              <a:t>Thes</a:t>
            </a:r>
            <a:r>
              <a:rPr lang="en-US" sz="2900" b="0" i="0" u="none" strike="noStrike" dirty="0">
                <a:effectLst/>
                <a:cs typeface="Times New Roman" panose="02020603050405020304" pitchFamily="18" charset="0"/>
              </a:rPr>
              <a:t>. 1:9).</a:t>
            </a:r>
            <a:r>
              <a:rPr lang="en-US" sz="2900"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629" y="135717"/>
            <a:ext cx="1666371" cy="9558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E5BB2372-8305-4372-81FE-8A6DFCA8AA1F}"/>
              </a:ext>
            </a:extLst>
          </p:cNvPr>
          <p:cNvSpPr/>
          <p:nvPr/>
        </p:nvSpPr>
        <p:spPr>
          <a:xfrm>
            <a:off x="1524001" y="228601"/>
            <a:ext cx="9143999"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mj-cs"/>
              </a:rPr>
              <a:t>Stanley D. Toussaint </a:t>
            </a:r>
          </a:p>
          <a:p>
            <a:pPr algn="ctr"/>
            <a:r>
              <a:rPr lang="en-US" dirty="0">
                <a:effectLst>
                  <a:outerShdw blurRad="38100" dist="38100" dir="2700000" algn="tl">
                    <a:srgbClr val="000000">
                      <a:alpha val="43137"/>
                    </a:srgbClr>
                  </a:outerShdw>
                </a:effectLst>
              </a:rPr>
              <a:t>The Bible Knowledge Commentary, p. 401.</a:t>
            </a: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535043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1F74C6B-0102-CAFF-B330-BFE9B1642FDB}"/>
              </a:ext>
            </a:extLst>
          </p:cNvPr>
          <p:cNvGraphicFramePr>
            <a:graphicFrameLocks noGrp="1"/>
          </p:cNvGraphicFramePr>
          <p:nvPr/>
        </p:nvGraphicFramePr>
        <p:xfrm>
          <a:off x="1981200" y="243840"/>
          <a:ext cx="8229600" cy="6370320"/>
        </p:xfrm>
        <a:graphic>
          <a:graphicData uri="http://schemas.openxmlformats.org/drawingml/2006/table">
            <a:tbl>
              <a:tblPr firstRow="1" bandRow="1">
                <a:tableStyleId>{073A0DAA-6AF3-43AB-8588-CEC1D06C72B9}</a:tableStyleId>
              </a:tblPr>
              <a:tblGrid>
                <a:gridCol w="3200400">
                  <a:extLst>
                    <a:ext uri="{9D8B030D-6E8A-4147-A177-3AD203B41FA5}">
                      <a16:colId xmlns:a16="http://schemas.microsoft.com/office/drawing/2014/main" val="2471753490"/>
                    </a:ext>
                  </a:extLst>
                </a:gridCol>
                <a:gridCol w="5029200">
                  <a:extLst>
                    <a:ext uri="{9D8B030D-6E8A-4147-A177-3AD203B41FA5}">
                      <a16:colId xmlns:a16="http://schemas.microsoft.com/office/drawing/2014/main" val="4163398497"/>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1200" cap="none" spc="0" normalizeH="0" baseline="0" noProof="0" dirty="0">
                          <a:ln>
                            <a:noFill/>
                          </a:ln>
                          <a:solidFill>
                            <a:srgbClr val="00FFFF"/>
                          </a:solidFill>
                          <a:effectLst/>
                          <a:uLnTx/>
                          <a:uFillTx/>
                          <a:latin typeface="Calibri" panose="020F0502020204030204" pitchFamily="34" charset="0"/>
                          <a:ea typeface="+mn-ea"/>
                          <a:cs typeface="+mn-cs"/>
                        </a:rPr>
                        <a:t>Presumed Knowledge</a:t>
                      </a:r>
                      <a:endParaRPr lang="en-US" sz="3600" u="none" dirty="0"/>
                    </a:p>
                  </a:txBody>
                  <a:tcPr/>
                </a:tc>
                <a:tc hMerge="1">
                  <a:txBody>
                    <a:bodyPr/>
                    <a:lstStyle/>
                    <a:p>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4057595765"/>
                  </a:ext>
                </a:extLst>
              </a:tr>
              <a:tr h="370840">
                <a:tc>
                  <a:txBody>
                    <a:bodyPr/>
                    <a:lstStyle/>
                    <a:p>
                      <a:pPr lvl="1"/>
                      <a:r>
                        <a:rPr lang="en-US" sz="2600" dirty="0">
                          <a:latin typeface="Calibri" panose="020F0502020204030204" pitchFamily="34" charset="0"/>
                          <a:ea typeface="Calibri" panose="020F0502020204030204" pitchFamily="34" charset="0"/>
                          <a:cs typeface="Calibri" panose="020F0502020204030204" pitchFamily="34" charset="0"/>
                        </a:rPr>
                        <a:t>Trinity</a:t>
                      </a:r>
                    </a:p>
                  </a:txBody>
                  <a:tcPr/>
                </a:tc>
                <a:tc>
                  <a:txBody>
                    <a:bodyPr/>
                    <a:lstStyle/>
                    <a:p>
                      <a:pPr marL="0" marR="0" indent="0" algn="ctr" rtl="0" eaLnBrk="1" fontAlgn="base" latinLnBrk="0" hangingPunct="1">
                        <a:spcBef>
                          <a:spcPts val="576"/>
                        </a:spcBef>
                        <a:spcAft>
                          <a:spcPts val="0"/>
                        </a:spcAft>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1:1, 5-6</a:t>
                      </a:r>
                    </a:p>
                  </a:txBody>
                  <a:tcPr anchor="ctr"/>
                </a:tc>
                <a:extLst>
                  <a:ext uri="{0D108BD9-81ED-4DB2-BD59-A6C34878D82A}">
                    <a16:rowId xmlns:a16="http://schemas.microsoft.com/office/drawing/2014/main" val="1750457174"/>
                  </a:ext>
                </a:extLst>
              </a:tr>
              <a:tr h="370840">
                <a:tc>
                  <a:txBody>
                    <a:bodyPr/>
                    <a:lstStyle/>
                    <a:p>
                      <a:pPr marL="457200" lvl="1" algn="l" defTabSz="914400" rtl="0" eaLnBrk="1" latinLnBrk="0" hangingPunct="1"/>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Holy Spirit</a:t>
                      </a:r>
                    </a:p>
                  </a:txBody>
                  <a:tcPr/>
                </a:tc>
                <a:tc>
                  <a:txBody>
                    <a:bodyPr/>
                    <a:lstStyle/>
                    <a:p>
                      <a:pPr marL="0" marR="0" indent="0" algn="ctr" rtl="0" eaLnBrk="1" fontAlgn="base" latinLnBrk="0" hangingPunct="1">
                        <a:spcBef>
                          <a:spcPts val="576"/>
                        </a:spcBef>
                        <a:spcAft>
                          <a:spcPts val="0"/>
                        </a:spcAft>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1:5-6; 4:8; 5:19</a:t>
                      </a:r>
                    </a:p>
                  </a:txBody>
                  <a:tcPr anchor="ctr"/>
                </a:tc>
                <a:extLst>
                  <a:ext uri="{0D108BD9-81ED-4DB2-BD59-A6C34878D82A}">
                    <a16:rowId xmlns:a16="http://schemas.microsoft.com/office/drawing/2014/main" val="2844135064"/>
                  </a:ext>
                </a:extLst>
              </a:tr>
              <a:tr h="370840">
                <a:tc>
                  <a:txBody>
                    <a:bodyPr/>
                    <a:lstStyle/>
                    <a:p>
                      <a:pPr marL="457200" lvl="1" algn="l" defTabSz="914400" rtl="0" eaLnBrk="1" latinLnBrk="0" hangingPunct="1"/>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Second Advent</a:t>
                      </a:r>
                    </a:p>
                  </a:txBody>
                  <a:tcPr/>
                </a:tc>
                <a:tc>
                  <a:txBody>
                    <a:bodyPr/>
                    <a:lstStyle/>
                    <a:p>
                      <a:pPr marL="0" marR="0" indent="0" algn="ctr" rtl="0" eaLnBrk="1" fontAlgn="base" latinLnBrk="0" hangingPunct="1">
                        <a:spcBef>
                          <a:spcPts val="576"/>
                        </a:spcBef>
                        <a:spcAft>
                          <a:spcPts val="0"/>
                        </a:spcAft>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1:10; 2:19; 3:13; 4:14-17; 5:23</a:t>
                      </a:r>
                    </a:p>
                  </a:txBody>
                  <a:tcPr anchor="ctr"/>
                </a:tc>
                <a:extLst>
                  <a:ext uri="{0D108BD9-81ED-4DB2-BD59-A6C34878D82A}">
                    <a16:rowId xmlns:a16="http://schemas.microsoft.com/office/drawing/2014/main" val="1311439648"/>
                  </a:ext>
                </a:extLst>
              </a:tr>
              <a:tr h="370840">
                <a:tc>
                  <a:txBody>
                    <a:bodyPr/>
                    <a:lstStyle/>
                    <a:p>
                      <a:pPr marL="457200" lvl="1" algn="l" defTabSz="914400" rtl="0" eaLnBrk="1" latinLnBrk="0" hangingPunct="1"/>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Day of the Lord</a:t>
                      </a:r>
                    </a:p>
                  </a:txBody>
                  <a:tcPr/>
                </a:tc>
                <a:tc>
                  <a:txBody>
                    <a:bodyPr/>
                    <a:lstStyle/>
                    <a:p>
                      <a:pPr marL="0" marR="0" indent="0" algn="ctr" rtl="0" eaLnBrk="1" fontAlgn="base" latinLnBrk="0" hangingPunct="1">
                        <a:spcBef>
                          <a:spcPts val="576"/>
                        </a:spcBef>
                        <a:spcAft>
                          <a:spcPts val="0"/>
                        </a:spcAft>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5:1-3</a:t>
                      </a:r>
                    </a:p>
                  </a:txBody>
                  <a:tcPr anchor="ctr"/>
                </a:tc>
                <a:extLst>
                  <a:ext uri="{0D108BD9-81ED-4DB2-BD59-A6C34878D82A}">
                    <a16:rowId xmlns:a16="http://schemas.microsoft.com/office/drawing/2014/main" val="2993002991"/>
                  </a:ext>
                </a:extLst>
              </a:tr>
              <a:tr h="370840">
                <a:tc>
                  <a:txBody>
                    <a:bodyPr/>
                    <a:lstStyle/>
                    <a:p>
                      <a:pPr marL="457200" lvl="1" algn="l" defTabSz="914400" rtl="0" eaLnBrk="1" latinLnBrk="0" hangingPunct="1"/>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Eschatology</a:t>
                      </a:r>
                    </a:p>
                  </a:txBody>
                  <a:tcPr/>
                </a:tc>
                <a:tc>
                  <a:txBody>
                    <a:bodyPr/>
                    <a:lstStyle/>
                    <a:p>
                      <a:pPr marL="0" marR="0" indent="0" algn="ctr" rtl="0" eaLnBrk="1" fontAlgn="base" latinLnBrk="0" hangingPunct="1">
                        <a:spcBef>
                          <a:spcPts val="576"/>
                        </a:spcBef>
                        <a:spcAft>
                          <a:spcPts val="0"/>
                        </a:spcAft>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26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2:5</a:t>
                      </a:r>
                    </a:p>
                  </a:txBody>
                  <a:tcPr anchor="ctr"/>
                </a:tc>
                <a:extLst>
                  <a:ext uri="{0D108BD9-81ED-4DB2-BD59-A6C34878D82A}">
                    <a16:rowId xmlns:a16="http://schemas.microsoft.com/office/drawing/2014/main" val="1895735015"/>
                  </a:ext>
                </a:extLst>
              </a:tr>
              <a:tr h="370840">
                <a:tc>
                  <a:txBody>
                    <a:bodyPr/>
                    <a:lstStyle/>
                    <a:p>
                      <a:pPr marL="457200" lvl="1" algn="l" defTabSz="914400" rtl="0" eaLnBrk="1" latinLnBrk="0" hangingPunct="1"/>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Assurance</a:t>
                      </a:r>
                    </a:p>
                  </a:txBody>
                  <a:tcPr/>
                </a:tc>
                <a:tc>
                  <a:txBody>
                    <a:bodyPr/>
                    <a:lstStyle/>
                    <a:p>
                      <a:pPr marL="0" marR="0" indent="0" algn="ctr" rtl="0" eaLnBrk="1" fontAlgn="base" latinLnBrk="0" hangingPunct="1">
                        <a:spcBef>
                          <a:spcPts val="576"/>
                        </a:spcBef>
                        <a:spcAft>
                          <a:spcPts val="0"/>
                        </a:spcAft>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1:5</a:t>
                      </a:r>
                    </a:p>
                  </a:txBody>
                  <a:tcPr anchor="ctr"/>
                </a:tc>
                <a:extLst>
                  <a:ext uri="{0D108BD9-81ED-4DB2-BD59-A6C34878D82A}">
                    <a16:rowId xmlns:a16="http://schemas.microsoft.com/office/drawing/2014/main" val="1320907840"/>
                  </a:ext>
                </a:extLst>
              </a:tr>
              <a:tr h="370840">
                <a:tc>
                  <a:txBody>
                    <a:bodyPr/>
                    <a:lstStyle/>
                    <a:p>
                      <a:pPr marL="457200" lvl="1" algn="l" defTabSz="914400" rtl="0" eaLnBrk="1" latinLnBrk="0" hangingPunct="1"/>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Conversion</a:t>
                      </a:r>
                    </a:p>
                  </a:txBody>
                  <a:tcPr/>
                </a:tc>
                <a:tc>
                  <a:txBody>
                    <a:bodyPr/>
                    <a:lstStyle/>
                    <a:p>
                      <a:pPr marL="0" marR="0" indent="0" algn="ctr" rtl="0" eaLnBrk="1" fontAlgn="base" latinLnBrk="0" hangingPunct="1">
                        <a:spcBef>
                          <a:spcPts val="576"/>
                        </a:spcBef>
                        <a:spcAft>
                          <a:spcPts val="0"/>
                        </a:spcAft>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1:9</a:t>
                      </a:r>
                    </a:p>
                  </a:txBody>
                  <a:tcPr anchor="ctr"/>
                </a:tc>
                <a:extLst>
                  <a:ext uri="{0D108BD9-81ED-4DB2-BD59-A6C34878D82A}">
                    <a16:rowId xmlns:a16="http://schemas.microsoft.com/office/drawing/2014/main" val="249876970"/>
                  </a:ext>
                </a:extLst>
              </a:tr>
              <a:tr h="370840">
                <a:tc>
                  <a:txBody>
                    <a:bodyPr/>
                    <a:lstStyle/>
                    <a:p>
                      <a:pPr marL="457200" lvl="1" algn="l" defTabSz="914400" rtl="0" eaLnBrk="1" latinLnBrk="0" hangingPunct="1"/>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Election</a:t>
                      </a:r>
                    </a:p>
                  </a:txBody>
                  <a:tcPr/>
                </a:tc>
                <a:tc>
                  <a:txBody>
                    <a:bodyPr/>
                    <a:lstStyle/>
                    <a:p>
                      <a:pPr marL="0" marR="0" indent="0" algn="ctr" rtl="0" eaLnBrk="1" fontAlgn="base" latinLnBrk="0" hangingPunct="1">
                        <a:spcBef>
                          <a:spcPts val="576"/>
                        </a:spcBef>
                        <a:spcAft>
                          <a:spcPts val="0"/>
                        </a:spcAft>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1:4</a:t>
                      </a:r>
                    </a:p>
                  </a:txBody>
                  <a:tcPr anchor="ctr"/>
                </a:tc>
                <a:extLst>
                  <a:ext uri="{0D108BD9-81ED-4DB2-BD59-A6C34878D82A}">
                    <a16:rowId xmlns:a16="http://schemas.microsoft.com/office/drawing/2014/main" val="3694572136"/>
                  </a:ext>
                </a:extLst>
              </a:tr>
              <a:tr h="370840">
                <a:tc>
                  <a:txBody>
                    <a:bodyPr/>
                    <a:lstStyle/>
                    <a:p>
                      <a:pPr marL="457200" lvl="1" algn="l" defTabSz="914400" rtl="0" eaLnBrk="1" latinLnBrk="0" hangingPunct="1"/>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Resurrection</a:t>
                      </a:r>
                    </a:p>
                  </a:txBody>
                  <a:tcPr/>
                </a:tc>
                <a:tc>
                  <a:txBody>
                    <a:bodyPr/>
                    <a:lstStyle/>
                    <a:p>
                      <a:pPr marL="0" marR="0" indent="0" algn="ctr" rtl="0" eaLnBrk="1" fontAlgn="base" latinLnBrk="0" hangingPunct="1">
                        <a:spcBef>
                          <a:spcPts val="576"/>
                        </a:spcBef>
                        <a:spcAft>
                          <a:spcPts val="0"/>
                        </a:spcAft>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4:14-18</a:t>
                      </a:r>
                    </a:p>
                  </a:txBody>
                  <a:tcPr anchor="ctr"/>
                </a:tc>
                <a:extLst>
                  <a:ext uri="{0D108BD9-81ED-4DB2-BD59-A6C34878D82A}">
                    <a16:rowId xmlns:a16="http://schemas.microsoft.com/office/drawing/2014/main" val="3968666947"/>
                  </a:ext>
                </a:extLst>
              </a:tr>
              <a:tr h="370840">
                <a:tc>
                  <a:txBody>
                    <a:bodyPr/>
                    <a:lstStyle/>
                    <a:p>
                      <a:pPr marL="457200" lvl="1" algn="l" defTabSz="914400" rtl="0" eaLnBrk="1" latinLnBrk="0" hangingPunct="1"/>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Sanctification</a:t>
                      </a:r>
                    </a:p>
                  </a:txBody>
                  <a:tcPr/>
                </a:tc>
                <a:tc>
                  <a:txBody>
                    <a:bodyPr/>
                    <a:lstStyle/>
                    <a:p>
                      <a:pPr marL="0" marR="0" indent="0" algn="ctr" rtl="0" eaLnBrk="1" fontAlgn="base" latinLnBrk="0" hangingPunct="1">
                        <a:spcBef>
                          <a:spcPts val="576"/>
                        </a:spcBef>
                        <a:spcAft>
                          <a:spcPts val="0"/>
                        </a:spcAft>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4:3; 5:23</a:t>
                      </a:r>
                    </a:p>
                  </a:txBody>
                  <a:tcPr anchor="ctr"/>
                </a:tc>
                <a:extLst>
                  <a:ext uri="{0D108BD9-81ED-4DB2-BD59-A6C34878D82A}">
                    <a16:rowId xmlns:a16="http://schemas.microsoft.com/office/drawing/2014/main" val="255136974"/>
                  </a:ext>
                </a:extLst>
              </a:tr>
              <a:tr h="37084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Christian behavior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kern="1200" dirty="0">
                          <a:solidFill>
                            <a:schemeClr val="dk1"/>
                          </a:solidFill>
                          <a:latin typeface="Calibri" panose="020F0502020204030204" pitchFamily="34" charset="0"/>
                          <a:ea typeface="Calibri" panose="020F0502020204030204" pitchFamily="34" charset="0"/>
                          <a:cs typeface="Calibri" panose="020F0502020204030204" pitchFamily="34" charset="0"/>
                        </a:rPr>
                        <a:t>2:12; 4:1</a:t>
                      </a:r>
                    </a:p>
                  </a:txBody>
                  <a:tcPr anchor="ctr"/>
                </a:tc>
                <a:extLst>
                  <a:ext uri="{0D108BD9-81ED-4DB2-BD59-A6C34878D82A}">
                    <a16:rowId xmlns:a16="http://schemas.microsoft.com/office/drawing/2014/main" val="3827220270"/>
                  </a:ext>
                </a:extLst>
              </a:tr>
              <a:tr h="274320">
                <a:tc gridSpan="2">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1800" b="0" i="1" u="none" strike="noStrike" kern="1200" cap="none" spc="0" normalizeH="0" baseline="0" noProof="0" dirty="0">
                          <a:ln>
                            <a:noFill/>
                          </a:ln>
                          <a:solidFill>
                            <a:schemeClr val="bg2"/>
                          </a:solidFill>
                          <a:effectLst/>
                          <a:uLnTx/>
                          <a:uFillTx/>
                          <a:latin typeface="Calibri" panose="020F0502020204030204" pitchFamily="34" charset="0"/>
                          <a:ea typeface="+mn-ea"/>
                          <a:cs typeface="+mn-cs"/>
                        </a:rPr>
                        <a:t>Adapted from Scofield Study Bible, </a:t>
                      </a:r>
                      <a:r>
                        <a:rPr kumimoji="0" lang="en-US" altLang="en-US" sz="1800" b="0" i="0" u="none" strike="noStrike" kern="1200" cap="none" spc="0" normalizeH="0" baseline="0" noProof="0" dirty="0">
                          <a:ln>
                            <a:noFill/>
                          </a:ln>
                          <a:solidFill>
                            <a:schemeClr val="bg2"/>
                          </a:solidFill>
                          <a:effectLst/>
                          <a:uLnTx/>
                          <a:uFillTx/>
                          <a:latin typeface="Calibri" panose="020F0502020204030204" pitchFamily="34" charset="0"/>
                          <a:ea typeface="+mn-ea"/>
                          <a:cs typeface="+mn-cs"/>
                        </a:rPr>
                        <a:t>1640</a:t>
                      </a:r>
                      <a:endParaRPr lang="en-US" sz="1800" dirty="0"/>
                    </a:p>
                  </a:txBody>
                  <a:tcPr/>
                </a:tc>
                <a:tc hMerge="1">
                  <a:txBody>
                    <a:bodyPr/>
                    <a:lstStyle/>
                    <a:p>
                      <a:endParaRPr lang="en-US" dirty="0"/>
                    </a:p>
                  </a:txBody>
                  <a:tcPr/>
                </a:tc>
                <a:extLst>
                  <a:ext uri="{0D108BD9-81ED-4DB2-BD59-A6C34878D82A}">
                    <a16:rowId xmlns:a16="http://schemas.microsoft.com/office/drawing/2014/main" val="1285683745"/>
                  </a:ext>
                </a:extLst>
              </a:tr>
            </a:tbl>
          </a:graphicData>
        </a:graphic>
      </p:graphicFrame>
    </p:spTree>
    <p:extLst>
      <p:ext uri="{BB962C8B-B14F-4D97-AF65-F5344CB8AC3E}">
        <p14:creationId xmlns:p14="http://schemas.microsoft.com/office/powerpoint/2010/main" val="3470102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Custom (2)</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Content (3)</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Preaching</a:t>
            </a:r>
          </a:p>
        </p:txBody>
      </p:sp>
    </p:spTree>
    <p:extLst>
      <p:ext uri="{BB962C8B-B14F-4D97-AF65-F5344CB8AC3E}">
        <p14:creationId xmlns:p14="http://schemas.microsoft.com/office/powerpoint/2010/main" val="719015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3381846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631B1B7-4EA8-DDD0-0C5E-54C51330FFF6}"/>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248925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4876800"/>
          </a:xfrm>
        </p:spPr>
        <p:txBody>
          <a:bodyPr/>
          <a:lstStyle/>
          <a:p>
            <a:pPr marL="0" indent="0" algn="just">
              <a:lnSpc>
                <a:spcPct val="100000"/>
              </a:lnSpc>
              <a:buNone/>
            </a:pPr>
            <a:r>
              <a:rPr lang="en-US" sz="3100" dirty="0">
                <a:effectLst>
                  <a:outerShdw blurRad="38100" dist="38100" dir="2700000" algn="tl">
                    <a:srgbClr val="000000">
                      <a:alpha val="43137"/>
                    </a:srgbClr>
                  </a:outerShdw>
                </a:effectLst>
              </a:rPr>
              <a:t>“About this time there lived </a:t>
            </a:r>
            <a:r>
              <a:rPr lang="en-US" sz="3100" b="1" u="sng" dirty="0">
                <a:solidFill>
                  <a:srgbClr val="FFFFCC"/>
                </a:solidFill>
                <a:effectLst>
                  <a:outerShdw blurRad="38100" dist="38100" dir="2700000" algn="tl">
                    <a:srgbClr val="000000">
                      <a:alpha val="43137"/>
                    </a:srgbClr>
                  </a:outerShdw>
                </a:effectLst>
              </a:rPr>
              <a:t>Jesus</a:t>
            </a:r>
            <a:r>
              <a:rPr lang="en-US" sz="3100" dirty="0">
                <a:effectLst>
                  <a:outerShdw blurRad="38100" dist="38100" dir="2700000" algn="tl">
                    <a:srgbClr val="000000">
                      <a:alpha val="43137"/>
                    </a:srgbClr>
                  </a:outerShdw>
                </a:effectLst>
              </a:rPr>
              <a:t>, a wise man, if indeed one ought to call him a man. For he was one who performed surprising deeds and was a teacher of such people as accept the truth gladly. He won over many Jews and many of the Greeks. He was </a:t>
            </a:r>
            <a:r>
              <a:rPr lang="en-US" sz="3100" b="1" u="sng" dirty="0">
                <a:solidFill>
                  <a:srgbClr val="FFFFCC"/>
                </a:solidFill>
                <a:effectLst>
                  <a:outerShdw blurRad="38100" dist="38100" dir="2700000" algn="tl">
                    <a:srgbClr val="000000">
                      <a:alpha val="43137"/>
                    </a:srgbClr>
                  </a:outerShdw>
                </a:effectLst>
              </a:rPr>
              <a:t>the Christ</a:t>
            </a:r>
            <a:r>
              <a:rPr lang="en-US" sz="31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a:t>
            </a:r>
            <a:r>
              <a:rPr lang="en-US" sz="3100" b="1" u="sng" dirty="0">
                <a:solidFill>
                  <a:srgbClr val="FFFFCC"/>
                </a:solidFill>
                <a:effectLst>
                  <a:outerShdw blurRad="38100" dist="38100" dir="2700000" algn="tl">
                    <a:srgbClr val="000000">
                      <a:alpha val="43137"/>
                    </a:srgbClr>
                  </a:outerShdw>
                </a:effectLst>
              </a:rPr>
              <a:t>the prophets of God had foretold these things</a:t>
            </a:r>
            <a:r>
              <a:rPr lang="en-US" sz="3100" dirty="0">
                <a:effectLst>
                  <a:outerShdw blurRad="38100" dist="38100" dir="2700000" algn="tl">
                    <a:srgbClr val="000000">
                      <a:alpha val="43137"/>
                    </a:srgbClr>
                  </a:outerShdw>
                </a:effectLst>
              </a:rPr>
              <a:t> and a thousand other marvels about him. And the tribe of the Christians, so called after him, has still to this day not disappeared.” </a:t>
            </a:r>
          </a:p>
        </p:txBody>
      </p:sp>
      <p:sp>
        <p:nvSpPr>
          <p:cNvPr id="99331" name="TextBox 3"/>
          <p:cNvSpPr txBox="1">
            <a:spLocks noChangeArrowheads="1"/>
          </p:cNvSpPr>
          <p:nvPr/>
        </p:nvSpPr>
        <p:spPr bwMode="auto">
          <a:xfrm>
            <a:off x="3162300" y="228601"/>
            <a:ext cx="586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Josephus</a:t>
            </a:r>
            <a:endPar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Antiquities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18.3.3</a:t>
            </a:r>
            <a:endPar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B74200-E4E5-4F2D-9F85-EB305C781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1876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85814061"/>
              </p:ext>
            </p:extLst>
          </p:nvPr>
        </p:nvGraphicFramePr>
        <p:xfrm>
          <a:off x="746760" y="457200"/>
          <a:ext cx="10698480" cy="5715000"/>
        </p:xfrm>
        <a:graphic>
          <a:graphicData uri="http://schemas.openxmlformats.org/drawingml/2006/table">
            <a:tbl>
              <a:tblPr firstRow="1" bandRow="1">
                <a:tableStyleId>{073A0DAA-6AF3-43AB-8588-CEC1D06C72B9}</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rgbClr val="00FFFF"/>
                          </a:solidFill>
                          <a:effectLst>
                            <a:outerShdw blurRad="38100" dist="38100" dir="2700000" algn="tl">
                              <a:srgbClr val="000000">
                                <a:alpha val="43137"/>
                              </a:srgbClr>
                            </a:outerShdw>
                          </a:effectLst>
                        </a:rPr>
                        <a:t>OT Prophecies About Christ</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57790">
                <a:tc>
                  <a:txBody>
                    <a:bodyPr/>
                    <a:lstStyle/>
                    <a:p>
                      <a:pPr marL="0" algn="ctr" defTabSz="914400" rtl="0" eaLnBrk="1" latinLnBrk="0" hangingPunct="1"/>
                      <a:r>
                        <a:rPr lang="en-US" sz="3200" b="1" kern="1200" dirty="0">
                          <a:solidFill>
                            <a:srgbClr val="0000CC"/>
                          </a:solidFill>
                        </a:rPr>
                        <a:t>Prophecy</a:t>
                      </a:r>
                      <a:endParaRPr lang="en-US" sz="3200" b="1" kern="1200" dirty="0">
                        <a:solidFill>
                          <a:srgbClr val="0000CC"/>
                        </a:solidFill>
                        <a:latin typeface="Calibri" panose="020F0502020204030204" pitchFamily="34" charset="0"/>
                        <a:ea typeface="+mn-ea"/>
                        <a:cs typeface="Calibri" panose="020F0502020204030204" pitchFamily="34" charset="0"/>
                      </a:endParaRPr>
                    </a:p>
                  </a:txBody>
                  <a:tcPr anchor="ctr"/>
                </a:tc>
                <a:tc>
                  <a:txBody>
                    <a:bodyPr/>
                    <a:lstStyle/>
                    <a:p>
                      <a:pPr marL="0" algn="ctr" defTabSz="914400" rtl="0" eaLnBrk="1" latinLnBrk="0" hangingPunct="1"/>
                      <a:r>
                        <a:rPr lang="en-US" sz="3200" b="1" kern="1200" dirty="0">
                          <a:solidFill>
                            <a:srgbClr val="0000CC"/>
                          </a:solidFill>
                        </a:rPr>
                        <a:t>Scripture</a:t>
                      </a:r>
                      <a:endParaRPr lang="en-US" sz="3200" b="1" kern="1200" dirty="0">
                        <a:solidFill>
                          <a:srgbClr val="0000CC"/>
                        </a:solidFill>
                        <a:latin typeface="Calibri" panose="020F0502020204030204" pitchFamily="34" charset="0"/>
                        <a:ea typeface="+mn-ea"/>
                        <a:cs typeface="Calibri" panose="020F0502020204030204" pitchFamily="34" charset="0"/>
                      </a:endParaRPr>
                    </a:p>
                  </a:txBody>
                  <a:tcPr anchor="ctr"/>
                </a:tc>
                <a:tc>
                  <a:txBody>
                    <a:bodyPr/>
                    <a:lstStyle/>
                    <a:p>
                      <a:pPr marL="0" algn="ctr" defTabSz="914400" rtl="0" eaLnBrk="1" latinLnBrk="0" hangingPunct="1"/>
                      <a:r>
                        <a:rPr lang="en-US" sz="3200" b="1" kern="1200" dirty="0">
                          <a:solidFill>
                            <a:srgbClr val="0000CC"/>
                          </a:solidFill>
                        </a:rPr>
                        <a:t>Years in Advance</a:t>
                      </a:r>
                      <a:endParaRPr lang="en-US" sz="3200" b="1" kern="1200" dirty="0">
                        <a:solidFill>
                          <a:srgbClr val="0000CC"/>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318531292"/>
                  </a:ext>
                </a:extLst>
              </a:tr>
              <a:tr h="757790">
                <a:tc>
                  <a:txBody>
                    <a:bodyPr/>
                    <a:lstStyle/>
                    <a:p>
                      <a:r>
                        <a:rPr lang="en-US" sz="2900" b="1" dirty="0"/>
                        <a:t>Manner of Birth</a:t>
                      </a:r>
                      <a:endParaRPr lang="en-US" sz="2900" b="1" dirty="0">
                        <a:latin typeface="Calibri" panose="020F0502020204030204" pitchFamily="34" charset="0"/>
                        <a:cs typeface="Calibri" panose="020F0502020204030204" pitchFamily="34" charset="0"/>
                      </a:endParaRPr>
                    </a:p>
                  </a:txBody>
                  <a:tcPr anchor="ctr"/>
                </a:tc>
                <a:tc>
                  <a:txBody>
                    <a:bodyPr/>
                    <a:lstStyle/>
                    <a:p>
                      <a:pPr algn="ctr"/>
                      <a:r>
                        <a:rPr lang="en-US" sz="2900" dirty="0"/>
                        <a:t>Isaiah 7:14</a:t>
                      </a:r>
                      <a:endParaRPr lang="en-US" sz="2900" dirty="0">
                        <a:latin typeface="Calibri" panose="020F0502020204030204" pitchFamily="34" charset="0"/>
                        <a:cs typeface="Calibri" panose="020F0502020204030204" pitchFamily="34" charset="0"/>
                      </a:endParaRPr>
                    </a:p>
                  </a:txBody>
                  <a:tcPr anchor="ctr"/>
                </a:tc>
                <a:tc>
                  <a:txBody>
                    <a:bodyPr/>
                    <a:lstStyle/>
                    <a:p>
                      <a:pPr algn="ctr"/>
                      <a:r>
                        <a:rPr lang="en-US" sz="2900" dirty="0"/>
                        <a:t>700 years</a:t>
                      </a:r>
                      <a:endParaRPr lang="en-US" sz="29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77567912"/>
                  </a:ext>
                </a:extLst>
              </a:tr>
              <a:tr h="757790">
                <a:tc>
                  <a:txBody>
                    <a:bodyPr/>
                    <a:lstStyle/>
                    <a:p>
                      <a:r>
                        <a:rPr lang="en-US" sz="2900" b="1" dirty="0"/>
                        <a:t>Place of Birth</a:t>
                      </a:r>
                      <a:endParaRPr lang="en-US" sz="2900" b="1" dirty="0">
                        <a:latin typeface="Calibri" panose="020F0502020204030204" pitchFamily="34" charset="0"/>
                        <a:cs typeface="Calibri" panose="020F0502020204030204" pitchFamily="34" charset="0"/>
                      </a:endParaRPr>
                    </a:p>
                  </a:txBody>
                  <a:tcPr anchor="ctr"/>
                </a:tc>
                <a:tc>
                  <a:txBody>
                    <a:bodyPr/>
                    <a:lstStyle/>
                    <a:p>
                      <a:pPr algn="ctr"/>
                      <a:r>
                        <a:rPr lang="en-US" sz="2900" dirty="0"/>
                        <a:t>Micah 5:2</a:t>
                      </a:r>
                      <a:endParaRPr lang="en-US" sz="2900" dirty="0">
                        <a:latin typeface="Calibri" panose="020F0502020204030204" pitchFamily="34" charset="0"/>
                        <a:cs typeface="Calibri" panose="020F0502020204030204" pitchFamily="34" charset="0"/>
                      </a:endParaRPr>
                    </a:p>
                  </a:txBody>
                  <a:tcPr anchor="ctr"/>
                </a:tc>
                <a:tc>
                  <a:txBody>
                    <a:bodyPr/>
                    <a:lstStyle/>
                    <a:p>
                      <a:pPr algn="ctr"/>
                      <a:r>
                        <a:rPr lang="en-US" sz="2900" dirty="0"/>
                        <a:t>700 years</a:t>
                      </a:r>
                      <a:endParaRPr lang="en-US" sz="29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088523037"/>
                  </a:ext>
                </a:extLst>
              </a:tr>
              <a:tr h="757790">
                <a:tc>
                  <a:txBody>
                    <a:bodyPr/>
                    <a:lstStyle/>
                    <a:p>
                      <a:r>
                        <a:rPr lang="en-US" sz="2900" b="1" dirty="0"/>
                        <a:t>Nationality</a:t>
                      </a:r>
                      <a:endParaRPr lang="en-US" sz="2900" b="1"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t>Numbers 24:17</a:t>
                      </a:r>
                      <a:endParaRPr lang="en-US" sz="29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t>1400 years</a:t>
                      </a:r>
                      <a:endParaRPr lang="en-US" sz="29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67288718"/>
                  </a:ext>
                </a:extLst>
              </a:tr>
              <a:tr h="757790">
                <a:tc>
                  <a:txBody>
                    <a:bodyPr/>
                    <a:lstStyle/>
                    <a:p>
                      <a:r>
                        <a:rPr lang="en-US" sz="2900" b="1" dirty="0"/>
                        <a:t>Tribe</a:t>
                      </a:r>
                      <a:endParaRPr lang="en-US" sz="2900" b="1" dirty="0">
                        <a:latin typeface="Calibri" panose="020F0502020204030204" pitchFamily="34" charset="0"/>
                        <a:cs typeface="Calibri" panose="020F0502020204030204" pitchFamily="34" charset="0"/>
                      </a:endParaRPr>
                    </a:p>
                  </a:txBody>
                  <a:tcPr anchor="ctr"/>
                </a:tc>
                <a:tc>
                  <a:txBody>
                    <a:bodyPr/>
                    <a:lstStyle/>
                    <a:p>
                      <a:pPr algn="ctr"/>
                      <a:r>
                        <a:rPr lang="en-US" sz="2900" dirty="0"/>
                        <a:t>Genesis 49:10</a:t>
                      </a:r>
                      <a:endParaRPr lang="en-US" sz="2900" dirty="0">
                        <a:latin typeface="Calibri" panose="020F0502020204030204" pitchFamily="34" charset="0"/>
                        <a:cs typeface="Calibri" panose="020F0502020204030204" pitchFamily="34" charset="0"/>
                      </a:endParaRPr>
                    </a:p>
                  </a:txBody>
                  <a:tcPr anchor="ctr"/>
                </a:tc>
                <a:tc>
                  <a:txBody>
                    <a:bodyPr/>
                    <a:lstStyle/>
                    <a:p>
                      <a:pPr algn="ctr"/>
                      <a:r>
                        <a:rPr lang="en-US" sz="2900" dirty="0"/>
                        <a:t>1800 years</a:t>
                      </a:r>
                      <a:endParaRPr lang="en-US" sz="29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287159523"/>
                  </a:ext>
                </a:extLst>
              </a:tr>
              <a:tr h="978812">
                <a:tc>
                  <a:txBody>
                    <a:bodyPr/>
                    <a:lstStyle/>
                    <a:p>
                      <a:r>
                        <a:rPr lang="en-US" sz="2900" b="1" dirty="0"/>
                        <a:t>Time of and Response to His Messiahship</a:t>
                      </a:r>
                      <a:endParaRPr lang="en-US" sz="2900" b="1" dirty="0">
                        <a:latin typeface="Calibri" panose="020F0502020204030204" pitchFamily="34" charset="0"/>
                        <a:cs typeface="Calibri" panose="020F0502020204030204" pitchFamily="34" charset="0"/>
                      </a:endParaRPr>
                    </a:p>
                  </a:txBody>
                  <a:tcPr anchor="ctr"/>
                </a:tc>
                <a:tc>
                  <a:txBody>
                    <a:bodyPr/>
                    <a:lstStyle/>
                    <a:p>
                      <a:pPr algn="ctr"/>
                      <a:r>
                        <a:rPr lang="en-US" sz="2900" dirty="0"/>
                        <a:t>Dan. 9:25-26</a:t>
                      </a:r>
                      <a:endParaRPr lang="en-US" sz="2900" dirty="0">
                        <a:latin typeface="Calibri" panose="020F0502020204030204" pitchFamily="34" charset="0"/>
                        <a:cs typeface="Calibri" panose="020F0502020204030204" pitchFamily="34" charset="0"/>
                      </a:endParaRPr>
                    </a:p>
                  </a:txBody>
                  <a:tcPr anchor="ctr"/>
                </a:tc>
                <a:tc>
                  <a:txBody>
                    <a:bodyPr/>
                    <a:lstStyle/>
                    <a:p>
                      <a:pPr algn="ctr"/>
                      <a:r>
                        <a:rPr lang="en-US" sz="2900" dirty="0"/>
                        <a:t>600 years</a:t>
                      </a:r>
                      <a:endParaRPr lang="en-US" sz="29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813116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2594229143"/>
              </p:ext>
            </p:extLst>
          </p:nvPr>
        </p:nvGraphicFramePr>
        <p:xfrm>
          <a:off x="746760" y="457200"/>
          <a:ext cx="10698480" cy="5758513"/>
        </p:xfrm>
        <a:graphic>
          <a:graphicData uri="http://schemas.openxmlformats.org/drawingml/2006/table">
            <a:tbl>
              <a:tblPr firstRow="1" bandRow="1">
                <a:tableStyleId>{073A0DAA-6AF3-43AB-8588-CEC1D06C72B9}</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85345">
                <a:tc gridSpan="3">
                  <a:txBody>
                    <a:bodyPr/>
                    <a:lstStyle/>
                    <a:p>
                      <a:pPr algn="ctr"/>
                      <a:r>
                        <a:rPr lang="en-US" sz="3600" b="0" kern="1200" noProof="0" dirty="0">
                          <a:solidFill>
                            <a:srgbClr val="00FFFF"/>
                          </a:solidFill>
                          <a:effectLst>
                            <a:outerShdw blurRad="38100" dist="38100" dir="2700000" algn="tl">
                              <a:srgbClr val="000000">
                                <a:alpha val="43137"/>
                              </a:srgbClr>
                            </a:outerShdw>
                          </a:effectLst>
                        </a:rPr>
                        <a:t>OT Prophecies About Christ</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58952">
                <a:tc>
                  <a:txBody>
                    <a:bodyPr/>
                    <a:lstStyle/>
                    <a:p>
                      <a:pPr marL="0" algn="ctr" defTabSz="914400" rtl="0" eaLnBrk="1" latinLnBrk="0" hangingPunct="1"/>
                      <a:r>
                        <a:rPr lang="en-US" sz="3200" b="1" kern="1200" dirty="0">
                          <a:solidFill>
                            <a:srgbClr val="0000CC"/>
                          </a:solidFill>
                        </a:rPr>
                        <a:t>Prophecy</a:t>
                      </a:r>
                      <a:endParaRPr lang="en-US" sz="3200" b="1" kern="1200" dirty="0">
                        <a:solidFill>
                          <a:srgbClr val="0000CC"/>
                        </a:solidFill>
                        <a:latin typeface="Calibri" panose="020F0502020204030204" pitchFamily="34" charset="0"/>
                        <a:ea typeface="+mn-ea"/>
                        <a:cs typeface="Calibri" panose="020F0502020204030204" pitchFamily="34" charset="0"/>
                      </a:endParaRPr>
                    </a:p>
                  </a:txBody>
                  <a:tcPr anchor="ctr"/>
                </a:tc>
                <a:tc>
                  <a:txBody>
                    <a:bodyPr/>
                    <a:lstStyle/>
                    <a:p>
                      <a:pPr marL="0" algn="ctr" defTabSz="914400" rtl="0" eaLnBrk="1" latinLnBrk="0" hangingPunct="1"/>
                      <a:r>
                        <a:rPr lang="en-US" sz="3200" b="1" kern="1200" dirty="0">
                          <a:solidFill>
                            <a:srgbClr val="0000CC"/>
                          </a:solidFill>
                        </a:rPr>
                        <a:t>Scripture</a:t>
                      </a:r>
                      <a:endParaRPr lang="en-US" sz="3200" b="1" kern="1200" dirty="0">
                        <a:solidFill>
                          <a:srgbClr val="0000CC"/>
                        </a:solidFill>
                        <a:latin typeface="Calibri" panose="020F0502020204030204" pitchFamily="34" charset="0"/>
                        <a:ea typeface="+mn-ea"/>
                        <a:cs typeface="Calibri" panose="020F0502020204030204" pitchFamily="34" charset="0"/>
                      </a:endParaRPr>
                    </a:p>
                  </a:txBody>
                  <a:tcPr anchor="ctr"/>
                </a:tc>
                <a:tc>
                  <a:txBody>
                    <a:bodyPr/>
                    <a:lstStyle/>
                    <a:p>
                      <a:pPr marL="0" algn="ctr" defTabSz="914400" rtl="0" eaLnBrk="1" latinLnBrk="0" hangingPunct="1"/>
                      <a:r>
                        <a:rPr lang="en-US" sz="3200" b="1" kern="1200" dirty="0">
                          <a:solidFill>
                            <a:srgbClr val="0000CC"/>
                          </a:solidFill>
                        </a:rPr>
                        <a:t>Years in Advance</a:t>
                      </a:r>
                      <a:endParaRPr lang="en-US" sz="3200" b="1" kern="1200" dirty="0">
                        <a:solidFill>
                          <a:srgbClr val="0000CC"/>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318531292"/>
                  </a:ext>
                </a:extLst>
              </a:tr>
              <a:tr h="758952">
                <a:tc>
                  <a:txBody>
                    <a:bodyPr/>
                    <a:lstStyle/>
                    <a:p>
                      <a:r>
                        <a:rPr lang="en-US" sz="2900" b="1" dirty="0"/>
                        <a:t>Crucified Between Thieves</a:t>
                      </a:r>
                      <a:endParaRPr lang="en-US" sz="2900" b="1" dirty="0">
                        <a:latin typeface="Calibri" panose="020F0502020204030204" pitchFamily="34" charset="0"/>
                        <a:cs typeface="Calibri" panose="020F0502020204030204" pitchFamily="34" charset="0"/>
                      </a:endParaRPr>
                    </a:p>
                  </a:txBody>
                  <a:tcPr anchor="ctr"/>
                </a:tc>
                <a:tc>
                  <a:txBody>
                    <a:bodyPr/>
                    <a:lstStyle/>
                    <a:p>
                      <a:pPr algn="ctr"/>
                      <a:r>
                        <a:rPr lang="en-US" sz="2900" dirty="0"/>
                        <a:t>Isaiah 53:9</a:t>
                      </a:r>
                      <a:endParaRPr lang="en-US" sz="2900" dirty="0">
                        <a:latin typeface="Calibri" panose="020F0502020204030204" pitchFamily="34" charset="0"/>
                        <a:cs typeface="Calibri" panose="020F0502020204030204" pitchFamily="34" charset="0"/>
                      </a:endParaRPr>
                    </a:p>
                  </a:txBody>
                  <a:tcPr anchor="ctr"/>
                </a:tc>
                <a:tc>
                  <a:txBody>
                    <a:bodyPr/>
                    <a:lstStyle/>
                    <a:p>
                      <a:pPr algn="ctr"/>
                      <a:r>
                        <a:rPr lang="en-US" sz="2900" dirty="0"/>
                        <a:t>700 years</a:t>
                      </a:r>
                      <a:endParaRPr lang="en-US" sz="29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77567912"/>
                  </a:ext>
                </a:extLst>
              </a:tr>
              <a:tr h="758952">
                <a:tc>
                  <a:txBody>
                    <a:bodyPr/>
                    <a:lstStyle/>
                    <a:p>
                      <a:r>
                        <a:rPr lang="en-US" sz="2900" b="1" dirty="0"/>
                        <a:t>Pierced</a:t>
                      </a:r>
                      <a:endParaRPr lang="en-US" sz="2900" b="1" dirty="0">
                        <a:latin typeface="Calibri" panose="020F0502020204030204" pitchFamily="34" charset="0"/>
                        <a:cs typeface="Calibri" panose="020F0502020204030204" pitchFamily="34" charset="0"/>
                      </a:endParaRPr>
                    </a:p>
                  </a:txBody>
                  <a:tcPr anchor="ctr"/>
                </a:tc>
                <a:tc>
                  <a:txBody>
                    <a:bodyPr/>
                    <a:lstStyle/>
                    <a:p>
                      <a:pPr algn="ctr"/>
                      <a:r>
                        <a:rPr lang="en-US" sz="2900" dirty="0"/>
                        <a:t>Isaiah 53:5</a:t>
                      </a:r>
                      <a:endParaRPr lang="en-US" sz="2900" dirty="0">
                        <a:latin typeface="Calibri" panose="020F0502020204030204" pitchFamily="34" charset="0"/>
                        <a:cs typeface="Calibri" panose="020F0502020204030204" pitchFamily="34" charset="0"/>
                      </a:endParaRPr>
                    </a:p>
                  </a:txBody>
                  <a:tcPr anchor="ctr"/>
                </a:tc>
                <a:tc>
                  <a:txBody>
                    <a:bodyPr/>
                    <a:lstStyle/>
                    <a:p>
                      <a:pPr algn="ctr"/>
                      <a:r>
                        <a:rPr lang="en-US" sz="2900" dirty="0"/>
                        <a:t>700 years</a:t>
                      </a:r>
                      <a:endParaRPr lang="en-US" sz="29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088523037"/>
                  </a:ext>
                </a:extLst>
              </a:tr>
              <a:tr h="758952">
                <a:tc>
                  <a:txBody>
                    <a:bodyPr/>
                    <a:lstStyle/>
                    <a:p>
                      <a:r>
                        <a:rPr lang="en-US" sz="2900" b="1" dirty="0"/>
                        <a:t>No Broken Bones</a:t>
                      </a:r>
                      <a:endParaRPr lang="en-US" sz="2900" b="1"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t>Psalm 22:17</a:t>
                      </a:r>
                      <a:endParaRPr lang="en-US" sz="29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t>1000 years</a:t>
                      </a:r>
                      <a:endParaRPr lang="en-US" sz="29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67288718"/>
                  </a:ext>
                </a:extLst>
              </a:tr>
              <a:tr h="758952">
                <a:tc>
                  <a:txBody>
                    <a:bodyPr/>
                    <a:lstStyle/>
                    <a:p>
                      <a:r>
                        <a:rPr lang="en-US" sz="2900" b="1" dirty="0"/>
                        <a:t>Gamble for His Clothing</a:t>
                      </a:r>
                      <a:endParaRPr lang="en-US" sz="2900" b="1" dirty="0">
                        <a:latin typeface="Calibri" panose="020F0502020204030204" pitchFamily="34" charset="0"/>
                        <a:cs typeface="Calibri" panose="020F0502020204030204" pitchFamily="34" charset="0"/>
                      </a:endParaRPr>
                    </a:p>
                  </a:txBody>
                  <a:tcPr anchor="ctr"/>
                </a:tc>
                <a:tc>
                  <a:txBody>
                    <a:bodyPr/>
                    <a:lstStyle/>
                    <a:p>
                      <a:pPr algn="ctr"/>
                      <a:r>
                        <a:rPr lang="en-US" sz="2900" dirty="0"/>
                        <a:t>Psalm 22:18</a:t>
                      </a:r>
                      <a:endParaRPr lang="en-US" sz="2900" dirty="0">
                        <a:latin typeface="Calibri" panose="020F0502020204030204" pitchFamily="34" charset="0"/>
                        <a:cs typeface="Calibri" panose="020F0502020204030204" pitchFamily="34" charset="0"/>
                      </a:endParaRPr>
                    </a:p>
                  </a:txBody>
                  <a:tcPr anchor="ctr"/>
                </a:tc>
                <a:tc>
                  <a:txBody>
                    <a:bodyPr/>
                    <a:lstStyle/>
                    <a:p>
                      <a:pPr algn="ctr"/>
                      <a:r>
                        <a:rPr lang="en-US" sz="2900" dirty="0"/>
                        <a:t>1000 years</a:t>
                      </a:r>
                      <a:endParaRPr lang="en-US" sz="29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287159523"/>
                  </a:ext>
                </a:extLst>
              </a:tr>
              <a:tr h="978408">
                <a:tc>
                  <a:txBody>
                    <a:bodyPr/>
                    <a:lstStyle/>
                    <a:p>
                      <a:r>
                        <a:rPr lang="en-US" sz="2900" b="1" dirty="0"/>
                        <a:t>Buried in Rich Man’s Tomb</a:t>
                      </a:r>
                      <a:endParaRPr lang="en-US" sz="2900" b="1" dirty="0">
                        <a:latin typeface="Calibri" panose="020F0502020204030204" pitchFamily="34" charset="0"/>
                        <a:cs typeface="Calibri" panose="020F0502020204030204" pitchFamily="34" charset="0"/>
                      </a:endParaRPr>
                    </a:p>
                  </a:txBody>
                  <a:tcPr anchor="ctr"/>
                </a:tc>
                <a:tc>
                  <a:txBody>
                    <a:bodyPr/>
                    <a:lstStyle/>
                    <a:p>
                      <a:pPr algn="ctr"/>
                      <a:r>
                        <a:rPr lang="en-US" sz="2900" dirty="0"/>
                        <a:t>Isaiah 53:9</a:t>
                      </a:r>
                      <a:endParaRPr lang="en-US" sz="2900" dirty="0">
                        <a:latin typeface="Calibri" panose="020F0502020204030204" pitchFamily="34" charset="0"/>
                        <a:cs typeface="Calibri" panose="020F0502020204030204" pitchFamily="34" charset="0"/>
                      </a:endParaRPr>
                    </a:p>
                  </a:txBody>
                  <a:tcPr anchor="ctr"/>
                </a:tc>
                <a:tc>
                  <a:txBody>
                    <a:bodyPr/>
                    <a:lstStyle/>
                    <a:p>
                      <a:pPr algn="ctr"/>
                      <a:r>
                        <a:rPr lang="en-US" sz="2900" dirty="0"/>
                        <a:t>700 years</a:t>
                      </a:r>
                      <a:endParaRPr lang="en-US" sz="29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457467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09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journey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preaching (2-3)</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Results of Paul’s preaching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to Paul’s preaching (5-9)</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17:1-9</a:t>
            </a: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84652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Jews (4a)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Greeks (4b)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Women (4c)</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Results of Paul’s Preaching</a:t>
            </a:r>
          </a:p>
        </p:txBody>
      </p:sp>
    </p:spTree>
    <p:extLst>
      <p:ext uri="{BB962C8B-B14F-4D97-AF65-F5344CB8AC3E}">
        <p14:creationId xmlns:p14="http://schemas.microsoft.com/office/powerpoint/2010/main" val="3552345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Jews (4a)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Greeks (4b)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Women (4c)</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Results of Paul’s Preaching</a:t>
            </a:r>
          </a:p>
        </p:txBody>
      </p:sp>
    </p:spTree>
    <p:extLst>
      <p:ext uri="{BB962C8B-B14F-4D97-AF65-F5344CB8AC3E}">
        <p14:creationId xmlns:p14="http://schemas.microsoft.com/office/powerpoint/2010/main" val="235102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Jews (4a)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Greeks (4b)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Women (4c)</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Results of Paul’s Preaching</a:t>
            </a:r>
          </a:p>
        </p:txBody>
      </p:sp>
    </p:spTree>
    <p:extLst>
      <p:ext uri="{BB962C8B-B14F-4D97-AF65-F5344CB8AC3E}">
        <p14:creationId xmlns:p14="http://schemas.microsoft.com/office/powerpoint/2010/main" val="3963831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Jews (4a)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Greeks (4b)</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Women (4c)</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Results of Paul’s Preaching</a:t>
            </a:r>
          </a:p>
        </p:txBody>
      </p:sp>
    </p:spTree>
    <p:extLst>
      <p:ext uri="{BB962C8B-B14F-4D97-AF65-F5344CB8AC3E}">
        <p14:creationId xmlns:p14="http://schemas.microsoft.com/office/powerpoint/2010/main" val="2622348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609600" y="1904207"/>
            <a:ext cx="6477000" cy="3049587"/>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b="1" u="sng" dirty="0">
                <a:solidFill>
                  <a:srgbClr val="FFFFCC"/>
                </a:solidFill>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497153" y="2057400"/>
            <a:ext cx="4085247" cy="274320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329636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3D72-F62F-2D00-B018-2B65013B522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7FBC2A1-6B5C-2EE2-E4E5-771DE65D52FE}"/>
              </a:ext>
            </a:extLst>
          </p:cNvPr>
          <p:cNvSpPr>
            <a:spLocks noGrp="1" noChangeArrowheads="1"/>
          </p:cNvSpPr>
          <p:nvPr>
            <p:ph type="body" idx="1"/>
          </p:nvPr>
        </p:nvSpPr>
        <p:spPr>
          <a:xfrm>
            <a:off x="1066800" y="2209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4F3A0B81-028E-0917-0AB2-B5EA82D9C0E3}"/>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16:11-40</a:t>
            </a:r>
          </a:p>
        </p:txBody>
      </p:sp>
      <p:pic>
        <p:nvPicPr>
          <p:cNvPr id="2" name="Picture 1">
            <a:extLst>
              <a:ext uri="{FF2B5EF4-FFF2-40B4-BE49-F238E27FC236}">
                <a16:creationId xmlns:a16="http://schemas.microsoft.com/office/drawing/2014/main" id="{970C682B-2720-913E-0A0E-D37F32F121F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08752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09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journey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preaching (2-3)</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Results of Paul’s preaching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Opposition to Paul’s preaching (5-9)</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17:1-9</a:t>
            </a: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30686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3276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Mob described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Attack on Jason (5b-6a)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Accusations (6b-7)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mob action (8)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City’s decision (9)</a:t>
            </a: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8"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17:5-9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to Paul’s Preaching</a:t>
            </a:r>
          </a:p>
        </p:txBody>
      </p:sp>
    </p:spTree>
    <p:extLst>
      <p:ext uri="{BB962C8B-B14F-4D97-AF65-F5344CB8AC3E}">
        <p14:creationId xmlns:p14="http://schemas.microsoft.com/office/powerpoint/2010/main" val="2095621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Mob described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Attack on Jason (5b-6a)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Accusations (6b-7)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mob action (8)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City’s decision (9)</a:t>
            </a: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8"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17:5-9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to Paul’s Preaching</a:t>
            </a:r>
          </a:p>
        </p:txBody>
      </p:sp>
    </p:spTree>
    <p:extLst>
      <p:ext uri="{BB962C8B-B14F-4D97-AF65-F5344CB8AC3E}">
        <p14:creationId xmlns:p14="http://schemas.microsoft.com/office/powerpoint/2010/main" val="664748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Mob described (5a)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Attack on Jason (5b-6a)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Accusations (6b-7)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mob action (8)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City’s decision (9)</a:t>
            </a: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8"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17:5-9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to Paul’s Preaching</a:t>
            </a:r>
          </a:p>
        </p:txBody>
      </p:sp>
    </p:spTree>
    <p:extLst>
      <p:ext uri="{BB962C8B-B14F-4D97-AF65-F5344CB8AC3E}">
        <p14:creationId xmlns:p14="http://schemas.microsoft.com/office/powerpoint/2010/main" val="2165959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Mob described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Attack on Jason (5b-6a)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Accusations (6b-7)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mob action (8)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City’s decision (9)</a:t>
            </a: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8"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17:5-9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to Paul’s Preaching</a:t>
            </a:r>
          </a:p>
        </p:txBody>
      </p:sp>
    </p:spTree>
    <p:extLst>
      <p:ext uri="{BB962C8B-B14F-4D97-AF65-F5344CB8AC3E}">
        <p14:creationId xmlns:p14="http://schemas.microsoft.com/office/powerpoint/2010/main" val="3465534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17:6b-7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Accusations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Disturbance (6b)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Proselytizing (7a)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Insurrection (7b)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82803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17:6b-7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Accusations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Disturbance (6b)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Proselytizing (7a)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Insurrection (7b)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02412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750219" y="228600"/>
            <a:ext cx="8691562" cy="1097280"/>
          </a:xfrm>
        </p:spPr>
        <p:txBody>
          <a:bodyPr/>
          <a:lstStyle/>
          <a:p>
            <a:pPr algn="ctr" eaLnBrk="1" hangingPunct="1">
              <a:defRPr/>
            </a:pPr>
            <a:r>
              <a:rPr lang="en-US" altLang="en-US" sz="3600" b="1" dirty="0">
                <a:solidFill>
                  <a:srgbClr val="00FFFF"/>
                </a:solidFill>
                <a:effectLst>
                  <a:outerShdw blurRad="38100" dist="38100" dir="2700000" algn="tl">
                    <a:srgbClr val="000000">
                      <a:alpha val="43137"/>
                    </a:srgbClr>
                  </a:outerShdw>
                </a:effectLst>
              </a:rPr>
              <a:t>The Whole World? </a:t>
            </a:r>
            <a:br>
              <a:rPr lang="en-US" altLang="en-US" sz="3600" b="1" dirty="0">
                <a:solidFill>
                  <a:srgbClr val="00FFFF"/>
                </a:solidFill>
                <a:effectLst>
                  <a:outerShdw blurRad="38100" dist="38100" dir="2700000" algn="tl">
                    <a:srgbClr val="000000">
                      <a:alpha val="43137"/>
                    </a:srgbClr>
                  </a:outerShdw>
                </a:effectLst>
              </a:rPr>
            </a:br>
            <a:r>
              <a:rPr lang="en-US" altLang="en-US" sz="2800" b="1" dirty="0">
                <a:solidFill>
                  <a:srgbClr val="FFFFCC"/>
                </a:solidFill>
                <a:effectLst>
                  <a:outerShdw blurRad="38100" dist="38100" dir="2700000" algn="tl">
                    <a:srgbClr val="000000">
                      <a:alpha val="43137"/>
                    </a:srgbClr>
                  </a:outerShdw>
                </a:effectLst>
              </a:rPr>
              <a:t>(Revelation 3:10)</a:t>
            </a:r>
            <a:endParaRPr lang="en-US" altLang="en-US" sz="3600" b="1" dirty="0">
              <a:solidFill>
                <a:srgbClr val="FFFFCC"/>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609600" y="1600200"/>
            <a:ext cx="10096500" cy="3276600"/>
          </a:xfrm>
        </p:spPr>
        <p:txBody>
          <a:bodyPr/>
          <a:lstStyle/>
          <a:p>
            <a:pPr marL="514350" indent="-514350" algn="just">
              <a:spcBef>
                <a:spcPct val="0"/>
              </a:spcBef>
              <a:spcAft>
                <a:spcPts val="2400"/>
              </a:spcAft>
              <a:buClr>
                <a:srgbClr val="66FFFF"/>
              </a:buClr>
              <a:buSzPct val="100000"/>
              <a:buFont typeface="+mj-lt"/>
              <a:buAutoNum type="arabicParenR"/>
            </a:pPr>
            <a:r>
              <a:rPr lang="en-US" sz="3000" dirty="0" err="1">
                <a:effectLst>
                  <a:outerShdw blurRad="38100" dist="38100" dir="2700000" algn="tl">
                    <a:srgbClr val="000000">
                      <a:alpha val="43137"/>
                    </a:srgbClr>
                  </a:outerShdw>
                </a:effectLst>
              </a:rPr>
              <a:t>Oikouménē</a:t>
            </a:r>
            <a:r>
              <a:rPr lang="en-US" sz="3000" dirty="0">
                <a:effectLst>
                  <a:outerShdw blurRad="38100" dist="38100" dir="2700000" algn="tl">
                    <a:srgbClr val="000000">
                      <a:alpha val="43137"/>
                    </a:srgbClr>
                  </a:outerShdw>
                </a:effectLst>
              </a:rPr>
              <a:t> – known world?</a:t>
            </a:r>
            <a:r>
              <a:rPr lang="en-US" altLang="en-US" sz="3000" dirty="0">
                <a:effectLst>
                  <a:outerShdw blurRad="38100" dist="38100" dir="2700000" algn="tl">
                    <a:srgbClr val="000000">
                      <a:alpha val="43137"/>
                    </a:srgbClr>
                  </a:outerShdw>
                </a:effectLst>
              </a:rPr>
              <a:t> (Luke 2:1; Acts 11:28)</a:t>
            </a:r>
          </a:p>
          <a:p>
            <a:pPr marL="514350" indent="-514350" algn="just">
              <a:spcBef>
                <a:spcPct val="0"/>
              </a:spcBef>
              <a:spcAft>
                <a:spcPts val="2400"/>
              </a:spcAft>
              <a:buClr>
                <a:srgbClr val="66FFFF"/>
              </a:buClr>
              <a:buSzPct val="100000"/>
              <a:buFont typeface="+mj-lt"/>
              <a:buAutoNum type="arabicParenR"/>
            </a:pPr>
            <a:r>
              <a:rPr lang="en-US" sz="3000" dirty="0" err="1">
                <a:effectLst>
                  <a:outerShdw blurRad="38100" dist="38100" dir="2700000" algn="tl">
                    <a:srgbClr val="000000">
                      <a:alpha val="43137"/>
                    </a:srgbClr>
                  </a:outerShdw>
                </a:effectLst>
              </a:rPr>
              <a:t>Oikouménē</a:t>
            </a:r>
            <a:r>
              <a:rPr lang="en-US" sz="3000" dirty="0">
                <a:effectLst>
                  <a:outerShdw blurRad="38100" dist="38100" dir="2700000" algn="tl">
                    <a:srgbClr val="000000">
                      <a:alpha val="43137"/>
                    </a:srgbClr>
                  </a:outerShdw>
                </a:effectLst>
              </a:rPr>
              <a:t> – entire world (Luke 4:5</a:t>
            </a:r>
            <a:r>
              <a:rPr lang="en-US" altLang="en-US" sz="3000" dirty="0">
                <a:effectLst>
                  <a:outerShdw blurRad="38100" dist="38100" dir="2700000" algn="tl">
                    <a:srgbClr val="000000">
                      <a:alpha val="43137"/>
                    </a:srgbClr>
                  </a:outerShdw>
                </a:effectLst>
              </a:rPr>
              <a:t>; Acts 17:31; Rev. 12:9)</a:t>
            </a:r>
          </a:p>
          <a:p>
            <a:pPr marL="514350" indent="-514350" algn="just">
              <a:spcBef>
                <a:spcPct val="0"/>
              </a:spcBef>
              <a:spcAft>
                <a:spcPts val="2400"/>
              </a:spcAft>
              <a:buClr>
                <a:srgbClr val="66FFFF"/>
              </a:buClr>
              <a:buSzPct val="100000"/>
              <a:buFont typeface="+mj-lt"/>
              <a:buAutoNum type="arabicParenR"/>
            </a:pPr>
            <a:r>
              <a:rPr lang="en-US" altLang="en-US" sz="3000" dirty="0">
                <a:effectLst>
                  <a:outerShdw blurRad="38100" dist="38100" dir="2700000" algn="tl">
                    <a:srgbClr val="000000">
                      <a:alpha val="43137"/>
                    </a:srgbClr>
                  </a:outerShdw>
                </a:effectLst>
              </a:rPr>
              <a:t>Context favors the global definition</a:t>
            </a:r>
          </a:p>
          <a:p>
            <a:pPr marL="914400" lvl="1" indent="-457200" algn="just">
              <a:spcBef>
                <a:spcPct val="0"/>
              </a:spcBef>
              <a:spcAft>
                <a:spcPts val="2400"/>
              </a:spcAft>
              <a:buClr>
                <a:srgbClr val="FF99FF"/>
              </a:buClr>
              <a:buSzPct val="100000"/>
              <a:buAutoNum type="alphaLcPeriod"/>
            </a:pPr>
            <a:r>
              <a:rPr lang="en-US" altLang="en-US" sz="3000" dirty="0">
                <a:effectLst>
                  <a:outerShdw blurRad="38100" dist="38100" dir="2700000" algn="tl">
                    <a:srgbClr val="000000">
                      <a:alpha val="43137"/>
                    </a:srgbClr>
                  </a:outerShdw>
                </a:effectLst>
              </a:rPr>
              <a:t>Adjective</a:t>
            </a:r>
            <a:r>
              <a:rPr lang="en-US" sz="3000" dirty="0">
                <a:effectLst>
                  <a:outerShdw blurRad="38100" dist="38100" dir="2700000" algn="tl">
                    <a:srgbClr val="000000">
                      <a:alpha val="43137"/>
                    </a:srgbClr>
                  </a:outerShdw>
                </a:effectLst>
              </a:rPr>
              <a:t> “whole” (</a:t>
            </a:r>
            <a:r>
              <a:rPr lang="en-US" sz="3000" i="1" dirty="0">
                <a:effectLst>
                  <a:outerShdw blurRad="38100" dist="38100" dir="2700000" algn="tl">
                    <a:srgbClr val="000000">
                      <a:alpha val="43137"/>
                    </a:srgbClr>
                  </a:outerShdw>
                </a:effectLst>
              </a:rPr>
              <a:t>holos</a:t>
            </a:r>
            <a:r>
              <a:rPr lang="en-US" sz="3000" dirty="0">
                <a:effectLst>
                  <a:outerShdw blurRad="38100" dist="38100" dir="2700000" algn="tl">
                    <a:srgbClr val="000000">
                      <a:alpha val="43137"/>
                    </a:srgbClr>
                  </a:outerShdw>
                </a:effectLst>
              </a:rPr>
              <a:t>)</a:t>
            </a:r>
            <a:r>
              <a:rPr lang="en-US" altLang="en-US" sz="3000" dirty="0">
                <a:effectLst>
                  <a:outerShdw blurRad="38100" dist="38100" dir="2700000" algn="tl">
                    <a:srgbClr val="000000">
                      <a:alpha val="43137"/>
                    </a:srgbClr>
                  </a:outerShdw>
                </a:effectLst>
              </a:rPr>
              <a:t> </a:t>
            </a:r>
          </a:p>
          <a:p>
            <a:pPr marL="914400" lvl="1" indent="-457200" algn="just">
              <a:spcBef>
                <a:spcPct val="0"/>
              </a:spcBef>
              <a:spcAft>
                <a:spcPts val="2400"/>
              </a:spcAft>
              <a:buClr>
                <a:srgbClr val="FF99FF"/>
              </a:buClr>
              <a:buSzPct val="100000"/>
              <a:buAutoNum type="alphaLcPeriod"/>
            </a:pPr>
            <a:r>
              <a:rPr lang="en-US" altLang="en-US" sz="3000" dirty="0">
                <a:effectLst>
                  <a:outerShdw blurRad="38100" dist="38100" dir="2700000" algn="tl">
                    <a:srgbClr val="000000">
                      <a:alpha val="43137"/>
                    </a:srgbClr>
                  </a:outerShdw>
                </a:effectLst>
              </a:rPr>
              <a:t>Rev. 6</a:t>
            </a:r>
            <a:r>
              <a:rPr lang="en-US" altLang="en-US" sz="3000" dirty="0">
                <a:effectLst>
                  <a:outerShdw blurRad="38100" dist="38100" dir="2700000" algn="tl">
                    <a:srgbClr val="000000">
                      <a:alpha val="43137"/>
                    </a:srgbClr>
                  </a:outerShdw>
                </a:effectLst>
                <a:cs typeface="Calibri" panose="020F0502020204030204" pitchFamily="34" charset="0"/>
              </a:rPr>
              <a:t>‒18</a:t>
            </a:r>
            <a:endParaRPr lang="en-US" altLang="en-US" sz="3000" dirty="0">
              <a:effectLst>
                <a:outerShdw blurRad="38100" dist="38100" dir="2700000" algn="tl">
                  <a:srgbClr val="000000">
                    <a:alpha val="43137"/>
                  </a:srgbClr>
                </a:outerShdw>
              </a:effectLst>
            </a:endParaRPr>
          </a:p>
        </p:txBody>
      </p:sp>
      <p:pic>
        <p:nvPicPr>
          <p:cNvPr id="2" name="Picture 2" descr="Image result for revelation 3:10">
            <a:extLst>
              <a:ext uri="{FF2B5EF4-FFF2-40B4-BE49-F238E27FC236}">
                <a16:creationId xmlns:a16="http://schemas.microsoft.com/office/drawing/2014/main" id="{B90BE092-B553-3C34-E8E0-559940809B8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5400" y="2819400"/>
            <a:ext cx="2743200" cy="2743200"/>
          </a:xfrm>
          <a:prstGeom prst="ellipse">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81268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7">
            <a:extLst>
              <a:ext uri="{FF2B5EF4-FFF2-40B4-BE49-F238E27FC236}">
                <a16:creationId xmlns:a16="http://schemas.microsoft.com/office/drawing/2014/main" id="{20DF91B5-BECF-1F9D-54FB-2C4983CF78CF}"/>
              </a:ext>
            </a:extLst>
          </p:cNvPr>
          <p:cNvSpPr>
            <a:spLocks noChangeArrowheads="1"/>
          </p:cNvSpPr>
          <p:nvPr/>
        </p:nvSpPr>
        <p:spPr bwMode="auto">
          <a:xfrm>
            <a:off x="6496942" y="4303304"/>
            <a:ext cx="1710826" cy="461819"/>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17:6b-7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Accusations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Disturbance (6b)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Proselytizing (7a)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Insurrection (7b)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05018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a:t>
            </a:r>
            <a:r>
              <a:rPr lang="en-US" sz="2800" baseline="30000" dirty="0">
                <a:solidFill>
                  <a:srgbClr val="FFFFCC"/>
                </a:solidFill>
                <a:effectLst>
                  <a:outerShdw blurRad="38100" dist="38100" dir="2700000" algn="tl">
                    <a:srgbClr val="000000">
                      <a:alpha val="43137"/>
                    </a:srgbClr>
                  </a:outerShdw>
                </a:effectLst>
                <a:latin typeface="+mn-lt"/>
                <a:ea typeface="+mn-ea"/>
                <a:cs typeface="+mn-cs"/>
              </a:rPr>
              <a:t>nd</a:t>
            </a:r>
            <a:r>
              <a:rPr lang="en-US" sz="2800" dirty="0">
                <a:solidFill>
                  <a:srgbClr val="FFFFCC"/>
                </a:solidFill>
                <a:effectLst>
                  <a:outerShdw blurRad="38100" dist="38100" dir="2700000" algn="tl">
                    <a:srgbClr val="000000">
                      <a:alpha val="43137"/>
                    </a:srgbClr>
                  </a:outerShdw>
                </a:effectLst>
                <a:latin typeface="+mn-lt"/>
                <a:ea typeface="+mn-ea"/>
                <a:cs typeface="+mn-cs"/>
              </a:rPr>
              <a:t>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1530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17:6b-7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Accusations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Disturbance (6b)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Proselytizing (7a)</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Insurrection (7b)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08448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Mob described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Attack on Jason (5b-6a)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Accusations (6b-7)</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Results of mob action (8)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City’s decision (9)</a:t>
            </a: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8"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17:5-9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to Paul’s Preaching</a:t>
            </a:r>
          </a:p>
        </p:txBody>
      </p:sp>
    </p:spTree>
    <p:extLst>
      <p:ext uri="{BB962C8B-B14F-4D97-AF65-F5344CB8AC3E}">
        <p14:creationId xmlns:p14="http://schemas.microsoft.com/office/powerpoint/2010/main" val="2039733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Results of Mob Action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Troubled the multitudes (8a)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Troubled city officials (8b)</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10159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Results of Mob Action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Troubled the multitudes (8a)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Troubled city officials (8b)</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17146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8"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Results of Mob Action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Troubled the multitudes (8a)</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Troubled city officials (8b)</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06623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Mob described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Attack on Jason (5b-6a)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Accusations (6b-7)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mob action (8)</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City’s decision (9)</a:t>
            </a: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8"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17:5-9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to Paul’s Preaching</a:t>
            </a:r>
          </a:p>
        </p:txBody>
      </p:sp>
    </p:spTree>
    <p:extLst>
      <p:ext uri="{BB962C8B-B14F-4D97-AF65-F5344CB8AC3E}">
        <p14:creationId xmlns:p14="http://schemas.microsoft.com/office/powerpoint/2010/main" val="726105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248400" cy="1600200"/>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Took security (9a)</a:t>
            </a:r>
          </a:p>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Released Jason &amp; the others (9b)</a:t>
            </a:r>
          </a:p>
          <a:p>
            <a:pPr marL="0" indent="-1371600">
              <a:lnSpc>
                <a:spcPct val="100000"/>
              </a:lnSpc>
              <a:spcBef>
                <a:spcPts val="0"/>
              </a:spcBef>
              <a:spcAft>
                <a:spcPts val="1800"/>
              </a:spcAft>
              <a:buClr>
                <a:srgbClr val="FFC000"/>
              </a:buClr>
              <a:buFont typeface="+mj-lt"/>
              <a:buAutoNum type="alphaLcParenR"/>
              <a:defRPr/>
            </a:pP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4019249-45D5-AD2A-D830-D8BB9F190196}"/>
              </a:ext>
            </a:extLst>
          </p:cNvPr>
          <p:cNvSpPr txBox="1">
            <a:spLocks noChangeArrowheads="1"/>
          </p:cNvSpPr>
          <p:nvPr/>
        </p:nvSpPr>
        <p:spPr bwMode="auto">
          <a:xfrm>
            <a:off x="2738438"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City’s Decision</a:t>
            </a:r>
          </a:p>
        </p:txBody>
      </p:sp>
    </p:spTree>
    <p:extLst>
      <p:ext uri="{BB962C8B-B14F-4D97-AF65-F5344CB8AC3E}">
        <p14:creationId xmlns:p14="http://schemas.microsoft.com/office/powerpoint/2010/main" val="3575318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248400" cy="1600200"/>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Took security (9a)</a:t>
            </a:r>
          </a:p>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Released Jason &amp; the others (9b)</a:t>
            </a:r>
          </a:p>
          <a:p>
            <a:pPr marL="0" indent="-1371600">
              <a:lnSpc>
                <a:spcPct val="100000"/>
              </a:lnSpc>
              <a:spcBef>
                <a:spcPts val="0"/>
              </a:spcBef>
              <a:spcAft>
                <a:spcPts val="1800"/>
              </a:spcAft>
              <a:buClr>
                <a:srgbClr val="FFC000"/>
              </a:buClr>
              <a:buFont typeface="+mj-lt"/>
              <a:buAutoNum type="alphaLcParenR"/>
              <a:defRPr/>
            </a:pP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4019249-45D5-AD2A-D830-D8BB9F190196}"/>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City’s Decision</a:t>
            </a:r>
          </a:p>
        </p:txBody>
      </p:sp>
    </p:spTree>
    <p:extLst>
      <p:ext uri="{BB962C8B-B14F-4D97-AF65-F5344CB8AC3E}">
        <p14:creationId xmlns:p14="http://schemas.microsoft.com/office/powerpoint/2010/main" val="3356775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248400" cy="1600200"/>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Took security (9a)</a:t>
            </a:r>
          </a:p>
          <a:p>
            <a:pPr marL="57150" lvl="2"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Released Jason &amp; the others (9b)</a:t>
            </a:r>
          </a:p>
          <a:p>
            <a:pPr marL="0" indent="-1371600">
              <a:lnSpc>
                <a:spcPct val="100000"/>
              </a:lnSpc>
              <a:spcBef>
                <a:spcPts val="0"/>
              </a:spcBef>
              <a:spcAft>
                <a:spcPts val="1800"/>
              </a:spcAft>
              <a:buClr>
                <a:srgbClr val="FFC000"/>
              </a:buClr>
              <a:buFont typeface="+mj-lt"/>
              <a:buAutoNum type="alphaLcParenR"/>
              <a:defRPr/>
            </a:pP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4019249-45D5-AD2A-D830-D8BB9F190196}"/>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City’s Decision</a:t>
            </a:r>
          </a:p>
        </p:txBody>
      </p:sp>
    </p:spTree>
    <p:extLst>
      <p:ext uri="{BB962C8B-B14F-4D97-AF65-F5344CB8AC3E}">
        <p14:creationId xmlns:p14="http://schemas.microsoft.com/office/powerpoint/2010/main" val="3795319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04925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09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journey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preaching (2-3)</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Results of Paul’s preaching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to Paul’s preaching (5-9)</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17:1-9</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03530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2766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72234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39114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4204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111489" y="1784299"/>
            <a:ext cx="1773800" cy="67173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5712758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Synagogue ministry (10b)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69053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the Scriptures,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838865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71728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35930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500284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393784"/>
          </a:xfrm>
          <a:prstGeom prst="rect">
            <a:avLst/>
          </a:prstGeom>
          <a:noFill/>
        </p:spPr>
        <p:txBody>
          <a:bodyPr wrap="square">
            <a:spAutoFit/>
          </a:bodyPr>
          <a:lstStyle/>
          <a:p>
            <a:pPr marL="342900" marR="0" indent="-342900" algn="ctr" defTabSz="685800" eaLnBrk="1" hangingPunct="1">
              <a:spcBef>
                <a:spcPts val="0"/>
              </a:spcBef>
              <a:spcAft>
                <a:spcPts val="900"/>
              </a:spcAft>
              <a:buClr>
                <a:schemeClr val="tx1"/>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Galatians 1:6–9</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53269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09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journey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preaching (2-3)</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Results of Paul’s preaching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to Paul’s preaching (5-9)</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17:1-9</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8970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spirits to see whether they are from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36416894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B2FE45CF-091B-1882-972C-7FC1F6F10058}"/>
              </a:ext>
            </a:extLst>
          </p:cNvPr>
          <p:cNvSpPr>
            <a:spLocks noChangeArrowheads="1"/>
          </p:cNvSpPr>
          <p:nvPr/>
        </p:nvSpPr>
        <p:spPr bwMode="auto">
          <a:xfrm>
            <a:off x="4345289" y="4282314"/>
            <a:ext cx="1458926" cy="367355"/>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171788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deeds and your toil and perseverance, and that you cannot tolerate evil men, and you put to the test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peirázō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who call themselves apostles, and they are not, and you found them to be false.”</a:t>
            </a:r>
          </a:p>
        </p:txBody>
      </p:sp>
      <p:pic>
        <p:nvPicPr>
          <p:cNvPr id="6" name="Picture 2" descr="Image result for church of philadelphia">
            <a:extLst>
              <a:ext uri="{FF2B5EF4-FFF2-40B4-BE49-F238E27FC236}">
                <a16:creationId xmlns:a16="http://schemas.microsoft.com/office/drawing/2014/main" id="{0D936A5F-6B53-4057-AC32-2B08679496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2960" y="3230880"/>
            <a:ext cx="292608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364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1</a:t>
            </a:r>
            <a:r>
              <a:rPr lang="en-US" sz="28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st</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49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latin typeface="+mn-l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261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cs typeface="Times New Roman" panose="02020603050405020304" pitchFamily="18" charset="0"/>
              </a:rPr>
              <a:t>“﻿</a:t>
            </a:r>
            <a:r>
              <a:rPr lang="en-US" b="0" i="1" dirty="0">
                <a:effectLst>
                  <a:outerShdw blurRad="38100" dist="38100" dir="2700000" algn="tl">
                    <a:srgbClr val="000000">
                      <a:alpha val="43137"/>
                    </a:srgbClr>
                  </a:outerShdw>
                </a:effectLst>
                <a:cs typeface="Times New Roman" panose="02020603050405020304" pitchFamily="18" charset="0"/>
              </a:rPr>
              <a:t>Litotes</a:t>
            </a:r>
            <a:r>
              <a:rPr lang="en-US" b="0" i="0" dirty="0">
                <a:effectLst>
                  <a:outerShdw blurRad="38100" dist="38100" dir="2700000" algn="tl">
                    <a:srgbClr val="000000">
                      <a:alpha val="43137"/>
                    </a:srgbClr>
                  </a:outerShdw>
                </a:effectLst>
                <a:cs typeface="Times New Roman" panose="02020603050405020304" pitchFamily="18" charset="0"/>
              </a:rPr>
              <a:t>. A litotes is an understatement or a negative statement to express an affirmation. This is the opposite of hyperbole. When we say, ‘He is not a bad preacher,’ we mean he is a very good preacher. The understatement is made for emphasis. When Paul wrote, ‘I am a Jew … a citizen of no insignificant city’ (Acts 21:39, </a:t>
            </a:r>
            <a:r>
              <a:rPr lang="en-US" b="0" i="0" dirty="0" err="1">
                <a:effectLst>
                  <a:outerShdw blurRad="38100" dist="38100" dir="2700000" algn="tl">
                    <a:srgbClr val="000000">
                      <a:alpha val="43137"/>
                    </a:srgbClr>
                  </a:outerShdw>
                </a:effectLst>
                <a:cs typeface="Times New Roman" panose="02020603050405020304" pitchFamily="18" charset="0"/>
              </a:rPr>
              <a:t>nasb</a:t>
            </a:r>
            <a:r>
              <a:rPr lang="en-US" b="0" i="0" dirty="0">
                <a:effectLst>
                  <a:outerShdw blurRad="38100" dist="38100" dir="2700000" algn="tl">
                    <a:srgbClr val="000000">
                      <a:alpha val="43137"/>
                    </a:srgbClr>
                  </a:outerShdw>
                </a:effectLst>
                <a:cs typeface="Times New Roman" panose="02020603050405020304" pitchFamily="18" charset="0"/>
              </a:rPr>
              <a:t>), he meant that Tarsus was in fact a rather significant city. A litotes is at times a belittling statement, as in Numbers 13:33, ‘We seemed like grasshoppers in our own eyes, and we looked the same to them.’ Luke used a number of litotes</a:t>
            </a:r>
            <a:r>
              <a:rPr lang="en-US" dirty="0">
                <a:effectLst>
                  <a:outerShdw blurRad="38100" dist="38100" dir="2700000" algn="tl">
                    <a:srgbClr val="000000">
                      <a:alpha val="43137"/>
                    </a:srgbClr>
                  </a:outerShdw>
                </a:effectLst>
                <a:cs typeface="Calibri" panose="020F0502020204030204" pitchFamily="34" charset="0"/>
              </a:rPr>
              <a:t>.”</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156-57.</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D533C8A8-5FDB-42FC-B4E9-70FDAEA5F8B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y zuck basic bible interpretation">
            <a:extLst>
              <a:ext uri="{FF2B5EF4-FFF2-40B4-BE49-F238E27FC236}">
                <a16:creationId xmlns:a16="http://schemas.microsoft.com/office/drawing/2014/main" id="{40886A84-48AB-487C-AD4C-F17BFD9F817C}"/>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09601" y="59056"/>
            <a:ext cx="129540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7339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261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cs typeface="Times New Roman" panose="02020603050405020304" pitchFamily="18" charset="0"/>
              </a:rPr>
              <a:t>“﻿</a:t>
            </a:r>
            <a:r>
              <a:rPr lang="en-US" b="0" i="0" dirty="0">
                <a:effectLst/>
                <a:cs typeface="Times New Roman" panose="02020603050405020304" pitchFamily="18" charset="0"/>
              </a:rPr>
              <a:t>He spoke of ‘no small disturbance among the soldiers</a:t>
            </a:r>
            <a:r>
              <a:rPr lang="en-US" dirty="0">
                <a:effectLst/>
                <a:cs typeface="Times New Roman" panose="02020603050405020304" pitchFamily="18" charset="0"/>
              </a:rPr>
              <a:t>’ </a:t>
            </a:r>
            <a:r>
              <a:rPr lang="en-US" b="0" i="0" dirty="0">
                <a:effectLst/>
                <a:cs typeface="Times New Roman" panose="02020603050405020304" pitchFamily="18" charset="0"/>
              </a:rPr>
              <a:t>(Acts 12:18, </a:t>
            </a:r>
            <a:r>
              <a:rPr lang="en-US" b="0" i="0" dirty="0" err="1">
                <a:effectLst/>
                <a:cs typeface="Times New Roman" panose="02020603050405020304" pitchFamily="18" charset="0"/>
              </a:rPr>
              <a:t>nasb</a:t>
            </a:r>
            <a:r>
              <a:rPr lang="en-US" b="0" i="0" dirty="0">
                <a:effectLst/>
                <a:cs typeface="Times New Roman" panose="02020603050405020304" pitchFamily="18" charset="0"/>
              </a:rPr>
              <a:t>), ‘no little business’ (19:24), and ‘no small storm’ (27:20, </a:t>
            </a:r>
            <a:r>
              <a:rPr lang="en-US" b="0" i="0" dirty="0" err="1">
                <a:effectLst/>
                <a:cs typeface="Times New Roman" panose="02020603050405020304" pitchFamily="18" charset="0"/>
              </a:rPr>
              <a:t>nasb</a:t>
            </a:r>
            <a:r>
              <a:rPr lang="en-US" b="0" i="0" dirty="0">
                <a:effectLst/>
                <a:cs typeface="Times New Roman" panose="02020603050405020304" pitchFamily="18" charset="0"/>
              </a:rPr>
              <a:t>). When Luke wrote that Paul and Barnabas stayed in Antioch ‘a long time’ (14:28), the Greek has a litotes. It is literally, ‘they stayed there not a little time.’ Paul belittled himself with a litotes in 1 Corinthians 15:9, ‘For I am the least of the apostles.’ This statement of genuine humility was written to highlight God’s grace in his life as an undeserving sinner (see v. 10)</a:t>
            </a:r>
            <a:r>
              <a:rPr lang="en-US" dirty="0">
                <a:effectLst>
                  <a:outerShdw blurRad="38100" dist="38100" dir="2700000" algn="tl">
                    <a:srgbClr val="000000">
                      <a:alpha val="43137"/>
                    </a:srgbClr>
                  </a:outerShdw>
                </a:effectLst>
                <a:cs typeface="Calibri" panose="020F0502020204030204" pitchFamily="34" charset="0"/>
              </a:rPr>
              <a:t>.”</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156-57.</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726ADB0-0A5B-3296-550C-A37B20FD814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roy zuck basic bible interpretation">
            <a:extLst>
              <a:ext uri="{FF2B5EF4-FFF2-40B4-BE49-F238E27FC236}">
                <a16:creationId xmlns:a16="http://schemas.microsoft.com/office/drawing/2014/main" id="{E99B8DBC-A37E-BF2C-230D-858E07A6694F}"/>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09601" y="59056"/>
            <a:ext cx="129540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29417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latin typeface="+mn-lt"/>
              </a:rPr>
              <a:t>Lewis Sperry Chafer, vol. 7, </a:t>
            </a:r>
            <a:r>
              <a:rPr lang="en-US" altLang="en-US" sz="2000" i="1" dirty="0">
                <a:solidFill>
                  <a:schemeClr val="tx1"/>
                </a:solidFill>
                <a:latin typeface="+mn-lt"/>
              </a:rPr>
              <a:t>Systematic Theology</a:t>
            </a:r>
            <a:r>
              <a:rPr lang="en-US" altLang="en-US" sz="2000" dirty="0">
                <a:solidFill>
                  <a:schemeClr val="tx1"/>
                </a:solidFill>
                <a:latin typeface="+mn-lt"/>
              </a:rPr>
              <a:t> </a:t>
            </a:r>
            <a:br>
              <a:rPr lang="en-US" altLang="en-US" sz="2000" dirty="0">
                <a:solidFill>
                  <a:schemeClr val="tx1"/>
                </a:solidFill>
                <a:latin typeface="+mn-lt"/>
              </a:rPr>
            </a:br>
            <a:r>
              <a:rPr lang="en-US" altLang="en-US" sz="2000" dirty="0">
                <a:solidFill>
                  <a:schemeClr val="tx1"/>
                </a:solidFill>
                <a:latin typeface="+mn-lt"/>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sz="3200" dirty="0"/>
              <a:t>“…because upwards of 150 passages of Scripture condition salvation upon believing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796" y="1600200"/>
            <a:ext cx="2530121" cy="35661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844040" y="274638"/>
            <a:ext cx="850392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perish</a:t>
            </a:r>
            <a:r>
              <a:rPr lang="en-US" altLang="en-US" sz="2800" dirty="0">
                <a:effectLst>
                  <a:outerShdw blurRad="38100" dist="38100" dir="2700000" algn="tl">
                    <a:srgbClr val="000000"/>
                  </a:outerShdw>
                </a:effectLst>
                <a:latin typeface="Calibri" panose="020F0502020204030204" pitchFamily="34" charset="0"/>
              </a:rPr>
              <a:t>,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
        <p:nvSpPr>
          <p:cNvPr id="2" name="Title 1">
            <a:extLst>
              <a:ext uri="{FF2B5EF4-FFF2-40B4-BE49-F238E27FC236}">
                <a16:creationId xmlns:a16="http://schemas.microsoft.com/office/drawing/2014/main" id="{0E05F031-DE25-80F3-5F33-75C59EFB59E2}"/>
              </a:ext>
            </a:extLst>
          </p:cNvPr>
          <p:cNvSpPr txBox="1">
            <a:spLocks/>
          </p:cNvSpPr>
          <p:nvPr/>
        </p:nvSpPr>
        <p:spPr>
          <a:xfrm>
            <a:off x="1844040" y="274638"/>
            <a:ext cx="850392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extLst>
      <p:ext uri="{BB962C8B-B14F-4D97-AF65-F5344CB8AC3E}">
        <p14:creationId xmlns:p14="http://schemas.microsoft.com/office/powerpoint/2010/main" val="35757474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Amphipolis (1a)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Apollonia (1b)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Thessalonica (1c)</a:t>
            </a: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Journey</a:t>
            </a:r>
          </a:p>
        </p:txBody>
      </p:sp>
    </p:spTree>
    <p:extLst>
      <p:ext uri="{BB962C8B-B14F-4D97-AF65-F5344CB8AC3E}">
        <p14:creationId xmlns:p14="http://schemas.microsoft.com/office/powerpoint/2010/main" val="20359348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D9B23-9408-3D47-539A-5A800C346E54}"/>
            </a:ext>
          </a:extLst>
        </p:cNvPr>
        <p:cNvGrpSpPr/>
        <p:nvPr/>
      </p:nvGrpSpPr>
      <p:grpSpPr>
        <a:xfrm>
          <a:off x="0" y="0"/>
          <a:ext cx="0" cy="0"/>
          <a:chOff x="0" y="0"/>
          <a:chExt cx="0" cy="0"/>
        </a:xfrm>
      </p:grpSpPr>
      <p:sp>
        <p:nvSpPr>
          <p:cNvPr id="29698" name="Rectangle 2">
            <a:extLst>
              <a:ext uri="{FF2B5EF4-FFF2-40B4-BE49-F238E27FC236}">
                <a16:creationId xmlns:a16="http://schemas.microsoft.com/office/drawing/2014/main" id="{8C284205-355A-D9B0-8478-6022861F0E8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F72C8759-B0F1-8B45-B11C-15714CB64827}"/>
              </a:ext>
            </a:extLst>
          </p:cNvPr>
          <p:cNvSpPr>
            <a:spLocks noGrp="1" noChangeArrowheads="1"/>
          </p:cNvSpPr>
          <p:nvPr>
            <p:ph idx="1"/>
          </p:nvPr>
        </p:nvSpPr>
        <p:spPr>
          <a:xfrm>
            <a:off x="609600" y="1904207"/>
            <a:ext cx="6477000" cy="3049587"/>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b="1" u="sng" dirty="0">
                <a:solidFill>
                  <a:srgbClr val="FFFFCC"/>
                </a:solidFill>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AD9D0CE9-37A6-E375-689B-A8DE90FA3A5C}"/>
              </a:ext>
            </a:extLst>
          </p:cNvPr>
          <p:cNvPicPr>
            <a:picLocks noChangeAspect="1"/>
          </p:cNvPicPr>
          <p:nvPr/>
        </p:nvPicPr>
        <p:blipFill>
          <a:blip r:embed="rId2"/>
          <a:stretch>
            <a:fillRect/>
          </a:stretch>
        </p:blipFill>
        <p:spPr>
          <a:xfrm>
            <a:off x="7497153" y="2057400"/>
            <a:ext cx="4085247" cy="2743200"/>
          </a:xfrm>
          <a:prstGeom prst="rect">
            <a:avLst/>
          </a:prstGeom>
        </p:spPr>
      </p:pic>
      <p:pic>
        <p:nvPicPr>
          <p:cNvPr id="3" name="Picture 2">
            <a:extLst>
              <a:ext uri="{FF2B5EF4-FFF2-40B4-BE49-F238E27FC236}">
                <a16:creationId xmlns:a16="http://schemas.microsoft.com/office/drawing/2014/main" id="{E115843D-433A-0F59-F687-D19539187AF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0595205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985959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42672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042008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42672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135689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111489" y="1784299"/>
            <a:ext cx="1773800" cy="67173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4190423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48303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44196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49205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6014132" y="2812893"/>
            <a:ext cx="671736" cy="50380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512478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1827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72390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49684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Amphipolis (1a)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Apollonia (1b)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Thessalonica (1c)</a:t>
            </a: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Journey</a:t>
            </a:r>
          </a:p>
        </p:txBody>
      </p:sp>
    </p:spTree>
    <p:extLst>
      <p:ext uri="{BB962C8B-B14F-4D97-AF65-F5344CB8AC3E}">
        <p14:creationId xmlns:p14="http://schemas.microsoft.com/office/powerpoint/2010/main" val="20462581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6014132" y="2812893"/>
            <a:ext cx="671736" cy="50380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6172751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7887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770658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speech (22-31)</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98957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speech (22-31)</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47720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witness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24909766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Paul’s witness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884981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witness (16a)</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23293848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58508495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18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12585</TotalTime>
  <Words>7349</Words>
  <Application>Microsoft Office PowerPoint</Application>
  <PresentationFormat>Widescreen</PresentationFormat>
  <Paragraphs>804</Paragraphs>
  <Slides>189</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189</vt:i4>
      </vt:variant>
    </vt:vector>
  </HeadingPairs>
  <TitlesOfParts>
    <vt:vector size="197" baseType="lpstr">
      <vt:lpstr>Arial</vt:lpstr>
      <vt:lpstr>Calibri</vt:lpstr>
      <vt:lpstr>Calibri Light</vt:lpstr>
      <vt:lpstr>Corbel</vt:lpstr>
      <vt:lpstr>Times New Roman</vt:lpstr>
      <vt:lpstr>Wingdings</vt:lpstr>
      <vt:lpstr>Office Theme</vt:lpstr>
      <vt:lpstr>1_Office Theme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Themes</vt:lpstr>
      <vt:lpstr>PowerPoint Presentation</vt:lpstr>
      <vt:lpstr>PowerPoint Presentation</vt:lpstr>
      <vt:lpstr>PowerPoint Presentation</vt:lpstr>
      <vt:lpstr>PowerPoint Presentation</vt:lpstr>
      <vt:lpstr>PowerPoint Presentation</vt:lpstr>
      <vt:lpstr>PowerPoint Presentation</vt:lpstr>
      <vt:lpstr>Acts 17:6b-7 Accusations</vt:lpstr>
      <vt:lpstr>Acts 17:6b-7 Accusations</vt:lpstr>
      <vt:lpstr>The Whole World?  (Revelation 3:10)</vt:lpstr>
      <vt:lpstr>PowerPoint Presentation</vt:lpstr>
      <vt:lpstr>Acts 17:6b-7 Accusations</vt:lpstr>
      <vt:lpstr>Acts 17:6b-7 Accusations</vt:lpstr>
      <vt:lpstr>PowerPoint Presentation</vt:lpstr>
      <vt:lpstr>Acts 17:8 Results of Mob Action</vt:lpstr>
      <vt:lpstr>Acts 17:8 Results of Mob Action</vt:lpstr>
      <vt:lpstr>Acts 17:8 Results of Mob Action</vt:lpstr>
      <vt:lpstr>PowerPoint Presentation</vt:lpstr>
      <vt:lpstr>PowerPoint Presentation</vt:lpstr>
      <vt:lpstr>PowerPoint Presentation</vt:lpstr>
      <vt:lpstr>PowerPoint Presentation</vt:lpstr>
      <vt:lpstr>Acts 15:36‒18:22 2nd Missionary Journey</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E.W. Bullinger (1837‒1913)</vt:lpstr>
      <vt:lpstr>PowerPoint Presentation</vt:lpstr>
      <vt:lpstr>PowerPoint Presentation</vt:lpstr>
      <vt:lpstr>Lewis Sperry Chafer, vol. 7, Systematic Theology  (Grand Rapids, MI: Kregel Publications, 1993), 265-66.</vt:lpstr>
      <vt:lpstr>PowerPoint Presentation</vt:lpstr>
      <vt:lpstr>Themes</vt:lpstr>
      <vt:lpstr>PowerPoint Presentation</vt:lpstr>
      <vt:lpstr>Acts 17:13-15 Opposition </vt:lpstr>
      <vt:lpstr>Acts 17:13-15 Opposition </vt:lpstr>
      <vt:lpstr>PowerPoint Presentation</vt:lpstr>
      <vt:lpstr>Second Missionary Journey</vt:lpstr>
      <vt:lpstr>Acts 17:13-15 Opposition </vt:lpstr>
      <vt:lpstr>PowerPoint Presentation</vt:lpstr>
      <vt:lpstr>Second Missionary Journey</vt:lpstr>
      <vt:lpstr>Acts 17:13-15 Opposition </vt:lpstr>
      <vt:lpstr>PowerPoint Presentation</vt:lpstr>
      <vt:lpstr>Second Missionary Journey</vt:lpstr>
      <vt:lpstr>Acts 15:36‒18:22 2nd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17:17 Athenian Ministry</vt:lpstr>
      <vt:lpstr>Acts 17:17 Athenian Ministry</vt:lpstr>
      <vt:lpstr>PowerPoint Presentation</vt:lpstr>
      <vt:lpstr>Acts 17:17 Athenian Ministry</vt:lpstr>
      <vt:lpstr>Acts 17:17 Athenian Ministry</vt:lpstr>
      <vt:lpstr>PowerPoint Presentation</vt:lpstr>
      <vt:lpstr>Acts 17:18-21 Philosophical Opposition </vt:lpstr>
      <vt:lpstr>Acts 17:18-21 Philosophical Opposition </vt:lpstr>
      <vt:lpstr>Acts 17:18a-b Opponents</vt:lpstr>
      <vt:lpstr>Acts 17:18a-b Opponents</vt:lpstr>
      <vt:lpstr>PowerPoint Presentation</vt:lpstr>
      <vt:lpstr>Acts 17:18a-b Opponents</vt:lpstr>
      <vt:lpstr>PowerPoint Presentation</vt:lpstr>
      <vt:lpstr>PowerPoint Presentation</vt:lpstr>
      <vt:lpstr>Acts 17:18-21 Philosophical Opposition </vt:lpstr>
      <vt:lpstr>Acts 17:18c-d Mockery</vt:lpstr>
      <vt:lpstr>Acts 17:18c-d Mockery</vt:lpstr>
      <vt:lpstr>PowerPoint Presentation</vt:lpstr>
      <vt:lpstr>Acts 17:18c-d Mockery</vt:lpstr>
      <vt:lpstr>PowerPoint Presentation</vt:lpstr>
      <vt:lpstr>Second Missionary Journey</vt:lpstr>
      <vt:lpstr>Acts 17:18-21 Philosophical Opposition </vt:lpstr>
      <vt:lpstr>Acts 17:19-21 Before the Aeropagus</vt:lpstr>
      <vt:lpstr>Acts 17:19-21 Before the Aeropagus</vt:lpstr>
      <vt:lpstr>Acts 17:19-21 Before the Aeropagus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17:22b-23a Introduction</vt:lpstr>
      <vt:lpstr>Acts 17:22b-23a Introduction</vt:lpstr>
      <vt:lpstr>Acts 17:22b-23a Introduction</vt:lpstr>
      <vt:lpstr>PowerPoint Presentation</vt:lpstr>
      <vt:lpstr>Acts 17:23b-28 Unknown God Described</vt:lpstr>
      <vt:lpstr>Acts 17:23b-28 Unknown God Described</vt:lpstr>
      <vt:lpstr>Acts 17:23b-28 Unknown God Described</vt:lpstr>
      <vt:lpstr>Acts 17:24-28 Characteristics</vt:lpstr>
      <vt:lpstr>Acts 17:24-28 Characteristics</vt:lpstr>
      <vt:lpstr>PowerPoint Presentation</vt:lpstr>
      <vt:lpstr>Acts 17:24-28 Characteristics</vt:lpstr>
      <vt:lpstr>Acts 17:24-28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17:24-28 Characteristics</vt:lpstr>
      <vt:lpstr>PowerPoint Presentation</vt:lpstr>
      <vt:lpstr>PowerPoint Presentation</vt:lpstr>
      <vt:lpstr>GOD’S GRACE TO THE UNSAVED</vt:lpstr>
      <vt:lpstr>PowerPoint Presentation</vt:lpstr>
      <vt:lpstr>PowerPoint Presentation</vt:lpstr>
      <vt:lpstr>PowerPoint Presentation</vt:lpstr>
      <vt:lpstr>Acts 17:24-28 Characteristics</vt:lpstr>
      <vt:lpstr>PowerPoint Presentation</vt:lpstr>
      <vt:lpstr>PowerPoint Presentation</vt:lpstr>
      <vt:lpstr>PowerPoint Presentation</vt:lpstr>
      <vt:lpstr>PowerPoint Presentation</vt:lpstr>
      <vt:lpstr>Acts 17:29-31 Man’s Responsibility</vt:lpstr>
      <vt:lpstr>Acts 17:29-31 Man’s Responsibility</vt:lpstr>
      <vt:lpstr>Acts 17:29-31 Man’s Responsibility</vt:lpstr>
      <vt:lpstr>PowerPoint Presentation</vt:lpstr>
      <vt:lpstr>PowerPoint Presentation</vt:lpstr>
      <vt:lpstr>Acts 17:29-31 Man’s Responsibility</vt:lpstr>
      <vt:lpstr>PowerPoint Presentation</vt:lpstr>
      <vt:lpstr>PowerPoint Presentation</vt:lpstr>
      <vt:lpstr>PowerPoint Presentation</vt:lpstr>
      <vt:lpstr>PowerPoint Presentation</vt:lpstr>
      <vt:lpstr>PowerPoint Presentation</vt:lpstr>
      <vt:lpstr>PowerPoint Presentation</vt:lpstr>
      <vt:lpstr>Acts 17:32 Two Negative Responses</vt:lpstr>
      <vt:lpstr>Acts 17:32 Two Negative Responses</vt:lpstr>
      <vt:lpstr>PowerPoint Presentation</vt:lpstr>
      <vt:lpstr>Second Missionary Journey</vt:lpstr>
      <vt:lpstr>Acts 17:32 Two Negative Responses</vt:lpstr>
      <vt:lpstr>PowerPoint Presentation</vt:lpstr>
      <vt:lpstr>PowerPoint Presentation</vt:lpstr>
      <vt:lpstr>PowerPoint Presentation</vt:lpstr>
      <vt:lpstr>Themes</vt:lpstr>
      <vt:lpstr>PowerPoint Presentation</vt:lpstr>
      <vt:lpstr>Conclusion</vt:lpstr>
      <vt:lpstr>Acts 15:36‒18:22 2nd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099 Acts 17v1-34</dc:title>
  <dc:subject>ACTS</dc:subject>
  <dc:creator>A. Woods</dc:creator>
  <cp:lastModifiedBy>Jim McGowan</cp:lastModifiedBy>
  <cp:revision>1582</cp:revision>
  <cp:lastPrinted>2025-05-13T14:12:47Z</cp:lastPrinted>
  <dcterms:created xsi:type="dcterms:W3CDTF">2009-01-10T23:45:31Z</dcterms:created>
  <dcterms:modified xsi:type="dcterms:W3CDTF">2026-03-25T13:22:08Z</dcterms:modified>
</cp:coreProperties>
</file>