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3"/>
  </p:notesMasterIdLst>
  <p:handoutMasterIdLst>
    <p:handoutMasterId r:id="rId54"/>
  </p:handoutMasterIdLst>
  <p:sldIdLst>
    <p:sldId id="11071" r:id="rId4"/>
    <p:sldId id="28432" r:id="rId5"/>
    <p:sldId id="27619" r:id="rId6"/>
    <p:sldId id="28380" r:id="rId7"/>
    <p:sldId id="28557" r:id="rId8"/>
    <p:sldId id="28433" r:id="rId9"/>
    <p:sldId id="28456" r:id="rId10"/>
    <p:sldId id="28434" r:id="rId11"/>
    <p:sldId id="28085" r:id="rId12"/>
    <p:sldId id="28435" r:id="rId13"/>
    <p:sldId id="28494" r:id="rId14"/>
    <p:sldId id="28493" r:id="rId15"/>
    <p:sldId id="28521" r:id="rId16"/>
    <p:sldId id="28546" r:id="rId17"/>
    <p:sldId id="7884" r:id="rId18"/>
    <p:sldId id="2191" r:id="rId19"/>
    <p:sldId id="6553" r:id="rId20"/>
    <p:sldId id="7878" r:id="rId21"/>
    <p:sldId id="28547" r:id="rId22"/>
    <p:sldId id="28531" r:id="rId23"/>
    <p:sldId id="28532" r:id="rId24"/>
    <p:sldId id="28533" r:id="rId25"/>
    <p:sldId id="28548" r:id="rId26"/>
    <p:sldId id="28534" r:id="rId27"/>
    <p:sldId id="28391" r:id="rId28"/>
    <p:sldId id="28478" r:id="rId29"/>
    <p:sldId id="28549" r:id="rId30"/>
    <p:sldId id="28536" r:id="rId31"/>
    <p:sldId id="28537" r:id="rId32"/>
    <p:sldId id="28550" r:id="rId33"/>
    <p:sldId id="28538" r:id="rId34"/>
    <p:sldId id="28539" r:id="rId35"/>
    <p:sldId id="28540" r:id="rId36"/>
    <p:sldId id="28551" r:id="rId37"/>
    <p:sldId id="10388" r:id="rId38"/>
    <p:sldId id="10389" r:id="rId39"/>
    <p:sldId id="28388" r:id="rId40"/>
    <p:sldId id="3848" r:id="rId41"/>
    <p:sldId id="3849" r:id="rId42"/>
    <p:sldId id="28454" r:id="rId43"/>
    <p:sldId id="3825" r:id="rId44"/>
    <p:sldId id="28552" r:id="rId45"/>
    <p:sldId id="28541" r:id="rId46"/>
    <p:sldId id="9356" r:id="rId47"/>
    <p:sldId id="28553" r:id="rId48"/>
    <p:sldId id="28543" r:id="rId49"/>
    <p:sldId id="28554" r:id="rId50"/>
    <p:sldId id="28483" r:id="rId51"/>
    <p:sldId id="28484" r:id="rId52"/>
  </p:sldIdLst>
  <p:sldSz cx="12192000" cy="6858000"/>
  <p:notesSz cx="7315200" cy="9601200"/>
  <p:custDataLst>
    <p:tags r:id="rId5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00FF"/>
    <a:srgbClr val="FFFF99"/>
    <a:srgbClr val="66FF66"/>
    <a:srgbClr val="0000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6" d="100"/>
          <a:sy n="106" d="100"/>
        </p:scale>
        <p:origin x="995"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06" y="8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2-24T17:50:59.533" v="385" actId="20577"/>
      <pc:docMkLst>
        <pc:docMk/>
      </pc:docMkLst>
      <pc:sldChg chg="modSp mod">
        <pc:chgData name="Jim McGowan" userId="7cd36c50-75f2-4725-a6b3-0fe31ea99fa6" providerId="ADAL" clId="{449CE0BA-7942-4027-A788-A2C5851605C8}" dt="2026-02-24T17:50:59.533" v="385" actId="20577"/>
        <pc:sldMkLst>
          <pc:docMk/>
          <pc:sldMk cId="3389016780" sldId="28432"/>
        </pc:sldMkLst>
        <pc:spChg chg="mod">
          <ac:chgData name="Jim McGowan" userId="7cd36c50-75f2-4725-a6b3-0fe31ea99fa6" providerId="ADAL" clId="{449CE0BA-7942-4027-A788-A2C5851605C8}" dt="2026-02-24T17:50:59.533" v="385" actId="20577"/>
          <ac:spMkLst>
            <pc:docMk/>
            <pc:sldMk cId="3389016780" sldId="28432"/>
            <ac:spMk id="3" creationId="{426D14AA-572E-CFC4-4465-45CD4E8B3182}"/>
          </ac:spMkLst>
        </pc:spChg>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3-11T14:43:05.310" v="730" actId="47"/>
      <pc:docMkLst>
        <pc:docMk/>
      </pc:docMkLst>
      <pc:sldChg chg="modSp add mod">
        <pc:chgData name="Jim McGowan" userId="e2c7446dd3aca506" providerId="LiveId" clId="{9C25796A-7B39-4A71-8A01-5B1771AE4BD7}" dt="2026-03-02T15:58:28.153" v="631" actId="108"/>
        <pc:sldMkLst>
          <pc:docMk/>
          <pc:sldMk cId="3003547416" sldId="2191"/>
        </pc:sldMkLst>
        <pc:spChg chg="mod">
          <ac:chgData name="Jim McGowan" userId="e2c7446dd3aca506" providerId="LiveId" clId="{9C25796A-7B39-4A71-8A01-5B1771AE4BD7}" dt="2026-03-02T15:58:28.153" v="631" actId="108"/>
          <ac:spMkLst>
            <pc:docMk/>
            <pc:sldMk cId="3003547416" sldId="2191"/>
            <ac:spMk id="134147" creationId="{00000000-0000-0000-0000-000000000000}"/>
          </ac:spMkLst>
        </pc:spChg>
      </pc:sldChg>
      <pc:sldChg chg="modSp add del mod">
        <pc:chgData name="Jim McGowan" userId="e2c7446dd3aca506" providerId="LiveId" clId="{9C25796A-7B39-4A71-8A01-5B1771AE4BD7}" dt="2026-03-02T15:58:10.353" v="628" actId="108"/>
        <pc:sldMkLst>
          <pc:docMk/>
          <pc:sldMk cId="1785603649" sldId="3154"/>
        </pc:sldMkLst>
        <pc:spChg chg="mod">
          <ac:chgData name="Jim McGowan" userId="e2c7446dd3aca506" providerId="LiveId" clId="{9C25796A-7B39-4A71-8A01-5B1771AE4BD7}" dt="2026-03-02T15:58:10.353" v="628" actId="108"/>
          <ac:spMkLst>
            <pc:docMk/>
            <pc:sldMk cId="1785603649" sldId="3154"/>
            <ac:spMk id="27650" creationId="{00000000-0000-0000-0000-000000000000}"/>
          </ac:spMkLst>
        </pc:spChg>
      </pc:sldChg>
      <pc:sldChg chg="modSp add mod">
        <pc:chgData name="Jim McGowan" userId="e2c7446dd3aca506" providerId="LiveId" clId="{9C25796A-7B39-4A71-8A01-5B1771AE4BD7}" dt="2026-03-02T16:01:43.450" v="648" actId="1582"/>
        <pc:sldMkLst>
          <pc:docMk/>
          <pc:sldMk cId="3972080579" sldId="3825"/>
        </pc:sldMkLst>
        <pc:picChg chg="mod">
          <ac:chgData name="Jim McGowan" userId="e2c7446dd3aca506" providerId="LiveId" clId="{9C25796A-7B39-4A71-8A01-5B1771AE4BD7}" dt="2026-03-02T16:01:43.450" v="648" actId="1582"/>
          <ac:picMkLst>
            <pc:docMk/>
            <pc:sldMk cId="3972080579" sldId="3825"/>
            <ac:picMk id="2" creationId="{EF876367-5F08-4823-BAFD-729EE69F89DB}"/>
          </ac:picMkLst>
        </pc:picChg>
      </pc:sldChg>
      <pc:sldChg chg="modSp add mod">
        <pc:chgData name="Jim McGowan" userId="e2c7446dd3aca506" providerId="LiveId" clId="{9C25796A-7B39-4A71-8A01-5B1771AE4BD7}" dt="2026-03-02T15:59:21.572" v="640" actId="108"/>
        <pc:sldMkLst>
          <pc:docMk/>
          <pc:sldMk cId="3986045607" sldId="3848"/>
        </pc:sldMkLst>
        <pc:spChg chg="mod">
          <ac:chgData name="Jim McGowan" userId="e2c7446dd3aca506" providerId="LiveId" clId="{9C25796A-7B39-4A71-8A01-5B1771AE4BD7}" dt="2026-03-02T15:59:21.572" v="640" actId="108"/>
          <ac:spMkLst>
            <pc:docMk/>
            <pc:sldMk cId="3986045607" sldId="3848"/>
            <ac:spMk id="134147" creationId="{00000000-0000-0000-0000-000000000000}"/>
          </ac:spMkLst>
        </pc:spChg>
      </pc:sldChg>
      <pc:sldChg chg="modSp add mod">
        <pc:chgData name="Jim McGowan" userId="e2c7446dd3aca506" providerId="LiveId" clId="{9C25796A-7B39-4A71-8A01-5B1771AE4BD7}" dt="2026-03-02T15:59:29.464" v="641" actId="108"/>
        <pc:sldMkLst>
          <pc:docMk/>
          <pc:sldMk cId="1846451144" sldId="3849"/>
        </pc:sldMkLst>
        <pc:spChg chg="mod">
          <ac:chgData name="Jim McGowan" userId="e2c7446dd3aca506" providerId="LiveId" clId="{9C25796A-7B39-4A71-8A01-5B1771AE4BD7}" dt="2026-03-02T15:59:29.464" v="641" actId="108"/>
          <ac:spMkLst>
            <pc:docMk/>
            <pc:sldMk cId="1846451144" sldId="3849"/>
            <ac:spMk id="134147" creationId="{00000000-0000-0000-0000-000000000000}"/>
          </ac:spMkLst>
        </pc:spChg>
      </pc:sldChg>
      <pc:sldChg chg="add">
        <pc:chgData name="Jim McGowan" userId="e2c7446dd3aca506" providerId="LiveId" clId="{9C25796A-7B39-4A71-8A01-5B1771AE4BD7}" dt="2026-03-02T15:28:23.010" v="461"/>
        <pc:sldMkLst>
          <pc:docMk/>
          <pc:sldMk cId="1523464586" sldId="4886"/>
        </pc:sldMkLst>
      </pc:sldChg>
      <pc:sldChg chg="modSp add mod">
        <pc:chgData name="Jim McGowan" userId="e2c7446dd3aca506" providerId="LiveId" clId="{9C25796A-7B39-4A71-8A01-5B1771AE4BD7}" dt="2026-03-02T15:42:21.898" v="581" actId="12788"/>
        <pc:sldMkLst>
          <pc:docMk/>
          <pc:sldMk cId="4265011403" sldId="5484"/>
        </pc:sldMkLst>
        <pc:spChg chg="mod">
          <ac:chgData name="Jim McGowan" userId="e2c7446dd3aca506" providerId="LiveId" clId="{9C25796A-7B39-4A71-8A01-5B1771AE4BD7}" dt="2026-03-02T15:42:21.898" v="581" actId="12788"/>
          <ac:spMkLst>
            <pc:docMk/>
            <pc:sldMk cId="4265011403" sldId="5484"/>
            <ac:spMk id="77827" creationId="{00000000-0000-0000-0000-000000000000}"/>
          </ac:spMkLst>
        </pc:spChg>
        <pc:picChg chg="mod">
          <ac:chgData name="Jim McGowan" userId="e2c7446dd3aca506" providerId="LiveId" clId="{9C25796A-7B39-4A71-8A01-5B1771AE4BD7}" dt="2026-03-02T15:41:35.652" v="561" actId="1038"/>
          <ac:picMkLst>
            <pc:docMk/>
            <pc:sldMk cId="4265011403" sldId="5484"/>
            <ac:picMk id="7" creationId="{D887A3ED-F377-42C7-B1D6-CDD82783C4AC}"/>
          </ac:picMkLst>
        </pc:picChg>
        <pc:picChg chg="mod">
          <ac:chgData name="Jim McGowan" userId="e2c7446dd3aca506" providerId="LiveId" clId="{9C25796A-7B39-4A71-8A01-5B1771AE4BD7}" dt="2026-03-02T15:41:55.883" v="578" actId="1037"/>
          <ac:picMkLst>
            <pc:docMk/>
            <pc:sldMk cId="4265011403" sldId="5484"/>
            <ac:picMk id="8" creationId="{02A0187C-F8FE-4E3E-BA92-994228FF8A25}"/>
          </ac:picMkLst>
        </pc:picChg>
      </pc:sldChg>
      <pc:sldChg chg="modSp add mod">
        <pc:chgData name="Jim McGowan" userId="e2c7446dd3aca506" providerId="LiveId" clId="{9C25796A-7B39-4A71-8A01-5B1771AE4BD7}" dt="2026-03-02T15:58:33.093" v="632" actId="108"/>
        <pc:sldMkLst>
          <pc:docMk/>
          <pc:sldMk cId="2116387984" sldId="6553"/>
        </pc:sldMkLst>
        <pc:spChg chg="mod">
          <ac:chgData name="Jim McGowan" userId="e2c7446dd3aca506" providerId="LiveId" clId="{9C25796A-7B39-4A71-8A01-5B1771AE4BD7}" dt="2026-03-02T15:58:33.093" v="632" actId="108"/>
          <ac:spMkLst>
            <pc:docMk/>
            <pc:sldMk cId="2116387984" sldId="6553"/>
            <ac:spMk id="38914" creationId="{00000000-0000-0000-0000-000000000000}"/>
          </ac:spMkLst>
        </pc:spChg>
      </pc:sldChg>
      <pc:sldChg chg="add">
        <pc:chgData name="Jim McGowan" userId="e2c7446dd3aca506" providerId="LiveId" clId="{9C25796A-7B39-4A71-8A01-5B1771AE4BD7}" dt="2026-03-02T15:28:23.010" v="461"/>
        <pc:sldMkLst>
          <pc:docMk/>
          <pc:sldMk cId="574858184" sldId="7878"/>
        </pc:sldMkLst>
      </pc:sldChg>
      <pc:sldChg chg="modSp add mod">
        <pc:chgData name="Jim McGowan" userId="e2c7446dd3aca506" providerId="LiveId" clId="{9C25796A-7B39-4A71-8A01-5B1771AE4BD7}" dt="2026-03-02T15:58:24.425" v="630" actId="108"/>
        <pc:sldMkLst>
          <pc:docMk/>
          <pc:sldMk cId="3160303007" sldId="7884"/>
        </pc:sldMkLst>
        <pc:spChg chg="mod">
          <ac:chgData name="Jim McGowan" userId="e2c7446dd3aca506" providerId="LiveId" clId="{9C25796A-7B39-4A71-8A01-5B1771AE4BD7}" dt="2026-03-02T15:58:24.425" v="630" actId="108"/>
          <ac:spMkLst>
            <pc:docMk/>
            <pc:sldMk cId="3160303007" sldId="7884"/>
            <ac:spMk id="134147" creationId="{00000000-0000-0000-0000-000000000000}"/>
          </ac:spMkLst>
        </pc:spChg>
      </pc:sldChg>
      <pc:sldChg chg="modSp add mod">
        <pc:chgData name="Jim McGowan" userId="e2c7446dd3aca506" providerId="LiveId" clId="{9C25796A-7B39-4A71-8A01-5B1771AE4BD7}" dt="2026-03-02T16:02:41.709" v="652" actId="108"/>
        <pc:sldMkLst>
          <pc:docMk/>
          <pc:sldMk cId="495647804" sldId="9356"/>
        </pc:sldMkLst>
        <pc:spChg chg="mod">
          <ac:chgData name="Jim McGowan" userId="e2c7446dd3aca506" providerId="LiveId" clId="{9C25796A-7B39-4A71-8A01-5B1771AE4BD7}" dt="2026-03-02T16:02:41.709" v="652" actId="108"/>
          <ac:spMkLst>
            <pc:docMk/>
            <pc:sldMk cId="495647804" sldId="9356"/>
            <ac:spMk id="4" creationId="{EAD1D9B2-4B72-5D92-CB68-48E822A0C6CB}"/>
          </ac:spMkLst>
        </pc:spChg>
      </pc:sldChg>
      <pc:sldChg chg="modSp add mod">
        <pc:chgData name="Jim McGowan" userId="e2c7446dd3aca506" providerId="LiveId" clId="{9C25796A-7B39-4A71-8A01-5B1771AE4BD7}" dt="2026-03-02T15:59:06.247" v="637" actId="108"/>
        <pc:sldMkLst>
          <pc:docMk/>
          <pc:sldMk cId="3065190898" sldId="10388"/>
        </pc:sldMkLst>
        <pc:spChg chg="mod">
          <ac:chgData name="Jim McGowan" userId="e2c7446dd3aca506" providerId="LiveId" clId="{9C25796A-7B39-4A71-8A01-5B1771AE4BD7}" dt="2026-03-02T15:59:06.247" v="637" actId="108"/>
          <ac:spMkLst>
            <pc:docMk/>
            <pc:sldMk cId="3065190898" sldId="10388"/>
            <ac:spMk id="38914" creationId="{00000000-0000-0000-0000-000000000000}"/>
          </ac:spMkLst>
        </pc:spChg>
      </pc:sldChg>
      <pc:sldChg chg="modSp add mod">
        <pc:chgData name="Jim McGowan" userId="e2c7446dd3aca506" providerId="LiveId" clId="{9C25796A-7B39-4A71-8A01-5B1771AE4BD7}" dt="2026-03-02T15:59:10.638" v="638" actId="108"/>
        <pc:sldMkLst>
          <pc:docMk/>
          <pc:sldMk cId="650928613" sldId="10389"/>
        </pc:sldMkLst>
        <pc:spChg chg="mod">
          <ac:chgData name="Jim McGowan" userId="e2c7446dd3aca506" providerId="LiveId" clId="{9C25796A-7B39-4A71-8A01-5B1771AE4BD7}" dt="2026-03-02T15:59:10.638" v="638" actId="108"/>
          <ac:spMkLst>
            <pc:docMk/>
            <pc:sldMk cId="650928613" sldId="10389"/>
            <ac:spMk id="38914" creationId="{00000000-0000-0000-0000-000000000000}"/>
          </ac:spMkLst>
        </pc:spChg>
      </pc:sldChg>
      <pc:sldChg chg="modSp">
        <pc:chgData name="Jim McGowan" userId="e2c7446dd3aca506" providerId="LiveId" clId="{9C25796A-7B39-4A71-8A01-5B1771AE4BD7}" dt="2026-03-02T15:35:29.050" v="509"/>
        <pc:sldMkLst>
          <pc:docMk/>
          <pc:sldMk cId="2925293983" sldId="27619"/>
        </pc:sldMkLst>
        <pc:spChg chg="mod">
          <ac:chgData name="Jim McGowan" userId="e2c7446dd3aca506" providerId="LiveId" clId="{9C25796A-7B39-4A71-8A01-5B1771AE4BD7}" dt="2026-03-02T15:35:29.050" v="509"/>
          <ac:spMkLst>
            <pc:docMk/>
            <pc:sldMk cId="2925293983" sldId="27619"/>
            <ac:spMk id="68611" creationId="{306C6540-0865-D043-9788-FDE66177F4D7}"/>
          </ac:spMkLst>
        </pc:spChg>
      </pc:sldChg>
      <pc:sldChg chg="modSp mod">
        <pc:chgData name="Jim McGowan" userId="e2c7446dd3aca506" providerId="LiveId" clId="{9C25796A-7B39-4A71-8A01-5B1771AE4BD7}" dt="2026-03-11T14:38:24.230" v="678" actId="12789"/>
        <pc:sldMkLst>
          <pc:docMk/>
          <pc:sldMk cId="1835836438" sldId="28380"/>
        </pc:sldMkLst>
        <pc:picChg chg="mod">
          <ac:chgData name="Jim McGowan" userId="e2c7446dd3aca506" providerId="LiveId" clId="{9C25796A-7B39-4A71-8A01-5B1771AE4BD7}" dt="2026-03-11T14:38:24.230" v="678" actId="12789"/>
          <ac:picMkLst>
            <pc:docMk/>
            <pc:sldMk cId="1835836438" sldId="28380"/>
            <ac:picMk id="3" creationId="{EAF27C7C-E7BF-5FF2-8ED9-92AF494DA22D}"/>
          </ac:picMkLst>
        </pc:picChg>
      </pc:sldChg>
      <pc:sldChg chg="modSp add mod">
        <pc:chgData name="Jim McGowan" userId="e2c7446dd3aca506" providerId="LiveId" clId="{9C25796A-7B39-4A71-8A01-5B1771AE4BD7}" dt="2026-03-02T15:59:14.545" v="639" actId="108"/>
        <pc:sldMkLst>
          <pc:docMk/>
          <pc:sldMk cId="4015790900" sldId="28388"/>
        </pc:sldMkLst>
        <pc:spChg chg="mod">
          <ac:chgData name="Jim McGowan" userId="e2c7446dd3aca506" providerId="LiveId" clId="{9C25796A-7B39-4A71-8A01-5B1771AE4BD7}" dt="2026-03-02T15:59:14.545" v="639" actId="108"/>
          <ac:spMkLst>
            <pc:docMk/>
            <pc:sldMk cId="4015790900" sldId="28388"/>
            <ac:spMk id="7" creationId="{368363F4-F333-8512-E096-DDB0BAFD2359}"/>
          </ac:spMkLst>
        </pc:spChg>
      </pc:sldChg>
      <pc:sldChg chg="modSp add mod">
        <pc:chgData name="Jim McGowan" userId="e2c7446dd3aca506" providerId="LiveId" clId="{9C25796A-7B39-4A71-8A01-5B1771AE4BD7}" dt="2026-03-02T15:58:43.865" v="634" actId="108"/>
        <pc:sldMkLst>
          <pc:docMk/>
          <pc:sldMk cId="256830168" sldId="28391"/>
        </pc:sldMkLst>
        <pc:spChg chg="mod">
          <ac:chgData name="Jim McGowan" userId="e2c7446dd3aca506" providerId="LiveId" clId="{9C25796A-7B39-4A71-8A01-5B1771AE4BD7}" dt="2026-03-02T15:58:43.865" v="634" actId="108"/>
          <ac:spMkLst>
            <pc:docMk/>
            <pc:sldMk cId="256830168" sldId="28391"/>
            <ac:spMk id="7" creationId="{15A0B8A2-E592-00C9-A88A-AF2FDEFED48B}"/>
          </ac:spMkLst>
        </pc:spChg>
      </pc:sldChg>
      <pc:sldChg chg="addSp delSp modSp add mod">
        <pc:chgData name="Jim McGowan" userId="e2c7446dd3aca506" providerId="LiveId" clId="{9C25796A-7B39-4A71-8A01-5B1771AE4BD7}" dt="2026-03-02T15:40:20.139" v="545" actId="1035"/>
        <pc:sldMkLst>
          <pc:docMk/>
          <pc:sldMk cId="3814393261" sldId="28431"/>
        </pc:sldMkLst>
        <pc:spChg chg="add mod">
          <ac:chgData name="Jim McGowan" userId="e2c7446dd3aca506" providerId="LiveId" clId="{9C25796A-7B39-4A71-8A01-5B1771AE4BD7}" dt="2026-03-02T15:40:20.139" v="545" actId="1035"/>
          <ac:spMkLst>
            <pc:docMk/>
            <pc:sldMk cId="3814393261" sldId="28431"/>
            <ac:spMk id="8" creationId="{5DA221F0-324B-B14F-32FA-242BC55E31D3}"/>
          </ac:spMkLst>
        </pc:spChg>
        <pc:picChg chg="add mod">
          <ac:chgData name="Jim McGowan" userId="e2c7446dd3aca506" providerId="LiveId" clId="{9C25796A-7B39-4A71-8A01-5B1771AE4BD7}" dt="2026-03-02T15:36:33.685" v="519"/>
          <ac:picMkLst>
            <pc:docMk/>
            <pc:sldMk cId="3814393261" sldId="28431"/>
            <ac:picMk id="3" creationId="{963E2736-7C9B-EDF1-A6AA-93AE1CA142D1}"/>
          </ac:picMkLst>
        </pc:picChg>
      </pc:sldChg>
      <pc:sldChg chg="modSp mod">
        <pc:chgData name="Jim McGowan" userId="e2c7446dd3aca506" providerId="LiveId" clId="{9C25796A-7B39-4A71-8A01-5B1771AE4BD7}" dt="2026-03-02T16:08:50.236" v="668" actId="20577"/>
        <pc:sldMkLst>
          <pc:docMk/>
          <pc:sldMk cId="3389016780" sldId="28432"/>
        </pc:sldMkLst>
        <pc:spChg chg="mod">
          <ac:chgData name="Jim McGowan" userId="e2c7446dd3aca506" providerId="LiveId" clId="{9C25796A-7B39-4A71-8A01-5B1771AE4BD7}" dt="2026-03-02T16:08:50.236" v="668" actId="20577"/>
          <ac:spMkLst>
            <pc:docMk/>
            <pc:sldMk cId="3389016780" sldId="28432"/>
            <ac:spMk id="3" creationId="{426D14AA-572E-CFC4-4465-45CD4E8B3182}"/>
          </ac:spMkLst>
        </pc:spChg>
        <pc:spChg chg="mod">
          <ac:chgData name="Jim McGowan" userId="e2c7446dd3aca506" providerId="LiveId" clId="{9C25796A-7B39-4A71-8A01-5B1771AE4BD7}" dt="2026-03-02T16:03:10.102" v="653" actId="113"/>
          <ac:spMkLst>
            <pc:docMk/>
            <pc:sldMk cId="3389016780" sldId="28432"/>
            <ac:spMk id="14338" creationId="{68668771-D526-049B-5390-752256BD6E13}"/>
          </ac:spMkLst>
        </pc:spChg>
      </pc:sldChg>
      <pc:sldChg chg="modSp mod">
        <pc:chgData name="Jim McGowan" userId="e2c7446dd3aca506" providerId="LiveId" clId="{9C25796A-7B39-4A71-8A01-5B1771AE4BD7}" dt="2026-03-02T16:03:32.387" v="654" actId="108"/>
        <pc:sldMkLst>
          <pc:docMk/>
          <pc:sldMk cId="2406148644" sldId="28433"/>
        </pc:sldMkLst>
        <pc:spChg chg="mod">
          <ac:chgData name="Jim McGowan" userId="e2c7446dd3aca506" providerId="LiveId" clId="{9C25796A-7B39-4A71-8A01-5B1771AE4BD7}" dt="2026-03-02T16:03:32.387" v="654" actId="108"/>
          <ac:spMkLst>
            <pc:docMk/>
            <pc:sldMk cId="2406148644" sldId="28433"/>
            <ac:spMk id="14338" creationId="{CEE6102C-F47A-2593-7F18-B68424E4ED24}"/>
          </ac:spMkLst>
        </pc:spChg>
      </pc:sldChg>
      <pc:sldChg chg="modSp mod">
        <pc:chgData name="Jim McGowan" userId="e2c7446dd3aca506" providerId="LiveId" clId="{9C25796A-7B39-4A71-8A01-5B1771AE4BD7}" dt="2026-03-02T16:03:38.450" v="655" actId="108"/>
        <pc:sldMkLst>
          <pc:docMk/>
          <pc:sldMk cId="1511541208" sldId="28434"/>
        </pc:sldMkLst>
        <pc:spChg chg="mod">
          <ac:chgData name="Jim McGowan" userId="e2c7446dd3aca506" providerId="LiveId" clId="{9C25796A-7B39-4A71-8A01-5B1771AE4BD7}" dt="2026-03-02T16:03:38.450" v="655" actId="108"/>
          <ac:spMkLst>
            <pc:docMk/>
            <pc:sldMk cId="1511541208" sldId="28434"/>
            <ac:spMk id="14338" creationId="{6AAC17E7-8F8C-7A47-BF68-6563BDA5F139}"/>
          </ac:spMkLst>
        </pc:spChg>
      </pc:sldChg>
      <pc:sldChg chg="modSp mod">
        <pc:chgData name="Jim McGowan" userId="e2c7446dd3aca506" providerId="LiveId" clId="{9C25796A-7B39-4A71-8A01-5B1771AE4BD7}" dt="2026-03-02T16:03:44.080" v="656" actId="108"/>
        <pc:sldMkLst>
          <pc:docMk/>
          <pc:sldMk cId="3010973813" sldId="28435"/>
        </pc:sldMkLst>
        <pc:spChg chg="mod">
          <ac:chgData name="Jim McGowan" userId="e2c7446dd3aca506" providerId="LiveId" clId="{9C25796A-7B39-4A71-8A01-5B1771AE4BD7}" dt="2026-03-02T16:03:44.080" v="656" actId="108"/>
          <ac:spMkLst>
            <pc:docMk/>
            <pc:sldMk cId="3010973813" sldId="28435"/>
            <ac:spMk id="14338" creationId="{5E9A709D-D60A-82D1-87D2-AA5FB3F7E486}"/>
          </ac:spMkLst>
        </pc:spChg>
      </pc:sldChg>
      <pc:sldChg chg="add">
        <pc:chgData name="Jim McGowan" userId="e2c7446dd3aca506" providerId="LiveId" clId="{9C25796A-7B39-4A71-8A01-5B1771AE4BD7}" dt="2026-03-02T15:28:23.010" v="461"/>
        <pc:sldMkLst>
          <pc:docMk/>
          <pc:sldMk cId="3516194761" sldId="28454"/>
        </pc:sldMkLst>
      </pc:sldChg>
      <pc:sldChg chg="add del">
        <pc:chgData name="Jim McGowan" userId="e2c7446dd3aca506" providerId="LiveId" clId="{9C25796A-7B39-4A71-8A01-5B1771AE4BD7}" dt="2026-03-02T15:28:23.010" v="461"/>
        <pc:sldMkLst>
          <pc:docMk/>
          <pc:sldMk cId="3575747490" sldId="28478"/>
        </pc:sldMkLst>
      </pc:sldChg>
      <pc:sldChg chg="modSp mod">
        <pc:chgData name="Jim McGowan" userId="e2c7446dd3aca506" providerId="LiveId" clId="{9C25796A-7B39-4A71-8A01-5B1771AE4BD7}" dt="2026-03-02T16:04:35.944" v="660" actId="113"/>
        <pc:sldMkLst>
          <pc:docMk/>
          <pc:sldMk cId="2850617146" sldId="28484"/>
        </pc:sldMkLst>
        <pc:spChg chg="mod">
          <ac:chgData name="Jim McGowan" userId="e2c7446dd3aca506" providerId="LiveId" clId="{9C25796A-7B39-4A71-8A01-5B1771AE4BD7}" dt="2026-03-02T16:04:35.944" v="660" actId="113"/>
          <ac:spMkLst>
            <pc:docMk/>
            <pc:sldMk cId="2850617146" sldId="28484"/>
            <ac:spMk id="14338" creationId="{FC8865AB-F488-780F-CE3A-D1291DBD3AC0}"/>
          </ac:spMkLst>
        </pc:spChg>
      </pc:sldChg>
      <pc:sldChg chg="add del">
        <pc:chgData name="Jim McGowan" userId="e2c7446dd3aca506" providerId="LiveId" clId="{9C25796A-7B39-4A71-8A01-5B1771AE4BD7}" dt="2026-03-02T15:27:29.019" v="459"/>
        <pc:sldMkLst>
          <pc:docMk/>
          <pc:sldMk cId="1452631409" sldId="28493"/>
        </pc:sldMkLst>
      </pc:sldChg>
      <pc:sldChg chg="addSp modSp">
        <pc:chgData name="Jim McGowan" userId="e2c7446dd3aca506" providerId="LiveId" clId="{9C25796A-7B39-4A71-8A01-5B1771AE4BD7}" dt="2026-03-02T15:27:18.350" v="458"/>
        <pc:sldMkLst>
          <pc:docMk/>
          <pc:sldMk cId="2491231860" sldId="28494"/>
        </pc:sldMkLst>
      </pc:sldChg>
      <pc:sldChg chg="modSp add">
        <pc:chgData name="Jim McGowan" userId="e2c7446dd3aca506" providerId="LiveId" clId="{9C25796A-7B39-4A71-8A01-5B1771AE4BD7}" dt="2026-03-02T15:35:38.749" v="510"/>
        <pc:sldMkLst>
          <pc:docMk/>
          <pc:sldMk cId="501910629" sldId="28518"/>
        </pc:sldMkLst>
        <pc:spChg chg="mod">
          <ac:chgData name="Jim McGowan" userId="e2c7446dd3aca506" providerId="LiveId" clId="{9C25796A-7B39-4A71-8A01-5B1771AE4BD7}" dt="2026-03-02T15:35:38.749" v="510"/>
          <ac:spMkLst>
            <pc:docMk/>
            <pc:sldMk cId="501910629" sldId="28518"/>
            <ac:spMk id="68611" creationId="{306C6540-0865-D043-9788-FDE66177F4D7}"/>
          </ac:spMkLst>
        </pc:spChg>
      </pc:sldChg>
      <pc:sldChg chg="modSp add">
        <pc:chgData name="Jim McGowan" userId="e2c7446dd3aca506" providerId="LiveId" clId="{9C25796A-7B39-4A71-8A01-5B1771AE4BD7}" dt="2026-03-02T15:35:48.156" v="511"/>
        <pc:sldMkLst>
          <pc:docMk/>
          <pc:sldMk cId="2071791854" sldId="28520"/>
        </pc:sldMkLst>
        <pc:spChg chg="mod">
          <ac:chgData name="Jim McGowan" userId="e2c7446dd3aca506" providerId="LiveId" clId="{9C25796A-7B39-4A71-8A01-5B1771AE4BD7}" dt="2026-03-02T15:35:48.156" v="511"/>
          <ac:spMkLst>
            <pc:docMk/>
            <pc:sldMk cId="2071791854" sldId="28520"/>
            <ac:spMk id="68611" creationId="{306C6540-0865-D043-9788-FDE66177F4D7}"/>
          </ac:spMkLst>
        </pc:spChg>
      </pc:sldChg>
      <pc:sldChg chg="modSp add mod">
        <pc:chgData name="Jim McGowan" userId="e2c7446dd3aca506" providerId="LiveId" clId="{9C25796A-7B39-4A71-8A01-5B1771AE4BD7}" dt="2026-03-02T16:03:54.612" v="657" actId="108"/>
        <pc:sldMkLst>
          <pc:docMk/>
          <pc:sldMk cId="4239638977" sldId="28521"/>
        </pc:sldMkLst>
        <pc:spChg chg="mod">
          <ac:chgData name="Jim McGowan" userId="e2c7446dd3aca506" providerId="LiveId" clId="{9C25796A-7B39-4A71-8A01-5B1771AE4BD7}" dt="2026-03-02T16:03:54.612" v="657" actId="108"/>
          <ac:spMkLst>
            <pc:docMk/>
            <pc:sldMk cId="4239638977" sldId="28521"/>
            <ac:spMk id="14338" creationId="{FA4DA986-0928-F14C-2600-49EECF4CC4AE}"/>
          </ac:spMkLst>
        </pc:spChg>
      </pc:sldChg>
      <pc:sldChg chg="modSp add mod">
        <pc:chgData name="Jim McGowan" userId="e2c7446dd3aca506" providerId="LiveId" clId="{9C25796A-7B39-4A71-8A01-5B1771AE4BD7}" dt="2026-03-02T15:30:06.545" v="471" actId="1036"/>
        <pc:sldMkLst>
          <pc:docMk/>
          <pc:sldMk cId="1795626716" sldId="28522"/>
        </pc:sldMkLst>
        <pc:spChg chg="mod">
          <ac:chgData name="Jim McGowan" userId="e2c7446dd3aca506" providerId="LiveId" clId="{9C25796A-7B39-4A71-8A01-5B1771AE4BD7}" dt="2026-03-02T15:30:06.545" v="471" actId="1036"/>
          <ac:spMkLst>
            <pc:docMk/>
            <pc:sldMk cId="1795626716" sldId="28522"/>
            <ac:spMk id="3" creationId="{5BA805F9-EF13-E6E4-3B3A-5A96B71F866B}"/>
          </ac:spMkLst>
        </pc:spChg>
      </pc:sldChg>
      <pc:sldChg chg="modSp add mod">
        <pc:chgData name="Jim McGowan" userId="e2c7446dd3aca506" providerId="LiveId" clId="{9C25796A-7B39-4A71-8A01-5B1771AE4BD7}" dt="2026-03-02T15:40:02.304" v="543" actId="255"/>
        <pc:sldMkLst>
          <pc:docMk/>
          <pc:sldMk cId="3962846460" sldId="28528"/>
        </pc:sldMkLst>
        <pc:spChg chg="mod">
          <ac:chgData name="Jim McGowan" userId="e2c7446dd3aca506" providerId="LiveId" clId="{9C25796A-7B39-4A71-8A01-5B1771AE4BD7}" dt="2026-03-02T15:40:02.304" v="543" actId="255"/>
          <ac:spMkLst>
            <pc:docMk/>
            <pc:sldMk cId="3962846460" sldId="28528"/>
            <ac:spMk id="68611" creationId="{306C6540-0865-D043-9788-FDE66177F4D7}"/>
          </ac:spMkLst>
        </pc:spChg>
        <pc:picChg chg="mod">
          <ac:chgData name="Jim McGowan" userId="e2c7446dd3aca506" providerId="LiveId" clId="{9C25796A-7B39-4A71-8A01-5B1771AE4BD7}" dt="2026-03-02T15:36:17.488" v="516" actId="14100"/>
          <ac:picMkLst>
            <pc:docMk/>
            <pc:sldMk cId="3962846460" sldId="28528"/>
            <ac:picMk id="2" creationId="{3DD37D20-C1CB-61FE-F8AA-4D3335DAE1B9}"/>
          </ac:picMkLst>
        </pc:picChg>
      </pc:sldChg>
      <pc:sldChg chg="addSp delSp modSp add mod">
        <pc:chgData name="Jim McGowan" userId="e2c7446dd3aca506" providerId="LiveId" clId="{9C25796A-7B39-4A71-8A01-5B1771AE4BD7}" dt="2026-03-02T15:51:09.340" v="590" actId="14100"/>
        <pc:sldMkLst>
          <pc:docMk/>
          <pc:sldMk cId="2499885604" sldId="28531"/>
        </pc:sldMkLst>
        <pc:spChg chg="mod">
          <ac:chgData name="Jim McGowan" userId="e2c7446dd3aca506" providerId="LiveId" clId="{9C25796A-7B39-4A71-8A01-5B1771AE4BD7}" dt="2026-03-02T15:51:09.340" v="590" actId="14100"/>
          <ac:spMkLst>
            <pc:docMk/>
            <pc:sldMk cId="2499885604" sldId="28531"/>
            <ac:spMk id="68611" creationId="{306C6540-0865-D043-9788-FDE66177F4D7}"/>
          </ac:spMkLst>
        </pc:spChg>
        <pc:picChg chg="add mod">
          <ac:chgData name="Jim McGowan" userId="e2c7446dd3aca506" providerId="LiveId" clId="{9C25796A-7B39-4A71-8A01-5B1771AE4BD7}" dt="2026-03-02T15:50:12.245" v="586"/>
          <ac:picMkLst>
            <pc:docMk/>
            <pc:sldMk cId="2499885604" sldId="28531"/>
            <ac:picMk id="3" creationId="{E7CAE76A-9E49-4E3C-81E6-82654EA1E239}"/>
          </ac:picMkLst>
        </pc:picChg>
      </pc:sldChg>
      <pc:sldChg chg="addSp delSp modSp add mod">
        <pc:chgData name="Jim McGowan" userId="e2c7446dd3aca506" providerId="LiveId" clId="{9C25796A-7B39-4A71-8A01-5B1771AE4BD7}" dt="2026-03-02T15:51:35.134" v="596" actId="14100"/>
        <pc:sldMkLst>
          <pc:docMk/>
          <pc:sldMk cId="2721992257" sldId="28532"/>
        </pc:sldMkLst>
        <pc:spChg chg="mod">
          <ac:chgData name="Jim McGowan" userId="e2c7446dd3aca506" providerId="LiveId" clId="{9C25796A-7B39-4A71-8A01-5B1771AE4BD7}" dt="2026-03-02T15:51:35.134" v="596" actId="14100"/>
          <ac:spMkLst>
            <pc:docMk/>
            <pc:sldMk cId="2721992257" sldId="28532"/>
            <ac:spMk id="68611" creationId="{306C6540-0865-D043-9788-FDE66177F4D7}"/>
          </ac:spMkLst>
        </pc:spChg>
        <pc:picChg chg="add mod">
          <ac:chgData name="Jim McGowan" userId="e2c7446dd3aca506" providerId="LiveId" clId="{9C25796A-7B39-4A71-8A01-5B1771AE4BD7}" dt="2026-03-02T15:51:14.912" v="592"/>
          <ac:picMkLst>
            <pc:docMk/>
            <pc:sldMk cId="2721992257" sldId="28532"/>
            <ac:picMk id="3" creationId="{3551AA81-D829-C11B-22F3-9C2C23628180}"/>
          </ac:picMkLst>
        </pc:picChg>
      </pc:sldChg>
      <pc:sldChg chg="addSp delSp modSp add mod">
        <pc:chgData name="Jim McGowan" userId="e2c7446dd3aca506" providerId="LiveId" clId="{9C25796A-7B39-4A71-8A01-5B1771AE4BD7}" dt="2026-03-02T15:52:03.482" v="602" actId="14100"/>
        <pc:sldMkLst>
          <pc:docMk/>
          <pc:sldMk cId="63885727" sldId="28533"/>
        </pc:sldMkLst>
        <pc:spChg chg="mod">
          <ac:chgData name="Jim McGowan" userId="e2c7446dd3aca506" providerId="LiveId" clId="{9C25796A-7B39-4A71-8A01-5B1771AE4BD7}" dt="2026-03-02T15:52:03.482" v="602" actId="14100"/>
          <ac:spMkLst>
            <pc:docMk/>
            <pc:sldMk cId="63885727" sldId="28533"/>
            <ac:spMk id="68611" creationId="{306C6540-0865-D043-9788-FDE66177F4D7}"/>
          </ac:spMkLst>
        </pc:spChg>
        <pc:picChg chg="add mod">
          <ac:chgData name="Jim McGowan" userId="e2c7446dd3aca506" providerId="LiveId" clId="{9C25796A-7B39-4A71-8A01-5B1771AE4BD7}" dt="2026-03-02T15:51:41.786" v="598"/>
          <ac:picMkLst>
            <pc:docMk/>
            <pc:sldMk cId="63885727" sldId="28533"/>
            <ac:picMk id="3" creationId="{90D2254B-4B03-827E-E53C-1A19D75FBA31}"/>
          </ac:picMkLst>
        </pc:picChg>
      </pc:sldChg>
      <pc:sldChg chg="modSp add mod">
        <pc:chgData name="Jim McGowan" userId="e2c7446dd3aca506" providerId="LiveId" clId="{9C25796A-7B39-4A71-8A01-5B1771AE4BD7}" dt="2026-03-02T15:58:39.818" v="633" actId="108"/>
        <pc:sldMkLst>
          <pc:docMk/>
          <pc:sldMk cId="2459212449" sldId="28534"/>
        </pc:sldMkLst>
        <pc:spChg chg="mod">
          <ac:chgData name="Jim McGowan" userId="e2c7446dd3aca506" providerId="LiveId" clId="{9C25796A-7B39-4A71-8A01-5B1771AE4BD7}" dt="2026-03-02T15:58:39.818" v="633" actId="108"/>
          <ac:spMkLst>
            <pc:docMk/>
            <pc:sldMk cId="2459212449" sldId="28534"/>
            <ac:spMk id="7" creationId="{6587B1C6-BBA0-A087-636A-17D7FB2DCAC2}"/>
          </ac:spMkLst>
        </pc:spChg>
      </pc:sldChg>
      <pc:sldChg chg="modSp add mod">
        <pc:chgData name="Jim McGowan" userId="e2c7446dd3aca506" providerId="LiveId" clId="{9C25796A-7B39-4A71-8A01-5B1771AE4BD7}" dt="2026-03-02T15:58:52.938" v="635" actId="108"/>
        <pc:sldMkLst>
          <pc:docMk/>
          <pc:sldMk cId="3242659820" sldId="28536"/>
        </pc:sldMkLst>
        <pc:spChg chg="mod">
          <ac:chgData name="Jim McGowan" userId="e2c7446dd3aca506" providerId="LiveId" clId="{9C25796A-7B39-4A71-8A01-5B1771AE4BD7}" dt="2026-03-02T15:58:52.938" v="635" actId="108"/>
          <ac:spMkLst>
            <pc:docMk/>
            <pc:sldMk cId="3242659820" sldId="28536"/>
            <ac:spMk id="134147" creationId="{00000000-0000-0000-0000-000000000000}"/>
          </ac:spMkLst>
        </pc:spChg>
      </pc:sldChg>
      <pc:sldChg chg="modSp add mod">
        <pc:chgData name="Jim McGowan" userId="e2c7446dd3aca506" providerId="LiveId" clId="{9C25796A-7B39-4A71-8A01-5B1771AE4BD7}" dt="2026-03-02T15:58:56.784" v="636" actId="108"/>
        <pc:sldMkLst>
          <pc:docMk/>
          <pc:sldMk cId="842462955" sldId="28537"/>
        </pc:sldMkLst>
        <pc:spChg chg="mod">
          <ac:chgData name="Jim McGowan" userId="e2c7446dd3aca506" providerId="LiveId" clId="{9C25796A-7B39-4A71-8A01-5B1771AE4BD7}" dt="2026-03-02T15:58:56.784" v="636" actId="108"/>
          <ac:spMkLst>
            <pc:docMk/>
            <pc:sldMk cId="842462955" sldId="28537"/>
            <ac:spMk id="134147" creationId="{00000000-0000-0000-0000-000000000000}"/>
          </ac:spMkLst>
        </pc:spChg>
      </pc:sldChg>
      <pc:sldChg chg="modSp add mod">
        <pc:chgData name="Jim McGowan" userId="e2c7446dd3aca506" providerId="LiveId" clId="{9C25796A-7B39-4A71-8A01-5B1771AE4BD7}" dt="2026-03-02T15:55:29.628" v="615" actId="1036"/>
        <pc:sldMkLst>
          <pc:docMk/>
          <pc:sldMk cId="1893856754" sldId="28538"/>
        </pc:sldMkLst>
        <pc:spChg chg="mod">
          <ac:chgData name="Jim McGowan" userId="e2c7446dd3aca506" providerId="LiveId" clId="{9C25796A-7B39-4A71-8A01-5B1771AE4BD7}" dt="2026-03-02T15:55:29.628" v="615" actId="1036"/>
          <ac:spMkLst>
            <pc:docMk/>
            <pc:sldMk cId="1893856754" sldId="28538"/>
            <ac:spMk id="68611" creationId="{306C6540-0865-D043-9788-FDE66177F4D7}"/>
          </ac:spMkLst>
        </pc:spChg>
      </pc:sldChg>
      <pc:sldChg chg="modSp add mod">
        <pc:chgData name="Jim McGowan" userId="e2c7446dd3aca506" providerId="LiveId" clId="{9C25796A-7B39-4A71-8A01-5B1771AE4BD7}" dt="2026-03-02T15:55:53.690" v="616" actId="1036"/>
        <pc:sldMkLst>
          <pc:docMk/>
          <pc:sldMk cId="1987227451" sldId="28539"/>
        </pc:sldMkLst>
        <pc:spChg chg="mod">
          <ac:chgData name="Jim McGowan" userId="e2c7446dd3aca506" providerId="LiveId" clId="{9C25796A-7B39-4A71-8A01-5B1771AE4BD7}" dt="2026-03-02T15:55:53.690" v="616" actId="1036"/>
          <ac:spMkLst>
            <pc:docMk/>
            <pc:sldMk cId="1987227451" sldId="28539"/>
            <ac:spMk id="68611" creationId="{306C6540-0865-D043-9788-FDE66177F4D7}"/>
          </ac:spMkLst>
        </pc:spChg>
      </pc:sldChg>
      <pc:sldChg chg="modSp add mod">
        <pc:chgData name="Jim McGowan" userId="e2c7446dd3aca506" providerId="LiveId" clId="{9C25796A-7B39-4A71-8A01-5B1771AE4BD7}" dt="2026-03-02T15:56:51.749" v="621"/>
        <pc:sldMkLst>
          <pc:docMk/>
          <pc:sldMk cId="947446694" sldId="28540"/>
        </pc:sldMkLst>
        <pc:spChg chg="mod">
          <ac:chgData name="Jim McGowan" userId="e2c7446dd3aca506" providerId="LiveId" clId="{9C25796A-7B39-4A71-8A01-5B1771AE4BD7}" dt="2026-03-02T15:56:51.749" v="621"/>
          <ac:spMkLst>
            <pc:docMk/>
            <pc:sldMk cId="947446694" sldId="28540"/>
            <ac:spMk id="68611" creationId="{306C6540-0865-D043-9788-FDE66177F4D7}"/>
          </ac:spMkLst>
        </pc:spChg>
      </pc:sldChg>
      <pc:sldChg chg="modSp add mod">
        <pc:chgData name="Jim McGowan" userId="e2c7446dd3aca506" providerId="LiveId" clId="{9C25796A-7B39-4A71-8A01-5B1771AE4BD7}" dt="2026-03-02T16:02:18.871" v="651" actId="255"/>
        <pc:sldMkLst>
          <pc:docMk/>
          <pc:sldMk cId="862381129" sldId="28541"/>
        </pc:sldMkLst>
        <pc:spChg chg="mod">
          <ac:chgData name="Jim McGowan" userId="e2c7446dd3aca506" providerId="LiveId" clId="{9C25796A-7B39-4A71-8A01-5B1771AE4BD7}" dt="2026-03-02T16:02:18.871" v="651" actId="255"/>
          <ac:spMkLst>
            <pc:docMk/>
            <pc:sldMk cId="862381129" sldId="28541"/>
            <ac:spMk id="68611" creationId="{306C6540-0865-D043-9788-FDE66177F4D7}"/>
          </ac:spMkLst>
        </pc:spChg>
      </pc:sldChg>
      <pc:sldChg chg="modSp add mod">
        <pc:chgData name="Jim McGowan" userId="e2c7446dd3aca506" providerId="LiveId" clId="{9C25796A-7B39-4A71-8A01-5B1771AE4BD7}" dt="2026-03-02T16:04:14.166" v="658" actId="108"/>
        <pc:sldMkLst>
          <pc:docMk/>
          <pc:sldMk cId="4237629165" sldId="28543"/>
        </pc:sldMkLst>
        <pc:spChg chg="mod">
          <ac:chgData name="Jim McGowan" userId="e2c7446dd3aca506" providerId="LiveId" clId="{9C25796A-7B39-4A71-8A01-5B1771AE4BD7}" dt="2026-03-02T16:04:14.166" v="658" actId="108"/>
          <ac:spMkLst>
            <pc:docMk/>
            <pc:sldMk cId="4237629165" sldId="28543"/>
            <ac:spMk id="14338" creationId="{DEB934F9-19E6-742A-C8FC-29DA95E1779C}"/>
          </ac:spMkLst>
        </pc:spChg>
      </pc:sldChg>
      <pc:sldChg chg="modSp add mod">
        <pc:chgData name="Jim McGowan" userId="e2c7446dd3aca506" providerId="LiveId" clId="{9C25796A-7B39-4A71-8A01-5B1771AE4BD7}" dt="2026-03-02T15:30:35.056" v="473" actId="108"/>
        <pc:sldMkLst>
          <pc:docMk/>
          <pc:sldMk cId="2267839816" sldId="28545"/>
        </pc:sldMkLst>
        <pc:spChg chg="mod">
          <ac:chgData name="Jim McGowan" userId="e2c7446dd3aca506" providerId="LiveId" clId="{9C25796A-7B39-4A71-8A01-5B1771AE4BD7}" dt="2026-03-02T15:30:35.056" v="473" actId="108"/>
          <ac:spMkLst>
            <pc:docMk/>
            <pc:sldMk cId="2267839816" sldId="28545"/>
            <ac:spMk id="3" creationId="{C727A7B2-8B13-160E-78FF-E18DB33DD076}"/>
          </ac:spMkLst>
        </pc:spChg>
      </pc:sldChg>
      <pc:sldChg chg="modSp add mod">
        <pc:chgData name="Jim McGowan" userId="e2c7446dd3aca506" providerId="LiveId" clId="{9C25796A-7B39-4A71-8A01-5B1771AE4BD7}" dt="2026-03-02T15:31:07.679" v="477" actId="108"/>
        <pc:sldMkLst>
          <pc:docMk/>
          <pc:sldMk cId="3107483053" sldId="28546"/>
        </pc:sldMkLst>
        <pc:spChg chg="mod">
          <ac:chgData name="Jim McGowan" userId="e2c7446dd3aca506" providerId="LiveId" clId="{9C25796A-7B39-4A71-8A01-5B1771AE4BD7}" dt="2026-03-02T15:31:07.679" v="477" actId="108"/>
          <ac:spMkLst>
            <pc:docMk/>
            <pc:sldMk cId="3107483053" sldId="28546"/>
            <ac:spMk id="3" creationId="{E8CF4678-F9BB-B43A-C42D-50DD79135773}"/>
          </ac:spMkLst>
        </pc:spChg>
      </pc:sldChg>
      <pc:sldChg chg="modSp add mod">
        <pc:chgData name="Jim McGowan" userId="e2c7446dd3aca506" providerId="LiveId" clId="{9C25796A-7B39-4A71-8A01-5B1771AE4BD7}" dt="2026-03-02T15:31:29.192" v="481" actId="108"/>
        <pc:sldMkLst>
          <pc:docMk/>
          <pc:sldMk cId="1412757379" sldId="28547"/>
        </pc:sldMkLst>
        <pc:spChg chg="mod">
          <ac:chgData name="Jim McGowan" userId="e2c7446dd3aca506" providerId="LiveId" clId="{9C25796A-7B39-4A71-8A01-5B1771AE4BD7}" dt="2026-03-02T15:31:29.192" v="481" actId="108"/>
          <ac:spMkLst>
            <pc:docMk/>
            <pc:sldMk cId="1412757379" sldId="28547"/>
            <ac:spMk id="3" creationId="{02CFC0B0-FA84-8A72-2B30-CB2D50459649}"/>
          </ac:spMkLst>
        </pc:spChg>
      </pc:sldChg>
      <pc:sldChg chg="modSp add mod">
        <pc:chgData name="Jim McGowan" userId="e2c7446dd3aca506" providerId="LiveId" clId="{9C25796A-7B39-4A71-8A01-5B1771AE4BD7}" dt="2026-03-02T15:31:49.340" v="485" actId="108"/>
        <pc:sldMkLst>
          <pc:docMk/>
          <pc:sldMk cId="1761510976" sldId="28548"/>
        </pc:sldMkLst>
        <pc:spChg chg="mod">
          <ac:chgData name="Jim McGowan" userId="e2c7446dd3aca506" providerId="LiveId" clId="{9C25796A-7B39-4A71-8A01-5B1771AE4BD7}" dt="2026-03-02T15:31:49.340" v="485" actId="108"/>
          <ac:spMkLst>
            <pc:docMk/>
            <pc:sldMk cId="1761510976" sldId="28548"/>
            <ac:spMk id="3" creationId="{E18626AD-3FA5-7CC0-943F-C95FAAD9FC87}"/>
          </ac:spMkLst>
        </pc:spChg>
      </pc:sldChg>
      <pc:sldChg chg="modSp add mod">
        <pc:chgData name="Jim McGowan" userId="e2c7446dd3aca506" providerId="LiveId" clId="{9C25796A-7B39-4A71-8A01-5B1771AE4BD7}" dt="2026-03-02T15:32:10.057" v="489" actId="108"/>
        <pc:sldMkLst>
          <pc:docMk/>
          <pc:sldMk cId="231316233" sldId="28549"/>
        </pc:sldMkLst>
        <pc:spChg chg="mod">
          <ac:chgData name="Jim McGowan" userId="e2c7446dd3aca506" providerId="LiveId" clId="{9C25796A-7B39-4A71-8A01-5B1771AE4BD7}" dt="2026-03-02T15:32:10.057" v="489" actId="108"/>
          <ac:spMkLst>
            <pc:docMk/>
            <pc:sldMk cId="231316233" sldId="28549"/>
            <ac:spMk id="3" creationId="{7249900F-D857-C398-7EA0-9A8F73BC50EC}"/>
          </ac:spMkLst>
        </pc:spChg>
      </pc:sldChg>
      <pc:sldChg chg="modSp add mod">
        <pc:chgData name="Jim McGowan" userId="e2c7446dd3aca506" providerId="LiveId" clId="{9C25796A-7B39-4A71-8A01-5B1771AE4BD7}" dt="2026-03-02T15:32:32.408" v="493" actId="108"/>
        <pc:sldMkLst>
          <pc:docMk/>
          <pc:sldMk cId="1283160689" sldId="28550"/>
        </pc:sldMkLst>
        <pc:spChg chg="mod">
          <ac:chgData name="Jim McGowan" userId="e2c7446dd3aca506" providerId="LiveId" clId="{9C25796A-7B39-4A71-8A01-5B1771AE4BD7}" dt="2026-03-02T15:32:32.408" v="493" actId="108"/>
          <ac:spMkLst>
            <pc:docMk/>
            <pc:sldMk cId="1283160689" sldId="28550"/>
            <ac:spMk id="3" creationId="{161E7AFA-812B-7EA9-6BD8-AB8C57DB9A49}"/>
          </ac:spMkLst>
        </pc:spChg>
      </pc:sldChg>
      <pc:sldChg chg="modSp add mod">
        <pc:chgData name="Jim McGowan" userId="e2c7446dd3aca506" providerId="LiveId" clId="{9C25796A-7B39-4A71-8A01-5B1771AE4BD7}" dt="2026-03-02T15:32:54.492" v="497" actId="108"/>
        <pc:sldMkLst>
          <pc:docMk/>
          <pc:sldMk cId="3667501500" sldId="28551"/>
        </pc:sldMkLst>
        <pc:spChg chg="mod">
          <ac:chgData name="Jim McGowan" userId="e2c7446dd3aca506" providerId="LiveId" clId="{9C25796A-7B39-4A71-8A01-5B1771AE4BD7}" dt="2026-03-02T15:32:54.492" v="497" actId="108"/>
          <ac:spMkLst>
            <pc:docMk/>
            <pc:sldMk cId="3667501500" sldId="28551"/>
            <ac:spMk id="3" creationId="{09A72591-A6B0-AC92-1B40-61147DBC9565}"/>
          </ac:spMkLst>
        </pc:spChg>
      </pc:sldChg>
      <pc:sldChg chg="modSp add mod">
        <pc:chgData name="Jim McGowan" userId="e2c7446dd3aca506" providerId="LiveId" clId="{9C25796A-7B39-4A71-8A01-5B1771AE4BD7}" dt="2026-03-02T15:33:25.218" v="503" actId="108"/>
        <pc:sldMkLst>
          <pc:docMk/>
          <pc:sldMk cId="857664280" sldId="28552"/>
        </pc:sldMkLst>
        <pc:spChg chg="mod">
          <ac:chgData name="Jim McGowan" userId="e2c7446dd3aca506" providerId="LiveId" clId="{9C25796A-7B39-4A71-8A01-5B1771AE4BD7}" dt="2026-03-02T15:33:25.218" v="503" actId="108"/>
          <ac:spMkLst>
            <pc:docMk/>
            <pc:sldMk cId="857664280" sldId="28552"/>
            <ac:spMk id="3" creationId="{E3F52A2C-8703-575E-B68D-6A7D51FB7F25}"/>
          </ac:spMkLst>
        </pc:spChg>
      </pc:sldChg>
      <pc:sldChg chg="modSp add mod">
        <pc:chgData name="Jim McGowan" userId="e2c7446dd3aca506" providerId="LiveId" clId="{9C25796A-7B39-4A71-8A01-5B1771AE4BD7}" dt="2026-03-02T15:33:49.561" v="506" actId="108"/>
        <pc:sldMkLst>
          <pc:docMk/>
          <pc:sldMk cId="2144908093" sldId="28553"/>
        </pc:sldMkLst>
        <pc:spChg chg="mod">
          <ac:chgData name="Jim McGowan" userId="e2c7446dd3aca506" providerId="LiveId" clId="{9C25796A-7B39-4A71-8A01-5B1771AE4BD7}" dt="2026-03-02T15:33:49.561" v="506" actId="108"/>
          <ac:spMkLst>
            <pc:docMk/>
            <pc:sldMk cId="2144908093" sldId="28553"/>
            <ac:spMk id="3" creationId="{8004E1B3-4EED-475F-80E7-67DFD572ECDE}"/>
          </ac:spMkLst>
        </pc:spChg>
      </pc:sldChg>
      <pc:sldChg chg="modSp add mod">
        <pc:chgData name="Jim McGowan" userId="e2c7446dd3aca506" providerId="LiveId" clId="{9C25796A-7B39-4A71-8A01-5B1771AE4BD7}" dt="2026-03-02T16:06:50.974" v="663" actId="108"/>
        <pc:sldMkLst>
          <pc:docMk/>
          <pc:sldMk cId="2863308381" sldId="28554"/>
        </pc:sldMkLst>
        <pc:spChg chg="mod">
          <ac:chgData name="Jim McGowan" userId="e2c7446dd3aca506" providerId="LiveId" clId="{9C25796A-7B39-4A71-8A01-5B1771AE4BD7}" dt="2026-03-02T16:06:50.974" v="663" actId="108"/>
          <ac:spMkLst>
            <pc:docMk/>
            <pc:sldMk cId="2863308381" sldId="28554"/>
            <ac:spMk id="3" creationId="{50214D7F-8592-1D8D-B054-F92AE6E29041}"/>
          </ac:spMkLst>
        </pc:spChg>
      </pc:sldChg>
      <pc:sldChg chg="modSp mod">
        <pc:chgData name="Jim McGowan" userId="e2c7446dd3aca506" providerId="LiveId" clId="{9C25796A-7B39-4A71-8A01-5B1771AE4BD7}" dt="2026-03-11T14:38:30.770" v="680" actId="12789"/>
        <pc:sldMkLst>
          <pc:docMk/>
          <pc:sldMk cId="2181392282" sldId="28557"/>
        </pc:sldMkLst>
        <pc:picChg chg="mod">
          <ac:chgData name="Jim McGowan" userId="e2c7446dd3aca506" providerId="LiveId" clId="{9C25796A-7B39-4A71-8A01-5B1771AE4BD7}" dt="2026-03-11T14:38:30.770" v="680" actId="12789"/>
          <ac:picMkLst>
            <pc:docMk/>
            <pc:sldMk cId="2181392282" sldId="28557"/>
            <ac:picMk id="6" creationId="{C6BF646A-8844-7CAF-31E0-274377EE220D}"/>
          </ac:picMkLst>
        </pc:picChg>
      </pc:sldChg>
      <pc:sldChg chg="add">
        <pc:chgData name="Jim McGowan" userId="e2c7446dd3aca506" providerId="LiveId" clId="{9C25796A-7B39-4A71-8A01-5B1771AE4BD7}" dt="2026-03-11T14:43:01.550" v="729"/>
        <pc:sldMkLst>
          <pc:docMk/>
          <pc:sldMk cId="3930559332" sldId="285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ECT vs. Annihilation - 009</a:t>
            </a:r>
          </a:p>
          <a:p>
            <a:pPr>
              <a:defRPr/>
            </a:pPr>
            <a:r>
              <a:rPr lang="en-US" sz="1500" dirty="0"/>
              <a:t>03-22-2026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3/21/26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44</a:t>
            </a:fld>
            <a:endParaRPr lang="en-US" altLang="en-US" dirty="0"/>
          </a:p>
        </p:txBody>
      </p:sp>
    </p:spTree>
    <p:extLst>
      <p:ext uri="{BB962C8B-B14F-4D97-AF65-F5344CB8AC3E}">
        <p14:creationId xmlns:p14="http://schemas.microsoft.com/office/powerpoint/2010/main" val="219963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3/21/26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3/21/26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13748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10912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2" r:id="rId12"/>
    <p:sldLayoutId id="2147488953" r:id="rId13"/>
    <p:sldLayoutId id="2147488976" r:id="rId14"/>
    <p:sldLayoutId id="214748897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2"/>
          <a:stretch>
            <a:fillRect/>
          </a:stretch>
        </p:blipFill>
        <p:spPr>
          <a:xfrm>
            <a:off x="3419624" y="5486281"/>
            <a:ext cx="5352752" cy="1371719"/>
          </a:xfrm>
          <a:prstGeom prst="rect">
            <a:avLst/>
          </a:prstGeom>
        </p:spPr>
      </p:pic>
      <p:pic>
        <p:nvPicPr>
          <p:cNvPr id="4" name="Picture 3">
            <a:extLst>
              <a:ext uri="{FF2B5EF4-FFF2-40B4-BE49-F238E27FC236}">
                <a16:creationId xmlns:a16="http://schemas.microsoft.com/office/drawing/2014/main" id="{F069897E-422F-FB68-66CD-FAD50EEFD291}"/>
              </a:ext>
            </a:extLst>
          </p:cNvPr>
          <p:cNvPicPr>
            <a:picLocks noChangeAspect="1"/>
          </p:cNvPicPr>
          <p:nvPr/>
        </p:nvPicPr>
        <p:blipFill>
          <a:blip r:embed="rId3"/>
          <a:stretch>
            <a:fillRect/>
          </a:stretch>
        </p:blipFill>
        <p:spPr>
          <a:xfrm>
            <a:off x="1317523" y="685800"/>
            <a:ext cx="9556955" cy="4572000"/>
          </a:xfrm>
          <a:prstGeom prst="rect">
            <a:avLst/>
          </a:prstGeom>
          <a:ln w="38100">
            <a:solidFill>
              <a:schemeClr val="tx1"/>
            </a:solidFill>
          </a:ln>
        </p:spPr>
      </p:pic>
      <p:sp>
        <p:nvSpPr>
          <p:cNvPr id="7" name="Rectangle 6">
            <a:extLst>
              <a:ext uri="{FF2B5EF4-FFF2-40B4-BE49-F238E27FC236}">
                <a16:creationId xmlns:a16="http://schemas.microsoft.com/office/drawing/2014/main" id="{CC897108-2BD4-4E22-E1AB-70950EEC4AB1}"/>
              </a:ext>
            </a:extLst>
          </p:cNvPr>
          <p:cNvSpPr/>
          <p:nvPr/>
        </p:nvSpPr>
        <p:spPr>
          <a:xfrm>
            <a:off x="2085928" y="1066800"/>
            <a:ext cx="8020145" cy="3785652"/>
          </a:xfrm>
          <a:prstGeom prst="rect">
            <a:avLst/>
          </a:prstGeom>
          <a:noFill/>
        </p:spPr>
        <p:txBody>
          <a:bodyPr wrap="none" lIns="91440" tIns="45720" rIns="91440" bIns="45720">
            <a:spAutoFit/>
          </a:bodyPr>
          <a:lstStyle/>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Annihilation</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vs.</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Eternal Torment</a:t>
            </a:r>
            <a:endPar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CB5A-B3B6-51FD-F95F-C3DF521FB0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E9A709D-D60A-82D1-87D2-AA5FB3F7E486}"/>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FAAEEDF-55DE-DDD6-21B0-5C962408D2EB}"/>
              </a:ext>
            </a:extLst>
          </p:cNvPr>
          <p:cNvSpPr>
            <a:spLocks noGrp="1"/>
          </p:cNvSpPr>
          <p:nvPr>
            <p:ph idx="1"/>
          </p:nvPr>
        </p:nvSpPr>
        <p:spPr>
          <a:xfrm>
            <a:off x="615478" y="1729299"/>
            <a:ext cx="10363200" cy="484632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8A58113D-F11A-8400-765C-740985CF065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01097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37FC-0825-DA2B-FEB7-77769BB8A41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22F3EA8-C8F5-112E-07DE-696185F4FB67}"/>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5BA805F9-EF13-E6E4-3B3A-5A96B71F866B}"/>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C7741A0F-E9AB-8432-E9CD-47E37EA8B93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9123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2809-D3C4-1141-413E-FA9ECFF4448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7B42332-716E-3826-691E-7DDF3F24DAD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99875092-6879-40C7-1E65-928CAF4286DE}"/>
              </a:ext>
            </a:extLst>
          </p:cNvPr>
          <p:cNvSpPr>
            <a:spLocks noGrp="1"/>
          </p:cNvSpPr>
          <p:nvPr>
            <p:ph idx="1"/>
          </p:nvPr>
        </p:nvSpPr>
        <p:spPr>
          <a:xfrm>
            <a:off x="609600" y="1828800"/>
            <a:ext cx="8763210" cy="35052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p>
        </p:txBody>
      </p:sp>
      <p:pic>
        <p:nvPicPr>
          <p:cNvPr id="4" name="Picture 3">
            <a:extLst>
              <a:ext uri="{FF2B5EF4-FFF2-40B4-BE49-F238E27FC236}">
                <a16:creationId xmlns:a16="http://schemas.microsoft.com/office/drawing/2014/main" id="{18BE49BF-4C4C-891B-2CA7-21BFF1C317D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45263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961A-EC7E-584F-B53B-1105EFE1326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A4DA986-0928-F14C-2600-49EECF4CC4AE}"/>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74CE0725-B598-2EAC-13C9-AC6D606B0FC1}"/>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CC47497-1A68-96D2-E827-99508011060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23963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925AA-899D-5462-1416-F6BB6946644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46F9AA-2253-8FE7-606D-B1F1DF860B8B}"/>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8CF4678-F9BB-B43A-C42D-50DD79135773}"/>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87DE99C8-D4E9-F954-4442-C28F70C153EE}"/>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107483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a:t>
            </a:r>
            <a:r>
              <a:rPr lang="en-US" sz="3100" dirty="0">
                <a:effectLst>
                  <a:outerShdw blurRad="38100" dist="38100" dir="2700000" algn="tl">
                    <a:srgbClr val="000000">
                      <a:alpha val="43137"/>
                    </a:srgbClr>
                  </a:outerShdw>
                </a:effectLst>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1603030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made man.”</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35474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92AAA-FED9-E54F-62CF-2F103DF54A7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3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6167" y="2514600"/>
            <a:ext cx="3259666" cy="2286000"/>
          </a:xfrm>
          <a:prstGeom prst="rect">
            <a:avLst/>
          </a:prstGeom>
        </p:spPr>
      </p:pic>
    </p:spTree>
    <p:extLst>
      <p:ext uri="{BB962C8B-B14F-4D97-AF65-F5344CB8AC3E}">
        <p14:creationId xmlns:p14="http://schemas.microsoft.com/office/powerpoint/2010/main" val="21163879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43547" y="457200"/>
            <a:ext cx="8104909" cy="5943600"/>
          </a:xfrm>
          <a:prstGeom prst="rect">
            <a:avLst/>
          </a:prstGeom>
          <a:noFill/>
          <a:ln w="9525">
            <a:noFill/>
            <a:miter lim="800000"/>
            <a:headEnd/>
            <a:tailEnd/>
          </a:ln>
        </p:spPr>
      </p:pic>
    </p:spTree>
    <p:extLst>
      <p:ext uri="{BB962C8B-B14F-4D97-AF65-F5344CB8AC3E}">
        <p14:creationId xmlns:p14="http://schemas.microsoft.com/office/powerpoint/2010/main" val="5748581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EBA45-E9E8-608B-7EEC-A8BD417EB8E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9325101-51D2-7ABC-84FA-C9E90BA6411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2CFC0B0-FA84-8A72-2B30-CB2D50459649}"/>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7D187444-4000-D82D-C793-30A5F2E63B4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412757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769-33A5-BF5A-BE35-0B267E86AC4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668771-D526-049B-5390-752256BD6E13}"/>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426D14AA-572E-CFC4-4465-45CD4E8B3182}"/>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20DE5EE4-9CF5-1D2F-731D-2C01A5374F3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901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3350928"/>
          </a:xfrm>
        </p:spPr>
        <p:txBody>
          <a:bodyPr/>
          <a:lstStyle/>
          <a:p>
            <a:pPr marL="0" indent="0" algn="just">
              <a:buNone/>
            </a:pPr>
            <a:r>
              <a:rPr lang="en-US" sz="2800" b="0" i="0" dirty="0">
                <a:effectLst>
                  <a:outerShdw blurRad="38100" dist="38100" dir="2700000" algn="tl">
                    <a:srgbClr val="000000">
                      <a:alpha val="43137"/>
                    </a:srgbClr>
                  </a:outerShdw>
                </a:effectLst>
              </a:rPr>
              <a:t>“[Death] means cessation of life, not eternal life in torment.… [It is a] strange contention of some that to perish is to live on forever! [For] if the death that threatened Adam were eternal torture, then it would have necessitated that our Savior, as man’s complete Substitute, must be tormented eternally in order to pay his designated debt. (</a:t>
            </a:r>
            <a:r>
              <a:rPr lang="en-US" sz="2800" b="0" i="1" dirty="0">
                <a:effectLst>
                  <a:outerShdw blurRad="38100" dist="38100" dir="2700000" algn="tl">
                    <a:srgbClr val="000000">
                      <a:alpha val="43137"/>
                    </a:srgbClr>
                  </a:outerShdw>
                </a:effectLst>
              </a:rPr>
              <a:t>CFF</a:t>
            </a:r>
            <a:r>
              <a:rPr lang="en-US" sz="2800" b="0" i="0" dirty="0">
                <a:effectLst>
                  <a:outerShdw blurRad="38100" dist="38100" dir="2700000" algn="tl">
                    <a:srgbClr val="000000">
                      <a:alpha val="43137"/>
                    </a:srgbClr>
                  </a:outerShdw>
                </a:effectLst>
              </a:rPr>
              <a:t>, 1.78).</a:t>
            </a:r>
            <a:r>
              <a:rPr lang="en-US" sz="2800" dirty="0">
                <a:effectLst>
                  <a:outerShdw blurRad="38100" dist="38100" dir="2700000" algn="tl">
                    <a:srgbClr val="000000">
                      <a:alpha val="43137"/>
                    </a:srgbClr>
                  </a:outerShdw>
                </a:effectLst>
              </a:rPr>
              <a:t>”</a:t>
            </a:r>
            <a:endParaRPr lang="en-US" sz="28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402-03).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7CAE76A-9E49-4E3C-81E6-82654EA1E239}"/>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988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4112928"/>
          </a:xfrm>
        </p:spPr>
        <p:txBody>
          <a:bodyPr/>
          <a:lstStyle/>
          <a:p>
            <a:pPr marL="0" indent="0" algn="just">
              <a:buNone/>
            </a:pPr>
            <a:r>
              <a:rPr lang="en-US" sz="2800" b="0" i="0" dirty="0">
                <a:effectLst>
                  <a:outerShdw blurRad="38100" dist="38100" dir="2700000" algn="tl">
                    <a:srgbClr val="000000">
                      <a:alpha val="43137"/>
                    </a:srgbClr>
                  </a:outerShdw>
                </a:effectLst>
              </a:rPr>
              <a:t>“This contention confuses the </a:t>
            </a:r>
            <a:r>
              <a:rPr lang="en-US" sz="2800" b="0" i="1" dirty="0">
                <a:effectLst>
                  <a:outerShdw blurRad="38100" dist="38100" dir="2700000" algn="tl">
                    <a:srgbClr val="000000">
                      <a:alpha val="43137"/>
                    </a:srgbClr>
                  </a:outerShdw>
                </a:effectLst>
              </a:rPr>
              <a:t>value</a:t>
            </a:r>
            <a:r>
              <a:rPr lang="en-US" sz="2800" b="0" i="0" dirty="0">
                <a:effectLst>
                  <a:outerShdw blurRad="38100" dist="38100" dir="2700000" algn="tl">
                    <a:srgbClr val="000000">
                      <a:alpha val="43137"/>
                    </a:srgbClr>
                  </a:outerShdw>
                </a:effectLst>
              </a:rPr>
              <a:t> and the </a:t>
            </a:r>
            <a:r>
              <a:rPr lang="en-US" sz="2800" b="0" i="1" dirty="0">
                <a:effectLst>
                  <a:outerShdw blurRad="38100" dist="38100" dir="2700000" algn="tl">
                    <a:srgbClr val="000000">
                      <a:alpha val="43137"/>
                    </a:srgbClr>
                  </a:outerShdw>
                </a:effectLst>
              </a:rPr>
              <a:t>duration</a:t>
            </a:r>
            <a:r>
              <a:rPr lang="en-US" sz="2800" b="0" i="0" dirty="0">
                <a:effectLst>
                  <a:outerShdw blurRad="38100" dist="38100" dir="2700000" algn="tl">
                    <a:srgbClr val="000000">
                      <a:alpha val="43137"/>
                    </a:srgbClr>
                  </a:outerShdw>
                </a:effectLst>
              </a:rPr>
              <a:t> of Christ’s death. Being by nature the infinite God, Christ’s death had infinite value, even though His suffering and death occurred in a finite amount of time. Time is not a mandatory measure of worth—birth, for instance, happens over a relatively short span but produces something of extraordinary value. One death in limited time achieved something of limitless value for all eternity.</a:t>
            </a:r>
            <a:r>
              <a:rPr lang="en-US" sz="2800" dirty="0">
                <a:effectLst>
                  <a:outerShdw blurRad="38100" dist="38100" dir="2700000" algn="tl">
                    <a:srgbClr val="000000">
                      <a:alpha val="43137"/>
                    </a:srgbClr>
                  </a:outerShdw>
                </a:effectLst>
              </a:rPr>
              <a:t>”</a:t>
            </a:r>
            <a:endParaRPr lang="en-US" sz="28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403).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551AA81-D829-C11B-22F3-9C2C23628180}"/>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99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3503328"/>
          </a:xfrm>
        </p:spPr>
        <p:txBody>
          <a:bodyPr/>
          <a:lstStyle/>
          <a:p>
            <a:pPr marL="0" indent="0" algn="just">
              <a:buNone/>
            </a:pPr>
            <a:r>
              <a:rPr lang="en-US" sz="2800" b="0" i="0" dirty="0">
                <a:effectLst>
                  <a:outerShdw blurRad="38100" dist="38100" dir="2700000" algn="tl">
                    <a:srgbClr val="000000">
                      <a:alpha val="43137"/>
                    </a:srgbClr>
                  </a:outerShdw>
                </a:effectLst>
              </a:rPr>
              <a:t>“The fallacy in this </a:t>
            </a:r>
            <a:r>
              <a:rPr lang="en-US" sz="2800" b="0" i="0" dirty="0" err="1">
                <a:effectLst>
                  <a:outerShdw blurRad="38100" dist="38100" dir="2700000" algn="tl">
                    <a:srgbClr val="000000">
                      <a:alpha val="43137"/>
                    </a:srgbClr>
                  </a:outerShdw>
                </a:effectLst>
              </a:rPr>
              <a:t>conditionalist</a:t>
            </a:r>
            <a:r>
              <a:rPr lang="en-US" sz="2800" b="0" i="0" dirty="0">
                <a:effectLst>
                  <a:outerShdw blurRad="38100" dist="38100" dir="2700000" algn="tl">
                    <a:srgbClr val="000000">
                      <a:alpha val="43137"/>
                    </a:srgbClr>
                  </a:outerShdw>
                </a:effectLst>
              </a:rPr>
              <a:t> argument is akin to the claim that punishing someone forever is overkill for sins he committed in a lifetime. This is </a:t>
            </a:r>
            <a:r>
              <a:rPr lang="en-US" sz="2800" b="0" i="1" dirty="0">
                <a:effectLst>
                  <a:outerShdw blurRad="38100" dist="38100" dir="2700000" algn="tl">
                    <a:srgbClr val="000000">
                      <a:alpha val="43137"/>
                    </a:srgbClr>
                  </a:outerShdw>
                </a:effectLst>
              </a:rPr>
              <a:t>not</a:t>
            </a:r>
            <a:r>
              <a:rPr lang="en-US" sz="2800" b="0" i="0" dirty="0">
                <a:effectLst>
                  <a:outerShdw blurRad="38100" dist="38100" dir="2700000" algn="tl">
                    <a:srgbClr val="000000">
                      <a:alpha val="43137"/>
                    </a:srgbClr>
                  </a:outerShdw>
                </a:effectLst>
              </a:rPr>
              <a:t> overkill because sin against the Infinite has infinite significance and endless ramification. In the same sense, Christ’s finite suffering has infinite significance because of the suffering’s infinite value.</a:t>
            </a:r>
            <a:r>
              <a:rPr lang="en-US" sz="2800" dirty="0">
                <a:effectLst>
                  <a:outerShdw blurRad="38100" dist="38100" dir="2700000" algn="tl">
                    <a:srgbClr val="000000">
                      <a:alpha val="43137"/>
                    </a:srgbClr>
                  </a:outerShdw>
                </a:effectLst>
              </a:rPr>
              <a:t>”</a:t>
            </a:r>
            <a:endParaRPr lang="en-US" sz="28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403).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D2254B-4B03-827E-E53C-1A19D75FBA31}"/>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88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44E81-09DA-7A13-5139-20CA5E6E247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1DF58B1-B126-8E19-DE33-D47640047EF4}"/>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18626AD-3FA5-7CC0-943F-C95FAAD9FC87}"/>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042D2D81-697C-9BA5-F604-CED025796E8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76151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9479-B89F-C300-E80B-B0CA248656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CC58C3-90F8-E50D-C402-1CF35A4B7B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87B1C6-BBA0-A087-636A-17D7FB2DCAC2}"/>
              </a:ext>
            </a:extLst>
          </p:cNvPr>
          <p:cNvSpPr txBox="1"/>
          <p:nvPr/>
        </p:nvSpPr>
        <p:spPr>
          <a:xfrm>
            <a:off x="609600" y="0"/>
            <a:ext cx="10972800" cy="2485296"/>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5" name="Picture 4">
            <a:extLst>
              <a:ext uri="{FF2B5EF4-FFF2-40B4-BE49-F238E27FC236}">
                <a16:creationId xmlns:a16="http://schemas.microsoft.com/office/drawing/2014/main" id="{D02EFB7D-B185-EC52-5FED-E421A1A82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4233" y="2971800"/>
            <a:ext cx="3083537" cy="1828800"/>
          </a:xfrm>
          <a:prstGeom prst="rect">
            <a:avLst/>
          </a:prstGeom>
          <a:ln>
            <a:solidFill>
              <a:schemeClr val="tx1"/>
            </a:solidFill>
          </a:ln>
        </p:spPr>
      </p:pic>
    </p:spTree>
    <p:extLst>
      <p:ext uri="{BB962C8B-B14F-4D97-AF65-F5344CB8AC3E}">
        <p14:creationId xmlns:p14="http://schemas.microsoft.com/office/powerpoint/2010/main" val="2459212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4EC0-635A-B25A-B284-6834D6C964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2CB271-561D-0A1C-A928-055BA414E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5A0B8A2-E592-00C9-A88A-AF2FDEFED48B}"/>
              </a:ext>
            </a:extLst>
          </p:cNvPr>
          <p:cNvSpPr txBox="1"/>
          <p:nvPr/>
        </p:nvSpPr>
        <p:spPr>
          <a:xfrm>
            <a:off x="609600" y="0"/>
            <a:ext cx="10972800" cy="3039294"/>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16:26</a:t>
            </a:r>
          </a:p>
          <a:p>
            <a:pPr algn="just">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5" name="Picture 4">
            <a:extLst>
              <a:ext uri="{FF2B5EF4-FFF2-40B4-BE49-F238E27FC236}">
                <a16:creationId xmlns:a16="http://schemas.microsoft.com/office/drawing/2014/main" id="{737AF08B-37A2-C4B1-EE77-209A66969E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25683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perish</a:t>
            </a:r>
            <a:r>
              <a:rPr lang="en-US" altLang="en-US" sz="2800" dirty="0">
                <a:effectLst>
                  <a:outerShdw blurRad="38100" dist="38100" dir="2700000" algn="tl">
                    <a:srgbClr val="000000"/>
                  </a:outerShdw>
                </a:effectLst>
                <a:latin typeface="Calibri" panose="020F0502020204030204" pitchFamily="34" charset="0"/>
              </a:rPr>
              <a:t>, but have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eternal life</a:t>
            </a:r>
            <a:r>
              <a:rPr lang="en-US" altLang="en-US" sz="2800" dirty="0">
                <a:effectLst>
                  <a:outerShdw blurRad="38100" dist="38100" dir="2700000" algn="tl">
                    <a:srgbClr val="000000"/>
                  </a:outerShdw>
                </a:effectLst>
                <a:latin typeface="Calibri" panose="020F0502020204030204" pitchFamily="34" charset="0"/>
              </a:rPr>
              <a:t>.</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5757474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B2AB-2119-B6E7-B573-1DCDF533B5A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54A3B83-A5F5-9EBA-17C1-385797942C4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249900F-D857-C398-7EA0-9A8F73BC50EC}"/>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8E89CD6-F102-E5A9-D266-1CAE81AB8000}"/>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31316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a:t>
            </a:r>
            <a:r>
              <a:rPr lang="en-US" sz="3100" dirty="0">
                <a:effectLst>
                  <a:outerShdw blurRad="38100" dist="38100" dir="2700000" algn="tl">
                    <a:srgbClr val="000000">
                      <a:alpha val="43137"/>
                    </a:srgbClr>
                  </a:outerShdw>
                </a:effectLst>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2426598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made man.”</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24629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sz="3000" dirty="0">
                <a:effectLst>
                  <a:outerShdw blurRad="38100" dist="38100" dir="2700000" algn="tl">
                    <a:srgbClr val="000000">
                      <a:alpha val="43137"/>
                    </a:srgbClr>
                  </a:outerShdw>
                </a:effectLst>
              </a:rPr>
              <a:t>“</a:t>
            </a:r>
            <a:r>
              <a:rPr lang="en-US" sz="3000" b="1" i="0" u="sng" strike="noStrike" dirty="0">
                <a:solidFill>
                  <a:srgbClr val="FFFFCC"/>
                </a:solidFill>
                <a:effectLst>
                  <a:outerShdw blurRad="38100" dist="38100" dir="2700000" algn="tl">
                    <a:srgbClr val="000000">
                      <a:alpha val="43137"/>
                    </a:srgbClr>
                  </a:outerShdw>
                </a:effectLst>
              </a:rPr>
              <a:t>Conditional immortality</a:t>
            </a:r>
            <a:r>
              <a:rPr lang="en-US" sz="3000" b="0" i="0" u="none" strike="noStrike" dirty="0">
                <a:effectLst>
                  <a:outerShdw blurRad="38100" dist="38100" dir="2700000" algn="tl">
                    <a:srgbClr val="000000">
                      <a:alpha val="43137"/>
                    </a:srgbClr>
                  </a:outerShdw>
                </a:effectLst>
              </a:rPr>
              <a:t> means the soul is not inherently immortal; immortality is not part of the make-up of the soul. Rather, immortality is a gift for the saved only. So at death, the unbeliever simply becomes non-existent, and only the believer continues to exist…What </a:t>
            </a:r>
            <a:r>
              <a:rPr lang="en-US" sz="3000" b="1" u="sng" dirty="0">
                <a:solidFill>
                  <a:srgbClr val="FFFFCC"/>
                </a:solidFill>
                <a:effectLst>
                  <a:outerShdw blurRad="38100" dist="38100" dir="2700000" algn="tl">
                    <a:srgbClr val="000000">
                      <a:alpha val="43137"/>
                    </a:srgbClr>
                  </a:outerShdw>
                </a:effectLst>
              </a:rPr>
              <a:t>annihilationism</a:t>
            </a:r>
            <a:r>
              <a:rPr lang="en-US" sz="3000" b="0" i="0" u="none" strike="noStrike" dirty="0">
                <a:effectLst>
                  <a:outerShdw blurRad="38100" dist="38100" dir="2700000" algn="tl">
                    <a:srgbClr val="000000">
                      <a:alpha val="43137"/>
                    </a:srgbClr>
                  </a:outerShdw>
                </a:effectLst>
              </a:rPr>
              <a:t> says is this: the unsaved soul is annihilated after a temporary period of punishment. These people do believe that the unsaved soul goes to Hell, but not for eternity, only temporarily. Eventually the unsaved soul is annihilated after suffering a duration of punishment.”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707-8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FD86-BEF3-AE0B-2FA8-18B46AF2BDB0}"/>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AE1FD0B-1B76-BED8-3773-3AEC5F09A6DC}"/>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61E7AFA-812B-7EA9-6BD8-AB8C57DB9A49}"/>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A3647AAF-1EAA-4C30-AB75-7CA1054B6BF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28316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9530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dirty="0">
                <a:effectLst>
                  <a:outerShdw blurRad="38100" dist="38100" dir="2700000" algn="tl">
                    <a:srgbClr val="000000">
                      <a:alpha val="43137"/>
                    </a:srgbClr>
                  </a:outerShdw>
                </a:effectLst>
              </a:rPr>
              <a:t>Colossians 1:20, where it states that ‘all things are reconciled.’ If there is a continuous existence of the unsaved in eternal punishment, it would mean that ‘all things’ were not reconciled; but if </a:t>
            </a:r>
            <a:r>
              <a:rPr lang="en-US" sz="3100" b="0" i="1" dirty="0">
                <a:effectLst>
                  <a:outerShdw blurRad="38100" dist="38100" dir="2700000" algn="tl">
                    <a:srgbClr val="000000">
                      <a:alpha val="43137"/>
                    </a:srgbClr>
                  </a:outerShdw>
                </a:effectLst>
              </a:rPr>
              <a:t>all things</a:t>
            </a:r>
            <a:r>
              <a:rPr lang="en-US" sz="3100" b="0" i="0" dirty="0">
                <a:effectLst>
                  <a:outerShdw blurRad="38100" dist="38100" dir="2700000" algn="tl">
                    <a:srgbClr val="000000">
                      <a:alpha val="43137"/>
                    </a:srgbClr>
                  </a:outerShdw>
                </a:effectLst>
              </a:rPr>
              <a:t> are reconciled, it means there is an elimination and annihilation of the unbelieving element…</a:t>
            </a:r>
            <a:r>
              <a:rPr lang="en-US" sz="3100" b="0" i="0" u="none" strike="noStrike" dirty="0">
                <a:effectLst>
                  <a:outerShdw blurRad="38100" dist="38100" dir="2700000" algn="tl">
                    <a:srgbClr val="000000">
                      <a:alpha val="43137"/>
                    </a:srgbClr>
                  </a:outerShdw>
                </a:effectLst>
              </a:rPr>
              <a:t>they also use Colossians 1:20, which speaks about ‘all things being reconciled.’ But in that context, the ‘all things’ does not mean ‘all things without exception;’ rather, it means ‘all things without distinction.’ All kinds of things will be reconciled, but not all things as such...</a:t>
            </a:r>
            <a:r>
              <a:rPr lang="en-US" sz="3100" dirty="0">
                <a:effectLst>
                  <a:outerShdw blurRad="38100" dist="38100" dir="2700000" algn="tl">
                    <a:srgbClr val="000000">
                      <a:alpha val="43137"/>
                    </a:srgbClr>
                  </a:outerShdw>
                </a:effectLst>
              </a:rPr>
              <a:t>”</a:t>
            </a:r>
            <a:endParaRPr lang="en-US" sz="31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710, 714-16</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89385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2672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u="none" strike="noStrike" dirty="0">
                <a:effectLst>
                  <a:outerShdw blurRad="38100" dist="38100" dir="2700000" algn="tl">
                    <a:srgbClr val="000000">
                      <a:alpha val="43137"/>
                    </a:srgbClr>
                  </a:outerShdw>
                </a:effectLst>
              </a:rPr>
              <a:t>The…additional argument is found in Hebrews 2:16, which points out that God did not provide salvation for fallen angels. How is that relevant? Part of the teaching of the </a:t>
            </a:r>
            <a:r>
              <a:rPr lang="en-US" sz="3100" b="0" i="0" u="none" strike="noStrike" dirty="0" err="1">
                <a:effectLst>
                  <a:outerShdw blurRad="38100" dist="38100" dir="2700000" algn="tl">
                    <a:srgbClr val="000000">
                      <a:alpha val="43137"/>
                    </a:srgbClr>
                  </a:outerShdw>
                </a:effectLst>
              </a:rPr>
              <a:t>annihilationists</a:t>
            </a:r>
            <a:r>
              <a:rPr lang="en-US" sz="3100" b="0" i="0" u="none" strike="noStrike" dirty="0">
                <a:effectLst>
                  <a:outerShdw blurRad="38100" dist="38100" dir="2700000" algn="tl">
                    <a:srgbClr val="000000">
                      <a:alpha val="43137"/>
                    </a:srgbClr>
                  </a:outerShdw>
                </a:effectLst>
              </a:rPr>
              <a:t> is based upon the theological argument and the scriptural argument that the Bible promises that ‘all things are to be reconciled to God’ (Col. 1:20). But the fact is that the ‘all things’ here does not mean ‘all things without exception;’ rather, all kinds of things will be reconciled, but not every one of every kind.</a:t>
            </a:r>
            <a:r>
              <a:rPr lang="en-US" sz="3100" dirty="0">
                <a:effectLst>
                  <a:outerShdw blurRad="38100" dist="38100" dir="2700000" algn="tl">
                    <a:srgbClr val="000000">
                      <a:alpha val="43137"/>
                    </a:srgbClr>
                  </a:outerShdw>
                </a:effectLst>
              </a:rPr>
              <a:t>”</a:t>
            </a:r>
            <a:endParaRPr lang="en-US" sz="31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710, 714-16</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87227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2672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u="none" strike="noStrike" dirty="0">
                <a:effectLst>
                  <a:outerShdw blurRad="38100" dist="38100" dir="2700000" algn="tl">
                    <a:srgbClr val="000000">
                      <a:alpha val="43137"/>
                    </a:srgbClr>
                  </a:outerShdw>
                </a:effectLst>
              </a:rPr>
              <a:t>According to Hebrews 2:16, salvation was not provided for fallen angels, so fallen angels will never be reconciled to God, and yet they continue to be eternal beings. The fact that there is no reconciliation for fallen angels shows that the Colossians passage cannot be used to teach that all things without exception are going to be reconciled by means of the annihilation of the evil ones. It simply cannot mean that.</a:t>
            </a:r>
            <a:r>
              <a:rPr lang="en-US" sz="3100" dirty="0">
                <a:effectLst>
                  <a:outerShdw blurRad="38100" dist="38100" dir="2700000" algn="tl">
                    <a:srgbClr val="000000">
                      <a:alpha val="43137"/>
                    </a:srgbClr>
                  </a:outerShdw>
                </a:effectLst>
              </a:rPr>
              <a:t>”</a:t>
            </a:r>
            <a:endParaRPr lang="en-US" sz="31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710, 714-16</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4744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B92BE-BB71-B8FE-1B73-6920CB972E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7D0B11D-C5EF-057C-8925-C20C90B79D2A}"/>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9A72591-A6B0-AC92-1B40-61147DBC9565}"/>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Universal nature of God’s victory (Philip. 2:1</a:t>
            </a:r>
            <a:r>
              <a:rPr lang="en-US" b="1" u="sng" dirty="0">
                <a:solidFill>
                  <a:srgbClr val="FFFFCC"/>
                </a:solidFill>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071EBFFF-F58E-DC67-83F8-910056EF39CC}"/>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66750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9BF6E-ED0D-3F33-1DA2-6B99CE7623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5:28-29</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 not marvel at this; for an hour is coming, in which all who are in the tombs will hear His voice,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will come forth; those who did the good deeds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committed the evil deeds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judgment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51908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9BF6E-ED0D-3F33-1DA2-6B99CE7623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24:14-15</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this I admit to you, that according to the Way which they call a sect I do serve the God of our fathers, believing everything that is in accordance with the Law and that is written in the Prophets;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a hope in God, which these men cherish themselves, that there shall certainly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both the righteous and the wicked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5092861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DF04-E45D-3766-B558-2AAD3BEBAE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7686F5-F49E-1423-297C-E237D9DD49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68363F4-F333-8512-E096-DDB0BAFD2359}"/>
              </a:ext>
            </a:extLst>
          </p:cNvPr>
          <p:cNvSpPr txBox="1"/>
          <p:nvPr/>
        </p:nvSpPr>
        <p:spPr>
          <a:xfrm>
            <a:off x="609600" y="0"/>
            <a:ext cx="10972800" cy="2498120"/>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E0AC5CB8-09CF-1E4B-49CD-2392B9B77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4015790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CABC-5E25-DA58-0411-C88BFF7E95B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27040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456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6C70FA-83ED-0E6C-4278-058317AF720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77795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4511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705100" y="228600"/>
            <a:ext cx="6781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516194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52600" y="1371600"/>
            <a:ext cx="8686800" cy="4495800"/>
          </a:xfrm>
          <a:prstGeom prst="rect">
            <a:avLst/>
          </a:prstGeom>
          <a:solidFill>
            <a:srgbClr val="0000FF"/>
          </a:solidFill>
          <a:ln w="28575">
            <a:solidFill>
              <a:schemeClr val="tx1"/>
            </a:solidFill>
          </a:ln>
        </p:spPr>
      </p:pic>
    </p:spTree>
    <p:extLst>
      <p:ext uri="{BB962C8B-B14F-4D97-AF65-F5344CB8AC3E}">
        <p14:creationId xmlns:p14="http://schemas.microsoft.com/office/powerpoint/2010/main" val="39720805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25EB4-64E0-7176-57E5-70616FCAB3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532B13F-052B-0BAA-B96E-99930AE8E720}"/>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3F52A2C-8703-575E-B68D-6A7D51FB7F25}"/>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Burden of heaven’s citizens (Rev. 21:4)</a:t>
            </a:r>
          </a:p>
        </p:txBody>
      </p:sp>
      <p:pic>
        <p:nvPicPr>
          <p:cNvPr id="2" name="Picture 1">
            <a:extLst>
              <a:ext uri="{FF2B5EF4-FFF2-40B4-BE49-F238E27FC236}">
                <a16:creationId xmlns:a16="http://schemas.microsoft.com/office/drawing/2014/main" id="{298193FB-669B-7ACC-7AC8-22ACC9FB9DF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85766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2672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dirty="0">
                <a:effectLst>
                  <a:outerShdw blurRad="38100" dist="38100" dir="2700000" algn="tl">
                    <a:srgbClr val="000000">
                      <a:alpha val="43137"/>
                    </a:srgbClr>
                  </a:outerShdw>
                </a:effectLst>
              </a:rPr>
              <a:t>The eighth theological argument is that the righteous ones could not enjoy bliss knowing that others are continually in Hell. Those in Heaven will simply not be able to enjoy it if they know that there are others suffering continuously in Hell…</a:t>
            </a:r>
            <a:r>
              <a:rPr lang="en-US" sz="3100" b="0" i="0" u="none" strike="noStrike" dirty="0">
                <a:effectLst>
                  <a:outerShdw blurRad="38100" dist="38100" dir="2700000" algn="tl">
                    <a:srgbClr val="000000">
                      <a:alpha val="43137"/>
                    </a:srgbClr>
                  </a:outerShdw>
                </a:effectLst>
              </a:rPr>
              <a:t>the righteous could enjoy bliss only if they know that others are not suffering eternally; the righteous could not enjoy bliss knowing that others are continually suffering in Hell. But the answer here is that the righteous will enjoy the bliss of God’s presence and will not be encumbered with the present perspective regarding what is inappropriate to Heaven’s bliss.”</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709, 711-12</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6238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1">
            <a:extLst>
              <a:ext uri="{FF2B5EF4-FFF2-40B4-BE49-F238E27FC236}">
                <a16:creationId xmlns:a16="http://schemas.microsoft.com/office/drawing/2014/main" id="{EAD1D9B2-4B72-5D92-CB68-48E822A0C6CB}"/>
              </a:ext>
            </a:extLst>
          </p:cNvPr>
          <p:cNvSpPr>
            <a:spLocks noChangeArrowheads="1"/>
          </p:cNvSpPr>
          <p:nvPr/>
        </p:nvSpPr>
        <p:spPr bwMode="auto">
          <a:xfrm>
            <a:off x="609600" y="1"/>
            <a:ext cx="10972800" cy="311623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13C0A4A8-1DB8-EDF2-F320-47D008DB9C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4593" y="3048000"/>
            <a:ext cx="2062817" cy="1828800"/>
          </a:xfrm>
          <a:prstGeom prst="rect">
            <a:avLst/>
          </a:prstGeom>
        </p:spPr>
      </p:pic>
    </p:spTree>
    <p:extLst>
      <p:ext uri="{BB962C8B-B14F-4D97-AF65-F5344CB8AC3E}">
        <p14:creationId xmlns:p14="http://schemas.microsoft.com/office/powerpoint/2010/main" val="49564780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BD873-D6C6-9829-FCA0-E11763D3ED2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25436D4-53A8-BFA1-8419-29E4D6B06A0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004E1B3-4EED-475F-80E7-67DFD572ECDE}"/>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p>
        </p:txBody>
      </p:sp>
      <p:pic>
        <p:nvPicPr>
          <p:cNvPr id="2" name="Picture 1">
            <a:extLst>
              <a:ext uri="{FF2B5EF4-FFF2-40B4-BE49-F238E27FC236}">
                <a16:creationId xmlns:a16="http://schemas.microsoft.com/office/drawing/2014/main" id="{C19CE79E-6160-3D47-AC4D-6F468F255E9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144908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E40-9D47-F311-280D-87ABB0D9377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B934F9-19E6-742A-C8FC-29DA95E1779C}"/>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C7D475A-7622-0538-8423-0DCC001A6990}"/>
              </a:ext>
            </a:extLst>
          </p:cNvPr>
          <p:cNvSpPr>
            <a:spLocks noGrp="1"/>
          </p:cNvSpPr>
          <p:nvPr>
            <p:ph idx="1"/>
          </p:nvPr>
        </p:nvSpPr>
        <p:spPr>
          <a:xfrm>
            <a:off x="609600"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46B3365-92AC-B2E1-C38A-AC2560435DA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237629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3D239-6307-BE85-EC8E-EB0157E6D0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F94E1B7-BE1B-C15D-69BA-852A0F8AF1F0}"/>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50214D7F-8592-1D8D-B054-F92AE6E29041}"/>
              </a:ext>
            </a:extLst>
          </p:cNvPr>
          <p:cNvSpPr>
            <a:spLocks noGrp="1"/>
          </p:cNvSpPr>
          <p:nvPr>
            <p:ph idx="1"/>
          </p:nvPr>
        </p:nvSpPr>
        <p:spPr>
          <a:xfrm>
            <a:off x="609600"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9B191F3E-B368-476B-C729-E77C33351A5E}"/>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86330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319425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9FCC-9FB5-DA9F-2112-B7C87BA052E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8865AB-F488-780F-CE3A-D1291DBD3AC0}"/>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A94D8AF-3A39-515F-D41B-8FBC68A5538B}"/>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D870F57F-5831-471F-B8AC-A92DA6748F4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85061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BF646A-8844-7CAF-31E0-274377EE220D}"/>
              </a:ext>
            </a:extLst>
          </p:cNvPr>
          <p:cNvPicPr>
            <a:picLocks noChangeAspect="1"/>
          </p:cNvPicPr>
          <p:nvPr/>
        </p:nvPicPr>
        <p:blipFill>
          <a:blip r:embed="rId2"/>
          <a:stretch>
            <a:fillRect/>
          </a:stretch>
        </p:blipFill>
        <p:spPr>
          <a:xfrm>
            <a:off x="2774176" y="228600"/>
            <a:ext cx="66436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13922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7412-7F64-25EC-83AF-AA717147240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EE6102C-F47A-2593-7F18-B68424E4ED24}"/>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F5F5B51-8091-9BA0-86E8-F2AD1DC25C17}"/>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B76FBC9-6176-C572-2B6C-8AA80FD11DBA}"/>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061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15092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9086-6442-7B8C-0C4E-97AF5221C65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AAC17E7-8F8C-7A47-BF68-6563BDA5F139}"/>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9DAB0601-D4D7-3B1F-3C5E-251A2B9E180F}"/>
              </a:ext>
            </a:extLst>
          </p:cNvPr>
          <p:cNvSpPr>
            <a:spLocks noGrp="1"/>
          </p:cNvSpPr>
          <p:nvPr>
            <p:ph idx="1"/>
          </p:nvPr>
        </p:nvSpPr>
        <p:spPr>
          <a:xfrm>
            <a:off x="615478" y="1706880"/>
            <a:ext cx="10363200" cy="484632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5426500-BB29-E8F9-D06F-88E00269EB77}"/>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115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01487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32"/>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19121</TotalTime>
  <Words>3557</Words>
  <Application>Microsoft Office PowerPoint</Application>
  <PresentationFormat>Widescreen</PresentationFormat>
  <Paragraphs>285</Paragraphs>
  <Slides>49</Slides>
  <Notes>9</Notes>
  <HiddenSlides>0</HiddenSlides>
  <MMClips>0</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1_Azure</vt:lpstr>
      <vt:lpstr>2_Azure</vt:lpstr>
      <vt:lpstr>Office Theme</vt:lpstr>
      <vt:lpstr>PowerPoint Presentation</vt:lpstr>
      <vt:lpstr>ANNIHILATION VS. ETERNAL CONSCIOUS TORMENT</vt:lpstr>
      <vt:lpstr>PowerPoint Presentation</vt:lpstr>
      <vt:lpstr>PowerPoint Presentation</vt:lpstr>
      <vt:lpstr>PowerPoint Presentation</vt:lpstr>
      <vt:lpstr>ANNIHILATION VS. ETERNAL CONSCIOUS TORMENT</vt:lpstr>
      <vt:lpstr>II. Anti-Annihilationist Texts</vt:lpstr>
      <vt:lpstr>ANNIHILATION VS. ETERNAL CONSCIOUS TORMENT</vt:lpstr>
      <vt:lpstr>III. Theological Arguments Against Annihilation</vt:lpstr>
      <vt:lpstr>ANNIHILATION VS. ETERNAL CONSCIOUS TORMENT</vt:lpstr>
      <vt:lpstr>IV. Answering Annihilationist Biblical Arguments</vt:lpstr>
      <vt:lpstr>IV. Answering Annihilationist Biblical Arguments</vt:lpstr>
      <vt:lpstr>ANNIHILATION VS. ETERNAL CONSCIOUS TORMENT</vt:lpstr>
      <vt:lpstr>V. Answering Annihilationist Theological Arguments</vt:lpstr>
      <vt:lpstr>PowerPoint Presentation</vt:lpstr>
      <vt:lpstr>PowerPoint Presentation</vt:lpstr>
      <vt:lpstr>PowerPoint Presentation</vt:lpstr>
      <vt:lpstr>PowerPoint Presentation</vt:lpstr>
      <vt:lpstr>V. Answering Annihilationist Theological Arguments</vt:lpstr>
      <vt:lpstr>PowerPoint Presentation</vt:lpstr>
      <vt:lpstr>PowerPoint Presentation</vt:lpstr>
      <vt:lpstr>PowerPoint Presentation</vt:lpstr>
      <vt:lpstr>V. Answering Annihilationist Theological Arguments</vt:lpstr>
      <vt:lpstr>PowerPoint Presentation</vt:lpstr>
      <vt:lpstr>PowerPoint Presentation</vt:lpstr>
      <vt:lpstr>PowerPoint Presentation</vt:lpstr>
      <vt:lpstr>V. Answering Annihilationist Theological Arguments</vt:lpstr>
      <vt:lpstr>PowerPoint Presentation</vt:lpstr>
      <vt:lpstr>PowerPoint Presentation</vt:lpstr>
      <vt:lpstr>V. Answering Annihilationist Theological Arguments</vt:lpstr>
      <vt:lpstr>PowerPoint Presentation</vt:lpstr>
      <vt:lpstr>PowerPoint Presentation</vt:lpstr>
      <vt:lpstr>PowerPoint Presentation</vt:lpstr>
      <vt:lpstr>V. Answering Annihilationist Theological Arguments</vt:lpstr>
      <vt:lpstr>PowerPoint Presentation</vt:lpstr>
      <vt:lpstr>PowerPoint Presentation</vt:lpstr>
      <vt:lpstr>PowerPoint Presentation</vt:lpstr>
      <vt:lpstr>PowerPoint Presentation</vt:lpstr>
      <vt:lpstr>PowerPoint Presentation</vt:lpstr>
      <vt:lpstr>PowerPoint Presentation</vt:lpstr>
      <vt:lpstr>God’s Resurrection Program</vt:lpstr>
      <vt:lpstr>V. Answering Annihilationist Theological Arguments</vt:lpstr>
      <vt:lpstr>PowerPoint Presentation</vt:lpstr>
      <vt:lpstr>PowerPoint Presentation</vt:lpstr>
      <vt:lpstr>V. Answering Annihilationist Theological Arguments</vt:lpstr>
      <vt:lpstr>ANNIHILATION VS. ETERNAL CONSCIOUS TORMENT</vt:lpstr>
      <vt:lpstr>ANNIHILATION VS. ETERNAL CONSCIOUS TORMENT</vt:lpstr>
      <vt:lpstr>PowerPoint Presentation</vt:lpstr>
      <vt:lpstr>ANNIHILATION VS. ETERNAL CONSCIOUS TORMENT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 vs Annihilation - 009</dc:title>
  <dc:subject>ECT vs Annihilation</dc:subject>
  <dc:creator>A. Woods</dc:creator>
  <dc:description>Modified by Jim McGowan</dc:description>
  <cp:lastModifiedBy>awoods@slbc.org</cp:lastModifiedBy>
  <cp:revision>2374</cp:revision>
  <cp:lastPrinted>2025-09-19T13:00:48Z</cp:lastPrinted>
  <dcterms:created xsi:type="dcterms:W3CDTF">2009-03-17T12:21:13Z</dcterms:created>
  <dcterms:modified xsi:type="dcterms:W3CDTF">2026-03-21T18:00:51Z</dcterms:modified>
</cp:coreProperties>
</file>