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42"/>
  </p:notesMasterIdLst>
  <p:handoutMasterIdLst>
    <p:handoutMasterId r:id="rId43"/>
  </p:handoutMasterIdLst>
  <p:sldIdLst>
    <p:sldId id="28266" r:id="rId3"/>
    <p:sldId id="28183" r:id="rId4"/>
    <p:sldId id="28184" r:id="rId5"/>
    <p:sldId id="322" r:id="rId6"/>
    <p:sldId id="28319" r:id="rId7"/>
    <p:sldId id="28399" r:id="rId8"/>
    <p:sldId id="28408" r:id="rId9"/>
    <p:sldId id="28418" r:id="rId10"/>
    <p:sldId id="28420" r:id="rId11"/>
    <p:sldId id="28352" r:id="rId12"/>
    <p:sldId id="28421" r:id="rId13"/>
    <p:sldId id="28422" r:id="rId14"/>
    <p:sldId id="28423" r:id="rId15"/>
    <p:sldId id="28424" r:id="rId16"/>
    <p:sldId id="28425" r:id="rId17"/>
    <p:sldId id="28364" r:id="rId18"/>
    <p:sldId id="28426" r:id="rId19"/>
    <p:sldId id="28369" r:id="rId20"/>
    <p:sldId id="28427" r:id="rId21"/>
    <p:sldId id="28428" r:id="rId22"/>
    <p:sldId id="28429" r:id="rId23"/>
    <p:sldId id="28486" r:id="rId24"/>
    <p:sldId id="10584" r:id="rId25"/>
    <p:sldId id="10589" r:id="rId26"/>
    <p:sldId id="2673" r:id="rId27"/>
    <p:sldId id="7478" r:id="rId28"/>
    <p:sldId id="2563" r:id="rId29"/>
    <p:sldId id="28491" r:id="rId30"/>
    <p:sldId id="276" r:id="rId31"/>
    <p:sldId id="28430" r:id="rId32"/>
    <p:sldId id="28372" r:id="rId33"/>
    <p:sldId id="28431" r:id="rId34"/>
    <p:sldId id="28487" r:id="rId35"/>
    <p:sldId id="28432" r:id="rId36"/>
    <p:sldId id="28433" r:id="rId37"/>
    <p:sldId id="28488" r:id="rId38"/>
    <p:sldId id="12493" r:id="rId39"/>
    <p:sldId id="28375" r:id="rId40"/>
    <p:sldId id="28489" r:id="rId41"/>
  </p:sldIdLst>
  <p:sldSz cx="12192000" cy="6858000"/>
  <p:notesSz cx="7315200" cy="9601200"/>
  <p:custDataLst>
    <p:tags r:id="rId4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00FF00"/>
    <a:srgbClr val="CC00FF"/>
    <a:srgbClr val="00FFFF"/>
    <a:srgbClr val="FFFFCC"/>
    <a:srgbClr val="000066"/>
    <a:srgbClr val="0000CC"/>
    <a:srgbClr val="0000FF"/>
    <a:srgbClr val="FF99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E8EFF-7F3E-424D-A310-4B6887CE6055}" v="34" dt="2026-03-18T16:05:42.363"/>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varScale="1">
        <p:scale>
          <a:sx n="120" d="100"/>
          <a:sy n="120" d="100"/>
        </p:scale>
        <p:origin x="137"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662" y="4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3-18T16:06:10.810" v="855" actId="47"/>
      <pc:docMkLst>
        <pc:docMk/>
      </pc:docMkLst>
      <pc:sldChg chg="add">
        <pc:chgData name="Jim McGowan" userId="7cd36c50-75f2-4725-a6b3-0fe31ea99fa6" providerId="ADAL" clId="{449CE0BA-7942-4027-A788-A2C5851605C8}" dt="2026-02-17T14:43:54.596" v="708"/>
        <pc:sldMkLst>
          <pc:docMk/>
          <pc:sldMk cId="0" sldId="276"/>
        </pc:sldMkLst>
      </pc:sldChg>
      <pc:sldChg chg="modSp add mod">
        <pc:chgData name="Jim McGowan" userId="7cd36c50-75f2-4725-a6b3-0fe31ea99fa6" providerId="ADAL" clId="{449CE0BA-7942-4027-A788-A2C5851605C8}" dt="2026-03-18T16:05:09.403" v="849" actId="108"/>
        <pc:sldMkLst>
          <pc:docMk/>
          <pc:sldMk cId="2093268018" sldId="2563"/>
        </pc:sldMkLst>
        <pc:spChg chg="mod">
          <ac:chgData name="Jim McGowan" userId="7cd36c50-75f2-4725-a6b3-0fe31ea99fa6" providerId="ADAL" clId="{449CE0BA-7942-4027-A788-A2C5851605C8}" dt="2026-03-18T16:05:09.403" v="849" actId="108"/>
          <ac:spMkLst>
            <pc:docMk/>
            <pc:sldMk cId="2093268018" sldId="2563"/>
            <ac:spMk id="12295" creationId="{00000000-0000-0000-0000-000000000000}"/>
          </ac:spMkLst>
        </pc:spChg>
      </pc:sldChg>
      <pc:sldChg chg="modSp mod">
        <pc:chgData name="Jim McGowan" userId="7cd36c50-75f2-4725-a6b3-0fe31ea99fa6" providerId="ADAL" clId="{449CE0BA-7942-4027-A788-A2C5851605C8}" dt="2026-03-18T14:08:02.585" v="812" actId="12788"/>
        <pc:sldMkLst>
          <pc:docMk/>
          <pc:sldMk cId="2790809091" sldId="2673"/>
        </pc:sldMkLst>
        <pc:spChg chg="mod">
          <ac:chgData name="Jim McGowan" userId="7cd36c50-75f2-4725-a6b3-0fe31ea99fa6" providerId="ADAL" clId="{449CE0BA-7942-4027-A788-A2C5851605C8}" dt="2026-03-18T14:07:40.352" v="797" actId="1036"/>
          <ac:spMkLst>
            <pc:docMk/>
            <pc:sldMk cId="2790809091" sldId="2673"/>
            <ac:spMk id="3" creationId="{00000000-0000-0000-0000-000000000000}"/>
          </ac:spMkLst>
        </pc:spChg>
        <pc:picChg chg="mod">
          <ac:chgData name="Jim McGowan" userId="7cd36c50-75f2-4725-a6b3-0fe31ea99fa6" providerId="ADAL" clId="{449CE0BA-7942-4027-A788-A2C5851605C8}" dt="2026-03-18T14:08:02.585" v="812" actId="12788"/>
          <ac:picMkLst>
            <pc:docMk/>
            <pc:sldMk cId="2790809091" sldId="2673"/>
            <ac:picMk id="5" creationId="{00000000-0000-0000-0000-000000000000}"/>
          </ac:picMkLst>
        </pc:picChg>
      </pc:sldChg>
      <pc:sldChg chg="add">
        <pc:chgData name="Jim McGowan" userId="7cd36c50-75f2-4725-a6b3-0fe31ea99fa6" providerId="ADAL" clId="{449CE0BA-7942-4027-A788-A2C5851605C8}" dt="2026-03-18T16:00:47.177" v="822"/>
        <pc:sldMkLst>
          <pc:docMk/>
          <pc:sldMk cId="1483310248" sldId="7478"/>
        </pc:sldMkLst>
      </pc:sldChg>
      <pc:sldChg chg="modSp add mod">
        <pc:chgData name="Jim McGowan" userId="7cd36c50-75f2-4725-a6b3-0fe31ea99fa6" providerId="ADAL" clId="{449CE0BA-7942-4027-A788-A2C5851605C8}" dt="2026-02-17T14:46:10.479" v="721" actId="255"/>
        <pc:sldMkLst>
          <pc:docMk/>
          <pc:sldMk cId="1600690926" sldId="10584"/>
        </pc:sldMkLst>
        <pc:spChg chg="mod">
          <ac:chgData name="Jim McGowan" userId="7cd36c50-75f2-4725-a6b3-0fe31ea99fa6" providerId="ADAL" clId="{449CE0BA-7942-4027-A788-A2C5851605C8}" dt="2026-02-17T14:46:10.479" v="721" actId="255"/>
          <ac:spMkLst>
            <pc:docMk/>
            <pc:sldMk cId="1600690926" sldId="10584"/>
            <ac:spMk id="4" creationId="{00000000-0000-0000-0000-000000000000}"/>
          </ac:spMkLst>
        </pc:spChg>
      </pc:sldChg>
      <pc:sldChg chg="modSp add mod">
        <pc:chgData name="Jim McGowan" userId="7cd36c50-75f2-4725-a6b3-0fe31ea99fa6" providerId="ADAL" clId="{449CE0BA-7942-4027-A788-A2C5851605C8}" dt="2026-02-17T14:46:44.959" v="723" actId="2710"/>
        <pc:sldMkLst>
          <pc:docMk/>
          <pc:sldMk cId="1855730442" sldId="10589"/>
        </pc:sldMkLst>
        <pc:spChg chg="mod">
          <ac:chgData name="Jim McGowan" userId="7cd36c50-75f2-4725-a6b3-0fe31ea99fa6" providerId="ADAL" clId="{449CE0BA-7942-4027-A788-A2C5851605C8}" dt="2026-02-17T14:46:44.959" v="723" actId="2710"/>
          <ac:spMkLst>
            <pc:docMk/>
            <pc:sldMk cId="1855730442" sldId="10589"/>
            <ac:spMk id="4" creationId="{00000000-0000-0000-0000-000000000000}"/>
          </ac:spMkLst>
        </pc:spChg>
      </pc:sldChg>
      <pc:sldChg chg="ord">
        <pc:chgData name="Jim McGowan" userId="7cd36c50-75f2-4725-a6b3-0fe31ea99fa6" providerId="ADAL" clId="{449CE0BA-7942-4027-A788-A2C5851605C8}" dt="2026-02-17T14:52:58.215" v="741"/>
        <pc:sldMkLst>
          <pc:docMk/>
          <pc:sldMk cId="2001356967" sldId="12493"/>
        </pc:sldMkLst>
      </pc:sldChg>
      <pc:sldChg chg="modSp mod">
        <pc:chgData name="Jim McGowan" userId="7cd36c50-75f2-4725-a6b3-0fe31ea99fa6" providerId="ADAL" clId="{449CE0BA-7942-4027-A788-A2C5851605C8}" dt="2026-02-24T17:44:57.231" v="783" actId="20577"/>
        <pc:sldMkLst>
          <pc:docMk/>
          <pc:sldMk cId="2627198741" sldId="28183"/>
        </pc:sldMkLst>
        <pc:spChg chg="mod">
          <ac:chgData name="Jim McGowan" userId="7cd36c50-75f2-4725-a6b3-0fe31ea99fa6" providerId="ADAL" clId="{449CE0BA-7942-4027-A788-A2C5851605C8}" dt="2026-02-24T17:44:57.231" v="783" actId="20577"/>
          <ac:spMkLst>
            <pc:docMk/>
            <pc:sldMk cId="2627198741" sldId="28183"/>
            <ac:spMk id="134147" creationId="{45891637-D3BC-9C9A-5E72-327CF5F19DE6}"/>
          </ac:spMkLst>
        </pc:spChg>
      </pc:sldChg>
      <pc:sldChg chg="del">
        <pc:chgData name="Jim McGowan" userId="7cd36c50-75f2-4725-a6b3-0fe31ea99fa6" providerId="ADAL" clId="{449CE0BA-7942-4027-A788-A2C5851605C8}" dt="2026-03-18T16:00:03.662" v="821" actId="47"/>
        <pc:sldMkLst>
          <pc:docMk/>
          <pc:sldMk cId="2248768636" sldId="28336"/>
        </pc:sldMkLst>
      </pc:sldChg>
      <pc:sldChg chg="modSp">
        <pc:chgData name="Jim McGowan" userId="7cd36c50-75f2-4725-a6b3-0fe31ea99fa6" providerId="ADAL" clId="{449CE0BA-7942-4027-A788-A2C5851605C8}" dt="2026-03-18T14:05:27.677" v="784" actId="12788"/>
        <pc:sldMkLst>
          <pc:docMk/>
          <pc:sldMk cId="233922549" sldId="28364"/>
        </pc:sldMkLst>
        <pc:spChg chg="mod">
          <ac:chgData name="Jim McGowan" userId="7cd36c50-75f2-4725-a6b3-0fe31ea99fa6" providerId="ADAL" clId="{449CE0BA-7942-4027-A788-A2C5851605C8}" dt="2026-03-18T14:05:27.677" v="784" actId="12788"/>
          <ac:spMkLst>
            <pc:docMk/>
            <pc:sldMk cId="233922549" sldId="28364"/>
            <ac:spMk id="4" creationId="{20C3142A-DFC6-7BEA-F69A-BF9D0C234F65}"/>
          </ac:spMkLst>
        </pc:spChg>
      </pc:sldChg>
      <pc:sldChg chg="modSp mod">
        <pc:chgData name="Jim McGowan" userId="7cd36c50-75f2-4725-a6b3-0fe31ea99fa6" providerId="ADAL" clId="{449CE0BA-7942-4027-A788-A2C5851605C8}" dt="2026-02-17T14:53:29.898" v="743" actId="108"/>
        <pc:sldMkLst>
          <pc:docMk/>
          <pc:sldMk cId="3014539639" sldId="28375"/>
        </pc:sldMkLst>
        <pc:spChg chg="mod">
          <ac:chgData name="Jim McGowan" userId="7cd36c50-75f2-4725-a6b3-0fe31ea99fa6" providerId="ADAL" clId="{449CE0BA-7942-4027-A788-A2C5851605C8}" dt="2026-02-17T14:53:29.898" v="743" actId="108"/>
          <ac:spMkLst>
            <pc:docMk/>
            <pc:sldMk cId="3014539639" sldId="28375"/>
            <ac:spMk id="161795" creationId="{ED18A8A5-AD18-C2DC-94CC-0061FEE32540}"/>
          </ac:spMkLst>
        </pc:spChg>
      </pc:sldChg>
      <pc:sldChg chg="modSp add mod ord">
        <pc:chgData name="Jim McGowan" userId="7cd36c50-75f2-4725-a6b3-0fe31ea99fa6" providerId="ADAL" clId="{449CE0BA-7942-4027-A788-A2C5851605C8}" dt="2026-02-17T14:47:45.191" v="726"/>
        <pc:sldMkLst>
          <pc:docMk/>
          <pc:sldMk cId="258297730" sldId="28431"/>
        </pc:sldMkLst>
      </pc:sldChg>
      <pc:sldChg chg="modSp add mod">
        <pc:chgData name="Jim McGowan" userId="7cd36c50-75f2-4725-a6b3-0fe31ea99fa6" providerId="ADAL" clId="{449CE0BA-7942-4027-A788-A2C5851605C8}" dt="2026-02-17T14:44:43.087" v="714" actId="1036"/>
        <pc:sldMkLst>
          <pc:docMk/>
          <pc:sldMk cId="775450878" sldId="28486"/>
        </pc:sldMkLst>
        <pc:spChg chg="mod">
          <ac:chgData name="Jim McGowan" userId="7cd36c50-75f2-4725-a6b3-0fe31ea99fa6" providerId="ADAL" clId="{449CE0BA-7942-4027-A788-A2C5851605C8}" dt="2026-02-17T14:44:43.087" v="714" actId="1036"/>
          <ac:spMkLst>
            <pc:docMk/>
            <pc:sldMk cId="775450878" sldId="28486"/>
            <ac:spMk id="68611" creationId="{00000000-0000-0000-0000-000000000000}"/>
          </ac:spMkLst>
        </pc:spChg>
      </pc:sldChg>
      <pc:sldChg chg="modSp add mod">
        <pc:chgData name="Jim McGowan" userId="7cd36c50-75f2-4725-a6b3-0fe31ea99fa6" providerId="ADAL" clId="{449CE0BA-7942-4027-A788-A2C5851605C8}" dt="2026-02-17T14:51:11.514" v="736" actId="1036"/>
        <pc:sldMkLst>
          <pc:docMk/>
          <pc:sldMk cId="1032360863" sldId="28487"/>
        </pc:sldMkLst>
        <pc:spChg chg="mod">
          <ac:chgData name="Jim McGowan" userId="7cd36c50-75f2-4725-a6b3-0fe31ea99fa6" providerId="ADAL" clId="{449CE0BA-7942-4027-A788-A2C5851605C8}" dt="2026-02-17T14:51:11.514" v="736" actId="1036"/>
          <ac:spMkLst>
            <pc:docMk/>
            <pc:sldMk cId="1032360863" sldId="28487"/>
            <ac:spMk id="68611" creationId="{00000000-0000-0000-0000-000000000000}"/>
          </ac:spMkLst>
        </pc:spChg>
      </pc:sldChg>
      <pc:sldChg chg="add">
        <pc:chgData name="Jim McGowan" userId="7cd36c50-75f2-4725-a6b3-0fe31ea99fa6" providerId="ADAL" clId="{449CE0BA-7942-4027-A788-A2C5851605C8}" dt="2026-02-17T14:52:30.403" v="737"/>
        <pc:sldMkLst>
          <pc:docMk/>
          <pc:sldMk cId="4241371276" sldId="28488"/>
        </pc:sldMkLst>
      </pc:sldChg>
      <pc:sldChg chg="modSp add mod">
        <pc:chgData name="Jim McGowan" userId="7cd36c50-75f2-4725-a6b3-0fe31ea99fa6" providerId="ADAL" clId="{449CE0BA-7942-4027-A788-A2C5851605C8}" dt="2026-03-18T14:09:02.585" v="820" actId="20577"/>
        <pc:sldMkLst>
          <pc:docMk/>
          <pc:sldMk cId="1582389751" sldId="28489"/>
        </pc:sldMkLst>
        <pc:spChg chg="mod">
          <ac:chgData name="Jim McGowan" userId="7cd36c50-75f2-4725-a6b3-0fe31ea99fa6" providerId="ADAL" clId="{449CE0BA-7942-4027-A788-A2C5851605C8}" dt="2026-03-18T14:09:02.585" v="820" actId="20577"/>
          <ac:spMkLst>
            <pc:docMk/>
            <pc:sldMk cId="1582389751" sldId="28489"/>
            <ac:spMk id="161795" creationId="{8A48C722-C6F2-F385-4513-86C754F5DC63}"/>
          </ac:spMkLst>
        </pc:spChg>
      </pc:sldChg>
      <pc:sldChg chg="add del">
        <pc:chgData name="Jim McGowan" userId="7cd36c50-75f2-4725-a6b3-0fe31ea99fa6" providerId="ADAL" clId="{449CE0BA-7942-4027-A788-A2C5851605C8}" dt="2026-03-18T16:06:10.810" v="855" actId="47"/>
        <pc:sldMkLst>
          <pc:docMk/>
          <pc:sldMk cId="1376497715" sldId="28490"/>
        </pc:sldMkLst>
      </pc:sldChg>
      <pc:sldChg chg="modSp add mod">
        <pc:chgData name="Jim McGowan" userId="7cd36c50-75f2-4725-a6b3-0fe31ea99fa6" providerId="ADAL" clId="{449CE0BA-7942-4027-A788-A2C5851605C8}" dt="2026-03-18T16:06:04.694" v="854" actId="108"/>
        <pc:sldMkLst>
          <pc:docMk/>
          <pc:sldMk cId="1518716596" sldId="28491"/>
        </pc:sldMkLst>
        <pc:spChg chg="mod">
          <ac:chgData name="Jim McGowan" userId="7cd36c50-75f2-4725-a6b3-0fe31ea99fa6" providerId="ADAL" clId="{449CE0BA-7942-4027-A788-A2C5851605C8}" dt="2026-03-18T16:06:04.694" v="854" actId="108"/>
          <ac:spMkLst>
            <pc:docMk/>
            <pc:sldMk cId="1518716596" sldId="28491"/>
            <ac:spMk id="12295" creationId="{E06715E5-4CF8-F8CF-737B-EBE69CB6E00E}"/>
          </ac:spMkLst>
        </pc:spChg>
      </pc:sldChg>
      <pc:sldChg chg="add del">
        <pc:chgData name="Jim McGowan" userId="7cd36c50-75f2-4725-a6b3-0fe31ea99fa6" providerId="ADAL" clId="{449CE0BA-7942-4027-A788-A2C5851605C8}" dt="2026-03-18T16:05:38.272" v="851"/>
        <pc:sldMkLst>
          <pc:docMk/>
          <pc:sldMk cId="2572549538" sldId="28491"/>
        </pc:sldMkLst>
      </pc:sldChg>
      <pc:sldChg chg="add del">
        <pc:chgData name="Jim McGowan" userId="7cd36c50-75f2-4725-a6b3-0fe31ea99fa6" providerId="ADAL" clId="{449CE0BA-7942-4027-A788-A2C5851605C8}" dt="2026-03-18T16:05:38.272" v="851"/>
        <pc:sldMkLst>
          <pc:docMk/>
          <pc:sldMk cId="2804469408" sldId="28492"/>
        </pc:sldMkLst>
      </pc:sldChg>
      <pc:sldChg chg="add del">
        <pc:chgData name="Jim McGowan" userId="7cd36c50-75f2-4725-a6b3-0fe31ea99fa6" providerId="ADAL" clId="{449CE0BA-7942-4027-A788-A2C5851605C8}" dt="2026-03-18T16:05:38.272" v="851"/>
        <pc:sldMkLst>
          <pc:docMk/>
          <pc:sldMk cId="2717516661" sldId="28493"/>
        </pc:sldMkLst>
      </pc:sldChg>
    </pc:docChg>
  </pc:docChgLst>
  <pc:docChgLst>
    <pc:chgData name="Jim McGowan" userId="e2c7446dd3aca506" providerId="LiveId" clId="{9C25796A-7B39-4A71-8A01-5B1771AE4BD7}"/>
    <pc:docChg chg="custSel addSld modSld modHandout">
      <pc:chgData name="Jim McGowan" userId="e2c7446dd3aca506" providerId="LiveId" clId="{9C25796A-7B39-4A71-8A01-5B1771AE4BD7}" dt="2026-03-10T15:41:44.468" v="60" actId="20577"/>
      <pc:docMkLst>
        <pc:docMk/>
      </pc:docMkLst>
      <pc:sldChg chg="modSp mod">
        <pc:chgData name="Jim McGowan" userId="e2c7446dd3aca506" providerId="LiveId" clId="{9C25796A-7B39-4A71-8A01-5B1771AE4BD7}" dt="2026-03-10T15:41:44.468" v="60" actId="20577"/>
        <pc:sldMkLst>
          <pc:docMk/>
          <pc:sldMk cId="2627198741" sldId="28183"/>
        </pc:sldMkLst>
        <pc:spChg chg="mod">
          <ac:chgData name="Jim McGowan" userId="e2c7446dd3aca506" providerId="LiveId" clId="{9C25796A-7B39-4A71-8A01-5B1771AE4BD7}" dt="2026-03-10T15:41:44.468" v="60" actId="20577"/>
          <ac:spMkLst>
            <pc:docMk/>
            <pc:sldMk cId="2627198741" sldId="28183"/>
            <ac:spMk id="134147" creationId="{45891637-D3BC-9C9A-5E72-327CF5F19DE6}"/>
          </ac:spMkLst>
        </pc:spChg>
      </pc:sldChg>
      <pc:sldChg chg="modSp">
        <pc:chgData name="Jim McGowan" userId="e2c7446dd3aca506" providerId="LiveId" clId="{9C25796A-7B39-4A71-8A01-5B1771AE4BD7}" dt="2026-03-10T15:39:10.773" v="45" actId="14100"/>
        <pc:sldMkLst>
          <pc:docMk/>
          <pc:sldMk cId="775450878" sldId="28486"/>
        </pc:sldMkLst>
        <pc:spChg chg="mod">
          <ac:chgData name="Jim McGowan" userId="e2c7446dd3aca506" providerId="LiveId" clId="{9C25796A-7B39-4A71-8A01-5B1771AE4BD7}" dt="2026-03-10T15:39:10.773" v="45" actId="14100"/>
          <ac:spMkLst>
            <pc:docMk/>
            <pc:sldMk cId="775450878" sldId="28486"/>
            <ac:spMk id="68611" creationId="{00000000-0000-0000-0000-000000000000}"/>
          </ac:spMkLst>
        </pc:spChg>
      </pc:sldChg>
      <pc:sldChg chg="modSp mod">
        <pc:chgData name="Jim McGowan" userId="e2c7446dd3aca506" providerId="LiveId" clId="{9C25796A-7B39-4A71-8A01-5B1771AE4BD7}" dt="2026-03-10T15:40:20.893" v="46" actId="948"/>
        <pc:sldMkLst>
          <pc:docMk/>
          <pc:sldMk cId="4241371276" sldId="28488"/>
        </pc:sldMkLst>
        <pc:spChg chg="mod">
          <ac:chgData name="Jim McGowan" userId="e2c7446dd3aca506" providerId="LiveId" clId="{9C25796A-7B39-4A71-8A01-5B1771AE4BD7}" dt="2026-03-10T15:40:20.893" v="46" actId="948"/>
          <ac:spMkLst>
            <pc:docMk/>
            <pc:sldMk cId="4241371276" sldId="28488"/>
            <ac:spMk id="18435" creationId="{7A37C317-9A96-E65D-2F74-25372423F32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098 Acts 16v32-40 </a:t>
            </a:r>
          </a:p>
          <a:p>
            <a:pPr>
              <a:defRPr/>
            </a:pPr>
            <a:r>
              <a:rPr lang="en-US" sz="1400" dirty="0"/>
              <a:t>03-18-2026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3/18/2026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145A-DD8B-01CD-700F-46DBCA917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4182C-D5BA-04B3-6BBE-74CAE3505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51CAB-ADF0-F612-1BC3-89F5E37E6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6541E-AF49-1C7C-E8E9-8DF9587A7718}"/>
              </a:ext>
            </a:extLst>
          </p:cNvPr>
          <p:cNvSpPr>
            <a:spLocks noGrp="1"/>
          </p:cNvSpPr>
          <p:nvPr>
            <p:ph type="sldNum" sz="quarter" idx="5"/>
          </p:nvPr>
        </p:nvSpPr>
        <p:spPr/>
        <p:txBody>
          <a:bodyPr/>
          <a:lstStyle/>
          <a:p>
            <a:fld id="{F8C071F8-0110-44CB-B1AD-32F308DA789F}" type="slidenum">
              <a:rPr lang="en-US" smtClean="0"/>
              <a:t>38</a:t>
            </a:fld>
            <a:endParaRPr lang="en-US"/>
          </a:p>
        </p:txBody>
      </p:sp>
    </p:spTree>
    <p:extLst>
      <p:ext uri="{BB962C8B-B14F-4D97-AF65-F5344CB8AC3E}">
        <p14:creationId xmlns:p14="http://schemas.microsoft.com/office/powerpoint/2010/main" val="2384928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64866-E09B-F578-3E5E-7DBDD3A2DE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65F52E3-7F74-B2A8-7E67-45D51C44F97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ABA4790C-FC0A-41AA-9388-3A18E3CE81D6}"/>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0B29E924-9795-B20E-14B9-E7940096B0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89922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9071C-A787-8921-EDF6-7FDAC0E07C8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1FE8CF-82D2-C8A2-765A-A543CF15D56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FBF01AB6-CE71-8871-480D-9947AF431176}"/>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7034053C-4C68-F1C5-1EEE-130D92192E5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35344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EAD84-B9BE-4768-DB98-5E6231DC2AD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4A6904C-906C-DC1A-8225-C5C0185F6EC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4D8C1F31-2DDC-A531-1290-2F09DCAC4AFC}"/>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0967323C-7184-6ED7-50B5-39DB72A17AB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50623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902B9-7276-3239-4460-321F7413E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D8FED12-1BF5-C639-DF17-9411B85AC19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565D3810-7E97-FB8D-130E-ED0D6DA6306D}"/>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3F6F2E6C-5E23-B60E-99DF-2E1EB6B5763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16361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18B52-FEC4-5891-9AA2-2D409A2EF1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BB40441-8E60-5851-62C2-1AE0736EA03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2EF2535F-A16D-7F56-5D9B-1B465DF2FCBA}"/>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6F9814BD-A672-1A05-6672-57C9538B52F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86155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89087-F248-F3AE-AD0B-465B8F5B46A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3209CC6-73DF-8214-9235-CC7E99B330FF}"/>
              </a:ext>
            </a:extLst>
          </p:cNvPr>
          <p:cNvSpPr>
            <a:spLocks noGrp="1" noChangeArrowheads="1"/>
          </p:cNvSpPr>
          <p:nvPr>
            <p:ph type="body" idx="1"/>
          </p:nvPr>
        </p:nvSpPr>
        <p:spPr>
          <a:xfrm>
            <a:off x="1066801" y="2057400"/>
            <a:ext cx="7010400" cy="25908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61AF3369-662B-DDDB-49F1-B4A02191E06F}"/>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02AEECB-B5E4-D518-D639-6F5C87F364D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98717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FFCF-6D71-2242-08EB-C9EB247B9FC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7DC63F-14BB-58E4-5186-F5F1FEA606FC}"/>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C47C69F-A79C-3328-F308-8AB6B7FEF41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0C3142A-DFC6-7BEA-F69A-BF9D0C234F65}"/>
              </a:ext>
            </a:extLst>
          </p:cNvPr>
          <p:cNvSpPr txBox="1">
            <a:spLocks noChangeArrowheads="1"/>
          </p:cNvSpPr>
          <p:nvPr/>
        </p:nvSpPr>
        <p:spPr bwMode="auto">
          <a:xfrm>
            <a:off x="2738438"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233922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93D78-8861-ED48-E877-325BD9DF082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9E51149-24B8-3C39-428C-5F9872100399}"/>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561920C-8DDF-723B-C3A7-F8AEC6E5DE4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37111F1-8CA2-AD62-26EA-E5EC8337F104}"/>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1515939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16:35-36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Rulers’ Decision</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(35)</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report (36)</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44674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85D5E-1006-5DA3-50B7-73895010E93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1C80BA9-9A44-BB48-D4B0-D5BA6E323003}"/>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16:35-36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Rulers’ Decision</a:t>
            </a:r>
          </a:p>
        </p:txBody>
      </p:sp>
      <p:sp>
        <p:nvSpPr>
          <p:cNvPr id="161795" name="Rectangle 3">
            <a:extLst>
              <a:ext uri="{FF2B5EF4-FFF2-40B4-BE49-F238E27FC236}">
                <a16:creationId xmlns:a16="http://schemas.microsoft.com/office/drawing/2014/main" id="{384F9E92-18B8-13B5-AB7C-6AFC6926D1D0}"/>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Timing (35)</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report (36)</a:t>
            </a:r>
          </a:p>
        </p:txBody>
      </p:sp>
      <p:pic>
        <p:nvPicPr>
          <p:cNvPr id="2" name="Picture 1">
            <a:extLst>
              <a:ext uri="{FF2B5EF4-FFF2-40B4-BE49-F238E27FC236}">
                <a16:creationId xmlns:a16="http://schemas.microsoft.com/office/drawing/2014/main" id="{533D3DB2-BC9E-3E97-2BEE-470775ED7B5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55419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297773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5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Jerusalem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1-7)</a:t>
            </a:r>
            <a:r>
              <a:rPr lang="en-US" sz="3500" dirty="0">
                <a:effectLst>
                  <a:outerShdw blurRad="38100" dist="38100" dir="2700000" algn="tl">
                    <a:srgbClr val="000000">
                      <a:alpha val="43137"/>
                    </a:srgbClr>
                  </a:outerShdw>
                </a:effectLst>
                <a:cs typeface="Calibri" panose="020F0502020204030204" pitchFamily="34" charset="0"/>
              </a:rPr>
              <a:t>, and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8-12)</a:t>
            </a:r>
            <a:r>
              <a:rPr lang="en-US" sz="3500" dirty="0">
                <a:effectLst>
                  <a:outerShdw blurRad="38100" dist="38100" dir="2700000" algn="tl">
                    <a:srgbClr val="000000">
                      <a:alpha val="43137"/>
                    </a:srgbClr>
                  </a:outerShdw>
                </a:effectLst>
                <a:cs typeface="Calibri" panose="020F0502020204030204" pitchFamily="34" charset="0"/>
              </a:rPr>
              <a:t>, and even to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13-28)</a:t>
            </a:r>
            <a:r>
              <a:rPr lang="en-US" sz="35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45E3-9FB0-D840-7573-190E478C8DA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2542B1-B903-51FE-CDA3-CC44C09428E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16:35-36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Rulers’ Decision</a:t>
            </a:r>
          </a:p>
        </p:txBody>
      </p:sp>
      <p:sp>
        <p:nvSpPr>
          <p:cNvPr id="161795" name="Rectangle 3">
            <a:extLst>
              <a:ext uri="{FF2B5EF4-FFF2-40B4-BE49-F238E27FC236}">
                <a16:creationId xmlns:a16="http://schemas.microsoft.com/office/drawing/2014/main" id="{D4D501C4-AD2E-75FC-F58E-8D088C4C1384}"/>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(35)</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report (36)</a:t>
            </a:r>
          </a:p>
        </p:txBody>
      </p:sp>
      <p:pic>
        <p:nvPicPr>
          <p:cNvPr id="2" name="Picture 1">
            <a:extLst>
              <a:ext uri="{FF2B5EF4-FFF2-40B4-BE49-F238E27FC236}">
                <a16:creationId xmlns:a16="http://schemas.microsoft.com/office/drawing/2014/main" id="{531FE5D5-3B97-447A-7648-C412457C15E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16285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EF762-77B6-8EB0-E070-9F748198EA2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E860FD6-133C-7863-1C5C-7290784D6D2D}"/>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DD367F19-CE1B-DFFE-5621-1D0D41035BB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3052826-E9CB-DE92-4037-78FE87E852C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1018338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5181600"/>
          </a:xfrm>
        </p:spPr>
        <p:txBody>
          <a:bodyPr/>
          <a:lstStyle/>
          <a:p>
            <a:pPr marL="0" indent="0" algn="just">
              <a:lnSpc>
                <a:spcPct val="100000"/>
              </a:lnSpc>
              <a:spcBef>
                <a:spcPts val="0"/>
              </a:spcBef>
              <a:spcAft>
                <a:spcPts val="0"/>
              </a:spcAft>
              <a:buNone/>
            </a:pPr>
            <a:r>
              <a:rPr lang="en-US" b="0" i="0" u="none" strike="noStrike" dirty="0">
                <a:effectLst>
                  <a:outerShdw blurRad="38100" dist="38100" dir="2700000" algn="tl">
                    <a:srgbClr val="000000">
                      <a:alpha val="43137"/>
                    </a:srgbClr>
                  </a:outerShdw>
                </a:effectLst>
              </a:rPr>
              <a:t>﻿“What had been done to them was illegal by Roman law. In fact, it violated two specific sets of laws. The first one was called Lex Valeria, which was passed in the year 509 B.C. The second set of laws was called Leges </a:t>
            </a:r>
            <a:r>
              <a:rPr lang="en-US" b="0" i="0" u="none" strike="noStrike" dirty="0" err="1">
                <a:effectLst>
                  <a:outerShdw blurRad="38100" dist="38100" dir="2700000" algn="tl">
                    <a:srgbClr val="000000">
                      <a:alpha val="43137"/>
                    </a:srgbClr>
                  </a:outerShdw>
                </a:effectLst>
              </a:rPr>
              <a:t>Porciae</a:t>
            </a:r>
            <a:r>
              <a:rPr lang="en-US" b="0" i="0" u="none" strike="noStrike" dirty="0">
                <a:effectLst>
                  <a:outerShdw blurRad="38100" dist="38100" dir="2700000" algn="tl">
                    <a:srgbClr val="000000">
                      <a:alpha val="43137"/>
                    </a:srgbClr>
                  </a:outerShdw>
                </a:effectLst>
              </a:rPr>
              <a:t>. Issued between 248 B.C. and 195 B.C., these laws exempted Roman citizens from shameful forms of punishment, such as whipping, beating, or crucifixion. They also guaranteed that Roman citizens had the right to appeal to the tribunes of the plebs. In his speeches against the corrupt governor </a:t>
            </a:r>
            <a:r>
              <a:rPr lang="en-US" b="0" i="0" u="none" strike="noStrike" dirty="0" err="1">
                <a:effectLst>
                  <a:outerShdw blurRad="38100" dist="38100" dir="2700000" algn="tl">
                    <a:srgbClr val="000000">
                      <a:alpha val="43137"/>
                    </a:srgbClr>
                  </a:outerShdw>
                </a:effectLst>
              </a:rPr>
              <a:t>Gaius</a:t>
            </a:r>
            <a:r>
              <a:rPr lang="en-US" b="0" i="0" u="none" strike="noStrike" dirty="0">
                <a:effectLst>
                  <a:outerShdw blurRad="38100" dist="38100" dir="2700000" algn="tl">
                    <a:srgbClr val="000000">
                      <a:alpha val="43137"/>
                    </a:srgbClr>
                  </a:outerShdw>
                </a:effectLst>
              </a:rPr>
              <a:t> </a:t>
            </a:r>
            <a:r>
              <a:rPr lang="en-US" b="0" i="0" u="none" strike="noStrike" dirty="0" err="1">
                <a:effectLst>
                  <a:outerShdw blurRad="38100" dist="38100" dir="2700000" algn="tl">
                    <a:srgbClr val="000000">
                      <a:alpha val="43137"/>
                    </a:srgbClr>
                  </a:outerShdw>
                </a:effectLst>
              </a:rPr>
              <a:t>Verres</a:t>
            </a:r>
            <a:r>
              <a:rPr lang="en-US" b="0" i="0" u="none" strike="noStrike" dirty="0">
                <a:effectLst>
                  <a:outerShdw blurRad="38100" dist="38100" dir="2700000" algn="tl">
                    <a:srgbClr val="000000">
                      <a:alpha val="43137"/>
                    </a:srgbClr>
                  </a:outerShdw>
                </a:effectLst>
              </a:rPr>
              <a:t>, Cicero wrote: ‘To fetter a Roman citizen was a crime, to scourge him was a scandal, to slay him – parricide.’ It was a crime to inflict blows on a Roman citizen, and the law protected a Roman citizen from scourging for any reason whatsoever. At the same time, it was a capital offense to make a false claim of Roman citizenship.”</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355-56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775450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4294967295"/>
          </p:nvPr>
        </p:nvSpPr>
        <p:spPr>
          <a:xfrm>
            <a:off x="609600" y="0"/>
            <a:ext cx="10972800" cy="4876800"/>
          </a:xfrm>
        </p:spPr>
        <p:txBody>
          <a:bodyPr/>
          <a:lstStyle/>
          <a:p>
            <a:pPr marL="0" indent="0" algn="ctr" defTabSz="685783" eaLnBrk="0" hangingPunct="0">
              <a:lnSpc>
                <a:spcPct val="100000"/>
              </a:lnSpc>
              <a:spcBef>
                <a:spcPct val="0"/>
              </a:spcBef>
              <a:spcAft>
                <a:spcPts val="900"/>
              </a:spcAft>
              <a:buClrTx/>
              <a:buSzTx/>
              <a:buNone/>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Romans 13:3-5</a:t>
            </a:r>
          </a:p>
          <a:p>
            <a:pPr marL="0" lvl="0" indent="0" algn="just" eaLnBrk="1" hangingPunct="1">
              <a:lnSpc>
                <a:spcPct val="100000"/>
              </a:lnSpc>
              <a:spcBef>
                <a:spcPct val="0"/>
              </a:spcBef>
              <a:buClrTx/>
              <a:buSzTx/>
              <a:buNone/>
              <a:defRPr/>
            </a:pP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“For rulers are not a cause of fear for good behavior, but for evil. Do you want to have no fear of authority? Do what is good and you will have praise from the same; for it [government] is a minister of God to you for good. But if you do what is evil, be afraid; for it [government] does not bear the sword for nothing; for it [government] is a minister of God, an avenger who brings wrath on the one who practices evil.”</a:t>
            </a:r>
          </a:p>
        </p:txBody>
      </p:sp>
    </p:spTree>
    <p:extLst>
      <p:ext uri="{BB962C8B-B14F-4D97-AF65-F5344CB8AC3E}">
        <p14:creationId xmlns:p14="http://schemas.microsoft.com/office/powerpoint/2010/main" val="1600690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4294967295"/>
          </p:nvPr>
        </p:nvSpPr>
        <p:spPr>
          <a:xfrm>
            <a:off x="609600" y="27039"/>
            <a:ext cx="10972800" cy="2971800"/>
          </a:xfrm>
        </p:spPr>
        <p:txBody>
          <a:bodyPr/>
          <a:lstStyle/>
          <a:p>
            <a:pPr marL="0" indent="0" algn="ctr" defTabSz="685783" eaLnBrk="0" hangingPunct="0">
              <a:lnSpc>
                <a:spcPct val="100000"/>
              </a:lnSpc>
              <a:spcBef>
                <a:spcPct val="0"/>
              </a:spcBef>
              <a:spcAft>
                <a:spcPts val="900"/>
              </a:spcAft>
              <a:buNone/>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Peter 2:13-14</a:t>
            </a:r>
          </a:p>
          <a:p>
            <a:pPr marL="0" lvl="0" indent="0" algn="just" eaLnBrk="1" hangingPunct="1">
              <a:lnSpc>
                <a:spcPct val="100000"/>
              </a:lnSpc>
              <a:spcBef>
                <a:spcPct val="0"/>
              </a:spcBef>
              <a:buClrTx/>
              <a:buSzTx/>
              <a:buNone/>
              <a:defRPr/>
            </a:pP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a:t>
            </a:r>
            <a:r>
              <a:rPr lang="en-US" sz="36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Submit</a:t>
            </a: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yourselves for the Lord’s sake to every human institution, whether to a king as the one in authority, or to governors as sent by him for the punishment of evildoers and the praise of those who do right.”</a:t>
            </a:r>
          </a:p>
        </p:txBody>
      </p:sp>
      <p:pic>
        <p:nvPicPr>
          <p:cNvPr id="2" name="Picture 1">
            <a:extLst>
              <a:ext uri="{FF2B5EF4-FFF2-40B4-BE49-F238E27FC236}">
                <a16:creationId xmlns:a16="http://schemas.microsoft.com/office/drawing/2014/main" id="{F83C84C2-2A39-4CAA-B97B-CD7D316B4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5255" y="30480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5730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dirty="0">
                <a:solidFill>
                  <a:srgbClr val="00FFFF"/>
                </a:solidFill>
                <a:latin typeface="Calibri" panose="020F0502020204030204" pitchFamily="34" charset="0"/>
                <a:cs typeface="Calibri" panose="020F0502020204030204" pitchFamily="34" charset="0"/>
              </a:rPr>
              <a:t>Principles of Civil Disobedience</a:t>
            </a:r>
          </a:p>
        </p:txBody>
      </p:sp>
      <p:sp>
        <p:nvSpPr>
          <p:cNvPr id="3" name="Content Placeholder 2"/>
          <p:cNvSpPr>
            <a:spLocks noGrp="1"/>
          </p:cNvSpPr>
          <p:nvPr>
            <p:ph idx="1"/>
          </p:nvPr>
        </p:nvSpPr>
        <p:spPr>
          <a:xfrm>
            <a:off x="609600" y="1600201"/>
            <a:ext cx="10972800" cy="2895599"/>
          </a:xfrm>
        </p:spPr>
        <p:txBody>
          <a:bodyPr/>
          <a:lstStyle/>
          <a:p>
            <a:pPr marL="457200" lvl="1" indent="-457200"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“Crystal” clear conflict between the laws of man and God</a:t>
            </a:r>
          </a:p>
          <a:p>
            <a:pPr marL="457200" lvl="1" indent="-457200"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Exhaustion of all creative legal remedies</a:t>
            </a:r>
          </a:p>
          <a:p>
            <a:pPr marL="457200" lvl="1" indent="-457200"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A willingness to “pay the consequences”</a:t>
            </a:r>
          </a:p>
          <a:p>
            <a:pPr marL="457200" lvl="1" indent="-457200"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Maintaining of respect for civil authorities</a:t>
            </a:r>
          </a:p>
        </p:txBody>
      </p:sp>
      <p:pic>
        <p:nvPicPr>
          <p:cNvPr id="5" name="Picture 4"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31612" y="4648200"/>
            <a:ext cx="472877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080909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148331024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latin typeface="Calibri" panose="020F0502020204030204" pitchFamily="34" charset="0"/>
                <a:cs typeface="Calibri" panose="020F0502020204030204" pitchFamily="34" charset="0"/>
              </a:rPr>
              <a:t>Chiasm in “Aramaic” ( Dan. 2-7)</a:t>
            </a:r>
          </a:p>
          <a:p>
            <a:pPr marL="533400" indent="-533400" eaLnBrk="1" hangingPunct="1">
              <a:lnSpc>
                <a:spcPct val="90000"/>
              </a:lnSpc>
              <a:buNone/>
              <a:defRPr/>
            </a:pPr>
            <a:r>
              <a:rPr lang="en-US" sz="3200" dirty="0">
                <a:solidFill>
                  <a:srgbClr val="00FFFF"/>
                </a:solidFill>
                <a:latin typeface="Calibri" panose="020F0502020204030204" pitchFamily="34" charset="0"/>
                <a:cs typeface="Calibri" panose="020F0502020204030204" pitchFamily="34" charset="0"/>
              </a:rPr>
              <a:t>1.</a:t>
            </a:r>
            <a:r>
              <a:rPr lang="en-US" sz="3200" dirty="0">
                <a:latin typeface="Calibri" panose="020F0502020204030204" pitchFamily="34" charset="0"/>
                <a:cs typeface="Calibri" panose="020F0502020204030204" pitchFamily="34" charset="0"/>
              </a:rPr>
              <a:t> Gentile History (2)</a:t>
            </a:r>
          </a:p>
          <a:p>
            <a:pPr marL="952500" lvl="1" indent="-495300" eaLnBrk="1" hangingPunct="1">
              <a:lnSpc>
                <a:spcPct val="90000"/>
              </a:lnSpc>
              <a:buNone/>
              <a:defRPr/>
            </a:pPr>
            <a:r>
              <a:rPr lang="en-US" sz="3200" dirty="0">
                <a:solidFill>
                  <a:srgbClr val="CC66FF"/>
                </a:solidFill>
                <a:latin typeface="Calibri" panose="020F0502020204030204" pitchFamily="34" charset="0"/>
                <a:cs typeface="Calibri" panose="020F0502020204030204" pitchFamily="34" charset="0"/>
              </a:rPr>
              <a:t>2.</a:t>
            </a:r>
            <a:r>
              <a:rPr lang="en-US" sz="3200" dirty="0">
                <a:latin typeface="Calibri" panose="020F0502020204030204" pitchFamily="34" charset="0"/>
                <a:cs typeface="Calibri" panose="020F0502020204030204" pitchFamily="34" charset="0"/>
              </a:rPr>
              <a:t> Protection (3)</a:t>
            </a:r>
          </a:p>
          <a:p>
            <a:pPr marL="1371600" lvl="2" indent="-457200" eaLnBrk="1" hangingPunct="1">
              <a:lnSpc>
                <a:spcPct val="90000"/>
              </a:lnSpc>
              <a:buNone/>
              <a:defRPr/>
            </a:pPr>
            <a:r>
              <a:rPr lang="en-US" sz="3200" dirty="0">
                <a:solidFill>
                  <a:srgbClr val="00FF00"/>
                </a:solidFill>
                <a:latin typeface="Calibri" panose="020F0502020204030204" pitchFamily="34" charset="0"/>
                <a:cs typeface="Calibri" panose="020F0502020204030204" pitchFamily="34" charset="0"/>
              </a:rPr>
              <a:t>3.</a:t>
            </a:r>
            <a:r>
              <a:rPr lang="en-US" sz="3200" dirty="0">
                <a:latin typeface="Calibri" panose="020F0502020204030204" pitchFamily="34" charset="0"/>
                <a:cs typeface="Calibri" panose="020F0502020204030204" pitchFamily="34" charset="0"/>
              </a:rPr>
              <a:t> Revelation to a gentile king (4)</a:t>
            </a:r>
            <a:endParaRPr lang="en-US" sz="3200" b="1" dirty="0">
              <a:latin typeface="Calibri" panose="020F0502020204030204" pitchFamily="34" charset="0"/>
              <a:cs typeface="Calibri" panose="020F0502020204030204" pitchFamily="34" charset="0"/>
            </a:endParaRPr>
          </a:p>
          <a:p>
            <a:pPr marL="1371600" lvl="2" indent="-457200" eaLnBrk="1" hangingPunct="1">
              <a:lnSpc>
                <a:spcPct val="90000"/>
              </a:lnSpc>
              <a:buNone/>
              <a:defRPr/>
            </a:pPr>
            <a:r>
              <a:rPr lang="en-US" sz="3200" dirty="0">
                <a:solidFill>
                  <a:srgbClr val="00FF00"/>
                </a:solidFill>
                <a:latin typeface="Calibri" panose="020F0502020204030204" pitchFamily="34" charset="0"/>
                <a:cs typeface="Calibri" panose="020F0502020204030204" pitchFamily="34" charset="0"/>
              </a:rPr>
              <a:t>3. </a:t>
            </a:r>
            <a:r>
              <a:rPr lang="en-US" sz="3200" dirty="0">
                <a:latin typeface="Calibri" panose="020F0502020204030204" pitchFamily="34" charset="0"/>
                <a:cs typeface="Calibri" panose="020F0502020204030204" pitchFamily="34" charset="0"/>
              </a:rPr>
              <a:t>Revelation to a gentile king (5)</a:t>
            </a:r>
          </a:p>
          <a:p>
            <a:pPr marL="952500" lvl="1" indent="-495300" eaLnBrk="1" hangingPunct="1">
              <a:lnSpc>
                <a:spcPct val="90000"/>
              </a:lnSpc>
              <a:buNone/>
              <a:defRPr/>
            </a:pPr>
            <a:r>
              <a:rPr lang="en-US" sz="3200" dirty="0">
                <a:solidFill>
                  <a:srgbClr val="CC66FF"/>
                </a:solidFill>
                <a:latin typeface="Calibri" panose="020F0502020204030204" pitchFamily="34" charset="0"/>
                <a:cs typeface="Calibri" panose="020F0502020204030204" pitchFamily="34" charset="0"/>
              </a:rPr>
              <a:t>2.</a:t>
            </a:r>
            <a:r>
              <a:rPr lang="en-US" sz="3200" dirty="0">
                <a:latin typeface="Calibri" panose="020F0502020204030204" pitchFamily="34" charset="0"/>
                <a:cs typeface="Calibri" panose="020F0502020204030204" pitchFamily="34" charset="0"/>
              </a:rPr>
              <a:t> Protection (6)</a:t>
            </a:r>
          </a:p>
          <a:p>
            <a:pPr marL="533400" indent="-533400" eaLnBrk="1" hangingPunct="1">
              <a:lnSpc>
                <a:spcPct val="90000"/>
              </a:lnSpc>
              <a:buNone/>
              <a:defRPr/>
            </a:pPr>
            <a:r>
              <a:rPr lang="en-US" sz="3200" dirty="0">
                <a:solidFill>
                  <a:srgbClr val="00FFFF"/>
                </a:solidFill>
                <a:latin typeface="Calibri" panose="020F0502020204030204" pitchFamily="34" charset="0"/>
                <a:cs typeface="Calibri" panose="020F0502020204030204" pitchFamily="34" charset="0"/>
              </a:rPr>
              <a:t>1.</a:t>
            </a:r>
            <a:r>
              <a:rPr lang="en-US" sz="3200" dirty="0">
                <a:latin typeface="Calibri" panose="020F0502020204030204" pitchFamily="34" charset="0"/>
                <a:cs typeface="Calibri" panose="020F0502020204030204" pitchFamily="34" charset="0"/>
              </a:rPr>
              <a:t> Gentile history (7)</a:t>
            </a:r>
          </a:p>
          <a:p>
            <a:pPr marL="533400" indent="-533400" eaLnBrk="1" hangingPunct="1">
              <a:lnSpc>
                <a:spcPct val="90000"/>
              </a:lnSpc>
              <a:buNone/>
              <a:defRPr/>
            </a:pPr>
            <a:endParaRPr lang="en-US" dirty="0"/>
          </a:p>
        </p:txBody>
      </p:sp>
      <p:grpSp>
        <p:nvGrpSpPr>
          <p:cNvPr id="4" name="Group 2"/>
          <p:cNvGrpSpPr>
            <a:grpSpLocks/>
          </p:cNvGrpSpPr>
          <p:nvPr/>
        </p:nvGrpSpPr>
        <p:grpSpPr bwMode="auto">
          <a:xfrm>
            <a:off x="1828800" y="2743676"/>
            <a:ext cx="1752600" cy="2742724"/>
            <a:chOff x="672" y="1152"/>
            <a:chExt cx="1104" cy="2215"/>
          </a:xfrm>
        </p:grpSpPr>
        <p:sp>
          <p:nvSpPr>
            <p:cNvPr id="5" name="Line 3"/>
            <p:cNvSpPr>
              <a:spLocks noChangeShapeType="1"/>
            </p:cNvSpPr>
            <p:nvPr/>
          </p:nvSpPr>
          <p:spPr bwMode="auto">
            <a:xfrm>
              <a:off x="720" y="1152"/>
              <a:ext cx="1056" cy="2215"/>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152"/>
              <a:ext cx="1056" cy="2215"/>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pic>
        <p:nvPicPr>
          <p:cNvPr id="7" name="Picture 2"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28829"/>
            <a:ext cx="2819400" cy="10903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Grp="1" noChangeArrowheads="1"/>
          </p:cNvSpPr>
          <p:nvPr>
            <p:ph type="title"/>
          </p:nvPr>
        </p:nvSpPr>
        <p:spPr>
          <a:xfrm>
            <a:off x="3962400" y="228600"/>
            <a:ext cx="4267200" cy="1143000"/>
          </a:xfrm>
        </p:spPr>
        <p:txBody>
          <a:bodyPr/>
          <a:lstStyle/>
          <a:p>
            <a:pPr algn="ctr" eaLnBrk="1" hangingPunct="1"/>
            <a:r>
              <a:rPr lang="en-US" altLang="en-US" sz="4000" dirty="0">
                <a:solidFill>
                  <a:srgbClr val="00FFFF"/>
                </a:solidFill>
                <a:latin typeface="Calibri" panose="020F0502020204030204" pitchFamily="34" charset="0"/>
                <a:cs typeface="Calibri" panose="020F0502020204030204" pitchFamily="34" charset="0"/>
              </a:rPr>
              <a:t>Synthetic Outline</a:t>
            </a:r>
          </a:p>
        </p:txBody>
      </p:sp>
      <p:pic>
        <p:nvPicPr>
          <p:cNvPr id="2" name="Picture 2" descr="http://slbc.org/wp-content/uploads/2014/09/Book-of-Daniel-weppage.jpg">
            <a:extLst>
              <a:ext uri="{FF2B5EF4-FFF2-40B4-BE49-F238E27FC236}">
                <a16:creationId xmlns:a16="http://schemas.microsoft.com/office/drawing/2014/main" id="{DE8EB736-E1F0-F84E-DDD8-22EFA72C63B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86800" y="5410200"/>
            <a:ext cx="2819400" cy="109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268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DBF88-AC6D-E4B1-59D1-B6CAE2A55C22}"/>
            </a:ext>
          </a:extLst>
        </p:cNvPr>
        <p:cNvGrpSpPr/>
        <p:nvPr/>
      </p:nvGrpSpPr>
      <p:grpSpPr>
        <a:xfrm>
          <a:off x="0" y="0"/>
          <a:ext cx="0" cy="0"/>
          <a:chOff x="0" y="0"/>
          <a:chExt cx="0" cy="0"/>
        </a:xfrm>
      </p:grpSpPr>
      <p:sp>
        <p:nvSpPr>
          <p:cNvPr id="12295" name="Rectangle 7">
            <a:extLst>
              <a:ext uri="{FF2B5EF4-FFF2-40B4-BE49-F238E27FC236}">
                <a16:creationId xmlns:a16="http://schemas.microsoft.com/office/drawing/2014/main" id="{E06715E5-4CF8-F8CF-737B-EBE69CB6E00E}"/>
              </a:ext>
            </a:extLst>
          </p:cNvPr>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latin typeface="Calibri" panose="020F0502020204030204" pitchFamily="34" charset="0"/>
                <a:cs typeface="Calibri" panose="020F0502020204030204" pitchFamily="34" charset="0"/>
              </a:rPr>
              <a:t>Chiasm in “Aramaic” ( Dan. 2-7)</a:t>
            </a:r>
          </a:p>
          <a:p>
            <a:pPr marL="533400" indent="-533400" eaLnBrk="1" hangingPunct="1">
              <a:lnSpc>
                <a:spcPct val="90000"/>
              </a:lnSpc>
              <a:buNone/>
              <a:defRPr/>
            </a:pPr>
            <a:r>
              <a:rPr lang="en-US" sz="3200" dirty="0">
                <a:solidFill>
                  <a:srgbClr val="00FFFF"/>
                </a:solidFill>
                <a:latin typeface="Calibri" panose="020F0502020204030204" pitchFamily="34" charset="0"/>
                <a:cs typeface="Calibri" panose="020F0502020204030204" pitchFamily="34" charset="0"/>
              </a:rPr>
              <a:t>1.</a:t>
            </a:r>
            <a:r>
              <a:rPr lang="en-US" sz="3200" dirty="0">
                <a:latin typeface="Calibri" panose="020F0502020204030204" pitchFamily="34" charset="0"/>
                <a:cs typeface="Calibri" panose="020F0502020204030204" pitchFamily="34" charset="0"/>
              </a:rPr>
              <a:t> Gentile History (2)</a:t>
            </a:r>
          </a:p>
          <a:p>
            <a:pPr marL="952500" lvl="1" indent="-495300" eaLnBrk="1" hangingPunct="1">
              <a:lnSpc>
                <a:spcPct val="90000"/>
              </a:lnSpc>
              <a:buNone/>
              <a:defRPr/>
            </a:pPr>
            <a:r>
              <a:rPr lang="en-US" sz="3200" dirty="0">
                <a:solidFill>
                  <a:srgbClr val="CC66FF"/>
                </a:solidFill>
                <a:latin typeface="Calibri" panose="020F0502020204030204" pitchFamily="34" charset="0"/>
                <a:cs typeface="Calibri" panose="020F0502020204030204" pitchFamily="34" charset="0"/>
              </a:rPr>
              <a:t>2.</a:t>
            </a:r>
            <a:r>
              <a:rPr lang="en-US" sz="3200" dirty="0">
                <a:latin typeface="Calibri" panose="020F0502020204030204" pitchFamily="34" charset="0"/>
                <a:cs typeface="Calibri" panose="020F0502020204030204" pitchFamily="34" charset="0"/>
              </a:rPr>
              <a:t> </a:t>
            </a:r>
            <a:r>
              <a:rPr lang="en-US" sz="3200" b="1" u="sng" dirty="0">
                <a:solidFill>
                  <a:srgbClr val="FFFFCC"/>
                </a:solidFill>
                <a:latin typeface="Calibri" panose="020F0502020204030204" pitchFamily="34" charset="0"/>
                <a:cs typeface="Calibri" panose="020F0502020204030204" pitchFamily="34" charset="0"/>
              </a:rPr>
              <a:t>Protection (3)</a:t>
            </a:r>
          </a:p>
          <a:p>
            <a:pPr marL="1371600" lvl="2" indent="-457200" eaLnBrk="1" hangingPunct="1">
              <a:lnSpc>
                <a:spcPct val="90000"/>
              </a:lnSpc>
              <a:buNone/>
              <a:defRPr/>
            </a:pPr>
            <a:r>
              <a:rPr lang="en-US" sz="3200" dirty="0">
                <a:solidFill>
                  <a:srgbClr val="00FF00"/>
                </a:solidFill>
                <a:latin typeface="Calibri" panose="020F0502020204030204" pitchFamily="34" charset="0"/>
                <a:cs typeface="Calibri" panose="020F0502020204030204" pitchFamily="34" charset="0"/>
              </a:rPr>
              <a:t>3.</a:t>
            </a:r>
            <a:r>
              <a:rPr lang="en-US" sz="3200" dirty="0">
                <a:latin typeface="Calibri" panose="020F0502020204030204" pitchFamily="34" charset="0"/>
                <a:cs typeface="Calibri" panose="020F0502020204030204" pitchFamily="34" charset="0"/>
              </a:rPr>
              <a:t> Revelation to a gentile king (4)</a:t>
            </a:r>
            <a:endParaRPr lang="en-US" sz="3200" b="1" dirty="0">
              <a:latin typeface="Calibri" panose="020F0502020204030204" pitchFamily="34" charset="0"/>
              <a:cs typeface="Calibri" panose="020F0502020204030204" pitchFamily="34" charset="0"/>
            </a:endParaRPr>
          </a:p>
          <a:p>
            <a:pPr marL="1371600" lvl="2" indent="-457200" eaLnBrk="1" hangingPunct="1">
              <a:lnSpc>
                <a:spcPct val="90000"/>
              </a:lnSpc>
              <a:buNone/>
              <a:defRPr/>
            </a:pPr>
            <a:r>
              <a:rPr lang="en-US" sz="3200" dirty="0">
                <a:solidFill>
                  <a:srgbClr val="00FF00"/>
                </a:solidFill>
                <a:latin typeface="Calibri" panose="020F0502020204030204" pitchFamily="34" charset="0"/>
                <a:cs typeface="Calibri" panose="020F0502020204030204" pitchFamily="34" charset="0"/>
              </a:rPr>
              <a:t>3. </a:t>
            </a:r>
            <a:r>
              <a:rPr lang="en-US" sz="3200" dirty="0">
                <a:latin typeface="Calibri" panose="020F0502020204030204" pitchFamily="34" charset="0"/>
                <a:cs typeface="Calibri" panose="020F0502020204030204" pitchFamily="34" charset="0"/>
              </a:rPr>
              <a:t>Revelation to a gentile king (5)</a:t>
            </a:r>
          </a:p>
          <a:p>
            <a:pPr marL="952500" lvl="1" indent="-495300" eaLnBrk="1" hangingPunct="1">
              <a:lnSpc>
                <a:spcPct val="90000"/>
              </a:lnSpc>
              <a:buNone/>
              <a:defRPr/>
            </a:pPr>
            <a:r>
              <a:rPr lang="en-US" sz="3200" dirty="0">
                <a:solidFill>
                  <a:srgbClr val="CC66FF"/>
                </a:solidFill>
                <a:latin typeface="Calibri" panose="020F0502020204030204" pitchFamily="34" charset="0"/>
                <a:cs typeface="Calibri" panose="020F0502020204030204" pitchFamily="34" charset="0"/>
              </a:rPr>
              <a:t>2.</a:t>
            </a:r>
            <a:r>
              <a:rPr lang="en-US" sz="3200" dirty="0">
                <a:latin typeface="Calibri" panose="020F0502020204030204" pitchFamily="34" charset="0"/>
                <a:cs typeface="Calibri" panose="020F0502020204030204" pitchFamily="34" charset="0"/>
              </a:rPr>
              <a:t> </a:t>
            </a:r>
            <a:r>
              <a:rPr lang="en-US" sz="3200" b="1" u="sng" dirty="0">
                <a:solidFill>
                  <a:srgbClr val="FFFFCC"/>
                </a:solidFill>
                <a:latin typeface="Calibri" panose="020F0502020204030204" pitchFamily="34" charset="0"/>
                <a:cs typeface="Calibri" panose="020F0502020204030204" pitchFamily="34" charset="0"/>
              </a:rPr>
              <a:t>Protection (6)</a:t>
            </a:r>
          </a:p>
          <a:p>
            <a:pPr marL="533400" indent="-533400" eaLnBrk="1" hangingPunct="1">
              <a:lnSpc>
                <a:spcPct val="90000"/>
              </a:lnSpc>
              <a:buNone/>
              <a:defRPr/>
            </a:pPr>
            <a:r>
              <a:rPr lang="en-US" sz="3200" dirty="0">
                <a:solidFill>
                  <a:srgbClr val="00FFFF"/>
                </a:solidFill>
                <a:latin typeface="Calibri" panose="020F0502020204030204" pitchFamily="34" charset="0"/>
                <a:cs typeface="Calibri" panose="020F0502020204030204" pitchFamily="34" charset="0"/>
              </a:rPr>
              <a:t>1.</a:t>
            </a:r>
            <a:r>
              <a:rPr lang="en-US" sz="3200" dirty="0">
                <a:latin typeface="Calibri" panose="020F0502020204030204" pitchFamily="34" charset="0"/>
                <a:cs typeface="Calibri" panose="020F0502020204030204" pitchFamily="34" charset="0"/>
              </a:rPr>
              <a:t> Gentile history (7)</a:t>
            </a:r>
          </a:p>
          <a:p>
            <a:pPr marL="533400" indent="-533400" eaLnBrk="1" hangingPunct="1">
              <a:lnSpc>
                <a:spcPct val="90000"/>
              </a:lnSpc>
              <a:buNone/>
              <a:defRPr/>
            </a:pPr>
            <a:endParaRPr lang="en-US" dirty="0"/>
          </a:p>
        </p:txBody>
      </p:sp>
      <p:grpSp>
        <p:nvGrpSpPr>
          <p:cNvPr id="4" name="Group 2">
            <a:extLst>
              <a:ext uri="{FF2B5EF4-FFF2-40B4-BE49-F238E27FC236}">
                <a16:creationId xmlns:a16="http://schemas.microsoft.com/office/drawing/2014/main" id="{77D0C5D8-8390-8A28-9FC1-A10F8CAC9D0B}"/>
              </a:ext>
            </a:extLst>
          </p:cNvPr>
          <p:cNvGrpSpPr>
            <a:grpSpLocks/>
          </p:cNvGrpSpPr>
          <p:nvPr/>
        </p:nvGrpSpPr>
        <p:grpSpPr bwMode="auto">
          <a:xfrm>
            <a:off x="1828800" y="2743676"/>
            <a:ext cx="1752600" cy="2742724"/>
            <a:chOff x="672" y="1152"/>
            <a:chExt cx="1104" cy="2215"/>
          </a:xfrm>
        </p:grpSpPr>
        <p:sp>
          <p:nvSpPr>
            <p:cNvPr id="5" name="Line 3">
              <a:extLst>
                <a:ext uri="{FF2B5EF4-FFF2-40B4-BE49-F238E27FC236}">
                  <a16:creationId xmlns:a16="http://schemas.microsoft.com/office/drawing/2014/main" id="{AB30E75F-D543-FAE1-3C16-38FA7F1C9607}"/>
                </a:ext>
              </a:extLst>
            </p:cNvPr>
            <p:cNvSpPr>
              <a:spLocks noChangeShapeType="1"/>
            </p:cNvSpPr>
            <p:nvPr/>
          </p:nvSpPr>
          <p:spPr bwMode="auto">
            <a:xfrm>
              <a:off x="720" y="1152"/>
              <a:ext cx="1056" cy="2215"/>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a:extLst>
                <a:ext uri="{FF2B5EF4-FFF2-40B4-BE49-F238E27FC236}">
                  <a16:creationId xmlns:a16="http://schemas.microsoft.com/office/drawing/2014/main" id="{F81B858D-4957-566C-AC99-9DB7792DAA5B}"/>
                </a:ext>
              </a:extLst>
            </p:cNvPr>
            <p:cNvSpPr>
              <a:spLocks noChangeShapeType="1"/>
            </p:cNvSpPr>
            <p:nvPr/>
          </p:nvSpPr>
          <p:spPr bwMode="auto">
            <a:xfrm flipH="1">
              <a:off x="672" y="1152"/>
              <a:ext cx="1056" cy="2215"/>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pic>
        <p:nvPicPr>
          <p:cNvPr id="7" name="Picture 2" descr="http://slbc.org/wp-content/uploads/2014/09/Book-of-Daniel-weppage.jpg">
            <a:extLst>
              <a:ext uri="{FF2B5EF4-FFF2-40B4-BE49-F238E27FC236}">
                <a16:creationId xmlns:a16="http://schemas.microsoft.com/office/drawing/2014/main" id="{3463FD01-F9DF-FCEF-C6ED-A20487EBA9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28829"/>
            <a:ext cx="2819400" cy="10903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A5501A24-EB06-0547-757C-D1A9BC22842A}"/>
              </a:ext>
            </a:extLst>
          </p:cNvPr>
          <p:cNvSpPr>
            <a:spLocks noGrp="1" noChangeArrowheads="1"/>
          </p:cNvSpPr>
          <p:nvPr>
            <p:ph type="title"/>
          </p:nvPr>
        </p:nvSpPr>
        <p:spPr>
          <a:xfrm>
            <a:off x="3962400" y="228600"/>
            <a:ext cx="4267200" cy="1143000"/>
          </a:xfrm>
        </p:spPr>
        <p:txBody>
          <a:bodyPr/>
          <a:lstStyle/>
          <a:p>
            <a:pPr algn="ctr" eaLnBrk="1" hangingPunct="1"/>
            <a:r>
              <a:rPr lang="en-US" altLang="en-US" sz="4000" dirty="0">
                <a:solidFill>
                  <a:srgbClr val="00FFFF"/>
                </a:solidFill>
                <a:latin typeface="Calibri" panose="020F0502020204030204" pitchFamily="34" charset="0"/>
                <a:cs typeface="Calibri" panose="020F0502020204030204" pitchFamily="34" charset="0"/>
              </a:rPr>
              <a:t>Synthetic Outline</a:t>
            </a:r>
          </a:p>
        </p:txBody>
      </p:sp>
      <p:pic>
        <p:nvPicPr>
          <p:cNvPr id="2" name="Picture 2" descr="http://slbc.org/wp-content/uploads/2014/09/Book-of-Daniel-weppage.jpg">
            <a:extLst>
              <a:ext uri="{FF2B5EF4-FFF2-40B4-BE49-F238E27FC236}">
                <a16:creationId xmlns:a16="http://schemas.microsoft.com/office/drawing/2014/main" id="{6F79B881-C479-A984-0745-3580447013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86800" y="5410200"/>
            <a:ext cx="2819400" cy="109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716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EE2455A0-32D0-0B4A-67C8-BA22E52CF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10B71-3932-1CA6-611E-13882A54EF5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5D9ABFC-F678-D7C9-195B-43DA8FBCA0B9}"/>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EACCBC9-D270-EE35-32A7-A906828958B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C4FA57B-C16E-879D-8BE1-9214FDF6FB89}"/>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2045182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16:38-39</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Leaders’ Response</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Fear (38)</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Escort &amp; beseeching (39)</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3429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11DCA-2B92-471E-9506-126989AD05D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6EF503D-E3D2-7B62-D9BE-E260DEDFAB9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16:38-39</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Leaders’ Response</a:t>
            </a:r>
          </a:p>
        </p:txBody>
      </p:sp>
      <p:sp>
        <p:nvSpPr>
          <p:cNvPr id="161795" name="Rectangle 3">
            <a:extLst>
              <a:ext uri="{FF2B5EF4-FFF2-40B4-BE49-F238E27FC236}">
                <a16:creationId xmlns:a16="http://schemas.microsoft.com/office/drawing/2014/main" id="{4323C8EA-4B7B-770C-ED7A-A1DF7C97389B}"/>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Fear (38)</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Escort &amp; beseeching (39)</a:t>
            </a:r>
          </a:p>
        </p:txBody>
      </p:sp>
      <p:pic>
        <p:nvPicPr>
          <p:cNvPr id="2" name="Picture 1">
            <a:extLst>
              <a:ext uri="{FF2B5EF4-FFF2-40B4-BE49-F238E27FC236}">
                <a16:creationId xmlns:a16="http://schemas.microsoft.com/office/drawing/2014/main" id="{1C2C92D3-45FA-9181-99A9-12DBD28B150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8297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﻿“Verses 38-39 reveal the response of the leaders. The </a:t>
            </a:r>
            <a:r>
              <a:rPr lang="en-US" sz="3000" b="0" i="0" u="none" strike="noStrike" dirty="0" err="1">
                <a:effectLst>
                  <a:outerShdw blurRad="38100" dist="38100" dir="2700000" algn="tl">
                    <a:srgbClr val="000000">
                      <a:alpha val="43137"/>
                    </a:srgbClr>
                  </a:outerShdw>
                </a:effectLst>
              </a:rPr>
              <a:t>serjeants</a:t>
            </a:r>
            <a:r>
              <a:rPr lang="en-US" sz="3000" b="0" i="0" u="none" strike="noStrike" dirty="0">
                <a:effectLst>
                  <a:outerShdw blurRad="38100" dist="38100" dir="2700000" algn="tl">
                    <a:srgbClr val="000000">
                      <a:alpha val="43137"/>
                    </a:srgbClr>
                  </a:outerShdw>
                </a:effectLst>
              </a:rPr>
              <a:t> gave the report to the rulers with the result that the magistrates feared when they heard that they were Romans (v. 38). They became afraid, because now their own lives were at stake for what they had done to two Roman citizens. Apparently, Emperor Claudius once deprived the city of Rhodes of its freedom for having crucified a Roman citizen. So, the magistrates’ fear was indeed justified.”</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032360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D2F6E-F142-4B5B-4481-C2DA53A540C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9312BCC-A0C6-8E8C-AABE-38F791364B1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16:38-39</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Leaders’ Response</a:t>
            </a:r>
          </a:p>
        </p:txBody>
      </p:sp>
      <p:sp>
        <p:nvSpPr>
          <p:cNvPr id="161795" name="Rectangle 3">
            <a:extLst>
              <a:ext uri="{FF2B5EF4-FFF2-40B4-BE49-F238E27FC236}">
                <a16:creationId xmlns:a16="http://schemas.microsoft.com/office/drawing/2014/main" id="{59CC645E-B6C9-B67F-30A8-D6AD580176F2}"/>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Fear (38)</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Escort &amp; beseeching (39)</a:t>
            </a:r>
          </a:p>
        </p:txBody>
      </p:sp>
      <p:pic>
        <p:nvPicPr>
          <p:cNvPr id="2" name="Picture 1">
            <a:extLst>
              <a:ext uri="{FF2B5EF4-FFF2-40B4-BE49-F238E27FC236}">
                <a16:creationId xmlns:a16="http://schemas.microsoft.com/office/drawing/2014/main" id="{E7A68D26-1608-8767-1FAD-400239FE348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34226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6C870-7D5D-B2CC-620B-972543D2590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C0B3EEC-1A47-9610-CBA8-2D7566D1ED19}"/>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 &amp; Silas comfort &amp; departure (40)</a:t>
            </a:r>
          </a:p>
        </p:txBody>
      </p:sp>
      <p:pic>
        <p:nvPicPr>
          <p:cNvPr id="2" name="Picture 1">
            <a:extLst>
              <a:ext uri="{FF2B5EF4-FFF2-40B4-BE49-F238E27FC236}">
                <a16:creationId xmlns:a16="http://schemas.microsoft.com/office/drawing/2014/main" id="{4633EEF8-DA27-486B-73D2-62E1D263E65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9BD97D8-08B7-0000-E54E-0CEC48DEE1B2}"/>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2781207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FD95B6A-9BC5-6D82-455E-67150468C977}"/>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Place of Writing</a:t>
            </a:r>
          </a:p>
        </p:txBody>
      </p:sp>
      <p:sp>
        <p:nvSpPr>
          <p:cNvPr id="18435" name="Rectangle 3">
            <a:extLst>
              <a:ext uri="{FF2B5EF4-FFF2-40B4-BE49-F238E27FC236}">
                <a16:creationId xmlns:a16="http://schemas.microsoft.com/office/drawing/2014/main" id="{7A37C317-9A96-E65D-2F74-25372423F32E}"/>
              </a:ext>
            </a:extLst>
          </p:cNvPr>
          <p:cNvSpPr>
            <a:spLocks noGrp="1" noChangeArrowheads="1"/>
          </p:cNvSpPr>
          <p:nvPr>
            <p:ph idx="1"/>
          </p:nvPr>
        </p:nvSpPr>
        <p:spPr>
          <a:xfrm>
            <a:off x="609600" y="1825625"/>
            <a:ext cx="10744200" cy="4351338"/>
          </a:xfrm>
        </p:spPr>
        <p:txBody>
          <a:bodyPr/>
          <a:lstStyle/>
          <a:p>
            <a:pPr marL="457200" lvl="1" indent="-457200"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“We” sections (Acts 16:10-40; 20:5–21:18; 27:1–28:16)</a:t>
            </a:r>
          </a:p>
          <a:p>
            <a:pPr marL="457200" lvl="1" indent="-457200"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From Paul</a:t>
            </a:r>
          </a:p>
          <a:p>
            <a:pPr marL="914400" lvl="1" indent="-457200">
              <a:lnSpc>
                <a:spcPct val="100000"/>
              </a:lnSpc>
              <a:spcBef>
                <a:spcPts val="0"/>
              </a:spcBef>
              <a:spcAft>
                <a:spcPts val="1800"/>
              </a:spcAft>
              <a:buClr>
                <a:srgbClr val="FF00FF"/>
              </a:buClr>
            </a:pPr>
            <a:r>
              <a:rPr lang="en-US" altLang="en-US" sz="3200" dirty="0"/>
              <a:t>Cesarean imprisonment (Acts 24:27)</a:t>
            </a:r>
          </a:p>
          <a:p>
            <a:pPr marL="914400" lvl="1" indent="-457200">
              <a:lnSpc>
                <a:spcPct val="100000"/>
              </a:lnSpc>
              <a:spcBef>
                <a:spcPts val="0"/>
              </a:spcBef>
              <a:spcAft>
                <a:spcPts val="1800"/>
              </a:spcAft>
              <a:buClr>
                <a:srgbClr val="FF00FF"/>
              </a:buClr>
            </a:pPr>
            <a:r>
              <a:rPr lang="en-US" altLang="en-US" sz="3200" dirty="0"/>
              <a:t>Voyage to Rome (Acts 27)</a:t>
            </a:r>
          </a:p>
          <a:p>
            <a:pPr marL="914400" lvl="1" indent="-457200">
              <a:lnSpc>
                <a:spcPct val="100000"/>
              </a:lnSpc>
              <a:spcBef>
                <a:spcPts val="0"/>
              </a:spcBef>
              <a:spcAft>
                <a:spcPts val="1800"/>
              </a:spcAft>
              <a:buClr>
                <a:srgbClr val="FF00FF"/>
              </a:buClr>
            </a:pPr>
            <a:r>
              <a:rPr lang="en-US" altLang="en-US" sz="3200" dirty="0"/>
              <a:t>First Roman imprisonment (Acts 28:16)</a:t>
            </a:r>
          </a:p>
          <a:p>
            <a:pPr marL="914400" lvl="1" indent="-457200">
              <a:lnSpc>
                <a:spcPct val="100000"/>
              </a:lnSpc>
              <a:spcBef>
                <a:spcPts val="0"/>
              </a:spcBef>
              <a:spcAft>
                <a:spcPts val="1800"/>
              </a:spcAft>
              <a:buClr>
                <a:srgbClr val="FF00FF"/>
              </a:buClr>
            </a:pPr>
            <a:r>
              <a:rPr lang="en-US" altLang="en-US" sz="3200" dirty="0"/>
              <a:t>Combination </a:t>
            </a:r>
          </a:p>
        </p:txBody>
      </p:sp>
      <p:pic>
        <p:nvPicPr>
          <p:cNvPr id="3" name="Picture 2">
            <a:extLst>
              <a:ext uri="{FF2B5EF4-FFF2-40B4-BE49-F238E27FC236}">
                <a16:creationId xmlns:a16="http://schemas.microsoft.com/office/drawing/2014/main" id="{13E9FA7D-953F-D417-CF10-8C79C39A9A95}"/>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F11ADC18-6713-35EE-4631-AE048754B278}"/>
              </a:ext>
            </a:extLst>
          </p:cNvPr>
          <p:cNvPicPr>
            <a:picLocks noChangeAspect="1"/>
          </p:cNvPicPr>
          <p:nvPr/>
        </p:nvPicPr>
        <p:blipFill>
          <a:blip r:embed="rId3"/>
          <a:stretch>
            <a:fillRect/>
          </a:stretch>
        </p:blipFill>
        <p:spPr>
          <a:xfrm>
            <a:off x="8839200" y="2819400"/>
            <a:ext cx="2743200" cy="2743200"/>
          </a:xfrm>
          <a:prstGeom prst="rect">
            <a:avLst/>
          </a:prstGeom>
        </p:spPr>
      </p:pic>
    </p:spTree>
    <p:extLst>
      <p:ext uri="{BB962C8B-B14F-4D97-AF65-F5344CB8AC3E}">
        <p14:creationId xmlns:p14="http://schemas.microsoft.com/office/powerpoint/2010/main" val="4241371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1A5D-1ABC-5F5E-F018-C317728E5A1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CC3C34-280B-E59C-0DAB-0765F1BCA3B2}"/>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ED18A8A5-AD18-C2DC-94CC-0061FEE32540}"/>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307141A9-22BB-83F8-57C0-7BD61C2089D9}"/>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14539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22CF9-0E3F-26AF-934A-16D83EF337C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A48C722-C6F2-F385-4513-86C754F5DC63}"/>
              </a:ext>
            </a:extLst>
          </p:cNvPr>
          <p:cNvSpPr>
            <a:spLocks noGrp="1" noChangeArrowheads="1"/>
          </p:cNvSpPr>
          <p:nvPr>
            <p:ph type="body" idx="1"/>
          </p:nvPr>
        </p:nvSpPr>
        <p:spPr>
          <a:xfrm>
            <a:off x="1066801" y="2057400"/>
            <a:ext cx="7010400" cy="25908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a:t>
            </a:r>
            <a:r>
              <a:rPr lang="en-US" sz="2800">
                <a:effectLst>
                  <a:outerShdw blurRad="38100" dist="38100" dir="2700000" algn="tl">
                    <a:srgbClr val="000000">
                      <a:alpha val="43137"/>
                    </a:srgbClr>
                  </a:outerShdw>
                </a:effectLst>
                <a:latin typeface="Calibri" panose="020F0502020204030204" pitchFamily="34" charset="0"/>
              </a:rPr>
              <a:t>35-40)</a:t>
            </a: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BF12D129-C549-F8B8-8B8B-B6CE485D6AF3}"/>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0D8179F-570B-AEA5-CB5D-C9AFD0DE7C2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82389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81530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03530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Imprisonment (19-24)</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conversion (25-34)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 &amp; Silas’ Imprisonment </a:t>
            </a:r>
          </a:p>
        </p:txBody>
      </p:sp>
    </p:spTree>
    <p:extLst>
      <p:ext uri="{BB962C8B-B14F-4D97-AF65-F5344CB8AC3E}">
        <p14:creationId xmlns:p14="http://schemas.microsoft.com/office/powerpoint/2010/main" val="355234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85583-7E14-55DD-6BC6-4019F909536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CD34F5-752C-DD2B-2C1A-D8222235E626}"/>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241C4D5A-D13F-3F0F-D819-D25998A48FB2}"/>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28608546-772D-AB28-1734-9AAA32D2D01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74667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61CA1-E9B1-6C93-8752-259CAA3419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C3D4C22-4820-8861-2726-9946A3C8D203}"/>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7DF01323-CD28-12F9-6242-72F28A55E304}"/>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B35ABDB1-452E-1EE8-AA7B-4F915BF765B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051222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49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12294</TotalTime>
  <Words>1450</Words>
  <Application>Microsoft Office PowerPoint</Application>
  <PresentationFormat>Widescreen</PresentationFormat>
  <Paragraphs>181</Paragraphs>
  <Slides>39</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Calibri</vt:lpstr>
      <vt:lpstr>Calibri Light</vt:lpstr>
      <vt:lpstr>Wingdings</vt:lpstr>
      <vt:lpstr>Office Theme</vt:lpstr>
      <vt:lpstr>1_Office Theme</vt:lpstr>
      <vt:lpstr>PowerPoint Presentation</vt:lpstr>
      <vt:lpstr>PowerPoint Presentation</vt:lpstr>
      <vt:lpstr>Structure (Acts 1:8)</vt:lpstr>
      <vt:lpstr>Second Missionary Journey</vt:lpstr>
      <vt:lpstr>Acts 15:36‒18:22 2nd Missionary Journey</vt:lpstr>
      <vt:lpstr>PowerPoint Presentation</vt:lpstr>
      <vt:lpstr>PowerPoint Presentation</vt:lpstr>
      <vt:lpstr>Acts 16:25-34 Jailer’s Conversion</vt:lpstr>
      <vt:lpstr>Acts 16:25-34 Jailer’s Conversion</vt:lpstr>
      <vt:lpstr>Acts 16:33-34 Results of Salvation</vt:lpstr>
      <vt:lpstr>Acts 16:33-34 Results of Salvation</vt:lpstr>
      <vt:lpstr>Acts 16:33-34 Results of Salvation</vt:lpstr>
      <vt:lpstr>Acts 16:33-34 Results of Salvation</vt:lpstr>
      <vt:lpstr>Acts 16:33-34 Results of Salvation</vt:lpstr>
      <vt:lpstr>PowerPoint Presentation</vt:lpstr>
      <vt:lpstr>PowerPoint Presentation</vt:lpstr>
      <vt:lpstr>PowerPoint Presentation</vt:lpstr>
      <vt:lpstr>Acts 16:35-36 Rulers’ Decision</vt:lpstr>
      <vt:lpstr>Acts 16:35-36 Rulers’ Decision</vt:lpstr>
      <vt:lpstr>Acts 16:35-36 Rulers’ Decision</vt:lpstr>
      <vt:lpstr>PowerPoint Presentation</vt:lpstr>
      <vt:lpstr>PowerPoint Presentation</vt:lpstr>
      <vt:lpstr>PowerPoint Presentation</vt:lpstr>
      <vt:lpstr>PowerPoint Presentation</vt:lpstr>
      <vt:lpstr>Principles of Civil Disobedience</vt:lpstr>
      <vt:lpstr>PowerPoint Presentation</vt:lpstr>
      <vt:lpstr>Synthetic Outline</vt:lpstr>
      <vt:lpstr>Synthetic Outline</vt:lpstr>
      <vt:lpstr>PowerPoint Presentation</vt:lpstr>
      <vt:lpstr>PowerPoint Presentation</vt:lpstr>
      <vt:lpstr>Acts 16:38-39 Leaders’ Response</vt:lpstr>
      <vt:lpstr>Acts 16:38-39 Leaders’ Response</vt:lpstr>
      <vt:lpstr>PowerPoint Presentation</vt:lpstr>
      <vt:lpstr>Acts 16:38-39 Leaders’ Response</vt:lpstr>
      <vt:lpstr>PowerPoint Presentation</vt:lpstr>
      <vt:lpstr>Place of Writing</vt:lpstr>
      <vt:lpstr>Conclusion</vt:lpstr>
      <vt:lpstr>Acts 15:36‒18:22 2nd Missionary Journey</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098 Acts 16v32-40</dc:title>
  <dc:subject>ACTS</dc:subject>
  <dc:creator>A. Woods</dc:creator>
  <cp:lastModifiedBy>Jim McGowan</cp:lastModifiedBy>
  <cp:revision>1569</cp:revision>
  <cp:lastPrinted>2025-05-13T14:12:47Z</cp:lastPrinted>
  <dcterms:created xsi:type="dcterms:W3CDTF">2009-01-10T23:45:31Z</dcterms:created>
  <dcterms:modified xsi:type="dcterms:W3CDTF">2026-03-18T16:06:15Z</dcterms:modified>
</cp:coreProperties>
</file>