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42"/>
  </p:notesMasterIdLst>
  <p:handoutMasterIdLst>
    <p:handoutMasterId r:id="rId43"/>
  </p:handoutMasterIdLst>
  <p:sldIdLst>
    <p:sldId id="28266" r:id="rId3"/>
    <p:sldId id="28183" r:id="rId4"/>
    <p:sldId id="28184" r:id="rId5"/>
    <p:sldId id="322" r:id="rId6"/>
    <p:sldId id="28319" r:id="rId7"/>
    <p:sldId id="28399" r:id="rId8"/>
    <p:sldId id="28408" r:id="rId9"/>
    <p:sldId id="28418" r:id="rId10"/>
    <p:sldId id="28420" r:id="rId11"/>
    <p:sldId id="28352" r:id="rId12"/>
    <p:sldId id="28421" r:id="rId13"/>
    <p:sldId id="28422" r:id="rId14"/>
    <p:sldId id="28423" r:id="rId15"/>
    <p:sldId id="28424" r:id="rId16"/>
    <p:sldId id="28425" r:id="rId17"/>
    <p:sldId id="28364" r:id="rId18"/>
    <p:sldId id="28426" r:id="rId19"/>
    <p:sldId id="28369" r:id="rId20"/>
    <p:sldId id="28427" r:id="rId21"/>
    <p:sldId id="28428" r:id="rId22"/>
    <p:sldId id="28429" r:id="rId23"/>
    <p:sldId id="28486" r:id="rId24"/>
    <p:sldId id="10584" r:id="rId25"/>
    <p:sldId id="10589" r:id="rId26"/>
    <p:sldId id="2673" r:id="rId27"/>
    <p:sldId id="7478" r:id="rId28"/>
    <p:sldId id="2563" r:id="rId29"/>
    <p:sldId id="28490" r:id="rId30"/>
    <p:sldId id="276" r:id="rId31"/>
    <p:sldId id="28430" r:id="rId32"/>
    <p:sldId id="28372" r:id="rId33"/>
    <p:sldId id="28431" r:id="rId34"/>
    <p:sldId id="28487" r:id="rId35"/>
    <p:sldId id="28432" r:id="rId36"/>
    <p:sldId id="28433" r:id="rId37"/>
    <p:sldId id="28488" r:id="rId38"/>
    <p:sldId id="12493" r:id="rId39"/>
    <p:sldId id="28375" r:id="rId40"/>
    <p:sldId id="28489" r:id="rId41"/>
  </p:sldIdLst>
  <p:sldSz cx="12192000" cy="6858000"/>
  <p:notesSz cx="7315200" cy="9601200"/>
  <p:custDataLst>
    <p:tags r:id="rId4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FF00"/>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E8EFF-7F3E-424D-A310-4B6887CE6055}" v="28" dt="2026-03-18T14:08:02.585"/>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10" d="100"/>
          <a:sy n="110" d="100"/>
        </p:scale>
        <p:origin x="525" y="2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662"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3-18T14:09:02.585" v="820" actId="20577"/>
      <pc:docMkLst>
        <pc:docMk/>
      </pc:docMkLst>
      <pc:sldChg chg="add">
        <pc:chgData name="Jim McGowan" userId="7cd36c50-75f2-4725-a6b3-0fe31ea99fa6" providerId="ADAL" clId="{449CE0BA-7942-4027-A788-A2C5851605C8}" dt="2026-02-17T14:43:54.596" v="708"/>
        <pc:sldMkLst>
          <pc:docMk/>
          <pc:sldMk cId="0" sldId="276"/>
        </pc:sldMkLst>
      </pc:sldChg>
      <pc:sldChg chg="modSp mod">
        <pc:chgData name="Jim McGowan" userId="7cd36c50-75f2-4725-a6b3-0fe31ea99fa6" providerId="ADAL" clId="{449CE0BA-7942-4027-A788-A2C5851605C8}" dt="2026-03-18T14:08:02.585" v="812" actId="12788"/>
        <pc:sldMkLst>
          <pc:docMk/>
          <pc:sldMk cId="2790809091" sldId="2673"/>
        </pc:sldMkLst>
        <pc:spChg chg="mod">
          <ac:chgData name="Jim McGowan" userId="7cd36c50-75f2-4725-a6b3-0fe31ea99fa6" providerId="ADAL" clId="{449CE0BA-7942-4027-A788-A2C5851605C8}" dt="2026-03-18T14:07:40.352" v="797" actId="1036"/>
          <ac:spMkLst>
            <pc:docMk/>
            <pc:sldMk cId="2790809091" sldId="2673"/>
            <ac:spMk id="3" creationId="{00000000-0000-0000-0000-000000000000}"/>
          </ac:spMkLst>
        </pc:spChg>
        <pc:picChg chg="mod">
          <ac:chgData name="Jim McGowan" userId="7cd36c50-75f2-4725-a6b3-0fe31ea99fa6" providerId="ADAL" clId="{449CE0BA-7942-4027-A788-A2C5851605C8}" dt="2026-03-18T14:08:02.585" v="812" actId="12788"/>
          <ac:picMkLst>
            <pc:docMk/>
            <pc:sldMk cId="2790809091" sldId="2673"/>
            <ac:picMk id="5" creationId="{00000000-0000-0000-0000-000000000000}"/>
          </ac:picMkLst>
        </pc:picChg>
      </pc:sldChg>
      <pc:sldChg chg="modSp add mod">
        <pc:chgData name="Jim McGowan" userId="7cd36c50-75f2-4725-a6b3-0fe31ea99fa6" providerId="ADAL" clId="{449CE0BA-7942-4027-A788-A2C5851605C8}" dt="2026-02-17T14:46:10.479" v="721" actId="255"/>
        <pc:sldMkLst>
          <pc:docMk/>
          <pc:sldMk cId="1600690926" sldId="10584"/>
        </pc:sldMkLst>
        <pc:spChg chg="mod">
          <ac:chgData name="Jim McGowan" userId="7cd36c50-75f2-4725-a6b3-0fe31ea99fa6" providerId="ADAL" clId="{449CE0BA-7942-4027-A788-A2C5851605C8}" dt="2026-02-17T14:46:10.479" v="721" actId="255"/>
          <ac:spMkLst>
            <pc:docMk/>
            <pc:sldMk cId="1600690926" sldId="10584"/>
            <ac:spMk id="4" creationId="{00000000-0000-0000-0000-000000000000}"/>
          </ac:spMkLst>
        </pc:spChg>
      </pc:sldChg>
      <pc:sldChg chg="modSp add mod">
        <pc:chgData name="Jim McGowan" userId="7cd36c50-75f2-4725-a6b3-0fe31ea99fa6" providerId="ADAL" clId="{449CE0BA-7942-4027-A788-A2C5851605C8}" dt="2026-02-17T14:46:44.959" v="723" actId="2710"/>
        <pc:sldMkLst>
          <pc:docMk/>
          <pc:sldMk cId="1855730442" sldId="10589"/>
        </pc:sldMkLst>
        <pc:spChg chg="mod">
          <ac:chgData name="Jim McGowan" userId="7cd36c50-75f2-4725-a6b3-0fe31ea99fa6" providerId="ADAL" clId="{449CE0BA-7942-4027-A788-A2C5851605C8}" dt="2026-02-17T14:46:44.959" v="723" actId="2710"/>
          <ac:spMkLst>
            <pc:docMk/>
            <pc:sldMk cId="1855730442" sldId="10589"/>
            <ac:spMk id="4" creationId="{00000000-0000-0000-0000-000000000000}"/>
          </ac:spMkLst>
        </pc:spChg>
      </pc:sldChg>
      <pc:sldChg chg="ord">
        <pc:chgData name="Jim McGowan" userId="7cd36c50-75f2-4725-a6b3-0fe31ea99fa6" providerId="ADAL" clId="{449CE0BA-7942-4027-A788-A2C5851605C8}" dt="2026-02-17T14:52:58.215" v="741"/>
        <pc:sldMkLst>
          <pc:docMk/>
          <pc:sldMk cId="2001356967" sldId="12493"/>
        </pc:sldMkLst>
      </pc:sldChg>
      <pc:sldChg chg="modSp mod">
        <pc:chgData name="Jim McGowan" userId="7cd36c50-75f2-4725-a6b3-0fe31ea99fa6" providerId="ADAL" clId="{449CE0BA-7942-4027-A788-A2C5851605C8}" dt="2026-02-24T17:44:57.231" v="783" actId="20577"/>
        <pc:sldMkLst>
          <pc:docMk/>
          <pc:sldMk cId="2627198741" sldId="28183"/>
        </pc:sldMkLst>
        <pc:spChg chg="mod">
          <ac:chgData name="Jim McGowan" userId="7cd36c50-75f2-4725-a6b3-0fe31ea99fa6" providerId="ADAL" clId="{449CE0BA-7942-4027-A788-A2C5851605C8}" dt="2026-02-24T17:44:57.231" v="783" actId="20577"/>
          <ac:spMkLst>
            <pc:docMk/>
            <pc:sldMk cId="2627198741" sldId="28183"/>
            <ac:spMk id="134147" creationId="{45891637-D3BC-9C9A-5E72-327CF5F19DE6}"/>
          </ac:spMkLst>
        </pc:spChg>
      </pc:sldChg>
      <pc:sldChg chg="modSp">
        <pc:chgData name="Jim McGowan" userId="7cd36c50-75f2-4725-a6b3-0fe31ea99fa6" providerId="ADAL" clId="{449CE0BA-7942-4027-A788-A2C5851605C8}" dt="2026-03-18T14:05:27.677" v="784" actId="12788"/>
        <pc:sldMkLst>
          <pc:docMk/>
          <pc:sldMk cId="233922549" sldId="28364"/>
        </pc:sldMkLst>
        <pc:spChg chg="mod">
          <ac:chgData name="Jim McGowan" userId="7cd36c50-75f2-4725-a6b3-0fe31ea99fa6" providerId="ADAL" clId="{449CE0BA-7942-4027-A788-A2C5851605C8}" dt="2026-03-18T14:05:27.677" v="784" actId="12788"/>
          <ac:spMkLst>
            <pc:docMk/>
            <pc:sldMk cId="233922549" sldId="28364"/>
            <ac:spMk id="4" creationId="{20C3142A-DFC6-7BEA-F69A-BF9D0C234F65}"/>
          </ac:spMkLst>
        </pc:spChg>
      </pc:sldChg>
      <pc:sldChg chg="modSp mod">
        <pc:chgData name="Jim McGowan" userId="7cd36c50-75f2-4725-a6b3-0fe31ea99fa6" providerId="ADAL" clId="{449CE0BA-7942-4027-A788-A2C5851605C8}" dt="2026-02-17T14:53:29.898" v="743" actId="108"/>
        <pc:sldMkLst>
          <pc:docMk/>
          <pc:sldMk cId="3014539639" sldId="28375"/>
        </pc:sldMkLst>
        <pc:spChg chg="mod">
          <ac:chgData name="Jim McGowan" userId="7cd36c50-75f2-4725-a6b3-0fe31ea99fa6" providerId="ADAL" clId="{449CE0BA-7942-4027-A788-A2C5851605C8}" dt="2026-02-17T14:53:29.898" v="743" actId="108"/>
          <ac:spMkLst>
            <pc:docMk/>
            <pc:sldMk cId="3014539639" sldId="28375"/>
            <ac:spMk id="161795" creationId="{ED18A8A5-AD18-C2DC-94CC-0061FEE32540}"/>
          </ac:spMkLst>
        </pc:spChg>
      </pc:sldChg>
      <pc:sldChg chg="modSp add mod ord">
        <pc:chgData name="Jim McGowan" userId="7cd36c50-75f2-4725-a6b3-0fe31ea99fa6" providerId="ADAL" clId="{449CE0BA-7942-4027-A788-A2C5851605C8}" dt="2026-02-17T14:47:45.191" v="726"/>
        <pc:sldMkLst>
          <pc:docMk/>
          <pc:sldMk cId="258297730" sldId="28431"/>
        </pc:sldMkLst>
      </pc:sldChg>
      <pc:sldChg chg="modSp add mod">
        <pc:chgData name="Jim McGowan" userId="7cd36c50-75f2-4725-a6b3-0fe31ea99fa6" providerId="ADAL" clId="{449CE0BA-7942-4027-A788-A2C5851605C8}" dt="2026-02-17T14:44:43.087" v="714" actId="1036"/>
        <pc:sldMkLst>
          <pc:docMk/>
          <pc:sldMk cId="775450878" sldId="28486"/>
        </pc:sldMkLst>
        <pc:spChg chg="mod">
          <ac:chgData name="Jim McGowan" userId="7cd36c50-75f2-4725-a6b3-0fe31ea99fa6" providerId="ADAL" clId="{449CE0BA-7942-4027-A788-A2C5851605C8}" dt="2026-02-17T14:44:43.087" v="714" actId="1036"/>
          <ac:spMkLst>
            <pc:docMk/>
            <pc:sldMk cId="775450878" sldId="28486"/>
            <ac:spMk id="68611" creationId="{00000000-0000-0000-0000-000000000000}"/>
          </ac:spMkLst>
        </pc:spChg>
      </pc:sldChg>
      <pc:sldChg chg="modSp add mod">
        <pc:chgData name="Jim McGowan" userId="7cd36c50-75f2-4725-a6b3-0fe31ea99fa6" providerId="ADAL" clId="{449CE0BA-7942-4027-A788-A2C5851605C8}" dt="2026-02-17T14:51:11.514" v="736" actId="1036"/>
        <pc:sldMkLst>
          <pc:docMk/>
          <pc:sldMk cId="1032360863" sldId="28487"/>
        </pc:sldMkLst>
        <pc:spChg chg="mod">
          <ac:chgData name="Jim McGowan" userId="7cd36c50-75f2-4725-a6b3-0fe31ea99fa6" providerId="ADAL" clId="{449CE0BA-7942-4027-A788-A2C5851605C8}" dt="2026-02-17T14:51:11.514" v="736" actId="1036"/>
          <ac:spMkLst>
            <pc:docMk/>
            <pc:sldMk cId="1032360863" sldId="28487"/>
            <ac:spMk id="68611" creationId="{00000000-0000-0000-0000-000000000000}"/>
          </ac:spMkLst>
        </pc:spChg>
      </pc:sldChg>
      <pc:sldChg chg="add">
        <pc:chgData name="Jim McGowan" userId="7cd36c50-75f2-4725-a6b3-0fe31ea99fa6" providerId="ADAL" clId="{449CE0BA-7942-4027-A788-A2C5851605C8}" dt="2026-02-17T14:52:30.403" v="737"/>
        <pc:sldMkLst>
          <pc:docMk/>
          <pc:sldMk cId="4241371276" sldId="28488"/>
        </pc:sldMkLst>
      </pc:sldChg>
      <pc:sldChg chg="modSp add mod">
        <pc:chgData name="Jim McGowan" userId="7cd36c50-75f2-4725-a6b3-0fe31ea99fa6" providerId="ADAL" clId="{449CE0BA-7942-4027-A788-A2C5851605C8}" dt="2026-03-18T14:09:02.585" v="820" actId="20577"/>
        <pc:sldMkLst>
          <pc:docMk/>
          <pc:sldMk cId="1582389751" sldId="28489"/>
        </pc:sldMkLst>
        <pc:spChg chg="mod">
          <ac:chgData name="Jim McGowan" userId="7cd36c50-75f2-4725-a6b3-0fe31ea99fa6" providerId="ADAL" clId="{449CE0BA-7942-4027-A788-A2C5851605C8}" dt="2026-03-18T14:09:02.585" v="820" actId="20577"/>
          <ac:spMkLst>
            <pc:docMk/>
            <pc:sldMk cId="1582389751" sldId="28489"/>
            <ac:spMk id="161795" creationId="{8A48C722-C6F2-F385-4513-86C754F5DC63}"/>
          </ac:spMkLst>
        </pc:spChg>
      </pc:sldChg>
    </pc:docChg>
  </pc:docChgLst>
  <pc:docChgLst>
    <pc:chgData name="Jim McGowan" userId="e2c7446dd3aca506" providerId="LiveId" clId="{9C25796A-7B39-4A71-8A01-5B1771AE4BD7}"/>
    <pc:docChg chg="custSel addSld modSld modHandout">
      <pc:chgData name="Jim McGowan" userId="e2c7446dd3aca506" providerId="LiveId" clId="{9C25796A-7B39-4A71-8A01-5B1771AE4BD7}" dt="2026-03-10T15:41:44.468" v="60" actId="20577"/>
      <pc:docMkLst>
        <pc:docMk/>
      </pc:docMkLst>
      <pc:sldChg chg="modSp mod">
        <pc:chgData name="Jim McGowan" userId="e2c7446dd3aca506" providerId="LiveId" clId="{9C25796A-7B39-4A71-8A01-5B1771AE4BD7}" dt="2026-03-10T15:41:44.468" v="60" actId="20577"/>
        <pc:sldMkLst>
          <pc:docMk/>
          <pc:sldMk cId="2627198741" sldId="28183"/>
        </pc:sldMkLst>
        <pc:spChg chg="mod">
          <ac:chgData name="Jim McGowan" userId="e2c7446dd3aca506" providerId="LiveId" clId="{9C25796A-7B39-4A71-8A01-5B1771AE4BD7}" dt="2026-03-10T15:41:44.468" v="60" actId="20577"/>
          <ac:spMkLst>
            <pc:docMk/>
            <pc:sldMk cId="2627198741" sldId="28183"/>
            <ac:spMk id="134147" creationId="{45891637-D3BC-9C9A-5E72-327CF5F19DE6}"/>
          </ac:spMkLst>
        </pc:spChg>
      </pc:sldChg>
      <pc:sldChg chg="modSp">
        <pc:chgData name="Jim McGowan" userId="e2c7446dd3aca506" providerId="LiveId" clId="{9C25796A-7B39-4A71-8A01-5B1771AE4BD7}" dt="2026-03-10T15:39:10.773" v="45" actId="14100"/>
        <pc:sldMkLst>
          <pc:docMk/>
          <pc:sldMk cId="775450878" sldId="28486"/>
        </pc:sldMkLst>
        <pc:spChg chg="mod">
          <ac:chgData name="Jim McGowan" userId="e2c7446dd3aca506" providerId="LiveId" clId="{9C25796A-7B39-4A71-8A01-5B1771AE4BD7}" dt="2026-03-10T15:39:10.773" v="45" actId="14100"/>
          <ac:spMkLst>
            <pc:docMk/>
            <pc:sldMk cId="775450878" sldId="28486"/>
            <ac:spMk id="68611" creationId="{00000000-0000-0000-0000-000000000000}"/>
          </ac:spMkLst>
        </pc:spChg>
      </pc:sldChg>
      <pc:sldChg chg="modSp mod">
        <pc:chgData name="Jim McGowan" userId="e2c7446dd3aca506" providerId="LiveId" clId="{9C25796A-7B39-4A71-8A01-5B1771AE4BD7}" dt="2026-03-10T15:40:20.893" v="46" actId="948"/>
        <pc:sldMkLst>
          <pc:docMk/>
          <pc:sldMk cId="4241371276" sldId="28488"/>
        </pc:sldMkLst>
        <pc:spChg chg="mod">
          <ac:chgData name="Jim McGowan" userId="e2c7446dd3aca506" providerId="LiveId" clId="{9C25796A-7B39-4A71-8A01-5B1771AE4BD7}" dt="2026-03-10T15:40:20.893" v="46" actId="948"/>
          <ac:spMkLst>
            <pc:docMk/>
            <pc:sldMk cId="4241371276" sldId="28488"/>
            <ac:spMk id="18435" creationId="{7A37C317-9A96-E65D-2F74-25372423F32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098 Acts 16v32-40 </a:t>
            </a:r>
          </a:p>
          <a:p>
            <a:pPr>
              <a:defRPr/>
            </a:pPr>
            <a:r>
              <a:rPr lang="en-US" sz="1400" dirty="0"/>
              <a:t>03-18-2026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3/18/26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38</a:t>
            </a:fld>
            <a:endParaRPr lang="en-US"/>
          </a:p>
        </p:txBody>
      </p:sp>
    </p:spTree>
    <p:extLst>
      <p:ext uri="{BB962C8B-B14F-4D97-AF65-F5344CB8AC3E}">
        <p14:creationId xmlns:p14="http://schemas.microsoft.com/office/powerpoint/2010/main" val="238492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4866-E09B-F578-3E5E-7DBDD3A2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5F52E3-7F74-B2A8-7E67-45D51C44F9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ABA4790C-FC0A-41AA-9388-3A18E3CE81D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B29E924-9795-B20E-14B9-E7940096B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992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071C-A787-8921-EDF6-7FDAC0E07C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FE8CF-82D2-C8A2-765A-A543CF15D56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FBF01AB6-CE71-8871-480D-9947AF43117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7034053C-4C68-F1C5-1EEE-130D92192E5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534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AD84-B9BE-4768-DB98-5E6231DC2A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A6904C-906C-DC1A-8225-C5C0185F6E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4D8C1F31-2DDC-A531-1290-2F09DCAC4AFC}"/>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967323C-7184-6ED7-50B5-39DB72A17A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50623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02B9-7276-3239-4460-321F7413E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D8FED12-1BF5-C639-DF17-9411B85AC19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565D3810-7E97-FB8D-130E-ED0D6DA6306D}"/>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3F6F2E6C-5E23-B60E-99DF-2E1EB6B576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16361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8B52-FEC4-5891-9AA2-2D409A2EF1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B40441-8E60-5851-62C2-1AE0736EA0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2EF2535F-A16D-7F56-5D9B-1B465DF2FCBA}"/>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6F9814BD-A672-1A05-6672-57C9538B52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615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9087-F248-F3AE-AD0B-465B8F5B4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209CC6-73DF-8214-9235-CC7E99B330FF}"/>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61AF3369-662B-DDDB-49F1-B4A02191E06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2AEECB-B5E4-D518-D639-6F5C87F364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98717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8"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33922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3D78-8861-ED48-E877-325BD9DF08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E51149-24B8-3C39-428C-5F987210039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561920C-8DDF-723B-C3A7-F8AEC6E5DE4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37111F1-8CA2-AD62-26EA-E5EC8337F10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51593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4674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5D5E-1006-5DA3-50B7-73895010E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C80BA9-9A44-BB48-D4B0-D5BA6E32300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384F9E92-18B8-13B5-AB7C-6AFC6926D1D0}"/>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3D3DB2-BC9E-3E97-2BEE-470775ED7B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5419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5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Jerusalem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1-7)</a:t>
            </a:r>
            <a:r>
              <a:rPr lang="en-US" sz="3500" dirty="0">
                <a:effectLst>
                  <a:outerShdw blurRad="38100" dist="38100" dir="2700000" algn="tl">
                    <a:srgbClr val="000000">
                      <a:alpha val="43137"/>
                    </a:srgbClr>
                  </a:outerShdw>
                </a:effectLst>
                <a:cs typeface="Calibri" panose="020F0502020204030204" pitchFamily="34" charset="0"/>
              </a:rPr>
              <a:t>, and in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8-12)</a:t>
            </a:r>
            <a:r>
              <a:rPr lang="en-US" sz="3500" dirty="0">
                <a:effectLst>
                  <a:outerShdw blurRad="38100" dist="38100" dir="2700000" algn="tl">
                    <a:srgbClr val="000000">
                      <a:alpha val="43137"/>
                    </a:srgbClr>
                  </a:outerShdw>
                </a:effectLst>
                <a:cs typeface="Calibri" panose="020F0502020204030204" pitchFamily="34" charset="0"/>
              </a:rPr>
              <a:t>, and even to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dirty="0">
                <a:solidFill>
                  <a:srgbClr val="00FF00"/>
                </a:solidFill>
                <a:effectLst>
                  <a:outerShdw blurRad="38100" dist="38100" dir="2700000" algn="tl">
                    <a:srgbClr val="000000">
                      <a:alpha val="43137"/>
                    </a:srgbClr>
                  </a:outerShdw>
                </a:effectLst>
                <a:cs typeface="Calibri" panose="020F0502020204030204" pitchFamily="34" charset="0"/>
              </a:rPr>
              <a:t>(Acts 13-28)</a:t>
            </a:r>
            <a:r>
              <a:rPr lang="en-US" sz="35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5E3-9FB0-D840-7573-190E478C8DA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2542B1-B903-51FE-CDA3-CC44C09428E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D4D501C4-AD2E-75FC-F58E-8D088C4C1384}"/>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1FE5D5-3B97-447A-7648-C412457C15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6285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F762-77B6-8EB0-E070-9F748198EA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860FD6-133C-7863-1C5C-7290784D6D2D}"/>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367F19-CE1B-DFFE-5621-1D0D41035BB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3052826-E9CB-DE92-4037-78FE87E852C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018338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181600"/>
          </a:xfrm>
        </p:spPr>
        <p:txBody>
          <a:bodyPr/>
          <a:lstStyle/>
          <a:p>
            <a:pPr marL="0" indent="0" algn="just">
              <a:lnSpc>
                <a:spcPct val="100000"/>
              </a:lnSpc>
              <a:spcBef>
                <a:spcPts val="0"/>
              </a:spcBef>
              <a:spcAft>
                <a:spcPts val="0"/>
              </a:spcAft>
              <a:buNone/>
            </a:pPr>
            <a:r>
              <a:rPr lang="en-US" b="0" i="0" u="none" strike="noStrike" dirty="0">
                <a:effectLst>
                  <a:outerShdw blurRad="38100" dist="38100" dir="2700000" algn="tl">
                    <a:srgbClr val="000000">
                      <a:alpha val="43137"/>
                    </a:srgbClr>
                  </a:outerShdw>
                </a:effectLst>
              </a:rPr>
              <a:t>﻿“What had been done to them was illegal by Roman law. In fact, it violated two specific sets of laws. The first one was called </a:t>
            </a:r>
            <a:r>
              <a:rPr lang="en-US" b="0" i="1" u="none" strike="noStrike" dirty="0">
                <a:effectLst>
                  <a:outerShdw blurRad="38100" dist="38100" dir="2700000" algn="tl">
                    <a:srgbClr val="000000">
                      <a:alpha val="43137"/>
                    </a:srgbClr>
                  </a:outerShdw>
                </a:effectLst>
              </a:rPr>
              <a:t>Lex Valeria</a:t>
            </a:r>
            <a:r>
              <a:rPr lang="en-US" b="0" i="0" u="none" strike="noStrike" dirty="0">
                <a:effectLst>
                  <a:outerShdw blurRad="38100" dist="38100" dir="2700000" algn="tl">
                    <a:srgbClr val="000000">
                      <a:alpha val="43137"/>
                    </a:srgbClr>
                  </a:outerShdw>
                </a:effectLst>
              </a:rPr>
              <a:t>, which was passed in the year 509 B.C. The second set of laws was called </a:t>
            </a:r>
            <a:r>
              <a:rPr lang="en-US" b="0" i="1" u="none" strike="noStrike" dirty="0">
                <a:effectLst>
                  <a:outerShdw blurRad="38100" dist="38100" dir="2700000" algn="tl">
                    <a:srgbClr val="000000">
                      <a:alpha val="43137"/>
                    </a:srgbClr>
                  </a:outerShdw>
                </a:effectLst>
              </a:rPr>
              <a:t>Leges </a:t>
            </a:r>
            <a:r>
              <a:rPr lang="en-US" b="0" i="1" u="none" strike="noStrike" dirty="0" err="1">
                <a:effectLst>
                  <a:outerShdw blurRad="38100" dist="38100" dir="2700000" algn="tl">
                    <a:srgbClr val="000000">
                      <a:alpha val="43137"/>
                    </a:srgbClr>
                  </a:outerShdw>
                </a:effectLst>
              </a:rPr>
              <a:t>Porciae</a:t>
            </a:r>
            <a:r>
              <a:rPr lang="en-US" b="0" i="0" u="none" strike="noStrike" dirty="0">
                <a:effectLst>
                  <a:outerShdw blurRad="38100" dist="38100" dir="2700000" algn="tl">
                    <a:srgbClr val="000000">
                      <a:alpha val="43137"/>
                    </a:srgbClr>
                  </a:outerShdw>
                </a:effectLst>
              </a:rPr>
              <a:t>. Issued between 248 B.C. and 195 B.C., these laws exempted Roman citizens from shameful forms of punishment, such as whipping, beating, or crucifixion. They also guaranteed that Roman citizens had the right to appeal to the tribunes of the </a:t>
            </a:r>
            <a:r>
              <a:rPr lang="en-US" b="0" i="1" u="none" strike="noStrike" dirty="0">
                <a:effectLst>
                  <a:outerShdw blurRad="38100" dist="38100" dir="2700000" algn="tl">
                    <a:srgbClr val="000000">
                      <a:alpha val="43137"/>
                    </a:srgbClr>
                  </a:outerShdw>
                </a:effectLst>
              </a:rPr>
              <a:t>plebs</a:t>
            </a:r>
            <a:r>
              <a:rPr lang="en-US" b="0" i="0" u="none" strike="noStrike" dirty="0">
                <a:effectLst>
                  <a:outerShdw blurRad="38100" dist="38100" dir="2700000" algn="tl">
                    <a:srgbClr val="000000">
                      <a:alpha val="43137"/>
                    </a:srgbClr>
                  </a:outerShdw>
                </a:effectLst>
              </a:rPr>
              <a:t>. In his speeches against the corrupt governor </a:t>
            </a:r>
            <a:r>
              <a:rPr lang="en-US" b="0" i="1" u="none" strike="noStrike" dirty="0" err="1">
                <a:effectLst>
                  <a:outerShdw blurRad="38100" dist="38100" dir="2700000" algn="tl">
                    <a:srgbClr val="000000">
                      <a:alpha val="43137"/>
                    </a:srgbClr>
                  </a:outerShdw>
                </a:effectLst>
              </a:rPr>
              <a:t>Gaius</a:t>
            </a:r>
            <a:r>
              <a:rPr lang="en-US" b="0" i="1" u="none" strike="noStrike" dirty="0">
                <a:effectLst>
                  <a:outerShdw blurRad="38100" dist="38100" dir="2700000" algn="tl">
                    <a:srgbClr val="000000">
                      <a:alpha val="43137"/>
                    </a:srgbClr>
                  </a:outerShdw>
                </a:effectLst>
              </a:rPr>
              <a:t> </a:t>
            </a:r>
            <a:r>
              <a:rPr lang="en-US" b="0" i="1" u="none" strike="noStrike" dirty="0" err="1">
                <a:effectLst>
                  <a:outerShdw blurRad="38100" dist="38100" dir="2700000" algn="tl">
                    <a:srgbClr val="000000">
                      <a:alpha val="43137"/>
                    </a:srgbClr>
                  </a:outerShdw>
                </a:effectLst>
              </a:rPr>
              <a:t>Verres</a:t>
            </a:r>
            <a:r>
              <a:rPr lang="en-US" b="0" i="0" u="none" strike="noStrike" dirty="0">
                <a:effectLst>
                  <a:outerShdw blurRad="38100" dist="38100" dir="2700000" algn="tl">
                    <a:srgbClr val="000000">
                      <a:alpha val="43137"/>
                    </a:srgbClr>
                  </a:outerShdw>
                </a:effectLst>
              </a:rPr>
              <a:t>, Cicero wrote: ‘To fetter a Roman citizen was a crime, to scourge him was a scandal, to slay him – </a:t>
            </a:r>
            <a:r>
              <a:rPr lang="en-US" b="0" i="1" u="none" strike="noStrike" dirty="0">
                <a:effectLst>
                  <a:outerShdw blurRad="38100" dist="38100" dir="2700000" algn="tl">
                    <a:srgbClr val="000000">
                      <a:alpha val="43137"/>
                    </a:srgbClr>
                  </a:outerShdw>
                </a:effectLst>
              </a:rPr>
              <a:t>parricide</a:t>
            </a:r>
            <a:r>
              <a:rPr lang="en-US" b="0" i="0" u="none" strike="noStrike" dirty="0">
                <a:effectLst>
                  <a:outerShdw blurRad="38100" dist="38100" dir="2700000" algn="tl">
                    <a:srgbClr val="000000">
                      <a:alpha val="43137"/>
                    </a:srgbClr>
                  </a:outerShdw>
                </a:effectLst>
              </a:rPr>
              <a:t>.’ It was a crime to inflict blows on a Roman citizen, and the law protected a Roman citizen from scourging for any reason whatsoever. At the same time, it was a capital offense to make a false claim of Roman citizenship.”</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355-56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775450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defTabSz="685783" eaLnBrk="0" hangingPunct="0">
              <a:lnSpc>
                <a:spcPct val="100000"/>
              </a:lnSpc>
              <a:spcBef>
                <a:spcPct val="0"/>
              </a:spcBef>
              <a:spcAft>
                <a:spcPts val="900"/>
              </a:spcAft>
              <a:buClrTx/>
              <a:buSzTx/>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13:3-5</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fear for good behavior, but for evil. Do you want to have no fear of authority? Do what is good and you will have praise from the same; for it [government] is a minister of God to you for good. But if you do what is evil, be afraid;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1600690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defTabSz="685783"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2:13-14</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yourselves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5730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solidFill>
                  <a:srgbClr val="00FFFF"/>
                </a:solidFill>
                <a:latin typeface="Calibri" panose="020F0502020204030204" pitchFamily="34" charset="0"/>
                <a:cs typeface="Calibri" panose="020F0502020204030204" pitchFamily="34" charset="0"/>
              </a:rPr>
              <a:t>Principles of Civil Disobedience</a:t>
            </a:r>
          </a:p>
        </p:txBody>
      </p:sp>
      <p:sp>
        <p:nvSpPr>
          <p:cNvPr id="3" name="Content Placeholder 2"/>
          <p:cNvSpPr>
            <a:spLocks noGrp="1"/>
          </p:cNvSpPr>
          <p:nvPr>
            <p:ph idx="1"/>
          </p:nvPr>
        </p:nvSpPr>
        <p:spPr>
          <a:xfrm>
            <a:off x="609600" y="1600201"/>
            <a:ext cx="10972800" cy="2895599"/>
          </a:xfrm>
        </p:spPr>
        <p:txBody>
          <a:bodyPr/>
          <a:lstStyle/>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“Crystal” clear conflict between the laws of man and God</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Exhaustion of all creative legal remedies</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A willingness to “pay the consequences”</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sz="3200" dirty="0">
                <a:effectLst>
                  <a:outerShdw blurRad="38100" dist="38100" dir="2700000" algn="tl">
                    <a:srgbClr val="000000">
                      <a:alpha val="43137"/>
                    </a:srgbClr>
                  </a:outerShdw>
                </a:effectLst>
              </a:rPr>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31612" y="4648200"/>
            <a:ext cx="472877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80909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(2)</a:t>
            </a:r>
          </a:p>
          <a:p>
            <a:pPr marL="952500" lvl="1" indent="-495300" eaLnBrk="1" hangingPunct="1">
              <a:lnSpc>
                <a:spcPct val="90000"/>
              </a:lnSpc>
              <a:buNone/>
              <a:defRPr/>
            </a:pPr>
            <a:r>
              <a:rPr lang="en-US" sz="3200" dirty="0">
                <a:latin typeface="Calibri" panose="020F0502020204030204" pitchFamily="34" charset="0"/>
                <a:cs typeface="Calibri" panose="020F0502020204030204" pitchFamily="34" charset="0"/>
              </a:rPr>
              <a:t>2. Protection (3)</a:t>
            </a:r>
          </a:p>
          <a:p>
            <a:pPr marL="1371600" lvl="2" indent="-457200" eaLnBrk="1" hangingPunct="1">
              <a:lnSpc>
                <a:spcPct val="90000"/>
              </a:lnSpc>
              <a:buNone/>
              <a:defRPr/>
            </a:pPr>
            <a:r>
              <a:rPr lang="en-US" sz="3200" dirty="0">
                <a:latin typeface="Calibri" panose="020F0502020204030204" pitchFamily="34" charset="0"/>
                <a:cs typeface="Calibri" panose="020F0502020204030204" pitchFamily="34" charset="0"/>
              </a:rPr>
              <a:t>3. Revelation to a gentile king (4)</a:t>
            </a:r>
            <a:endParaRPr lang="en-US" sz="3200"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sz="3200" dirty="0">
                <a:latin typeface="Calibri" panose="020F0502020204030204" pitchFamily="34" charset="0"/>
                <a:cs typeface="Calibri" panose="020F0502020204030204" pitchFamily="34" charset="0"/>
              </a:rPr>
              <a:t>3'. Revelation to a gentile king (5)</a:t>
            </a:r>
          </a:p>
          <a:p>
            <a:pPr marL="952500" lvl="1" indent="-495300" eaLnBrk="1" hangingPunct="1">
              <a:lnSpc>
                <a:spcPct val="90000"/>
              </a:lnSpc>
              <a:buNone/>
              <a:defRPr/>
            </a:pPr>
            <a:r>
              <a:rPr lang="en-US" sz="3200" dirty="0">
                <a:latin typeface="Calibri" panose="020F0502020204030204" pitchFamily="34" charset="0"/>
                <a:cs typeface="Calibri" panose="020F0502020204030204" pitchFamily="34" charset="0"/>
              </a:rPr>
              <a:t>2. Protection (6)</a:t>
            </a:r>
          </a:p>
          <a:p>
            <a:pPr marL="533400" indent="-533400" eaLnBrk="1" hangingPunct="1">
              <a:lnSpc>
                <a:spcPct val="90000"/>
              </a:lnSpc>
              <a:buNone/>
              <a:defRPr/>
            </a:pPr>
            <a:r>
              <a:rPr lang="en-US" sz="3200" dirty="0">
                <a:latin typeface="Calibri" panose="020F0502020204030204" pitchFamily="34" charset="0"/>
                <a:cs typeface="Calibri" panose="020F0502020204030204" pitchFamily="34" charset="0"/>
              </a:rPr>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828800" y="2743676"/>
            <a:ext cx="1752600" cy="2742724"/>
            <a:chOff x="672" y="1152"/>
            <a:chExt cx="1104" cy="2215"/>
          </a:xfrm>
        </p:grpSpPr>
        <p:sp>
          <p:nvSpPr>
            <p:cNvPr id="5" name="Line 3"/>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solidFill>
                  <a:srgbClr val="00FFFF"/>
                </a:solidFill>
                <a:latin typeface="Calibri" panose="020F0502020204030204" pitchFamily="34" charset="0"/>
                <a:cs typeface="Calibri" panose="020F0502020204030204" pitchFamily="34" charset="0"/>
              </a:rPr>
              <a:t>Synthetic Outline</a:t>
            </a:r>
          </a:p>
        </p:txBody>
      </p:sp>
      <p:pic>
        <p:nvPicPr>
          <p:cNvPr id="2" name="Picture 2" descr="http://slbc.org/wp-content/uploads/2014/09/Book-of-Daniel-weppage.jpg">
            <a:extLst>
              <a:ext uri="{FF2B5EF4-FFF2-40B4-BE49-F238E27FC236}">
                <a16:creationId xmlns:a16="http://schemas.microsoft.com/office/drawing/2014/main" id="{DE8EB736-E1F0-F84E-DDD8-22EFA72C63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68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a:t>
            </a:r>
            <a:r>
              <a:rPr lang="en-US" sz="3200" dirty="0">
                <a:latin typeface="Calibri" panose="020F0502020204030204" pitchFamily="34" charset="0"/>
                <a:cs typeface="Calibri" panose="020F0502020204030204" pitchFamily="34" charset="0"/>
              </a:rPr>
              <a:t> Gentile History (2)</a:t>
            </a:r>
          </a:p>
          <a:p>
            <a:pPr marL="952500" lvl="1" indent="-495300" eaLnBrk="1" hangingPunct="1">
              <a:lnSpc>
                <a:spcPct val="90000"/>
              </a:lnSpc>
              <a:buNone/>
              <a:defRPr/>
            </a:pPr>
            <a:r>
              <a:rPr lang="en-US" sz="3200" dirty="0">
                <a:latin typeface="Calibri" panose="020F0502020204030204" pitchFamily="34" charset="0"/>
                <a:cs typeface="Calibri" panose="020F0502020204030204" pitchFamily="34" charset="0"/>
              </a:rPr>
              <a:t>2. </a:t>
            </a:r>
            <a:r>
              <a:rPr lang="en-US" sz="3200" b="1" u="sng" dirty="0">
                <a:solidFill>
                  <a:srgbClr val="FFFFCC"/>
                </a:solidFill>
                <a:latin typeface="Calibri" panose="020F0502020204030204" pitchFamily="34" charset="0"/>
                <a:cs typeface="Calibri" panose="020F0502020204030204" pitchFamily="34" charset="0"/>
              </a:rPr>
              <a:t>Protection (3)</a:t>
            </a:r>
          </a:p>
          <a:p>
            <a:pPr marL="1371600" lvl="2" indent="-457200" eaLnBrk="1" hangingPunct="1">
              <a:lnSpc>
                <a:spcPct val="90000"/>
              </a:lnSpc>
              <a:buNone/>
              <a:defRPr/>
            </a:pPr>
            <a:r>
              <a:rPr lang="en-US" sz="3200" dirty="0">
                <a:latin typeface="Calibri" panose="020F0502020204030204" pitchFamily="34" charset="0"/>
                <a:cs typeface="Calibri" panose="020F0502020204030204" pitchFamily="34" charset="0"/>
              </a:rPr>
              <a:t>3. Revelation to a gentile king (4)</a:t>
            </a:r>
            <a:endParaRPr lang="en-US" sz="3200"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sz="3200" dirty="0">
                <a:latin typeface="Calibri" panose="020F0502020204030204" pitchFamily="34" charset="0"/>
                <a:cs typeface="Calibri" panose="020F0502020204030204" pitchFamily="34" charset="0"/>
              </a:rPr>
              <a:t>3'. Revelation to a gentile king (5)</a:t>
            </a:r>
          </a:p>
          <a:p>
            <a:pPr marL="952500" lvl="1" indent="-495300" eaLnBrk="1" hangingPunct="1">
              <a:lnSpc>
                <a:spcPct val="90000"/>
              </a:lnSpc>
              <a:buNone/>
              <a:defRPr/>
            </a:pPr>
            <a:r>
              <a:rPr lang="en-US" sz="3200" dirty="0">
                <a:latin typeface="Calibri" panose="020F0502020204030204" pitchFamily="34" charset="0"/>
                <a:cs typeface="Calibri" panose="020F0502020204030204" pitchFamily="34" charset="0"/>
              </a:rPr>
              <a:t>2. </a:t>
            </a:r>
            <a:r>
              <a:rPr lang="en-US" sz="3200" b="1" u="sng" dirty="0">
                <a:solidFill>
                  <a:srgbClr val="FFFFCC"/>
                </a:solidFill>
                <a:latin typeface="Calibri" panose="020F0502020204030204" pitchFamily="34" charset="0"/>
                <a:cs typeface="Calibri" panose="020F0502020204030204" pitchFamily="34" charset="0"/>
              </a:rPr>
              <a:t>Protection (6)</a:t>
            </a:r>
          </a:p>
          <a:p>
            <a:pPr marL="533400" indent="-533400" eaLnBrk="1" hangingPunct="1">
              <a:lnSpc>
                <a:spcPct val="90000"/>
              </a:lnSpc>
              <a:buNone/>
              <a:defRPr/>
            </a:pPr>
            <a:r>
              <a:rPr lang="en-US" sz="3200" dirty="0">
                <a:latin typeface="Calibri" panose="020F0502020204030204" pitchFamily="34" charset="0"/>
                <a:cs typeface="Calibri" panose="020F0502020204030204" pitchFamily="34" charset="0"/>
              </a:rPr>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828800" y="2743676"/>
            <a:ext cx="1752600" cy="2742724"/>
            <a:chOff x="672" y="1152"/>
            <a:chExt cx="1104" cy="2215"/>
          </a:xfrm>
        </p:grpSpPr>
        <p:sp>
          <p:nvSpPr>
            <p:cNvPr id="5" name="Line 3"/>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solidFill>
                  <a:srgbClr val="00FFFF"/>
                </a:solidFill>
                <a:latin typeface="Calibri" panose="020F0502020204030204" pitchFamily="34" charset="0"/>
                <a:cs typeface="Calibri" panose="020F0502020204030204" pitchFamily="34" charset="0"/>
              </a:rPr>
              <a:t>Synthetic Outline</a:t>
            </a:r>
          </a:p>
        </p:txBody>
      </p:sp>
      <p:pic>
        <p:nvPicPr>
          <p:cNvPr id="2" name="Picture 2" descr="http://slbc.org/wp-content/uploads/2014/09/Book-of-Daniel-weppage.jpg">
            <a:extLst>
              <a:ext uri="{FF2B5EF4-FFF2-40B4-BE49-F238E27FC236}">
                <a16:creationId xmlns:a16="http://schemas.microsoft.com/office/drawing/2014/main" id="{DE8EB736-E1F0-F84E-DDD8-22EFA72C63B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497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B71-3932-1CA6-611E-13882A54EF5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D9ABFC-F678-D7C9-195B-43DA8FBCA0B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ACCBC9-D270-EE35-32A7-A906828958B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4FA57B-C16E-879D-8BE1-9214FDF6FB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045182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42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DCA-2B92-471E-9506-126989AD05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EF503D-E3D2-7B62-D9BE-E260DEDFAB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4323C8EA-4B7B-770C-ED7A-A1DF7C97389B}"/>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1C2C92D3-45FA-9181-99A9-12DBD28B150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297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﻿“Verses 38-39 reveal the response of the leaders. The </a:t>
            </a:r>
            <a:r>
              <a:rPr lang="en-US" sz="3000" b="0" i="1" u="none" strike="noStrike" dirty="0" err="1">
                <a:effectLst>
                  <a:outerShdw blurRad="38100" dist="38100" dir="2700000" algn="tl">
                    <a:srgbClr val="000000">
                      <a:alpha val="43137"/>
                    </a:srgbClr>
                  </a:outerShdw>
                </a:effectLst>
              </a:rPr>
              <a:t>serjeants</a:t>
            </a:r>
            <a:r>
              <a:rPr lang="en-US" sz="3000" b="0" i="0" u="none" strike="noStrike" dirty="0">
                <a:effectLst>
                  <a:outerShdw blurRad="38100" dist="38100" dir="2700000" algn="tl">
                    <a:srgbClr val="000000">
                      <a:alpha val="43137"/>
                    </a:srgbClr>
                  </a:outerShdw>
                </a:effectLst>
              </a:rPr>
              <a:t> gave the report to the rulers with the result that the magistrates feared when they heard that they were Romans (v. 38). They became afraid, because now their own lives were at stake for what they had done to two Roman citizens. Apparently, Emperor Claudius once deprived the city of Rhodes of its freedom for having crucified a Roman citizen. So, the magistrates’ fear was indeed justified.”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2F6E-F142-4B5B-4481-C2DA53A540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312BCC-A0C6-8E8C-AABE-38F791364B1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59CC645E-B6C9-B67F-30A8-D6AD580176F2}"/>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E7A68D26-1608-8767-1FAD-400239FE34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422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C870-7D5D-B2CC-620B-972543D25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0B3EEC-1A47-9610-CBA8-2D7566D1ED1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comfort &amp; departure (40)</a:t>
            </a:r>
          </a:p>
        </p:txBody>
      </p:sp>
      <p:pic>
        <p:nvPicPr>
          <p:cNvPr id="2" name="Picture 1">
            <a:extLst>
              <a:ext uri="{FF2B5EF4-FFF2-40B4-BE49-F238E27FC236}">
                <a16:creationId xmlns:a16="http://schemas.microsoft.com/office/drawing/2014/main" id="{4633EEF8-DA27-486B-73D2-62E1D263E65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D97D8-08B7-0000-E54E-0CEC48DEE1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78120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18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1800"/>
              </a:spcAft>
              <a:buClr>
                <a:srgbClr val="FF00FF"/>
              </a:buClr>
            </a:pPr>
            <a:r>
              <a:rPr lang="en-US" altLang="en-US" sz="3200" dirty="0"/>
              <a:t>Cesarean imprisonment (Acts 24:27)</a:t>
            </a:r>
          </a:p>
          <a:p>
            <a:pPr marL="914400" lvl="1" indent="-457200">
              <a:lnSpc>
                <a:spcPct val="100000"/>
              </a:lnSpc>
              <a:spcBef>
                <a:spcPts val="0"/>
              </a:spcBef>
              <a:spcAft>
                <a:spcPts val="1800"/>
              </a:spcAft>
              <a:buClr>
                <a:srgbClr val="FF00FF"/>
              </a:buClr>
            </a:pPr>
            <a:r>
              <a:rPr lang="en-US" altLang="en-US" sz="3200" dirty="0"/>
              <a:t>Voyage to Rome (Acts 27)</a:t>
            </a:r>
          </a:p>
          <a:p>
            <a:pPr marL="914400" lvl="1" indent="-457200">
              <a:lnSpc>
                <a:spcPct val="100000"/>
              </a:lnSpc>
              <a:spcBef>
                <a:spcPts val="0"/>
              </a:spcBef>
              <a:spcAft>
                <a:spcPts val="1800"/>
              </a:spcAft>
              <a:buClr>
                <a:srgbClr val="FF00FF"/>
              </a:buClr>
            </a:pPr>
            <a:r>
              <a:rPr lang="en-US" altLang="en-US" sz="3200" dirty="0"/>
              <a:t>First Roman imprisonment (Acts 28:16)</a:t>
            </a:r>
          </a:p>
          <a:p>
            <a:pPr marL="914400" lvl="1" indent="-457200">
              <a:lnSpc>
                <a:spcPct val="100000"/>
              </a:lnSpc>
              <a:spcBef>
                <a:spcPts val="0"/>
              </a:spcBef>
              <a:spcAft>
                <a:spcPts val="18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extLst>
      <p:ext uri="{BB962C8B-B14F-4D97-AF65-F5344CB8AC3E}">
        <p14:creationId xmlns:p14="http://schemas.microsoft.com/office/powerpoint/2010/main" val="4241371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2CF9-0E3F-26AF-934A-16D83EF337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A48C722-C6F2-F385-4513-86C754F5DC63}"/>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a:t>
            </a:r>
            <a:r>
              <a:rPr lang="en-US" sz="2800">
                <a:effectLst>
                  <a:outerShdw blurRad="38100" dist="38100" dir="2700000" algn="tl">
                    <a:srgbClr val="000000">
                      <a:alpha val="43137"/>
                    </a:srgbClr>
                  </a:outerShdw>
                </a:effectLst>
                <a:latin typeface="Calibri" panose="020F0502020204030204" pitchFamily="34" charset="0"/>
              </a:rPr>
              <a:t>35-40)</a:t>
            </a:r>
            <a:endParaRPr lang="en-US" sz="28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BF12D129-C549-F8B8-8B8B-B6CE485D6AF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0D8179F-570B-AEA5-CB5D-C9AFD0DE7C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82389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355234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5583-7E14-55DD-6BC6-4019F90953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CD34F5-752C-DD2B-2C1A-D8222235E626}"/>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41C4D5A-D13F-3F0F-D819-D25998A48FB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8608546-772D-AB28-1734-9AAA32D2D0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466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1CA1-E9B1-6C93-8752-259CAA3419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3D4C22-4820-8861-2726-9946A3C8D20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7DF01323-CD28-12F9-6242-72F28A55E30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B35ABDB1-452E-1EE8-AA7B-4F915BF765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051222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8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12288</TotalTime>
  <Words>1351</Words>
  <Application>Microsoft Office PowerPoint</Application>
  <PresentationFormat>Widescreen</PresentationFormat>
  <Paragraphs>168</Paragraphs>
  <Slides>39</Slides>
  <Notes>4</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Acts 16:25-34 Jailer’s Conversion</vt:lpstr>
      <vt:lpstr>Acts 16:25-34 Jailer’s Conversion</vt:lpstr>
      <vt:lpstr>Acts 16:33-34 Results of Salvation</vt:lpstr>
      <vt:lpstr>Acts 16:33-34 Results of Salvation</vt:lpstr>
      <vt:lpstr>Acts 16:33-34 Results of Salvation</vt:lpstr>
      <vt:lpstr>Acts 16:33-34 Results of Salvation</vt:lpstr>
      <vt:lpstr>Acts 16:33-34 Results of Salvation</vt:lpstr>
      <vt:lpstr>PowerPoint Presentation</vt:lpstr>
      <vt:lpstr>PowerPoint Presentation</vt:lpstr>
      <vt:lpstr>PowerPoint Presentation</vt:lpstr>
      <vt:lpstr>Acts 16:35-36 Rulers’ Decision</vt:lpstr>
      <vt:lpstr>Acts 16:35-36 Rulers’ Decision</vt:lpstr>
      <vt:lpstr>Acts 16:35-36 Rulers’ Decision</vt:lpstr>
      <vt:lpstr>PowerPoint Presentation</vt:lpstr>
      <vt:lpstr>PowerPoint Presentation</vt:lpstr>
      <vt:lpstr>PowerPoint Presentation</vt:lpstr>
      <vt:lpstr>PowerPoint Presentation</vt:lpstr>
      <vt:lpstr>Principles of Civil Disobedience</vt:lpstr>
      <vt:lpstr>PowerPoint Presentation</vt:lpstr>
      <vt:lpstr>Synthetic Outline</vt:lpstr>
      <vt:lpstr>Synthetic Outline</vt:lpstr>
      <vt:lpstr>PowerPoint Presentation</vt:lpstr>
      <vt:lpstr>PowerPoint Presentation</vt:lpstr>
      <vt:lpstr>Acts 16:38-39 Leaders’ Response</vt:lpstr>
      <vt:lpstr>Acts 16:38-39 Leaders’ Response</vt:lpstr>
      <vt:lpstr>PowerPoint Presentation</vt:lpstr>
      <vt:lpstr>Acts 16:38-39 Leaders’ Response</vt:lpstr>
      <vt:lpstr>PowerPoint Presentation</vt:lpstr>
      <vt:lpstr>Place of Writing</vt:lpstr>
      <vt:lpstr>Conclusion</vt:lpstr>
      <vt:lpstr>Acts 15:36‒18:22 2nd Missionary Journey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098 Acts 16v32-40</dc:title>
  <dc:subject>ACTS</dc:subject>
  <dc:creator>A. Woods</dc:creator>
  <cp:lastModifiedBy>awoods@slbc.org</cp:lastModifiedBy>
  <cp:revision>1574</cp:revision>
  <cp:lastPrinted>2025-05-13T14:12:47Z</cp:lastPrinted>
  <dcterms:created xsi:type="dcterms:W3CDTF">2009-01-10T23:45:31Z</dcterms:created>
  <dcterms:modified xsi:type="dcterms:W3CDTF">2026-03-18T15:36:24Z</dcterms:modified>
</cp:coreProperties>
</file>