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Lst>
  <p:notesMasterIdLst>
    <p:notesMasterId r:id="rId74"/>
  </p:notesMasterIdLst>
  <p:handoutMasterIdLst>
    <p:handoutMasterId r:id="rId75"/>
  </p:handoutMasterIdLst>
  <p:sldIdLst>
    <p:sldId id="392" r:id="rId3"/>
    <p:sldId id="455" r:id="rId4"/>
    <p:sldId id="583" r:id="rId5"/>
    <p:sldId id="527" r:id="rId6"/>
    <p:sldId id="519" r:id="rId7"/>
    <p:sldId id="456" r:id="rId8"/>
    <p:sldId id="454" r:id="rId9"/>
    <p:sldId id="256" r:id="rId10"/>
    <p:sldId id="685" r:id="rId11"/>
    <p:sldId id="1200" r:id="rId12"/>
    <p:sldId id="713" r:id="rId13"/>
    <p:sldId id="714" r:id="rId14"/>
    <p:sldId id="716" r:id="rId15"/>
    <p:sldId id="717" r:id="rId16"/>
    <p:sldId id="718" r:id="rId17"/>
    <p:sldId id="687" r:id="rId18"/>
    <p:sldId id="278" r:id="rId19"/>
    <p:sldId id="257" r:id="rId20"/>
    <p:sldId id="280" r:id="rId21"/>
    <p:sldId id="281" r:id="rId22"/>
    <p:sldId id="277" r:id="rId23"/>
    <p:sldId id="282" r:id="rId24"/>
    <p:sldId id="283" r:id="rId25"/>
    <p:sldId id="690" r:id="rId26"/>
    <p:sldId id="697" r:id="rId27"/>
    <p:sldId id="700" r:id="rId28"/>
    <p:sldId id="259" r:id="rId29"/>
    <p:sldId id="301" r:id="rId30"/>
    <p:sldId id="702" r:id="rId31"/>
    <p:sldId id="260" r:id="rId32"/>
    <p:sldId id="692" r:id="rId33"/>
    <p:sldId id="261" r:id="rId34"/>
    <p:sldId id="303" r:id="rId35"/>
    <p:sldId id="703" r:id="rId36"/>
    <p:sldId id="262" r:id="rId37"/>
    <p:sldId id="305" r:id="rId38"/>
    <p:sldId id="304" r:id="rId39"/>
    <p:sldId id="306" r:id="rId40"/>
    <p:sldId id="705" r:id="rId41"/>
    <p:sldId id="308" r:id="rId42"/>
    <p:sldId id="307" r:id="rId43"/>
    <p:sldId id="693" r:id="rId44"/>
    <p:sldId id="706" r:id="rId45"/>
    <p:sldId id="312" r:id="rId46"/>
    <p:sldId id="311" r:id="rId47"/>
    <p:sldId id="313" r:id="rId48"/>
    <p:sldId id="273" r:id="rId49"/>
    <p:sldId id="314" r:id="rId50"/>
    <p:sldId id="707" r:id="rId51"/>
    <p:sldId id="274" r:id="rId52"/>
    <p:sldId id="316" r:id="rId53"/>
    <p:sldId id="708" r:id="rId54"/>
    <p:sldId id="275" r:id="rId55"/>
    <p:sldId id="276" r:id="rId56"/>
    <p:sldId id="318" r:id="rId57"/>
    <p:sldId id="699" r:id="rId58"/>
    <p:sldId id="267" r:id="rId59"/>
    <p:sldId id="320" r:id="rId60"/>
    <p:sldId id="268" r:id="rId61"/>
    <p:sldId id="321" r:id="rId62"/>
    <p:sldId id="271" r:id="rId63"/>
    <p:sldId id="694" r:id="rId64"/>
    <p:sldId id="269" r:id="rId65"/>
    <p:sldId id="326" r:id="rId66"/>
    <p:sldId id="270" r:id="rId67"/>
    <p:sldId id="265" r:id="rId68"/>
    <p:sldId id="328" r:id="rId69"/>
    <p:sldId id="272" r:id="rId70"/>
    <p:sldId id="329" r:id="rId71"/>
    <p:sldId id="330" r:id="rId72"/>
    <p:sldId id="686" r:id="rId73"/>
  </p:sldIdLst>
  <p:sldSz cx="12192000" cy="6858000"/>
  <p:notesSz cx="6858000" cy="9144000"/>
  <p:custDataLst>
    <p:tags r:id="rId76"/>
  </p:custDataLst>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0000CC"/>
    <a:srgbClr val="CCFFFF"/>
    <a:srgbClr val="006600"/>
    <a:srgbClr val="0000FF"/>
    <a:srgbClr val="663300"/>
    <a:srgbClr val="FF00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856BDD-0313-441F-900F-D4D09703F627}" v="42" dt="2026-03-14T12:19:11.6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74" autoAdjust="0"/>
    <p:restoredTop sz="94660"/>
  </p:normalViewPr>
  <p:slideViewPr>
    <p:cSldViewPr>
      <p:cViewPr varScale="1">
        <p:scale>
          <a:sx n="51" d="100"/>
          <a:sy n="51" d="100"/>
        </p:scale>
        <p:origin x="73" y="1508"/>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93" d="100"/>
          <a:sy n="93" d="100"/>
        </p:scale>
        <p:origin x="4032"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microsoft.com/office/2015/10/relationships/revisionInfo" Target="revisionInfo.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gs" Target="tags/tag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7cd36c50-75f2-4725-a6b3-0fe31ea99fa6" providerId="ADAL" clId="{449CE0BA-7942-4027-A788-A2C5851605C8}"/>
    <pc:docChg chg="undo redo custSel delSld modSld">
      <pc:chgData name="Jim McGowan" userId="7cd36c50-75f2-4725-a6b3-0fe31ea99fa6" providerId="ADAL" clId="{449CE0BA-7942-4027-A788-A2C5851605C8}" dt="2026-03-05T20:23:06.312" v="590" actId="1036"/>
      <pc:docMkLst>
        <pc:docMk/>
      </pc:docMkLst>
      <pc:sldChg chg="modSp mod">
        <pc:chgData name="Jim McGowan" userId="7cd36c50-75f2-4725-a6b3-0fe31ea99fa6" providerId="ADAL" clId="{449CE0BA-7942-4027-A788-A2C5851605C8}" dt="2026-02-18T15:47:03.127" v="50" actId="115"/>
        <pc:sldMkLst>
          <pc:docMk/>
          <pc:sldMk cId="2793103693" sldId="256"/>
        </pc:sldMkLst>
        <pc:graphicFrameChg chg="mod modGraphic">
          <ac:chgData name="Jim McGowan" userId="7cd36c50-75f2-4725-a6b3-0fe31ea99fa6" providerId="ADAL" clId="{449CE0BA-7942-4027-A788-A2C5851605C8}" dt="2026-02-18T15:47:03.127" v="50" actId="115"/>
          <ac:graphicFrameMkLst>
            <pc:docMk/>
            <pc:sldMk cId="2793103693" sldId="256"/>
            <ac:graphicFrameMk id="4" creationId="{43D48465-961E-13FA-618E-A76A5853FAE3}"/>
          </ac:graphicFrameMkLst>
        </pc:graphicFrameChg>
      </pc:sldChg>
      <pc:sldChg chg="addSp modSp mod addAnim delAnim modAnim">
        <pc:chgData name="Jim McGowan" userId="7cd36c50-75f2-4725-a6b3-0fe31ea99fa6" providerId="ADAL" clId="{449CE0BA-7942-4027-A788-A2C5851605C8}" dt="2026-03-05T17:07:55.425" v="317" actId="403"/>
        <pc:sldMkLst>
          <pc:docMk/>
          <pc:sldMk cId="0" sldId="259"/>
        </pc:sldMkLst>
        <pc:spChg chg="mod">
          <ac:chgData name="Jim McGowan" userId="7cd36c50-75f2-4725-a6b3-0fe31ea99fa6" providerId="ADAL" clId="{449CE0BA-7942-4027-A788-A2C5851605C8}" dt="2026-03-05T17:07:55.425" v="317" actId="403"/>
          <ac:spMkLst>
            <pc:docMk/>
            <pc:sldMk cId="0" sldId="259"/>
            <ac:spMk id="4" creationId="{113B7375-C204-9096-491A-96554CCB87DD}"/>
          </ac:spMkLst>
        </pc:spChg>
        <pc:picChg chg="add mod ord">
          <ac:chgData name="Jim McGowan" userId="7cd36c50-75f2-4725-a6b3-0fe31ea99fa6" providerId="ADAL" clId="{449CE0BA-7942-4027-A788-A2C5851605C8}" dt="2026-03-05T16:56:40.881" v="315" actId="1035"/>
          <ac:picMkLst>
            <pc:docMk/>
            <pc:sldMk cId="0" sldId="259"/>
            <ac:picMk id="5" creationId="{67CDAD98-080B-8B8E-7BBA-1AAF8418585D}"/>
          </ac:picMkLst>
        </pc:picChg>
        <pc:picChg chg="mod">
          <ac:chgData name="Jim McGowan" userId="7cd36c50-75f2-4725-a6b3-0fe31ea99fa6" providerId="ADAL" clId="{449CE0BA-7942-4027-A788-A2C5851605C8}" dt="2026-03-05T16:56:40.881" v="315" actId="1035"/>
          <ac:picMkLst>
            <pc:docMk/>
            <pc:sldMk cId="0" sldId="259"/>
            <ac:picMk id="15369" creationId="{61F20727-8A70-02CB-4BD1-7116BD8548A0}"/>
          </ac:picMkLst>
        </pc:picChg>
      </pc:sldChg>
      <pc:sldChg chg="modSp mod modAnim">
        <pc:chgData name="Jim McGowan" userId="7cd36c50-75f2-4725-a6b3-0fe31ea99fa6" providerId="ADAL" clId="{449CE0BA-7942-4027-A788-A2C5851605C8}" dt="2026-03-05T20:23:06.312" v="590" actId="1036"/>
        <pc:sldMkLst>
          <pc:docMk/>
          <pc:sldMk cId="0" sldId="269"/>
        </pc:sldMkLst>
        <pc:spChg chg="mod">
          <ac:chgData name="Jim McGowan" userId="7cd36c50-75f2-4725-a6b3-0fe31ea99fa6" providerId="ADAL" clId="{449CE0BA-7942-4027-A788-A2C5851605C8}" dt="2026-03-05T20:23:06.312" v="590" actId="1036"/>
          <ac:spMkLst>
            <pc:docMk/>
            <pc:sldMk cId="0" sldId="269"/>
            <ac:spMk id="5" creationId="{BED7A6C0-A558-5FB7-96F8-CE378188A0C7}"/>
          </ac:spMkLst>
        </pc:spChg>
        <pc:spChg chg="mod">
          <ac:chgData name="Jim McGowan" userId="7cd36c50-75f2-4725-a6b3-0fe31ea99fa6" providerId="ADAL" clId="{449CE0BA-7942-4027-A788-A2C5851605C8}" dt="2026-03-05T20:22:38.633" v="571" actId="14100"/>
          <ac:spMkLst>
            <pc:docMk/>
            <pc:sldMk cId="0" sldId="269"/>
            <ac:spMk id="34819" creationId="{F9374C0A-15F2-B178-E812-D7491AC8E132}"/>
          </ac:spMkLst>
        </pc:spChg>
        <pc:picChg chg="mod">
          <ac:chgData name="Jim McGowan" userId="7cd36c50-75f2-4725-a6b3-0fe31ea99fa6" providerId="ADAL" clId="{449CE0BA-7942-4027-A788-A2C5851605C8}" dt="2026-03-05T20:17:10.795" v="463" actId="1076"/>
          <ac:picMkLst>
            <pc:docMk/>
            <pc:sldMk cId="0" sldId="269"/>
            <ac:picMk id="34825" creationId="{021B8076-93B7-19A8-6002-A866242D793C}"/>
          </ac:picMkLst>
        </pc:picChg>
      </pc:sldChg>
      <pc:sldChg chg="addSp delSp modSp mod addAnim delAnim modAnim">
        <pc:chgData name="Jim McGowan" userId="7cd36c50-75f2-4725-a6b3-0fe31ea99fa6" providerId="ADAL" clId="{449CE0BA-7942-4027-A788-A2C5851605C8}" dt="2026-02-18T16:13:09.767" v="190"/>
        <pc:sldMkLst>
          <pc:docMk/>
          <pc:sldMk cId="0" sldId="278"/>
        </pc:sldMkLst>
        <pc:picChg chg="add mod">
          <ac:chgData name="Jim McGowan" userId="7cd36c50-75f2-4725-a6b3-0fe31ea99fa6" providerId="ADAL" clId="{449CE0BA-7942-4027-A788-A2C5851605C8}" dt="2026-02-18T16:02:48.469" v="107" actId="688"/>
          <ac:picMkLst>
            <pc:docMk/>
            <pc:sldMk cId="0" sldId="278"/>
            <ac:picMk id="4" creationId="{FE000223-CB60-E362-B3DF-623E7007CFD8}"/>
          </ac:picMkLst>
        </pc:picChg>
        <pc:picChg chg="add mod">
          <ac:chgData name="Jim McGowan" userId="7cd36c50-75f2-4725-a6b3-0fe31ea99fa6" providerId="ADAL" clId="{449CE0BA-7942-4027-A788-A2C5851605C8}" dt="2026-02-18T16:03:09.993" v="113" actId="1037"/>
          <ac:picMkLst>
            <pc:docMk/>
            <pc:sldMk cId="0" sldId="278"/>
            <ac:picMk id="6" creationId="{B898B45B-C489-BA0D-65DF-49253080B262}"/>
          </ac:picMkLst>
        </pc:picChg>
        <pc:picChg chg="add mod modCrop">
          <ac:chgData name="Jim McGowan" userId="7cd36c50-75f2-4725-a6b3-0fe31ea99fa6" providerId="ADAL" clId="{449CE0BA-7942-4027-A788-A2C5851605C8}" dt="2026-02-18T16:03:02.702" v="110" actId="1076"/>
          <ac:picMkLst>
            <pc:docMk/>
            <pc:sldMk cId="0" sldId="278"/>
            <ac:picMk id="7" creationId="{6813070B-8984-1B28-976D-9B6D8C8A8880}"/>
          </ac:picMkLst>
        </pc:picChg>
        <pc:picChg chg="add mod">
          <ac:chgData name="Jim McGowan" userId="7cd36c50-75f2-4725-a6b3-0fe31ea99fa6" providerId="ADAL" clId="{449CE0BA-7942-4027-A788-A2C5851605C8}" dt="2026-02-18T16:12:18.450" v="185" actId="1036"/>
          <ac:picMkLst>
            <pc:docMk/>
            <pc:sldMk cId="0" sldId="278"/>
            <ac:picMk id="8" creationId="{3F7AC07E-1AAF-91BA-B97F-9F0BA9F8AAAF}"/>
          </ac:picMkLst>
        </pc:picChg>
        <pc:picChg chg="add mod">
          <ac:chgData name="Jim McGowan" userId="7cd36c50-75f2-4725-a6b3-0fe31ea99fa6" providerId="ADAL" clId="{449CE0BA-7942-4027-A788-A2C5851605C8}" dt="2026-02-18T16:04:56.782" v="124" actId="688"/>
          <ac:picMkLst>
            <pc:docMk/>
            <pc:sldMk cId="0" sldId="278"/>
            <ac:picMk id="10" creationId="{DCC056FD-5E3B-3413-E1FD-26A60BB03321}"/>
          </ac:picMkLst>
        </pc:picChg>
        <pc:picChg chg="add mod">
          <ac:chgData name="Jim McGowan" userId="7cd36c50-75f2-4725-a6b3-0fe31ea99fa6" providerId="ADAL" clId="{449CE0BA-7942-4027-A788-A2C5851605C8}" dt="2026-02-18T16:12:01.897" v="171" actId="1036"/>
          <ac:picMkLst>
            <pc:docMk/>
            <pc:sldMk cId="0" sldId="278"/>
            <ac:picMk id="11" creationId="{DC725AED-83DB-6926-B243-185B2A24A3C1}"/>
          </ac:picMkLst>
        </pc:picChg>
      </pc:sldChg>
      <pc:sldChg chg="modSp mod">
        <pc:chgData name="Jim McGowan" userId="7cd36c50-75f2-4725-a6b3-0fe31ea99fa6" providerId="ADAL" clId="{449CE0BA-7942-4027-A788-A2C5851605C8}" dt="2026-02-18T16:20:12.520" v="204" actId="6549"/>
        <pc:sldMkLst>
          <pc:docMk/>
          <pc:sldMk cId="0" sldId="281"/>
        </pc:sldMkLst>
        <pc:spChg chg="mod">
          <ac:chgData name="Jim McGowan" userId="7cd36c50-75f2-4725-a6b3-0fe31ea99fa6" providerId="ADAL" clId="{449CE0BA-7942-4027-A788-A2C5851605C8}" dt="2026-02-18T16:20:12.520" v="204" actId="6549"/>
          <ac:spMkLst>
            <pc:docMk/>
            <pc:sldMk cId="0" sldId="281"/>
            <ac:spMk id="3" creationId="{AC849F5A-32CC-6A82-6068-036124569C61}"/>
          </ac:spMkLst>
        </pc:spChg>
      </pc:sldChg>
      <pc:sldChg chg="modSp mod">
        <pc:chgData name="Jim McGowan" userId="7cd36c50-75f2-4725-a6b3-0fe31ea99fa6" providerId="ADAL" clId="{449CE0BA-7942-4027-A788-A2C5851605C8}" dt="2026-03-05T17:20:49.629" v="330"/>
        <pc:sldMkLst>
          <pc:docMk/>
          <pc:sldMk cId="0" sldId="301"/>
        </pc:sldMkLst>
        <pc:spChg chg="mod">
          <ac:chgData name="Jim McGowan" userId="7cd36c50-75f2-4725-a6b3-0fe31ea99fa6" providerId="ADAL" clId="{449CE0BA-7942-4027-A788-A2C5851605C8}" dt="2026-03-05T17:20:49.629" v="330"/>
          <ac:spMkLst>
            <pc:docMk/>
            <pc:sldMk cId="0" sldId="301"/>
            <ac:spMk id="8" creationId="{BF542217-A237-BE4F-1DC5-350048E39FEA}"/>
          </ac:spMkLst>
        </pc:spChg>
      </pc:sldChg>
      <pc:sldChg chg="modSp mod">
        <pc:chgData name="Jim McGowan" userId="7cd36c50-75f2-4725-a6b3-0fe31ea99fa6" providerId="ADAL" clId="{449CE0BA-7942-4027-A788-A2C5851605C8}" dt="2026-03-05T18:52:54.922" v="335" actId="6549"/>
        <pc:sldMkLst>
          <pc:docMk/>
          <pc:sldMk cId="0" sldId="316"/>
        </pc:sldMkLst>
        <pc:spChg chg="mod">
          <ac:chgData name="Jim McGowan" userId="7cd36c50-75f2-4725-a6b3-0fe31ea99fa6" providerId="ADAL" clId="{449CE0BA-7942-4027-A788-A2C5851605C8}" dt="2026-03-05T18:52:54.922" v="335" actId="6549"/>
          <ac:spMkLst>
            <pc:docMk/>
            <pc:sldMk cId="0" sldId="316"/>
            <ac:spMk id="132100" creationId="{BD999BEC-2F72-5DE8-51CA-78730D2C9E7C}"/>
          </ac:spMkLst>
        </pc:spChg>
      </pc:sldChg>
      <pc:sldChg chg="modSp mod">
        <pc:chgData name="Jim McGowan" userId="7cd36c50-75f2-4725-a6b3-0fe31ea99fa6" providerId="ADAL" clId="{449CE0BA-7942-4027-A788-A2C5851605C8}" dt="2026-02-18T15:33:49.929" v="25" actId="6549"/>
        <pc:sldMkLst>
          <pc:docMk/>
          <pc:sldMk cId="0" sldId="392"/>
        </pc:sldMkLst>
        <pc:spChg chg="mod">
          <ac:chgData name="Jim McGowan" userId="7cd36c50-75f2-4725-a6b3-0fe31ea99fa6" providerId="ADAL" clId="{449CE0BA-7942-4027-A788-A2C5851605C8}" dt="2026-02-18T15:33:49.929" v="25" actId="6549"/>
          <ac:spMkLst>
            <pc:docMk/>
            <pc:sldMk cId="0" sldId="392"/>
            <ac:spMk id="9" creationId="{EE5848BF-B2BE-4A3C-A0BB-39B491A5C0FD}"/>
          </ac:spMkLst>
        </pc:spChg>
      </pc:sldChg>
      <pc:sldChg chg="modSp mod">
        <pc:chgData name="Jim McGowan" userId="7cd36c50-75f2-4725-a6b3-0fe31ea99fa6" providerId="ADAL" clId="{449CE0BA-7942-4027-A788-A2C5851605C8}" dt="2026-02-18T16:20:08.655" v="202" actId="6549"/>
        <pc:sldMkLst>
          <pc:docMk/>
          <pc:sldMk cId="3584419654" sldId="455"/>
        </pc:sldMkLst>
        <pc:spChg chg="mod">
          <ac:chgData name="Jim McGowan" userId="7cd36c50-75f2-4725-a6b3-0fe31ea99fa6" providerId="ADAL" clId="{449CE0BA-7942-4027-A788-A2C5851605C8}" dt="2026-02-18T16:20:08.655" v="202" actId="6549"/>
          <ac:spMkLst>
            <pc:docMk/>
            <pc:sldMk cId="3584419654" sldId="455"/>
            <ac:spMk id="7" creationId="{D7EAB081-A924-43CD-BBA8-F4B4A4CEEB6F}"/>
          </ac:spMkLst>
        </pc:spChg>
      </pc:sldChg>
      <pc:sldChg chg="modSp mod">
        <pc:chgData name="Jim McGowan" userId="7cd36c50-75f2-4725-a6b3-0fe31ea99fa6" providerId="ADAL" clId="{449CE0BA-7942-4027-A788-A2C5851605C8}" dt="2026-02-18T15:44:26.653" v="45" actId="113"/>
        <pc:sldMkLst>
          <pc:docMk/>
          <pc:sldMk cId="3234658992" sldId="519"/>
        </pc:sldMkLst>
        <pc:spChg chg="mod">
          <ac:chgData name="Jim McGowan" userId="7cd36c50-75f2-4725-a6b3-0fe31ea99fa6" providerId="ADAL" clId="{449CE0BA-7942-4027-A788-A2C5851605C8}" dt="2026-02-18T15:44:26.653" v="45" actId="113"/>
          <ac:spMkLst>
            <pc:docMk/>
            <pc:sldMk cId="3234658992" sldId="519"/>
            <ac:spMk id="15362" creationId="{9CFC3843-5F99-4094-9701-1EF36B493E19}"/>
          </ac:spMkLst>
        </pc:spChg>
      </pc:sldChg>
      <pc:sldChg chg="modSp mod">
        <pc:chgData name="Jim McGowan" userId="7cd36c50-75f2-4725-a6b3-0fe31ea99fa6" providerId="ADAL" clId="{449CE0BA-7942-4027-A788-A2C5851605C8}" dt="2026-02-18T16:20:06.808" v="199" actId="6549"/>
        <pc:sldMkLst>
          <pc:docMk/>
          <pc:sldMk cId="3415333123" sldId="685"/>
        </pc:sldMkLst>
        <pc:spChg chg="mod">
          <ac:chgData name="Jim McGowan" userId="7cd36c50-75f2-4725-a6b3-0fe31ea99fa6" providerId="ADAL" clId="{449CE0BA-7942-4027-A788-A2C5851605C8}" dt="2026-02-18T16:20:06.808" v="199" actId="6549"/>
          <ac:spMkLst>
            <pc:docMk/>
            <pc:sldMk cId="3415333123" sldId="685"/>
            <ac:spMk id="7" creationId="{D7EAB081-A924-43CD-BBA8-F4B4A4CEEB6F}"/>
          </ac:spMkLst>
        </pc:spChg>
      </pc:sldChg>
      <pc:sldChg chg="modSp mod">
        <pc:chgData name="Jim McGowan" userId="7cd36c50-75f2-4725-a6b3-0fe31ea99fa6" providerId="ADAL" clId="{449CE0BA-7942-4027-A788-A2C5851605C8}" dt="2026-02-18T15:34:05.474" v="31" actId="6549"/>
        <pc:sldMkLst>
          <pc:docMk/>
          <pc:sldMk cId="267686278" sldId="686"/>
        </pc:sldMkLst>
        <pc:spChg chg="mod">
          <ac:chgData name="Jim McGowan" userId="7cd36c50-75f2-4725-a6b3-0fe31ea99fa6" providerId="ADAL" clId="{449CE0BA-7942-4027-A788-A2C5851605C8}" dt="2026-02-18T15:34:05.474" v="31" actId="6549"/>
          <ac:spMkLst>
            <pc:docMk/>
            <pc:sldMk cId="267686278" sldId="686"/>
            <ac:spMk id="9" creationId="{EE5848BF-B2BE-4A3C-A0BB-39B491A5C0FD}"/>
          </ac:spMkLst>
        </pc:spChg>
      </pc:sldChg>
      <pc:sldChg chg="addSp delSp modSp mod addAnim delAnim modAnim">
        <pc:chgData name="Jim McGowan" userId="7cd36c50-75f2-4725-a6b3-0fe31ea99fa6" providerId="ADAL" clId="{449CE0BA-7942-4027-A788-A2C5851605C8}" dt="2026-03-05T16:44:58.221" v="292" actId="20577"/>
        <pc:sldMkLst>
          <pc:docMk/>
          <pc:sldMk cId="3661647432" sldId="700"/>
        </pc:sldMkLst>
        <pc:spChg chg="mod">
          <ac:chgData name="Jim McGowan" userId="7cd36c50-75f2-4725-a6b3-0fe31ea99fa6" providerId="ADAL" clId="{449CE0BA-7942-4027-A788-A2C5851605C8}" dt="2026-03-05T16:44:58.221" v="292" actId="20577"/>
          <ac:spMkLst>
            <pc:docMk/>
            <pc:sldMk cId="3661647432" sldId="700"/>
            <ac:spMk id="68613" creationId="{A9E5E58C-FE3E-30D4-BEC4-FDC3D540DFF3}"/>
          </ac:spMkLst>
        </pc:spChg>
        <pc:picChg chg="add mod">
          <ac:chgData name="Jim McGowan" userId="7cd36c50-75f2-4725-a6b3-0fe31ea99fa6" providerId="ADAL" clId="{449CE0BA-7942-4027-A788-A2C5851605C8}" dt="2026-03-05T16:39:44.990" v="283" actId="12788"/>
          <ac:picMkLst>
            <pc:docMk/>
            <pc:sldMk cId="3661647432" sldId="700"/>
            <ac:picMk id="5" creationId="{9709BDEF-A733-A517-F8F1-40A45797C20F}"/>
          </ac:picMkLst>
        </pc:picChg>
        <pc:picChg chg="add mod">
          <ac:chgData name="Jim McGowan" userId="7cd36c50-75f2-4725-a6b3-0fe31ea99fa6" providerId="ADAL" clId="{449CE0BA-7942-4027-A788-A2C5851605C8}" dt="2026-03-05T16:39:53.234" v="291" actId="1035"/>
          <ac:picMkLst>
            <pc:docMk/>
            <pc:sldMk cId="3661647432" sldId="700"/>
            <ac:picMk id="6" creationId="{2B6AE31A-37BD-7FD2-FC88-0966B288785A}"/>
          </ac:picMkLst>
        </pc:picChg>
      </pc:sldChg>
      <pc:sldChg chg="modSp mod">
        <pc:chgData name="Jim McGowan" userId="7cd36c50-75f2-4725-a6b3-0fe31ea99fa6" providerId="ADAL" clId="{449CE0BA-7942-4027-A788-A2C5851605C8}" dt="2026-03-05T19:05:03.488" v="355" actId="113"/>
        <pc:sldMkLst>
          <pc:docMk/>
          <pc:sldMk cId="1920612426" sldId="708"/>
        </pc:sldMkLst>
        <pc:spChg chg="mod">
          <ac:chgData name="Jim McGowan" userId="7cd36c50-75f2-4725-a6b3-0fe31ea99fa6" providerId="ADAL" clId="{449CE0BA-7942-4027-A788-A2C5851605C8}" dt="2026-03-05T19:05:03.488" v="355" actId="113"/>
          <ac:spMkLst>
            <pc:docMk/>
            <pc:sldMk cId="1920612426" sldId="708"/>
            <ac:spMk id="68613" creationId="{44857AB1-4CFA-7081-88FE-8B440445F9CD}"/>
          </ac:spMkLst>
        </pc:spChg>
        <pc:picChg chg="mod">
          <ac:chgData name="Jim McGowan" userId="7cd36c50-75f2-4725-a6b3-0fe31ea99fa6" providerId="ADAL" clId="{449CE0BA-7942-4027-A788-A2C5851605C8}" dt="2026-03-05T19:04:04.511" v="351" actId="12788"/>
          <ac:picMkLst>
            <pc:docMk/>
            <pc:sldMk cId="1920612426" sldId="708"/>
            <ac:picMk id="3" creationId="{2F0A452A-00C7-B3F0-F9C5-CA42292ED619}"/>
          </ac:picMkLst>
        </pc:picChg>
      </pc:sldChg>
      <pc:sldChg chg="modSp mod">
        <pc:chgData name="Jim McGowan" userId="7cd36c50-75f2-4725-a6b3-0fe31ea99fa6" providerId="ADAL" clId="{449CE0BA-7942-4027-A788-A2C5851605C8}" dt="2026-03-05T15:49:11.671" v="213" actId="108"/>
        <pc:sldMkLst>
          <pc:docMk/>
          <pc:sldMk cId="0" sldId="714"/>
        </pc:sldMkLst>
        <pc:spChg chg="mod">
          <ac:chgData name="Jim McGowan" userId="7cd36c50-75f2-4725-a6b3-0fe31ea99fa6" providerId="ADAL" clId="{449CE0BA-7942-4027-A788-A2C5851605C8}" dt="2026-03-05T15:49:11.671" v="213" actId="108"/>
          <ac:spMkLst>
            <pc:docMk/>
            <pc:sldMk cId="0" sldId="714"/>
            <ac:spMk id="23555" creationId="{281EF69C-905F-7D60-FAF0-53AC2CCFCA90}"/>
          </ac:spMkLst>
        </pc:spChg>
        <pc:picChg chg="mod">
          <ac:chgData name="Jim McGowan" userId="7cd36c50-75f2-4725-a6b3-0fe31ea99fa6" providerId="ADAL" clId="{449CE0BA-7942-4027-A788-A2C5851605C8}" dt="2026-03-05T15:47:35.002" v="209" actId="14100"/>
          <ac:picMkLst>
            <pc:docMk/>
            <pc:sldMk cId="0" sldId="714"/>
            <ac:picMk id="23561" creationId="{6CFC0D12-9ED7-C6FD-C349-171689140921}"/>
          </ac:picMkLst>
        </pc:picChg>
      </pc:sldChg>
      <pc:sldChg chg="modSp mod">
        <pc:chgData name="Jim McGowan" userId="7cd36c50-75f2-4725-a6b3-0fe31ea99fa6" providerId="ADAL" clId="{449CE0BA-7942-4027-A788-A2C5851605C8}" dt="2026-03-05T15:50:11.541" v="219" actId="113"/>
        <pc:sldMkLst>
          <pc:docMk/>
          <pc:sldMk cId="0" sldId="716"/>
        </pc:sldMkLst>
        <pc:spChg chg="mod">
          <ac:chgData name="Jim McGowan" userId="7cd36c50-75f2-4725-a6b3-0fe31ea99fa6" providerId="ADAL" clId="{449CE0BA-7942-4027-A788-A2C5851605C8}" dt="2026-02-18T15:53:26.802" v="77" actId="20577"/>
          <ac:spMkLst>
            <pc:docMk/>
            <pc:sldMk cId="0" sldId="716"/>
            <ac:spMk id="3" creationId="{D782C8EC-BDCF-158C-244D-58DA8C95FC69}"/>
          </ac:spMkLst>
        </pc:spChg>
        <pc:spChg chg="mod">
          <ac:chgData name="Jim McGowan" userId="7cd36c50-75f2-4725-a6b3-0fe31ea99fa6" providerId="ADAL" clId="{449CE0BA-7942-4027-A788-A2C5851605C8}" dt="2026-03-05T15:50:11.541" v="219" actId="113"/>
          <ac:spMkLst>
            <pc:docMk/>
            <pc:sldMk cId="0" sldId="716"/>
            <ac:spMk id="52227" creationId="{C032B23E-1B6F-83BA-B653-86B4A11264A4}"/>
          </ac:spMkLst>
        </pc:spChg>
      </pc:sldChg>
      <pc:sldChg chg="modSp mod">
        <pc:chgData name="Jim McGowan" userId="7cd36c50-75f2-4725-a6b3-0fe31ea99fa6" providerId="ADAL" clId="{449CE0BA-7942-4027-A788-A2C5851605C8}" dt="2026-03-05T15:59:45.372" v="225" actId="1035"/>
        <pc:sldMkLst>
          <pc:docMk/>
          <pc:sldMk cId="0" sldId="717"/>
        </pc:sldMkLst>
        <pc:spChg chg="mod">
          <ac:chgData name="Jim McGowan" userId="7cd36c50-75f2-4725-a6b3-0fe31ea99fa6" providerId="ADAL" clId="{449CE0BA-7942-4027-A788-A2C5851605C8}" dt="2026-02-18T15:54:37.705" v="89" actId="108"/>
          <ac:spMkLst>
            <pc:docMk/>
            <pc:sldMk cId="0" sldId="717"/>
            <ac:spMk id="3" creationId="{DDC3474B-73B8-DE46-9153-1FC7995E83BC}"/>
          </ac:spMkLst>
        </pc:spChg>
        <pc:spChg chg="mod">
          <ac:chgData name="Jim McGowan" userId="7cd36c50-75f2-4725-a6b3-0fe31ea99fa6" providerId="ADAL" clId="{449CE0BA-7942-4027-A788-A2C5851605C8}" dt="2026-03-05T15:59:45.372" v="225" actId="1035"/>
          <ac:spMkLst>
            <pc:docMk/>
            <pc:sldMk cId="0" sldId="717"/>
            <ac:spMk id="57347" creationId="{0B8161CD-1EB5-33CC-319B-7BE102F0032B}"/>
          </ac:spMkLst>
        </pc:spChg>
        <pc:picChg chg="mod">
          <ac:chgData name="Jim McGowan" userId="7cd36c50-75f2-4725-a6b3-0fe31ea99fa6" providerId="ADAL" clId="{449CE0BA-7942-4027-A788-A2C5851605C8}" dt="2026-03-05T15:52:36.596" v="224" actId="14100"/>
          <ac:picMkLst>
            <pc:docMk/>
            <pc:sldMk cId="0" sldId="717"/>
            <ac:picMk id="57352" creationId="{D9E61A59-CF04-C18F-A9D3-ECCAC0529CD4}"/>
          </ac:picMkLst>
        </pc:picChg>
      </pc:sldChg>
      <pc:sldChg chg="modSp mod">
        <pc:chgData name="Jim McGowan" userId="7cd36c50-75f2-4725-a6b3-0fe31ea99fa6" providerId="ADAL" clId="{449CE0BA-7942-4027-A788-A2C5851605C8}" dt="2026-02-18T15:57:29.734" v="90" actId="108"/>
        <pc:sldMkLst>
          <pc:docMk/>
          <pc:sldMk cId="0" sldId="718"/>
        </pc:sldMkLst>
        <pc:spChg chg="mod">
          <ac:chgData name="Jim McGowan" userId="7cd36c50-75f2-4725-a6b3-0fe31ea99fa6" providerId="ADAL" clId="{449CE0BA-7942-4027-A788-A2C5851605C8}" dt="2026-02-18T15:57:29.734" v="90" actId="108"/>
          <ac:spMkLst>
            <pc:docMk/>
            <pc:sldMk cId="0" sldId="718"/>
            <ac:spMk id="59395" creationId="{AB8BF703-F814-05D7-1905-A328820761EE}"/>
          </ac:spMkLst>
        </pc:spChg>
      </pc:sldChg>
    </pc:docChg>
  </pc:docChgLst>
  <pc:docChgLst>
    <pc:chgData name="Jim McGowan" userId="e2c7446dd3aca506" providerId="LiveId" clId="{9C25796A-7B39-4A71-8A01-5B1771AE4BD7}"/>
    <pc:docChg chg="undo custSel addSld delSld modSld modHandout">
      <pc:chgData name="Jim McGowan" userId="e2c7446dd3aca506" providerId="LiveId" clId="{9C25796A-7B39-4A71-8A01-5B1771AE4BD7}" dt="2026-03-14T12:48:37.508" v="1128" actId="14100"/>
      <pc:docMkLst>
        <pc:docMk/>
      </pc:docMkLst>
      <pc:sldChg chg="modSp mod">
        <pc:chgData name="Jim McGowan" userId="e2c7446dd3aca506" providerId="LiveId" clId="{9C25796A-7B39-4A71-8A01-5B1771AE4BD7}" dt="2026-03-14T10:37:33.695" v="1000" actId="207"/>
        <pc:sldMkLst>
          <pc:docMk/>
          <pc:sldMk cId="2793103693" sldId="256"/>
        </pc:sldMkLst>
        <pc:graphicFrameChg chg="mod modGraphic">
          <ac:chgData name="Jim McGowan" userId="e2c7446dd3aca506" providerId="LiveId" clId="{9C25796A-7B39-4A71-8A01-5B1771AE4BD7}" dt="2026-03-14T10:37:33.695" v="1000" actId="207"/>
          <ac:graphicFrameMkLst>
            <pc:docMk/>
            <pc:sldMk cId="2793103693" sldId="256"/>
            <ac:graphicFrameMk id="4" creationId="{43D48465-961E-13FA-618E-A76A5853FAE3}"/>
          </ac:graphicFrameMkLst>
        </pc:graphicFrameChg>
      </pc:sldChg>
      <pc:sldChg chg="addSp delSp modSp mod">
        <pc:chgData name="Jim McGowan" userId="e2c7446dd3aca506" providerId="LiveId" clId="{9C25796A-7B39-4A71-8A01-5B1771AE4BD7}" dt="2026-03-10T14:26:40.962" v="436" actId="1035"/>
        <pc:sldMkLst>
          <pc:docMk/>
          <pc:sldMk cId="0" sldId="265"/>
        </pc:sldMkLst>
        <pc:picChg chg="mod">
          <ac:chgData name="Jim McGowan" userId="e2c7446dd3aca506" providerId="LiveId" clId="{9C25796A-7B39-4A71-8A01-5B1771AE4BD7}" dt="2026-03-10T14:26:40.962" v="436" actId="1035"/>
          <ac:picMkLst>
            <pc:docMk/>
            <pc:sldMk cId="0" sldId="265"/>
            <ac:picMk id="6" creationId="{1C414A93-1527-C038-BED3-19E084CBFA4C}"/>
          </ac:picMkLst>
        </pc:picChg>
      </pc:sldChg>
      <pc:sldChg chg="modSp mod">
        <pc:chgData name="Jim McGowan" userId="e2c7446dd3aca506" providerId="LiveId" clId="{9C25796A-7B39-4A71-8A01-5B1771AE4BD7}" dt="2026-03-10T13:15:11.114" v="419" actId="1038"/>
        <pc:sldMkLst>
          <pc:docMk/>
          <pc:sldMk cId="0" sldId="269"/>
        </pc:sldMkLst>
        <pc:spChg chg="mod">
          <ac:chgData name="Jim McGowan" userId="e2c7446dd3aca506" providerId="LiveId" clId="{9C25796A-7B39-4A71-8A01-5B1771AE4BD7}" dt="2026-03-10T12:47:09.284" v="319" actId="20577"/>
          <ac:spMkLst>
            <pc:docMk/>
            <pc:sldMk cId="0" sldId="269"/>
            <ac:spMk id="2" creationId="{EA591AD5-4357-821A-4E0C-8E12FA369D93}"/>
          </ac:spMkLst>
        </pc:spChg>
        <pc:spChg chg="mod">
          <ac:chgData name="Jim McGowan" userId="e2c7446dd3aca506" providerId="LiveId" clId="{9C25796A-7B39-4A71-8A01-5B1771AE4BD7}" dt="2026-03-10T13:15:11.114" v="419" actId="1038"/>
          <ac:spMkLst>
            <pc:docMk/>
            <pc:sldMk cId="0" sldId="269"/>
            <ac:spMk id="5" creationId="{BED7A6C0-A558-5FB7-96F8-CE378188A0C7}"/>
          </ac:spMkLst>
        </pc:spChg>
        <pc:spChg chg="mod">
          <ac:chgData name="Jim McGowan" userId="e2c7446dd3aca506" providerId="LiveId" clId="{9C25796A-7B39-4A71-8A01-5B1771AE4BD7}" dt="2026-03-10T12:56:29.164" v="374"/>
          <ac:spMkLst>
            <pc:docMk/>
            <pc:sldMk cId="0" sldId="269"/>
            <ac:spMk id="34819" creationId="{F9374C0A-15F2-B178-E812-D7491AC8E132}"/>
          </ac:spMkLst>
        </pc:spChg>
      </pc:sldChg>
      <pc:sldChg chg="modSp mod">
        <pc:chgData name="Jim McGowan" userId="e2c7446dd3aca506" providerId="LiveId" clId="{9C25796A-7B39-4A71-8A01-5B1771AE4BD7}" dt="2026-03-14T12:48:37.508" v="1128" actId="14100"/>
        <pc:sldMkLst>
          <pc:docMk/>
          <pc:sldMk cId="0" sldId="270"/>
        </pc:sldMkLst>
        <pc:spChg chg="mod">
          <ac:chgData name="Jim McGowan" userId="e2c7446dd3aca506" providerId="LiveId" clId="{9C25796A-7B39-4A71-8A01-5B1771AE4BD7}" dt="2026-03-10T14:02:38.541" v="421" actId="6549"/>
          <ac:spMkLst>
            <pc:docMk/>
            <pc:sldMk cId="0" sldId="270"/>
            <ac:spMk id="2" creationId="{A380F370-ACC3-3B46-9DA8-F2803B7404C8}"/>
          </ac:spMkLst>
        </pc:spChg>
        <pc:spChg chg="mod">
          <ac:chgData name="Jim McGowan" userId="e2c7446dd3aca506" providerId="LiveId" clId="{9C25796A-7B39-4A71-8A01-5B1771AE4BD7}" dt="2026-03-14T12:48:37.508" v="1128" actId="14100"/>
          <ac:spMkLst>
            <pc:docMk/>
            <pc:sldMk cId="0" sldId="270"/>
            <ac:spMk id="36867" creationId="{07E312F5-5C1C-392D-8C33-93D8C4ADC49F}"/>
          </ac:spMkLst>
        </pc:spChg>
      </pc:sldChg>
      <pc:sldChg chg="addSp modSp mod addAnim delAnim modAnim">
        <pc:chgData name="Jim McGowan" userId="e2c7446dd3aca506" providerId="LiveId" clId="{9C25796A-7B39-4A71-8A01-5B1771AE4BD7}" dt="2026-03-10T18:45:14.372" v="541" actId="171"/>
        <pc:sldMkLst>
          <pc:docMk/>
          <pc:sldMk cId="0" sldId="272"/>
        </pc:sldMkLst>
        <pc:spChg chg="mod">
          <ac:chgData name="Jim McGowan" userId="e2c7446dd3aca506" providerId="LiveId" clId="{9C25796A-7B39-4A71-8A01-5B1771AE4BD7}" dt="2026-03-10T18:31:58.573" v="505" actId="20577"/>
          <ac:spMkLst>
            <pc:docMk/>
            <pc:sldMk cId="0" sldId="272"/>
            <ac:spMk id="40963" creationId="{F2F7319F-BE9C-0301-476E-BEA293BF3C4B}"/>
          </ac:spMkLst>
        </pc:spChg>
        <pc:picChg chg="add mod ord">
          <ac:chgData name="Jim McGowan" userId="e2c7446dd3aca506" providerId="LiveId" clId="{9C25796A-7B39-4A71-8A01-5B1771AE4BD7}" dt="2026-03-10T18:45:14.372" v="541" actId="171"/>
          <ac:picMkLst>
            <pc:docMk/>
            <pc:sldMk cId="0" sldId="272"/>
            <ac:picMk id="4" creationId="{145158E1-4720-1E2A-76CF-A021990E863F}"/>
          </ac:picMkLst>
        </pc:picChg>
      </pc:sldChg>
      <pc:sldChg chg="modSp mod addAnim delAnim modAnim">
        <pc:chgData name="Jim McGowan" userId="e2c7446dd3aca506" providerId="LiveId" clId="{9C25796A-7B39-4A71-8A01-5B1771AE4BD7}" dt="2026-03-14T12:19:11.641" v="1127" actId="20577"/>
        <pc:sldMkLst>
          <pc:docMk/>
          <pc:sldMk cId="0" sldId="275"/>
        </pc:sldMkLst>
        <pc:spChg chg="mod">
          <ac:chgData name="Jim McGowan" userId="e2c7446dd3aca506" providerId="LiveId" clId="{9C25796A-7B39-4A71-8A01-5B1771AE4BD7}" dt="2026-03-14T12:19:11.641" v="1127" actId="20577"/>
          <ac:spMkLst>
            <pc:docMk/>
            <pc:sldMk cId="0" sldId="275"/>
            <ac:spMk id="47107" creationId="{86803668-C40E-11EE-875B-5EE9E3617A93}"/>
          </ac:spMkLst>
        </pc:spChg>
        <pc:picChg chg="ord">
          <ac:chgData name="Jim McGowan" userId="e2c7446dd3aca506" providerId="LiveId" clId="{9C25796A-7B39-4A71-8A01-5B1771AE4BD7}" dt="2026-03-14T12:15:53.263" v="1123" actId="171"/>
          <ac:picMkLst>
            <pc:docMk/>
            <pc:sldMk cId="0" sldId="275"/>
            <ac:picMk id="6" creationId="{6048DE1F-DC00-1F3D-34D9-A6388A0183DE}"/>
          </ac:picMkLst>
        </pc:picChg>
      </pc:sldChg>
      <pc:sldChg chg="modSp mod">
        <pc:chgData name="Jim McGowan" userId="e2c7446dd3aca506" providerId="LiveId" clId="{9C25796A-7B39-4A71-8A01-5B1771AE4BD7}" dt="2026-03-14T11:43:21.193" v="1120" actId="20577"/>
        <pc:sldMkLst>
          <pc:docMk/>
          <pc:sldMk cId="0" sldId="306"/>
        </pc:sldMkLst>
        <pc:spChg chg="mod">
          <ac:chgData name="Jim McGowan" userId="e2c7446dd3aca506" providerId="LiveId" clId="{9C25796A-7B39-4A71-8A01-5B1771AE4BD7}" dt="2026-03-14T11:43:21.193" v="1120" actId="20577"/>
          <ac:spMkLst>
            <pc:docMk/>
            <pc:sldMk cId="0" sldId="306"/>
            <ac:spMk id="5" creationId="{B90254FD-C5BC-7477-8909-FAF0E4D63BCC}"/>
          </ac:spMkLst>
        </pc:spChg>
      </pc:sldChg>
      <pc:sldChg chg="modSp mod">
        <pc:chgData name="Jim McGowan" userId="e2c7446dd3aca506" providerId="LiveId" clId="{9C25796A-7B39-4A71-8A01-5B1771AE4BD7}" dt="2026-03-10T13:12:12.475" v="400" actId="20577"/>
        <pc:sldMkLst>
          <pc:docMk/>
          <pc:sldMk cId="0" sldId="326"/>
        </pc:sldMkLst>
        <pc:spChg chg="mod">
          <ac:chgData name="Jim McGowan" userId="e2c7446dd3aca506" providerId="LiveId" clId="{9C25796A-7B39-4A71-8A01-5B1771AE4BD7}" dt="2026-03-10T12:47:19.852" v="320" actId="20577"/>
          <ac:spMkLst>
            <pc:docMk/>
            <pc:sldMk cId="0" sldId="326"/>
            <ac:spMk id="2" creationId="{43363B0D-B8E6-36F5-F916-AD12F357D190}"/>
          </ac:spMkLst>
        </pc:spChg>
        <pc:spChg chg="mod">
          <ac:chgData name="Jim McGowan" userId="e2c7446dd3aca506" providerId="LiveId" clId="{9C25796A-7B39-4A71-8A01-5B1771AE4BD7}" dt="2026-03-10T13:12:12.475" v="400" actId="20577"/>
          <ac:spMkLst>
            <pc:docMk/>
            <pc:sldMk cId="0" sldId="326"/>
            <ac:spMk id="151556" creationId="{8CF2B116-3FFE-B8DD-522A-70CA6DDCFD46}"/>
          </ac:spMkLst>
        </pc:spChg>
        <pc:picChg chg="mod">
          <ac:chgData name="Jim McGowan" userId="e2c7446dd3aca506" providerId="LiveId" clId="{9C25796A-7B39-4A71-8A01-5B1771AE4BD7}" dt="2026-03-10T13:08:10.526" v="381" actId="14100"/>
          <ac:picMkLst>
            <pc:docMk/>
            <pc:sldMk cId="0" sldId="326"/>
            <ac:picMk id="151561" creationId="{6FC8A183-BCF9-0376-E698-BCA852348628}"/>
          </ac:picMkLst>
        </pc:picChg>
      </pc:sldChg>
      <pc:sldChg chg="modSp mod">
        <pc:chgData name="Jim McGowan" userId="e2c7446dd3aca506" providerId="LiveId" clId="{9C25796A-7B39-4A71-8A01-5B1771AE4BD7}" dt="2026-03-10T15:30:43.658" v="438" actId="20577"/>
        <pc:sldMkLst>
          <pc:docMk/>
          <pc:sldMk cId="0" sldId="328"/>
        </pc:sldMkLst>
        <pc:spChg chg="mod">
          <ac:chgData name="Jim McGowan" userId="e2c7446dd3aca506" providerId="LiveId" clId="{9C25796A-7B39-4A71-8A01-5B1771AE4BD7}" dt="2026-03-10T15:30:43.658" v="438" actId="20577"/>
          <ac:spMkLst>
            <pc:docMk/>
            <pc:sldMk cId="0" sldId="328"/>
            <ac:spMk id="155652" creationId="{2D81CE9E-B91B-95A3-EB20-4F8C275F775D}"/>
          </ac:spMkLst>
        </pc:spChg>
      </pc:sldChg>
      <pc:sldChg chg="addSp delSp modSp mod">
        <pc:chgData name="Jim McGowan" userId="e2c7446dd3aca506" providerId="LiveId" clId="{9C25796A-7B39-4A71-8A01-5B1771AE4BD7}" dt="2026-03-10T19:00:02.067" v="699" actId="14100"/>
        <pc:sldMkLst>
          <pc:docMk/>
          <pc:sldMk cId="0" sldId="329"/>
        </pc:sldMkLst>
        <pc:spChg chg="mod">
          <ac:chgData name="Jim McGowan" userId="e2c7446dd3aca506" providerId="LiveId" clId="{9C25796A-7B39-4A71-8A01-5B1771AE4BD7}" dt="2026-03-10T19:00:02.067" v="699" actId="14100"/>
          <ac:spMkLst>
            <pc:docMk/>
            <pc:sldMk cId="0" sldId="329"/>
            <ac:spMk id="157700" creationId="{FCD8D72A-FCDF-4235-6B23-CFA6B564DE02}"/>
          </ac:spMkLst>
        </pc:spChg>
        <pc:picChg chg="add mod">
          <ac:chgData name="Jim McGowan" userId="e2c7446dd3aca506" providerId="LiveId" clId="{9C25796A-7B39-4A71-8A01-5B1771AE4BD7}" dt="2026-03-10T18:59:15.004" v="691" actId="1036"/>
          <ac:picMkLst>
            <pc:docMk/>
            <pc:sldMk cId="0" sldId="329"/>
            <ac:picMk id="2" creationId="{B4CC493B-0DBB-7805-E3FD-E3F779DBC678}"/>
          </ac:picMkLst>
        </pc:picChg>
      </pc:sldChg>
      <pc:sldChg chg="modSp mod">
        <pc:chgData name="Jim McGowan" userId="e2c7446dd3aca506" providerId="LiveId" clId="{9C25796A-7B39-4A71-8A01-5B1771AE4BD7}" dt="2026-03-13T20:46:03.612" v="785" actId="20577"/>
        <pc:sldMkLst>
          <pc:docMk/>
          <pc:sldMk cId="0" sldId="330"/>
        </pc:sldMkLst>
        <pc:spChg chg="mod">
          <ac:chgData name="Jim McGowan" userId="e2c7446dd3aca506" providerId="LiveId" clId="{9C25796A-7B39-4A71-8A01-5B1771AE4BD7}" dt="2026-03-13T20:46:03.612" v="785" actId="20577"/>
          <ac:spMkLst>
            <pc:docMk/>
            <pc:sldMk cId="0" sldId="330"/>
            <ac:spMk id="5" creationId="{EAA6FF2D-5662-289A-619D-279DFA93654B}"/>
          </ac:spMkLst>
        </pc:spChg>
      </pc:sldChg>
      <pc:sldChg chg="del">
        <pc:chgData name="Jim McGowan" userId="e2c7446dd3aca506" providerId="LiveId" clId="{9C25796A-7B39-4A71-8A01-5B1771AE4BD7}" dt="2026-03-14T10:25:24.248" v="988" actId="47"/>
        <pc:sldMkLst>
          <pc:docMk/>
          <pc:sldMk cId="0" sldId="453"/>
        </pc:sldMkLst>
      </pc:sldChg>
      <pc:sldChg chg="addSp delSp modSp mod addAnim delAnim modAnim">
        <pc:chgData name="Jim McGowan" userId="e2c7446dd3aca506" providerId="LiveId" clId="{9C25796A-7B39-4A71-8A01-5B1771AE4BD7}" dt="2026-03-14T10:16:47.590" v="917" actId="1036"/>
        <pc:sldMkLst>
          <pc:docMk/>
          <pc:sldMk cId="0" sldId="454"/>
        </pc:sldMkLst>
        <pc:spChg chg="del">
          <ac:chgData name="Jim McGowan" userId="e2c7446dd3aca506" providerId="LiveId" clId="{9C25796A-7B39-4A71-8A01-5B1771AE4BD7}" dt="2026-03-14T09:39:22.070" v="795" actId="478"/>
          <ac:spMkLst>
            <pc:docMk/>
            <pc:sldMk cId="0" sldId="454"/>
            <ac:spMk id="2" creationId="{3DBC37F4-B4B7-4AC5-8979-66DFB7A8ECAA}"/>
          </ac:spMkLst>
        </pc:spChg>
        <pc:spChg chg="add del mod">
          <ac:chgData name="Jim McGowan" userId="e2c7446dd3aca506" providerId="LiveId" clId="{9C25796A-7B39-4A71-8A01-5B1771AE4BD7}" dt="2026-03-14T09:39:52.723" v="800" actId="478"/>
          <ac:spMkLst>
            <pc:docMk/>
            <pc:sldMk cId="0" sldId="454"/>
            <ac:spMk id="5" creationId="{B0C68DA3-623F-59D5-8F4C-5775308A77C6}"/>
          </ac:spMkLst>
        </pc:spChg>
        <pc:spChg chg="mod">
          <ac:chgData name="Jim McGowan" userId="e2c7446dd3aca506" providerId="LiveId" clId="{9C25796A-7B39-4A71-8A01-5B1771AE4BD7}" dt="2026-03-14T09:42:48.601" v="832" actId="404"/>
          <ac:spMkLst>
            <pc:docMk/>
            <pc:sldMk cId="0" sldId="454"/>
            <ac:spMk id="20483" creationId="{628C5323-45E4-40F1-8736-5233E4849D47}"/>
          </ac:spMkLst>
        </pc:spChg>
        <pc:spChg chg="del">
          <ac:chgData name="Jim McGowan" userId="e2c7446dd3aca506" providerId="LiveId" clId="{9C25796A-7B39-4A71-8A01-5B1771AE4BD7}" dt="2026-03-14T09:39:37.142" v="797" actId="478"/>
          <ac:spMkLst>
            <pc:docMk/>
            <pc:sldMk cId="0" sldId="454"/>
            <ac:spMk id="22530" creationId="{13B5D7C6-C996-4C60-92C4-5B52E05C805A}"/>
          </ac:spMkLst>
        </pc:spChg>
        <pc:picChg chg="add del mod ord">
          <ac:chgData name="Jim McGowan" userId="e2c7446dd3aca506" providerId="LiveId" clId="{9C25796A-7B39-4A71-8A01-5B1771AE4BD7}" dt="2026-03-14T09:39:46.160" v="799" actId="478"/>
          <ac:picMkLst>
            <pc:docMk/>
            <pc:sldMk cId="0" sldId="454"/>
            <ac:picMk id="3" creationId="{AB224906-0023-2605-6E66-4B035823633B}"/>
          </ac:picMkLst>
        </pc:picChg>
        <pc:picChg chg="del mod">
          <ac:chgData name="Jim McGowan" userId="e2c7446dd3aca506" providerId="LiveId" clId="{9C25796A-7B39-4A71-8A01-5B1771AE4BD7}" dt="2026-03-14T09:49:32.659" v="833" actId="478"/>
          <ac:picMkLst>
            <pc:docMk/>
            <pc:sldMk cId="0" sldId="454"/>
            <ac:picMk id="6" creationId="{C2FEF212-62F3-48FD-ACDB-FFD3DCF80711}"/>
          </ac:picMkLst>
        </pc:picChg>
        <pc:picChg chg="add del mod">
          <ac:chgData name="Jim McGowan" userId="e2c7446dd3aca506" providerId="LiveId" clId="{9C25796A-7B39-4A71-8A01-5B1771AE4BD7}" dt="2026-03-14T09:54:20.661" v="857" actId="21"/>
          <ac:picMkLst>
            <pc:docMk/>
            <pc:sldMk cId="0" sldId="454"/>
            <ac:picMk id="8" creationId="{9BB7B485-C675-FE23-CCC7-364A5DC9A901}"/>
          </ac:picMkLst>
        </pc:picChg>
        <pc:picChg chg="add del mod">
          <ac:chgData name="Jim McGowan" userId="e2c7446dd3aca506" providerId="LiveId" clId="{9C25796A-7B39-4A71-8A01-5B1771AE4BD7}" dt="2026-03-14T09:54:20.661" v="857" actId="21"/>
          <ac:picMkLst>
            <pc:docMk/>
            <pc:sldMk cId="0" sldId="454"/>
            <ac:picMk id="10" creationId="{B0E65907-3273-7350-0189-3F405E25490D}"/>
          </ac:picMkLst>
        </pc:picChg>
        <pc:picChg chg="add mod">
          <ac:chgData name="Jim McGowan" userId="e2c7446dd3aca506" providerId="LiveId" clId="{9C25796A-7B39-4A71-8A01-5B1771AE4BD7}" dt="2026-03-14T10:16:47.590" v="917" actId="1036"/>
          <ac:picMkLst>
            <pc:docMk/>
            <pc:sldMk cId="0" sldId="454"/>
            <ac:picMk id="12" creationId="{BEFD842D-FB13-B2AC-910D-D06E6519BFC6}"/>
          </ac:picMkLst>
        </pc:picChg>
        <pc:picChg chg="add del mod">
          <ac:chgData name="Jim McGowan" userId="e2c7446dd3aca506" providerId="LiveId" clId="{9C25796A-7B39-4A71-8A01-5B1771AE4BD7}" dt="2026-03-14T10:15:14.484" v="901" actId="21"/>
          <ac:picMkLst>
            <pc:docMk/>
            <pc:sldMk cId="0" sldId="454"/>
            <ac:picMk id="13" creationId="{0BA318C5-B66A-7C97-8F6B-58E2F5D4A6CB}"/>
          </ac:picMkLst>
        </pc:picChg>
        <pc:picChg chg="add del mod">
          <ac:chgData name="Jim McGowan" userId="e2c7446dd3aca506" providerId="LiveId" clId="{9C25796A-7B39-4A71-8A01-5B1771AE4BD7}" dt="2026-03-14T10:15:14.484" v="901" actId="21"/>
          <ac:picMkLst>
            <pc:docMk/>
            <pc:sldMk cId="0" sldId="454"/>
            <ac:picMk id="14" creationId="{51DA646B-09AE-278A-6DE2-3D2C77D9D728}"/>
          </ac:picMkLst>
        </pc:picChg>
        <pc:picChg chg="add mod">
          <ac:chgData name="Jim McGowan" userId="e2c7446dd3aca506" providerId="LiveId" clId="{9C25796A-7B39-4A71-8A01-5B1771AE4BD7}" dt="2026-03-14T10:14:09.243" v="896" actId="1036"/>
          <ac:picMkLst>
            <pc:docMk/>
            <pc:sldMk cId="0" sldId="454"/>
            <ac:picMk id="16" creationId="{E7A30652-6E30-A263-5C35-55F153FB6E90}"/>
          </ac:picMkLst>
        </pc:picChg>
        <pc:picChg chg="add mod">
          <ac:chgData name="Jim McGowan" userId="e2c7446dd3aca506" providerId="LiveId" clId="{9C25796A-7B39-4A71-8A01-5B1771AE4BD7}" dt="2026-03-14T10:16:04.348" v="908" actId="12788"/>
          <ac:picMkLst>
            <pc:docMk/>
            <pc:sldMk cId="0" sldId="454"/>
            <ac:picMk id="18" creationId="{F4C7BE0A-AE7A-B14C-F750-F03FA2F953B7}"/>
          </ac:picMkLst>
        </pc:picChg>
      </pc:sldChg>
      <pc:sldChg chg="modSp mod">
        <pc:chgData name="Jim McGowan" userId="e2c7446dd3aca506" providerId="LiveId" clId="{9C25796A-7B39-4A71-8A01-5B1771AE4BD7}" dt="2026-03-14T10:25:02.651" v="987" actId="313"/>
        <pc:sldMkLst>
          <pc:docMk/>
          <pc:sldMk cId="0" sldId="456"/>
        </pc:sldMkLst>
        <pc:spChg chg="mod">
          <ac:chgData name="Jim McGowan" userId="e2c7446dd3aca506" providerId="LiveId" clId="{9C25796A-7B39-4A71-8A01-5B1771AE4BD7}" dt="2026-03-14T10:25:02.651" v="987" actId="313"/>
          <ac:spMkLst>
            <pc:docMk/>
            <pc:sldMk cId="0" sldId="456"/>
            <ac:spMk id="17411" creationId="{570982F0-77C8-4C7A-B2D1-FA4F9BFE60A4}"/>
          </ac:spMkLst>
        </pc:spChg>
      </pc:sldChg>
      <pc:sldChg chg="add">
        <pc:chgData name="Jim McGowan" userId="e2c7446dd3aca506" providerId="LiveId" clId="{9C25796A-7B39-4A71-8A01-5B1771AE4BD7}" dt="2026-03-14T10:28:51.972" v="989"/>
        <pc:sldMkLst>
          <pc:docMk/>
          <pc:sldMk cId="1684967449" sldId="527"/>
        </pc:sldMkLst>
      </pc:sldChg>
      <pc:sldChg chg="modSp mod">
        <pc:chgData name="Jim McGowan" userId="e2c7446dd3aca506" providerId="LiveId" clId="{9C25796A-7B39-4A71-8A01-5B1771AE4BD7}" dt="2026-03-14T11:56:34.205" v="1122" actId="115"/>
        <pc:sldMkLst>
          <pc:docMk/>
          <pc:sldMk cId="1068209670" sldId="707"/>
        </pc:sldMkLst>
        <pc:spChg chg="mod">
          <ac:chgData name="Jim McGowan" userId="e2c7446dd3aca506" providerId="LiveId" clId="{9C25796A-7B39-4A71-8A01-5B1771AE4BD7}" dt="2026-03-14T11:56:34.205" v="1122" actId="115"/>
          <ac:spMkLst>
            <pc:docMk/>
            <pc:sldMk cId="1068209670" sldId="707"/>
            <ac:spMk id="3" creationId="{D7E0046A-9930-5475-E60C-1B537A796D34}"/>
          </ac:spMkLst>
        </pc:spChg>
      </pc:sldChg>
      <pc:sldChg chg="modSp mod">
        <pc:chgData name="Jim McGowan" userId="e2c7446dd3aca506" providerId="LiveId" clId="{9C25796A-7B39-4A71-8A01-5B1771AE4BD7}" dt="2026-03-14T11:10:56.227" v="1062" actId="12788"/>
        <pc:sldMkLst>
          <pc:docMk/>
          <pc:sldMk cId="0" sldId="714"/>
        </pc:sldMkLst>
        <pc:spChg chg="mod">
          <ac:chgData name="Jim McGowan" userId="e2c7446dd3aca506" providerId="LiveId" clId="{9C25796A-7B39-4A71-8A01-5B1771AE4BD7}" dt="2026-03-14T11:10:56.227" v="1062" actId="12788"/>
          <ac:spMkLst>
            <pc:docMk/>
            <pc:sldMk cId="0" sldId="714"/>
            <ac:spMk id="3" creationId="{70FEBE8C-D63C-E05B-F0DE-89026A8C9E0C}"/>
          </ac:spMkLst>
        </pc:spChg>
        <pc:spChg chg="mod">
          <ac:chgData name="Jim McGowan" userId="e2c7446dd3aca506" providerId="LiveId" clId="{9C25796A-7B39-4A71-8A01-5B1771AE4BD7}" dt="2026-03-14T11:08:40.274" v="1036" actId="20577"/>
          <ac:spMkLst>
            <pc:docMk/>
            <pc:sldMk cId="0" sldId="714"/>
            <ac:spMk id="23555" creationId="{281EF69C-905F-7D60-FAF0-53AC2CCFCA90}"/>
          </ac:spMkLst>
        </pc:spChg>
      </pc:sldChg>
      <pc:sldChg chg="modSp mod">
        <pc:chgData name="Jim McGowan" userId="e2c7446dd3aca506" providerId="LiveId" clId="{9C25796A-7B39-4A71-8A01-5B1771AE4BD7}" dt="2026-03-14T11:09:57.504" v="1053" actId="6549"/>
        <pc:sldMkLst>
          <pc:docMk/>
          <pc:sldMk cId="0" sldId="716"/>
        </pc:sldMkLst>
        <pc:spChg chg="mod">
          <ac:chgData name="Jim McGowan" userId="e2c7446dd3aca506" providerId="LiveId" clId="{9C25796A-7B39-4A71-8A01-5B1771AE4BD7}" dt="2026-03-14T11:09:57.504" v="1053" actId="6549"/>
          <ac:spMkLst>
            <pc:docMk/>
            <pc:sldMk cId="0" sldId="716"/>
            <ac:spMk id="52227" creationId="{C032B23E-1B6F-83BA-B653-86B4A11264A4}"/>
          </ac:spMkLst>
        </pc:spChg>
      </pc:sldChg>
      <pc:sldChg chg="modSp mod">
        <pc:chgData name="Jim McGowan" userId="e2c7446dd3aca506" providerId="LiveId" clId="{9C25796A-7B39-4A71-8A01-5B1771AE4BD7}" dt="2026-03-14T11:14:18.420" v="1085" actId="12788"/>
        <pc:sldMkLst>
          <pc:docMk/>
          <pc:sldMk cId="0" sldId="717"/>
        </pc:sldMkLst>
        <pc:spChg chg="mod">
          <ac:chgData name="Jim McGowan" userId="e2c7446dd3aca506" providerId="LiveId" clId="{9C25796A-7B39-4A71-8A01-5B1771AE4BD7}" dt="2026-03-14T11:14:18.420" v="1085" actId="12788"/>
          <ac:spMkLst>
            <pc:docMk/>
            <pc:sldMk cId="0" sldId="717"/>
            <ac:spMk id="3" creationId="{DDC3474B-73B8-DE46-9153-1FC7995E83BC}"/>
          </ac:spMkLst>
        </pc:spChg>
      </pc:sldChg>
      <pc:sldChg chg="modSp mod">
        <pc:chgData name="Jim McGowan" userId="e2c7446dd3aca506" providerId="LiveId" clId="{9C25796A-7B39-4A71-8A01-5B1771AE4BD7}" dt="2026-03-14T11:17:49.080" v="1114" actId="1035"/>
        <pc:sldMkLst>
          <pc:docMk/>
          <pc:sldMk cId="0" sldId="718"/>
        </pc:sldMkLst>
        <pc:spChg chg="mod">
          <ac:chgData name="Jim McGowan" userId="e2c7446dd3aca506" providerId="LiveId" clId="{9C25796A-7B39-4A71-8A01-5B1771AE4BD7}" dt="2026-03-14T11:16:17.254" v="1103"/>
          <ac:spMkLst>
            <pc:docMk/>
            <pc:sldMk cId="0" sldId="718"/>
            <ac:spMk id="4" creationId="{5562ACBE-71BA-FFA1-8739-D62C2418B747}"/>
          </ac:spMkLst>
        </pc:spChg>
        <pc:spChg chg="mod">
          <ac:chgData name="Jim McGowan" userId="e2c7446dd3aca506" providerId="LiveId" clId="{9C25796A-7B39-4A71-8A01-5B1771AE4BD7}" dt="2026-03-14T11:13:47.978" v="1070" actId="20577"/>
          <ac:spMkLst>
            <pc:docMk/>
            <pc:sldMk cId="0" sldId="718"/>
            <ac:spMk id="59395" creationId="{AB8BF703-F814-05D7-1905-A328820761EE}"/>
          </ac:spMkLst>
        </pc:spChg>
        <pc:spChg chg="mod">
          <ac:chgData name="Jim McGowan" userId="e2c7446dd3aca506" providerId="LiveId" clId="{9C25796A-7B39-4A71-8A01-5B1771AE4BD7}" dt="2026-03-14T11:17:49.080" v="1114" actId="1035"/>
          <ac:spMkLst>
            <pc:docMk/>
            <pc:sldMk cId="0" sldId="718"/>
            <ac:spMk id="59402" creationId="{D1064A72-F53F-A612-28A4-9F039384EC9C}"/>
          </ac:spMkLst>
        </pc:spChg>
        <pc:spChg chg="mod">
          <ac:chgData name="Jim McGowan" userId="e2c7446dd3aca506" providerId="LiveId" clId="{9C25796A-7B39-4A71-8A01-5B1771AE4BD7}" dt="2026-03-14T11:17:40.227" v="1109" actId="1076"/>
          <ac:spMkLst>
            <pc:docMk/>
            <pc:sldMk cId="0" sldId="718"/>
            <ac:spMk id="59403" creationId="{6E6E7FB8-A504-3794-EF85-D729128AD8BA}"/>
          </ac:spMkLst>
        </pc:spChg>
      </pc:sldChg>
      <pc:sldMasterChg chg="delSldLayout">
        <pc:chgData name="Jim McGowan" userId="e2c7446dd3aca506" providerId="LiveId" clId="{9C25796A-7B39-4A71-8A01-5B1771AE4BD7}" dt="2026-03-14T10:25:24.248" v="988" actId="47"/>
        <pc:sldMasterMkLst>
          <pc:docMk/>
          <pc:sldMasterMk cId="134575278" sldId="2147483696"/>
        </pc:sldMasterMkLst>
        <pc:sldLayoutChg chg="del">
          <pc:chgData name="Jim McGowan" userId="e2c7446dd3aca506" providerId="LiveId" clId="{9C25796A-7B39-4A71-8A01-5B1771AE4BD7}" dt="2026-03-14T10:25:24.248" v="988" actId="47"/>
          <pc:sldLayoutMkLst>
            <pc:docMk/>
            <pc:sldMasterMk cId="134575278" sldId="2147483696"/>
            <pc:sldLayoutMk cId="562906129" sldId="2147483732"/>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4EC1C23-B631-9A90-FC2D-A6D60046ECF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CA5A412-64C0-71DA-7BB9-4BCE9B1E4FF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1CC5143-47AF-4380-807D-96BEB5F9D5E0}" type="slidenum">
              <a:rPr lang="en-US" smtClean="0"/>
              <a:t>‹#›</a:t>
            </a:fld>
            <a:endParaRPr lang="en-US"/>
          </a:p>
        </p:txBody>
      </p:sp>
      <p:sp>
        <p:nvSpPr>
          <p:cNvPr id="6" name="Header Placeholder 1">
            <a:extLst>
              <a:ext uri="{FF2B5EF4-FFF2-40B4-BE49-F238E27FC236}">
                <a16:creationId xmlns:a16="http://schemas.microsoft.com/office/drawing/2014/main" id="{ED17B5DC-886D-2212-1816-A22128699790}"/>
              </a:ext>
            </a:extLst>
          </p:cNvPr>
          <p:cNvSpPr>
            <a:spLocks noGrp="1"/>
          </p:cNvSpPr>
          <p:nvPr>
            <p:ph type="hdr" sz="quarter"/>
          </p:nvPr>
        </p:nvSpPr>
        <p:spPr>
          <a:xfrm>
            <a:off x="2072640" y="80010"/>
            <a:ext cx="3169920" cy="640080"/>
          </a:xfrm>
          <a:prstGeom prst="rect">
            <a:avLst/>
          </a:prstGeom>
        </p:spPr>
        <p:txBody>
          <a:bodyPr vert="horz" lIns="96661" tIns="48331" rIns="96661" bIns="48331" rtlCol="0"/>
          <a:lstStyle>
            <a:lvl1pPr algn="l">
              <a:defRPr sz="1300"/>
            </a:lvl1pPr>
          </a:lstStyle>
          <a:p>
            <a:pPr algn="ctr"/>
            <a:r>
              <a:rPr lang="en-US" sz="1200" dirty="0">
                <a:latin typeface="+mn-lt"/>
              </a:rPr>
              <a:t>Dr. Jim McGowan</a:t>
            </a:r>
          </a:p>
          <a:p>
            <a:pPr algn="ctr"/>
            <a:r>
              <a:rPr lang="en-US" sz="1200" dirty="0">
                <a:latin typeface="+mn-lt"/>
              </a:rPr>
              <a:t>Law &amp; Grace: Session 48</a:t>
            </a:r>
          </a:p>
          <a:p>
            <a:pPr algn="ctr"/>
            <a:r>
              <a:rPr kumimoji="0" lang="en-US" altLang="en-US" sz="1200"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03-15-2026</a:t>
            </a:r>
            <a:endParaRPr lang="en-US" sz="1200" dirty="0"/>
          </a:p>
        </p:txBody>
      </p:sp>
    </p:spTree>
    <p:extLst>
      <p:ext uri="{BB962C8B-B14F-4D97-AF65-F5344CB8AC3E}">
        <p14:creationId xmlns:p14="http://schemas.microsoft.com/office/powerpoint/2010/main" val="1137797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23783427-D25F-9176-CA83-FD47425D4D30}"/>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7171" name="Rectangle 3">
            <a:extLst>
              <a:ext uri="{FF2B5EF4-FFF2-40B4-BE49-F238E27FC236}">
                <a16:creationId xmlns:a16="http://schemas.microsoft.com/office/drawing/2014/main" id="{A483C765-D28C-F0F7-D2EA-D80E20056268}"/>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7172" name="Rectangle 4">
            <a:extLst>
              <a:ext uri="{FF2B5EF4-FFF2-40B4-BE49-F238E27FC236}">
                <a16:creationId xmlns:a16="http://schemas.microsoft.com/office/drawing/2014/main" id="{A70120AB-D87E-2B1B-B371-63226743056F}"/>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a:extLst>
              <a:ext uri="{FF2B5EF4-FFF2-40B4-BE49-F238E27FC236}">
                <a16:creationId xmlns:a16="http://schemas.microsoft.com/office/drawing/2014/main" id="{6A32E788-2D35-F789-FEFD-694630B04A32}"/>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74" name="Rectangle 6">
            <a:extLst>
              <a:ext uri="{FF2B5EF4-FFF2-40B4-BE49-F238E27FC236}">
                <a16:creationId xmlns:a16="http://schemas.microsoft.com/office/drawing/2014/main" id="{309AFCB7-E366-3EBC-9954-8CB8FE192300}"/>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7175" name="Rectangle 7">
            <a:extLst>
              <a:ext uri="{FF2B5EF4-FFF2-40B4-BE49-F238E27FC236}">
                <a16:creationId xmlns:a16="http://schemas.microsoft.com/office/drawing/2014/main" id="{6506F3D4-82B4-EBAE-EC89-FA8593BBA91E}"/>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F446FD4A-0B08-4257-A924-10AE6F1CC87B}"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ECDEA37-6159-4318-9462-861CECF19AC6}"/>
              </a:ext>
            </a:extLst>
          </p:cNvPr>
          <p:cNvSpPr>
            <a:spLocks noGrp="1" noRot="1" noChangeAspect="1" noChangeArrowheads="1" noTextEdit="1"/>
          </p:cNvSpPr>
          <p:nvPr>
            <p:ph type="sldImg"/>
          </p:nvPr>
        </p:nvSpPr>
        <p:spPr>
          <a:xfrm>
            <a:off x="381000" y="685800"/>
            <a:ext cx="6096000" cy="3429000"/>
          </a:xfrm>
          <a:ln/>
        </p:spPr>
      </p:sp>
      <p:sp>
        <p:nvSpPr>
          <p:cNvPr id="8195" name="Notes Placeholder 2">
            <a:extLst>
              <a:ext uri="{FF2B5EF4-FFF2-40B4-BE49-F238E27FC236}">
                <a16:creationId xmlns:a16="http://schemas.microsoft.com/office/drawing/2014/main" id="{AEBD1C38-F94D-4CB6-883B-9491C70D0A75}"/>
              </a:ext>
            </a:extLst>
          </p:cNvPr>
          <p:cNvSpPr>
            <a:spLocks noGrp="1" noChangeArrowheads="1"/>
          </p:cNvSpPr>
          <p:nvPr>
            <p:ph type="body" idx="1"/>
          </p:nvPr>
        </p:nvSpPr>
        <p:spPr>
          <a:noFill/>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46B4D04E-B822-479B-B6B9-8CC261EB9BE2}"/>
              </a:ext>
            </a:extLst>
          </p:cNvPr>
          <p:cNvSpPr>
            <a:spLocks noGrp="1"/>
          </p:cNvSpPr>
          <p:nvPr>
            <p:ph type="sldNum" sz="quarter" idx="5"/>
          </p:nvPr>
        </p:nvSpPr>
        <p:spPr>
          <a:noFill/>
        </p:spPr>
        <p:txBody>
          <a:bodyPr/>
          <a:lstStyle>
            <a:lvl1pPr defTabSz="965200">
              <a:spcBef>
                <a:spcPct val="30000"/>
              </a:spcBef>
              <a:defRPr sz="1200">
                <a:solidFill>
                  <a:schemeClr val="tx1"/>
                </a:solidFill>
                <a:latin typeface="Calibri" panose="020F0502020204030204" pitchFamily="34" charset="0"/>
                <a:cs typeface="Calibri" panose="020F0502020204030204" pitchFamily="34" charset="0"/>
              </a:defRPr>
            </a:lvl1pPr>
            <a:lvl2pPr marL="927100" indent="-355600" defTabSz="965200">
              <a:spcBef>
                <a:spcPct val="30000"/>
              </a:spcBef>
              <a:defRPr sz="1200">
                <a:solidFill>
                  <a:schemeClr val="tx1"/>
                </a:solidFill>
                <a:latin typeface="Calibri" panose="020F0502020204030204" pitchFamily="34" charset="0"/>
                <a:cs typeface="Calibri" panose="020F0502020204030204" pitchFamily="34" charset="0"/>
              </a:defRPr>
            </a:lvl2pPr>
            <a:lvl3pPr marL="1427163" indent="-284163" defTabSz="965200">
              <a:spcBef>
                <a:spcPct val="30000"/>
              </a:spcBef>
              <a:defRPr sz="1200">
                <a:solidFill>
                  <a:schemeClr val="tx1"/>
                </a:solidFill>
                <a:latin typeface="Calibri" panose="020F0502020204030204" pitchFamily="34" charset="0"/>
                <a:cs typeface="Calibri" panose="020F0502020204030204" pitchFamily="34" charset="0"/>
              </a:defRPr>
            </a:lvl3pPr>
            <a:lvl4pPr marL="1997075" indent="-284163" defTabSz="965200">
              <a:spcBef>
                <a:spcPct val="30000"/>
              </a:spcBef>
              <a:defRPr sz="1200">
                <a:solidFill>
                  <a:schemeClr val="tx1"/>
                </a:solidFill>
                <a:latin typeface="Calibri" panose="020F0502020204030204" pitchFamily="34" charset="0"/>
                <a:cs typeface="Calibri" panose="020F0502020204030204" pitchFamily="34" charset="0"/>
              </a:defRPr>
            </a:lvl4pPr>
            <a:lvl5pPr marL="2568575" indent="-284163" defTabSz="965200">
              <a:spcBef>
                <a:spcPct val="30000"/>
              </a:spcBef>
              <a:defRPr sz="1200">
                <a:solidFill>
                  <a:schemeClr val="tx1"/>
                </a:solidFill>
                <a:latin typeface="Calibri" panose="020F0502020204030204" pitchFamily="34" charset="0"/>
                <a:cs typeface="Calibri" panose="020F0502020204030204" pitchFamily="34" charset="0"/>
              </a:defRPr>
            </a:lvl5pPr>
            <a:lvl6pPr marL="30257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6pPr>
            <a:lvl7pPr marL="34829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7pPr>
            <a:lvl8pPr marL="39401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8pPr>
            <a:lvl9pPr marL="43973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9pPr>
          </a:lstStyle>
          <a:p>
            <a:pPr marL="0" marR="0" lvl="0" indent="0" algn="r" defTabSz="965200" rtl="0" eaLnBrk="1" fontAlgn="base" latinLnBrk="0" hangingPunct="1">
              <a:lnSpc>
                <a:spcPct val="100000"/>
              </a:lnSpc>
              <a:spcBef>
                <a:spcPct val="0"/>
              </a:spcBef>
              <a:spcAft>
                <a:spcPct val="0"/>
              </a:spcAft>
              <a:buClrTx/>
              <a:buSzTx/>
              <a:buFontTx/>
              <a:buNone/>
              <a:tabLst/>
              <a:defRPr/>
            </a:pPr>
            <a:fld id="{A9B4F588-6FC3-4FC0-8679-64BDF9E71BF6}" type="slidenum">
              <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65200" rtl="0" eaLnBrk="1" fontAlgn="base" latinLnBrk="0" hangingPunct="1">
                <a:lnSpc>
                  <a:spcPct val="100000"/>
                </a:lnSpc>
                <a:spcBef>
                  <a:spcPct val="0"/>
                </a:spcBef>
                <a:spcAft>
                  <a:spcPct val="0"/>
                </a:spcAft>
                <a:buClrTx/>
                <a:buSzTx/>
                <a:buFontTx/>
                <a:buNone/>
                <a:tabLst/>
                <a:defRPr/>
              </a:pPr>
              <a:t>1</a:t>
            </a:fld>
            <a:endPar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197" name="Footer Placeholder 4">
            <a:extLst>
              <a:ext uri="{FF2B5EF4-FFF2-40B4-BE49-F238E27FC236}">
                <a16:creationId xmlns:a16="http://schemas.microsoft.com/office/drawing/2014/main" id="{820B17F5-9265-4CF1-A6B4-5BB1F23D1AF7}"/>
              </a:ext>
            </a:extLst>
          </p:cNvPr>
          <p:cNvSpPr>
            <a:spLocks noGrp="1"/>
          </p:cNvSpPr>
          <p:nvPr>
            <p:ph type="ftr" sz="quarter" idx="4"/>
          </p:nvPr>
        </p:nvSpPr>
        <p:spPr>
          <a:noFill/>
        </p:spPr>
        <p:txBody>
          <a:bodyPr/>
          <a:lstStyle>
            <a:lvl1pPr defTabSz="965200">
              <a:spcBef>
                <a:spcPct val="30000"/>
              </a:spcBef>
              <a:defRPr sz="1200">
                <a:solidFill>
                  <a:schemeClr val="tx1"/>
                </a:solidFill>
                <a:latin typeface="Calibri" panose="020F0502020204030204" pitchFamily="34" charset="0"/>
                <a:cs typeface="Calibri" panose="020F0502020204030204" pitchFamily="34" charset="0"/>
              </a:defRPr>
            </a:lvl1pPr>
            <a:lvl2pPr marL="927100" indent="-355600" defTabSz="965200">
              <a:spcBef>
                <a:spcPct val="30000"/>
              </a:spcBef>
              <a:defRPr sz="1200">
                <a:solidFill>
                  <a:schemeClr val="tx1"/>
                </a:solidFill>
                <a:latin typeface="Calibri" panose="020F0502020204030204" pitchFamily="34" charset="0"/>
                <a:cs typeface="Calibri" panose="020F0502020204030204" pitchFamily="34" charset="0"/>
              </a:defRPr>
            </a:lvl2pPr>
            <a:lvl3pPr marL="1427163" indent="-284163" defTabSz="965200">
              <a:spcBef>
                <a:spcPct val="30000"/>
              </a:spcBef>
              <a:defRPr sz="1200">
                <a:solidFill>
                  <a:schemeClr val="tx1"/>
                </a:solidFill>
                <a:latin typeface="Calibri" panose="020F0502020204030204" pitchFamily="34" charset="0"/>
                <a:cs typeface="Calibri" panose="020F0502020204030204" pitchFamily="34" charset="0"/>
              </a:defRPr>
            </a:lvl3pPr>
            <a:lvl4pPr marL="1997075" indent="-284163" defTabSz="965200">
              <a:spcBef>
                <a:spcPct val="30000"/>
              </a:spcBef>
              <a:defRPr sz="1200">
                <a:solidFill>
                  <a:schemeClr val="tx1"/>
                </a:solidFill>
                <a:latin typeface="Calibri" panose="020F0502020204030204" pitchFamily="34" charset="0"/>
                <a:cs typeface="Calibri" panose="020F0502020204030204" pitchFamily="34" charset="0"/>
              </a:defRPr>
            </a:lvl4pPr>
            <a:lvl5pPr marL="2568575" indent="-284163" defTabSz="965200">
              <a:spcBef>
                <a:spcPct val="30000"/>
              </a:spcBef>
              <a:defRPr sz="1200">
                <a:solidFill>
                  <a:schemeClr val="tx1"/>
                </a:solidFill>
                <a:latin typeface="Calibri" panose="020F0502020204030204" pitchFamily="34" charset="0"/>
                <a:cs typeface="Calibri" panose="020F0502020204030204" pitchFamily="34" charset="0"/>
              </a:defRPr>
            </a:lvl5pPr>
            <a:lvl6pPr marL="30257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6pPr>
            <a:lvl7pPr marL="34829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7pPr>
            <a:lvl8pPr marL="39401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8pPr>
            <a:lvl9pPr marL="43973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9pPr>
          </a:lstStyle>
          <a:p>
            <a:pPr marL="0" marR="0" lvl="0" indent="0" algn="l" defTabSz="9652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p>
        </p:txBody>
      </p:sp>
      <p:sp>
        <p:nvSpPr>
          <p:cNvPr id="8198" name="Header Placeholder 5">
            <a:extLst>
              <a:ext uri="{FF2B5EF4-FFF2-40B4-BE49-F238E27FC236}">
                <a16:creationId xmlns:a16="http://schemas.microsoft.com/office/drawing/2014/main" id="{8E954D04-98AD-4EF3-BE88-B574D74C7183}"/>
              </a:ext>
            </a:extLst>
          </p:cNvPr>
          <p:cNvSpPr>
            <a:spLocks noGrp="1"/>
          </p:cNvSpPr>
          <p:nvPr>
            <p:ph type="hdr" sz="quarter"/>
          </p:nvPr>
        </p:nvSpPr>
        <p:spPr>
          <a:noFill/>
        </p:spPr>
        <p:txBody>
          <a:bodyPr/>
          <a:lstStyle>
            <a:lvl1pPr defTabSz="965200">
              <a:spcBef>
                <a:spcPct val="30000"/>
              </a:spcBef>
              <a:defRPr sz="1200">
                <a:solidFill>
                  <a:schemeClr val="tx1"/>
                </a:solidFill>
                <a:latin typeface="Calibri" panose="020F0502020204030204" pitchFamily="34" charset="0"/>
                <a:cs typeface="Calibri" panose="020F0502020204030204" pitchFamily="34" charset="0"/>
              </a:defRPr>
            </a:lvl1pPr>
            <a:lvl2pPr marL="927100" indent="-355600" defTabSz="965200">
              <a:spcBef>
                <a:spcPct val="30000"/>
              </a:spcBef>
              <a:defRPr sz="1200">
                <a:solidFill>
                  <a:schemeClr val="tx1"/>
                </a:solidFill>
                <a:latin typeface="Calibri" panose="020F0502020204030204" pitchFamily="34" charset="0"/>
                <a:cs typeface="Calibri" panose="020F0502020204030204" pitchFamily="34" charset="0"/>
              </a:defRPr>
            </a:lvl2pPr>
            <a:lvl3pPr marL="1427163" indent="-284163" defTabSz="965200">
              <a:spcBef>
                <a:spcPct val="30000"/>
              </a:spcBef>
              <a:defRPr sz="1200">
                <a:solidFill>
                  <a:schemeClr val="tx1"/>
                </a:solidFill>
                <a:latin typeface="Calibri" panose="020F0502020204030204" pitchFamily="34" charset="0"/>
                <a:cs typeface="Calibri" panose="020F0502020204030204" pitchFamily="34" charset="0"/>
              </a:defRPr>
            </a:lvl3pPr>
            <a:lvl4pPr marL="1997075" indent="-284163" defTabSz="965200">
              <a:spcBef>
                <a:spcPct val="30000"/>
              </a:spcBef>
              <a:defRPr sz="1200">
                <a:solidFill>
                  <a:schemeClr val="tx1"/>
                </a:solidFill>
                <a:latin typeface="Calibri" panose="020F0502020204030204" pitchFamily="34" charset="0"/>
                <a:cs typeface="Calibri" panose="020F0502020204030204" pitchFamily="34" charset="0"/>
              </a:defRPr>
            </a:lvl4pPr>
            <a:lvl5pPr marL="2568575" indent="-284163" defTabSz="965200">
              <a:spcBef>
                <a:spcPct val="30000"/>
              </a:spcBef>
              <a:defRPr sz="1200">
                <a:solidFill>
                  <a:schemeClr val="tx1"/>
                </a:solidFill>
                <a:latin typeface="Calibri" panose="020F0502020204030204" pitchFamily="34" charset="0"/>
                <a:cs typeface="Calibri" panose="020F0502020204030204" pitchFamily="34" charset="0"/>
              </a:defRPr>
            </a:lvl5pPr>
            <a:lvl6pPr marL="30257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6pPr>
            <a:lvl7pPr marL="34829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7pPr>
            <a:lvl8pPr marL="39401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8pPr>
            <a:lvl9pPr marL="43973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9pPr>
          </a:lstStyle>
          <a:p>
            <a:pPr marL="0" marR="0" lvl="0" indent="0" algn="l" defTabSz="9652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8199" name="Date Placeholder 1">
            <a:extLst>
              <a:ext uri="{FF2B5EF4-FFF2-40B4-BE49-F238E27FC236}">
                <a16:creationId xmlns:a16="http://schemas.microsoft.com/office/drawing/2014/main" id="{277302C9-FADE-40C9-972B-73CE0E7FB3B4}"/>
              </a:ext>
            </a:extLst>
          </p:cNvPr>
          <p:cNvSpPr>
            <a:spLocks noGrp="1"/>
          </p:cNvSpPr>
          <p:nvPr>
            <p:ph type="dt" sz="quarter" idx="1"/>
          </p:nvPr>
        </p:nvSpPr>
        <p:spPr>
          <a:noFill/>
        </p:spPr>
        <p:txBody>
          <a:bodyPr/>
          <a:lstStyle>
            <a:lvl1pPr defTabSz="965200">
              <a:defRPr>
                <a:solidFill>
                  <a:schemeClr val="tx1"/>
                </a:solidFill>
                <a:latin typeface="Arial" panose="020B0604020202020204" pitchFamily="34" charset="0"/>
                <a:cs typeface="Arial" panose="020B0604020202020204" pitchFamily="34" charset="0"/>
              </a:defRPr>
            </a:lvl1pPr>
            <a:lvl2pPr marL="742950" indent="-285750" defTabSz="965200">
              <a:defRPr>
                <a:solidFill>
                  <a:schemeClr val="tx1"/>
                </a:solidFill>
                <a:latin typeface="Arial" panose="020B0604020202020204" pitchFamily="34" charset="0"/>
                <a:cs typeface="Arial" panose="020B0604020202020204" pitchFamily="34" charset="0"/>
              </a:defRPr>
            </a:lvl2pPr>
            <a:lvl3pPr marL="1143000" indent="-228600" defTabSz="965200">
              <a:defRPr>
                <a:solidFill>
                  <a:schemeClr val="tx1"/>
                </a:solidFill>
                <a:latin typeface="Arial" panose="020B0604020202020204" pitchFamily="34" charset="0"/>
                <a:cs typeface="Arial" panose="020B0604020202020204" pitchFamily="34" charset="0"/>
              </a:defRPr>
            </a:lvl3pPr>
            <a:lvl4pPr marL="1600200" indent="-228600" defTabSz="965200">
              <a:defRPr>
                <a:solidFill>
                  <a:schemeClr val="tx1"/>
                </a:solidFill>
                <a:latin typeface="Arial" panose="020B0604020202020204" pitchFamily="34" charset="0"/>
                <a:cs typeface="Arial" panose="020B0604020202020204" pitchFamily="34" charset="0"/>
              </a:defRPr>
            </a:lvl4pPr>
            <a:lvl5pPr marL="2057400" indent="-228600" defTabSz="965200">
              <a:defRPr>
                <a:solidFill>
                  <a:schemeClr val="tx1"/>
                </a:solidFill>
                <a:latin typeface="Arial" panose="020B0604020202020204" pitchFamily="34" charset="0"/>
                <a:cs typeface="Arial" panose="020B0604020202020204" pitchFamily="34" charset="0"/>
              </a:defRPr>
            </a:lvl5pPr>
            <a:lvl6pPr marL="25146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5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3D90D48-B593-4DFF-F9F5-2EB531DD883B}"/>
              </a:ext>
            </a:extLst>
          </p:cNvPr>
          <p:cNvSpPr>
            <a:spLocks noGrp="1" noChangeArrowheads="1"/>
          </p:cNvSpPr>
          <p:nvPr>
            <p:ph type="sldNum" sz="quarter" idx="5"/>
          </p:nvPr>
        </p:nvSpPr>
        <p:spPr>
          <a:ln/>
        </p:spPr>
        <p:txBody>
          <a:bodyPr/>
          <a:lstStyle/>
          <a:p>
            <a:fld id="{4BFF5B0B-674E-430E-95A1-96AFB4830D4A}" type="slidenum">
              <a:rPr lang="en-US" altLang="en-US"/>
              <a:pPr/>
              <a:t>15</a:t>
            </a:fld>
            <a:endParaRPr lang="en-US" altLang="en-US"/>
          </a:p>
        </p:txBody>
      </p:sp>
      <p:sp>
        <p:nvSpPr>
          <p:cNvPr id="60418" name="Rectangle 2">
            <a:extLst>
              <a:ext uri="{FF2B5EF4-FFF2-40B4-BE49-F238E27FC236}">
                <a16:creationId xmlns:a16="http://schemas.microsoft.com/office/drawing/2014/main" id="{7AA9ADF4-7016-A8D3-F22F-CC09B9DABFB1}"/>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9477F30F-4FC2-DE02-809D-918F8475182E}"/>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E69677-E5E0-4FE6-A9D6-5C6A129007F4}" type="slidenum">
              <a:rPr kumimoji="0" lang="en-US" sz="13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Date Placeholder 4"/>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p>
        </p:txBody>
      </p:sp>
      <p:sp>
        <p:nvSpPr>
          <p:cNvPr id="6" name="Header Placeholder 5"/>
          <p:cNvSpPr>
            <a:spLocks noGrp="1"/>
          </p:cNvSpPr>
          <p:nvPr>
            <p:ph type="hdr"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p>
        </p:txBody>
      </p:sp>
    </p:spTree>
    <p:extLst>
      <p:ext uri="{BB962C8B-B14F-4D97-AF65-F5344CB8AC3E}">
        <p14:creationId xmlns:p14="http://schemas.microsoft.com/office/powerpoint/2010/main" val="1614673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D71FDD8-4DD8-2744-5674-8C0324F962D7}"/>
              </a:ext>
            </a:extLst>
          </p:cNvPr>
          <p:cNvSpPr>
            <a:spLocks noGrp="1" noChangeArrowheads="1"/>
          </p:cNvSpPr>
          <p:nvPr>
            <p:ph type="sldNum" sz="quarter" idx="5"/>
          </p:nvPr>
        </p:nvSpPr>
        <p:spPr>
          <a:ln/>
        </p:spPr>
        <p:txBody>
          <a:bodyPr/>
          <a:lstStyle/>
          <a:p>
            <a:fld id="{DFB660BB-06CB-49FE-8CF8-059B9BCEAD9C}" type="slidenum">
              <a:rPr lang="en-US" altLang="en-US"/>
              <a:pPr/>
              <a:t>17</a:t>
            </a:fld>
            <a:endParaRPr lang="en-US" altLang="en-US"/>
          </a:p>
        </p:txBody>
      </p:sp>
      <p:sp>
        <p:nvSpPr>
          <p:cNvPr id="54274" name="Rectangle 2">
            <a:extLst>
              <a:ext uri="{FF2B5EF4-FFF2-40B4-BE49-F238E27FC236}">
                <a16:creationId xmlns:a16="http://schemas.microsoft.com/office/drawing/2014/main" id="{94FD6018-1AF1-9C3F-3E82-A1E39DDC3DB2}"/>
              </a:ext>
            </a:extLst>
          </p:cNvPr>
          <p:cNvSpPr>
            <a:spLocks noGrp="1" noRot="1" noChangeAspect="1" noChangeArrowheads="1" noTextEdit="1"/>
          </p:cNvSpPr>
          <p:nvPr>
            <p:ph type="sldImg"/>
          </p:nvPr>
        </p:nvSpPr>
        <p:spPr>
          <a:xfrm>
            <a:off x="381000" y="685800"/>
            <a:ext cx="6096000" cy="3429000"/>
          </a:xfrm>
          <a:ln/>
        </p:spPr>
      </p:sp>
      <p:sp>
        <p:nvSpPr>
          <p:cNvPr id="54275" name="Rectangle 3">
            <a:extLst>
              <a:ext uri="{FF2B5EF4-FFF2-40B4-BE49-F238E27FC236}">
                <a16:creationId xmlns:a16="http://schemas.microsoft.com/office/drawing/2014/main" id="{3C817D4C-B587-E51D-6BF0-2C78086F2265}"/>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EC33848-420A-20F8-A6F5-F86FC19038A4}"/>
              </a:ext>
            </a:extLst>
          </p:cNvPr>
          <p:cNvSpPr>
            <a:spLocks noGrp="1" noChangeArrowheads="1"/>
          </p:cNvSpPr>
          <p:nvPr>
            <p:ph type="sldNum" sz="quarter" idx="5"/>
          </p:nvPr>
        </p:nvSpPr>
        <p:spPr>
          <a:ln/>
        </p:spPr>
        <p:txBody>
          <a:bodyPr/>
          <a:lstStyle/>
          <a:p>
            <a:fld id="{5383151C-CC15-4047-B529-74D358799006}" type="slidenum">
              <a:rPr lang="en-US" altLang="en-US"/>
              <a:pPr/>
              <a:t>18</a:t>
            </a:fld>
            <a:endParaRPr lang="en-US" altLang="en-US"/>
          </a:p>
        </p:txBody>
      </p:sp>
      <p:sp>
        <p:nvSpPr>
          <p:cNvPr id="10242" name="Rectangle 2">
            <a:extLst>
              <a:ext uri="{FF2B5EF4-FFF2-40B4-BE49-F238E27FC236}">
                <a16:creationId xmlns:a16="http://schemas.microsoft.com/office/drawing/2014/main" id="{AE4DDCEB-9995-7E6F-ABE0-974765F5FC05}"/>
              </a:ext>
            </a:extLst>
          </p:cNvPr>
          <p:cNvSpPr>
            <a:spLocks noGrp="1" noRot="1" noChangeAspect="1" noChangeArrowheads="1" noTextEdit="1"/>
          </p:cNvSpPr>
          <p:nvPr>
            <p:ph type="sldImg"/>
          </p:nvPr>
        </p:nvSpPr>
        <p:spPr>
          <a:xfrm>
            <a:off x="381000" y="685800"/>
            <a:ext cx="6096000" cy="3429000"/>
          </a:xfrm>
          <a:ln/>
        </p:spPr>
      </p:sp>
      <p:sp>
        <p:nvSpPr>
          <p:cNvPr id="10243" name="Rectangle 3">
            <a:extLst>
              <a:ext uri="{FF2B5EF4-FFF2-40B4-BE49-F238E27FC236}">
                <a16:creationId xmlns:a16="http://schemas.microsoft.com/office/drawing/2014/main" id="{2FBE363E-C76E-C86A-6391-44B3F6FCF7D3}"/>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F52494B-6B42-0909-C10F-1B244A7D0D28}"/>
              </a:ext>
            </a:extLst>
          </p:cNvPr>
          <p:cNvSpPr>
            <a:spLocks noGrp="1" noChangeArrowheads="1"/>
          </p:cNvSpPr>
          <p:nvPr>
            <p:ph type="sldNum" sz="quarter" idx="5"/>
          </p:nvPr>
        </p:nvSpPr>
        <p:spPr>
          <a:ln/>
        </p:spPr>
        <p:txBody>
          <a:bodyPr/>
          <a:lstStyle/>
          <a:p>
            <a:fld id="{26C754A0-1352-43B1-A763-33B5A0CCD017}" type="slidenum">
              <a:rPr lang="en-US" altLang="en-US"/>
              <a:pPr/>
              <a:t>19</a:t>
            </a:fld>
            <a:endParaRPr lang="en-US" altLang="en-US"/>
          </a:p>
        </p:txBody>
      </p:sp>
      <p:sp>
        <p:nvSpPr>
          <p:cNvPr id="59394" name="Rectangle 2">
            <a:extLst>
              <a:ext uri="{FF2B5EF4-FFF2-40B4-BE49-F238E27FC236}">
                <a16:creationId xmlns:a16="http://schemas.microsoft.com/office/drawing/2014/main" id="{AC61E769-D78B-9FA0-B34F-54D98B40EBD5}"/>
              </a:ext>
            </a:extLst>
          </p:cNvPr>
          <p:cNvSpPr>
            <a:spLocks noGrp="1" noRot="1" noChangeAspect="1" noChangeArrowheads="1" noTextEdit="1"/>
          </p:cNvSpPr>
          <p:nvPr>
            <p:ph type="sldImg"/>
          </p:nvPr>
        </p:nvSpPr>
        <p:spPr>
          <a:xfrm>
            <a:off x="381000" y="685800"/>
            <a:ext cx="6096000" cy="3429000"/>
          </a:xfrm>
          <a:ln/>
        </p:spPr>
      </p:sp>
      <p:sp>
        <p:nvSpPr>
          <p:cNvPr id="59395" name="Rectangle 3">
            <a:extLst>
              <a:ext uri="{FF2B5EF4-FFF2-40B4-BE49-F238E27FC236}">
                <a16:creationId xmlns:a16="http://schemas.microsoft.com/office/drawing/2014/main" id="{A601D571-6DC8-B148-7FEB-009B94667852}"/>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D48ED9F-08BC-34E7-0F0B-EECA42BC608D}"/>
              </a:ext>
            </a:extLst>
          </p:cNvPr>
          <p:cNvSpPr>
            <a:spLocks noGrp="1" noChangeArrowheads="1"/>
          </p:cNvSpPr>
          <p:nvPr>
            <p:ph type="sldNum" sz="quarter" idx="5"/>
          </p:nvPr>
        </p:nvSpPr>
        <p:spPr>
          <a:ln/>
        </p:spPr>
        <p:txBody>
          <a:bodyPr/>
          <a:lstStyle/>
          <a:p>
            <a:fld id="{0866B620-FD32-4B1D-8D77-3969F8517A41}" type="slidenum">
              <a:rPr lang="en-US" altLang="en-US"/>
              <a:pPr/>
              <a:t>20</a:t>
            </a:fld>
            <a:endParaRPr lang="en-US" altLang="en-US"/>
          </a:p>
        </p:txBody>
      </p:sp>
      <p:sp>
        <p:nvSpPr>
          <p:cNvPr id="61442" name="Rectangle 2">
            <a:extLst>
              <a:ext uri="{FF2B5EF4-FFF2-40B4-BE49-F238E27FC236}">
                <a16:creationId xmlns:a16="http://schemas.microsoft.com/office/drawing/2014/main" id="{715AF6DF-7725-76F1-3CFF-28B306F06858}"/>
              </a:ext>
            </a:extLst>
          </p:cNvPr>
          <p:cNvSpPr>
            <a:spLocks noGrp="1" noRot="1" noChangeAspect="1" noChangeArrowheads="1" noTextEdit="1"/>
          </p:cNvSpPr>
          <p:nvPr>
            <p:ph type="sldImg"/>
          </p:nvPr>
        </p:nvSpPr>
        <p:spPr>
          <a:xfrm>
            <a:off x="381000" y="685800"/>
            <a:ext cx="6096000" cy="3429000"/>
          </a:xfrm>
          <a:ln/>
        </p:spPr>
      </p:sp>
      <p:sp>
        <p:nvSpPr>
          <p:cNvPr id="61443" name="Rectangle 3">
            <a:extLst>
              <a:ext uri="{FF2B5EF4-FFF2-40B4-BE49-F238E27FC236}">
                <a16:creationId xmlns:a16="http://schemas.microsoft.com/office/drawing/2014/main" id="{53AC30E4-7D92-B41B-685C-E0CEA5DB6E49}"/>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8D1EC67-12E0-882E-114D-15257C14C922}"/>
              </a:ext>
            </a:extLst>
          </p:cNvPr>
          <p:cNvSpPr>
            <a:spLocks noGrp="1" noChangeArrowheads="1"/>
          </p:cNvSpPr>
          <p:nvPr>
            <p:ph type="sldNum" sz="quarter" idx="5"/>
          </p:nvPr>
        </p:nvSpPr>
        <p:spPr>
          <a:ln/>
        </p:spPr>
        <p:txBody>
          <a:bodyPr/>
          <a:lstStyle/>
          <a:p>
            <a:fld id="{178EED73-8108-49C5-8931-2A507F2CD638}" type="slidenum">
              <a:rPr lang="en-US" altLang="en-US"/>
              <a:pPr/>
              <a:t>21</a:t>
            </a:fld>
            <a:endParaRPr lang="en-US" altLang="en-US"/>
          </a:p>
        </p:txBody>
      </p:sp>
      <p:sp>
        <p:nvSpPr>
          <p:cNvPr id="52226" name="Rectangle 2">
            <a:extLst>
              <a:ext uri="{FF2B5EF4-FFF2-40B4-BE49-F238E27FC236}">
                <a16:creationId xmlns:a16="http://schemas.microsoft.com/office/drawing/2014/main" id="{6026A677-C689-FE33-69B1-AD433EDC3465}"/>
              </a:ext>
            </a:extLst>
          </p:cNvPr>
          <p:cNvSpPr>
            <a:spLocks noGrp="1" noRot="1" noChangeAspect="1" noChangeArrowheads="1" noTextEdit="1"/>
          </p:cNvSpPr>
          <p:nvPr>
            <p:ph type="sldImg"/>
          </p:nvPr>
        </p:nvSpPr>
        <p:spPr>
          <a:xfrm>
            <a:off x="381000" y="685800"/>
            <a:ext cx="6096000" cy="3429000"/>
          </a:xfrm>
          <a:ln/>
        </p:spPr>
      </p:sp>
      <p:sp>
        <p:nvSpPr>
          <p:cNvPr id="52227" name="Rectangle 3">
            <a:extLst>
              <a:ext uri="{FF2B5EF4-FFF2-40B4-BE49-F238E27FC236}">
                <a16:creationId xmlns:a16="http://schemas.microsoft.com/office/drawing/2014/main" id="{72B1EB36-C8CD-3C21-279E-F2467511608C}"/>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8BFCD49-C184-7574-86CF-0C06E504EB29}"/>
              </a:ext>
            </a:extLst>
          </p:cNvPr>
          <p:cNvSpPr>
            <a:spLocks noGrp="1" noChangeArrowheads="1"/>
          </p:cNvSpPr>
          <p:nvPr>
            <p:ph type="sldNum" sz="quarter" idx="5"/>
          </p:nvPr>
        </p:nvSpPr>
        <p:spPr>
          <a:ln/>
        </p:spPr>
        <p:txBody>
          <a:bodyPr/>
          <a:lstStyle/>
          <a:p>
            <a:fld id="{6C6980B3-D351-49B2-87B6-B65C8B0EC308}" type="slidenum">
              <a:rPr lang="en-US" altLang="en-US"/>
              <a:pPr/>
              <a:t>22</a:t>
            </a:fld>
            <a:endParaRPr lang="en-US" altLang="en-US"/>
          </a:p>
        </p:txBody>
      </p:sp>
      <p:sp>
        <p:nvSpPr>
          <p:cNvPr id="63490" name="Rectangle 2">
            <a:extLst>
              <a:ext uri="{FF2B5EF4-FFF2-40B4-BE49-F238E27FC236}">
                <a16:creationId xmlns:a16="http://schemas.microsoft.com/office/drawing/2014/main" id="{68978954-45DB-E52A-84AE-1DCB00F86B94}"/>
              </a:ext>
            </a:extLst>
          </p:cNvPr>
          <p:cNvSpPr>
            <a:spLocks noGrp="1" noRot="1" noChangeAspect="1" noChangeArrowheads="1" noTextEdit="1"/>
          </p:cNvSpPr>
          <p:nvPr>
            <p:ph type="sldImg"/>
          </p:nvPr>
        </p:nvSpPr>
        <p:spPr>
          <a:xfrm>
            <a:off x="381000" y="685800"/>
            <a:ext cx="6096000" cy="3429000"/>
          </a:xfrm>
          <a:ln/>
        </p:spPr>
      </p:sp>
      <p:sp>
        <p:nvSpPr>
          <p:cNvPr id="63491" name="Rectangle 3">
            <a:extLst>
              <a:ext uri="{FF2B5EF4-FFF2-40B4-BE49-F238E27FC236}">
                <a16:creationId xmlns:a16="http://schemas.microsoft.com/office/drawing/2014/main" id="{31C1BE3B-E2D0-C853-E906-74BE20C8ABD2}"/>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D8F3ACC-020B-A6B9-BB70-970903430522}"/>
              </a:ext>
            </a:extLst>
          </p:cNvPr>
          <p:cNvSpPr>
            <a:spLocks noGrp="1" noChangeArrowheads="1"/>
          </p:cNvSpPr>
          <p:nvPr>
            <p:ph type="sldNum" sz="quarter" idx="5"/>
          </p:nvPr>
        </p:nvSpPr>
        <p:spPr>
          <a:ln/>
        </p:spPr>
        <p:txBody>
          <a:bodyPr/>
          <a:lstStyle/>
          <a:p>
            <a:fld id="{4A616FBB-F750-41F9-B6A4-76319DB5B782}" type="slidenum">
              <a:rPr lang="en-US" altLang="en-US"/>
              <a:pPr/>
              <a:t>23</a:t>
            </a:fld>
            <a:endParaRPr lang="en-US" altLang="en-US"/>
          </a:p>
        </p:txBody>
      </p:sp>
      <p:sp>
        <p:nvSpPr>
          <p:cNvPr id="65538" name="Rectangle 2">
            <a:extLst>
              <a:ext uri="{FF2B5EF4-FFF2-40B4-BE49-F238E27FC236}">
                <a16:creationId xmlns:a16="http://schemas.microsoft.com/office/drawing/2014/main" id="{E3B37A5F-1665-0A86-8332-37951F13693A}"/>
              </a:ext>
            </a:extLst>
          </p:cNvPr>
          <p:cNvSpPr>
            <a:spLocks noGrp="1" noRot="1" noChangeAspect="1" noChangeArrowheads="1" noTextEdit="1"/>
          </p:cNvSpPr>
          <p:nvPr>
            <p:ph type="sldImg"/>
          </p:nvPr>
        </p:nvSpPr>
        <p:spPr>
          <a:xfrm>
            <a:off x="381000" y="685800"/>
            <a:ext cx="6096000" cy="3429000"/>
          </a:xfrm>
          <a:ln/>
        </p:spPr>
      </p:sp>
      <p:sp>
        <p:nvSpPr>
          <p:cNvPr id="65539" name="Rectangle 3">
            <a:extLst>
              <a:ext uri="{FF2B5EF4-FFF2-40B4-BE49-F238E27FC236}">
                <a16:creationId xmlns:a16="http://schemas.microsoft.com/office/drawing/2014/main" id="{34FCA71C-1EA6-2094-D821-EAAE03B03075}"/>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D8F3ACC-020B-A6B9-BB70-970903430522}"/>
              </a:ext>
            </a:extLst>
          </p:cNvPr>
          <p:cNvSpPr>
            <a:spLocks noGrp="1" noChangeArrowheads="1"/>
          </p:cNvSpPr>
          <p:nvPr>
            <p:ph type="sldNum" sz="quarter" idx="5"/>
          </p:nvPr>
        </p:nvSpPr>
        <p:spPr>
          <a:ln/>
        </p:spPr>
        <p:txBody>
          <a:bodyPr/>
          <a:lstStyle/>
          <a:p>
            <a:fld id="{4A616FBB-F750-41F9-B6A4-76319DB5B782}" type="slidenum">
              <a:rPr lang="en-US" altLang="en-US"/>
              <a:pPr/>
              <a:t>24</a:t>
            </a:fld>
            <a:endParaRPr lang="en-US" altLang="en-US"/>
          </a:p>
        </p:txBody>
      </p:sp>
      <p:sp>
        <p:nvSpPr>
          <p:cNvPr id="65538" name="Rectangle 2">
            <a:extLst>
              <a:ext uri="{FF2B5EF4-FFF2-40B4-BE49-F238E27FC236}">
                <a16:creationId xmlns:a16="http://schemas.microsoft.com/office/drawing/2014/main" id="{E3B37A5F-1665-0A86-8332-37951F13693A}"/>
              </a:ext>
            </a:extLst>
          </p:cNvPr>
          <p:cNvSpPr>
            <a:spLocks noGrp="1" noRot="1" noChangeAspect="1" noChangeArrowheads="1" noTextEdit="1"/>
          </p:cNvSpPr>
          <p:nvPr>
            <p:ph type="sldImg"/>
          </p:nvPr>
        </p:nvSpPr>
        <p:spPr>
          <a:xfrm>
            <a:off x="381000" y="685800"/>
            <a:ext cx="6096000" cy="3429000"/>
          </a:xfrm>
          <a:ln/>
        </p:spPr>
      </p:sp>
      <p:sp>
        <p:nvSpPr>
          <p:cNvPr id="65539" name="Rectangle 3">
            <a:extLst>
              <a:ext uri="{FF2B5EF4-FFF2-40B4-BE49-F238E27FC236}">
                <a16:creationId xmlns:a16="http://schemas.microsoft.com/office/drawing/2014/main" id="{34FCA71C-1EA6-2094-D821-EAAE03B03075}"/>
              </a:ext>
            </a:extLst>
          </p:cNvPr>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1372074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E69677-E5E0-4FE6-A9D6-5C6A129007F4}" type="slidenum">
              <a:rPr kumimoji="0" lang="en-US" sz="13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Date Placeholder 4"/>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p>
        </p:txBody>
      </p:sp>
      <p:sp>
        <p:nvSpPr>
          <p:cNvPr id="6" name="Header Placeholder 5"/>
          <p:cNvSpPr>
            <a:spLocks noGrp="1"/>
          </p:cNvSpPr>
          <p:nvPr>
            <p:ph type="hdr"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p>
        </p:txBody>
      </p:sp>
    </p:spTree>
    <p:extLst>
      <p:ext uri="{BB962C8B-B14F-4D97-AF65-F5344CB8AC3E}">
        <p14:creationId xmlns:p14="http://schemas.microsoft.com/office/powerpoint/2010/main" val="3980392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FAED6-D497-B4AC-B018-7397A4566B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CE4066-283A-2972-25B6-1FAFF99EDA2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1ECFA4F-96E5-29EC-22C4-E3F81012152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C1B299-EE78-6E67-B260-B862E12ED015}"/>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E69677-E5E0-4FE6-A9D6-5C6A129007F4}" type="slidenum">
              <a:rPr kumimoji="0" lang="en-US" sz="13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Date Placeholder 4">
            <a:extLst>
              <a:ext uri="{FF2B5EF4-FFF2-40B4-BE49-F238E27FC236}">
                <a16:creationId xmlns:a16="http://schemas.microsoft.com/office/drawing/2014/main" id="{E26DA4FF-9DF6-BF76-3816-F4779E576DED}"/>
              </a:ext>
            </a:extLst>
          </p:cNvPr>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p>
        </p:txBody>
      </p:sp>
      <p:sp>
        <p:nvSpPr>
          <p:cNvPr id="6" name="Header Placeholder 5">
            <a:extLst>
              <a:ext uri="{FF2B5EF4-FFF2-40B4-BE49-F238E27FC236}">
                <a16:creationId xmlns:a16="http://schemas.microsoft.com/office/drawing/2014/main" id="{147175D0-4300-9A5B-1040-5D46B81FC658}"/>
              </a:ext>
            </a:extLst>
          </p:cNvPr>
          <p:cNvSpPr>
            <a:spLocks noGrp="1"/>
          </p:cNvSpPr>
          <p:nvPr>
            <p:ph type="hdr"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7" name="Footer Placeholder 6">
            <a:extLst>
              <a:ext uri="{FF2B5EF4-FFF2-40B4-BE49-F238E27FC236}">
                <a16:creationId xmlns:a16="http://schemas.microsoft.com/office/drawing/2014/main" id="{7E57701C-F80B-48CC-4E77-5E828D3261AC}"/>
              </a:ext>
            </a:extLst>
          </p:cNvPr>
          <p:cNvSpPr>
            <a:spLocks noGrp="1"/>
          </p:cNvSpPr>
          <p:nvPr>
            <p:ph type="ftr" sz="quarter" idx="13"/>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p>
        </p:txBody>
      </p:sp>
    </p:spTree>
    <p:extLst>
      <p:ext uri="{BB962C8B-B14F-4D97-AF65-F5344CB8AC3E}">
        <p14:creationId xmlns:p14="http://schemas.microsoft.com/office/powerpoint/2010/main" val="3234374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B2EE7A8-F0C9-19D3-4CE5-AE4B98F81684}"/>
              </a:ext>
            </a:extLst>
          </p:cNvPr>
          <p:cNvSpPr>
            <a:spLocks noGrp="1" noChangeArrowheads="1"/>
          </p:cNvSpPr>
          <p:nvPr>
            <p:ph type="sldNum" sz="quarter" idx="5"/>
          </p:nvPr>
        </p:nvSpPr>
        <p:spPr>
          <a:ln/>
        </p:spPr>
        <p:txBody>
          <a:bodyPr/>
          <a:lstStyle/>
          <a:p>
            <a:fld id="{BA770CCF-A191-4865-896D-FFEECC532005}" type="slidenum">
              <a:rPr lang="en-US" altLang="en-US"/>
              <a:pPr/>
              <a:t>27</a:t>
            </a:fld>
            <a:endParaRPr lang="en-US" altLang="en-US"/>
          </a:p>
        </p:txBody>
      </p:sp>
      <p:sp>
        <p:nvSpPr>
          <p:cNvPr id="16386" name="Rectangle 2">
            <a:extLst>
              <a:ext uri="{FF2B5EF4-FFF2-40B4-BE49-F238E27FC236}">
                <a16:creationId xmlns:a16="http://schemas.microsoft.com/office/drawing/2014/main" id="{46C75D3C-69F3-3D07-7B33-1236C63996DF}"/>
              </a:ext>
            </a:extLst>
          </p:cNvPr>
          <p:cNvSpPr>
            <a:spLocks noGrp="1" noRot="1" noChangeAspect="1" noChangeArrowheads="1" noTextEdit="1"/>
          </p:cNvSpPr>
          <p:nvPr>
            <p:ph type="sldImg"/>
          </p:nvPr>
        </p:nvSpPr>
        <p:spPr>
          <a:xfrm>
            <a:off x="381000" y="685800"/>
            <a:ext cx="6096000" cy="3429000"/>
          </a:xfrm>
          <a:ln/>
        </p:spPr>
      </p:sp>
      <p:sp>
        <p:nvSpPr>
          <p:cNvPr id="16387" name="Rectangle 3">
            <a:extLst>
              <a:ext uri="{FF2B5EF4-FFF2-40B4-BE49-F238E27FC236}">
                <a16:creationId xmlns:a16="http://schemas.microsoft.com/office/drawing/2014/main" id="{52D7785C-83F3-3516-2920-C0918F2D8634}"/>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7B6ED39-F977-A1AA-C0D3-FA5F3C3397CA}"/>
              </a:ext>
            </a:extLst>
          </p:cNvPr>
          <p:cNvSpPr>
            <a:spLocks noGrp="1" noChangeArrowheads="1"/>
          </p:cNvSpPr>
          <p:nvPr>
            <p:ph type="sldNum" sz="quarter" idx="5"/>
          </p:nvPr>
        </p:nvSpPr>
        <p:spPr>
          <a:ln/>
        </p:spPr>
        <p:txBody>
          <a:bodyPr/>
          <a:lstStyle/>
          <a:p>
            <a:fld id="{8C5B434F-5510-4190-B673-77FFDCEA5E20}" type="slidenum">
              <a:rPr lang="en-US" altLang="en-US"/>
              <a:pPr/>
              <a:t>28</a:t>
            </a:fld>
            <a:endParaRPr lang="en-US" altLang="en-US"/>
          </a:p>
        </p:txBody>
      </p:sp>
      <p:sp>
        <p:nvSpPr>
          <p:cNvPr id="100354" name="Rectangle 2">
            <a:extLst>
              <a:ext uri="{FF2B5EF4-FFF2-40B4-BE49-F238E27FC236}">
                <a16:creationId xmlns:a16="http://schemas.microsoft.com/office/drawing/2014/main" id="{1538ABBC-0DB1-D0DF-98D4-E5008EB5AAFB}"/>
              </a:ext>
            </a:extLst>
          </p:cNvPr>
          <p:cNvSpPr>
            <a:spLocks noGrp="1" noRot="1" noChangeAspect="1" noChangeArrowheads="1" noTextEdit="1"/>
          </p:cNvSpPr>
          <p:nvPr>
            <p:ph type="sldImg"/>
          </p:nvPr>
        </p:nvSpPr>
        <p:spPr>
          <a:xfrm>
            <a:off x="381000" y="685800"/>
            <a:ext cx="6096000" cy="3429000"/>
          </a:xfrm>
          <a:ln/>
        </p:spPr>
      </p:sp>
      <p:sp>
        <p:nvSpPr>
          <p:cNvPr id="100355" name="Rectangle 3">
            <a:extLst>
              <a:ext uri="{FF2B5EF4-FFF2-40B4-BE49-F238E27FC236}">
                <a16:creationId xmlns:a16="http://schemas.microsoft.com/office/drawing/2014/main" id="{F5AFAD47-FBB6-8A09-5D11-FC96AB52A0DE}"/>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6A41CAC-2E30-3AF5-A1A1-657E4279AF93}"/>
              </a:ext>
            </a:extLst>
          </p:cNvPr>
          <p:cNvSpPr>
            <a:spLocks noGrp="1" noChangeArrowheads="1"/>
          </p:cNvSpPr>
          <p:nvPr>
            <p:ph type="sldNum" sz="quarter" idx="5"/>
          </p:nvPr>
        </p:nvSpPr>
        <p:spPr>
          <a:ln/>
        </p:spPr>
        <p:txBody>
          <a:bodyPr/>
          <a:lstStyle/>
          <a:p>
            <a:fld id="{B451C5FD-9581-4722-91EC-5CC206BB33BF}" type="slidenum">
              <a:rPr lang="en-US" altLang="en-US"/>
              <a:pPr/>
              <a:t>30</a:t>
            </a:fld>
            <a:endParaRPr lang="en-US" altLang="en-US"/>
          </a:p>
        </p:txBody>
      </p:sp>
      <p:sp>
        <p:nvSpPr>
          <p:cNvPr id="18434" name="Rectangle 2">
            <a:extLst>
              <a:ext uri="{FF2B5EF4-FFF2-40B4-BE49-F238E27FC236}">
                <a16:creationId xmlns:a16="http://schemas.microsoft.com/office/drawing/2014/main" id="{C9A1891C-FEAB-112B-A78A-E1E91355E71C}"/>
              </a:ext>
            </a:extLst>
          </p:cNvPr>
          <p:cNvSpPr>
            <a:spLocks noGrp="1" noRot="1" noChangeAspect="1" noChangeArrowheads="1" noTextEdit="1"/>
          </p:cNvSpPr>
          <p:nvPr>
            <p:ph type="sldImg"/>
          </p:nvPr>
        </p:nvSpPr>
        <p:spPr>
          <a:xfrm>
            <a:off x="381000" y="685800"/>
            <a:ext cx="6096000" cy="3429000"/>
          </a:xfrm>
          <a:ln/>
        </p:spPr>
      </p:sp>
      <p:sp>
        <p:nvSpPr>
          <p:cNvPr id="18435" name="Rectangle 3">
            <a:extLst>
              <a:ext uri="{FF2B5EF4-FFF2-40B4-BE49-F238E27FC236}">
                <a16:creationId xmlns:a16="http://schemas.microsoft.com/office/drawing/2014/main" id="{37E9F403-D626-9A04-7A40-A8B8B306CEE9}"/>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6A41CAC-2E30-3AF5-A1A1-657E4279AF93}"/>
              </a:ext>
            </a:extLst>
          </p:cNvPr>
          <p:cNvSpPr>
            <a:spLocks noGrp="1" noChangeArrowheads="1"/>
          </p:cNvSpPr>
          <p:nvPr>
            <p:ph type="sldNum" sz="quarter" idx="5"/>
          </p:nvPr>
        </p:nvSpPr>
        <p:spPr>
          <a:ln/>
        </p:spPr>
        <p:txBody>
          <a:bodyPr/>
          <a:lstStyle/>
          <a:p>
            <a:fld id="{B451C5FD-9581-4722-91EC-5CC206BB33BF}" type="slidenum">
              <a:rPr lang="en-US" altLang="en-US"/>
              <a:pPr/>
              <a:t>31</a:t>
            </a:fld>
            <a:endParaRPr lang="en-US" altLang="en-US"/>
          </a:p>
        </p:txBody>
      </p:sp>
      <p:sp>
        <p:nvSpPr>
          <p:cNvPr id="18434" name="Rectangle 2">
            <a:extLst>
              <a:ext uri="{FF2B5EF4-FFF2-40B4-BE49-F238E27FC236}">
                <a16:creationId xmlns:a16="http://schemas.microsoft.com/office/drawing/2014/main" id="{C9A1891C-FEAB-112B-A78A-E1E91355E71C}"/>
              </a:ext>
            </a:extLst>
          </p:cNvPr>
          <p:cNvSpPr>
            <a:spLocks noGrp="1" noRot="1" noChangeAspect="1" noChangeArrowheads="1" noTextEdit="1"/>
          </p:cNvSpPr>
          <p:nvPr>
            <p:ph type="sldImg"/>
          </p:nvPr>
        </p:nvSpPr>
        <p:spPr>
          <a:xfrm>
            <a:off x="381000" y="685800"/>
            <a:ext cx="6096000" cy="3429000"/>
          </a:xfrm>
          <a:ln/>
        </p:spPr>
      </p:sp>
      <p:sp>
        <p:nvSpPr>
          <p:cNvPr id="18435" name="Rectangle 3">
            <a:extLst>
              <a:ext uri="{FF2B5EF4-FFF2-40B4-BE49-F238E27FC236}">
                <a16:creationId xmlns:a16="http://schemas.microsoft.com/office/drawing/2014/main" id="{37E9F403-D626-9A04-7A40-A8B8B306CEE9}"/>
              </a:ext>
            </a:extLst>
          </p:cNvPr>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7325183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5023F79-9DD5-DFA0-98A0-D71E7741746D}"/>
              </a:ext>
            </a:extLst>
          </p:cNvPr>
          <p:cNvSpPr>
            <a:spLocks noGrp="1" noChangeArrowheads="1"/>
          </p:cNvSpPr>
          <p:nvPr>
            <p:ph type="sldNum" sz="quarter" idx="5"/>
          </p:nvPr>
        </p:nvSpPr>
        <p:spPr>
          <a:ln/>
        </p:spPr>
        <p:txBody>
          <a:bodyPr/>
          <a:lstStyle/>
          <a:p>
            <a:fld id="{2FB712D8-FD88-4108-BADB-586780BB7016}" type="slidenum">
              <a:rPr lang="en-US" altLang="en-US"/>
              <a:pPr/>
              <a:t>32</a:t>
            </a:fld>
            <a:endParaRPr lang="en-US" altLang="en-US"/>
          </a:p>
        </p:txBody>
      </p:sp>
      <p:sp>
        <p:nvSpPr>
          <p:cNvPr id="20482" name="Rectangle 2">
            <a:extLst>
              <a:ext uri="{FF2B5EF4-FFF2-40B4-BE49-F238E27FC236}">
                <a16:creationId xmlns:a16="http://schemas.microsoft.com/office/drawing/2014/main" id="{5C296050-2EAB-BD9E-457E-D647363153D8}"/>
              </a:ext>
            </a:extLst>
          </p:cNvPr>
          <p:cNvSpPr>
            <a:spLocks noGrp="1" noRot="1" noChangeAspect="1" noChangeArrowheads="1" noTextEdit="1"/>
          </p:cNvSpPr>
          <p:nvPr>
            <p:ph type="sldImg"/>
          </p:nvPr>
        </p:nvSpPr>
        <p:spPr>
          <a:xfrm>
            <a:off x="381000" y="685800"/>
            <a:ext cx="6096000" cy="3429000"/>
          </a:xfrm>
          <a:ln/>
        </p:spPr>
      </p:sp>
      <p:sp>
        <p:nvSpPr>
          <p:cNvPr id="20483" name="Rectangle 3">
            <a:extLst>
              <a:ext uri="{FF2B5EF4-FFF2-40B4-BE49-F238E27FC236}">
                <a16:creationId xmlns:a16="http://schemas.microsoft.com/office/drawing/2014/main" id="{BA95D4CC-1C1C-31DC-9C1C-F08A0C59DE3B}"/>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A61F4B2-A3E9-BCA0-3860-3D979126B452}"/>
              </a:ext>
            </a:extLst>
          </p:cNvPr>
          <p:cNvSpPr>
            <a:spLocks noGrp="1" noChangeArrowheads="1"/>
          </p:cNvSpPr>
          <p:nvPr>
            <p:ph type="sldNum" sz="quarter" idx="5"/>
          </p:nvPr>
        </p:nvSpPr>
        <p:spPr>
          <a:ln/>
        </p:spPr>
        <p:txBody>
          <a:bodyPr/>
          <a:lstStyle/>
          <a:p>
            <a:fld id="{85D6270C-6E34-425E-A52E-FF9F558D16B2}" type="slidenum">
              <a:rPr lang="en-US" altLang="en-US"/>
              <a:pPr/>
              <a:t>33</a:t>
            </a:fld>
            <a:endParaRPr lang="en-US" altLang="en-US"/>
          </a:p>
        </p:txBody>
      </p:sp>
      <p:sp>
        <p:nvSpPr>
          <p:cNvPr id="104450" name="Rectangle 2">
            <a:extLst>
              <a:ext uri="{FF2B5EF4-FFF2-40B4-BE49-F238E27FC236}">
                <a16:creationId xmlns:a16="http://schemas.microsoft.com/office/drawing/2014/main" id="{B4F01875-20B9-CC88-46B9-ED259C95CCCB}"/>
              </a:ext>
            </a:extLst>
          </p:cNvPr>
          <p:cNvSpPr>
            <a:spLocks noGrp="1" noRot="1" noChangeAspect="1" noChangeArrowheads="1" noTextEdit="1"/>
          </p:cNvSpPr>
          <p:nvPr>
            <p:ph type="sldImg"/>
          </p:nvPr>
        </p:nvSpPr>
        <p:spPr>
          <a:xfrm>
            <a:off x="381000" y="685800"/>
            <a:ext cx="6096000" cy="3429000"/>
          </a:xfrm>
          <a:ln/>
        </p:spPr>
      </p:sp>
      <p:sp>
        <p:nvSpPr>
          <p:cNvPr id="104451" name="Rectangle 3">
            <a:extLst>
              <a:ext uri="{FF2B5EF4-FFF2-40B4-BE49-F238E27FC236}">
                <a16:creationId xmlns:a16="http://schemas.microsoft.com/office/drawing/2014/main" id="{65A3CCF6-E296-5CE3-BCAD-9E785FC3F0E3}"/>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48BE231-6478-7F55-B043-B7E11A7007B9}"/>
              </a:ext>
            </a:extLst>
          </p:cNvPr>
          <p:cNvSpPr>
            <a:spLocks noGrp="1" noChangeArrowheads="1"/>
          </p:cNvSpPr>
          <p:nvPr>
            <p:ph type="sldNum" sz="quarter" idx="5"/>
          </p:nvPr>
        </p:nvSpPr>
        <p:spPr>
          <a:ln/>
        </p:spPr>
        <p:txBody>
          <a:bodyPr/>
          <a:lstStyle/>
          <a:p>
            <a:fld id="{157D4263-1E1B-408F-A6E9-077C7809E796}" type="slidenum">
              <a:rPr lang="en-US" altLang="en-US"/>
              <a:pPr/>
              <a:t>35</a:t>
            </a:fld>
            <a:endParaRPr lang="en-US" altLang="en-US"/>
          </a:p>
        </p:txBody>
      </p:sp>
      <p:sp>
        <p:nvSpPr>
          <p:cNvPr id="22530" name="Rectangle 2">
            <a:extLst>
              <a:ext uri="{FF2B5EF4-FFF2-40B4-BE49-F238E27FC236}">
                <a16:creationId xmlns:a16="http://schemas.microsoft.com/office/drawing/2014/main" id="{3920A947-8616-B6E7-AAF9-2F18F6C894D5}"/>
              </a:ext>
            </a:extLst>
          </p:cNvPr>
          <p:cNvSpPr>
            <a:spLocks noGrp="1" noRot="1" noChangeAspect="1" noChangeArrowheads="1" noTextEdit="1"/>
          </p:cNvSpPr>
          <p:nvPr>
            <p:ph type="sldImg"/>
          </p:nvPr>
        </p:nvSpPr>
        <p:spPr>
          <a:xfrm>
            <a:off x="381000" y="685800"/>
            <a:ext cx="6096000" cy="3429000"/>
          </a:xfrm>
          <a:ln/>
        </p:spPr>
      </p:sp>
      <p:sp>
        <p:nvSpPr>
          <p:cNvPr id="22531" name="Rectangle 3">
            <a:extLst>
              <a:ext uri="{FF2B5EF4-FFF2-40B4-BE49-F238E27FC236}">
                <a16:creationId xmlns:a16="http://schemas.microsoft.com/office/drawing/2014/main" id="{1B108EBC-A135-862F-8D31-F970D2EB23EE}"/>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164F770-DB2B-9197-BADB-7B59B3FED7A8}"/>
              </a:ext>
            </a:extLst>
          </p:cNvPr>
          <p:cNvSpPr>
            <a:spLocks noGrp="1" noChangeArrowheads="1"/>
          </p:cNvSpPr>
          <p:nvPr>
            <p:ph type="sldNum" sz="quarter" idx="5"/>
          </p:nvPr>
        </p:nvSpPr>
        <p:spPr>
          <a:ln/>
        </p:spPr>
        <p:txBody>
          <a:bodyPr/>
          <a:lstStyle/>
          <a:p>
            <a:fld id="{CAA8AD75-C3E7-4114-A463-2FB758D32A18}" type="slidenum">
              <a:rPr lang="en-US" altLang="en-US"/>
              <a:pPr/>
              <a:t>36</a:t>
            </a:fld>
            <a:endParaRPr lang="en-US" altLang="en-US"/>
          </a:p>
        </p:txBody>
      </p:sp>
      <p:sp>
        <p:nvSpPr>
          <p:cNvPr id="110594" name="Rectangle 2">
            <a:extLst>
              <a:ext uri="{FF2B5EF4-FFF2-40B4-BE49-F238E27FC236}">
                <a16:creationId xmlns:a16="http://schemas.microsoft.com/office/drawing/2014/main" id="{B53277CF-F0A9-35DC-A41C-25122AA2FD0E}"/>
              </a:ext>
            </a:extLst>
          </p:cNvPr>
          <p:cNvSpPr>
            <a:spLocks noGrp="1" noRot="1" noChangeAspect="1" noChangeArrowheads="1" noTextEdit="1"/>
          </p:cNvSpPr>
          <p:nvPr>
            <p:ph type="sldImg"/>
          </p:nvPr>
        </p:nvSpPr>
        <p:spPr>
          <a:xfrm>
            <a:off x="381000" y="685800"/>
            <a:ext cx="6096000" cy="3429000"/>
          </a:xfrm>
          <a:ln/>
        </p:spPr>
      </p:sp>
      <p:sp>
        <p:nvSpPr>
          <p:cNvPr id="110595" name="Rectangle 3">
            <a:extLst>
              <a:ext uri="{FF2B5EF4-FFF2-40B4-BE49-F238E27FC236}">
                <a16:creationId xmlns:a16="http://schemas.microsoft.com/office/drawing/2014/main" id="{28256C79-8988-CE9F-19BE-73A00B11EF21}"/>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FD7C880-E3CB-1B8D-74C6-32530EB8C2AC}"/>
              </a:ext>
            </a:extLst>
          </p:cNvPr>
          <p:cNvSpPr>
            <a:spLocks noGrp="1" noChangeArrowheads="1"/>
          </p:cNvSpPr>
          <p:nvPr>
            <p:ph type="sldNum" sz="quarter" idx="5"/>
          </p:nvPr>
        </p:nvSpPr>
        <p:spPr>
          <a:ln/>
        </p:spPr>
        <p:txBody>
          <a:bodyPr/>
          <a:lstStyle/>
          <a:p>
            <a:fld id="{05585A7A-D8A5-4B41-8D6E-7D5A1602AF2C}" type="slidenum">
              <a:rPr lang="en-US" altLang="en-US"/>
              <a:pPr/>
              <a:t>37</a:t>
            </a:fld>
            <a:endParaRPr lang="en-US" altLang="en-US"/>
          </a:p>
        </p:txBody>
      </p:sp>
      <p:sp>
        <p:nvSpPr>
          <p:cNvPr id="106498" name="Rectangle 2">
            <a:extLst>
              <a:ext uri="{FF2B5EF4-FFF2-40B4-BE49-F238E27FC236}">
                <a16:creationId xmlns:a16="http://schemas.microsoft.com/office/drawing/2014/main" id="{A6B0B15A-306D-2C29-D279-38D2953416F7}"/>
              </a:ext>
            </a:extLst>
          </p:cNvPr>
          <p:cNvSpPr>
            <a:spLocks noGrp="1" noRot="1" noChangeAspect="1" noChangeArrowheads="1" noTextEdit="1"/>
          </p:cNvSpPr>
          <p:nvPr>
            <p:ph type="sldImg"/>
          </p:nvPr>
        </p:nvSpPr>
        <p:spPr>
          <a:xfrm>
            <a:off x="381000" y="685800"/>
            <a:ext cx="6096000" cy="3429000"/>
          </a:xfrm>
          <a:ln/>
        </p:spPr>
      </p:sp>
      <p:sp>
        <p:nvSpPr>
          <p:cNvPr id="106499" name="Rectangle 3">
            <a:extLst>
              <a:ext uri="{FF2B5EF4-FFF2-40B4-BE49-F238E27FC236}">
                <a16:creationId xmlns:a16="http://schemas.microsoft.com/office/drawing/2014/main" id="{98619E30-2796-9DC2-16AA-5F28D99C6A12}"/>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xfrm>
            <a:off x="541338" y="757238"/>
            <a:ext cx="6719887" cy="3779837"/>
          </a:xfrm>
          <a:ln/>
        </p:spPr>
      </p:sp>
      <p:sp>
        <p:nvSpPr>
          <p:cNvPr id="11267" name="Notes Placeholder 2"/>
          <p:cNvSpPr>
            <a:spLocks noGrp="1"/>
          </p:cNvSpPr>
          <p:nvPr>
            <p:ph type="body" idx="1"/>
          </p:nvPr>
        </p:nvSpPr>
        <p:spPr>
          <a:noFill/>
        </p:spPr>
        <p:txBody>
          <a:bodyPr/>
          <a:lstStyle/>
          <a:p>
            <a:pPr eaLnBrk="1" hangingPunct="1">
              <a:spcBef>
                <a:spcPct val="0"/>
              </a:spcBef>
            </a:pPr>
            <a:endParaRPr lang="en-US" altLang="en-US" dirty="0"/>
          </a:p>
        </p:txBody>
      </p:sp>
      <p:sp>
        <p:nvSpPr>
          <p:cNvPr id="11268" name="Slide Number Placeholder 3"/>
          <p:cNvSpPr>
            <a:spLocks noGrp="1"/>
          </p:cNvSpPr>
          <p:nvPr>
            <p:ph type="sldNum" sz="quarter" idx="5"/>
          </p:nvPr>
        </p:nvSpPr>
        <p:spPr>
          <a:noFill/>
        </p:spPr>
        <p:txBody>
          <a:bodyPr/>
          <a:lstStyle>
            <a:lvl1pPr>
              <a:spcBef>
                <a:spcPct val="30000"/>
              </a:spcBef>
              <a:defRPr sz="1800">
                <a:solidFill>
                  <a:schemeClr val="tx1"/>
                </a:solidFill>
                <a:latin typeface="Arial" panose="020B0604020202020204" pitchFamily="34" charset="0"/>
                <a:cs typeface="Arial" panose="020B0604020202020204" pitchFamily="34" charset="0"/>
              </a:defRPr>
            </a:lvl1pPr>
            <a:lvl2pPr marL="1036706" indent="-398733">
              <a:spcBef>
                <a:spcPct val="30000"/>
              </a:spcBef>
              <a:defRPr sz="1800">
                <a:solidFill>
                  <a:schemeClr val="tx1"/>
                </a:solidFill>
                <a:latin typeface="Arial" panose="020B0604020202020204" pitchFamily="34" charset="0"/>
                <a:cs typeface="Arial" panose="020B0604020202020204" pitchFamily="34" charset="0"/>
              </a:defRPr>
            </a:lvl2pPr>
            <a:lvl3pPr marL="1594933" indent="-318986">
              <a:spcBef>
                <a:spcPct val="30000"/>
              </a:spcBef>
              <a:defRPr sz="1800">
                <a:solidFill>
                  <a:schemeClr val="tx1"/>
                </a:solidFill>
                <a:latin typeface="Arial" panose="020B0604020202020204" pitchFamily="34" charset="0"/>
                <a:cs typeface="Arial" panose="020B0604020202020204" pitchFamily="34" charset="0"/>
              </a:defRPr>
            </a:lvl3pPr>
            <a:lvl4pPr marL="2232907" indent="-318986">
              <a:spcBef>
                <a:spcPct val="30000"/>
              </a:spcBef>
              <a:defRPr sz="1800">
                <a:solidFill>
                  <a:schemeClr val="tx1"/>
                </a:solidFill>
                <a:latin typeface="Arial" panose="020B0604020202020204" pitchFamily="34" charset="0"/>
                <a:cs typeface="Arial" panose="020B0604020202020204" pitchFamily="34" charset="0"/>
              </a:defRPr>
            </a:lvl4pPr>
            <a:lvl5pPr marL="2870882" indent="-318986">
              <a:spcBef>
                <a:spcPct val="30000"/>
              </a:spcBef>
              <a:defRPr sz="1800">
                <a:solidFill>
                  <a:schemeClr val="tx1"/>
                </a:solidFill>
                <a:latin typeface="Arial" panose="020B0604020202020204" pitchFamily="34" charset="0"/>
                <a:cs typeface="Arial" panose="020B0604020202020204" pitchFamily="34" charset="0"/>
              </a:defRPr>
            </a:lvl5pPr>
            <a:lvl6pPr marL="3508854"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6pPr>
            <a:lvl7pPr marL="4146829"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7pPr>
            <a:lvl8pPr marL="4784801"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8pPr>
            <a:lvl9pPr marL="5422776"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9pPr>
          </a:lstStyle>
          <a:p>
            <a:pPr defTabSz="1021806">
              <a:spcBef>
                <a:spcPct val="0"/>
              </a:spcBef>
              <a:defRPr/>
            </a:pPr>
            <a:fld id="{7C1CD5D1-B74C-498D-9E1E-07C88E9286BF}" type="slidenum">
              <a:rPr lang="en-US" altLang="en-US">
                <a:solidFill>
                  <a:srgbClr val="000000"/>
                </a:solidFill>
                <a:latin typeface="Calibri" panose="020F0502020204030204" pitchFamily="34" charset="0"/>
                <a:cs typeface="Calibri" panose="020F0502020204030204" pitchFamily="34" charset="0"/>
              </a:rPr>
              <a:pPr defTabSz="1021806">
                <a:spcBef>
                  <a:spcPct val="0"/>
                </a:spcBef>
                <a:defRPr/>
              </a:pPr>
              <a:t>3</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11269" name="Footer Placeholder 4"/>
          <p:cNvSpPr>
            <a:spLocks noGrp="1"/>
          </p:cNvSpPr>
          <p:nvPr>
            <p:ph type="ftr" sz="quarter" idx="4"/>
          </p:nvPr>
        </p:nvSpPr>
        <p:spPr>
          <a:noFill/>
        </p:spPr>
        <p:txBody>
          <a:bodyPr/>
          <a:lstStyle>
            <a:lvl1pPr>
              <a:spcBef>
                <a:spcPct val="30000"/>
              </a:spcBef>
              <a:defRPr sz="1800">
                <a:solidFill>
                  <a:schemeClr val="tx1"/>
                </a:solidFill>
                <a:latin typeface="Arial" panose="020B0604020202020204" pitchFamily="34" charset="0"/>
                <a:cs typeface="Arial" panose="020B0604020202020204" pitchFamily="34" charset="0"/>
              </a:defRPr>
            </a:lvl1pPr>
            <a:lvl2pPr marL="1036706" indent="-398733">
              <a:spcBef>
                <a:spcPct val="30000"/>
              </a:spcBef>
              <a:defRPr sz="1800">
                <a:solidFill>
                  <a:schemeClr val="tx1"/>
                </a:solidFill>
                <a:latin typeface="Arial" panose="020B0604020202020204" pitchFamily="34" charset="0"/>
                <a:cs typeface="Arial" panose="020B0604020202020204" pitchFamily="34" charset="0"/>
              </a:defRPr>
            </a:lvl2pPr>
            <a:lvl3pPr marL="1594933" indent="-318986">
              <a:spcBef>
                <a:spcPct val="30000"/>
              </a:spcBef>
              <a:defRPr sz="1800">
                <a:solidFill>
                  <a:schemeClr val="tx1"/>
                </a:solidFill>
                <a:latin typeface="Arial" panose="020B0604020202020204" pitchFamily="34" charset="0"/>
                <a:cs typeface="Arial" panose="020B0604020202020204" pitchFamily="34" charset="0"/>
              </a:defRPr>
            </a:lvl3pPr>
            <a:lvl4pPr marL="2232907" indent="-318986">
              <a:spcBef>
                <a:spcPct val="30000"/>
              </a:spcBef>
              <a:defRPr sz="1800">
                <a:solidFill>
                  <a:schemeClr val="tx1"/>
                </a:solidFill>
                <a:latin typeface="Arial" panose="020B0604020202020204" pitchFamily="34" charset="0"/>
                <a:cs typeface="Arial" panose="020B0604020202020204" pitchFamily="34" charset="0"/>
              </a:defRPr>
            </a:lvl4pPr>
            <a:lvl5pPr marL="2870882" indent="-318986">
              <a:spcBef>
                <a:spcPct val="30000"/>
              </a:spcBef>
              <a:defRPr sz="1800">
                <a:solidFill>
                  <a:schemeClr val="tx1"/>
                </a:solidFill>
                <a:latin typeface="Arial" panose="020B0604020202020204" pitchFamily="34" charset="0"/>
                <a:cs typeface="Arial" panose="020B0604020202020204" pitchFamily="34" charset="0"/>
              </a:defRPr>
            </a:lvl5pPr>
            <a:lvl6pPr marL="3508854"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6pPr>
            <a:lvl7pPr marL="4146829"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7pPr>
            <a:lvl8pPr marL="4784801"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8pPr>
            <a:lvl9pPr marL="5422776"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9pPr>
          </a:lstStyle>
          <a:p>
            <a:pPr defTabSz="1021806">
              <a:spcBef>
                <a:spcPct val="0"/>
              </a:spcBef>
              <a:defRPr/>
            </a:pPr>
            <a:r>
              <a:rPr lang="en-US" altLang="en-US">
                <a:solidFill>
                  <a:srgbClr val="000000"/>
                </a:solidFill>
                <a:latin typeface="Calibri" panose="020F0502020204030204" pitchFamily="34" charset="0"/>
                <a:cs typeface="Calibri" panose="020F0502020204030204" pitchFamily="34" charset="0"/>
              </a:rPr>
              <a:t>Sugar Land Bible Church</a:t>
            </a:r>
            <a:endParaRPr lang="en-US" altLang="en-US" dirty="0">
              <a:solidFill>
                <a:srgbClr val="000000"/>
              </a:solidFill>
              <a:latin typeface="Calibri" panose="020F0502020204030204" pitchFamily="34" charset="0"/>
              <a:cs typeface="Calibri" panose="020F0502020204030204" pitchFamily="34" charset="0"/>
            </a:endParaRPr>
          </a:p>
        </p:txBody>
      </p:sp>
      <p:sp>
        <p:nvSpPr>
          <p:cNvPr id="11270" name="Header Placeholder 1"/>
          <p:cNvSpPr>
            <a:spLocks noGrp="1"/>
          </p:cNvSpPr>
          <p:nvPr>
            <p:ph type="hdr" sz="quarter"/>
          </p:nvPr>
        </p:nvSpPr>
        <p:spPr>
          <a:noFill/>
        </p:spPr>
        <p:txBody>
          <a:bodyPr/>
          <a:lstStyle>
            <a:lvl1pPr>
              <a:spcBef>
                <a:spcPct val="30000"/>
              </a:spcBef>
              <a:defRPr sz="1800">
                <a:solidFill>
                  <a:schemeClr val="tx1"/>
                </a:solidFill>
                <a:latin typeface="Arial" panose="020B0604020202020204" pitchFamily="34" charset="0"/>
                <a:cs typeface="Arial" panose="020B0604020202020204" pitchFamily="34" charset="0"/>
              </a:defRPr>
            </a:lvl1pPr>
            <a:lvl2pPr marL="1036706" indent="-398733">
              <a:spcBef>
                <a:spcPct val="30000"/>
              </a:spcBef>
              <a:defRPr sz="1800">
                <a:solidFill>
                  <a:schemeClr val="tx1"/>
                </a:solidFill>
                <a:latin typeface="Arial" panose="020B0604020202020204" pitchFamily="34" charset="0"/>
                <a:cs typeface="Arial" panose="020B0604020202020204" pitchFamily="34" charset="0"/>
              </a:defRPr>
            </a:lvl2pPr>
            <a:lvl3pPr marL="1594933" indent="-318986">
              <a:spcBef>
                <a:spcPct val="30000"/>
              </a:spcBef>
              <a:defRPr sz="1800">
                <a:solidFill>
                  <a:schemeClr val="tx1"/>
                </a:solidFill>
                <a:latin typeface="Arial" panose="020B0604020202020204" pitchFamily="34" charset="0"/>
                <a:cs typeface="Arial" panose="020B0604020202020204" pitchFamily="34" charset="0"/>
              </a:defRPr>
            </a:lvl3pPr>
            <a:lvl4pPr marL="2232907" indent="-318986">
              <a:spcBef>
                <a:spcPct val="30000"/>
              </a:spcBef>
              <a:defRPr sz="1800">
                <a:solidFill>
                  <a:schemeClr val="tx1"/>
                </a:solidFill>
                <a:latin typeface="Arial" panose="020B0604020202020204" pitchFamily="34" charset="0"/>
                <a:cs typeface="Arial" panose="020B0604020202020204" pitchFamily="34" charset="0"/>
              </a:defRPr>
            </a:lvl4pPr>
            <a:lvl5pPr marL="2870882" indent="-318986">
              <a:spcBef>
                <a:spcPct val="30000"/>
              </a:spcBef>
              <a:defRPr sz="1800">
                <a:solidFill>
                  <a:schemeClr val="tx1"/>
                </a:solidFill>
                <a:latin typeface="Arial" panose="020B0604020202020204" pitchFamily="34" charset="0"/>
                <a:cs typeface="Arial" panose="020B0604020202020204" pitchFamily="34" charset="0"/>
              </a:defRPr>
            </a:lvl5pPr>
            <a:lvl6pPr marL="3508854"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6pPr>
            <a:lvl7pPr marL="4146829"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7pPr>
            <a:lvl8pPr marL="4784801"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8pPr>
            <a:lvl9pPr marL="5422776"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9pPr>
          </a:lstStyle>
          <a:p>
            <a:pPr defTabSz="1021806">
              <a:spcBef>
                <a:spcPct val="0"/>
              </a:spcBef>
              <a:defRPr/>
            </a:pPr>
            <a:r>
              <a:rPr lang="en-US" altLang="en-US"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11271" name="Date Placeholder 2"/>
          <p:cNvSpPr>
            <a:spLocks noGrp="1"/>
          </p:cNvSpPr>
          <p:nvPr>
            <p:ph type="dt" sz="quarter" idx="1"/>
          </p:nvPr>
        </p:nvSpPr>
        <p:spPr>
          <a:noFill/>
        </p:spPr>
        <p:txBody>
          <a:bodyPr/>
          <a:lstStyle>
            <a:lvl1pPr>
              <a:spcBef>
                <a:spcPct val="30000"/>
              </a:spcBef>
              <a:defRPr sz="1800">
                <a:solidFill>
                  <a:schemeClr val="tx1"/>
                </a:solidFill>
                <a:latin typeface="Arial" panose="020B0604020202020204" pitchFamily="34" charset="0"/>
                <a:cs typeface="Arial" panose="020B0604020202020204" pitchFamily="34" charset="0"/>
              </a:defRPr>
            </a:lvl1pPr>
            <a:lvl2pPr marL="1036706" indent="-398733">
              <a:spcBef>
                <a:spcPct val="30000"/>
              </a:spcBef>
              <a:defRPr sz="1800">
                <a:solidFill>
                  <a:schemeClr val="tx1"/>
                </a:solidFill>
                <a:latin typeface="Arial" panose="020B0604020202020204" pitchFamily="34" charset="0"/>
                <a:cs typeface="Arial" panose="020B0604020202020204" pitchFamily="34" charset="0"/>
              </a:defRPr>
            </a:lvl2pPr>
            <a:lvl3pPr marL="1594933" indent="-318986">
              <a:spcBef>
                <a:spcPct val="30000"/>
              </a:spcBef>
              <a:defRPr sz="1800">
                <a:solidFill>
                  <a:schemeClr val="tx1"/>
                </a:solidFill>
                <a:latin typeface="Arial" panose="020B0604020202020204" pitchFamily="34" charset="0"/>
                <a:cs typeface="Arial" panose="020B0604020202020204" pitchFamily="34" charset="0"/>
              </a:defRPr>
            </a:lvl3pPr>
            <a:lvl4pPr marL="2232907" indent="-318986">
              <a:spcBef>
                <a:spcPct val="30000"/>
              </a:spcBef>
              <a:defRPr sz="1800">
                <a:solidFill>
                  <a:schemeClr val="tx1"/>
                </a:solidFill>
                <a:latin typeface="Arial" panose="020B0604020202020204" pitchFamily="34" charset="0"/>
                <a:cs typeface="Arial" panose="020B0604020202020204" pitchFamily="34" charset="0"/>
              </a:defRPr>
            </a:lvl4pPr>
            <a:lvl5pPr marL="2870882" indent="-318986">
              <a:spcBef>
                <a:spcPct val="30000"/>
              </a:spcBef>
              <a:defRPr sz="1800">
                <a:solidFill>
                  <a:schemeClr val="tx1"/>
                </a:solidFill>
                <a:latin typeface="Arial" panose="020B0604020202020204" pitchFamily="34" charset="0"/>
                <a:cs typeface="Arial" panose="020B0604020202020204" pitchFamily="34" charset="0"/>
              </a:defRPr>
            </a:lvl5pPr>
            <a:lvl6pPr marL="3508854"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6pPr>
            <a:lvl7pPr marL="4146829"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7pPr>
            <a:lvl8pPr marL="4784801"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8pPr>
            <a:lvl9pPr marL="5422776"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9pPr>
          </a:lstStyle>
          <a:p>
            <a:pPr defTabSz="1021806">
              <a:spcBef>
                <a:spcPct val="0"/>
              </a:spcBef>
              <a:defRPr/>
            </a:pPr>
            <a:r>
              <a:rPr lang="en-US" altLang="en-US">
                <a:solidFill>
                  <a:srgbClr val="000000"/>
                </a:solidFill>
                <a:latin typeface="Calibri" panose="020F0502020204030204" pitchFamily="34" charset="0"/>
                <a:cs typeface="Calibri" panose="020F0502020204030204" pitchFamily="34" charset="0"/>
              </a:rPr>
              <a:t>6/24/2018</a:t>
            </a:r>
            <a:endParaRPr lang="en-US" altLang="en-US"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9463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5B4C1A6-5B65-D309-6BCF-2FD1D5BD269E}"/>
              </a:ext>
            </a:extLst>
          </p:cNvPr>
          <p:cNvSpPr>
            <a:spLocks noGrp="1" noChangeArrowheads="1"/>
          </p:cNvSpPr>
          <p:nvPr>
            <p:ph type="sldNum" sz="quarter" idx="5"/>
          </p:nvPr>
        </p:nvSpPr>
        <p:spPr>
          <a:ln/>
        </p:spPr>
        <p:txBody>
          <a:bodyPr/>
          <a:lstStyle/>
          <a:p>
            <a:fld id="{6F676AFD-4427-4AE8-A8CC-4704CA33A3D3}" type="slidenum">
              <a:rPr lang="en-US" altLang="en-US"/>
              <a:pPr/>
              <a:t>38</a:t>
            </a:fld>
            <a:endParaRPr lang="en-US" altLang="en-US"/>
          </a:p>
        </p:txBody>
      </p:sp>
      <p:sp>
        <p:nvSpPr>
          <p:cNvPr id="112642" name="Rectangle 2">
            <a:extLst>
              <a:ext uri="{FF2B5EF4-FFF2-40B4-BE49-F238E27FC236}">
                <a16:creationId xmlns:a16="http://schemas.microsoft.com/office/drawing/2014/main" id="{1263FFE1-46CF-6F79-772B-E6AF4FA7435F}"/>
              </a:ext>
            </a:extLst>
          </p:cNvPr>
          <p:cNvSpPr>
            <a:spLocks noGrp="1" noRot="1" noChangeAspect="1" noChangeArrowheads="1" noTextEdit="1"/>
          </p:cNvSpPr>
          <p:nvPr>
            <p:ph type="sldImg"/>
          </p:nvPr>
        </p:nvSpPr>
        <p:spPr>
          <a:xfrm>
            <a:off x="381000" y="685800"/>
            <a:ext cx="6096000" cy="3429000"/>
          </a:xfrm>
          <a:ln/>
        </p:spPr>
      </p:sp>
      <p:sp>
        <p:nvSpPr>
          <p:cNvPr id="112643" name="Rectangle 3">
            <a:extLst>
              <a:ext uri="{FF2B5EF4-FFF2-40B4-BE49-F238E27FC236}">
                <a16:creationId xmlns:a16="http://schemas.microsoft.com/office/drawing/2014/main" id="{695966E1-B362-4071-F847-A89E60C0E5A0}"/>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38D5CF4-C08A-F47A-AAD6-E216178A3A1E}"/>
              </a:ext>
            </a:extLst>
          </p:cNvPr>
          <p:cNvSpPr>
            <a:spLocks noGrp="1" noChangeArrowheads="1"/>
          </p:cNvSpPr>
          <p:nvPr>
            <p:ph type="sldNum" sz="quarter" idx="5"/>
          </p:nvPr>
        </p:nvSpPr>
        <p:spPr>
          <a:ln/>
        </p:spPr>
        <p:txBody>
          <a:bodyPr/>
          <a:lstStyle/>
          <a:p>
            <a:fld id="{1717554E-CDF4-4ADE-B20D-74B118C64413}" type="slidenum">
              <a:rPr lang="en-US" altLang="en-US"/>
              <a:pPr/>
              <a:t>40</a:t>
            </a:fld>
            <a:endParaRPr lang="en-US" altLang="en-US"/>
          </a:p>
        </p:txBody>
      </p:sp>
      <p:sp>
        <p:nvSpPr>
          <p:cNvPr id="116738" name="Rectangle 2">
            <a:extLst>
              <a:ext uri="{FF2B5EF4-FFF2-40B4-BE49-F238E27FC236}">
                <a16:creationId xmlns:a16="http://schemas.microsoft.com/office/drawing/2014/main" id="{9F1FDC98-A5AE-1A95-AAEE-C7B1D9110EEB}"/>
              </a:ext>
            </a:extLst>
          </p:cNvPr>
          <p:cNvSpPr>
            <a:spLocks noGrp="1" noRot="1" noChangeAspect="1" noChangeArrowheads="1" noTextEdit="1"/>
          </p:cNvSpPr>
          <p:nvPr>
            <p:ph type="sldImg"/>
          </p:nvPr>
        </p:nvSpPr>
        <p:spPr>
          <a:xfrm>
            <a:off x="381000" y="685800"/>
            <a:ext cx="6096000" cy="3429000"/>
          </a:xfrm>
          <a:ln/>
        </p:spPr>
      </p:sp>
      <p:sp>
        <p:nvSpPr>
          <p:cNvPr id="116739" name="Rectangle 3">
            <a:extLst>
              <a:ext uri="{FF2B5EF4-FFF2-40B4-BE49-F238E27FC236}">
                <a16:creationId xmlns:a16="http://schemas.microsoft.com/office/drawing/2014/main" id="{09E6FA22-7C8D-CD6C-414C-0CAC894C692B}"/>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7D569BD-0483-50F8-B5FD-728D0D7E1662}"/>
              </a:ext>
            </a:extLst>
          </p:cNvPr>
          <p:cNvSpPr>
            <a:spLocks noGrp="1" noChangeArrowheads="1"/>
          </p:cNvSpPr>
          <p:nvPr>
            <p:ph type="sldNum" sz="quarter" idx="5"/>
          </p:nvPr>
        </p:nvSpPr>
        <p:spPr>
          <a:ln/>
        </p:spPr>
        <p:txBody>
          <a:bodyPr/>
          <a:lstStyle/>
          <a:p>
            <a:fld id="{3EC8014A-4288-4EA2-B100-D89CCC9DF68B}" type="slidenum">
              <a:rPr lang="en-US" altLang="en-US"/>
              <a:pPr/>
              <a:t>41</a:t>
            </a:fld>
            <a:endParaRPr lang="en-US" altLang="en-US"/>
          </a:p>
        </p:txBody>
      </p:sp>
      <p:sp>
        <p:nvSpPr>
          <p:cNvPr id="114690" name="Rectangle 2">
            <a:extLst>
              <a:ext uri="{FF2B5EF4-FFF2-40B4-BE49-F238E27FC236}">
                <a16:creationId xmlns:a16="http://schemas.microsoft.com/office/drawing/2014/main" id="{821CD304-D76F-CFA2-5E83-5FF2FA6473BE}"/>
              </a:ext>
            </a:extLst>
          </p:cNvPr>
          <p:cNvSpPr>
            <a:spLocks noGrp="1" noRot="1" noChangeAspect="1" noChangeArrowheads="1" noTextEdit="1"/>
          </p:cNvSpPr>
          <p:nvPr>
            <p:ph type="sldImg"/>
          </p:nvPr>
        </p:nvSpPr>
        <p:spPr>
          <a:xfrm>
            <a:off x="381000" y="685800"/>
            <a:ext cx="6096000" cy="3429000"/>
          </a:xfrm>
          <a:ln/>
        </p:spPr>
      </p:sp>
      <p:sp>
        <p:nvSpPr>
          <p:cNvPr id="114691" name="Rectangle 3">
            <a:extLst>
              <a:ext uri="{FF2B5EF4-FFF2-40B4-BE49-F238E27FC236}">
                <a16:creationId xmlns:a16="http://schemas.microsoft.com/office/drawing/2014/main" id="{BAFB4A90-BF24-757F-B51C-805E3338DAD4}"/>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7D569BD-0483-50F8-B5FD-728D0D7E1662}"/>
              </a:ext>
            </a:extLst>
          </p:cNvPr>
          <p:cNvSpPr>
            <a:spLocks noGrp="1" noChangeArrowheads="1"/>
          </p:cNvSpPr>
          <p:nvPr>
            <p:ph type="sldNum" sz="quarter" idx="5"/>
          </p:nvPr>
        </p:nvSpPr>
        <p:spPr>
          <a:ln/>
        </p:spPr>
        <p:txBody>
          <a:bodyPr/>
          <a:lstStyle/>
          <a:p>
            <a:fld id="{3EC8014A-4288-4EA2-B100-D89CCC9DF68B}" type="slidenum">
              <a:rPr lang="en-US" altLang="en-US"/>
              <a:pPr/>
              <a:t>42</a:t>
            </a:fld>
            <a:endParaRPr lang="en-US" altLang="en-US"/>
          </a:p>
        </p:txBody>
      </p:sp>
      <p:sp>
        <p:nvSpPr>
          <p:cNvPr id="114690" name="Rectangle 2">
            <a:extLst>
              <a:ext uri="{FF2B5EF4-FFF2-40B4-BE49-F238E27FC236}">
                <a16:creationId xmlns:a16="http://schemas.microsoft.com/office/drawing/2014/main" id="{821CD304-D76F-CFA2-5E83-5FF2FA6473BE}"/>
              </a:ext>
            </a:extLst>
          </p:cNvPr>
          <p:cNvSpPr>
            <a:spLocks noGrp="1" noRot="1" noChangeAspect="1" noChangeArrowheads="1" noTextEdit="1"/>
          </p:cNvSpPr>
          <p:nvPr>
            <p:ph type="sldImg"/>
          </p:nvPr>
        </p:nvSpPr>
        <p:spPr>
          <a:xfrm>
            <a:off x="381000" y="685800"/>
            <a:ext cx="6096000" cy="3429000"/>
          </a:xfrm>
          <a:ln/>
        </p:spPr>
      </p:sp>
      <p:sp>
        <p:nvSpPr>
          <p:cNvPr id="114691" name="Rectangle 3">
            <a:extLst>
              <a:ext uri="{FF2B5EF4-FFF2-40B4-BE49-F238E27FC236}">
                <a16:creationId xmlns:a16="http://schemas.microsoft.com/office/drawing/2014/main" id="{BAFB4A90-BF24-757F-B51C-805E3338DAD4}"/>
              </a:ext>
            </a:extLst>
          </p:cNvPr>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8089909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B06C5BA-10D6-742F-4790-C637B21633A6}"/>
              </a:ext>
            </a:extLst>
          </p:cNvPr>
          <p:cNvSpPr>
            <a:spLocks noGrp="1" noChangeArrowheads="1"/>
          </p:cNvSpPr>
          <p:nvPr>
            <p:ph type="sldNum" sz="quarter" idx="5"/>
          </p:nvPr>
        </p:nvSpPr>
        <p:spPr>
          <a:ln/>
        </p:spPr>
        <p:txBody>
          <a:bodyPr/>
          <a:lstStyle/>
          <a:p>
            <a:fld id="{4925391A-32D4-4A3E-ADB8-61A737705A48}" type="slidenum">
              <a:rPr lang="en-US" altLang="en-US"/>
              <a:pPr/>
              <a:t>44</a:t>
            </a:fld>
            <a:endParaRPr lang="en-US" altLang="en-US"/>
          </a:p>
        </p:txBody>
      </p:sp>
      <p:sp>
        <p:nvSpPr>
          <p:cNvPr id="124930" name="Rectangle 2">
            <a:extLst>
              <a:ext uri="{FF2B5EF4-FFF2-40B4-BE49-F238E27FC236}">
                <a16:creationId xmlns:a16="http://schemas.microsoft.com/office/drawing/2014/main" id="{7F0FA2E4-7232-9778-6DD0-347A7CEBA46F}"/>
              </a:ext>
            </a:extLst>
          </p:cNvPr>
          <p:cNvSpPr>
            <a:spLocks noGrp="1" noRot="1" noChangeAspect="1" noChangeArrowheads="1" noTextEdit="1"/>
          </p:cNvSpPr>
          <p:nvPr>
            <p:ph type="sldImg"/>
          </p:nvPr>
        </p:nvSpPr>
        <p:spPr>
          <a:xfrm>
            <a:off x="381000" y="685800"/>
            <a:ext cx="6096000" cy="3429000"/>
          </a:xfrm>
          <a:ln/>
        </p:spPr>
      </p:sp>
      <p:sp>
        <p:nvSpPr>
          <p:cNvPr id="124931" name="Rectangle 3">
            <a:extLst>
              <a:ext uri="{FF2B5EF4-FFF2-40B4-BE49-F238E27FC236}">
                <a16:creationId xmlns:a16="http://schemas.microsoft.com/office/drawing/2014/main" id="{A934161E-21B1-65FE-3C71-8E335B0876F0}"/>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7CD9817-7225-02A9-D2B3-15904E05FD37}"/>
              </a:ext>
            </a:extLst>
          </p:cNvPr>
          <p:cNvSpPr>
            <a:spLocks noGrp="1" noChangeArrowheads="1"/>
          </p:cNvSpPr>
          <p:nvPr>
            <p:ph type="sldNum" sz="quarter" idx="5"/>
          </p:nvPr>
        </p:nvSpPr>
        <p:spPr>
          <a:ln/>
        </p:spPr>
        <p:txBody>
          <a:bodyPr/>
          <a:lstStyle/>
          <a:p>
            <a:fld id="{BFB2E317-8C10-49A8-9190-526AC797FB34}" type="slidenum">
              <a:rPr lang="en-US" altLang="en-US"/>
              <a:pPr/>
              <a:t>45</a:t>
            </a:fld>
            <a:endParaRPr lang="en-US" altLang="en-US"/>
          </a:p>
        </p:txBody>
      </p:sp>
      <p:sp>
        <p:nvSpPr>
          <p:cNvPr id="122882" name="Rectangle 2">
            <a:extLst>
              <a:ext uri="{FF2B5EF4-FFF2-40B4-BE49-F238E27FC236}">
                <a16:creationId xmlns:a16="http://schemas.microsoft.com/office/drawing/2014/main" id="{254F0200-94B5-B890-5BD0-C9615AE04EED}"/>
              </a:ext>
            </a:extLst>
          </p:cNvPr>
          <p:cNvSpPr>
            <a:spLocks noGrp="1" noRot="1" noChangeAspect="1" noChangeArrowheads="1" noTextEdit="1"/>
          </p:cNvSpPr>
          <p:nvPr>
            <p:ph type="sldImg"/>
          </p:nvPr>
        </p:nvSpPr>
        <p:spPr>
          <a:xfrm>
            <a:off x="381000" y="685800"/>
            <a:ext cx="6096000" cy="3429000"/>
          </a:xfrm>
          <a:ln/>
        </p:spPr>
      </p:sp>
      <p:sp>
        <p:nvSpPr>
          <p:cNvPr id="122883" name="Rectangle 3">
            <a:extLst>
              <a:ext uri="{FF2B5EF4-FFF2-40B4-BE49-F238E27FC236}">
                <a16:creationId xmlns:a16="http://schemas.microsoft.com/office/drawing/2014/main" id="{E63F0E5E-F618-FF55-E784-A3DA639175C7}"/>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8140000-114B-34AB-D6EB-A009E37DB792}"/>
              </a:ext>
            </a:extLst>
          </p:cNvPr>
          <p:cNvSpPr>
            <a:spLocks noGrp="1" noChangeArrowheads="1"/>
          </p:cNvSpPr>
          <p:nvPr>
            <p:ph type="sldNum" sz="quarter" idx="5"/>
          </p:nvPr>
        </p:nvSpPr>
        <p:spPr>
          <a:ln/>
        </p:spPr>
        <p:txBody>
          <a:bodyPr/>
          <a:lstStyle/>
          <a:p>
            <a:fld id="{2528EECD-B645-4C7F-B0D5-20DFBC13DDCB}" type="slidenum">
              <a:rPr lang="en-US" altLang="en-US"/>
              <a:pPr/>
              <a:t>46</a:t>
            </a:fld>
            <a:endParaRPr lang="en-US" altLang="en-US"/>
          </a:p>
        </p:txBody>
      </p:sp>
      <p:sp>
        <p:nvSpPr>
          <p:cNvPr id="126978" name="Rectangle 2">
            <a:extLst>
              <a:ext uri="{FF2B5EF4-FFF2-40B4-BE49-F238E27FC236}">
                <a16:creationId xmlns:a16="http://schemas.microsoft.com/office/drawing/2014/main" id="{7F9B8DDA-2005-90A1-4712-4CDC782902B9}"/>
              </a:ext>
            </a:extLst>
          </p:cNvPr>
          <p:cNvSpPr>
            <a:spLocks noGrp="1" noRot="1" noChangeAspect="1" noChangeArrowheads="1" noTextEdit="1"/>
          </p:cNvSpPr>
          <p:nvPr>
            <p:ph type="sldImg"/>
          </p:nvPr>
        </p:nvSpPr>
        <p:spPr>
          <a:xfrm>
            <a:off x="381000" y="685800"/>
            <a:ext cx="6096000" cy="3429000"/>
          </a:xfrm>
          <a:ln/>
        </p:spPr>
      </p:sp>
      <p:sp>
        <p:nvSpPr>
          <p:cNvPr id="126979" name="Rectangle 3">
            <a:extLst>
              <a:ext uri="{FF2B5EF4-FFF2-40B4-BE49-F238E27FC236}">
                <a16:creationId xmlns:a16="http://schemas.microsoft.com/office/drawing/2014/main" id="{5E690D14-495D-9B17-AA45-B39E03130EE7}"/>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36D8B0C-1CDB-D28A-C2F5-5589EE41429D}"/>
              </a:ext>
            </a:extLst>
          </p:cNvPr>
          <p:cNvSpPr>
            <a:spLocks noGrp="1" noChangeArrowheads="1"/>
          </p:cNvSpPr>
          <p:nvPr>
            <p:ph type="sldNum" sz="quarter" idx="5"/>
          </p:nvPr>
        </p:nvSpPr>
        <p:spPr>
          <a:ln/>
        </p:spPr>
        <p:txBody>
          <a:bodyPr/>
          <a:lstStyle/>
          <a:p>
            <a:fld id="{16B63432-35B9-4EE9-9139-0B8688AA5C67}" type="slidenum">
              <a:rPr lang="en-US" altLang="en-US"/>
              <a:pPr/>
              <a:t>47</a:t>
            </a:fld>
            <a:endParaRPr lang="en-US" altLang="en-US"/>
          </a:p>
        </p:txBody>
      </p:sp>
      <p:sp>
        <p:nvSpPr>
          <p:cNvPr id="44034" name="Rectangle 2">
            <a:extLst>
              <a:ext uri="{FF2B5EF4-FFF2-40B4-BE49-F238E27FC236}">
                <a16:creationId xmlns:a16="http://schemas.microsoft.com/office/drawing/2014/main" id="{D419F1AD-56CD-B31E-67CB-018D40901872}"/>
              </a:ext>
            </a:extLst>
          </p:cNvPr>
          <p:cNvSpPr>
            <a:spLocks noGrp="1" noRot="1" noChangeAspect="1" noChangeArrowheads="1" noTextEdit="1"/>
          </p:cNvSpPr>
          <p:nvPr>
            <p:ph type="sldImg"/>
          </p:nvPr>
        </p:nvSpPr>
        <p:spPr>
          <a:xfrm>
            <a:off x="381000" y="685800"/>
            <a:ext cx="6096000" cy="3429000"/>
          </a:xfrm>
          <a:ln/>
        </p:spPr>
      </p:sp>
      <p:sp>
        <p:nvSpPr>
          <p:cNvPr id="44035" name="Rectangle 3">
            <a:extLst>
              <a:ext uri="{FF2B5EF4-FFF2-40B4-BE49-F238E27FC236}">
                <a16:creationId xmlns:a16="http://schemas.microsoft.com/office/drawing/2014/main" id="{4943EF27-A54B-C4B7-2144-BC4CB7F422CD}"/>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7631D57-8081-E594-9110-2E1E3685F5DA}"/>
              </a:ext>
            </a:extLst>
          </p:cNvPr>
          <p:cNvSpPr>
            <a:spLocks noGrp="1" noChangeArrowheads="1"/>
          </p:cNvSpPr>
          <p:nvPr>
            <p:ph type="sldNum" sz="quarter" idx="5"/>
          </p:nvPr>
        </p:nvSpPr>
        <p:spPr>
          <a:ln/>
        </p:spPr>
        <p:txBody>
          <a:bodyPr/>
          <a:lstStyle/>
          <a:p>
            <a:fld id="{395C1692-29F8-4671-8562-47EA859547C6}" type="slidenum">
              <a:rPr lang="en-US" altLang="en-US"/>
              <a:pPr/>
              <a:t>48</a:t>
            </a:fld>
            <a:endParaRPr lang="en-US" altLang="en-US"/>
          </a:p>
        </p:txBody>
      </p:sp>
      <p:sp>
        <p:nvSpPr>
          <p:cNvPr id="129026" name="Rectangle 2">
            <a:extLst>
              <a:ext uri="{FF2B5EF4-FFF2-40B4-BE49-F238E27FC236}">
                <a16:creationId xmlns:a16="http://schemas.microsoft.com/office/drawing/2014/main" id="{6C7386CA-957F-AF88-9215-40F272110506}"/>
              </a:ext>
            </a:extLst>
          </p:cNvPr>
          <p:cNvSpPr>
            <a:spLocks noGrp="1" noRot="1" noChangeAspect="1" noChangeArrowheads="1" noTextEdit="1"/>
          </p:cNvSpPr>
          <p:nvPr>
            <p:ph type="sldImg"/>
          </p:nvPr>
        </p:nvSpPr>
        <p:spPr>
          <a:xfrm>
            <a:off x="381000" y="685800"/>
            <a:ext cx="6096000" cy="3429000"/>
          </a:xfrm>
          <a:ln/>
        </p:spPr>
      </p:sp>
      <p:sp>
        <p:nvSpPr>
          <p:cNvPr id="129027" name="Rectangle 3">
            <a:extLst>
              <a:ext uri="{FF2B5EF4-FFF2-40B4-BE49-F238E27FC236}">
                <a16:creationId xmlns:a16="http://schemas.microsoft.com/office/drawing/2014/main" id="{944C1D1E-7CC4-A0AE-CB69-1FF423C9F5BC}"/>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9E3499B-68F9-6755-58B0-5B187315E0C0}"/>
              </a:ext>
            </a:extLst>
          </p:cNvPr>
          <p:cNvSpPr>
            <a:spLocks noGrp="1" noChangeArrowheads="1"/>
          </p:cNvSpPr>
          <p:nvPr>
            <p:ph type="sldNum" sz="quarter" idx="5"/>
          </p:nvPr>
        </p:nvSpPr>
        <p:spPr>
          <a:ln/>
        </p:spPr>
        <p:txBody>
          <a:bodyPr/>
          <a:lstStyle/>
          <a:p>
            <a:fld id="{5EC30493-8047-40A8-83E6-D8D9772893C0}" type="slidenum">
              <a:rPr lang="en-US" altLang="en-US"/>
              <a:pPr/>
              <a:t>50</a:t>
            </a:fld>
            <a:endParaRPr lang="en-US" altLang="en-US"/>
          </a:p>
        </p:txBody>
      </p:sp>
      <p:sp>
        <p:nvSpPr>
          <p:cNvPr id="46082" name="Rectangle 2">
            <a:extLst>
              <a:ext uri="{FF2B5EF4-FFF2-40B4-BE49-F238E27FC236}">
                <a16:creationId xmlns:a16="http://schemas.microsoft.com/office/drawing/2014/main" id="{A86BA0B5-2A38-05C7-FF17-CC6F37EE02F0}"/>
              </a:ext>
            </a:extLst>
          </p:cNvPr>
          <p:cNvSpPr>
            <a:spLocks noGrp="1" noRot="1" noChangeAspect="1" noChangeArrowheads="1" noTextEdit="1"/>
          </p:cNvSpPr>
          <p:nvPr>
            <p:ph type="sldImg"/>
          </p:nvPr>
        </p:nvSpPr>
        <p:spPr>
          <a:xfrm>
            <a:off x="381000" y="685800"/>
            <a:ext cx="6096000" cy="3429000"/>
          </a:xfrm>
          <a:ln/>
        </p:spPr>
      </p:sp>
      <p:sp>
        <p:nvSpPr>
          <p:cNvPr id="46083" name="Rectangle 3">
            <a:extLst>
              <a:ext uri="{FF2B5EF4-FFF2-40B4-BE49-F238E27FC236}">
                <a16:creationId xmlns:a16="http://schemas.microsoft.com/office/drawing/2014/main" id="{07F5B31C-83FA-7137-E334-8CBA03506FBA}"/>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900">
                <a:solidFill>
                  <a:schemeClr val="tx1"/>
                </a:solidFill>
                <a:latin typeface="Arial" charset="0"/>
                <a:cs typeface="Arial" charset="0"/>
              </a:defRPr>
            </a:lvl1pPr>
            <a:lvl2pPr marL="1095741" indent="-421438" eaLnBrk="0" hangingPunct="0">
              <a:spcBef>
                <a:spcPct val="30000"/>
              </a:spcBef>
              <a:defRPr sz="1900">
                <a:solidFill>
                  <a:schemeClr val="tx1"/>
                </a:solidFill>
                <a:latin typeface="Arial" charset="0"/>
                <a:cs typeface="Arial" charset="0"/>
              </a:defRPr>
            </a:lvl2pPr>
            <a:lvl3pPr marL="1685757" indent="-337151" eaLnBrk="0" hangingPunct="0">
              <a:spcBef>
                <a:spcPct val="30000"/>
              </a:spcBef>
              <a:defRPr sz="1900">
                <a:solidFill>
                  <a:schemeClr val="tx1"/>
                </a:solidFill>
                <a:latin typeface="Arial" charset="0"/>
                <a:cs typeface="Arial" charset="0"/>
              </a:defRPr>
            </a:lvl3pPr>
            <a:lvl4pPr marL="2360059" indent="-337151" eaLnBrk="0" hangingPunct="0">
              <a:spcBef>
                <a:spcPct val="30000"/>
              </a:spcBef>
              <a:defRPr sz="1900">
                <a:solidFill>
                  <a:schemeClr val="tx1"/>
                </a:solidFill>
                <a:latin typeface="Arial" charset="0"/>
                <a:cs typeface="Arial" charset="0"/>
              </a:defRPr>
            </a:lvl4pPr>
            <a:lvl5pPr marL="3034364" indent="-337151" eaLnBrk="0" hangingPunct="0">
              <a:spcBef>
                <a:spcPct val="30000"/>
              </a:spcBef>
              <a:defRPr sz="1900">
                <a:solidFill>
                  <a:schemeClr val="tx1"/>
                </a:solidFill>
                <a:latin typeface="Arial" charset="0"/>
                <a:cs typeface="Arial" charset="0"/>
              </a:defRPr>
            </a:lvl5pPr>
            <a:lvl6pPr marL="3708666" indent="-337151" eaLnBrk="0" fontAlgn="base" hangingPunct="0">
              <a:spcBef>
                <a:spcPct val="30000"/>
              </a:spcBef>
              <a:spcAft>
                <a:spcPct val="0"/>
              </a:spcAft>
              <a:defRPr sz="1900">
                <a:solidFill>
                  <a:schemeClr val="tx1"/>
                </a:solidFill>
                <a:latin typeface="Arial" charset="0"/>
                <a:cs typeface="Arial" charset="0"/>
              </a:defRPr>
            </a:lvl6pPr>
            <a:lvl7pPr marL="4382971" indent="-337151" eaLnBrk="0" fontAlgn="base" hangingPunct="0">
              <a:spcBef>
                <a:spcPct val="30000"/>
              </a:spcBef>
              <a:spcAft>
                <a:spcPct val="0"/>
              </a:spcAft>
              <a:defRPr sz="1900">
                <a:solidFill>
                  <a:schemeClr val="tx1"/>
                </a:solidFill>
                <a:latin typeface="Arial" charset="0"/>
                <a:cs typeface="Arial" charset="0"/>
              </a:defRPr>
            </a:lvl7pPr>
            <a:lvl8pPr marL="5057273" indent="-337151" eaLnBrk="0" fontAlgn="base" hangingPunct="0">
              <a:spcBef>
                <a:spcPct val="30000"/>
              </a:spcBef>
              <a:spcAft>
                <a:spcPct val="0"/>
              </a:spcAft>
              <a:defRPr sz="1900">
                <a:solidFill>
                  <a:schemeClr val="tx1"/>
                </a:solidFill>
                <a:latin typeface="Arial" charset="0"/>
                <a:cs typeface="Arial" charset="0"/>
              </a:defRPr>
            </a:lvl8pPr>
            <a:lvl9pPr marL="5731576" indent="-337151" eaLnBrk="0" fontAlgn="base" hangingPunct="0">
              <a:spcBef>
                <a:spcPct val="30000"/>
              </a:spcBef>
              <a:spcAft>
                <a:spcPct val="0"/>
              </a:spcAft>
              <a:defRPr sz="1900">
                <a:solidFill>
                  <a:schemeClr val="tx1"/>
                </a:solidFill>
                <a:latin typeface="Arial" charset="0"/>
                <a:cs typeface="Arial" charset="0"/>
              </a:defRPr>
            </a:lvl9pPr>
          </a:lstStyle>
          <a:p>
            <a:pPr defTabSz="1079992" eaLnBrk="1" hangingPunct="1">
              <a:spcBef>
                <a:spcPct val="0"/>
              </a:spcBef>
              <a:defRPr/>
            </a:pPr>
            <a:fld id="{312DE033-A0D6-4BE6-9757-342E30391FB3}" type="slidenum">
              <a:rPr lang="en-US" altLang="en-US">
                <a:solidFill>
                  <a:srgbClr val="000000"/>
                </a:solidFill>
                <a:latin typeface="Calibri" panose="020F0502020204030204" pitchFamily="34" charset="0"/>
                <a:cs typeface="Calibri" panose="020F0502020204030204" pitchFamily="34" charset="0"/>
              </a:rPr>
              <a:pPr defTabSz="1079992" eaLnBrk="1" hangingPunct="1">
                <a:spcBef>
                  <a:spcPct val="0"/>
                </a:spcBef>
                <a:defRPr/>
              </a:pPr>
              <a:t>4</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xfrm>
            <a:off x="541338" y="757238"/>
            <a:ext cx="6719887" cy="3779837"/>
          </a:xfrm>
          <a:ln/>
        </p:spPr>
      </p:sp>
      <p:sp>
        <p:nvSpPr>
          <p:cNvPr id="59396" name="Rectangle 3"/>
          <p:cNvSpPr>
            <a:spLocks noGrp="1" noChangeArrowheads="1"/>
          </p:cNvSpPr>
          <p:nvPr>
            <p:ph type="body" idx="1"/>
          </p:nvPr>
        </p:nvSpPr>
        <p:spPr>
          <a:xfrm>
            <a:off x="1436606" y="6111604"/>
            <a:ext cx="7901326" cy="5789936"/>
          </a:xfrm>
          <a:noFill/>
        </p:spPr>
        <p:txBody>
          <a:bodyPr/>
          <a:lstStyle/>
          <a:p>
            <a:pPr>
              <a:spcBef>
                <a:spcPts val="0"/>
              </a:spcBef>
              <a:spcAft>
                <a:spcPts val="1473"/>
              </a:spcAft>
            </a:pPr>
            <a:endParaRPr lang="en-US" altLang="en-US" sz="1900" b="1" dirty="0">
              <a:latin typeface="+mn-lt"/>
            </a:endParaRPr>
          </a:p>
        </p:txBody>
      </p:sp>
      <p:sp>
        <p:nvSpPr>
          <p:cNvPr id="3" name="Header Placeholder 2"/>
          <p:cNvSpPr>
            <a:spLocks noGrp="1"/>
          </p:cNvSpPr>
          <p:nvPr>
            <p:ph type="hdr" sz="quarter" idx="11"/>
          </p:nvPr>
        </p:nvSpPr>
        <p:spPr/>
        <p:txBody>
          <a:bodyPr/>
          <a:lstStyle/>
          <a:p>
            <a:pPr defTabSz="1079992">
              <a:defRPr/>
            </a:pPr>
            <a:r>
              <a:rPr lang="en-US" sz="1400" dirty="0">
                <a:solidFill>
                  <a:srgbClr val="000000"/>
                </a:solidFill>
              </a:rPr>
              <a:t>Dr. Jim McGowan - Law and Grace Session 9</a:t>
            </a:r>
          </a:p>
        </p:txBody>
      </p:sp>
      <p:sp>
        <p:nvSpPr>
          <p:cNvPr id="4" name="Footer Placeholder 3"/>
          <p:cNvSpPr>
            <a:spLocks noGrp="1"/>
          </p:cNvSpPr>
          <p:nvPr>
            <p:ph type="ftr" sz="quarter" idx="12"/>
          </p:nvPr>
        </p:nvSpPr>
        <p:spPr/>
        <p:txBody>
          <a:bodyPr/>
          <a:lstStyle/>
          <a:p>
            <a:pPr defTabSz="1079992">
              <a:defRPr/>
            </a:pPr>
            <a:r>
              <a:rPr lang="en-US" sz="1400">
                <a:solidFill>
                  <a:srgbClr val="000000"/>
                </a:solidFill>
              </a:rPr>
              <a:t>Sugar Land Bible Church</a:t>
            </a:r>
          </a:p>
        </p:txBody>
      </p:sp>
    </p:spTree>
    <p:extLst>
      <p:ext uri="{BB962C8B-B14F-4D97-AF65-F5344CB8AC3E}">
        <p14:creationId xmlns:p14="http://schemas.microsoft.com/office/powerpoint/2010/main" val="22455820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5B872FE-51B1-C9BD-3F36-420A181AE606}"/>
              </a:ext>
            </a:extLst>
          </p:cNvPr>
          <p:cNvSpPr>
            <a:spLocks noGrp="1" noChangeArrowheads="1"/>
          </p:cNvSpPr>
          <p:nvPr>
            <p:ph type="sldNum" sz="quarter" idx="5"/>
          </p:nvPr>
        </p:nvSpPr>
        <p:spPr>
          <a:ln/>
        </p:spPr>
        <p:txBody>
          <a:bodyPr/>
          <a:lstStyle/>
          <a:p>
            <a:fld id="{A035D55D-6BF9-4BF8-961F-41BA3B5DFA0C}" type="slidenum">
              <a:rPr lang="en-US" altLang="en-US"/>
              <a:pPr/>
              <a:t>51</a:t>
            </a:fld>
            <a:endParaRPr lang="en-US" altLang="en-US"/>
          </a:p>
        </p:txBody>
      </p:sp>
      <p:sp>
        <p:nvSpPr>
          <p:cNvPr id="133122" name="Rectangle 2">
            <a:extLst>
              <a:ext uri="{FF2B5EF4-FFF2-40B4-BE49-F238E27FC236}">
                <a16:creationId xmlns:a16="http://schemas.microsoft.com/office/drawing/2014/main" id="{6205966E-672C-C385-EE0F-0D5B978BCC4A}"/>
              </a:ext>
            </a:extLst>
          </p:cNvPr>
          <p:cNvSpPr>
            <a:spLocks noGrp="1" noRot="1" noChangeAspect="1" noChangeArrowheads="1" noTextEdit="1"/>
          </p:cNvSpPr>
          <p:nvPr>
            <p:ph type="sldImg"/>
          </p:nvPr>
        </p:nvSpPr>
        <p:spPr>
          <a:xfrm>
            <a:off x="381000" y="685800"/>
            <a:ext cx="6096000" cy="3429000"/>
          </a:xfrm>
          <a:ln/>
        </p:spPr>
      </p:sp>
      <p:sp>
        <p:nvSpPr>
          <p:cNvPr id="133123" name="Rectangle 3">
            <a:extLst>
              <a:ext uri="{FF2B5EF4-FFF2-40B4-BE49-F238E27FC236}">
                <a16:creationId xmlns:a16="http://schemas.microsoft.com/office/drawing/2014/main" id="{637C5843-6917-98CF-E9C0-E16C77FD77A7}"/>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03FC107-9E70-1A9A-BDBD-37C3859A02F4}"/>
              </a:ext>
            </a:extLst>
          </p:cNvPr>
          <p:cNvSpPr>
            <a:spLocks noGrp="1" noChangeArrowheads="1"/>
          </p:cNvSpPr>
          <p:nvPr>
            <p:ph type="sldNum" sz="quarter" idx="5"/>
          </p:nvPr>
        </p:nvSpPr>
        <p:spPr>
          <a:ln/>
        </p:spPr>
        <p:txBody>
          <a:bodyPr/>
          <a:lstStyle/>
          <a:p>
            <a:fld id="{020C78C5-95B2-425A-BB28-EE3A4D9A4657}" type="slidenum">
              <a:rPr lang="en-US" altLang="en-US"/>
              <a:pPr/>
              <a:t>53</a:t>
            </a:fld>
            <a:endParaRPr lang="en-US" altLang="en-US"/>
          </a:p>
        </p:txBody>
      </p:sp>
      <p:sp>
        <p:nvSpPr>
          <p:cNvPr id="48130" name="Rectangle 2">
            <a:extLst>
              <a:ext uri="{FF2B5EF4-FFF2-40B4-BE49-F238E27FC236}">
                <a16:creationId xmlns:a16="http://schemas.microsoft.com/office/drawing/2014/main" id="{54716164-1107-142C-AF84-2E1ADBDBFB47}"/>
              </a:ext>
            </a:extLst>
          </p:cNvPr>
          <p:cNvSpPr>
            <a:spLocks noGrp="1" noRot="1" noChangeAspect="1" noChangeArrowheads="1" noTextEdit="1"/>
          </p:cNvSpPr>
          <p:nvPr>
            <p:ph type="sldImg"/>
          </p:nvPr>
        </p:nvSpPr>
        <p:spPr>
          <a:xfrm>
            <a:off x="381000" y="685800"/>
            <a:ext cx="6096000" cy="3429000"/>
          </a:xfrm>
          <a:ln/>
        </p:spPr>
      </p:sp>
      <p:sp>
        <p:nvSpPr>
          <p:cNvPr id="48131" name="Rectangle 3">
            <a:extLst>
              <a:ext uri="{FF2B5EF4-FFF2-40B4-BE49-F238E27FC236}">
                <a16:creationId xmlns:a16="http://schemas.microsoft.com/office/drawing/2014/main" id="{BD424BE1-840F-1E9B-B847-AE56E6F7934A}"/>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4558494-8B26-387D-7900-1669C8B71960}"/>
              </a:ext>
            </a:extLst>
          </p:cNvPr>
          <p:cNvSpPr>
            <a:spLocks noGrp="1" noChangeArrowheads="1"/>
          </p:cNvSpPr>
          <p:nvPr>
            <p:ph type="sldNum" sz="quarter" idx="5"/>
          </p:nvPr>
        </p:nvSpPr>
        <p:spPr>
          <a:ln/>
        </p:spPr>
        <p:txBody>
          <a:bodyPr/>
          <a:lstStyle/>
          <a:p>
            <a:fld id="{F65B850B-9EAA-4DA2-A239-14F9C0347C18}" type="slidenum">
              <a:rPr lang="en-US" altLang="en-US"/>
              <a:pPr/>
              <a:t>54</a:t>
            </a:fld>
            <a:endParaRPr lang="en-US" altLang="en-US"/>
          </a:p>
        </p:txBody>
      </p:sp>
      <p:sp>
        <p:nvSpPr>
          <p:cNvPr id="50178" name="Rectangle 2">
            <a:extLst>
              <a:ext uri="{FF2B5EF4-FFF2-40B4-BE49-F238E27FC236}">
                <a16:creationId xmlns:a16="http://schemas.microsoft.com/office/drawing/2014/main" id="{C0645283-1130-A58E-5904-0A4B24AA59E7}"/>
              </a:ext>
            </a:extLst>
          </p:cNvPr>
          <p:cNvSpPr>
            <a:spLocks noGrp="1" noRot="1" noChangeAspect="1" noChangeArrowheads="1" noTextEdit="1"/>
          </p:cNvSpPr>
          <p:nvPr>
            <p:ph type="sldImg"/>
          </p:nvPr>
        </p:nvSpPr>
        <p:spPr>
          <a:xfrm>
            <a:off x="381000" y="685800"/>
            <a:ext cx="6096000" cy="3429000"/>
          </a:xfrm>
          <a:ln/>
        </p:spPr>
      </p:sp>
      <p:sp>
        <p:nvSpPr>
          <p:cNvPr id="50179" name="Rectangle 3">
            <a:extLst>
              <a:ext uri="{FF2B5EF4-FFF2-40B4-BE49-F238E27FC236}">
                <a16:creationId xmlns:a16="http://schemas.microsoft.com/office/drawing/2014/main" id="{DB8B8D54-925E-2CA6-6AAA-A6D6B0462228}"/>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3D69523-E85A-EF77-0FF6-A181A14D5B9D}"/>
              </a:ext>
            </a:extLst>
          </p:cNvPr>
          <p:cNvSpPr>
            <a:spLocks noGrp="1" noChangeArrowheads="1"/>
          </p:cNvSpPr>
          <p:nvPr>
            <p:ph type="sldNum" sz="quarter" idx="5"/>
          </p:nvPr>
        </p:nvSpPr>
        <p:spPr>
          <a:ln/>
        </p:spPr>
        <p:txBody>
          <a:bodyPr/>
          <a:lstStyle/>
          <a:p>
            <a:fld id="{D0E1F7BE-69BB-419F-9670-DC0127FCC7DA}" type="slidenum">
              <a:rPr lang="en-US" altLang="en-US"/>
              <a:pPr/>
              <a:t>55</a:t>
            </a:fld>
            <a:endParaRPr lang="en-US" altLang="en-US"/>
          </a:p>
        </p:txBody>
      </p:sp>
      <p:sp>
        <p:nvSpPr>
          <p:cNvPr id="137218" name="Rectangle 2">
            <a:extLst>
              <a:ext uri="{FF2B5EF4-FFF2-40B4-BE49-F238E27FC236}">
                <a16:creationId xmlns:a16="http://schemas.microsoft.com/office/drawing/2014/main" id="{68A454E2-D17F-7B99-7C86-6E108A026531}"/>
              </a:ext>
            </a:extLst>
          </p:cNvPr>
          <p:cNvSpPr>
            <a:spLocks noGrp="1" noRot="1" noChangeAspect="1" noChangeArrowheads="1" noTextEdit="1"/>
          </p:cNvSpPr>
          <p:nvPr>
            <p:ph type="sldImg"/>
          </p:nvPr>
        </p:nvSpPr>
        <p:spPr>
          <a:xfrm>
            <a:off x="381000" y="685800"/>
            <a:ext cx="6096000" cy="3429000"/>
          </a:xfrm>
          <a:ln/>
        </p:spPr>
      </p:sp>
      <p:sp>
        <p:nvSpPr>
          <p:cNvPr id="137219" name="Rectangle 3">
            <a:extLst>
              <a:ext uri="{FF2B5EF4-FFF2-40B4-BE49-F238E27FC236}">
                <a16:creationId xmlns:a16="http://schemas.microsoft.com/office/drawing/2014/main" id="{F57ECEBD-E2BD-465F-9F81-22CAF6B259CA}"/>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D0CF6-B61C-05FB-2922-B00797B2F2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4F32A8-B950-E67B-4B99-501FCC99DE5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8BF1632-B1A6-0887-D3EB-BCAA586D95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02946F-49BE-53CA-838B-8AD188804814}"/>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E69677-E5E0-4FE6-A9D6-5C6A129007F4}" type="slidenum">
              <a:rPr kumimoji="0" lang="en-US" sz="13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Date Placeholder 4">
            <a:extLst>
              <a:ext uri="{FF2B5EF4-FFF2-40B4-BE49-F238E27FC236}">
                <a16:creationId xmlns:a16="http://schemas.microsoft.com/office/drawing/2014/main" id="{053D9633-323F-C091-9F89-B2406598455B}"/>
              </a:ext>
            </a:extLst>
          </p:cNvPr>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p>
        </p:txBody>
      </p:sp>
      <p:sp>
        <p:nvSpPr>
          <p:cNvPr id="6" name="Header Placeholder 5">
            <a:extLst>
              <a:ext uri="{FF2B5EF4-FFF2-40B4-BE49-F238E27FC236}">
                <a16:creationId xmlns:a16="http://schemas.microsoft.com/office/drawing/2014/main" id="{BE269AB7-5C8B-2806-D052-9DD33AA52579}"/>
              </a:ext>
            </a:extLst>
          </p:cNvPr>
          <p:cNvSpPr>
            <a:spLocks noGrp="1"/>
          </p:cNvSpPr>
          <p:nvPr>
            <p:ph type="hdr"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7" name="Footer Placeholder 6">
            <a:extLst>
              <a:ext uri="{FF2B5EF4-FFF2-40B4-BE49-F238E27FC236}">
                <a16:creationId xmlns:a16="http://schemas.microsoft.com/office/drawing/2014/main" id="{3B7BE82C-77F3-70A5-0A33-53BC1FEAB026}"/>
              </a:ext>
            </a:extLst>
          </p:cNvPr>
          <p:cNvSpPr>
            <a:spLocks noGrp="1"/>
          </p:cNvSpPr>
          <p:nvPr>
            <p:ph type="ftr" sz="quarter" idx="13"/>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p>
        </p:txBody>
      </p:sp>
    </p:spTree>
    <p:extLst>
      <p:ext uri="{BB962C8B-B14F-4D97-AF65-F5344CB8AC3E}">
        <p14:creationId xmlns:p14="http://schemas.microsoft.com/office/powerpoint/2010/main" val="18512343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39E4BEF-ADB8-A075-49EC-4C7BD844D215}"/>
              </a:ext>
            </a:extLst>
          </p:cNvPr>
          <p:cNvSpPr>
            <a:spLocks noGrp="1" noChangeArrowheads="1"/>
          </p:cNvSpPr>
          <p:nvPr>
            <p:ph type="sldNum" sz="quarter" idx="5"/>
          </p:nvPr>
        </p:nvSpPr>
        <p:spPr>
          <a:ln/>
        </p:spPr>
        <p:txBody>
          <a:bodyPr/>
          <a:lstStyle/>
          <a:p>
            <a:fld id="{BAB22C3F-5035-46C2-A9C8-45FEE0BF8116}" type="slidenum">
              <a:rPr lang="en-US" altLang="en-US"/>
              <a:pPr/>
              <a:t>57</a:t>
            </a:fld>
            <a:endParaRPr lang="en-US" altLang="en-US"/>
          </a:p>
        </p:txBody>
      </p:sp>
      <p:sp>
        <p:nvSpPr>
          <p:cNvPr id="31746" name="Rectangle 2">
            <a:extLst>
              <a:ext uri="{FF2B5EF4-FFF2-40B4-BE49-F238E27FC236}">
                <a16:creationId xmlns:a16="http://schemas.microsoft.com/office/drawing/2014/main" id="{79074A03-AF00-06CD-7332-2EE5840F8E50}"/>
              </a:ext>
            </a:extLst>
          </p:cNvPr>
          <p:cNvSpPr>
            <a:spLocks noGrp="1" noRot="1" noChangeAspect="1" noChangeArrowheads="1" noTextEdit="1"/>
          </p:cNvSpPr>
          <p:nvPr>
            <p:ph type="sldImg"/>
          </p:nvPr>
        </p:nvSpPr>
        <p:spPr>
          <a:xfrm>
            <a:off x="381000" y="685800"/>
            <a:ext cx="6096000" cy="3429000"/>
          </a:xfrm>
          <a:ln/>
        </p:spPr>
      </p:sp>
      <p:sp>
        <p:nvSpPr>
          <p:cNvPr id="31747" name="Rectangle 3">
            <a:extLst>
              <a:ext uri="{FF2B5EF4-FFF2-40B4-BE49-F238E27FC236}">
                <a16:creationId xmlns:a16="http://schemas.microsoft.com/office/drawing/2014/main" id="{FD831D01-BBFD-69A9-8A02-19AAE9AB0CFF}"/>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6F675CF-3385-0F16-9B03-95DC3257E46E}"/>
              </a:ext>
            </a:extLst>
          </p:cNvPr>
          <p:cNvSpPr>
            <a:spLocks noGrp="1" noChangeArrowheads="1"/>
          </p:cNvSpPr>
          <p:nvPr>
            <p:ph type="sldNum" sz="quarter" idx="5"/>
          </p:nvPr>
        </p:nvSpPr>
        <p:spPr>
          <a:ln/>
        </p:spPr>
        <p:txBody>
          <a:bodyPr/>
          <a:lstStyle/>
          <a:p>
            <a:fld id="{D777490B-8C35-461D-8BC5-28E5161A59CD}" type="slidenum">
              <a:rPr lang="en-US" altLang="en-US"/>
              <a:pPr/>
              <a:t>58</a:t>
            </a:fld>
            <a:endParaRPr lang="en-US" altLang="en-US"/>
          </a:p>
        </p:txBody>
      </p:sp>
      <p:sp>
        <p:nvSpPr>
          <p:cNvPr id="141314" name="Rectangle 2">
            <a:extLst>
              <a:ext uri="{FF2B5EF4-FFF2-40B4-BE49-F238E27FC236}">
                <a16:creationId xmlns:a16="http://schemas.microsoft.com/office/drawing/2014/main" id="{A1594DCE-6C51-AA7C-D7CD-F2E50B87036F}"/>
              </a:ext>
            </a:extLst>
          </p:cNvPr>
          <p:cNvSpPr>
            <a:spLocks noGrp="1" noRot="1" noChangeAspect="1" noChangeArrowheads="1" noTextEdit="1"/>
          </p:cNvSpPr>
          <p:nvPr>
            <p:ph type="sldImg"/>
          </p:nvPr>
        </p:nvSpPr>
        <p:spPr>
          <a:xfrm>
            <a:off x="381000" y="685800"/>
            <a:ext cx="6096000" cy="3429000"/>
          </a:xfrm>
          <a:ln/>
        </p:spPr>
      </p:sp>
      <p:sp>
        <p:nvSpPr>
          <p:cNvPr id="141315" name="Rectangle 3">
            <a:extLst>
              <a:ext uri="{FF2B5EF4-FFF2-40B4-BE49-F238E27FC236}">
                <a16:creationId xmlns:a16="http://schemas.microsoft.com/office/drawing/2014/main" id="{E06929B9-0888-7623-F129-FE03FFC0AF58}"/>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50A5B17-6410-28A8-6D14-4198994CB459}"/>
              </a:ext>
            </a:extLst>
          </p:cNvPr>
          <p:cNvSpPr>
            <a:spLocks noGrp="1" noChangeArrowheads="1"/>
          </p:cNvSpPr>
          <p:nvPr>
            <p:ph type="sldNum" sz="quarter" idx="5"/>
          </p:nvPr>
        </p:nvSpPr>
        <p:spPr>
          <a:ln/>
        </p:spPr>
        <p:txBody>
          <a:bodyPr/>
          <a:lstStyle/>
          <a:p>
            <a:fld id="{F3C07E02-5033-4B8E-87F3-AEE1EE14BEC5}" type="slidenum">
              <a:rPr lang="en-US" altLang="en-US"/>
              <a:pPr/>
              <a:t>59</a:t>
            </a:fld>
            <a:endParaRPr lang="en-US" altLang="en-US"/>
          </a:p>
        </p:txBody>
      </p:sp>
      <p:sp>
        <p:nvSpPr>
          <p:cNvPr id="33794" name="Rectangle 2">
            <a:extLst>
              <a:ext uri="{FF2B5EF4-FFF2-40B4-BE49-F238E27FC236}">
                <a16:creationId xmlns:a16="http://schemas.microsoft.com/office/drawing/2014/main" id="{95C6997A-06D6-37C5-D535-96C4140DD78C}"/>
              </a:ext>
            </a:extLst>
          </p:cNvPr>
          <p:cNvSpPr>
            <a:spLocks noGrp="1" noRot="1" noChangeAspect="1" noChangeArrowheads="1" noTextEdit="1"/>
          </p:cNvSpPr>
          <p:nvPr>
            <p:ph type="sldImg"/>
          </p:nvPr>
        </p:nvSpPr>
        <p:spPr>
          <a:xfrm>
            <a:off x="381000" y="685800"/>
            <a:ext cx="6096000" cy="3429000"/>
          </a:xfrm>
          <a:ln/>
        </p:spPr>
      </p:sp>
      <p:sp>
        <p:nvSpPr>
          <p:cNvPr id="33795" name="Rectangle 3">
            <a:extLst>
              <a:ext uri="{FF2B5EF4-FFF2-40B4-BE49-F238E27FC236}">
                <a16:creationId xmlns:a16="http://schemas.microsoft.com/office/drawing/2014/main" id="{9A2CAE1A-6B22-6CF5-E8BD-F8B126E1FBD1}"/>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0666150-E96C-9A6E-7784-151F69E8D914}"/>
              </a:ext>
            </a:extLst>
          </p:cNvPr>
          <p:cNvSpPr>
            <a:spLocks noGrp="1" noChangeArrowheads="1"/>
          </p:cNvSpPr>
          <p:nvPr>
            <p:ph type="sldNum" sz="quarter" idx="5"/>
          </p:nvPr>
        </p:nvSpPr>
        <p:spPr>
          <a:ln/>
        </p:spPr>
        <p:txBody>
          <a:bodyPr/>
          <a:lstStyle/>
          <a:p>
            <a:fld id="{B8194046-935E-4F18-A24E-D7F06360C4C3}" type="slidenum">
              <a:rPr lang="en-US" altLang="en-US"/>
              <a:pPr/>
              <a:t>60</a:t>
            </a:fld>
            <a:endParaRPr lang="en-US" altLang="en-US"/>
          </a:p>
        </p:txBody>
      </p:sp>
      <p:sp>
        <p:nvSpPr>
          <p:cNvPr id="143362" name="Rectangle 2">
            <a:extLst>
              <a:ext uri="{FF2B5EF4-FFF2-40B4-BE49-F238E27FC236}">
                <a16:creationId xmlns:a16="http://schemas.microsoft.com/office/drawing/2014/main" id="{AFA14465-DD2A-0ADD-D54D-C9145DC1B77A}"/>
              </a:ext>
            </a:extLst>
          </p:cNvPr>
          <p:cNvSpPr>
            <a:spLocks noGrp="1" noRot="1" noChangeAspect="1" noChangeArrowheads="1" noTextEdit="1"/>
          </p:cNvSpPr>
          <p:nvPr>
            <p:ph type="sldImg"/>
          </p:nvPr>
        </p:nvSpPr>
        <p:spPr>
          <a:xfrm>
            <a:off x="381000" y="685800"/>
            <a:ext cx="6096000" cy="3429000"/>
          </a:xfrm>
          <a:ln/>
        </p:spPr>
      </p:sp>
      <p:sp>
        <p:nvSpPr>
          <p:cNvPr id="143363" name="Rectangle 3">
            <a:extLst>
              <a:ext uri="{FF2B5EF4-FFF2-40B4-BE49-F238E27FC236}">
                <a16:creationId xmlns:a16="http://schemas.microsoft.com/office/drawing/2014/main" id="{5CE34D42-4AE4-D5DE-7561-6DB0C876347E}"/>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EEAB0FA-EC0E-8703-1742-1112B1D3BFBB}"/>
              </a:ext>
            </a:extLst>
          </p:cNvPr>
          <p:cNvSpPr>
            <a:spLocks noGrp="1" noChangeArrowheads="1"/>
          </p:cNvSpPr>
          <p:nvPr>
            <p:ph type="sldNum" sz="quarter" idx="5"/>
          </p:nvPr>
        </p:nvSpPr>
        <p:spPr>
          <a:ln/>
        </p:spPr>
        <p:txBody>
          <a:bodyPr/>
          <a:lstStyle/>
          <a:p>
            <a:fld id="{31555B36-9A1D-47B3-8640-6D023014D37D}" type="slidenum">
              <a:rPr lang="en-US" altLang="en-US"/>
              <a:pPr/>
              <a:t>61</a:t>
            </a:fld>
            <a:endParaRPr lang="en-US" altLang="en-US"/>
          </a:p>
        </p:txBody>
      </p:sp>
      <p:sp>
        <p:nvSpPr>
          <p:cNvPr id="39938" name="Rectangle 2">
            <a:extLst>
              <a:ext uri="{FF2B5EF4-FFF2-40B4-BE49-F238E27FC236}">
                <a16:creationId xmlns:a16="http://schemas.microsoft.com/office/drawing/2014/main" id="{2AAFE30B-0149-59D0-C426-B977609F7752}"/>
              </a:ext>
            </a:extLst>
          </p:cNvPr>
          <p:cNvSpPr>
            <a:spLocks noGrp="1" noRot="1" noChangeAspect="1" noChangeArrowheads="1" noTextEdit="1"/>
          </p:cNvSpPr>
          <p:nvPr>
            <p:ph type="sldImg"/>
          </p:nvPr>
        </p:nvSpPr>
        <p:spPr>
          <a:xfrm>
            <a:off x="381000" y="685800"/>
            <a:ext cx="6096000" cy="3429000"/>
          </a:xfrm>
          <a:ln/>
        </p:spPr>
      </p:sp>
      <p:sp>
        <p:nvSpPr>
          <p:cNvPr id="39939" name="Rectangle 3">
            <a:extLst>
              <a:ext uri="{FF2B5EF4-FFF2-40B4-BE49-F238E27FC236}">
                <a16:creationId xmlns:a16="http://schemas.microsoft.com/office/drawing/2014/main" id="{D113EC78-F559-F5ED-AE1E-E9E95828411A}"/>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7CA2BDF3-46FF-4C3A-84AD-86783CEA8B7A}"/>
              </a:ext>
            </a:extLst>
          </p:cNvPr>
          <p:cNvSpPr>
            <a:spLocks noGrp="1" noChangeArrowheads="1"/>
          </p:cNvSpPr>
          <p:nvPr>
            <p:ph type="sldNum" sz="quarter" idx="5"/>
          </p:nvPr>
        </p:nvSpPr>
        <p:spPr>
          <a:noFill/>
        </p:spPr>
        <p:txBody>
          <a:bodyPr/>
          <a:lstStyle>
            <a:lvl1pPr>
              <a:spcBef>
                <a:spcPct val="30000"/>
              </a:spcBef>
              <a:defRPr sz="1500">
                <a:solidFill>
                  <a:schemeClr val="tx1"/>
                </a:solidFill>
                <a:latin typeface="Arial" panose="020B0604020202020204" pitchFamily="34" charset="0"/>
                <a:cs typeface="Arial" panose="020B0604020202020204" pitchFamily="34" charset="0"/>
              </a:defRPr>
            </a:lvl1pPr>
            <a:lvl2pPr marL="1095152" indent="-420059">
              <a:spcBef>
                <a:spcPct val="30000"/>
              </a:spcBef>
              <a:defRPr sz="1500">
                <a:solidFill>
                  <a:schemeClr val="tx1"/>
                </a:solidFill>
                <a:latin typeface="Arial" panose="020B0604020202020204" pitchFamily="34" charset="0"/>
                <a:cs typeface="Arial" panose="020B0604020202020204" pitchFamily="34" charset="0"/>
              </a:defRPr>
            </a:lvl2pPr>
            <a:lvl3pPr marL="1685861" indent="-335673">
              <a:spcBef>
                <a:spcPct val="30000"/>
              </a:spcBef>
              <a:defRPr sz="1500">
                <a:solidFill>
                  <a:schemeClr val="tx1"/>
                </a:solidFill>
                <a:latin typeface="Arial" panose="020B0604020202020204" pitchFamily="34" charset="0"/>
                <a:cs typeface="Arial" panose="020B0604020202020204" pitchFamily="34" charset="0"/>
              </a:defRPr>
            </a:lvl3pPr>
            <a:lvl4pPr marL="2359079" indent="-335673">
              <a:spcBef>
                <a:spcPct val="30000"/>
              </a:spcBef>
              <a:defRPr sz="1500">
                <a:solidFill>
                  <a:schemeClr val="tx1"/>
                </a:solidFill>
                <a:latin typeface="Arial" panose="020B0604020202020204" pitchFamily="34" charset="0"/>
                <a:cs typeface="Arial" panose="020B0604020202020204" pitchFamily="34" charset="0"/>
              </a:defRPr>
            </a:lvl4pPr>
            <a:lvl5pPr marL="3034174" indent="-335673">
              <a:spcBef>
                <a:spcPct val="30000"/>
              </a:spcBef>
              <a:defRPr sz="1500">
                <a:solidFill>
                  <a:schemeClr val="tx1"/>
                </a:solidFill>
                <a:latin typeface="Arial" panose="020B0604020202020204" pitchFamily="34" charset="0"/>
                <a:cs typeface="Arial" panose="020B0604020202020204" pitchFamily="34" charset="0"/>
              </a:defRPr>
            </a:lvl5pPr>
            <a:lvl6pPr marL="3574250" indent="-335673"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6pPr>
            <a:lvl7pPr marL="4114325" indent="-335673"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7pPr>
            <a:lvl8pPr marL="4654401" indent="-335673"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8pPr>
            <a:lvl9pPr marL="5194475" indent="-335673"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9pPr>
          </a:lstStyle>
          <a:p>
            <a:pPr defTabSz="1080151">
              <a:spcBef>
                <a:spcPct val="0"/>
              </a:spcBef>
              <a:defRPr/>
            </a:pPr>
            <a:fld id="{F2A336B0-4F46-4FEA-BD6B-3A7DD238EB45}" type="slidenum">
              <a:rPr lang="en-US" altLang="en-US" sz="1900">
                <a:solidFill>
                  <a:srgbClr val="000000"/>
                </a:solidFill>
                <a:latin typeface="Calibri" panose="020F0502020204030204" pitchFamily="34" charset="0"/>
                <a:cs typeface="Calibri" panose="020F0502020204030204" pitchFamily="34" charset="0"/>
              </a:rPr>
              <a:pPr defTabSz="1080151">
                <a:spcBef>
                  <a:spcPct val="0"/>
                </a:spcBef>
                <a:defRPr/>
              </a:pPr>
              <a:t>5</a:t>
            </a:fld>
            <a:endParaRPr lang="en-US" altLang="en-US" sz="1900">
              <a:solidFill>
                <a:srgbClr val="000000"/>
              </a:solidFill>
              <a:latin typeface="Calibri" panose="020F0502020204030204" pitchFamily="34" charset="0"/>
              <a:cs typeface="Calibri" panose="020F0502020204030204" pitchFamily="34" charset="0"/>
            </a:endParaRPr>
          </a:p>
        </p:txBody>
      </p:sp>
      <p:sp>
        <p:nvSpPr>
          <p:cNvPr id="16387" name="Rectangle 2">
            <a:extLst>
              <a:ext uri="{FF2B5EF4-FFF2-40B4-BE49-F238E27FC236}">
                <a16:creationId xmlns:a16="http://schemas.microsoft.com/office/drawing/2014/main" id="{B50EF70F-A3D1-4E3F-8263-4BEE17C9CC76}"/>
              </a:ext>
            </a:extLst>
          </p:cNvPr>
          <p:cNvSpPr>
            <a:spLocks noGrp="1" noRot="1" noChangeAspect="1" noChangeArrowheads="1" noTextEdit="1"/>
          </p:cNvSpPr>
          <p:nvPr>
            <p:ph type="sldImg"/>
          </p:nvPr>
        </p:nvSpPr>
        <p:spPr>
          <a:xfrm>
            <a:off x="541338" y="757238"/>
            <a:ext cx="6719887" cy="3779837"/>
          </a:xfrm>
          <a:ln/>
        </p:spPr>
      </p:sp>
      <p:sp>
        <p:nvSpPr>
          <p:cNvPr id="59396" name="Rectangle 3">
            <a:extLst>
              <a:ext uri="{FF2B5EF4-FFF2-40B4-BE49-F238E27FC236}">
                <a16:creationId xmlns:a16="http://schemas.microsoft.com/office/drawing/2014/main" id="{64B3660C-F29F-4F28-8260-7E4480D94395}"/>
              </a:ext>
            </a:extLst>
          </p:cNvPr>
          <p:cNvSpPr>
            <a:spLocks noGrp="1" noChangeArrowheads="1"/>
          </p:cNvSpPr>
          <p:nvPr>
            <p:ph type="body" idx="1"/>
          </p:nvPr>
        </p:nvSpPr>
        <p:spPr>
          <a:xfrm>
            <a:off x="1437272" y="6112290"/>
            <a:ext cx="7901139" cy="5788848"/>
          </a:xfrm>
        </p:spPr>
        <p:txBody>
          <a:bodyPr/>
          <a:lstStyle/>
          <a:p>
            <a:pPr>
              <a:spcBef>
                <a:spcPts val="0"/>
              </a:spcBef>
              <a:spcAft>
                <a:spcPts val="1474"/>
              </a:spcAft>
              <a:defRPr/>
            </a:pPr>
            <a:endParaRPr lang="en-US" altLang="en-US" sz="1900" b="1" dirty="0">
              <a:latin typeface="+mn-lt"/>
            </a:endParaRPr>
          </a:p>
        </p:txBody>
      </p:sp>
      <p:sp>
        <p:nvSpPr>
          <p:cNvPr id="16389" name="Date Placeholder 1">
            <a:extLst>
              <a:ext uri="{FF2B5EF4-FFF2-40B4-BE49-F238E27FC236}">
                <a16:creationId xmlns:a16="http://schemas.microsoft.com/office/drawing/2014/main" id="{9E098A65-AE92-4B68-A1A1-AFA81FE04D7A}"/>
              </a:ext>
            </a:extLst>
          </p:cNvPr>
          <p:cNvSpPr>
            <a:spLocks noGrp="1"/>
          </p:cNvSpPr>
          <p:nvPr>
            <p:ph type="dt" sz="quarter" idx="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877622" indent="-337547">
              <a:defRPr>
                <a:solidFill>
                  <a:schemeClr val="tx1"/>
                </a:solidFill>
                <a:latin typeface="Arial" panose="020B0604020202020204" pitchFamily="34" charset="0"/>
                <a:cs typeface="Arial" panose="020B0604020202020204" pitchFamily="34" charset="0"/>
              </a:defRPr>
            </a:lvl2pPr>
            <a:lvl3pPr marL="1350188" indent="-270037">
              <a:defRPr>
                <a:solidFill>
                  <a:schemeClr val="tx1"/>
                </a:solidFill>
                <a:latin typeface="Arial" panose="020B0604020202020204" pitchFamily="34" charset="0"/>
                <a:cs typeface="Arial" panose="020B0604020202020204" pitchFamily="34" charset="0"/>
              </a:defRPr>
            </a:lvl3pPr>
            <a:lvl4pPr marL="1890264" indent="-270037">
              <a:defRPr>
                <a:solidFill>
                  <a:schemeClr val="tx1"/>
                </a:solidFill>
                <a:latin typeface="Arial" panose="020B0604020202020204" pitchFamily="34" charset="0"/>
                <a:cs typeface="Arial" panose="020B0604020202020204" pitchFamily="34" charset="0"/>
              </a:defRPr>
            </a:lvl4pPr>
            <a:lvl5pPr marL="2430341" indent="-270037">
              <a:defRPr>
                <a:solidFill>
                  <a:schemeClr val="tx1"/>
                </a:solidFill>
                <a:latin typeface="Arial" panose="020B0604020202020204" pitchFamily="34" charset="0"/>
                <a:cs typeface="Arial" panose="020B0604020202020204" pitchFamily="34" charset="0"/>
              </a:defRPr>
            </a:lvl5pPr>
            <a:lvl6pPr marL="2970415"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510491"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050566"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590642"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080151">
              <a:defRPr/>
            </a:pPr>
            <a:r>
              <a:rPr lang="en-US" altLang="en-US" sz="1600">
                <a:solidFill>
                  <a:srgbClr val="000000"/>
                </a:solidFill>
                <a:latin typeface="Calibri" panose="020F0502020204030204" pitchFamily="34" charset="0"/>
                <a:cs typeface="Calibri" panose="020F0502020204030204" pitchFamily="34" charset="0"/>
              </a:rPr>
              <a:t>6/24/2018</a:t>
            </a:r>
          </a:p>
        </p:txBody>
      </p:sp>
      <p:sp>
        <p:nvSpPr>
          <p:cNvPr id="16390" name="Header Placeholder 2">
            <a:extLst>
              <a:ext uri="{FF2B5EF4-FFF2-40B4-BE49-F238E27FC236}">
                <a16:creationId xmlns:a16="http://schemas.microsoft.com/office/drawing/2014/main" id="{4564F80D-82A5-4B19-8165-1EBC52DA3BC8}"/>
              </a:ext>
            </a:extLst>
          </p:cNvPr>
          <p:cNvSpPr>
            <a:spLocks noGrp="1"/>
          </p:cNvSpPr>
          <p:nvPr>
            <p:ph type="hdr" sz="quarter"/>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877622" indent="-337547">
              <a:defRPr>
                <a:solidFill>
                  <a:schemeClr val="tx1"/>
                </a:solidFill>
                <a:latin typeface="Arial" panose="020B0604020202020204" pitchFamily="34" charset="0"/>
                <a:cs typeface="Arial" panose="020B0604020202020204" pitchFamily="34" charset="0"/>
              </a:defRPr>
            </a:lvl2pPr>
            <a:lvl3pPr marL="1350188" indent="-270037">
              <a:defRPr>
                <a:solidFill>
                  <a:schemeClr val="tx1"/>
                </a:solidFill>
                <a:latin typeface="Arial" panose="020B0604020202020204" pitchFamily="34" charset="0"/>
                <a:cs typeface="Arial" panose="020B0604020202020204" pitchFamily="34" charset="0"/>
              </a:defRPr>
            </a:lvl3pPr>
            <a:lvl4pPr marL="1890264" indent="-270037">
              <a:defRPr>
                <a:solidFill>
                  <a:schemeClr val="tx1"/>
                </a:solidFill>
                <a:latin typeface="Arial" panose="020B0604020202020204" pitchFamily="34" charset="0"/>
                <a:cs typeface="Arial" panose="020B0604020202020204" pitchFamily="34" charset="0"/>
              </a:defRPr>
            </a:lvl4pPr>
            <a:lvl5pPr marL="2430341" indent="-270037">
              <a:defRPr>
                <a:solidFill>
                  <a:schemeClr val="tx1"/>
                </a:solidFill>
                <a:latin typeface="Arial" panose="020B0604020202020204" pitchFamily="34" charset="0"/>
                <a:cs typeface="Arial" panose="020B0604020202020204" pitchFamily="34" charset="0"/>
              </a:defRPr>
            </a:lvl5pPr>
            <a:lvl6pPr marL="2970415"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510491"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050566"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590642"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080151">
              <a:defRPr/>
            </a:pPr>
            <a:r>
              <a:rPr lang="en-US" altLang="en-US" sz="1600">
                <a:solidFill>
                  <a:srgbClr val="000000"/>
                </a:solidFill>
                <a:latin typeface="Calibri" panose="020F0502020204030204" pitchFamily="34" charset="0"/>
                <a:cs typeface="Calibri" panose="020F0502020204030204" pitchFamily="34" charset="0"/>
              </a:rPr>
              <a:t>Dr. Jim McGowan - Law and Grace Session 9</a:t>
            </a:r>
          </a:p>
        </p:txBody>
      </p:sp>
      <p:sp>
        <p:nvSpPr>
          <p:cNvPr id="16391" name="Footer Placeholder 3">
            <a:extLst>
              <a:ext uri="{FF2B5EF4-FFF2-40B4-BE49-F238E27FC236}">
                <a16:creationId xmlns:a16="http://schemas.microsoft.com/office/drawing/2014/main" id="{CB60033A-1C11-41A6-8ED2-2B583A330DAA}"/>
              </a:ext>
            </a:extLst>
          </p:cNvPr>
          <p:cNvSpPr>
            <a:spLocks noGrp="1"/>
          </p:cNvSpPr>
          <p:nvPr>
            <p:ph type="ftr" sz="quarter" idx="4"/>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877622" indent="-337547">
              <a:defRPr>
                <a:solidFill>
                  <a:schemeClr val="tx1"/>
                </a:solidFill>
                <a:latin typeface="Arial" panose="020B0604020202020204" pitchFamily="34" charset="0"/>
                <a:cs typeface="Arial" panose="020B0604020202020204" pitchFamily="34" charset="0"/>
              </a:defRPr>
            </a:lvl2pPr>
            <a:lvl3pPr marL="1350188" indent="-270037">
              <a:defRPr>
                <a:solidFill>
                  <a:schemeClr val="tx1"/>
                </a:solidFill>
                <a:latin typeface="Arial" panose="020B0604020202020204" pitchFamily="34" charset="0"/>
                <a:cs typeface="Arial" panose="020B0604020202020204" pitchFamily="34" charset="0"/>
              </a:defRPr>
            </a:lvl3pPr>
            <a:lvl4pPr marL="1890264" indent="-270037">
              <a:defRPr>
                <a:solidFill>
                  <a:schemeClr val="tx1"/>
                </a:solidFill>
                <a:latin typeface="Arial" panose="020B0604020202020204" pitchFamily="34" charset="0"/>
                <a:cs typeface="Arial" panose="020B0604020202020204" pitchFamily="34" charset="0"/>
              </a:defRPr>
            </a:lvl4pPr>
            <a:lvl5pPr marL="2430341" indent="-270037">
              <a:defRPr>
                <a:solidFill>
                  <a:schemeClr val="tx1"/>
                </a:solidFill>
                <a:latin typeface="Arial" panose="020B0604020202020204" pitchFamily="34" charset="0"/>
                <a:cs typeface="Arial" panose="020B0604020202020204" pitchFamily="34" charset="0"/>
              </a:defRPr>
            </a:lvl5pPr>
            <a:lvl6pPr marL="2970415"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510491"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050566"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590642"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080151">
              <a:defRPr/>
            </a:pPr>
            <a:r>
              <a:rPr lang="en-US" altLang="en-US" sz="16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2258182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4FCB96D-A4B2-04CC-94E9-C958E23EBCC6}"/>
              </a:ext>
            </a:extLst>
          </p:cNvPr>
          <p:cNvSpPr>
            <a:spLocks noGrp="1" noChangeArrowheads="1"/>
          </p:cNvSpPr>
          <p:nvPr>
            <p:ph type="sldNum" sz="quarter" idx="5"/>
          </p:nvPr>
        </p:nvSpPr>
        <p:spPr>
          <a:ln/>
        </p:spPr>
        <p:txBody>
          <a:bodyPr/>
          <a:lstStyle/>
          <a:p>
            <a:fld id="{C7C54ADA-C5BC-4E80-9800-39A498AC6871}" type="slidenum">
              <a:rPr lang="en-US" altLang="en-US"/>
              <a:pPr/>
              <a:t>62</a:t>
            </a:fld>
            <a:endParaRPr lang="en-US" altLang="en-US"/>
          </a:p>
        </p:txBody>
      </p:sp>
      <p:sp>
        <p:nvSpPr>
          <p:cNvPr id="145410" name="Rectangle 2">
            <a:extLst>
              <a:ext uri="{FF2B5EF4-FFF2-40B4-BE49-F238E27FC236}">
                <a16:creationId xmlns:a16="http://schemas.microsoft.com/office/drawing/2014/main" id="{AC56E4AD-1DC2-F254-414B-91A6F5A6E0BD}"/>
              </a:ext>
            </a:extLst>
          </p:cNvPr>
          <p:cNvSpPr>
            <a:spLocks noGrp="1" noRot="1" noChangeAspect="1" noChangeArrowheads="1" noTextEdit="1"/>
          </p:cNvSpPr>
          <p:nvPr>
            <p:ph type="sldImg"/>
          </p:nvPr>
        </p:nvSpPr>
        <p:spPr>
          <a:xfrm>
            <a:off x="381000" y="685800"/>
            <a:ext cx="6096000" cy="3429000"/>
          </a:xfrm>
          <a:ln/>
        </p:spPr>
      </p:sp>
      <p:sp>
        <p:nvSpPr>
          <p:cNvPr id="145411" name="Rectangle 3">
            <a:extLst>
              <a:ext uri="{FF2B5EF4-FFF2-40B4-BE49-F238E27FC236}">
                <a16:creationId xmlns:a16="http://schemas.microsoft.com/office/drawing/2014/main" id="{5E0921A8-7A80-FDDE-0424-476BD2DFD272}"/>
              </a:ext>
            </a:extLst>
          </p:cNvPr>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3124848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49B618C-7B5B-CA8C-E59A-600EED99E5CB}"/>
              </a:ext>
            </a:extLst>
          </p:cNvPr>
          <p:cNvSpPr>
            <a:spLocks noGrp="1" noChangeArrowheads="1"/>
          </p:cNvSpPr>
          <p:nvPr>
            <p:ph type="sldNum" sz="quarter" idx="5"/>
          </p:nvPr>
        </p:nvSpPr>
        <p:spPr>
          <a:ln/>
        </p:spPr>
        <p:txBody>
          <a:bodyPr/>
          <a:lstStyle/>
          <a:p>
            <a:fld id="{7030260C-4533-465C-91BB-CDD285A3ABC7}" type="slidenum">
              <a:rPr lang="en-US" altLang="en-US"/>
              <a:pPr/>
              <a:t>63</a:t>
            </a:fld>
            <a:endParaRPr lang="en-US" altLang="en-US"/>
          </a:p>
        </p:txBody>
      </p:sp>
      <p:sp>
        <p:nvSpPr>
          <p:cNvPr id="35842" name="Rectangle 2">
            <a:extLst>
              <a:ext uri="{FF2B5EF4-FFF2-40B4-BE49-F238E27FC236}">
                <a16:creationId xmlns:a16="http://schemas.microsoft.com/office/drawing/2014/main" id="{9815AD30-2C9F-AF5F-801A-9E765B99D428}"/>
              </a:ext>
            </a:extLst>
          </p:cNvPr>
          <p:cNvSpPr>
            <a:spLocks noGrp="1" noRot="1" noChangeAspect="1" noChangeArrowheads="1" noTextEdit="1"/>
          </p:cNvSpPr>
          <p:nvPr>
            <p:ph type="sldImg"/>
          </p:nvPr>
        </p:nvSpPr>
        <p:spPr>
          <a:xfrm>
            <a:off x="381000" y="685800"/>
            <a:ext cx="6096000" cy="3429000"/>
          </a:xfrm>
          <a:ln/>
        </p:spPr>
      </p:sp>
      <p:sp>
        <p:nvSpPr>
          <p:cNvPr id="35843" name="Rectangle 3">
            <a:extLst>
              <a:ext uri="{FF2B5EF4-FFF2-40B4-BE49-F238E27FC236}">
                <a16:creationId xmlns:a16="http://schemas.microsoft.com/office/drawing/2014/main" id="{ED16E58F-D6E1-7DCD-16A4-BAA08EEE83B8}"/>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3AB9945-1E61-BDD1-108E-89F24C4E19A6}"/>
              </a:ext>
            </a:extLst>
          </p:cNvPr>
          <p:cNvSpPr>
            <a:spLocks noGrp="1" noChangeArrowheads="1"/>
          </p:cNvSpPr>
          <p:nvPr>
            <p:ph type="sldNum" sz="quarter" idx="5"/>
          </p:nvPr>
        </p:nvSpPr>
        <p:spPr>
          <a:ln/>
        </p:spPr>
        <p:txBody>
          <a:bodyPr/>
          <a:lstStyle/>
          <a:p>
            <a:fld id="{E0E41105-85CF-44BC-961D-29F870CB949E}" type="slidenum">
              <a:rPr lang="en-US" altLang="en-US"/>
              <a:pPr/>
              <a:t>64</a:t>
            </a:fld>
            <a:endParaRPr lang="en-US" altLang="en-US"/>
          </a:p>
        </p:txBody>
      </p:sp>
      <p:sp>
        <p:nvSpPr>
          <p:cNvPr id="152578" name="Rectangle 2">
            <a:extLst>
              <a:ext uri="{FF2B5EF4-FFF2-40B4-BE49-F238E27FC236}">
                <a16:creationId xmlns:a16="http://schemas.microsoft.com/office/drawing/2014/main" id="{8ECF962A-819A-F410-DD0C-09A14314C294}"/>
              </a:ext>
            </a:extLst>
          </p:cNvPr>
          <p:cNvSpPr>
            <a:spLocks noGrp="1" noRot="1" noChangeAspect="1" noChangeArrowheads="1" noTextEdit="1"/>
          </p:cNvSpPr>
          <p:nvPr>
            <p:ph type="sldImg"/>
          </p:nvPr>
        </p:nvSpPr>
        <p:spPr>
          <a:xfrm>
            <a:off x="381000" y="685800"/>
            <a:ext cx="6096000" cy="3429000"/>
          </a:xfrm>
          <a:ln/>
        </p:spPr>
      </p:sp>
      <p:sp>
        <p:nvSpPr>
          <p:cNvPr id="152579" name="Rectangle 3">
            <a:extLst>
              <a:ext uri="{FF2B5EF4-FFF2-40B4-BE49-F238E27FC236}">
                <a16:creationId xmlns:a16="http://schemas.microsoft.com/office/drawing/2014/main" id="{CA277CD9-CA48-92B8-9A4A-1CD4C116D7E0}"/>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16F4610-6126-69FD-AE35-347AADC98619}"/>
              </a:ext>
            </a:extLst>
          </p:cNvPr>
          <p:cNvSpPr>
            <a:spLocks noGrp="1" noChangeArrowheads="1"/>
          </p:cNvSpPr>
          <p:nvPr>
            <p:ph type="sldNum" sz="quarter" idx="5"/>
          </p:nvPr>
        </p:nvSpPr>
        <p:spPr>
          <a:ln/>
        </p:spPr>
        <p:txBody>
          <a:bodyPr/>
          <a:lstStyle/>
          <a:p>
            <a:fld id="{D0605A63-4410-4C7D-8A79-3E4936FAB385}" type="slidenum">
              <a:rPr lang="en-US" altLang="en-US"/>
              <a:pPr/>
              <a:t>65</a:t>
            </a:fld>
            <a:endParaRPr lang="en-US" altLang="en-US"/>
          </a:p>
        </p:txBody>
      </p:sp>
      <p:sp>
        <p:nvSpPr>
          <p:cNvPr id="37890" name="Rectangle 2">
            <a:extLst>
              <a:ext uri="{FF2B5EF4-FFF2-40B4-BE49-F238E27FC236}">
                <a16:creationId xmlns:a16="http://schemas.microsoft.com/office/drawing/2014/main" id="{56ED11C3-7063-089E-A89E-93B5AA541A32}"/>
              </a:ext>
            </a:extLst>
          </p:cNvPr>
          <p:cNvSpPr>
            <a:spLocks noGrp="1" noRot="1" noChangeAspect="1" noChangeArrowheads="1" noTextEdit="1"/>
          </p:cNvSpPr>
          <p:nvPr>
            <p:ph type="sldImg"/>
          </p:nvPr>
        </p:nvSpPr>
        <p:spPr>
          <a:xfrm>
            <a:off x="381000" y="685800"/>
            <a:ext cx="6096000" cy="3429000"/>
          </a:xfrm>
          <a:ln/>
        </p:spPr>
      </p:sp>
      <p:sp>
        <p:nvSpPr>
          <p:cNvPr id="37891" name="Rectangle 3">
            <a:extLst>
              <a:ext uri="{FF2B5EF4-FFF2-40B4-BE49-F238E27FC236}">
                <a16:creationId xmlns:a16="http://schemas.microsoft.com/office/drawing/2014/main" id="{0FE72228-2395-DC01-6147-12975EE520D9}"/>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8F6C63B-1B3C-FBC3-8195-C722757A5B44}"/>
              </a:ext>
            </a:extLst>
          </p:cNvPr>
          <p:cNvSpPr>
            <a:spLocks noGrp="1" noChangeArrowheads="1"/>
          </p:cNvSpPr>
          <p:nvPr>
            <p:ph type="sldNum" sz="quarter" idx="5"/>
          </p:nvPr>
        </p:nvSpPr>
        <p:spPr>
          <a:ln/>
        </p:spPr>
        <p:txBody>
          <a:bodyPr/>
          <a:lstStyle/>
          <a:p>
            <a:fld id="{8C777566-8FDB-4DC5-A707-5127DB22D6D8}" type="slidenum">
              <a:rPr lang="en-US" altLang="en-US"/>
              <a:pPr/>
              <a:t>66</a:t>
            </a:fld>
            <a:endParaRPr lang="en-US" altLang="en-US"/>
          </a:p>
        </p:txBody>
      </p:sp>
      <p:sp>
        <p:nvSpPr>
          <p:cNvPr id="28674" name="Rectangle 2">
            <a:extLst>
              <a:ext uri="{FF2B5EF4-FFF2-40B4-BE49-F238E27FC236}">
                <a16:creationId xmlns:a16="http://schemas.microsoft.com/office/drawing/2014/main" id="{54A76A7B-C611-3DDF-16AC-ED0EFE5AEEC7}"/>
              </a:ext>
            </a:extLst>
          </p:cNvPr>
          <p:cNvSpPr>
            <a:spLocks noGrp="1" noRot="1" noChangeAspect="1" noChangeArrowheads="1" noTextEdit="1"/>
          </p:cNvSpPr>
          <p:nvPr>
            <p:ph type="sldImg"/>
          </p:nvPr>
        </p:nvSpPr>
        <p:spPr>
          <a:xfrm>
            <a:off x="381000" y="685800"/>
            <a:ext cx="6096000" cy="3429000"/>
          </a:xfrm>
          <a:ln/>
        </p:spPr>
      </p:sp>
      <p:sp>
        <p:nvSpPr>
          <p:cNvPr id="28675" name="Rectangle 3">
            <a:extLst>
              <a:ext uri="{FF2B5EF4-FFF2-40B4-BE49-F238E27FC236}">
                <a16:creationId xmlns:a16="http://schemas.microsoft.com/office/drawing/2014/main" id="{7AA8668A-EA4A-1591-07B6-DF93C1D31A8E}"/>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C9DAC29-1241-B955-9E70-C33476E24FEE}"/>
              </a:ext>
            </a:extLst>
          </p:cNvPr>
          <p:cNvSpPr>
            <a:spLocks noGrp="1" noChangeArrowheads="1"/>
          </p:cNvSpPr>
          <p:nvPr>
            <p:ph type="sldNum" sz="quarter" idx="5"/>
          </p:nvPr>
        </p:nvSpPr>
        <p:spPr>
          <a:ln/>
        </p:spPr>
        <p:txBody>
          <a:bodyPr/>
          <a:lstStyle/>
          <a:p>
            <a:fld id="{3816C06B-DC25-49CB-B873-3C0A946A8770}" type="slidenum">
              <a:rPr lang="en-US" altLang="en-US"/>
              <a:pPr/>
              <a:t>67</a:t>
            </a:fld>
            <a:endParaRPr lang="en-US" altLang="en-US"/>
          </a:p>
        </p:txBody>
      </p:sp>
      <p:sp>
        <p:nvSpPr>
          <p:cNvPr id="156674" name="Rectangle 2">
            <a:extLst>
              <a:ext uri="{FF2B5EF4-FFF2-40B4-BE49-F238E27FC236}">
                <a16:creationId xmlns:a16="http://schemas.microsoft.com/office/drawing/2014/main" id="{5573C17A-E611-64BC-7C2E-CFE70B7E4FDD}"/>
              </a:ext>
            </a:extLst>
          </p:cNvPr>
          <p:cNvSpPr>
            <a:spLocks noGrp="1" noRot="1" noChangeAspect="1" noChangeArrowheads="1" noTextEdit="1"/>
          </p:cNvSpPr>
          <p:nvPr>
            <p:ph type="sldImg"/>
          </p:nvPr>
        </p:nvSpPr>
        <p:spPr>
          <a:xfrm>
            <a:off x="381000" y="685800"/>
            <a:ext cx="6096000" cy="3429000"/>
          </a:xfrm>
          <a:ln/>
        </p:spPr>
      </p:sp>
      <p:sp>
        <p:nvSpPr>
          <p:cNvPr id="156675" name="Rectangle 3">
            <a:extLst>
              <a:ext uri="{FF2B5EF4-FFF2-40B4-BE49-F238E27FC236}">
                <a16:creationId xmlns:a16="http://schemas.microsoft.com/office/drawing/2014/main" id="{8EAA14AD-BCE8-8849-F588-661C44BF5AAD}"/>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3F20184-D510-2B1C-133C-6755907006E2}"/>
              </a:ext>
            </a:extLst>
          </p:cNvPr>
          <p:cNvSpPr>
            <a:spLocks noGrp="1" noChangeArrowheads="1"/>
          </p:cNvSpPr>
          <p:nvPr>
            <p:ph type="sldNum" sz="quarter" idx="5"/>
          </p:nvPr>
        </p:nvSpPr>
        <p:spPr>
          <a:ln/>
        </p:spPr>
        <p:txBody>
          <a:bodyPr/>
          <a:lstStyle/>
          <a:p>
            <a:fld id="{92A6D0F7-A307-4B04-9976-541FCB028C14}" type="slidenum">
              <a:rPr lang="en-US" altLang="en-US"/>
              <a:pPr/>
              <a:t>68</a:t>
            </a:fld>
            <a:endParaRPr lang="en-US" altLang="en-US"/>
          </a:p>
        </p:txBody>
      </p:sp>
      <p:sp>
        <p:nvSpPr>
          <p:cNvPr id="41986" name="Rectangle 2">
            <a:extLst>
              <a:ext uri="{FF2B5EF4-FFF2-40B4-BE49-F238E27FC236}">
                <a16:creationId xmlns:a16="http://schemas.microsoft.com/office/drawing/2014/main" id="{1E6B774D-DC9D-4C19-CB87-E4A92A46C2AA}"/>
              </a:ext>
            </a:extLst>
          </p:cNvPr>
          <p:cNvSpPr>
            <a:spLocks noGrp="1" noRot="1" noChangeAspect="1" noChangeArrowheads="1" noTextEdit="1"/>
          </p:cNvSpPr>
          <p:nvPr>
            <p:ph type="sldImg"/>
          </p:nvPr>
        </p:nvSpPr>
        <p:spPr>
          <a:xfrm>
            <a:off x="381000" y="685800"/>
            <a:ext cx="6096000" cy="3429000"/>
          </a:xfrm>
          <a:ln/>
        </p:spPr>
      </p:sp>
      <p:sp>
        <p:nvSpPr>
          <p:cNvPr id="41987" name="Rectangle 3">
            <a:extLst>
              <a:ext uri="{FF2B5EF4-FFF2-40B4-BE49-F238E27FC236}">
                <a16:creationId xmlns:a16="http://schemas.microsoft.com/office/drawing/2014/main" id="{ADBF2E75-3283-504C-3348-68E922BE9312}"/>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90A3389-6394-98A8-AEBB-C0ACA7225843}"/>
              </a:ext>
            </a:extLst>
          </p:cNvPr>
          <p:cNvSpPr>
            <a:spLocks noGrp="1" noChangeArrowheads="1"/>
          </p:cNvSpPr>
          <p:nvPr>
            <p:ph type="sldNum" sz="quarter" idx="5"/>
          </p:nvPr>
        </p:nvSpPr>
        <p:spPr>
          <a:ln/>
        </p:spPr>
        <p:txBody>
          <a:bodyPr/>
          <a:lstStyle/>
          <a:p>
            <a:fld id="{2375C01E-11B6-4795-9AA1-3D30CC478552}" type="slidenum">
              <a:rPr lang="en-US" altLang="en-US"/>
              <a:pPr/>
              <a:t>69</a:t>
            </a:fld>
            <a:endParaRPr lang="en-US" altLang="en-US"/>
          </a:p>
        </p:txBody>
      </p:sp>
      <p:sp>
        <p:nvSpPr>
          <p:cNvPr id="158722" name="Rectangle 2">
            <a:extLst>
              <a:ext uri="{FF2B5EF4-FFF2-40B4-BE49-F238E27FC236}">
                <a16:creationId xmlns:a16="http://schemas.microsoft.com/office/drawing/2014/main" id="{AA71F48A-1F34-A8A6-4F26-F0CA3A7FA635}"/>
              </a:ext>
            </a:extLst>
          </p:cNvPr>
          <p:cNvSpPr>
            <a:spLocks noGrp="1" noRot="1" noChangeAspect="1" noChangeArrowheads="1" noTextEdit="1"/>
          </p:cNvSpPr>
          <p:nvPr>
            <p:ph type="sldImg"/>
          </p:nvPr>
        </p:nvSpPr>
        <p:spPr>
          <a:xfrm>
            <a:off x="381000" y="685800"/>
            <a:ext cx="6096000" cy="3429000"/>
          </a:xfrm>
          <a:ln/>
        </p:spPr>
      </p:sp>
      <p:sp>
        <p:nvSpPr>
          <p:cNvPr id="158723" name="Rectangle 3">
            <a:extLst>
              <a:ext uri="{FF2B5EF4-FFF2-40B4-BE49-F238E27FC236}">
                <a16:creationId xmlns:a16="http://schemas.microsoft.com/office/drawing/2014/main" id="{E566CF04-D3E9-245E-36C0-D4FE04A5D40E}"/>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4B84A7D-17A1-68EC-DDB8-0617CB970029}"/>
              </a:ext>
            </a:extLst>
          </p:cNvPr>
          <p:cNvSpPr>
            <a:spLocks noGrp="1" noChangeArrowheads="1"/>
          </p:cNvSpPr>
          <p:nvPr>
            <p:ph type="sldNum" sz="quarter" idx="5"/>
          </p:nvPr>
        </p:nvSpPr>
        <p:spPr>
          <a:ln/>
        </p:spPr>
        <p:txBody>
          <a:bodyPr/>
          <a:lstStyle/>
          <a:p>
            <a:fld id="{784DB5C5-B6BF-44CA-B8C4-36B5053B0933}" type="slidenum">
              <a:rPr lang="en-US" altLang="en-US"/>
              <a:pPr/>
              <a:t>70</a:t>
            </a:fld>
            <a:endParaRPr lang="en-US" altLang="en-US"/>
          </a:p>
        </p:txBody>
      </p:sp>
      <p:sp>
        <p:nvSpPr>
          <p:cNvPr id="160770" name="Rectangle 2">
            <a:extLst>
              <a:ext uri="{FF2B5EF4-FFF2-40B4-BE49-F238E27FC236}">
                <a16:creationId xmlns:a16="http://schemas.microsoft.com/office/drawing/2014/main" id="{1604566B-309D-2C04-1CEC-0189BD9C8CA8}"/>
              </a:ext>
            </a:extLst>
          </p:cNvPr>
          <p:cNvSpPr>
            <a:spLocks noGrp="1" noRot="1" noChangeAspect="1" noChangeArrowheads="1" noTextEdit="1"/>
          </p:cNvSpPr>
          <p:nvPr>
            <p:ph type="sldImg"/>
          </p:nvPr>
        </p:nvSpPr>
        <p:spPr>
          <a:xfrm>
            <a:off x="381000" y="685800"/>
            <a:ext cx="6096000" cy="3429000"/>
          </a:xfrm>
          <a:ln/>
        </p:spPr>
      </p:sp>
      <p:sp>
        <p:nvSpPr>
          <p:cNvPr id="160771" name="Rectangle 3">
            <a:extLst>
              <a:ext uri="{FF2B5EF4-FFF2-40B4-BE49-F238E27FC236}">
                <a16:creationId xmlns:a16="http://schemas.microsoft.com/office/drawing/2014/main" id="{65682911-426E-F178-AA56-9C784BCE79A3}"/>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ECDEA37-6159-4318-9462-861CECF19AC6}"/>
              </a:ext>
            </a:extLst>
          </p:cNvPr>
          <p:cNvSpPr>
            <a:spLocks noGrp="1" noRot="1" noChangeAspect="1" noChangeArrowheads="1" noTextEdit="1"/>
          </p:cNvSpPr>
          <p:nvPr>
            <p:ph type="sldImg"/>
          </p:nvPr>
        </p:nvSpPr>
        <p:spPr>
          <a:xfrm>
            <a:off x="381000" y="685800"/>
            <a:ext cx="6096000" cy="3429000"/>
          </a:xfrm>
          <a:ln/>
        </p:spPr>
      </p:sp>
      <p:sp>
        <p:nvSpPr>
          <p:cNvPr id="8195" name="Notes Placeholder 2">
            <a:extLst>
              <a:ext uri="{FF2B5EF4-FFF2-40B4-BE49-F238E27FC236}">
                <a16:creationId xmlns:a16="http://schemas.microsoft.com/office/drawing/2014/main" id="{AEBD1C38-F94D-4CB6-883B-9491C70D0A75}"/>
              </a:ext>
            </a:extLst>
          </p:cNvPr>
          <p:cNvSpPr>
            <a:spLocks noGrp="1" noChangeArrowheads="1"/>
          </p:cNvSpPr>
          <p:nvPr>
            <p:ph type="body" idx="1"/>
          </p:nvPr>
        </p:nvSpPr>
        <p:spPr>
          <a:noFill/>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46B4D04E-B822-479B-B6B9-8CC261EB9BE2}"/>
              </a:ext>
            </a:extLst>
          </p:cNvPr>
          <p:cNvSpPr>
            <a:spLocks noGrp="1"/>
          </p:cNvSpPr>
          <p:nvPr>
            <p:ph type="sldNum" sz="quarter" idx="5"/>
          </p:nvPr>
        </p:nvSpPr>
        <p:spPr>
          <a:noFill/>
        </p:spPr>
        <p:txBody>
          <a:bodyPr/>
          <a:lstStyle>
            <a:lvl1pPr defTabSz="965200">
              <a:spcBef>
                <a:spcPct val="30000"/>
              </a:spcBef>
              <a:defRPr sz="1200">
                <a:solidFill>
                  <a:schemeClr val="tx1"/>
                </a:solidFill>
                <a:latin typeface="Calibri" panose="020F0502020204030204" pitchFamily="34" charset="0"/>
                <a:cs typeface="Calibri" panose="020F0502020204030204" pitchFamily="34" charset="0"/>
              </a:defRPr>
            </a:lvl1pPr>
            <a:lvl2pPr marL="927100" indent="-355600" defTabSz="965200">
              <a:spcBef>
                <a:spcPct val="30000"/>
              </a:spcBef>
              <a:defRPr sz="1200">
                <a:solidFill>
                  <a:schemeClr val="tx1"/>
                </a:solidFill>
                <a:latin typeface="Calibri" panose="020F0502020204030204" pitchFamily="34" charset="0"/>
                <a:cs typeface="Calibri" panose="020F0502020204030204" pitchFamily="34" charset="0"/>
              </a:defRPr>
            </a:lvl2pPr>
            <a:lvl3pPr marL="1427163" indent="-284163" defTabSz="965200">
              <a:spcBef>
                <a:spcPct val="30000"/>
              </a:spcBef>
              <a:defRPr sz="1200">
                <a:solidFill>
                  <a:schemeClr val="tx1"/>
                </a:solidFill>
                <a:latin typeface="Calibri" panose="020F0502020204030204" pitchFamily="34" charset="0"/>
                <a:cs typeface="Calibri" panose="020F0502020204030204" pitchFamily="34" charset="0"/>
              </a:defRPr>
            </a:lvl3pPr>
            <a:lvl4pPr marL="1997075" indent="-284163" defTabSz="965200">
              <a:spcBef>
                <a:spcPct val="30000"/>
              </a:spcBef>
              <a:defRPr sz="1200">
                <a:solidFill>
                  <a:schemeClr val="tx1"/>
                </a:solidFill>
                <a:latin typeface="Calibri" panose="020F0502020204030204" pitchFamily="34" charset="0"/>
                <a:cs typeface="Calibri" panose="020F0502020204030204" pitchFamily="34" charset="0"/>
              </a:defRPr>
            </a:lvl4pPr>
            <a:lvl5pPr marL="2568575" indent="-284163" defTabSz="965200">
              <a:spcBef>
                <a:spcPct val="30000"/>
              </a:spcBef>
              <a:defRPr sz="1200">
                <a:solidFill>
                  <a:schemeClr val="tx1"/>
                </a:solidFill>
                <a:latin typeface="Calibri" panose="020F0502020204030204" pitchFamily="34" charset="0"/>
                <a:cs typeface="Calibri" panose="020F0502020204030204" pitchFamily="34" charset="0"/>
              </a:defRPr>
            </a:lvl5pPr>
            <a:lvl6pPr marL="30257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6pPr>
            <a:lvl7pPr marL="34829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7pPr>
            <a:lvl8pPr marL="39401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8pPr>
            <a:lvl9pPr marL="43973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9pPr>
          </a:lstStyle>
          <a:p>
            <a:pPr marL="0" marR="0" lvl="0" indent="0" algn="r" defTabSz="965200" rtl="0" eaLnBrk="1" fontAlgn="base" latinLnBrk="0" hangingPunct="1">
              <a:lnSpc>
                <a:spcPct val="100000"/>
              </a:lnSpc>
              <a:spcBef>
                <a:spcPct val="0"/>
              </a:spcBef>
              <a:spcAft>
                <a:spcPct val="0"/>
              </a:spcAft>
              <a:buClrTx/>
              <a:buSzTx/>
              <a:buFontTx/>
              <a:buNone/>
              <a:tabLst/>
              <a:defRPr/>
            </a:pPr>
            <a:fld id="{A9B4F588-6FC3-4FC0-8679-64BDF9E71BF6}" type="slidenum">
              <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65200" rtl="0" eaLnBrk="1" fontAlgn="base" latinLnBrk="0" hangingPunct="1">
                <a:lnSpc>
                  <a:spcPct val="100000"/>
                </a:lnSpc>
                <a:spcBef>
                  <a:spcPct val="0"/>
                </a:spcBef>
                <a:spcAft>
                  <a:spcPct val="0"/>
                </a:spcAft>
                <a:buClrTx/>
                <a:buSzTx/>
                <a:buFontTx/>
                <a:buNone/>
                <a:tabLst/>
                <a:defRPr/>
              </a:pPr>
              <a:t>71</a:t>
            </a:fld>
            <a:endPar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197" name="Footer Placeholder 4">
            <a:extLst>
              <a:ext uri="{FF2B5EF4-FFF2-40B4-BE49-F238E27FC236}">
                <a16:creationId xmlns:a16="http://schemas.microsoft.com/office/drawing/2014/main" id="{820B17F5-9265-4CF1-A6B4-5BB1F23D1AF7}"/>
              </a:ext>
            </a:extLst>
          </p:cNvPr>
          <p:cNvSpPr>
            <a:spLocks noGrp="1"/>
          </p:cNvSpPr>
          <p:nvPr>
            <p:ph type="ftr" sz="quarter" idx="4"/>
          </p:nvPr>
        </p:nvSpPr>
        <p:spPr>
          <a:noFill/>
        </p:spPr>
        <p:txBody>
          <a:bodyPr/>
          <a:lstStyle>
            <a:lvl1pPr defTabSz="965200">
              <a:spcBef>
                <a:spcPct val="30000"/>
              </a:spcBef>
              <a:defRPr sz="1200">
                <a:solidFill>
                  <a:schemeClr val="tx1"/>
                </a:solidFill>
                <a:latin typeface="Calibri" panose="020F0502020204030204" pitchFamily="34" charset="0"/>
                <a:cs typeface="Calibri" panose="020F0502020204030204" pitchFamily="34" charset="0"/>
              </a:defRPr>
            </a:lvl1pPr>
            <a:lvl2pPr marL="927100" indent="-355600" defTabSz="965200">
              <a:spcBef>
                <a:spcPct val="30000"/>
              </a:spcBef>
              <a:defRPr sz="1200">
                <a:solidFill>
                  <a:schemeClr val="tx1"/>
                </a:solidFill>
                <a:latin typeface="Calibri" panose="020F0502020204030204" pitchFamily="34" charset="0"/>
                <a:cs typeface="Calibri" panose="020F0502020204030204" pitchFamily="34" charset="0"/>
              </a:defRPr>
            </a:lvl2pPr>
            <a:lvl3pPr marL="1427163" indent="-284163" defTabSz="965200">
              <a:spcBef>
                <a:spcPct val="30000"/>
              </a:spcBef>
              <a:defRPr sz="1200">
                <a:solidFill>
                  <a:schemeClr val="tx1"/>
                </a:solidFill>
                <a:latin typeface="Calibri" panose="020F0502020204030204" pitchFamily="34" charset="0"/>
                <a:cs typeface="Calibri" panose="020F0502020204030204" pitchFamily="34" charset="0"/>
              </a:defRPr>
            </a:lvl3pPr>
            <a:lvl4pPr marL="1997075" indent="-284163" defTabSz="965200">
              <a:spcBef>
                <a:spcPct val="30000"/>
              </a:spcBef>
              <a:defRPr sz="1200">
                <a:solidFill>
                  <a:schemeClr val="tx1"/>
                </a:solidFill>
                <a:latin typeface="Calibri" panose="020F0502020204030204" pitchFamily="34" charset="0"/>
                <a:cs typeface="Calibri" panose="020F0502020204030204" pitchFamily="34" charset="0"/>
              </a:defRPr>
            </a:lvl4pPr>
            <a:lvl5pPr marL="2568575" indent="-284163" defTabSz="965200">
              <a:spcBef>
                <a:spcPct val="30000"/>
              </a:spcBef>
              <a:defRPr sz="1200">
                <a:solidFill>
                  <a:schemeClr val="tx1"/>
                </a:solidFill>
                <a:latin typeface="Calibri" panose="020F0502020204030204" pitchFamily="34" charset="0"/>
                <a:cs typeface="Calibri" panose="020F0502020204030204" pitchFamily="34" charset="0"/>
              </a:defRPr>
            </a:lvl5pPr>
            <a:lvl6pPr marL="30257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6pPr>
            <a:lvl7pPr marL="34829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7pPr>
            <a:lvl8pPr marL="39401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8pPr>
            <a:lvl9pPr marL="43973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9pPr>
          </a:lstStyle>
          <a:p>
            <a:pPr marL="0" marR="0" lvl="0" indent="0" algn="l" defTabSz="9652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p>
        </p:txBody>
      </p:sp>
      <p:sp>
        <p:nvSpPr>
          <p:cNvPr id="8198" name="Header Placeholder 5">
            <a:extLst>
              <a:ext uri="{FF2B5EF4-FFF2-40B4-BE49-F238E27FC236}">
                <a16:creationId xmlns:a16="http://schemas.microsoft.com/office/drawing/2014/main" id="{8E954D04-98AD-4EF3-BE88-B574D74C7183}"/>
              </a:ext>
            </a:extLst>
          </p:cNvPr>
          <p:cNvSpPr>
            <a:spLocks noGrp="1"/>
          </p:cNvSpPr>
          <p:nvPr>
            <p:ph type="hdr" sz="quarter"/>
          </p:nvPr>
        </p:nvSpPr>
        <p:spPr>
          <a:noFill/>
        </p:spPr>
        <p:txBody>
          <a:bodyPr/>
          <a:lstStyle>
            <a:lvl1pPr defTabSz="965200">
              <a:spcBef>
                <a:spcPct val="30000"/>
              </a:spcBef>
              <a:defRPr sz="1200">
                <a:solidFill>
                  <a:schemeClr val="tx1"/>
                </a:solidFill>
                <a:latin typeface="Calibri" panose="020F0502020204030204" pitchFamily="34" charset="0"/>
                <a:cs typeface="Calibri" panose="020F0502020204030204" pitchFamily="34" charset="0"/>
              </a:defRPr>
            </a:lvl1pPr>
            <a:lvl2pPr marL="927100" indent="-355600" defTabSz="965200">
              <a:spcBef>
                <a:spcPct val="30000"/>
              </a:spcBef>
              <a:defRPr sz="1200">
                <a:solidFill>
                  <a:schemeClr val="tx1"/>
                </a:solidFill>
                <a:latin typeface="Calibri" panose="020F0502020204030204" pitchFamily="34" charset="0"/>
                <a:cs typeface="Calibri" panose="020F0502020204030204" pitchFamily="34" charset="0"/>
              </a:defRPr>
            </a:lvl2pPr>
            <a:lvl3pPr marL="1427163" indent="-284163" defTabSz="965200">
              <a:spcBef>
                <a:spcPct val="30000"/>
              </a:spcBef>
              <a:defRPr sz="1200">
                <a:solidFill>
                  <a:schemeClr val="tx1"/>
                </a:solidFill>
                <a:latin typeface="Calibri" panose="020F0502020204030204" pitchFamily="34" charset="0"/>
                <a:cs typeface="Calibri" panose="020F0502020204030204" pitchFamily="34" charset="0"/>
              </a:defRPr>
            </a:lvl3pPr>
            <a:lvl4pPr marL="1997075" indent="-284163" defTabSz="965200">
              <a:spcBef>
                <a:spcPct val="30000"/>
              </a:spcBef>
              <a:defRPr sz="1200">
                <a:solidFill>
                  <a:schemeClr val="tx1"/>
                </a:solidFill>
                <a:latin typeface="Calibri" panose="020F0502020204030204" pitchFamily="34" charset="0"/>
                <a:cs typeface="Calibri" panose="020F0502020204030204" pitchFamily="34" charset="0"/>
              </a:defRPr>
            </a:lvl4pPr>
            <a:lvl5pPr marL="2568575" indent="-284163" defTabSz="965200">
              <a:spcBef>
                <a:spcPct val="30000"/>
              </a:spcBef>
              <a:defRPr sz="1200">
                <a:solidFill>
                  <a:schemeClr val="tx1"/>
                </a:solidFill>
                <a:latin typeface="Calibri" panose="020F0502020204030204" pitchFamily="34" charset="0"/>
                <a:cs typeface="Calibri" panose="020F0502020204030204" pitchFamily="34" charset="0"/>
              </a:defRPr>
            </a:lvl5pPr>
            <a:lvl6pPr marL="30257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6pPr>
            <a:lvl7pPr marL="34829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7pPr>
            <a:lvl8pPr marL="39401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8pPr>
            <a:lvl9pPr marL="43973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9pPr>
          </a:lstStyle>
          <a:p>
            <a:pPr marL="0" marR="0" lvl="0" indent="0" algn="l" defTabSz="9652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8199" name="Date Placeholder 1">
            <a:extLst>
              <a:ext uri="{FF2B5EF4-FFF2-40B4-BE49-F238E27FC236}">
                <a16:creationId xmlns:a16="http://schemas.microsoft.com/office/drawing/2014/main" id="{277302C9-FADE-40C9-972B-73CE0E7FB3B4}"/>
              </a:ext>
            </a:extLst>
          </p:cNvPr>
          <p:cNvSpPr>
            <a:spLocks noGrp="1"/>
          </p:cNvSpPr>
          <p:nvPr>
            <p:ph type="dt" sz="quarter" idx="1"/>
          </p:nvPr>
        </p:nvSpPr>
        <p:spPr>
          <a:noFill/>
        </p:spPr>
        <p:txBody>
          <a:bodyPr/>
          <a:lstStyle>
            <a:lvl1pPr defTabSz="965200">
              <a:defRPr>
                <a:solidFill>
                  <a:schemeClr val="tx1"/>
                </a:solidFill>
                <a:latin typeface="Arial" panose="020B0604020202020204" pitchFamily="34" charset="0"/>
                <a:cs typeface="Arial" panose="020B0604020202020204" pitchFamily="34" charset="0"/>
              </a:defRPr>
            </a:lvl1pPr>
            <a:lvl2pPr marL="742950" indent="-285750" defTabSz="965200">
              <a:defRPr>
                <a:solidFill>
                  <a:schemeClr val="tx1"/>
                </a:solidFill>
                <a:latin typeface="Arial" panose="020B0604020202020204" pitchFamily="34" charset="0"/>
                <a:cs typeface="Arial" panose="020B0604020202020204" pitchFamily="34" charset="0"/>
              </a:defRPr>
            </a:lvl2pPr>
            <a:lvl3pPr marL="1143000" indent="-228600" defTabSz="965200">
              <a:defRPr>
                <a:solidFill>
                  <a:schemeClr val="tx1"/>
                </a:solidFill>
                <a:latin typeface="Arial" panose="020B0604020202020204" pitchFamily="34" charset="0"/>
                <a:cs typeface="Arial" panose="020B0604020202020204" pitchFamily="34" charset="0"/>
              </a:defRPr>
            </a:lvl3pPr>
            <a:lvl4pPr marL="1600200" indent="-228600" defTabSz="965200">
              <a:defRPr>
                <a:solidFill>
                  <a:schemeClr val="tx1"/>
                </a:solidFill>
                <a:latin typeface="Arial" panose="020B0604020202020204" pitchFamily="34" charset="0"/>
                <a:cs typeface="Arial" panose="020B0604020202020204" pitchFamily="34" charset="0"/>
              </a:defRPr>
            </a:lvl4pPr>
            <a:lvl5pPr marL="2057400" indent="-228600" defTabSz="965200">
              <a:defRPr>
                <a:solidFill>
                  <a:schemeClr val="tx1"/>
                </a:solidFill>
                <a:latin typeface="Arial" panose="020B0604020202020204" pitchFamily="34" charset="0"/>
                <a:cs typeface="Arial" panose="020B0604020202020204" pitchFamily="34" charset="0"/>
              </a:defRPr>
            </a:lvl5pPr>
            <a:lvl6pPr marL="25146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5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p>
        </p:txBody>
      </p:sp>
    </p:spTree>
    <p:extLst>
      <p:ext uri="{BB962C8B-B14F-4D97-AF65-F5344CB8AC3E}">
        <p14:creationId xmlns:p14="http://schemas.microsoft.com/office/powerpoint/2010/main" val="540682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E69677-E5E0-4FE6-A9D6-5C6A129007F4}" type="slidenum">
              <a:rPr kumimoji="0" lang="en-US" sz="13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Date Placeholder 4"/>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p>
        </p:txBody>
      </p:sp>
      <p:sp>
        <p:nvSpPr>
          <p:cNvPr id="6" name="Header Placeholder 5"/>
          <p:cNvSpPr>
            <a:spLocks noGrp="1"/>
          </p:cNvSpPr>
          <p:nvPr>
            <p:ph type="hdr"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p>
        </p:txBody>
      </p:sp>
    </p:spTree>
    <p:extLst>
      <p:ext uri="{BB962C8B-B14F-4D97-AF65-F5344CB8AC3E}">
        <p14:creationId xmlns:p14="http://schemas.microsoft.com/office/powerpoint/2010/main" val="826466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1D3B97B-9B9B-1441-56AE-D1F524153A6B}"/>
              </a:ext>
            </a:extLst>
          </p:cNvPr>
          <p:cNvSpPr>
            <a:spLocks noGrp="1" noChangeArrowheads="1"/>
          </p:cNvSpPr>
          <p:nvPr>
            <p:ph type="sldNum" sz="quarter" idx="5"/>
          </p:nvPr>
        </p:nvSpPr>
        <p:spPr>
          <a:ln/>
        </p:spPr>
        <p:txBody>
          <a:bodyPr/>
          <a:lstStyle/>
          <a:p>
            <a:fld id="{D92D9677-DEFA-47CB-BCE1-70385DBB5594}" type="slidenum">
              <a:rPr lang="en-US" altLang="en-US"/>
              <a:pPr/>
              <a:t>12</a:t>
            </a:fld>
            <a:endParaRPr lang="en-US" altLang="en-US"/>
          </a:p>
        </p:txBody>
      </p:sp>
      <p:sp>
        <p:nvSpPr>
          <p:cNvPr id="24578" name="Rectangle 2">
            <a:extLst>
              <a:ext uri="{FF2B5EF4-FFF2-40B4-BE49-F238E27FC236}">
                <a16:creationId xmlns:a16="http://schemas.microsoft.com/office/drawing/2014/main" id="{BACBB98E-5153-1A86-F16B-2DA8BB4C7938}"/>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CEBDA858-1ED0-0ED7-8C33-5690003C496F}"/>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AC2BC1F-946A-B76C-44FF-50693AA66C31}"/>
              </a:ext>
            </a:extLst>
          </p:cNvPr>
          <p:cNvSpPr>
            <a:spLocks noGrp="1" noChangeArrowheads="1"/>
          </p:cNvSpPr>
          <p:nvPr>
            <p:ph type="sldNum" sz="quarter" idx="5"/>
          </p:nvPr>
        </p:nvSpPr>
        <p:spPr>
          <a:ln/>
        </p:spPr>
        <p:txBody>
          <a:bodyPr/>
          <a:lstStyle/>
          <a:p>
            <a:fld id="{8C0EE4F6-5B8D-43EC-A956-B46468FC8F0C}" type="slidenum">
              <a:rPr lang="en-US" altLang="en-US"/>
              <a:pPr/>
              <a:t>13</a:t>
            </a:fld>
            <a:endParaRPr lang="en-US" altLang="en-US"/>
          </a:p>
        </p:txBody>
      </p:sp>
      <p:sp>
        <p:nvSpPr>
          <p:cNvPr id="53250" name="Rectangle 2">
            <a:extLst>
              <a:ext uri="{FF2B5EF4-FFF2-40B4-BE49-F238E27FC236}">
                <a16:creationId xmlns:a16="http://schemas.microsoft.com/office/drawing/2014/main" id="{DD00272F-FF7D-3877-48E5-DC790C326D1D}"/>
              </a:ext>
            </a:extLst>
          </p:cNvPr>
          <p:cNvSpPr>
            <a:spLocks noGrp="1" noRot="1" noChangeAspect="1" noChangeArrowheads="1" noTextEdit="1"/>
          </p:cNvSpPr>
          <p:nvPr>
            <p:ph type="sldImg"/>
          </p:nvPr>
        </p:nvSpPr>
        <p:spPr>
          <a:ln/>
        </p:spPr>
      </p:sp>
      <p:sp>
        <p:nvSpPr>
          <p:cNvPr id="53251" name="Rectangle 3">
            <a:extLst>
              <a:ext uri="{FF2B5EF4-FFF2-40B4-BE49-F238E27FC236}">
                <a16:creationId xmlns:a16="http://schemas.microsoft.com/office/drawing/2014/main" id="{9579832C-BDF4-7B69-64C3-D6B0D0736407}"/>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B07D979-91A6-F9AD-06B2-88D0CB7BEAD5}"/>
              </a:ext>
            </a:extLst>
          </p:cNvPr>
          <p:cNvSpPr>
            <a:spLocks noGrp="1" noChangeArrowheads="1"/>
          </p:cNvSpPr>
          <p:nvPr>
            <p:ph type="sldNum" sz="quarter" idx="5"/>
          </p:nvPr>
        </p:nvSpPr>
        <p:spPr>
          <a:ln/>
        </p:spPr>
        <p:txBody>
          <a:bodyPr/>
          <a:lstStyle/>
          <a:p>
            <a:fld id="{9E5A6145-A4A8-4A5C-8638-F2AFFE706303}" type="slidenum">
              <a:rPr lang="en-US" altLang="en-US"/>
              <a:pPr/>
              <a:t>14</a:t>
            </a:fld>
            <a:endParaRPr lang="en-US" altLang="en-US"/>
          </a:p>
        </p:txBody>
      </p:sp>
      <p:sp>
        <p:nvSpPr>
          <p:cNvPr id="58370" name="Rectangle 2">
            <a:extLst>
              <a:ext uri="{FF2B5EF4-FFF2-40B4-BE49-F238E27FC236}">
                <a16:creationId xmlns:a16="http://schemas.microsoft.com/office/drawing/2014/main" id="{F0C593B6-E3D4-0E23-1BB7-D372CAF4C53F}"/>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AEEEF91D-4A7A-1321-6950-67D69DC3FDB0}"/>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D41DE-3E99-72B7-1251-D5254D566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2E594C-1D00-F84D-781F-76C0A54335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D295DA-53F5-3DEE-48CE-10F6004F810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F5C6C8D-7073-C4C0-E597-862A4A18F87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97A1A37-7185-EFAC-E149-D856384646A5}"/>
              </a:ext>
            </a:extLst>
          </p:cNvPr>
          <p:cNvSpPr>
            <a:spLocks noGrp="1"/>
          </p:cNvSpPr>
          <p:nvPr>
            <p:ph type="sldNum" sz="quarter" idx="12"/>
          </p:nvPr>
        </p:nvSpPr>
        <p:spPr/>
        <p:txBody>
          <a:bodyPr/>
          <a:lstStyle>
            <a:lvl1pPr>
              <a:defRPr/>
            </a:lvl1pPr>
          </a:lstStyle>
          <a:p>
            <a:fld id="{F4BF829A-4611-4A5E-816F-9AFE3EA40958}" type="slidenum">
              <a:rPr lang="en-US" altLang="en-US"/>
              <a:pPr/>
              <a:t>‹#›</a:t>
            </a:fld>
            <a:endParaRPr lang="en-US" altLang="en-US"/>
          </a:p>
        </p:txBody>
      </p:sp>
    </p:spTree>
    <p:extLst>
      <p:ext uri="{BB962C8B-B14F-4D97-AF65-F5344CB8AC3E}">
        <p14:creationId xmlns:p14="http://schemas.microsoft.com/office/powerpoint/2010/main" val="4217550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85AB7-1E82-872B-3169-61A03920D3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15791E-CD42-9BF9-DC1D-CF374D8A69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3BA517-8837-094A-1AF9-A04C01ADD2C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14AD30D-76B1-D318-D94D-9E7570F8AA6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F1D1591-E791-5AA5-18E4-3FC9C8DF92D2}"/>
              </a:ext>
            </a:extLst>
          </p:cNvPr>
          <p:cNvSpPr>
            <a:spLocks noGrp="1"/>
          </p:cNvSpPr>
          <p:nvPr>
            <p:ph type="sldNum" sz="quarter" idx="12"/>
          </p:nvPr>
        </p:nvSpPr>
        <p:spPr/>
        <p:txBody>
          <a:bodyPr/>
          <a:lstStyle>
            <a:lvl1pPr>
              <a:defRPr/>
            </a:lvl1pPr>
          </a:lstStyle>
          <a:p>
            <a:fld id="{EF1BDFDA-C4ED-457C-BE03-058E82F0FBA3}" type="slidenum">
              <a:rPr lang="en-US" altLang="en-US"/>
              <a:pPr/>
              <a:t>‹#›</a:t>
            </a:fld>
            <a:endParaRPr lang="en-US" altLang="en-US"/>
          </a:p>
        </p:txBody>
      </p:sp>
    </p:spTree>
    <p:extLst>
      <p:ext uri="{BB962C8B-B14F-4D97-AF65-F5344CB8AC3E}">
        <p14:creationId xmlns:p14="http://schemas.microsoft.com/office/powerpoint/2010/main" val="76310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2C3B05-CEB9-5680-08A8-6EED88EBED03}"/>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80F3E0-8E36-B945-8787-3298AE8CD79C}"/>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02BE2-BEED-8B63-5BC8-E943548597D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9E0ED2D-E3E9-DEC0-0631-1142AFE9C9E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6F52CCE-0DB0-DAD7-9CF4-3D174B2B4E73}"/>
              </a:ext>
            </a:extLst>
          </p:cNvPr>
          <p:cNvSpPr>
            <a:spLocks noGrp="1"/>
          </p:cNvSpPr>
          <p:nvPr>
            <p:ph type="sldNum" sz="quarter" idx="12"/>
          </p:nvPr>
        </p:nvSpPr>
        <p:spPr/>
        <p:txBody>
          <a:bodyPr/>
          <a:lstStyle>
            <a:lvl1pPr>
              <a:defRPr/>
            </a:lvl1pPr>
          </a:lstStyle>
          <a:p>
            <a:fld id="{7CD7E42C-18B7-42D3-A5CE-1C7E94C3E0BE}" type="slidenum">
              <a:rPr lang="en-US" altLang="en-US"/>
              <a:pPr/>
              <a:t>‹#›</a:t>
            </a:fld>
            <a:endParaRPr lang="en-US" altLang="en-US"/>
          </a:p>
        </p:txBody>
      </p:sp>
    </p:spTree>
    <p:extLst>
      <p:ext uri="{BB962C8B-B14F-4D97-AF65-F5344CB8AC3E}">
        <p14:creationId xmlns:p14="http://schemas.microsoft.com/office/powerpoint/2010/main" val="935779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B56C30D0-D881-4421-8B20-3848D60F41D0}" type="slidenum">
              <a:rPr lang="en-US" altLang="en-US" smtClean="0"/>
              <a:pPr/>
              <a:t>‹#›</a:t>
            </a:fld>
            <a:endParaRPr lang="en-US" altLang="en-US"/>
          </a:p>
        </p:txBody>
      </p:sp>
    </p:spTree>
    <p:extLst>
      <p:ext uri="{BB962C8B-B14F-4D97-AF65-F5344CB8AC3E}">
        <p14:creationId xmlns:p14="http://schemas.microsoft.com/office/powerpoint/2010/main" val="19918194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3FF2F222-BCBF-412E-A3F9-AD8D6FF6FA20}" type="slidenum">
              <a:rPr lang="en-US" altLang="en-US" smtClean="0"/>
              <a:pPr/>
              <a:t>‹#›</a:t>
            </a:fld>
            <a:endParaRPr lang="en-US" altLang="en-US"/>
          </a:p>
        </p:txBody>
      </p:sp>
    </p:spTree>
    <p:extLst>
      <p:ext uri="{BB962C8B-B14F-4D97-AF65-F5344CB8AC3E}">
        <p14:creationId xmlns:p14="http://schemas.microsoft.com/office/powerpoint/2010/main" val="2334579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77D0A2E-95E1-4842-A654-532721F9B424}" type="slidenum">
              <a:rPr lang="en-US" altLang="en-US" smtClean="0"/>
              <a:pPr/>
              <a:t>‹#›</a:t>
            </a:fld>
            <a:endParaRPr lang="en-US" altLang="en-US"/>
          </a:p>
        </p:txBody>
      </p:sp>
    </p:spTree>
    <p:extLst>
      <p:ext uri="{BB962C8B-B14F-4D97-AF65-F5344CB8AC3E}">
        <p14:creationId xmlns:p14="http://schemas.microsoft.com/office/powerpoint/2010/main" val="573895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F1DA955F-6905-446B-8C88-9EB79FE4CFDD}" type="slidenum">
              <a:rPr lang="en-US" altLang="en-US" smtClean="0"/>
              <a:pPr/>
              <a:t>‹#›</a:t>
            </a:fld>
            <a:endParaRPr lang="en-US" altLang="en-US"/>
          </a:p>
        </p:txBody>
      </p:sp>
    </p:spTree>
    <p:extLst>
      <p:ext uri="{BB962C8B-B14F-4D97-AF65-F5344CB8AC3E}">
        <p14:creationId xmlns:p14="http://schemas.microsoft.com/office/powerpoint/2010/main" val="100799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B416CF72-487E-42B5-8FAF-CF14600D1BF9}" type="slidenum">
              <a:rPr lang="en-US" altLang="en-US" smtClean="0"/>
              <a:pPr/>
              <a:t>‹#›</a:t>
            </a:fld>
            <a:endParaRPr lang="en-US" altLang="en-US"/>
          </a:p>
        </p:txBody>
      </p:sp>
    </p:spTree>
    <p:extLst>
      <p:ext uri="{BB962C8B-B14F-4D97-AF65-F5344CB8AC3E}">
        <p14:creationId xmlns:p14="http://schemas.microsoft.com/office/powerpoint/2010/main" val="2396106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40D04835-963A-4251-8436-6128D783224B}" type="slidenum">
              <a:rPr lang="en-US" altLang="en-US" smtClean="0"/>
              <a:pPr/>
              <a:t>‹#›</a:t>
            </a:fld>
            <a:endParaRPr lang="en-US" altLang="en-US"/>
          </a:p>
        </p:txBody>
      </p:sp>
    </p:spTree>
    <p:extLst>
      <p:ext uri="{BB962C8B-B14F-4D97-AF65-F5344CB8AC3E}">
        <p14:creationId xmlns:p14="http://schemas.microsoft.com/office/powerpoint/2010/main" val="1804626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216ED0EE-0E80-4B28-A842-40FA800D1ED7}" type="slidenum">
              <a:rPr lang="en-US" altLang="en-US" smtClean="0"/>
              <a:pPr/>
              <a:t>‹#›</a:t>
            </a:fld>
            <a:endParaRPr lang="en-US" altLang="en-US"/>
          </a:p>
        </p:txBody>
      </p:sp>
    </p:spTree>
    <p:extLst>
      <p:ext uri="{BB962C8B-B14F-4D97-AF65-F5344CB8AC3E}">
        <p14:creationId xmlns:p14="http://schemas.microsoft.com/office/powerpoint/2010/main" val="30434208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B1C6F562-1739-431E-8D12-3E535CDFF56A}" type="slidenum">
              <a:rPr lang="en-US" altLang="en-US" smtClean="0"/>
              <a:pPr/>
              <a:t>‹#›</a:t>
            </a:fld>
            <a:endParaRPr lang="en-US" altLang="en-US"/>
          </a:p>
        </p:txBody>
      </p:sp>
    </p:spTree>
    <p:extLst>
      <p:ext uri="{BB962C8B-B14F-4D97-AF65-F5344CB8AC3E}">
        <p14:creationId xmlns:p14="http://schemas.microsoft.com/office/powerpoint/2010/main" val="253602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3B454-2ECB-F758-BA0B-637AD59DA2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D335B7-0AAF-7547-98A0-6B8313BC50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859661-9C56-BAAF-DD50-9EFB9001C95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F9FF0A3-F6FA-E774-040A-633A9FA5E5C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4DF6140-B677-A68B-C773-5FE89ADB72D9}"/>
              </a:ext>
            </a:extLst>
          </p:cNvPr>
          <p:cNvSpPr>
            <a:spLocks noGrp="1"/>
          </p:cNvSpPr>
          <p:nvPr>
            <p:ph type="sldNum" sz="quarter" idx="12"/>
          </p:nvPr>
        </p:nvSpPr>
        <p:spPr/>
        <p:txBody>
          <a:bodyPr/>
          <a:lstStyle>
            <a:lvl1pPr>
              <a:defRPr/>
            </a:lvl1pPr>
          </a:lstStyle>
          <a:p>
            <a:fld id="{ADFEF63F-7F4E-4E2C-AACC-707BA2E1ACFB}" type="slidenum">
              <a:rPr lang="en-US" altLang="en-US"/>
              <a:pPr/>
              <a:t>‹#›</a:t>
            </a:fld>
            <a:endParaRPr lang="en-US" altLang="en-US"/>
          </a:p>
        </p:txBody>
      </p:sp>
    </p:spTree>
    <p:extLst>
      <p:ext uri="{BB962C8B-B14F-4D97-AF65-F5344CB8AC3E}">
        <p14:creationId xmlns:p14="http://schemas.microsoft.com/office/powerpoint/2010/main" val="24883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8077A2F8-F03D-4BBA-93BB-36C4EE9C8C75}" type="slidenum">
              <a:rPr lang="en-US" altLang="en-US" smtClean="0"/>
              <a:pPr/>
              <a:t>‹#›</a:t>
            </a:fld>
            <a:endParaRPr lang="en-US" altLang="en-US"/>
          </a:p>
        </p:txBody>
      </p:sp>
    </p:spTree>
    <p:extLst>
      <p:ext uri="{BB962C8B-B14F-4D97-AF65-F5344CB8AC3E}">
        <p14:creationId xmlns:p14="http://schemas.microsoft.com/office/powerpoint/2010/main" val="3496139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9A044E07-D308-4E2D-948A-F5884F8618AF}" type="slidenum">
              <a:rPr lang="en-US" altLang="en-US" smtClean="0"/>
              <a:pPr/>
              <a:t>‹#›</a:t>
            </a:fld>
            <a:endParaRPr lang="en-US" altLang="en-US"/>
          </a:p>
        </p:txBody>
      </p:sp>
    </p:spTree>
    <p:extLst>
      <p:ext uri="{BB962C8B-B14F-4D97-AF65-F5344CB8AC3E}">
        <p14:creationId xmlns:p14="http://schemas.microsoft.com/office/powerpoint/2010/main" val="868978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CF571FDF-2501-41A0-899B-CF9DAB244D8F}" type="slidenum">
              <a:rPr lang="en-US" altLang="en-US" smtClean="0"/>
              <a:pPr/>
              <a:t>‹#›</a:t>
            </a:fld>
            <a:endParaRPr lang="en-US" altLang="en-US"/>
          </a:p>
        </p:txBody>
      </p:sp>
    </p:spTree>
    <p:extLst>
      <p:ext uri="{BB962C8B-B14F-4D97-AF65-F5344CB8AC3E}">
        <p14:creationId xmlns:p14="http://schemas.microsoft.com/office/powerpoint/2010/main" val="1542462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06C3A-3657-D5BE-575F-DBB9B55CA092}"/>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983BEB-2A5A-B72D-B837-5F98A15DD1A5}"/>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6E3D5FAB-5841-49B3-601F-C15E0903CC9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DB81003-30EE-A7E7-08CE-E2074731689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612DFFE-78C6-B0D6-8381-1011B2F87B6E}"/>
              </a:ext>
            </a:extLst>
          </p:cNvPr>
          <p:cNvSpPr>
            <a:spLocks noGrp="1"/>
          </p:cNvSpPr>
          <p:nvPr>
            <p:ph type="sldNum" sz="quarter" idx="12"/>
          </p:nvPr>
        </p:nvSpPr>
        <p:spPr/>
        <p:txBody>
          <a:bodyPr/>
          <a:lstStyle>
            <a:lvl1pPr>
              <a:defRPr/>
            </a:lvl1pPr>
          </a:lstStyle>
          <a:p>
            <a:fld id="{7C16A178-A59E-4148-BA01-F45DA945CE7E}" type="slidenum">
              <a:rPr lang="en-US" altLang="en-US"/>
              <a:pPr/>
              <a:t>‹#›</a:t>
            </a:fld>
            <a:endParaRPr lang="en-US" altLang="en-US"/>
          </a:p>
        </p:txBody>
      </p:sp>
    </p:spTree>
    <p:extLst>
      <p:ext uri="{BB962C8B-B14F-4D97-AF65-F5344CB8AC3E}">
        <p14:creationId xmlns:p14="http://schemas.microsoft.com/office/powerpoint/2010/main" val="4085133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F67F8-2A6D-B39A-0FF6-723BCC33A3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8840CA-EFC7-F98F-91DE-88E692A87F86}"/>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7335CC-E0D9-9C43-0EFB-B1A2117AFD7C}"/>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44C4A7-D336-5051-E70E-635B208E903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261A84F-BF7B-AF4C-E840-76157622D35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C0BF03F-A9C0-FAF3-5C97-9AC1102906AB}"/>
              </a:ext>
            </a:extLst>
          </p:cNvPr>
          <p:cNvSpPr>
            <a:spLocks noGrp="1"/>
          </p:cNvSpPr>
          <p:nvPr>
            <p:ph type="sldNum" sz="quarter" idx="12"/>
          </p:nvPr>
        </p:nvSpPr>
        <p:spPr/>
        <p:txBody>
          <a:bodyPr/>
          <a:lstStyle>
            <a:lvl1pPr>
              <a:defRPr/>
            </a:lvl1pPr>
          </a:lstStyle>
          <a:p>
            <a:fld id="{71D009B7-8FCC-46F0-BCAF-C42241637CC0}" type="slidenum">
              <a:rPr lang="en-US" altLang="en-US"/>
              <a:pPr/>
              <a:t>‹#›</a:t>
            </a:fld>
            <a:endParaRPr lang="en-US" altLang="en-US"/>
          </a:p>
        </p:txBody>
      </p:sp>
    </p:spTree>
    <p:extLst>
      <p:ext uri="{BB962C8B-B14F-4D97-AF65-F5344CB8AC3E}">
        <p14:creationId xmlns:p14="http://schemas.microsoft.com/office/powerpoint/2010/main" val="2717767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B11BA-038B-55E0-429C-BC12C2257808}"/>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C8C756-D4FC-BA0B-AD23-74AC3093664A}"/>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59E81A-0C0C-0043-874D-2D4E4A75FE0C}"/>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E55581-2A1C-EDA9-1E42-3E1EF9FE83E6}"/>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61267C-FB21-04D0-8240-9C0B5AF6639B}"/>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DB100B-E99C-02BD-AC58-10AC95B11ABB}"/>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8D5AC8AD-E822-8B46-1272-51D1C77C7F92}"/>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ACA185CB-84D1-7E52-861C-8D97E0BAF97E}"/>
              </a:ext>
            </a:extLst>
          </p:cNvPr>
          <p:cNvSpPr>
            <a:spLocks noGrp="1"/>
          </p:cNvSpPr>
          <p:nvPr>
            <p:ph type="sldNum" sz="quarter" idx="12"/>
          </p:nvPr>
        </p:nvSpPr>
        <p:spPr/>
        <p:txBody>
          <a:bodyPr/>
          <a:lstStyle>
            <a:lvl1pPr>
              <a:defRPr/>
            </a:lvl1pPr>
          </a:lstStyle>
          <a:p>
            <a:fld id="{E19E1AAC-16CA-4C2D-8DB0-6DFC14372072}" type="slidenum">
              <a:rPr lang="en-US" altLang="en-US"/>
              <a:pPr/>
              <a:t>‹#›</a:t>
            </a:fld>
            <a:endParaRPr lang="en-US" altLang="en-US"/>
          </a:p>
        </p:txBody>
      </p:sp>
    </p:spTree>
    <p:extLst>
      <p:ext uri="{BB962C8B-B14F-4D97-AF65-F5344CB8AC3E}">
        <p14:creationId xmlns:p14="http://schemas.microsoft.com/office/powerpoint/2010/main" val="1470408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1D6C2-6B6F-FFE6-63DB-0D6B931824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5B2CDA-BA69-1771-ADAE-4730819EE52B}"/>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B89E20E8-207D-0BAC-B0C0-909152C11A61}"/>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B93F2341-C5E5-8304-32FA-C9448E4F5820}"/>
              </a:ext>
            </a:extLst>
          </p:cNvPr>
          <p:cNvSpPr>
            <a:spLocks noGrp="1"/>
          </p:cNvSpPr>
          <p:nvPr>
            <p:ph type="sldNum" sz="quarter" idx="12"/>
          </p:nvPr>
        </p:nvSpPr>
        <p:spPr/>
        <p:txBody>
          <a:bodyPr/>
          <a:lstStyle>
            <a:lvl1pPr>
              <a:defRPr/>
            </a:lvl1pPr>
          </a:lstStyle>
          <a:p>
            <a:fld id="{D9F73174-0064-402D-B6C3-151CD15B7F0E}" type="slidenum">
              <a:rPr lang="en-US" altLang="en-US"/>
              <a:pPr/>
              <a:t>‹#›</a:t>
            </a:fld>
            <a:endParaRPr lang="en-US" altLang="en-US"/>
          </a:p>
        </p:txBody>
      </p:sp>
    </p:spTree>
    <p:extLst>
      <p:ext uri="{BB962C8B-B14F-4D97-AF65-F5344CB8AC3E}">
        <p14:creationId xmlns:p14="http://schemas.microsoft.com/office/powerpoint/2010/main" val="974053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AC92A1-B293-D504-080D-9291631C0942}"/>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5226C82A-6534-46EB-9A50-9B4314C230DB}"/>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AF7FE7D-8BD6-E9AF-BD88-17AC56B794BE}"/>
              </a:ext>
            </a:extLst>
          </p:cNvPr>
          <p:cNvSpPr>
            <a:spLocks noGrp="1"/>
          </p:cNvSpPr>
          <p:nvPr>
            <p:ph type="sldNum" sz="quarter" idx="12"/>
          </p:nvPr>
        </p:nvSpPr>
        <p:spPr/>
        <p:txBody>
          <a:bodyPr/>
          <a:lstStyle>
            <a:lvl1pPr>
              <a:defRPr/>
            </a:lvl1pPr>
          </a:lstStyle>
          <a:p>
            <a:fld id="{B77C0FC4-CCCB-41F2-A1BA-A9DCB22AEECB}" type="slidenum">
              <a:rPr lang="en-US" altLang="en-US"/>
              <a:pPr/>
              <a:t>‹#›</a:t>
            </a:fld>
            <a:endParaRPr lang="en-US" altLang="en-US"/>
          </a:p>
        </p:txBody>
      </p:sp>
    </p:spTree>
    <p:extLst>
      <p:ext uri="{BB962C8B-B14F-4D97-AF65-F5344CB8AC3E}">
        <p14:creationId xmlns:p14="http://schemas.microsoft.com/office/powerpoint/2010/main" val="2227520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9E2F3-37A1-E120-B637-A4FDF4796E66}"/>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B4BCF2-0C3F-CFEB-406F-A52E7DEEE3BD}"/>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AD47B7-4CA5-BF3B-93F5-9FEB0D311EF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1A6E01-CC0C-1153-EA31-0A18D81EA37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C4D4827-1E51-13B3-217F-6642FD9D12F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DC7AEAA-05A6-3C37-CE0C-D84403E1CA2B}"/>
              </a:ext>
            </a:extLst>
          </p:cNvPr>
          <p:cNvSpPr>
            <a:spLocks noGrp="1"/>
          </p:cNvSpPr>
          <p:nvPr>
            <p:ph type="sldNum" sz="quarter" idx="12"/>
          </p:nvPr>
        </p:nvSpPr>
        <p:spPr/>
        <p:txBody>
          <a:bodyPr/>
          <a:lstStyle>
            <a:lvl1pPr>
              <a:defRPr/>
            </a:lvl1pPr>
          </a:lstStyle>
          <a:p>
            <a:fld id="{790B10A8-A139-4F59-B8F8-EC3C8A2BB2A0}" type="slidenum">
              <a:rPr lang="en-US" altLang="en-US"/>
              <a:pPr/>
              <a:t>‹#›</a:t>
            </a:fld>
            <a:endParaRPr lang="en-US" altLang="en-US"/>
          </a:p>
        </p:txBody>
      </p:sp>
    </p:spTree>
    <p:extLst>
      <p:ext uri="{BB962C8B-B14F-4D97-AF65-F5344CB8AC3E}">
        <p14:creationId xmlns:p14="http://schemas.microsoft.com/office/powerpoint/2010/main" val="2598671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3CDDE-B1D2-FF50-01A0-BF245415FB50}"/>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2B191A-C72C-6237-BF88-706B4CCE7B73}"/>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B62858-82F0-1B2E-4626-2D56F1D45280}"/>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885B88-E0D5-8C64-4DB6-3D2FECBB881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09AFED4-1957-843C-9FA7-866811F6031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650D36D-641C-3B83-BCC6-FDDB01A436B0}"/>
              </a:ext>
            </a:extLst>
          </p:cNvPr>
          <p:cNvSpPr>
            <a:spLocks noGrp="1"/>
          </p:cNvSpPr>
          <p:nvPr>
            <p:ph type="sldNum" sz="quarter" idx="12"/>
          </p:nvPr>
        </p:nvSpPr>
        <p:spPr/>
        <p:txBody>
          <a:bodyPr/>
          <a:lstStyle>
            <a:lvl1pPr>
              <a:defRPr/>
            </a:lvl1pPr>
          </a:lstStyle>
          <a:p>
            <a:fld id="{19E09092-CB8E-447D-8FEF-BB1191A3090D}" type="slidenum">
              <a:rPr lang="en-US" altLang="en-US"/>
              <a:pPr/>
              <a:t>‹#›</a:t>
            </a:fld>
            <a:endParaRPr lang="en-US" altLang="en-US"/>
          </a:p>
        </p:txBody>
      </p:sp>
    </p:spTree>
    <p:extLst>
      <p:ext uri="{BB962C8B-B14F-4D97-AF65-F5344CB8AC3E}">
        <p14:creationId xmlns:p14="http://schemas.microsoft.com/office/powerpoint/2010/main" val="2531959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361FEE7-A7CB-D184-9051-960C8027681C}"/>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53085DD-BFCA-C6C5-DAFA-62B3AA73D9C1}"/>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39265CF-CF95-FA4B-47F8-82F7B7E39758}"/>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560A5E91-C1C9-8CFD-24A5-39740A057867}"/>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DEE79F65-CB5F-3951-2291-851F9B025F89}"/>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B4438AF-A47D-4175-B6D3-A5931915366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4438AF-A47D-4175-B6D3-A5931915366D}" type="slidenum">
              <a:rPr lang="en-US" altLang="en-US" smtClean="0"/>
              <a:pPr/>
              <a:t>‹#›</a:t>
            </a:fld>
            <a:endParaRPr lang="en-US" altLang="en-US"/>
          </a:p>
        </p:txBody>
      </p:sp>
    </p:spTree>
    <p:extLst>
      <p:ext uri="{BB962C8B-B14F-4D97-AF65-F5344CB8AC3E}">
        <p14:creationId xmlns:p14="http://schemas.microsoft.com/office/powerpoint/2010/main" val="13457527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6.jpeg"/><Relationship Id="rId7"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15.xml"/><Relationship Id="rId4" Type="http://schemas.openxmlformats.org/officeDocument/2006/relationships/image" Target="../media/image52.jpeg"/></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15.xml"/><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15.xml"/><Relationship Id="rId4" Type="http://schemas.openxmlformats.org/officeDocument/2006/relationships/image" Target="../media/image58.png"/></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8.xml"/><Relationship Id="rId1" Type="http://schemas.openxmlformats.org/officeDocument/2006/relationships/slideLayout" Target="../slideLayouts/slideLayout15.xml"/><Relationship Id="rId4" Type="http://schemas.openxmlformats.org/officeDocument/2006/relationships/image" Target="../media/image60.png"/></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15.xml"/><Relationship Id="rId4" Type="http://schemas.openxmlformats.org/officeDocument/2006/relationships/image" Target="../media/image66.png"/></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8.xml"/><Relationship Id="rId1" Type="http://schemas.openxmlformats.org/officeDocument/2006/relationships/slideLayout" Target="../slideLayouts/slideLayout15.xml"/><Relationship Id="rId4" Type="http://schemas.openxmlformats.org/officeDocument/2006/relationships/image" Target="../media/image69.png"/></Relationships>
</file>

<file path=ppt/slides/_rels/slide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9.xml"/><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39700B34-2BB4-44D2-9952-307DD5CAF05C}"/>
              </a:ext>
            </a:extLst>
          </p:cNvPr>
          <p:cNvSpPr txBox="1">
            <a:spLocks noChangeArrowheads="1"/>
          </p:cNvSpPr>
          <p:nvPr/>
        </p:nvSpPr>
        <p:spPr bwMode="auto">
          <a:xfrm>
            <a:off x="2857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800" b="1">
                <a:solidFill>
                  <a:srgbClr val="000000"/>
                </a:solidFill>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1981200" y="241300"/>
            <a:ext cx="8229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200" b="1" kern="0" dirty="0">
                <a:solidFill>
                  <a:srgbClr val="000000"/>
                </a:solidFill>
              </a:rPr>
              <a:t>Law and Grace: An Overview</a:t>
            </a:r>
            <a:br>
              <a:rPr lang="en-US" sz="3200" b="1" kern="0" dirty="0">
                <a:solidFill>
                  <a:srgbClr val="000000"/>
                </a:solidFill>
              </a:rPr>
            </a:br>
            <a:r>
              <a:rPr lang="en-US" altLang="en-US" sz="2000" b="1" kern="0" dirty="0">
                <a:solidFill>
                  <a:srgbClr val="000000"/>
                </a:solidFill>
              </a:rPr>
              <a:t>Jim McGowan, Th.D.</a:t>
            </a:r>
            <a:br>
              <a:rPr lang="en-US" altLang="en-US" sz="2000" b="1" kern="0" dirty="0">
                <a:solidFill>
                  <a:srgbClr val="000000"/>
                </a:solidFill>
              </a:rPr>
            </a:br>
            <a:r>
              <a:rPr lang="en-US" altLang="en-US" sz="2000" b="1" kern="0" dirty="0">
                <a:solidFill>
                  <a:srgbClr val="000000"/>
                </a:solidFill>
              </a:rPr>
              <a:t>Sugar Land Bible Church</a:t>
            </a:r>
            <a:br>
              <a:rPr lang="en-US" altLang="en-US" sz="2000" b="1" kern="0" dirty="0">
                <a:solidFill>
                  <a:srgbClr val="000000"/>
                </a:solidFill>
              </a:rPr>
            </a:br>
            <a:r>
              <a:rPr lang="en-US" altLang="en-US" sz="2000" b="1" kern="0" dirty="0">
                <a:solidFill>
                  <a:srgbClr val="000000"/>
                </a:solidFill>
              </a:rPr>
              <a:t>03-15-2026</a:t>
            </a:r>
            <a:endParaRPr lang="en-US" sz="3200" b="1" kern="0" dirty="0">
              <a:solidFill>
                <a:srgbClr val="000000"/>
              </a:solidFill>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1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81801"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2209800" y="5334001"/>
            <a:ext cx="304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defRPr/>
            </a:pPr>
            <a:r>
              <a:rPr lang="en-US" altLang="en-US" sz="2400" b="1" i="1" dirty="0">
                <a:solidFill>
                  <a:srgbClr val="FF5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Law was given through Moses…</a:t>
            </a:r>
          </a:p>
        </p:txBody>
      </p:sp>
      <p:sp>
        <p:nvSpPr>
          <p:cNvPr id="7175" name="Text Box 4">
            <a:extLst>
              <a:ext uri="{FF2B5EF4-FFF2-40B4-BE49-F238E27FC236}">
                <a16:creationId xmlns:a16="http://schemas.microsoft.com/office/drawing/2014/main" id="{C772D085-726D-4481-B1C4-13C6A1B05202}"/>
              </a:ext>
            </a:extLst>
          </p:cNvPr>
          <p:cNvSpPr txBox="1">
            <a:spLocks noChangeArrowheads="1"/>
          </p:cNvSpPr>
          <p:nvPr/>
        </p:nvSpPr>
        <p:spPr bwMode="auto">
          <a:xfrm>
            <a:off x="6858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2400" b="1" i="1" dirty="0">
                <a:solidFill>
                  <a:srgbClr val="00FFFF"/>
                </a:solidFill>
              </a:rPr>
              <a:t>…but grace and truth were realized through Jesus Christ - John 1:17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2">
            <a:extLst>
              <a:ext uri="{FF2B5EF4-FFF2-40B4-BE49-F238E27FC236}">
                <a16:creationId xmlns:a16="http://schemas.microsoft.com/office/drawing/2014/main" id="{FA2734AD-E608-43FF-A30E-58B24B76AC26}"/>
              </a:ext>
            </a:extLst>
          </p:cNvPr>
          <p:cNvSpPr txBox="1">
            <a:spLocks noChangeArrowheads="1"/>
          </p:cNvSpPr>
          <p:nvPr/>
        </p:nvSpPr>
        <p:spPr bwMode="auto">
          <a:xfrm>
            <a:off x="2438400" y="2057400"/>
            <a:ext cx="4023360" cy="1077218"/>
          </a:xfrm>
          <a:prstGeom prst="rect">
            <a:avLst/>
          </a:prstGeom>
          <a:noFill/>
          <a:ln>
            <a:noFill/>
          </a:ln>
          <a:effectLst/>
        </p:spPr>
        <p:txBody>
          <a:bodyPr wrap="square">
            <a:spAutoFit/>
          </a:bodyPr>
          <a:lstStyle/>
          <a:p>
            <a:pPr>
              <a:spcBef>
                <a:spcPts val="0"/>
              </a:spcBef>
            </a:pPr>
            <a:r>
              <a:rPr lang="en-US" altLang="en-US" sz="3200" dirty="0">
                <a:latin typeface="Calibri" panose="020F0502020204030204" pitchFamily="34" charset="0"/>
                <a:cs typeface="Calibri" panose="020F0502020204030204" pitchFamily="34" charset="0"/>
              </a:rPr>
              <a:t>Roses are </a:t>
            </a:r>
            <a:r>
              <a:rPr lang="en-US" altLang="en-US" sz="3200" b="1" dirty="0">
                <a:solidFill>
                  <a:srgbClr val="FF0000"/>
                </a:solidFill>
                <a:latin typeface="Calibri" panose="020F0502020204030204" pitchFamily="34" charset="0"/>
                <a:cs typeface="Calibri" panose="020F0502020204030204" pitchFamily="34" charset="0"/>
              </a:rPr>
              <a:t>red</a:t>
            </a:r>
            <a:endParaRPr lang="en-US" altLang="en-US" sz="3200" dirty="0">
              <a:latin typeface="Calibri" panose="020F0502020204030204" pitchFamily="34" charset="0"/>
              <a:cs typeface="Calibri" panose="020F0502020204030204" pitchFamily="34" charset="0"/>
            </a:endParaRPr>
          </a:p>
          <a:p>
            <a:pPr>
              <a:spcBef>
                <a:spcPts val="0"/>
              </a:spcBef>
            </a:pPr>
            <a:r>
              <a:rPr lang="en-US" altLang="en-US" sz="3200" dirty="0">
                <a:latin typeface="Calibri" panose="020F0502020204030204" pitchFamily="34" charset="0"/>
                <a:cs typeface="Calibri" panose="020F0502020204030204" pitchFamily="34" charset="0"/>
              </a:rPr>
              <a:t>And violets are </a:t>
            </a:r>
            <a:r>
              <a:rPr lang="en-US" altLang="en-US" sz="3200" b="1" dirty="0">
                <a:solidFill>
                  <a:srgbClr val="0000CC"/>
                </a:solidFill>
                <a:latin typeface="Calibri" panose="020F0502020204030204" pitchFamily="34" charset="0"/>
                <a:cs typeface="Calibri" panose="020F0502020204030204" pitchFamily="34" charset="0"/>
              </a:rPr>
              <a:t>bluish</a:t>
            </a:r>
          </a:p>
        </p:txBody>
      </p:sp>
      <p:sp>
        <p:nvSpPr>
          <p:cNvPr id="2" name="Text Box 4">
            <a:extLst>
              <a:ext uri="{FF2B5EF4-FFF2-40B4-BE49-F238E27FC236}">
                <a16:creationId xmlns:a16="http://schemas.microsoft.com/office/drawing/2014/main" id="{BCA0A2E7-218E-404D-AAF3-7DA1A6D5A28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Review Session 47: Forgiving Sins</a:t>
            </a:r>
          </a:p>
        </p:txBody>
      </p:sp>
      <p:pic>
        <p:nvPicPr>
          <p:cNvPr id="6" name="Picture 3" descr="Sermon Of The Beatitudes_Tissot">
            <a:extLst>
              <a:ext uri="{FF2B5EF4-FFF2-40B4-BE49-F238E27FC236}">
                <a16:creationId xmlns:a16="http://schemas.microsoft.com/office/drawing/2014/main" id="{A920CEE5-5C39-4F4C-8BAD-3C674B9C2B2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34200" y="1752600"/>
            <a:ext cx="3167592"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4DF9D32-7ACE-409E-B599-EE69E991761C}"/>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TO WHOM IS JESUS SPEAKING? </a:t>
            </a:r>
          </a:p>
        </p:txBody>
      </p:sp>
      <p:pic>
        <p:nvPicPr>
          <p:cNvPr id="4" name="Picture 3">
            <a:extLst>
              <a:ext uri="{FF2B5EF4-FFF2-40B4-BE49-F238E27FC236}">
                <a16:creationId xmlns:a16="http://schemas.microsoft.com/office/drawing/2014/main" id="{61725BA7-5F65-4166-A86D-2D4C8E1120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34200" y="1752600"/>
            <a:ext cx="3167592" cy="4572000"/>
          </a:xfrm>
          <a:prstGeom prst="rect">
            <a:avLst/>
          </a:prstGeom>
        </p:spPr>
      </p:pic>
      <p:sp>
        <p:nvSpPr>
          <p:cNvPr id="7" name="Text Box 2">
            <a:extLst>
              <a:ext uri="{FF2B5EF4-FFF2-40B4-BE49-F238E27FC236}">
                <a16:creationId xmlns:a16="http://schemas.microsoft.com/office/drawing/2014/main" id="{187E7000-4839-4DED-921A-B6665425A507}"/>
              </a:ext>
            </a:extLst>
          </p:cNvPr>
          <p:cNvSpPr txBox="1">
            <a:spLocks noChangeArrowheads="1"/>
          </p:cNvSpPr>
          <p:nvPr/>
        </p:nvSpPr>
        <p:spPr bwMode="auto">
          <a:xfrm>
            <a:off x="2438400" y="3541455"/>
            <a:ext cx="4023360" cy="1569660"/>
          </a:xfrm>
          <a:prstGeom prst="rect">
            <a:avLst/>
          </a:prstGeom>
          <a:noFill/>
          <a:ln>
            <a:noFill/>
          </a:ln>
          <a:effectLst/>
        </p:spPr>
        <p:txBody>
          <a:bodyPr wrap="square">
            <a:spAutoFit/>
          </a:bodyPr>
          <a:lstStyle/>
          <a:p>
            <a:pPr>
              <a:spcBef>
                <a:spcPts val="0"/>
              </a:spcBef>
            </a:pPr>
            <a:r>
              <a:rPr lang="en-US" altLang="en-US" sz="3200" dirty="0">
                <a:latin typeface="Calibri" panose="020F0502020204030204" pitchFamily="34" charset="0"/>
                <a:cs typeface="Calibri" panose="020F0502020204030204" pitchFamily="34" charset="0"/>
              </a:rPr>
              <a:t>Those to whom Jesus is speaking are </a:t>
            </a:r>
            <a:r>
              <a:rPr lang="en-US" altLang="en-US" sz="3200" b="1" dirty="0">
                <a:solidFill>
                  <a:srgbClr val="0000CC"/>
                </a:solidFill>
                <a:latin typeface="Calibri" panose="020F0502020204030204" pitchFamily="34" charset="0"/>
                <a:cs typeface="Calibri" panose="020F0502020204030204" pitchFamily="34" charset="0"/>
              </a:rPr>
              <a:t>Jewish!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18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8"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3" name="Picture 7">
            <a:extLst>
              <a:ext uri="{FF2B5EF4-FFF2-40B4-BE49-F238E27FC236}">
                <a16:creationId xmlns:a16="http://schemas.microsoft.com/office/drawing/2014/main" id="{7C27DB2C-9D6A-52B5-270E-D930B17B4C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061"/>
          <a:stretch>
            <a:fillRect/>
          </a:stretch>
        </p:blipFill>
        <p:spPr bwMode="auto">
          <a:xfrm>
            <a:off x="2514600" y="1676400"/>
            <a:ext cx="6705600" cy="472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 Box 4">
            <a:extLst>
              <a:ext uri="{FF2B5EF4-FFF2-40B4-BE49-F238E27FC236}">
                <a16:creationId xmlns:a16="http://schemas.microsoft.com/office/drawing/2014/main" id="{D7D711DC-CA7A-051C-C080-EAAB5338927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Review Session 47: Forgiving Sins</a:t>
            </a:r>
          </a:p>
        </p:txBody>
      </p:sp>
      <p:sp>
        <p:nvSpPr>
          <p:cNvPr id="3" name="Rectangle 2">
            <a:extLst>
              <a:ext uri="{FF2B5EF4-FFF2-40B4-BE49-F238E27FC236}">
                <a16:creationId xmlns:a16="http://schemas.microsoft.com/office/drawing/2014/main" id="{C1AE03EE-D4A4-82EA-152B-09767FB89EAC}"/>
              </a:ext>
            </a:extLst>
          </p:cNvPr>
          <p:cNvSpPr txBox="1">
            <a:spLocks noChangeArrowheads="1"/>
          </p:cNvSpPr>
          <p:nvPr/>
        </p:nvSpPr>
        <p:spPr>
          <a:xfrm>
            <a:off x="609600" y="609600"/>
            <a:ext cx="10972800" cy="9144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JESUS RETURNED BY BOAT BACK TO - CAPERNAUM</a:t>
            </a:r>
          </a:p>
          <a:p>
            <a:pPr algn="ctr" fontAlgn="auto">
              <a:spcAft>
                <a:spcPts val="0"/>
              </a:spcAft>
            </a:pPr>
            <a:r>
              <a:rPr lang="en-US" altLang="en-US" sz="3200" b="1" dirty="0">
                <a:solidFill>
                  <a:srgbClr val="0000CC"/>
                </a:solidFill>
                <a:latin typeface="Calibri" panose="020F0502020204030204" pitchFamily="34" charset="0"/>
                <a:ea typeface="+mn-ea"/>
              </a:rPr>
              <a:t> </a:t>
            </a:r>
            <a:r>
              <a:rPr lang="en-US" altLang="en-US" sz="2400" b="1" dirty="0">
                <a:solidFill>
                  <a:srgbClr val="0000CC"/>
                </a:solidFill>
                <a:latin typeface="Calibri" panose="020F0502020204030204" pitchFamily="34" charset="0"/>
                <a:ea typeface="+mn-ea"/>
              </a:rPr>
              <a:t>Matthew 9:1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a:extLst>
              <a:ext uri="{FF2B5EF4-FFF2-40B4-BE49-F238E27FC236}">
                <a16:creationId xmlns:a16="http://schemas.microsoft.com/office/drawing/2014/main" id="{281EF69C-905F-7D60-FAF0-53AC2CCFCA90}"/>
              </a:ext>
            </a:extLst>
          </p:cNvPr>
          <p:cNvSpPr>
            <a:spLocks noGrp="1" noChangeArrowheads="1"/>
          </p:cNvSpPr>
          <p:nvPr>
            <p:ph sz="half" idx="1"/>
          </p:nvPr>
        </p:nvSpPr>
        <p:spPr>
          <a:xfrm>
            <a:off x="609600" y="1981200"/>
            <a:ext cx="6766560" cy="3810000"/>
          </a:xfrm>
        </p:spPr>
        <p:txBody>
          <a:bodyPr>
            <a:normAutofit/>
          </a:bodyPr>
          <a:lstStyle/>
          <a:p>
            <a:pPr algn="just">
              <a:lnSpc>
                <a:spcPct val="100000"/>
              </a:lnSpc>
            </a:pPr>
            <a:r>
              <a:rPr lang="en-US" altLang="en-US" dirty="0"/>
              <a:t>Jesus had not incurred religious opposition in chapter 8, but in chapter 9, we encountered the first of 3 instances of opposition to His ministry manifested when the Scribes and the Pharisees accused Jesus of blaspheming for ‘</a:t>
            </a:r>
            <a:r>
              <a:rPr lang="en-US" altLang="en-US" b="1" u="sng" dirty="0">
                <a:solidFill>
                  <a:srgbClr val="0000CC"/>
                </a:solidFill>
              </a:rPr>
              <a:t>forgiving the sins</a:t>
            </a:r>
            <a:r>
              <a:rPr lang="en-US" altLang="en-US" dirty="0"/>
              <a:t>’ of the paralytic </a:t>
            </a:r>
            <a:r>
              <a:rPr lang="en-US" altLang="en-US" b="1" dirty="0">
                <a:solidFill>
                  <a:srgbClr val="0000CC"/>
                </a:solidFill>
              </a:rPr>
              <a:t>(vv. 2-8)</a:t>
            </a:r>
            <a:r>
              <a:rPr lang="en-US" altLang="en-US" dirty="0"/>
              <a:t>.</a:t>
            </a:r>
          </a:p>
        </p:txBody>
      </p:sp>
      <p:pic>
        <p:nvPicPr>
          <p:cNvPr id="23561" name="Picture 9">
            <a:extLst>
              <a:ext uri="{FF2B5EF4-FFF2-40B4-BE49-F238E27FC236}">
                <a16:creationId xmlns:a16="http://schemas.microsoft.com/office/drawing/2014/main" id="{6CFC0D12-9ED7-C6FD-C349-1716891409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823" r="3529"/>
          <a:stretch>
            <a:fillRect/>
          </a:stretch>
        </p:blipFill>
        <p:spPr bwMode="auto">
          <a:xfrm>
            <a:off x="7543800" y="2133600"/>
            <a:ext cx="403860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 Box 4">
            <a:extLst>
              <a:ext uri="{FF2B5EF4-FFF2-40B4-BE49-F238E27FC236}">
                <a16:creationId xmlns:a16="http://schemas.microsoft.com/office/drawing/2014/main" id="{85AD6EEC-2B8B-F9EB-D18D-A90E7C57269B}"/>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Review Session 47: Forgiving Sins</a:t>
            </a:r>
          </a:p>
        </p:txBody>
      </p:sp>
      <p:sp>
        <p:nvSpPr>
          <p:cNvPr id="3" name="Rectangle 2">
            <a:extLst>
              <a:ext uri="{FF2B5EF4-FFF2-40B4-BE49-F238E27FC236}">
                <a16:creationId xmlns:a16="http://schemas.microsoft.com/office/drawing/2014/main" id="{70FEBE8C-D63C-E05B-F0DE-89026A8C9E0C}"/>
              </a:ext>
            </a:extLst>
          </p:cNvPr>
          <p:cNvSpPr txBox="1">
            <a:spLocks noChangeArrowheads="1"/>
          </p:cNvSpPr>
          <p:nvPr/>
        </p:nvSpPr>
        <p:spPr>
          <a:xfrm>
            <a:off x="609600" y="609600"/>
            <a:ext cx="10972800" cy="9144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AN UNSPOKEN ACCUSATION </a:t>
            </a:r>
            <a:r>
              <a:rPr lang="en-US" altLang="en-US" sz="3200" b="1" dirty="0">
                <a:solidFill>
                  <a:srgbClr val="0000CC"/>
                </a:solidFill>
                <a:latin typeface="Calibri" panose="020F0502020204030204" pitchFamily="34" charset="0"/>
              </a:rPr>
              <a:t>ARISING FROM A MIRACLE</a:t>
            </a:r>
            <a:endParaRPr lang="en-US" altLang="en-US" sz="3200" b="1" dirty="0">
              <a:solidFill>
                <a:srgbClr val="0000CC"/>
              </a:solidFill>
              <a:latin typeface="Calibri" panose="020F0502020204030204" pitchFamily="34" charset="0"/>
              <a:ea typeface="+mn-ea"/>
            </a:endParaRPr>
          </a:p>
          <a:p>
            <a:pPr algn="ctr" fontAlgn="auto">
              <a:spcAft>
                <a:spcPts val="0"/>
              </a:spcAft>
            </a:pPr>
            <a:r>
              <a:rPr lang="en-US" altLang="en-US" sz="3200" b="1" dirty="0">
                <a:solidFill>
                  <a:srgbClr val="0000CC"/>
                </a:solidFill>
                <a:latin typeface="Calibri" panose="020F0502020204030204" pitchFamily="34" charset="0"/>
                <a:ea typeface="+mn-ea"/>
              </a:rPr>
              <a:t> </a:t>
            </a:r>
            <a:r>
              <a:rPr lang="en-US" altLang="en-US" sz="2400" b="1" dirty="0">
                <a:solidFill>
                  <a:srgbClr val="0000CC"/>
                </a:solidFill>
                <a:latin typeface="Calibri" panose="020F0502020204030204" pitchFamily="34" charset="0"/>
                <a:ea typeface="+mn-ea"/>
              </a:rPr>
              <a:t>Matthew 9:2-8</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a:extLst>
              <a:ext uri="{FF2B5EF4-FFF2-40B4-BE49-F238E27FC236}">
                <a16:creationId xmlns:a16="http://schemas.microsoft.com/office/drawing/2014/main" id="{C032B23E-1B6F-83BA-B653-86B4A11264A4}"/>
              </a:ext>
            </a:extLst>
          </p:cNvPr>
          <p:cNvSpPr>
            <a:spLocks noGrp="1" noChangeArrowheads="1"/>
          </p:cNvSpPr>
          <p:nvPr>
            <p:ph sz="half" idx="1"/>
          </p:nvPr>
        </p:nvSpPr>
        <p:spPr>
          <a:xfrm>
            <a:off x="609600" y="1828800"/>
            <a:ext cx="8915400" cy="4343400"/>
          </a:xfrm>
        </p:spPr>
        <p:txBody>
          <a:bodyPr>
            <a:noAutofit/>
          </a:bodyPr>
          <a:lstStyle/>
          <a:p>
            <a:pPr algn="just">
              <a:lnSpc>
                <a:spcPct val="100000"/>
              </a:lnSpc>
              <a:spcBef>
                <a:spcPts val="0"/>
              </a:spcBef>
              <a:spcAft>
                <a:spcPts val="1200"/>
              </a:spcAft>
            </a:pPr>
            <a:r>
              <a:rPr lang="en-US" altLang="en-US" dirty="0"/>
              <a:t>Then in vv. 9-17, we noted 2 additional issues that arose:</a:t>
            </a:r>
          </a:p>
          <a:p>
            <a:pPr marL="684213" lvl="1" indent="-455613" algn="just">
              <a:lnSpc>
                <a:spcPct val="100000"/>
              </a:lnSpc>
              <a:spcBef>
                <a:spcPts val="0"/>
              </a:spcBef>
              <a:spcAft>
                <a:spcPts val="1200"/>
              </a:spcAft>
              <a:buFont typeface="+mj-lt"/>
              <a:buAutoNum type="arabicParenR"/>
            </a:pPr>
            <a:r>
              <a:rPr lang="en-US" altLang="en-US" sz="2800" dirty="0"/>
              <a:t>Vs. 9-13: Jesus calls Matthew, the tax collector, and the Pharisees question His disciples about eating with the tax collectors and sinners.</a:t>
            </a:r>
          </a:p>
          <a:p>
            <a:pPr marL="684213" lvl="1" indent="-455613" algn="just">
              <a:lnSpc>
                <a:spcPct val="100000"/>
              </a:lnSpc>
              <a:spcBef>
                <a:spcPts val="0"/>
              </a:spcBef>
              <a:spcAft>
                <a:spcPts val="1200"/>
              </a:spcAft>
              <a:buFont typeface="+mj-lt"/>
              <a:buAutoNum type="arabicParenR"/>
            </a:pPr>
            <a:r>
              <a:rPr lang="en-US" altLang="en-US" sz="2800" dirty="0"/>
              <a:t>Vs. 14-17: the disciples of both John the Baptist and the Pharisees ask Jesus why it is that they fast, but they don’t see Jesus disciples fasting </a:t>
            </a:r>
            <a:r>
              <a:rPr lang="en-US" altLang="en-US" sz="2800" b="1" u="sng" dirty="0">
                <a:solidFill>
                  <a:srgbClr val="0000CC"/>
                </a:solidFill>
                <a:latin typeface="Calibri" panose="020F0502020204030204" pitchFamily="34" charset="0"/>
                <a:cs typeface="+mj-cs"/>
              </a:rPr>
              <a:t>according to Jewish tradition</a:t>
            </a:r>
            <a:r>
              <a:rPr lang="en-US" altLang="en-US" sz="2800" dirty="0"/>
              <a:t>.</a:t>
            </a:r>
          </a:p>
        </p:txBody>
      </p:sp>
      <p:sp>
        <p:nvSpPr>
          <p:cNvPr id="2" name="Text Box 4">
            <a:extLst>
              <a:ext uri="{FF2B5EF4-FFF2-40B4-BE49-F238E27FC236}">
                <a16:creationId xmlns:a16="http://schemas.microsoft.com/office/drawing/2014/main" id="{18E0D3A0-9D4C-0D1F-F3F6-92D893C67E3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Review Session 47: Forgiving Sins</a:t>
            </a:r>
          </a:p>
        </p:txBody>
      </p:sp>
      <p:sp>
        <p:nvSpPr>
          <p:cNvPr id="3" name="Rectangle 2">
            <a:extLst>
              <a:ext uri="{FF2B5EF4-FFF2-40B4-BE49-F238E27FC236}">
                <a16:creationId xmlns:a16="http://schemas.microsoft.com/office/drawing/2014/main" id="{D782C8EC-BDCF-158C-244D-58DA8C95FC69}"/>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TWO ISSUES </a:t>
            </a:r>
            <a:r>
              <a:rPr lang="en-US" altLang="en-US" sz="3200" b="1" i="1" u="sng" dirty="0">
                <a:solidFill>
                  <a:srgbClr val="0000CC"/>
                </a:solidFill>
                <a:latin typeface="Calibri" panose="020F0502020204030204" pitchFamily="34" charset="0"/>
                <a:ea typeface="+mn-ea"/>
              </a:rPr>
              <a:t>NOT</a:t>
            </a:r>
            <a:r>
              <a:rPr lang="en-US" altLang="en-US" sz="3200" b="1" dirty="0">
                <a:solidFill>
                  <a:srgbClr val="0000CC"/>
                </a:solidFill>
                <a:latin typeface="Calibri" panose="020F0502020204030204" pitchFamily="34" charset="0"/>
                <a:ea typeface="+mn-ea"/>
              </a:rPr>
              <a:t> ARISING FROM MIRACLES  </a:t>
            </a:r>
          </a:p>
          <a:p>
            <a:pPr algn="ctr" fontAlgn="auto">
              <a:spcAft>
                <a:spcPts val="0"/>
              </a:spcAft>
            </a:pPr>
            <a:r>
              <a:rPr lang="en-US" altLang="en-US" sz="3200" b="1" dirty="0">
                <a:solidFill>
                  <a:srgbClr val="0000CC"/>
                </a:solidFill>
                <a:latin typeface="Calibri" panose="020F0502020204030204" pitchFamily="34" charset="0"/>
                <a:ea typeface="+mn-ea"/>
              </a:rPr>
              <a:t> </a:t>
            </a:r>
            <a:r>
              <a:rPr lang="en-US" altLang="en-US" sz="2400" b="1" dirty="0">
                <a:solidFill>
                  <a:srgbClr val="0000CC"/>
                </a:solidFill>
                <a:latin typeface="Calibri" panose="020F0502020204030204" pitchFamily="34" charset="0"/>
                <a:ea typeface="+mn-ea"/>
              </a:rPr>
              <a:t>Matthew 9:9-17</a:t>
            </a:r>
          </a:p>
        </p:txBody>
      </p:sp>
      <p:pic>
        <p:nvPicPr>
          <p:cNvPr id="5" name="Picture 4">
            <a:extLst>
              <a:ext uri="{FF2B5EF4-FFF2-40B4-BE49-F238E27FC236}">
                <a16:creationId xmlns:a16="http://schemas.microsoft.com/office/drawing/2014/main" id="{4F616648-528A-4DB9-C3D8-C49D5CFB5822}"/>
              </a:ext>
            </a:extLst>
          </p:cNvPr>
          <p:cNvPicPr>
            <a:picLocks noChangeAspect="1"/>
          </p:cNvPicPr>
          <p:nvPr/>
        </p:nvPicPr>
        <p:blipFill>
          <a:blip r:embed="rId3"/>
          <a:stretch>
            <a:fillRect/>
          </a:stretch>
        </p:blipFill>
        <p:spPr>
          <a:xfrm>
            <a:off x="9677392" y="2514600"/>
            <a:ext cx="1875098" cy="1828800"/>
          </a:xfrm>
          <a:prstGeom prst="rect">
            <a:avLst/>
          </a:prstGeom>
          <a:ln>
            <a:solidFill>
              <a:schemeClr val="tx1"/>
            </a:solidFill>
          </a:ln>
        </p:spPr>
      </p:pic>
      <p:pic>
        <p:nvPicPr>
          <p:cNvPr id="6" name="Picture 5">
            <a:extLst>
              <a:ext uri="{FF2B5EF4-FFF2-40B4-BE49-F238E27FC236}">
                <a16:creationId xmlns:a16="http://schemas.microsoft.com/office/drawing/2014/main" id="{7FF559FA-4D29-A19F-6BBA-C495404FF74A}"/>
              </a:ext>
            </a:extLst>
          </p:cNvPr>
          <p:cNvPicPr>
            <a:picLocks noChangeAspect="1"/>
          </p:cNvPicPr>
          <p:nvPr/>
        </p:nvPicPr>
        <p:blipFill>
          <a:blip r:embed="rId4"/>
          <a:stretch>
            <a:fillRect/>
          </a:stretch>
        </p:blipFill>
        <p:spPr>
          <a:xfrm>
            <a:off x="9677392" y="4723845"/>
            <a:ext cx="1905008" cy="1372155"/>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a:extLst>
              <a:ext uri="{FF2B5EF4-FFF2-40B4-BE49-F238E27FC236}">
                <a16:creationId xmlns:a16="http://schemas.microsoft.com/office/drawing/2014/main" id="{0B8161CD-1EB5-33CC-319B-7BE102F0032B}"/>
              </a:ext>
            </a:extLst>
          </p:cNvPr>
          <p:cNvSpPr>
            <a:spLocks noGrp="1" noChangeArrowheads="1"/>
          </p:cNvSpPr>
          <p:nvPr>
            <p:ph sz="half" idx="1"/>
          </p:nvPr>
        </p:nvSpPr>
        <p:spPr>
          <a:xfrm>
            <a:off x="3429000" y="1905000"/>
            <a:ext cx="8138160" cy="2514600"/>
          </a:xfrm>
        </p:spPr>
        <p:txBody>
          <a:bodyPr>
            <a:normAutofit/>
          </a:bodyPr>
          <a:lstStyle/>
          <a:p>
            <a:pPr algn="just" fontAlgn="base">
              <a:lnSpc>
                <a:spcPct val="100000"/>
              </a:lnSpc>
              <a:spcBef>
                <a:spcPts val="0"/>
              </a:spcBef>
              <a:spcAft>
                <a:spcPts val="1200"/>
              </a:spcAft>
            </a:pPr>
            <a:r>
              <a:rPr lang="en-US" altLang="en-US" dirty="0"/>
              <a:t>The Pharisees </a:t>
            </a:r>
            <a:r>
              <a:rPr lang="en-US" altLang="en-US" b="1" u="sng" dirty="0">
                <a:solidFill>
                  <a:srgbClr val="0000CC"/>
                </a:solidFill>
                <a:latin typeface="Calibri" panose="020F0502020204030204" pitchFamily="34" charset="0"/>
              </a:rPr>
              <a:t>did not</a:t>
            </a:r>
            <a:r>
              <a:rPr lang="en-US" altLang="en-US" dirty="0"/>
              <a:t> recognize their need for a Savior because they believed their competence in the Law of Moses and the traditions was totally adequate to meet their needs, so they </a:t>
            </a:r>
            <a:r>
              <a:rPr lang="en-US" altLang="en-US" b="1" u="sng" dirty="0">
                <a:solidFill>
                  <a:srgbClr val="0000CC"/>
                </a:solidFill>
                <a:latin typeface="Calibri" panose="020F0502020204030204" pitchFamily="34" charset="0"/>
              </a:rPr>
              <a:t>rejected Christ</a:t>
            </a:r>
            <a:r>
              <a:rPr lang="en-US" altLang="en-US" dirty="0"/>
              <a:t>. </a:t>
            </a:r>
          </a:p>
        </p:txBody>
      </p:sp>
      <p:pic>
        <p:nvPicPr>
          <p:cNvPr id="57352" name="Picture 8">
            <a:extLst>
              <a:ext uri="{FF2B5EF4-FFF2-40B4-BE49-F238E27FC236}">
                <a16:creationId xmlns:a16="http://schemas.microsoft.com/office/drawing/2014/main" id="{D9E61A59-CF04-C18F-A9D3-ECCAC0529C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557" y="1905000"/>
            <a:ext cx="2595843" cy="45720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EBCB7D66-E043-B9A4-2F9F-FC1556DA63B1}"/>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Review Session 47: Forgiving Sins</a:t>
            </a:r>
          </a:p>
        </p:txBody>
      </p:sp>
      <p:sp>
        <p:nvSpPr>
          <p:cNvPr id="3" name="Rectangle 2">
            <a:extLst>
              <a:ext uri="{FF2B5EF4-FFF2-40B4-BE49-F238E27FC236}">
                <a16:creationId xmlns:a16="http://schemas.microsoft.com/office/drawing/2014/main" id="{DDC3474B-73B8-DE46-9153-1FC7995E83BC}"/>
              </a:ext>
            </a:extLst>
          </p:cNvPr>
          <p:cNvSpPr txBox="1">
            <a:spLocks noChangeArrowheads="1"/>
          </p:cNvSpPr>
          <p:nvPr/>
        </p:nvSpPr>
        <p:spPr>
          <a:xfrm>
            <a:off x="609600" y="609600"/>
            <a:ext cx="10972800" cy="91440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500" b="1" dirty="0">
                <a:solidFill>
                  <a:srgbClr val="0000CC"/>
                </a:solidFill>
                <a:latin typeface="Calibri" panose="020F0502020204030204" pitchFamily="34" charset="0"/>
                <a:ea typeface="+mn-ea"/>
              </a:rPr>
              <a:t>DID THE PHARISEES RECOGNIZE THEIR SPIRITUAL NEED? </a:t>
            </a:r>
          </a:p>
          <a:p>
            <a:pPr algn="ctr" fontAlgn="auto">
              <a:spcAft>
                <a:spcPts val="0"/>
              </a:spcAft>
            </a:pPr>
            <a:r>
              <a:rPr lang="en-US" altLang="en-US" sz="3200" b="1" dirty="0">
                <a:solidFill>
                  <a:srgbClr val="0000CC"/>
                </a:solidFill>
                <a:latin typeface="Calibri" panose="020F0502020204030204" pitchFamily="34" charset="0"/>
                <a:ea typeface="+mn-ea"/>
              </a:rPr>
              <a:t> </a:t>
            </a:r>
            <a:r>
              <a:rPr lang="en-US" altLang="en-US" sz="2600" b="1" dirty="0">
                <a:solidFill>
                  <a:srgbClr val="0000CC"/>
                </a:solidFill>
                <a:latin typeface="Calibri" panose="020F0502020204030204" pitchFamily="34" charset="0"/>
                <a:ea typeface="+mn-ea"/>
              </a:rPr>
              <a:t>Matthew 9:1-17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a:extLst>
              <a:ext uri="{FF2B5EF4-FFF2-40B4-BE49-F238E27FC236}">
                <a16:creationId xmlns:a16="http://schemas.microsoft.com/office/drawing/2014/main" id="{AB8BF703-F814-05D7-1905-A328820761EE}"/>
              </a:ext>
            </a:extLst>
          </p:cNvPr>
          <p:cNvSpPr>
            <a:spLocks noGrp="1" noChangeArrowheads="1"/>
          </p:cNvSpPr>
          <p:nvPr>
            <p:ph sz="half" idx="1"/>
          </p:nvPr>
        </p:nvSpPr>
        <p:spPr>
          <a:xfrm>
            <a:off x="609600" y="1981200"/>
            <a:ext cx="7391400" cy="2667000"/>
          </a:xfrm>
        </p:spPr>
        <p:txBody>
          <a:bodyPr>
            <a:normAutofit/>
          </a:bodyPr>
          <a:lstStyle/>
          <a:p>
            <a:pPr algn="just" fontAlgn="base">
              <a:lnSpc>
                <a:spcPct val="100000"/>
              </a:lnSpc>
              <a:spcBef>
                <a:spcPts val="0"/>
              </a:spcBef>
              <a:spcAft>
                <a:spcPts val="1200"/>
              </a:spcAft>
            </a:pPr>
            <a:r>
              <a:rPr lang="en-US" altLang="en-US" b="1" u="sng" dirty="0">
                <a:solidFill>
                  <a:srgbClr val="0000CC"/>
                </a:solidFill>
                <a:latin typeface="Calibri" panose="020F0502020204030204" pitchFamily="34" charset="0"/>
              </a:rPr>
              <a:t>John the Baptist’s disciples</a:t>
            </a:r>
            <a:r>
              <a:rPr lang="en-US" altLang="en-US" dirty="0"/>
              <a:t> recognized their need to the point of being John’s disciples.</a:t>
            </a:r>
          </a:p>
          <a:p>
            <a:pPr algn="just" fontAlgn="base">
              <a:lnSpc>
                <a:spcPct val="100000"/>
              </a:lnSpc>
              <a:spcBef>
                <a:spcPts val="0"/>
              </a:spcBef>
              <a:spcAft>
                <a:spcPts val="1200"/>
              </a:spcAft>
            </a:pPr>
            <a:r>
              <a:rPr lang="en-US" altLang="en-US" dirty="0"/>
              <a:t>But </a:t>
            </a:r>
            <a:r>
              <a:rPr lang="en-US" altLang="en-US" b="1" u="sng" dirty="0">
                <a:solidFill>
                  <a:srgbClr val="0000CC"/>
                </a:solidFill>
                <a:latin typeface="Calibri" panose="020F0502020204030204" pitchFamily="34" charset="0"/>
              </a:rPr>
              <a:t>they didn’t see their greater need for the One</a:t>
            </a:r>
            <a:r>
              <a:rPr lang="en-US" altLang="en-US" dirty="0"/>
              <a:t> to whom John had been pointing!</a:t>
            </a:r>
          </a:p>
        </p:txBody>
      </p:sp>
      <p:sp>
        <p:nvSpPr>
          <p:cNvPr id="59402" name="Text Box 10">
            <a:extLst>
              <a:ext uri="{FF2B5EF4-FFF2-40B4-BE49-F238E27FC236}">
                <a16:creationId xmlns:a16="http://schemas.microsoft.com/office/drawing/2014/main" id="{D1064A72-F53F-A612-28A4-9F039384EC9C}"/>
              </a:ext>
            </a:extLst>
          </p:cNvPr>
          <p:cNvSpPr txBox="1">
            <a:spLocks noChangeArrowheads="1"/>
          </p:cNvSpPr>
          <p:nvPr/>
        </p:nvSpPr>
        <p:spPr bwMode="auto">
          <a:xfrm>
            <a:off x="1501908" y="4343400"/>
            <a:ext cx="4419600" cy="523220"/>
          </a:xfrm>
          <a:prstGeom prst="rect">
            <a:avLst/>
          </a:prstGeom>
          <a:solidFill>
            <a:schemeClr val="bg1"/>
          </a:solidFill>
          <a:ln w="38100">
            <a:solidFill>
              <a:srgbClr val="FF0000"/>
            </a:solidFill>
            <a:miter lim="800000"/>
            <a:headEnd/>
            <a:tailEnd/>
          </a:ln>
          <a:effectLst/>
        </p:spPr>
        <p:txBody>
          <a:bodyPr>
            <a:spAutoFit/>
          </a:bodyPr>
          <a:lstStyle/>
          <a:p>
            <a:pPr algn="ctr">
              <a:spcBef>
                <a:spcPct val="50000"/>
              </a:spcBef>
            </a:pPr>
            <a:r>
              <a:rPr lang="en-US" altLang="en-US" sz="2800" dirty="0">
                <a:latin typeface="+mn-lt"/>
              </a:rPr>
              <a:t>“Behold the Lamb of God!”</a:t>
            </a:r>
          </a:p>
        </p:txBody>
      </p:sp>
      <p:sp>
        <p:nvSpPr>
          <p:cNvPr id="59403" name="Text Box 11">
            <a:extLst>
              <a:ext uri="{FF2B5EF4-FFF2-40B4-BE49-F238E27FC236}">
                <a16:creationId xmlns:a16="http://schemas.microsoft.com/office/drawing/2014/main" id="{6E6E7FB8-A504-3794-EF85-D729128AD8BA}"/>
              </a:ext>
            </a:extLst>
          </p:cNvPr>
          <p:cNvSpPr txBox="1">
            <a:spLocks noChangeArrowheads="1"/>
          </p:cNvSpPr>
          <p:nvPr/>
        </p:nvSpPr>
        <p:spPr bwMode="auto">
          <a:xfrm>
            <a:off x="663708" y="5295090"/>
            <a:ext cx="6096000" cy="523220"/>
          </a:xfrm>
          <a:prstGeom prst="rect">
            <a:avLst/>
          </a:prstGeom>
          <a:solidFill>
            <a:schemeClr val="bg1"/>
          </a:solidFill>
          <a:ln w="38100">
            <a:solidFill>
              <a:srgbClr val="FF0000"/>
            </a:solidFill>
            <a:miter lim="800000"/>
            <a:headEnd/>
            <a:tailEnd/>
          </a:ln>
          <a:effectLst/>
        </p:spPr>
        <p:txBody>
          <a:bodyPr wrap="square">
            <a:spAutoFit/>
          </a:bodyPr>
          <a:lstStyle/>
          <a:p>
            <a:pPr algn="ctr">
              <a:spcBef>
                <a:spcPts val="0"/>
              </a:spcBef>
            </a:pPr>
            <a:r>
              <a:rPr lang="en-US" altLang="en-US" sz="2800" dirty="0">
                <a:latin typeface="+mn-lt"/>
              </a:rPr>
              <a:t>“He must increase and I must decrease!”</a:t>
            </a:r>
          </a:p>
        </p:txBody>
      </p:sp>
      <p:sp>
        <p:nvSpPr>
          <p:cNvPr id="3" name="Text Box 4">
            <a:extLst>
              <a:ext uri="{FF2B5EF4-FFF2-40B4-BE49-F238E27FC236}">
                <a16:creationId xmlns:a16="http://schemas.microsoft.com/office/drawing/2014/main" id="{C817A80E-A3F1-6CED-7CE6-C4BE7D4A962F}"/>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Review Session 47: Forgiving Sins</a:t>
            </a:r>
          </a:p>
        </p:txBody>
      </p:sp>
      <p:sp>
        <p:nvSpPr>
          <p:cNvPr id="4" name="Rectangle 2">
            <a:extLst>
              <a:ext uri="{FF2B5EF4-FFF2-40B4-BE49-F238E27FC236}">
                <a16:creationId xmlns:a16="http://schemas.microsoft.com/office/drawing/2014/main" id="{5562ACBE-71BA-FFA1-8739-D62C2418B747}"/>
              </a:ext>
            </a:extLst>
          </p:cNvPr>
          <p:cNvSpPr txBox="1">
            <a:spLocks noChangeArrowheads="1"/>
          </p:cNvSpPr>
          <p:nvPr/>
        </p:nvSpPr>
        <p:spPr>
          <a:xfrm>
            <a:off x="609600" y="609600"/>
            <a:ext cx="10972800" cy="9144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DID JOHN’S DISCIPLES RECOGNIZE </a:t>
            </a:r>
            <a:r>
              <a:rPr lang="en-US" altLang="en-US" sz="3200" b="1" dirty="0">
                <a:solidFill>
                  <a:srgbClr val="0000CC"/>
                </a:solidFill>
                <a:latin typeface="Calibri" panose="020F0502020204030204" pitchFamily="34" charset="0"/>
              </a:rPr>
              <a:t>SPIRITUAL </a:t>
            </a:r>
            <a:r>
              <a:rPr lang="en-US" altLang="en-US" sz="3200" b="1" dirty="0">
                <a:solidFill>
                  <a:srgbClr val="0000CC"/>
                </a:solidFill>
                <a:latin typeface="Calibri" panose="020F0502020204030204" pitchFamily="34" charset="0"/>
                <a:ea typeface="+mn-ea"/>
              </a:rPr>
              <a:t>THEIR NEED? </a:t>
            </a:r>
          </a:p>
          <a:p>
            <a:pPr algn="ctr" fontAlgn="auto">
              <a:spcAft>
                <a:spcPts val="0"/>
              </a:spcAft>
            </a:pPr>
            <a:r>
              <a:rPr lang="en-US" altLang="en-US" sz="3200" b="1" dirty="0">
                <a:solidFill>
                  <a:srgbClr val="0000CC"/>
                </a:solidFill>
                <a:latin typeface="Calibri" panose="020F0502020204030204" pitchFamily="34" charset="0"/>
                <a:ea typeface="+mn-ea"/>
              </a:rPr>
              <a:t> </a:t>
            </a:r>
            <a:r>
              <a:rPr lang="en-US" altLang="en-US" sz="2400" b="1" dirty="0">
                <a:solidFill>
                  <a:srgbClr val="0000CC"/>
                </a:solidFill>
                <a:latin typeface="Calibri" panose="020F0502020204030204" pitchFamily="34" charset="0"/>
                <a:ea typeface="+mn-ea"/>
              </a:rPr>
              <a:t>Matthew 9:1-17</a:t>
            </a:r>
          </a:p>
        </p:txBody>
      </p:sp>
      <p:pic>
        <p:nvPicPr>
          <p:cNvPr id="2" name="Picture 1">
            <a:extLst>
              <a:ext uri="{FF2B5EF4-FFF2-40B4-BE49-F238E27FC236}">
                <a16:creationId xmlns:a16="http://schemas.microsoft.com/office/drawing/2014/main" id="{19075AA5-BC24-C6D8-5D27-3058B1F08953}"/>
              </a:ext>
            </a:extLst>
          </p:cNvPr>
          <p:cNvPicPr>
            <a:picLocks noChangeAspect="1"/>
          </p:cNvPicPr>
          <p:nvPr/>
        </p:nvPicPr>
        <p:blipFill>
          <a:blip r:embed="rId3"/>
          <a:stretch>
            <a:fillRect/>
          </a:stretch>
        </p:blipFill>
        <p:spPr>
          <a:xfrm>
            <a:off x="8173226" y="2094690"/>
            <a:ext cx="3355066" cy="3200400"/>
          </a:xfrm>
          <a:prstGeom prst="rect">
            <a:avLst/>
          </a:prstGeom>
          <a:ln w="57150">
            <a:solidFill>
              <a:schemeClr val="bg1"/>
            </a:solid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48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2392680" y="1143000"/>
            <a:ext cx="7406640" cy="3962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200" b="1" dirty="0">
                <a:solidFill>
                  <a:srgbClr val="000000"/>
                </a:solidFill>
                <a:latin typeface="Calibri" panose="020F0502020204030204" pitchFamily="34" charset="0"/>
                <a:cs typeface="Calibri" panose="020F0502020204030204" pitchFamily="34" charset="0"/>
              </a:rPr>
              <a:t>Review </a:t>
            </a:r>
          </a:p>
          <a:p>
            <a:pPr marL="914400" lvl="2" indent="-452438" eaLnBrk="1" hangingPunct="1">
              <a:spcBef>
                <a:spcPts val="0"/>
              </a:spcBef>
              <a:spcAft>
                <a:spcPts val="1200"/>
              </a:spcAft>
              <a:buFont typeface="+mj-lt"/>
              <a:buAutoNum type="alphaUcPeriod"/>
              <a:tabLst>
                <a:tab pos="1939925" algn="l"/>
              </a:tabLst>
              <a:defRPr/>
            </a:pPr>
            <a:r>
              <a:rPr lang="en-US" altLang="en-US" sz="32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200" b="1" dirty="0">
                <a:solidFill>
                  <a:srgbClr val="000000"/>
                </a:solidFill>
                <a:latin typeface="Calibri" panose="020F0502020204030204" pitchFamily="34" charset="0"/>
                <a:cs typeface="Calibri" panose="020F0502020204030204" pitchFamily="34" charset="0"/>
              </a:rPr>
              <a:t>Session 47</a:t>
            </a:r>
          </a:p>
          <a:p>
            <a:pPr marL="461963" lvl="1" indent="-461963" eaLnBrk="1" hangingPunct="1">
              <a:spcBef>
                <a:spcPts val="0"/>
              </a:spcBef>
              <a:spcAft>
                <a:spcPts val="1200"/>
              </a:spcAft>
              <a:buFont typeface="+mj-lt"/>
              <a:buAutoNum type="romanUcPeriod"/>
              <a:tabLst>
                <a:tab pos="1939925" algn="l"/>
              </a:tabLst>
              <a:defRPr/>
            </a:pPr>
            <a:r>
              <a:rPr lang="en-US" altLang="en-US" sz="3200" b="1" dirty="0">
                <a:solidFill>
                  <a:srgbClr val="0000CC"/>
                </a:solidFill>
                <a:latin typeface="Calibri" panose="020F0502020204030204" pitchFamily="34" charset="0"/>
                <a:cs typeface="Calibri" panose="020F0502020204030204" pitchFamily="34" charset="0"/>
              </a:rPr>
              <a:t>Faith and Believing – Matthew 9:18-38</a:t>
            </a:r>
          </a:p>
          <a:p>
            <a:pPr marL="914400" lvl="2" indent="-452438" eaLnBrk="1" hangingPunct="1">
              <a:spcBef>
                <a:spcPts val="0"/>
              </a:spcBef>
              <a:spcAft>
                <a:spcPts val="1200"/>
              </a:spcAft>
              <a:buFont typeface="+mj-lt"/>
              <a:buAutoNum type="alphaUcPeriod"/>
              <a:tabLst>
                <a:tab pos="1939925" algn="l"/>
              </a:tabLst>
              <a:defRPr/>
            </a:pPr>
            <a:r>
              <a:rPr lang="en-US" sz="3200" b="1" u="sng" dirty="0">
                <a:solidFill>
                  <a:srgbClr val="0000CC"/>
                </a:solidFill>
                <a:latin typeface="Calibri" panose="020F0502020204030204" pitchFamily="34" charset="0"/>
                <a:cs typeface="Calibri" panose="020F0502020204030204" pitchFamily="34" charset="0"/>
              </a:rPr>
              <a:t>General Information </a:t>
            </a:r>
          </a:p>
          <a:p>
            <a:pPr marL="914400" lvl="2" indent="-452438" eaLnBrk="1" hangingPunct="1">
              <a:spcBef>
                <a:spcPts val="0"/>
              </a:spcBef>
              <a:spcAft>
                <a:spcPts val="1200"/>
              </a:spcAft>
              <a:buFont typeface="+mj-lt"/>
              <a:buAutoNum type="alphaUcPeriod"/>
              <a:tabLst>
                <a:tab pos="1939925" algn="l"/>
              </a:tabLst>
              <a:defRPr/>
            </a:pPr>
            <a:r>
              <a:rPr lang="en-US" sz="3200" b="1" dirty="0">
                <a:solidFill>
                  <a:srgbClr val="000000"/>
                </a:solidFill>
                <a:latin typeface="Calibri" panose="020F0502020204030204" pitchFamily="34" charset="0"/>
                <a:cs typeface="Calibri" panose="020F0502020204030204" pitchFamily="34" charset="0"/>
              </a:rPr>
              <a:t>Matthew 9:18-38</a:t>
            </a:r>
          </a:p>
          <a:p>
            <a:pPr marL="461963" lvl="1" indent="-461963" eaLnBrk="1" hangingPunct="1">
              <a:spcBef>
                <a:spcPts val="0"/>
              </a:spcBef>
              <a:spcAft>
                <a:spcPts val="1200"/>
              </a:spcAft>
              <a:buFont typeface="+mj-lt"/>
              <a:buAutoNum type="romanUcPeriod"/>
              <a:tabLst>
                <a:tab pos="1939925" algn="l"/>
              </a:tabLst>
              <a:defRPr/>
            </a:pPr>
            <a:r>
              <a:rPr lang="en-US" altLang="en-US" sz="3200" b="1" dirty="0">
                <a:solidFill>
                  <a:srgbClr val="000000"/>
                </a:solidFill>
                <a:latin typeface="Calibri" panose="020F0502020204030204" pitchFamily="34" charset="0"/>
                <a:cs typeface="Calibri" panose="020F0502020204030204" pitchFamily="34" charset="0"/>
              </a:rPr>
              <a:t>Concluding </a:t>
            </a:r>
            <a:r>
              <a:rPr lang="en-US" sz="3200" b="1" dirty="0">
                <a:solidFill>
                  <a:srgbClr val="000000"/>
                </a:solidFill>
                <a:latin typeface="Calibri" panose="020F0502020204030204" pitchFamily="34" charset="0"/>
                <a:cs typeface="Calibri" panose="020F0502020204030204" pitchFamily="34" charset="0"/>
              </a:rPr>
              <a:t>Observations</a:t>
            </a:r>
            <a:endParaRPr lang="en-US" altLang="en-US" sz="32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1446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BCEB0DDD-7FE0-DB9F-7CE2-EECB3E08487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48 – </a:t>
            </a:r>
            <a:r>
              <a:rPr lang="en-US" altLang="en-US" sz="1800" b="1" dirty="0">
                <a:solidFill>
                  <a:srgbClr val="000000"/>
                </a:solidFill>
                <a:latin typeface="Calibri" panose="020F0502020204030204" pitchFamily="34" charset="0"/>
                <a:cs typeface="Calibri" panose="020F0502020204030204" pitchFamily="34" charset="0"/>
              </a:rPr>
              <a:t>Faith and Believing</a:t>
            </a:r>
            <a:endParaRPr lang="en-US" altLang="en-US" sz="1800" b="1" dirty="0">
              <a:solidFill>
                <a:srgbClr val="000000"/>
              </a:solidFill>
            </a:endParaRPr>
          </a:p>
        </p:txBody>
      </p:sp>
      <p:sp>
        <p:nvSpPr>
          <p:cNvPr id="3" name="Rectangle 2">
            <a:extLst>
              <a:ext uri="{FF2B5EF4-FFF2-40B4-BE49-F238E27FC236}">
                <a16:creationId xmlns:a16="http://schemas.microsoft.com/office/drawing/2014/main" id="{643AEDEA-BF65-1E42-A21A-4F53C44E1D1B}"/>
              </a:ext>
            </a:extLst>
          </p:cNvPr>
          <p:cNvSpPr txBox="1">
            <a:spLocks noChangeArrowheads="1"/>
          </p:cNvSpPr>
          <p:nvPr/>
        </p:nvSpPr>
        <p:spPr>
          <a:xfrm>
            <a:off x="609600" y="6096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SIX THINGS JESUS DOES</a:t>
            </a:r>
          </a:p>
          <a:p>
            <a:pPr algn="ctr"/>
            <a:r>
              <a:rPr lang="en-US" altLang="en-US" sz="2400" b="1" dirty="0">
                <a:solidFill>
                  <a:srgbClr val="0000CC"/>
                </a:solidFill>
                <a:latin typeface="Calibri" panose="020F0502020204030204" pitchFamily="34" charset="0"/>
                <a:ea typeface="+mn-ea"/>
                <a:cs typeface="Calibri" panose="020F0502020204030204" pitchFamily="34" charset="0"/>
              </a:rPr>
              <a:t>Matthew 9:18-38</a:t>
            </a:r>
          </a:p>
        </p:txBody>
      </p:sp>
      <p:pic>
        <p:nvPicPr>
          <p:cNvPr id="4" name="Picture 3">
            <a:extLst>
              <a:ext uri="{FF2B5EF4-FFF2-40B4-BE49-F238E27FC236}">
                <a16:creationId xmlns:a16="http://schemas.microsoft.com/office/drawing/2014/main" id="{FE000223-CB60-E362-B3DF-623E7007CFD8}"/>
              </a:ext>
            </a:extLst>
          </p:cNvPr>
          <p:cNvPicPr>
            <a:picLocks noChangeAspect="1"/>
          </p:cNvPicPr>
          <p:nvPr/>
        </p:nvPicPr>
        <p:blipFill>
          <a:blip r:embed="rId3"/>
          <a:stretch>
            <a:fillRect/>
          </a:stretch>
        </p:blipFill>
        <p:spPr>
          <a:xfrm rot="20445365">
            <a:off x="533400" y="1676955"/>
            <a:ext cx="2543175" cy="1800225"/>
          </a:xfrm>
          <a:prstGeom prst="rect">
            <a:avLst/>
          </a:prstGeom>
        </p:spPr>
      </p:pic>
      <p:pic>
        <p:nvPicPr>
          <p:cNvPr id="6" name="Picture 5">
            <a:extLst>
              <a:ext uri="{FF2B5EF4-FFF2-40B4-BE49-F238E27FC236}">
                <a16:creationId xmlns:a16="http://schemas.microsoft.com/office/drawing/2014/main" id="{B898B45B-C489-BA0D-65DF-49253080B262}"/>
              </a:ext>
            </a:extLst>
          </p:cNvPr>
          <p:cNvPicPr>
            <a:picLocks noChangeAspect="1"/>
          </p:cNvPicPr>
          <p:nvPr/>
        </p:nvPicPr>
        <p:blipFill>
          <a:blip r:embed="rId4"/>
          <a:stretch>
            <a:fillRect/>
          </a:stretch>
        </p:blipFill>
        <p:spPr>
          <a:xfrm rot="20632504">
            <a:off x="9247239" y="1752600"/>
            <a:ext cx="2133600" cy="2143125"/>
          </a:xfrm>
          <a:prstGeom prst="rect">
            <a:avLst/>
          </a:prstGeom>
        </p:spPr>
      </p:pic>
      <p:pic>
        <p:nvPicPr>
          <p:cNvPr id="7" name="Picture 6">
            <a:extLst>
              <a:ext uri="{FF2B5EF4-FFF2-40B4-BE49-F238E27FC236}">
                <a16:creationId xmlns:a16="http://schemas.microsoft.com/office/drawing/2014/main" id="{6813070B-8984-1B28-976D-9B6D8C8A8880}"/>
              </a:ext>
            </a:extLst>
          </p:cNvPr>
          <p:cNvPicPr>
            <a:picLocks noChangeAspect="1"/>
          </p:cNvPicPr>
          <p:nvPr/>
        </p:nvPicPr>
        <p:blipFill>
          <a:blip r:embed="rId5"/>
          <a:srcRect b="16279"/>
          <a:stretch>
            <a:fillRect/>
          </a:stretch>
        </p:blipFill>
        <p:spPr>
          <a:xfrm>
            <a:off x="4501427" y="1805007"/>
            <a:ext cx="3721100" cy="1828800"/>
          </a:xfrm>
          <a:prstGeom prst="rect">
            <a:avLst/>
          </a:prstGeom>
        </p:spPr>
      </p:pic>
      <p:pic>
        <p:nvPicPr>
          <p:cNvPr id="8" name="Picture 7">
            <a:extLst>
              <a:ext uri="{FF2B5EF4-FFF2-40B4-BE49-F238E27FC236}">
                <a16:creationId xmlns:a16="http://schemas.microsoft.com/office/drawing/2014/main" id="{3F7AC07E-1AAF-91BA-B97F-9F0BA9F8AAAF}"/>
              </a:ext>
            </a:extLst>
          </p:cNvPr>
          <p:cNvPicPr>
            <a:picLocks noChangeAspect="1"/>
          </p:cNvPicPr>
          <p:nvPr/>
        </p:nvPicPr>
        <p:blipFill>
          <a:blip r:embed="rId6"/>
          <a:stretch>
            <a:fillRect/>
          </a:stretch>
        </p:blipFill>
        <p:spPr>
          <a:xfrm rot="20600679">
            <a:off x="8082082" y="4500682"/>
            <a:ext cx="1828800" cy="1828800"/>
          </a:xfrm>
          <a:prstGeom prst="rect">
            <a:avLst/>
          </a:prstGeom>
        </p:spPr>
      </p:pic>
      <p:pic>
        <p:nvPicPr>
          <p:cNvPr id="10" name="Picture 9">
            <a:extLst>
              <a:ext uri="{FF2B5EF4-FFF2-40B4-BE49-F238E27FC236}">
                <a16:creationId xmlns:a16="http://schemas.microsoft.com/office/drawing/2014/main" id="{DCC056FD-5E3B-3413-E1FD-26A60BB03321}"/>
              </a:ext>
            </a:extLst>
          </p:cNvPr>
          <p:cNvPicPr>
            <a:picLocks noChangeAspect="1"/>
          </p:cNvPicPr>
          <p:nvPr/>
        </p:nvPicPr>
        <p:blipFill>
          <a:blip r:embed="rId7"/>
          <a:stretch>
            <a:fillRect/>
          </a:stretch>
        </p:blipFill>
        <p:spPr>
          <a:xfrm rot="889054">
            <a:off x="2285998" y="4149853"/>
            <a:ext cx="1835452" cy="1828800"/>
          </a:xfrm>
          <a:prstGeom prst="rect">
            <a:avLst/>
          </a:prstGeom>
        </p:spPr>
      </p:pic>
      <p:pic>
        <p:nvPicPr>
          <p:cNvPr id="11" name="Picture 10">
            <a:extLst>
              <a:ext uri="{FF2B5EF4-FFF2-40B4-BE49-F238E27FC236}">
                <a16:creationId xmlns:a16="http://schemas.microsoft.com/office/drawing/2014/main" id="{DC725AED-83DB-6926-B243-185B2A24A3C1}"/>
              </a:ext>
            </a:extLst>
          </p:cNvPr>
          <p:cNvPicPr>
            <a:picLocks noChangeAspect="1"/>
          </p:cNvPicPr>
          <p:nvPr/>
        </p:nvPicPr>
        <p:blipFill>
          <a:blip r:embed="rId8"/>
          <a:stretch>
            <a:fillRect/>
          </a:stretch>
        </p:blipFill>
        <p:spPr>
          <a:xfrm>
            <a:off x="5248275" y="3867150"/>
            <a:ext cx="1695450" cy="26860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499"/>
                                          </p:stCondLst>
                                        </p:cTn>
                                        <p:tgtEl>
                                          <p:spTgt spid="7"/>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499"/>
                                          </p:stCondLst>
                                        </p:cTn>
                                        <p:tgtEl>
                                          <p:spTgt spid="6"/>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0"/>
                                  </p:stCondLst>
                                  <p:childTnLst>
                                    <p:set>
                                      <p:cBhvr>
                                        <p:cTn id="15" dur="1" fill="hold">
                                          <p:stCondLst>
                                            <p:cond delay="499"/>
                                          </p:stCondLst>
                                        </p:cTn>
                                        <p:tgtEl>
                                          <p:spTgt spid="10"/>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0"/>
                                  </p:stCondLst>
                                  <p:childTnLst>
                                    <p:set>
                                      <p:cBhvr>
                                        <p:cTn id="18" dur="1" fill="hold">
                                          <p:stCondLst>
                                            <p:cond delay="499"/>
                                          </p:stCondLst>
                                        </p:cTn>
                                        <p:tgtEl>
                                          <p:spTgt spid="8"/>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0"/>
                                  </p:stCondLst>
                                  <p:childTnLst>
                                    <p:set>
                                      <p:cBhvr>
                                        <p:cTn id="21"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30" name="Picture 14">
            <a:extLst>
              <a:ext uri="{FF2B5EF4-FFF2-40B4-BE49-F238E27FC236}">
                <a16:creationId xmlns:a16="http://schemas.microsoft.com/office/drawing/2014/main" id="{2C40C169-CF93-1C02-F0FD-A383970904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4812" y="2362200"/>
            <a:ext cx="5022376" cy="3657600"/>
          </a:xfrm>
          <a:prstGeom prst="rect">
            <a:avLst/>
          </a:prstGeom>
          <a:noFill/>
          <a:extLst>
            <a:ext uri="{909E8E84-426E-40DD-AFC4-6F175D3DCCD1}">
              <a14:hiddenFill xmlns:a14="http://schemas.microsoft.com/office/drawing/2010/main">
                <a:solidFill>
                  <a:srgbClr val="FFFFFF"/>
                </a:solidFill>
              </a14:hiddenFill>
            </a:ext>
          </a:extLst>
        </p:spPr>
      </p:pic>
      <p:sp>
        <p:nvSpPr>
          <p:cNvPr id="9232" name="Rectangle 16">
            <a:extLst>
              <a:ext uri="{FF2B5EF4-FFF2-40B4-BE49-F238E27FC236}">
                <a16:creationId xmlns:a16="http://schemas.microsoft.com/office/drawing/2014/main" id="{7A61FC97-E98D-41F1-3863-4587057FBA4D}"/>
              </a:ext>
            </a:extLst>
          </p:cNvPr>
          <p:cNvSpPr>
            <a:spLocks noChangeArrowheads="1"/>
          </p:cNvSpPr>
          <p:nvPr/>
        </p:nvSpPr>
        <p:spPr bwMode="auto">
          <a:xfrm>
            <a:off x="609600" y="1600200"/>
            <a:ext cx="10972800"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marL="346075" indent="-346075">
              <a:spcBef>
                <a:spcPts val="0"/>
              </a:spcBef>
              <a:spcAft>
                <a:spcPts val="600"/>
              </a:spcAft>
              <a:buFont typeface="Arial" panose="020B0604020202020204" pitchFamily="34" charset="0"/>
              <a:buChar char="•"/>
            </a:pPr>
            <a:r>
              <a:rPr lang="en-US" altLang="en-US" dirty="0">
                <a:latin typeface="+mn-lt"/>
                <a:cs typeface="+mn-cs"/>
              </a:rPr>
              <a:t>Stops a woman’s chronic blood loss…</a:t>
            </a:r>
          </a:p>
        </p:txBody>
      </p:sp>
      <p:sp>
        <p:nvSpPr>
          <p:cNvPr id="3" name="Text Box 4">
            <a:extLst>
              <a:ext uri="{FF2B5EF4-FFF2-40B4-BE49-F238E27FC236}">
                <a16:creationId xmlns:a16="http://schemas.microsoft.com/office/drawing/2014/main" id="{4D7F4585-E212-E23A-9D34-979477CE612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48 – </a:t>
            </a:r>
            <a:r>
              <a:rPr lang="en-US" altLang="en-US" sz="1800" b="1" dirty="0">
                <a:solidFill>
                  <a:srgbClr val="000000"/>
                </a:solidFill>
                <a:latin typeface="Calibri" panose="020F0502020204030204" pitchFamily="34" charset="0"/>
                <a:cs typeface="Calibri" panose="020F0502020204030204" pitchFamily="34" charset="0"/>
              </a:rPr>
              <a:t>Faith and Believing</a:t>
            </a:r>
            <a:endParaRPr lang="en-US" altLang="en-US" sz="1800" b="1" dirty="0">
              <a:solidFill>
                <a:srgbClr val="000000"/>
              </a:solidFill>
            </a:endParaRPr>
          </a:p>
        </p:txBody>
      </p:sp>
      <p:sp>
        <p:nvSpPr>
          <p:cNvPr id="4" name="Rectangle 2">
            <a:extLst>
              <a:ext uri="{FF2B5EF4-FFF2-40B4-BE49-F238E27FC236}">
                <a16:creationId xmlns:a16="http://schemas.microsoft.com/office/drawing/2014/main" id="{1250E153-A3AB-88F0-9ECF-A1F338182BA9}"/>
              </a:ext>
            </a:extLst>
          </p:cNvPr>
          <p:cNvSpPr txBox="1">
            <a:spLocks noChangeArrowheads="1"/>
          </p:cNvSpPr>
          <p:nvPr/>
        </p:nvSpPr>
        <p:spPr>
          <a:xfrm>
            <a:off x="609600" y="6096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SIX THINGS JESUS DOES</a:t>
            </a:r>
          </a:p>
          <a:p>
            <a:pPr algn="ctr"/>
            <a:r>
              <a:rPr lang="en-US" altLang="en-US" sz="2400" b="1" dirty="0">
                <a:solidFill>
                  <a:srgbClr val="0000CC"/>
                </a:solidFill>
                <a:latin typeface="Calibri" panose="020F0502020204030204" pitchFamily="34" charset="0"/>
                <a:ea typeface="+mn-ea"/>
                <a:cs typeface="Calibri" panose="020F0502020204030204" pitchFamily="34" charset="0"/>
              </a:rPr>
              <a:t>Matthew 9:18-38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375" name="Picture 7">
            <a:extLst>
              <a:ext uri="{FF2B5EF4-FFF2-40B4-BE49-F238E27FC236}">
                <a16:creationId xmlns:a16="http://schemas.microsoft.com/office/drawing/2014/main" id="{AC70AB6B-833D-C104-A0FC-5FE2A8C4F7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3139" y="2362200"/>
            <a:ext cx="5345723" cy="3657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16">
            <a:extLst>
              <a:ext uri="{FF2B5EF4-FFF2-40B4-BE49-F238E27FC236}">
                <a16:creationId xmlns:a16="http://schemas.microsoft.com/office/drawing/2014/main" id="{17B5DF01-562A-1475-401C-0CD418ED4A88}"/>
              </a:ext>
            </a:extLst>
          </p:cNvPr>
          <p:cNvSpPr>
            <a:spLocks noChangeArrowheads="1"/>
          </p:cNvSpPr>
          <p:nvPr/>
        </p:nvSpPr>
        <p:spPr bwMode="auto">
          <a:xfrm>
            <a:off x="609600" y="1600200"/>
            <a:ext cx="10972800"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marL="346075" indent="-346075">
              <a:spcBef>
                <a:spcPts val="0"/>
              </a:spcBef>
              <a:spcAft>
                <a:spcPts val="600"/>
              </a:spcAft>
              <a:buFont typeface="Arial" panose="020B0604020202020204" pitchFamily="34" charset="0"/>
              <a:buChar char="•"/>
            </a:pPr>
            <a:r>
              <a:rPr lang="en-US" altLang="en-US" dirty="0">
                <a:latin typeface="+mn-lt"/>
                <a:cs typeface="+mn-cs"/>
              </a:rPr>
              <a:t>Raises Jairus’ once dead daughter… (cf. </a:t>
            </a:r>
            <a:r>
              <a:rPr lang="en-US" dirty="0">
                <a:latin typeface="+mn-lt"/>
                <a:cs typeface="+mn-cs"/>
              </a:rPr>
              <a:t>Mark 5:22–43; Luke 8:41–56)</a:t>
            </a:r>
            <a:endParaRPr lang="en-US" altLang="en-US" dirty="0">
              <a:latin typeface="+mn-lt"/>
              <a:cs typeface="+mn-cs"/>
            </a:endParaRPr>
          </a:p>
        </p:txBody>
      </p:sp>
      <p:sp>
        <p:nvSpPr>
          <p:cNvPr id="4" name="Text Box 4">
            <a:extLst>
              <a:ext uri="{FF2B5EF4-FFF2-40B4-BE49-F238E27FC236}">
                <a16:creationId xmlns:a16="http://schemas.microsoft.com/office/drawing/2014/main" id="{B0C86623-112D-B48D-6C5B-D0A4893FA08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48 – </a:t>
            </a:r>
            <a:r>
              <a:rPr lang="en-US" altLang="en-US" sz="1800" b="1" dirty="0">
                <a:solidFill>
                  <a:srgbClr val="000000"/>
                </a:solidFill>
                <a:latin typeface="Calibri" panose="020F0502020204030204" pitchFamily="34" charset="0"/>
                <a:cs typeface="Calibri" panose="020F0502020204030204" pitchFamily="34" charset="0"/>
              </a:rPr>
              <a:t>Faith and Believing</a:t>
            </a:r>
            <a:endParaRPr lang="en-US" altLang="en-US" sz="1800" b="1" dirty="0">
              <a:solidFill>
                <a:srgbClr val="000000"/>
              </a:solidFill>
            </a:endParaRPr>
          </a:p>
        </p:txBody>
      </p:sp>
      <p:sp>
        <p:nvSpPr>
          <p:cNvPr id="5" name="Rectangle 2">
            <a:extLst>
              <a:ext uri="{FF2B5EF4-FFF2-40B4-BE49-F238E27FC236}">
                <a16:creationId xmlns:a16="http://schemas.microsoft.com/office/drawing/2014/main" id="{F270AC90-77B0-1E95-3CB5-C40CED1C7375}"/>
              </a:ext>
            </a:extLst>
          </p:cNvPr>
          <p:cNvSpPr txBox="1">
            <a:spLocks noChangeArrowheads="1"/>
          </p:cNvSpPr>
          <p:nvPr/>
        </p:nvSpPr>
        <p:spPr>
          <a:xfrm>
            <a:off x="609600" y="6096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SIX THINGS JESUS DOES</a:t>
            </a:r>
          </a:p>
          <a:p>
            <a:pPr algn="ctr"/>
            <a:r>
              <a:rPr lang="en-US" altLang="en-US" sz="2400" b="1" dirty="0">
                <a:solidFill>
                  <a:srgbClr val="0000CC"/>
                </a:solidFill>
                <a:latin typeface="Calibri" panose="020F0502020204030204" pitchFamily="34" charset="0"/>
                <a:ea typeface="+mn-ea"/>
                <a:cs typeface="Calibri" panose="020F0502020204030204" pitchFamily="34" charset="0"/>
              </a:rPr>
              <a:t>Matthew 9:18-38</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48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2392680" y="1143000"/>
            <a:ext cx="7406640" cy="4648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200" b="1" dirty="0">
                <a:solidFill>
                  <a:srgbClr val="0000CC"/>
                </a:solidFill>
                <a:latin typeface="Calibri" panose="020F0502020204030204" pitchFamily="34" charset="0"/>
                <a:cs typeface="Calibri" panose="020F0502020204030204" pitchFamily="34" charset="0"/>
              </a:rPr>
              <a:t>Review</a:t>
            </a:r>
            <a:r>
              <a:rPr lang="en-US" altLang="en-US" sz="3200" b="1" dirty="0">
                <a:solidFill>
                  <a:srgbClr val="000000"/>
                </a:solidFill>
                <a:latin typeface="Calibri" panose="020F0502020204030204" pitchFamily="34" charset="0"/>
                <a:cs typeface="Calibri" panose="020F0502020204030204" pitchFamily="34" charset="0"/>
              </a:rPr>
              <a:t> </a:t>
            </a:r>
          </a:p>
          <a:p>
            <a:pPr marL="914400" lvl="2" indent="-452438" eaLnBrk="1" hangingPunct="1">
              <a:spcBef>
                <a:spcPts val="0"/>
              </a:spcBef>
              <a:spcAft>
                <a:spcPts val="1200"/>
              </a:spcAft>
              <a:buFont typeface="+mj-lt"/>
              <a:buAutoNum type="alphaUcPeriod"/>
              <a:tabLst>
                <a:tab pos="1939925" algn="l"/>
              </a:tabLst>
              <a:defRPr/>
            </a:pPr>
            <a:r>
              <a:rPr lang="en-US" altLang="en-US" sz="3200" b="1" u="sng" dirty="0">
                <a:solidFill>
                  <a:srgbClr val="0000CC"/>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200" b="1" dirty="0">
                <a:solidFill>
                  <a:srgbClr val="000000"/>
                </a:solidFill>
                <a:latin typeface="Calibri" panose="020F0502020204030204" pitchFamily="34" charset="0"/>
                <a:cs typeface="Calibri" panose="020F0502020204030204" pitchFamily="34" charset="0"/>
              </a:rPr>
              <a:t>Session 47</a:t>
            </a:r>
          </a:p>
          <a:p>
            <a:pPr marL="461963" lvl="1" indent="-461963" eaLnBrk="1" hangingPunct="1">
              <a:spcBef>
                <a:spcPts val="0"/>
              </a:spcBef>
              <a:spcAft>
                <a:spcPts val="1200"/>
              </a:spcAft>
              <a:buFont typeface="+mj-lt"/>
              <a:buAutoNum type="romanUcPeriod"/>
              <a:tabLst>
                <a:tab pos="1939925" algn="l"/>
              </a:tabLst>
              <a:defRPr/>
            </a:pPr>
            <a:r>
              <a:rPr lang="en-US" altLang="en-US" sz="3200" b="1" dirty="0">
                <a:solidFill>
                  <a:srgbClr val="000000"/>
                </a:solidFill>
                <a:latin typeface="Calibri" panose="020F0502020204030204" pitchFamily="34" charset="0"/>
                <a:cs typeface="Calibri" panose="020F0502020204030204" pitchFamily="34" charset="0"/>
              </a:rPr>
              <a:t>Faith and Believing – Matthew 9:18-38</a:t>
            </a:r>
          </a:p>
          <a:p>
            <a:pPr marL="914400" lvl="2" indent="-452438" eaLnBrk="1" hangingPunct="1">
              <a:spcBef>
                <a:spcPts val="0"/>
              </a:spcBef>
              <a:spcAft>
                <a:spcPts val="1200"/>
              </a:spcAft>
              <a:buFont typeface="+mj-lt"/>
              <a:buAutoNum type="alphaUcPeriod"/>
              <a:tabLst>
                <a:tab pos="1939925" algn="l"/>
              </a:tabLst>
              <a:defRPr/>
            </a:pPr>
            <a:r>
              <a:rPr lang="en-US" altLang="en-US" sz="3200" b="1" dirty="0">
                <a:solidFill>
                  <a:srgbClr val="000000"/>
                </a:solidFill>
                <a:latin typeface="Calibri" panose="020F0502020204030204" pitchFamily="34" charset="0"/>
                <a:cs typeface="Calibri" panose="020F0502020204030204" pitchFamily="34" charset="0"/>
              </a:rPr>
              <a:t>General Information </a:t>
            </a:r>
          </a:p>
          <a:p>
            <a:pPr marL="914400" lvl="2" indent="-452438" eaLnBrk="1" hangingPunct="1">
              <a:spcBef>
                <a:spcPts val="0"/>
              </a:spcBef>
              <a:spcAft>
                <a:spcPts val="1200"/>
              </a:spcAft>
              <a:buFont typeface="+mj-lt"/>
              <a:buAutoNum type="alphaUcPeriod"/>
              <a:tabLst>
                <a:tab pos="1939925" algn="l"/>
              </a:tabLst>
              <a:defRPr/>
            </a:pPr>
            <a:r>
              <a:rPr lang="en-US" altLang="en-US" sz="3200" b="1" dirty="0">
                <a:solidFill>
                  <a:srgbClr val="000000"/>
                </a:solidFill>
                <a:latin typeface="Calibri" panose="020F0502020204030204" pitchFamily="34" charset="0"/>
                <a:cs typeface="Calibri" panose="020F0502020204030204" pitchFamily="34" charset="0"/>
              </a:rPr>
              <a:t>Matthew 9:18-38</a:t>
            </a:r>
          </a:p>
          <a:p>
            <a:pPr marL="461963" lvl="1" indent="-461963" eaLnBrk="1" hangingPunct="1">
              <a:spcBef>
                <a:spcPts val="0"/>
              </a:spcBef>
              <a:spcAft>
                <a:spcPts val="1200"/>
              </a:spcAft>
              <a:buFont typeface="+mj-lt"/>
              <a:buAutoNum type="romanUcPeriod"/>
              <a:tabLst>
                <a:tab pos="1939925" algn="l"/>
              </a:tabLst>
              <a:defRPr/>
            </a:pPr>
            <a:r>
              <a:rPr lang="en-US" altLang="en-US" sz="3200" b="1" dirty="0">
                <a:solidFill>
                  <a:srgbClr val="000000"/>
                </a:solidFill>
                <a:latin typeface="Calibri" panose="020F0502020204030204" pitchFamily="34" charset="0"/>
                <a:cs typeface="Calibri" panose="020F0502020204030204" pitchFamily="34" charset="0"/>
              </a:rPr>
              <a:t>Concluding </a:t>
            </a:r>
            <a:r>
              <a:rPr lang="en-US" sz="3200" b="1" dirty="0">
                <a:solidFill>
                  <a:srgbClr val="000000"/>
                </a:solidFill>
                <a:latin typeface="Calibri" panose="020F0502020204030204" pitchFamily="34" charset="0"/>
                <a:cs typeface="Calibri" panose="020F0502020204030204" pitchFamily="34" charset="0"/>
              </a:rPr>
              <a:t>Observations</a:t>
            </a:r>
            <a:endParaRPr lang="en-US" altLang="en-US" sz="32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4419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0422" name="Picture 6">
            <a:extLst>
              <a:ext uri="{FF2B5EF4-FFF2-40B4-BE49-F238E27FC236}">
                <a16:creationId xmlns:a16="http://schemas.microsoft.com/office/drawing/2014/main" id="{42E51FA7-BD34-AAC5-7D65-759559618F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875" r="13249" b="5000"/>
          <a:stretch>
            <a:fillRect/>
          </a:stretch>
        </p:blipFill>
        <p:spPr bwMode="auto">
          <a:xfrm>
            <a:off x="4049429" y="2362200"/>
            <a:ext cx="4093143" cy="41148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16">
            <a:extLst>
              <a:ext uri="{FF2B5EF4-FFF2-40B4-BE49-F238E27FC236}">
                <a16:creationId xmlns:a16="http://schemas.microsoft.com/office/drawing/2014/main" id="{AC849F5A-32CC-6A82-6068-036124569C61}"/>
              </a:ext>
            </a:extLst>
          </p:cNvPr>
          <p:cNvSpPr>
            <a:spLocks noChangeArrowheads="1"/>
          </p:cNvSpPr>
          <p:nvPr/>
        </p:nvSpPr>
        <p:spPr bwMode="auto">
          <a:xfrm>
            <a:off x="609600" y="1600200"/>
            <a:ext cx="10972800"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marL="346075" indent="-346075">
              <a:spcBef>
                <a:spcPts val="0"/>
              </a:spcBef>
              <a:spcAft>
                <a:spcPts val="600"/>
              </a:spcAft>
              <a:buFont typeface="Arial" panose="020B0604020202020204" pitchFamily="34" charset="0"/>
              <a:buChar char="•"/>
            </a:pPr>
            <a:r>
              <a:rPr lang="en-US" altLang="en-US" dirty="0">
                <a:latin typeface="+mn-lt"/>
                <a:cs typeface="+mn-cs"/>
              </a:rPr>
              <a:t>Heals two blind men see…</a:t>
            </a:r>
          </a:p>
        </p:txBody>
      </p:sp>
      <p:sp>
        <p:nvSpPr>
          <p:cNvPr id="4" name="Text Box 4">
            <a:extLst>
              <a:ext uri="{FF2B5EF4-FFF2-40B4-BE49-F238E27FC236}">
                <a16:creationId xmlns:a16="http://schemas.microsoft.com/office/drawing/2014/main" id="{662A2633-27AD-65F0-2756-B1428DBFB086}"/>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48 – </a:t>
            </a:r>
            <a:r>
              <a:rPr lang="en-US" altLang="en-US" sz="1800" b="1" dirty="0">
                <a:solidFill>
                  <a:srgbClr val="000000"/>
                </a:solidFill>
                <a:latin typeface="Calibri" panose="020F0502020204030204" pitchFamily="34" charset="0"/>
                <a:cs typeface="Calibri" panose="020F0502020204030204" pitchFamily="34" charset="0"/>
              </a:rPr>
              <a:t>Faith and Believing</a:t>
            </a:r>
            <a:endParaRPr lang="en-US" altLang="en-US" sz="1800" b="1" dirty="0">
              <a:solidFill>
                <a:srgbClr val="000000"/>
              </a:solidFill>
            </a:endParaRPr>
          </a:p>
        </p:txBody>
      </p:sp>
      <p:sp>
        <p:nvSpPr>
          <p:cNvPr id="5" name="Rectangle 2">
            <a:extLst>
              <a:ext uri="{FF2B5EF4-FFF2-40B4-BE49-F238E27FC236}">
                <a16:creationId xmlns:a16="http://schemas.microsoft.com/office/drawing/2014/main" id="{5F861931-4BED-AF93-FA18-0D88D6FBB011}"/>
              </a:ext>
            </a:extLst>
          </p:cNvPr>
          <p:cNvSpPr txBox="1">
            <a:spLocks noChangeArrowheads="1"/>
          </p:cNvSpPr>
          <p:nvPr/>
        </p:nvSpPr>
        <p:spPr>
          <a:xfrm>
            <a:off x="609600" y="6096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SIX THINGS JESUS DOES</a:t>
            </a:r>
          </a:p>
          <a:p>
            <a:pPr algn="ctr"/>
            <a:r>
              <a:rPr lang="en-US" altLang="en-US" sz="2400" b="1" dirty="0">
                <a:solidFill>
                  <a:srgbClr val="0000CC"/>
                </a:solidFill>
                <a:latin typeface="Calibri" panose="020F0502020204030204" pitchFamily="34" charset="0"/>
                <a:ea typeface="+mn-ea"/>
                <a:cs typeface="Calibri" panose="020F0502020204030204" pitchFamily="34" charset="0"/>
              </a:rPr>
              <a:t>Matthew 9:18-38</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16" name="Picture 16">
            <a:extLst>
              <a:ext uri="{FF2B5EF4-FFF2-40B4-BE49-F238E27FC236}">
                <a16:creationId xmlns:a16="http://schemas.microsoft.com/office/drawing/2014/main" id="{53E176C8-F735-437E-6BD0-CAF11491F9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084" b="11864"/>
          <a:stretch>
            <a:fillRect/>
          </a:stretch>
        </p:blipFill>
        <p:spPr bwMode="auto">
          <a:xfrm>
            <a:off x="2689775" y="2362200"/>
            <a:ext cx="6812450" cy="41148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16">
            <a:extLst>
              <a:ext uri="{FF2B5EF4-FFF2-40B4-BE49-F238E27FC236}">
                <a16:creationId xmlns:a16="http://schemas.microsoft.com/office/drawing/2014/main" id="{5E08B215-6873-0180-0D38-3BC0CB51F382}"/>
              </a:ext>
            </a:extLst>
          </p:cNvPr>
          <p:cNvSpPr>
            <a:spLocks noChangeArrowheads="1"/>
          </p:cNvSpPr>
          <p:nvPr/>
        </p:nvSpPr>
        <p:spPr bwMode="auto">
          <a:xfrm>
            <a:off x="609600" y="1600200"/>
            <a:ext cx="10972800"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marL="346075" indent="-346075">
              <a:spcBef>
                <a:spcPts val="0"/>
              </a:spcBef>
              <a:spcAft>
                <a:spcPts val="600"/>
              </a:spcAft>
              <a:buFont typeface="Arial" panose="020B0604020202020204" pitchFamily="34" charset="0"/>
              <a:buChar char="•"/>
            </a:pPr>
            <a:r>
              <a:rPr lang="en-US" altLang="en-US" dirty="0">
                <a:latin typeface="+mn-lt"/>
                <a:cs typeface="+mn-cs"/>
              </a:rPr>
              <a:t>Delivers a man, demon possessed and mute. . .</a:t>
            </a:r>
          </a:p>
        </p:txBody>
      </p:sp>
      <p:sp>
        <p:nvSpPr>
          <p:cNvPr id="4" name="Text Box 4">
            <a:extLst>
              <a:ext uri="{FF2B5EF4-FFF2-40B4-BE49-F238E27FC236}">
                <a16:creationId xmlns:a16="http://schemas.microsoft.com/office/drawing/2014/main" id="{1347B0A4-5064-5BBA-51FF-828990FC7E2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48 – </a:t>
            </a:r>
            <a:r>
              <a:rPr lang="en-US" altLang="en-US" sz="1800" b="1" dirty="0">
                <a:solidFill>
                  <a:srgbClr val="000000"/>
                </a:solidFill>
                <a:latin typeface="Calibri" panose="020F0502020204030204" pitchFamily="34" charset="0"/>
                <a:cs typeface="Calibri" panose="020F0502020204030204" pitchFamily="34" charset="0"/>
              </a:rPr>
              <a:t>Faith and Believing</a:t>
            </a:r>
            <a:endParaRPr lang="en-US" altLang="en-US" sz="1800" b="1" dirty="0">
              <a:solidFill>
                <a:srgbClr val="000000"/>
              </a:solidFill>
            </a:endParaRPr>
          </a:p>
        </p:txBody>
      </p:sp>
      <p:sp>
        <p:nvSpPr>
          <p:cNvPr id="5" name="Rectangle 2">
            <a:extLst>
              <a:ext uri="{FF2B5EF4-FFF2-40B4-BE49-F238E27FC236}">
                <a16:creationId xmlns:a16="http://schemas.microsoft.com/office/drawing/2014/main" id="{E52B336F-C802-09A4-05C9-9572085F3047}"/>
              </a:ext>
            </a:extLst>
          </p:cNvPr>
          <p:cNvSpPr txBox="1">
            <a:spLocks noChangeArrowheads="1"/>
          </p:cNvSpPr>
          <p:nvPr/>
        </p:nvSpPr>
        <p:spPr>
          <a:xfrm>
            <a:off x="609600" y="6096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SIX THINGS JESUS DOES</a:t>
            </a:r>
          </a:p>
          <a:p>
            <a:pPr algn="ctr"/>
            <a:r>
              <a:rPr lang="en-US" altLang="en-US" sz="2400" b="1" dirty="0">
                <a:solidFill>
                  <a:srgbClr val="0000CC"/>
                </a:solidFill>
                <a:latin typeface="Calibri" panose="020F0502020204030204" pitchFamily="34" charset="0"/>
                <a:ea typeface="+mn-ea"/>
                <a:cs typeface="Calibri" panose="020F0502020204030204" pitchFamily="34" charset="0"/>
              </a:rPr>
              <a:t>Matthew 9:18-38</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73" name="Picture 9">
            <a:extLst>
              <a:ext uri="{FF2B5EF4-FFF2-40B4-BE49-F238E27FC236}">
                <a16:creationId xmlns:a16="http://schemas.microsoft.com/office/drawing/2014/main" id="{678C0D17-6056-8241-9E1B-D0B9FFD0A4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0333" b="4546"/>
          <a:stretch>
            <a:fillRect/>
          </a:stretch>
        </p:blipFill>
        <p:spPr bwMode="auto">
          <a:xfrm>
            <a:off x="4136572" y="2362200"/>
            <a:ext cx="3918857" cy="41148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AED6D5D7-54CA-D412-BE17-C78AF69C101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48 – </a:t>
            </a:r>
            <a:r>
              <a:rPr lang="en-US" altLang="en-US" sz="1800" b="1" dirty="0">
                <a:solidFill>
                  <a:srgbClr val="000000"/>
                </a:solidFill>
                <a:latin typeface="Calibri" panose="020F0502020204030204" pitchFamily="34" charset="0"/>
                <a:cs typeface="Calibri" panose="020F0502020204030204" pitchFamily="34" charset="0"/>
              </a:rPr>
              <a:t>Faith and Believing</a:t>
            </a:r>
            <a:endParaRPr lang="en-US" altLang="en-US" sz="1800" b="1" dirty="0">
              <a:solidFill>
                <a:srgbClr val="000000"/>
              </a:solidFill>
            </a:endParaRPr>
          </a:p>
        </p:txBody>
      </p:sp>
      <p:sp>
        <p:nvSpPr>
          <p:cNvPr id="4" name="Rectangle 2">
            <a:extLst>
              <a:ext uri="{FF2B5EF4-FFF2-40B4-BE49-F238E27FC236}">
                <a16:creationId xmlns:a16="http://schemas.microsoft.com/office/drawing/2014/main" id="{C50FBD92-7615-C354-93EA-70F74125743D}"/>
              </a:ext>
            </a:extLst>
          </p:cNvPr>
          <p:cNvSpPr txBox="1">
            <a:spLocks noChangeArrowheads="1"/>
          </p:cNvSpPr>
          <p:nvPr/>
        </p:nvSpPr>
        <p:spPr>
          <a:xfrm>
            <a:off x="609600" y="6096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SIX THINGS JESUS DOES</a:t>
            </a:r>
          </a:p>
          <a:p>
            <a:pPr algn="ctr"/>
            <a:r>
              <a:rPr lang="en-US" altLang="en-US" sz="2400" b="1" dirty="0">
                <a:solidFill>
                  <a:srgbClr val="0000CC"/>
                </a:solidFill>
                <a:latin typeface="Calibri" panose="020F0502020204030204" pitchFamily="34" charset="0"/>
                <a:ea typeface="+mn-ea"/>
                <a:cs typeface="Calibri" panose="020F0502020204030204" pitchFamily="34" charset="0"/>
              </a:rPr>
              <a:t>Matthew 9:18-38</a:t>
            </a:r>
          </a:p>
        </p:txBody>
      </p:sp>
      <p:sp>
        <p:nvSpPr>
          <p:cNvPr id="5" name="Rectangle 16">
            <a:extLst>
              <a:ext uri="{FF2B5EF4-FFF2-40B4-BE49-F238E27FC236}">
                <a16:creationId xmlns:a16="http://schemas.microsoft.com/office/drawing/2014/main" id="{C8CFE8DF-4C28-5F62-97EC-35CD1F25CFE5}"/>
              </a:ext>
            </a:extLst>
          </p:cNvPr>
          <p:cNvSpPr>
            <a:spLocks noChangeArrowheads="1"/>
          </p:cNvSpPr>
          <p:nvPr/>
        </p:nvSpPr>
        <p:spPr bwMode="auto">
          <a:xfrm>
            <a:off x="609600" y="1600200"/>
            <a:ext cx="10972800"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marL="346075" indent="-346075">
              <a:spcBef>
                <a:spcPts val="0"/>
              </a:spcBef>
              <a:spcAft>
                <a:spcPts val="600"/>
              </a:spcAft>
              <a:buFont typeface="Arial" panose="020B0604020202020204" pitchFamily="34" charset="0"/>
              <a:buChar char="•"/>
            </a:pPr>
            <a:r>
              <a:rPr lang="en-US" altLang="en-US" dirty="0">
                <a:latin typeface="+mn-lt"/>
                <a:cs typeface="+mn-cs"/>
              </a:rPr>
              <a:t>Extensively teaches, proclaims the kingdom, and heals. .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4520" name="Picture 8">
            <a:extLst>
              <a:ext uri="{FF2B5EF4-FFF2-40B4-BE49-F238E27FC236}">
                <a16:creationId xmlns:a16="http://schemas.microsoft.com/office/drawing/2014/main" id="{690A65C6-87EA-C4BC-1D9B-19B47EA135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563" r="36111"/>
          <a:stretch>
            <a:fillRect/>
          </a:stretch>
        </p:blipFill>
        <p:spPr bwMode="auto">
          <a:xfrm>
            <a:off x="4135275" y="2362200"/>
            <a:ext cx="3921451" cy="41148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97A1FBFA-F3BA-BC0B-1D7E-AD80A110B937}"/>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48 – </a:t>
            </a:r>
            <a:r>
              <a:rPr lang="en-US" altLang="en-US" sz="1800" b="1" dirty="0">
                <a:solidFill>
                  <a:srgbClr val="000000"/>
                </a:solidFill>
                <a:latin typeface="Calibri" panose="020F0502020204030204" pitchFamily="34" charset="0"/>
                <a:cs typeface="Calibri" panose="020F0502020204030204" pitchFamily="34" charset="0"/>
              </a:rPr>
              <a:t>Faith and Believing</a:t>
            </a:r>
            <a:endParaRPr lang="en-US" altLang="en-US" sz="1800" b="1" dirty="0">
              <a:solidFill>
                <a:srgbClr val="000000"/>
              </a:solidFill>
            </a:endParaRPr>
          </a:p>
        </p:txBody>
      </p:sp>
      <p:sp>
        <p:nvSpPr>
          <p:cNvPr id="4" name="Rectangle 2">
            <a:extLst>
              <a:ext uri="{FF2B5EF4-FFF2-40B4-BE49-F238E27FC236}">
                <a16:creationId xmlns:a16="http://schemas.microsoft.com/office/drawing/2014/main" id="{44E0653D-454B-9AF7-1F4A-65C6922E290E}"/>
              </a:ext>
            </a:extLst>
          </p:cNvPr>
          <p:cNvSpPr txBox="1">
            <a:spLocks noChangeArrowheads="1"/>
          </p:cNvSpPr>
          <p:nvPr/>
        </p:nvSpPr>
        <p:spPr>
          <a:xfrm>
            <a:off x="609600" y="6096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SIX THINGS JESUS DOES</a:t>
            </a:r>
          </a:p>
          <a:p>
            <a:pPr algn="ctr"/>
            <a:r>
              <a:rPr lang="en-US" altLang="en-US" sz="2400" b="1" dirty="0">
                <a:solidFill>
                  <a:srgbClr val="0000CC"/>
                </a:solidFill>
                <a:latin typeface="Calibri" panose="020F0502020204030204" pitchFamily="34" charset="0"/>
                <a:ea typeface="+mn-ea"/>
                <a:cs typeface="Calibri" panose="020F0502020204030204" pitchFamily="34" charset="0"/>
              </a:rPr>
              <a:t>Matthew 9:18-38</a:t>
            </a:r>
          </a:p>
        </p:txBody>
      </p:sp>
      <p:sp>
        <p:nvSpPr>
          <p:cNvPr id="5" name="Rectangle 16">
            <a:extLst>
              <a:ext uri="{FF2B5EF4-FFF2-40B4-BE49-F238E27FC236}">
                <a16:creationId xmlns:a16="http://schemas.microsoft.com/office/drawing/2014/main" id="{746262E2-594C-C4A7-2245-CC32A2461749}"/>
              </a:ext>
            </a:extLst>
          </p:cNvPr>
          <p:cNvSpPr>
            <a:spLocks noChangeArrowheads="1"/>
          </p:cNvSpPr>
          <p:nvPr/>
        </p:nvSpPr>
        <p:spPr bwMode="auto">
          <a:xfrm>
            <a:off x="609600" y="1600200"/>
            <a:ext cx="10972800"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marL="346075" indent="-346075">
              <a:spcBef>
                <a:spcPts val="0"/>
              </a:spcBef>
              <a:spcAft>
                <a:spcPts val="600"/>
              </a:spcAft>
              <a:buFont typeface="Arial" panose="020B0604020202020204" pitchFamily="34" charset="0"/>
              <a:buChar char="•"/>
            </a:pPr>
            <a:r>
              <a:rPr lang="en-US" altLang="en-US" dirty="0">
                <a:latin typeface="+mn-lt"/>
                <a:cs typeface="+mn-cs"/>
              </a:rPr>
              <a:t>Observes the crowds and tells the disciples: </a:t>
            </a:r>
            <a:r>
              <a:rPr lang="en-US" altLang="en-US" b="1" u="sng" dirty="0">
                <a:solidFill>
                  <a:srgbClr val="0000CC"/>
                </a:solidFill>
                <a:latin typeface="Calibri" panose="020F0502020204030204" pitchFamily="34" charset="0"/>
                <a:cs typeface="Calibri" panose="020F0502020204030204" pitchFamily="34" charset="0"/>
              </a:rPr>
              <a:t>PRAY</a:t>
            </a:r>
            <a:r>
              <a:rPr lang="en-US" altLang="en-US" b="1" dirty="0">
                <a:solidFill>
                  <a:srgbClr val="0000CC"/>
                </a:solidFill>
                <a:latin typeface="Calibri" panose="020F0502020204030204" pitchFamily="34" charset="0"/>
                <a:cs typeface="Calibri" panose="020F0502020204030204" pitchFamily="34" charset="0"/>
              </a:rPr>
              <a:t>!</a:t>
            </a:r>
            <a:endParaRPr lang="en-US" altLang="en-US" sz="2400" b="1" dirty="0">
              <a:solidFill>
                <a:srgbClr val="0000CC"/>
              </a:solidFill>
              <a:latin typeface="Calibri" panose="020F0502020204030204" pitchFamily="34" charset="0"/>
              <a:cs typeface="Calibri" panose="020F050202020403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a:extLst>
              <a:ext uri="{FF2B5EF4-FFF2-40B4-BE49-F238E27FC236}">
                <a16:creationId xmlns:a16="http://schemas.microsoft.com/office/drawing/2014/main" id="{97A1FBFA-F3BA-BC0B-1D7E-AD80A110B937}"/>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48 – </a:t>
            </a:r>
            <a:r>
              <a:rPr lang="en-US" altLang="en-US" sz="1800" b="1" dirty="0">
                <a:solidFill>
                  <a:srgbClr val="000000"/>
                </a:solidFill>
                <a:latin typeface="Calibri" panose="020F0502020204030204" pitchFamily="34" charset="0"/>
                <a:cs typeface="Calibri" panose="020F0502020204030204" pitchFamily="34" charset="0"/>
              </a:rPr>
              <a:t>Faith and Believing</a:t>
            </a:r>
            <a:endParaRPr lang="en-US" altLang="en-US" sz="1800" b="1" dirty="0">
              <a:solidFill>
                <a:srgbClr val="000000"/>
              </a:solidFill>
            </a:endParaRPr>
          </a:p>
        </p:txBody>
      </p:sp>
      <p:sp>
        <p:nvSpPr>
          <p:cNvPr id="4" name="Rectangle 2">
            <a:extLst>
              <a:ext uri="{FF2B5EF4-FFF2-40B4-BE49-F238E27FC236}">
                <a16:creationId xmlns:a16="http://schemas.microsoft.com/office/drawing/2014/main" id="{44E0653D-454B-9AF7-1F4A-65C6922E290E}"/>
              </a:ext>
            </a:extLst>
          </p:cNvPr>
          <p:cNvSpPr txBox="1">
            <a:spLocks noChangeArrowheads="1"/>
          </p:cNvSpPr>
          <p:nvPr/>
        </p:nvSpPr>
        <p:spPr>
          <a:xfrm>
            <a:off x="609600" y="6096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SIX THINGS JESUS DOES</a:t>
            </a:r>
          </a:p>
          <a:p>
            <a:pPr algn="ctr"/>
            <a:r>
              <a:rPr lang="en-US" altLang="en-US" sz="2400" b="1" dirty="0">
                <a:solidFill>
                  <a:srgbClr val="0000CC"/>
                </a:solidFill>
                <a:latin typeface="Calibri" panose="020F0502020204030204" pitchFamily="34" charset="0"/>
                <a:ea typeface="+mn-ea"/>
                <a:cs typeface="Calibri" panose="020F0502020204030204" pitchFamily="34" charset="0"/>
              </a:rPr>
              <a:t>Matthew 9:18-38</a:t>
            </a:r>
          </a:p>
        </p:txBody>
      </p:sp>
      <p:sp>
        <p:nvSpPr>
          <p:cNvPr id="5" name="Rectangle 16">
            <a:extLst>
              <a:ext uri="{FF2B5EF4-FFF2-40B4-BE49-F238E27FC236}">
                <a16:creationId xmlns:a16="http://schemas.microsoft.com/office/drawing/2014/main" id="{746262E2-594C-C4A7-2245-CC32A2461749}"/>
              </a:ext>
            </a:extLst>
          </p:cNvPr>
          <p:cNvSpPr>
            <a:spLocks noChangeArrowheads="1"/>
          </p:cNvSpPr>
          <p:nvPr/>
        </p:nvSpPr>
        <p:spPr bwMode="auto">
          <a:xfrm>
            <a:off x="609600" y="16002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marL="346075" indent="-346075" algn="just">
              <a:spcBef>
                <a:spcPts val="0"/>
              </a:spcBef>
              <a:spcAft>
                <a:spcPts val="600"/>
              </a:spcAft>
              <a:buFont typeface="Arial" panose="020B0604020202020204" pitchFamily="34" charset="0"/>
              <a:buChar char="•"/>
            </a:pPr>
            <a:r>
              <a:rPr lang="en-US" altLang="en-US" dirty="0">
                <a:latin typeface="+mn-lt"/>
                <a:cs typeface="+mn-cs"/>
              </a:rPr>
              <a:t>His purpose: to proclaim and to validate that He, Jesus, is indeed Israel’s long-promised Messiah.</a:t>
            </a:r>
          </a:p>
        </p:txBody>
      </p:sp>
      <p:pic>
        <p:nvPicPr>
          <p:cNvPr id="2" name="Picture 14">
            <a:extLst>
              <a:ext uri="{FF2B5EF4-FFF2-40B4-BE49-F238E27FC236}">
                <a16:creationId xmlns:a16="http://schemas.microsoft.com/office/drawing/2014/main" id="{35DF178B-27B6-42CB-6EFE-E7A09785A8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590800"/>
            <a:ext cx="251118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E3250D3-42AD-2967-4A58-4CBCD9D548C0}"/>
              </a:ext>
            </a:extLst>
          </p:cNvPr>
          <p:cNvPicPr>
            <a:picLocks noChangeAspect="1"/>
          </p:cNvPicPr>
          <p:nvPr/>
        </p:nvPicPr>
        <p:blipFill>
          <a:blip r:embed="rId4"/>
          <a:stretch>
            <a:fillRect/>
          </a:stretch>
        </p:blipFill>
        <p:spPr>
          <a:xfrm>
            <a:off x="4762781" y="2609407"/>
            <a:ext cx="2666438" cy="1828800"/>
          </a:xfrm>
          <a:prstGeom prst="rect">
            <a:avLst/>
          </a:prstGeom>
        </p:spPr>
      </p:pic>
      <p:pic>
        <p:nvPicPr>
          <p:cNvPr id="7" name="Picture 6">
            <a:extLst>
              <a:ext uri="{FF2B5EF4-FFF2-40B4-BE49-F238E27FC236}">
                <a16:creationId xmlns:a16="http://schemas.microsoft.com/office/drawing/2014/main" id="{10F7F3B2-CCCC-0289-215B-D76117003492}"/>
              </a:ext>
            </a:extLst>
          </p:cNvPr>
          <p:cNvPicPr>
            <a:picLocks noChangeAspect="1"/>
          </p:cNvPicPr>
          <p:nvPr/>
        </p:nvPicPr>
        <p:blipFill>
          <a:blip r:embed="rId5"/>
          <a:stretch>
            <a:fillRect/>
          </a:stretch>
        </p:blipFill>
        <p:spPr>
          <a:xfrm>
            <a:off x="950363" y="4724400"/>
            <a:ext cx="1820720" cy="1828800"/>
          </a:xfrm>
          <a:prstGeom prst="rect">
            <a:avLst/>
          </a:prstGeom>
        </p:spPr>
      </p:pic>
      <p:pic>
        <p:nvPicPr>
          <p:cNvPr id="8" name="Picture 7">
            <a:extLst>
              <a:ext uri="{FF2B5EF4-FFF2-40B4-BE49-F238E27FC236}">
                <a16:creationId xmlns:a16="http://schemas.microsoft.com/office/drawing/2014/main" id="{27333693-A1F3-665D-15BC-1C89C8FDF189}"/>
              </a:ext>
            </a:extLst>
          </p:cNvPr>
          <p:cNvPicPr>
            <a:picLocks noChangeAspect="1"/>
          </p:cNvPicPr>
          <p:nvPr/>
        </p:nvPicPr>
        <p:blipFill>
          <a:blip r:embed="rId6"/>
          <a:stretch>
            <a:fillRect/>
          </a:stretch>
        </p:blipFill>
        <p:spPr>
          <a:xfrm>
            <a:off x="8560436" y="2590800"/>
            <a:ext cx="3021964" cy="1828800"/>
          </a:xfrm>
          <a:prstGeom prst="rect">
            <a:avLst/>
          </a:prstGeom>
        </p:spPr>
      </p:pic>
      <p:pic>
        <p:nvPicPr>
          <p:cNvPr id="64520" name="Picture 8">
            <a:extLst>
              <a:ext uri="{FF2B5EF4-FFF2-40B4-BE49-F238E27FC236}">
                <a16:creationId xmlns:a16="http://schemas.microsoft.com/office/drawing/2014/main" id="{690A65C6-87EA-C4BC-1D9B-19B47EA135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6563" r="36111"/>
          <a:stretch>
            <a:fillRect/>
          </a:stretch>
        </p:blipFill>
        <p:spPr bwMode="auto">
          <a:xfrm>
            <a:off x="9199984" y="4724400"/>
            <a:ext cx="1742867" cy="18288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9D2574D-0E3B-11D1-D743-CFCE1BC80089}"/>
              </a:ext>
            </a:extLst>
          </p:cNvPr>
          <p:cNvPicPr>
            <a:picLocks noChangeAspect="1"/>
          </p:cNvPicPr>
          <p:nvPr/>
        </p:nvPicPr>
        <p:blipFill>
          <a:blip r:embed="rId8"/>
          <a:stretch>
            <a:fillRect/>
          </a:stretch>
        </p:blipFill>
        <p:spPr>
          <a:xfrm>
            <a:off x="5226041" y="4724400"/>
            <a:ext cx="1739918" cy="1828800"/>
          </a:xfrm>
          <a:prstGeom prst="rect">
            <a:avLst/>
          </a:prstGeom>
        </p:spPr>
      </p:pic>
    </p:spTree>
    <p:extLst>
      <p:ext uri="{BB962C8B-B14F-4D97-AF65-F5344CB8AC3E}">
        <p14:creationId xmlns:p14="http://schemas.microsoft.com/office/powerpoint/2010/main" val="4074724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0F4D4-03F3-371D-5DEC-58935FADFE47}"/>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B7938FFA-A8A0-F5C9-295C-205C6F36157B}"/>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48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B488FCB0-2E58-0FEE-BB0D-D250038C397D}"/>
              </a:ext>
            </a:extLst>
          </p:cNvPr>
          <p:cNvSpPr txBox="1">
            <a:spLocks noChangeArrowheads="1"/>
          </p:cNvSpPr>
          <p:nvPr/>
        </p:nvSpPr>
        <p:spPr>
          <a:xfrm>
            <a:off x="2392680" y="1143000"/>
            <a:ext cx="7406640" cy="4648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200" b="1" dirty="0">
                <a:solidFill>
                  <a:srgbClr val="000000"/>
                </a:solidFill>
                <a:latin typeface="Calibri" panose="020F0502020204030204" pitchFamily="34" charset="0"/>
                <a:cs typeface="Calibri" panose="020F0502020204030204" pitchFamily="34" charset="0"/>
              </a:rPr>
              <a:t>Review </a:t>
            </a:r>
          </a:p>
          <a:p>
            <a:pPr marL="914400" lvl="2" indent="-452438" eaLnBrk="1" hangingPunct="1">
              <a:spcBef>
                <a:spcPts val="0"/>
              </a:spcBef>
              <a:spcAft>
                <a:spcPts val="1200"/>
              </a:spcAft>
              <a:buFont typeface="+mj-lt"/>
              <a:buAutoNum type="alphaUcPeriod"/>
              <a:tabLst>
                <a:tab pos="1939925" algn="l"/>
              </a:tabLst>
              <a:defRPr/>
            </a:pPr>
            <a:r>
              <a:rPr lang="en-US" altLang="en-US" sz="32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200" b="1" dirty="0">
                <a:solidFill>
                  <a:srgbClr val="000000"/>
                </a:solidFill>
                <a:latin typeface="Calibri" panose="020F0502020204030204" pitchFamily="34" charset="0"/>
                <a:cs typeface="Calibri" panose="020F0502020204030204" pitchFamily="34" charset="0"/>
              </a:rPr>
              <a:t>Session 47</a:t>
            </a:r>
          </a:p>
          <a:p>
            <a:pPr marL="461963" lvl="1" indent="-461963" eaLnBrk="1" hangingPunct="1">
              <a:spcBef>
                <a:spcPts val="0"/>
              </a:spcBef>
              <a:spcAft>
                <a:spcPts val="1200"/>
              </a:spcAft>
              <a:buFont typeface="+mj-lt"/>
              <a:buAutoNum type="romanUcPeriod"/>
              <a:tabLst>
                <a:tab pos="1939925" algn="l"/>
              </a:tabLst>
              <a:defRPr/>
            </a:pPr>
            <a:r>
              <a:rPr lang="en-US" altLang="en-US" sz="3200" b="1" dirty="0">
                <a:solidFill>
                  <a:srgbClr val="0000CC"/>
                </a:solidFill>
                <a:latin typeface="Calibri" panose="020F0502020204030204" pitchFamily="34" charset="0"/>
                <a:cs typeface="Calibri" panose="020F0502020204030204" pitchFamily="34" charset="0"/>
              </a:rPr>
              <a:t>Faith and Believing – Matthew 9:18-38</a:t>
            </a:r>
          </a:p>
          <a:p>
            <a:pPr marL="914400" lvl="2" indent="-452438" eaLnBrk="1" hangingPunct="1">
              <a:spcBef>
                <a:spcPts val="0"/>
              </a:spcBef>
              <a:spcAft>
                <a:spcPts val="1200"/>
              </a:spcAft>
              <a:buFont typeface="+mj-lt"/>
              <a:buAutoNum type="alphaUcPeriod"/>
              <a:tabLst>
                <a:tab pos="1939925" algn="l"/>
              </a:tabLst>
              <a:defRPr/>
            </a:pPr>
            <a:r>
              <a:rPr lang="en-US" sz="3200" b="1" dirty="0">
                <a:solidFill>
                  <a:srgbClr val="000000"/>
                </a:solidFill>
                <a:latin typeface="Calibri" panose="020F0502020204030204" pitchFamily="34" charset="0"/>
                <a:cs typeface="Calibri" panose="020F0502020204030204" pitchFamily="34" charset="0"/>
              </a:rPr>
              <a:t>General Information </a:t>
            </a:r>
          </a:p>
          <a:p>
            <a:pPr marL="914400" lvl="2" indent="-452438" eaLnBrk="1" hangingPunct="1">
              <a:spcBef>
                <a:spcPts val="0"/>
              </a:spcBef>
              <a:spcAft>
                <a:spcPts val="1200"/>
              </a:spcAft>
              <a:buFont typeface="+mj-lt"/>
              <a:buAutoNum type="alphaUcPeriod"/>
              <a:tabLst>
                <a:tab pos="1939925" algn="l"/>
              </a:tabLst>
              <a:defRPr/>
            </a:pPr>
            <a:r>
              <a:rPr lang="en-US" sz="3200" b="1" u="sng" dirty="0">
                <a:solidFill>
                  <a:srgbClr val="0000CC"/>
                </a:solidFill>
                <a:latin typeface="Calibri" panose="020F0502020204030204" pitchFamily="34" charset="0"/>
                <a:cs typeface="Calibri" panose="020F0502020204030204" pitchFamily="34" charset="0"/>
              </a:rPr>
              <a:t>Matthew 9:18-38</a:t>
            </a:r>
          </a:p>
          <a:p>
            <a:pPr marL="461963" lvl="1" indent="-461963" eaLnBrk="1" hangingPunct="1">
              <a:spcBef>
                <a:spcPts val="0"/>
              </a:spcBef>
              <a:spcAft>
                <a:spcPts val="1200"/>
              </a:spcAft>
              <a:buFont typeface="+mj-lt"/>
              <a:buAutoNum type="romanUcPeriod"/>
              <a:tabLst>
                <a:tab pos="1939925" algn="l"/>
              </a:tabLst>
              <a:defRPr/>
            </a:pPr>
            <a:r>
              <a:rPr lang="en-US" altLang="en-US" sz="3200" b="1" dirty="0">
                <a:solidFill>
                  <a:srgbClr val="000000"/>
                </a:solidFill>
                <a:latin typeface="Calibri" panose="020F0502020204030204" pitchFamily="34" charset="0"/>
                <a:cs typeface="Calibri" panose="020F0502020204030204" pitchFamily="34" charset="0"/>
              </a:rPr>
              <a:t>Concluding </a:t>
            </a:r>
            <a:r>
              <a:rPr lang="en-US" sz="3200" b="1" dirty="0">
                <a:solidFill>
                  <a:srgbClr val="000000"/>
                </a:solidFill>
                <a:latin typeface="Calibri" panose="020F0502020204030204" pitchFamily="34" charset="0"/>
                <a:cs typeface="Calibri" panose="020F0502020204030204" pitchFamily="34" charset="0"/>
              </a:rPr>
              <a:t>Observations</a:t>
            </a:r>
            <a:endParaRPr lang="en-US" altLang="en-US" sz="32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3229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30525-C70C-1F34-F179-AC23090EAFB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EDD5C9F-90D8-CC97-5833-0843B63B7E2F}"/>
              </a:ext>
            </a:extLst>
          </p:cNvPr>
          <p:cNvPicPr>
            <a:picLocks noChangeAspect="1"/>
          </p:cNvPicPr>
          <p:nvPr/>
        </p:nvPicPr>
        <p:blipFill>
          <a:blip r:embed="rId2"/>
          <a:stretch>
            <a:fillRect/>
          </a:stretch>
        </p:blipFill>
        <p:spPr>
          <a:xfrm>
            <a:off x="0" y="0"/>
            <a:ext cx="12192000" cy="6857999"/>
          </a:xfrm>
          <a:prstGeom prst="rect">
            <a:avLst/>
          </a:prstGeom>
        </p:spPr>
      </p:pic>
      <p:sp>
        <p:nvSpPr>
          <p:cNvPr id="68613" name="Text Box 5">
            <a:extLst>
              <a:ext uri="{FF2B5EF4-FFF2-40B4-BE49-F238E27FC236}">
                <a16:creationId xmlns:a16="http://schemas.microsoft.com/office/drawing/2014/main" id="{A9E5E58C-FE3E-30D4-BEC4-FDC3D540DFF3}"/>
              </a:ext>
            </a:extLst>
          </p:cNvPr>
          <p:cNvSpPr txBox="1">
            <a:spLocks noChangeArrowheads="1"/>
          </p:cNvSpPr>
          <p:nvPr/>
        </p:nvSpPr>
        <p:spPr bwMode="auto">
          <a:xfrm>
            <a:off x="609600" y="0"/>
            <a:ext cx="10972800"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ts val="0"/>
              </a:spcBef>
              <a:spcAft>
                <a:spcPts val="1200"/>
              </a:spcAft>
            </a:pPr>
            <a:r>
              <a:rPr lang="en-US" altLang="en-US" sz="3200" b="1" dirty="0">
                <a:solidFill>
                  <a:srgbClr val="0000CC"/>
                </a:solidFill>
                <a:latin typeface="+mn-lt"/>
                <a:cs typeface="+mn-cs"/>
              </a:rPr>
              <a:t>Matthew 9:18</a:t>
            </a:r>
          </a:p>
          <a:p>
            <a:pPr marL="0" marR="0" algn="just">
              <a:spcBef>
                <a:spcPts val="0"/>
              </a:spcBef>
              <a:spcAft>
                <a:spcPts val="0"/>
              </a:spcAft>
            </a:pPr>
            <a:r>
              <a:rPr lang="en-US" sz="2700" b="1" u="none" strike="noStrike" baseline="30000" dirty="0">
                <a:solidFill>
                  <a:srgbClr val="0000CC"/>
                </a:solidFill>
                <a:effectLst/>
                <a:latin typeface="Calibri" panose="020F0502020204030204" pitchFamily="34" charset="0"/>
              </a:rPr>
              <a:t>18</a:t>
            </a:r>
            <a:r>
              <a:rPr lang="en-US" sz="2700" b="1" u="none" strike="noStrike" dirty="0">
                <a:solidFill>
                  <a:srgbClr val="0000CC"/>
                </a:solidFill>
                <a:effectLst/>
                <a:latin typeface="Calibri" panose="020F0502020204030204" pitchFamily="34" charset="0"/>
              </a:rPr>
              <a:t> </a:t>
            </a:r>
            <a:r>
              <a:rPr lang="en-US" sz="2700" b="1" dirty="0">
                <a:solidFill>
                  <a:srgbClr val="0000CC"/>
                </a:solidFill>
                <a:effectLst/>
                <a:latin typeface="Calibri" panose="020F0502020204030204" pitchFamily="34" charset="0"/>
              </a:rPr>
              <a:t>While He was saying these things to them, </a:t>
            </a:r>
            <a:r>
              <a:rPr lang="en-US" sz="2700" i="1" dirty="0">
                <a:effectLst/>
                <a:latin typeface="Calibri" panose="020F0502020204030204" pitchFamily="34" charset="0"/>
              </a:rPr>
              <a:t>(a reference to John’s disciples cf. vv.14-17)</a:t>
            </a:r>
            <a:r>
              <a:rPr lang="en-US" sz="2700" b="1" dirty="0">
                <a:solidFill>
                  <a:srgbClr val="0000CC"/>
                </a:solidFill>
                <a:effectLst/>
                <a:latin typeface="Calibri" panose="020F0502020204030204" pitchFamily="34" charset="0"/>
              </a:rPr>
              <a:t> a </a:t>
            </a:r>
            <a:r>
              <a:rPr lang="en-US" sz="2700" b="1" i="1" dirty="0">
                <a:solidFill>
                  <a:srgbClr val="0000CC"/>
                </a:solidFill>
                <a:effectLst/>
                <a:latin typeface="Calibri" panose="020F0502020204030204" pitchFamily="34" charset="0"/>
              </a:rPr>
              <a:t>synagogue</a:t>
            </a:r>
            <a:r>
              <a:rPr lang="en-US" sz="2700" b="1" dirty="0">
                <a:solidFill>
                  <a:srgbClr val="0000CC"/>
                </a:solidFill>
                <a:effectLst/>
                <a:latin typeface="Calibri" panose="020F0502020204030204" pitchFamily="34" charset="0"/>
              </a:rPr>
              <a:t> official came and bowed down before Him, and said, “My daughter has just died; but come and lay Your hand on her, and she will live.”</a:t>
            </a:r>
          </a:p>
        </p:txBody>
      </p:sp>
      <p:pic>
        <p:nvPicPr>
          <p:cNvPr id="5" name="Picture 4">
            <a:extLst>
              <a:ext uri="{FF2B5EF4-FFF2-40B4-BE49-F238E27FC236}">
                <a16:creationId xmlns:a16="http://schemas.microsoft.com/office/drawing/2014/main" id="{9709BDEF-A733-A517-F8F1-40A45797C20F}"/>
              </a:ext>
            </a:extLst>
          </p:cNvPr>
          <p:cNvPicPr>
            <a:picLocks noChangeAspect="1"/>
          </p:cNvPicPr>
          <p:nvPr/>
        </p:nvPicPr>
        <p:blipFill>
          <a:blip r:embed="rId3"/>
          <a:stretch>
            <a:fillRect/>
          </a:stretch>
        </p:blipFill>
        <p:spPr>
          <a:xfrm>
            <a:off x="4105712" y="2362200"/>
            <a:ext cx="3980577"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2B6AE31A-37BD-7FD2-FC88-0966B288785A}"/>
              </a:ext>
            </a:extLst>
          </p:cNvPr>
          <p:cNvPicPr>
            <a:picLocks noChangeAspect="1"/>
          </p:cNvPicPr>
          <p:nvPr/>
        </p:nvPicPr>
        <p:blipFill>
          <a:blip r:embed="rId4"/>
          <a:stretch>
            <a:fillRect/>
          </a:stretch>
        </p:blipFill>
        <p:spPr>
          <a:xfrm>
            <a:off x="4105712" y="2362200"/>
            <a:ext cx="3980577"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6164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CDAD98-080B-8B8E-7BBA-1AAF8418585D}"/>
              </a:ext>
            </a:extLst>
          </p:cNvPr>
          <p:cNvPicPr>
            <a:picLocks noChangeAspect="1"/>
          </p:cNvPicPr>
          <p:nvPr/>
        </p:nvPicPr>
        <p:blipFill>
          <a:blip r:embed="rId3"/>
          <a:stretch>
            <a:fillRect/>
          </a:stretch>
        </p:blipFill>
        <p:spPr>
          <a:xfrm>
            <a:off x="2907727" y="3048000"/>
            <a:ext cx="6376547" cy="34747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369" name="Picture 9">
            <a:extLst>
              <a:ext uri="{FF2B5EF4-FFF2-40B4-BE49-F238E27FC236}">
                <a16:creationId xmlns:a16="http://schemas.microsoft.com/office/drawing/2014/main" id="{61F20727-8A70-02CB-4BD1-7116BD8548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495" r="28572"/>
          <a:stretch>
            <a:fillRect/>
          </a:stretch>
        </p:blipFill>
        <p:spPr bwMode="auto">
          <a:xfrm>
            <a:off x="4248973" y="3048000"/>
            <a:ext cx="3694054" cy="347472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D3B6BB76-788B-5DC9-DA32-6E5140044994}"/>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48 – </a:t>
            </a:r>
            <a:r>
              <a:rPr lang="en-US" altLang="en-US" sz="1800" b="1" dirty="0">
                <a:solidFill>
                  <a:srgbClr val="000000"/>
                </a:solidFill>
                <a:latin typeface="Calibri" panose="020F0502020204030204" pitchFamily="34" charset="0"/>
                <a:cs typeface="Calibri" panose="020F0502020204030204" pitchFamily="34" charset="0"/>
              </a:rPr>
              <a:t>Faith and Believing</a:t>
            </a:r>
            <a:endParaRPr lang="en-US" altLang="en-US" sz="1800" b="1" dirty="0">
              <a:solidFill>
                <a:srgbClr val="000000"/>
              </a:solidFill>
            </a:endParaRPr>
          </a:p>
        </p:txBody>
      </p:sp>
      <p:sp>
        <p:nvSpPr>
          <p:cNvPr id="3" name="Rectangle 2">
            <a:extLst>
              <a:ext uri="{FF2B5EF4-FFF2-40B4-BE49-F238E27FC236}">
                <a16:creationId xmlns:a16="http://schemas.microsoft.com/office/drawing/2014/main" id="{7410C859-3C6F-9620-6B0F-5B611550CF8C}"/>
              </a:ext>
            </a:extLst>
          </p:cNvPr>
          <p:cNvSpPr txBox="1">
            <a:spLocks noChangeArrowheads="1"/>
          </p:cNvSpPr>
          <p:nvPr/>
        </p:nvSpPr>
        <p:spPr>
          <a:xfrm>
            <a:off x="609600" y="6096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FIRST, THE SYNAGOGUE LEADER COMES</a:t>
            </a:r>
          </a:p>
          <a:p>
            <a:pPr algn="ctr"/>
            <a:r>
              <a:rPr lang="en-US" altLang="en-US" sz="2400" b="1" dirty="0">
                <a:solidFill>
                  <a:srgbClr val="0000CC"/>
                </a:solidFill>
                <a:latin typeface="Calibri" panose="020F0502020204030204" pitchFamily="34" charset="0"/>
                <a:ea typeface="+mn-ea"/>
                <a:cs typeface="Calibri" panose="020F0502020204030204" pitchFamily="34" charset="0"/>
              </a:rPr>
              <a:t>Matthew 9:18</a:t>
            </a:r>
          </a:p>
        </p:txBody>
      </p:sp>
      <p:sp>
        <p:nvSpPr>
          <p:cNvPr id="4" name="Rectangle 16">
            <a:extLst>
              <a:ext uri="{FF2B5EF4-FFF2-40B4-BE49-F238E27FC236}">
                <a16:creationId xmlns:a16="http://schemas.microsoft.com/office/drawing/2014/main" id="{113B7375-C204-9096-491A-96554CCB87DD}"/>
              </a:ext>
            </a:extLst>
          </p:cNvPr>
          <p:cNvSpPr>
            <a:spLocks noChangeArrowheads="1"/>
          </p:cNvSpPr>
          <p:nvPr/>
        </p:nvSpPr>
        <p:spPr bwMode="auto">
          <a:xfrm>
            <a:off x="609600" y="1600200"/>
            <a:ext cx="10972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marL="346075" indent="-346075" algn="just">
              <a:spcBef>
                <a:spcPts val="0"/>
              </a:spcBef>
              <a:spcAft>
                <a:spcPts val="600"/>
              </a:spcAft>
              <a:buFont typeface="Arial" panose="020B0604020202020204" pitchFamily="34" charset="0"/>
              <a:buChar char="•"/>
            </a:pPr>
            <a:r>
              <a:rPr lang="en-US" altLang="en-US" dirty="0">
                <a:latin typeface="+mn-lt"/>
                <a:cs typeface="+mn-cs"/>
              </a:rPr>
              <a:t>The synagogue official (</a:t>
            </a:r>
            <a:r>
              <a:rPr lang="el-GR" altLang="en-US" b="1" dirty="0">
                <a:solidFill>
                  <a:srgbClr val="0000CC"/>
                </a:solidFill>
                <a:latin typeface="Calibri" panose="020F0502020204030204" pitchFamily="34" charset="0"/>
                <a:cs typeface="Calibri" panose="020F0502020204030204" pitchFamily="34" charset="0"/>
              </a:rPr>
              <a:t>ἄρχων</a:t>
            </a:r>
            <a:r>
              <a:rPr lang="en-US" altLang="en-US" b="1" dirty="0">
                <a:solidFill>
                  <a:srgbClr val="0000CC"/>
                </a:solidFill>
                <a:latin typeface="Calibri" panose="020F0502020204030204" pitchFamily="34" charset="0"/>
                <a:cs typeface="Calibri" panose="020F0502020204030204" pitchFamily="34" charset="0"/>
              </a:rPr>
              <a:t> </a:t>
            </a:r>
            <a:r>
              <a:rPr lang="en-US" altLang="en-US" b="1" dirty="0" err="1">
                <a:solidFill>
                  <a:srgbClr val="0000CC"/>
                </a:solidFill>
                <a:latin typeface="Calibri" panose="020F0502020204030204" pitchFamily="34" charset="0"/>
                <a:cs typeface="Calibri" panose="020F0502020204030204" pitchFamily="34" charset="0"/>
              </a:rPr>
              <a:t>árchōn</a:t>
            </a:r>
            <a:r>
              <a:rPr lang="en-US" altLang="en-US" dirty="0">
                <a:latin typeface="+mn-lt"/>
                <a:cs typeface="+mn-cs"/>
              </a:rPr>
              <a:t>), </a:t>
            </a:r>
            <a:r>
              <a:rPr lang="en-US" altLang="en-US" i="1" dirty="0">
                <a:latin typeface="+mn-lt"/>
                <a:cs typeface="+mn-cs"/>
              </a:rPr>
              <a:t>who is very likely the leader at the synagogue in Capernaum</a:t>
            </a:r>
            <a:r>
              <a:rPr lang="en-US" altLang="en-US" dirty="0">
                <a:latin typeface="+mn-lt"/>
                <a:cs typeface="+mn-cs"/>
              </a:rPr>
              <a:t>, comes to Jesus, bowing to Him and asking that Jesus come to raise his daughter from the dead!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3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36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 Box 4">
            <a:extLst>
              <a:ext uri="{FF2B5EF4-FFF2-40B4-BE49-F238E27FC236}">
                <a16:creationId xmlns:a16="http://schemas.microsoft.com/office/drawing/2014/main" id="{E69334EC-9C12-F1F1-788D-1D37C50EB4A6}"/>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48 – </a:t>
            </a:r>
            <a:r>
              <a:rPr lang="en-US" altLang="en-US" sz="1800" b="1" dirty="0">
                <a:solidFill>
                  <a:srgbClr val="000000"/>
                </a:solidFill>
                <a:latin typeface="Calibri" panose="020F0502020204030204" pitchFamily="34" charset="0"/>
                <a:cs typeface="Calibri" panose="020F0502020204030204" pitchFamily="34" charset="0"/>
              </a:rPr>
              <a:t>Faith and Believing</a:t>
            </a:r>
            <a:endParaRPr lang="en-US" altLang="en-US" sz="1800" b="1" dirty="0">
              <a:solidFill>
                <a:srgbClr val="000000"/>
              </a:solidFill>
            </a:endParaRPr>
          </a:p>
        </p:txBody>
      </p:sp>
      <p:sp>
        <p:nvSpPr>
          <p:cNvPr id="7" name="Rectangle 2">
            <a:extLst>
              <a:ext uri="{FF2B5EF4-FFF2-40B4-BE49-F238E27FC236}">
                <a16:creationId xmlns:a16="http://schemas.microsoft.com/office/drawing/2014/main" id="{9EFA06CB-78EA-7E69-3218-3E2A3FA32E5D}"/>
              </a:ext>
            </a:extLst>
          </p:cNvPr>
          <p:cNvSpPr txBox="1">
            <a:spLocks noChangeArrowheads="1"/>
          </p:cNvSpPr>
          <p:nvPr/>
        </p:nvSpPr>
        <p:spPr>
          <a:xfrm>
            <a:off x="609600" y="6096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FIRST, THE SYNAGOGUE LEADER COMES</a:t>
            </a:r>
          </a:p>
          <a:p>
            <a:pPr algn="ctr"/>
            <a:r>
              <a:rPr lang="en-US" altLang="en-US" sz="2400" b="1" dirty="0">
                <a:solidFill>
                  <a:srgbClr val="0000CC"/>
                </a:solidFill>
                <a:latin typeface="Calibri" panose="020F0502020204030204" pitchFamily="34" charset="0"/>
                <a:ea typeface="+mn-ea"/>
                <a:cs typeface="Calibri" panose="020F0502020204030204" pitchFamily="34" charset="0"/>
              </a:rPr>
              <a:t>Matthew 9:18</a:t>
            </a:r>
          </a:p>
        </p:txBody>
      </p:sp>
      <p:sp>
        <p:nvSpPr>
          <p:cNvPr id="8" name="Rectangle 16">
            <a:extLst>
              <a:ext uri="{FF2B5EF4-FFF2-40B4-BE49-F238E27FC236}">
                <a16:creationId xmlns:a16="http://schemas.microsoft.com/office/drawing/2014/main" id="{BF542217-A237-BE4F-1DC5-350048E39FEA}"/>
              </a:ext>
            </a:extLst>
          </p:cNvPr>
          <p:cNvSpPr>
            <a:spLocks noChangeArrowheads="1"/>
          </p:cNvSpPr>
          <p:nvPr/>
        </p:nvSpPr>
        <p:spPr bwMode="auto">
          <a:xfrm>
            <a:off x="609600" y="16002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marL="346075" indent="-346075" algn="just">
              <a:spcBef>
                <a:spcPts val="0"/>
              </a:spcBef>
              <a:spcAft>
                <a:spcPts val="600"/>
              </a:spcAft>
              <a:buFont typeface="Arial" panose="020B0604020202020204" pitchFamily="34" charset="0"/>
              <a:buChar char="•"/>
            </a:pPr>
            <a:r>
              <a:rPr lang="en-US" altLang="en-US" dirty="0">
                <a:latin typeface="+mn-lt"/>
                <a:cs typeface="+mn-cs"/>
              </a:rPr>
              <a:t>This account is also found in Mark 5:22-42 and Luke 8:41-56, where we find that the synagogue official (</a:t>
            </a:r>
            <a:r>
              <a:rPr lang="el-GR" altLang="en-US" dirty="0">
                <a:latin typeface="+mn-lt"/>
                <a:cs typeface="+mn-cs"/>
              </a:rPr>
              <a:t>ἄρχων </a:t>
            </a:r>
            <a:r>
              <a:rPr lang="en-US" altLang="en-US" dirty="0" err="1">
                <a:latin typeface="+mn-lt"/>
                <a:cs typeface="+mn-cs"/>
              </a:rPr>
              <a:t>árchōn</a:t>
            </a:r>
            <a:r>
              <a:rPr lang="en-US" altLang="en-US" dirty="0">
                <a:latin typeface="+mn-lt"/>
                <a:cs typeface="+mn-cs"/>
              </a:rPr>
              <a:t>), is named Jairus, and </a:t>
            </a:r>
            <a:r>
              <a:rPr lang="en-US" altLang="en-US" b="1" i="1" u="sng" dirty="0">
                <a:solidFill>
                  <a:srgbClr val="0000CC"/>
                </a:solidFill>
                <a:latin typeface="Calibri" panose="020F0502020204030204" pitchFamily="34" charset="0"/>
                <a:cs typeface="Calibri" panose="020F0502020204030204" pitchFamily="34" charset="0"/>
              </a:rPr>
              <a:t>HE</a:t>
            </a:r>
            <a:r>
              <a:rPr lang="en-US" altLang="en-US" dirty="0">
                <a:latin typeface="+mn-lt"/>
                <a:cs typeface="+mn-cs"/>
              </a:rPr>
              <a:t> </a:t>
            </a:r>
            <a:r>
              <a:rPr lang="en-US" altLang="en-US" b="1" i="1" u="sng" dirty="0">
                <a:solidFill>
                  <a:srgbClr val="0000CC"/>
                </a:solidFill>
                <a:latin typeface="Calibri" panose="020F0502020204030204" pitchFamily="34" charset="0"/>
                <a:cs typeface="Calibri" panose="020F0502020204030204" pitchFamily="34" charset="0"/>
              </a:rPr>
              <a:t>FIRST CAME TO JESUS ASKING FOR HEALING</a:t>
            </a:r>
            <a:r>
              <a:rPr lang="en-US" altLang="en-US" dirty="0">
                <a:latin typeface="+mn-lt"/>
                <a:cs typeface="+mn-cs"/>
              </a:rPr>
              <a:t>, only later to learn that his daughter had died.   </a:t>
            </a:r>
          </a:p>
        </p:txBody>
      </p:sp>
      <p:pic>
        <p:nvPicPr>
          <p:cNvPr id="2" name="Picture 9">
            <a:extLst>
              <a:ext uri="{FF2B5EF4-FFF2-40B4-BE49-F238E27FC236}">
                <a16:creationId xmlns:a16="http://schemas.microsoft.com/office/drawing/2014/main" id="{C5F454E4-E7F0-98DE-BA89-A0DBDC6AE0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495" r="28572"/>
          <a:stretch>
            <a:fillRect/>
          </a:stretch>
        </p:blipFill>
        <p:spPr bwMode="auto">
          <a:xfrm>
            <a:off x="4248973" y="3200400"/>
            <a:ext cx="3694054" cy="347472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B6274-9DFE-FD58-8439-63F9DBE638D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E94724F-FCBA-44E8-5904-45B3B1C60CBD}"/>
              </a:ext>
            </a:extLst>
          </p:cNvPr>
          <p:cNvPicPr>
            <a:picLocks noChangeAspect="1"/>
          </p:cNvPicPr>
          <p:nvPr/>
        </p:nvPicPr>
        <p:blipFill>
          <a:blip r:embed="rId2"/>
          <a:stretch>
            <a:fillRect/>
          </a:stretch>
        </p:blipFill>
        <p:spPr>
          <a:xfrm>
            <a:off x="0" y="0"/>
            <a:ext cx="12192000" cy="6857999"/>
          </a:xfrm>
          <a:prstGeom prst="rect">
            <a:avLst/>
          </a:prstGeom>
        </p:spPr>
      </p:pic>
      <p:sp>
        <p:nvSpPr>
          <p:cNvPr id="68613" name="Text Box 5">
            <a:extLst>
              <a:ext uri="{FF2B5EF4-FFF2-40B4-BE49-F238E27FC236}">
                <a16:creationId xmlns:a16="http://schemas.microsoft.com/office/drawing/2014/main" id="{DC233A05-9207-62E9-66AC-6E929D40E589}"/>
              </a:ext>
            </a:extLst>
          </p:cNvPr>
          <p:cNvSpPr txBox="1">
            <a:spLocks noChangeArrowheads="1"/>
          </p:cNvSpPr>
          <p:nvPr/>
        </p:nvSpPr>
        <p:spPr bwMode="auto">
          <a:xfrm>
            <a:off x="609600" y="0"/>
            <a:ext cx="10972800" cy="324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ts val="0"/>
              </a:spcBef>
              <a:spcAft>
                <a:spcPts val="1200"/>
              </a:spcAft>
            </a:pPr>
            <a:r>
              <a:rPr lang="en-US" altLang="en-US" sz="3200" b="1" dirty="0">
                <a:solidFill>
                  <a:srgbClr val="0000CC"/>
                </a:solidFill>
                <a:latin typeface="+mn-lt"/>
                <a:cs typeface="+mn-cs"/>
              </a:rPr>
              <a:t>Matthew 9:19-22</a:t>
            </a:r>
          </a:p>
          <a:p>
            <a:pPr marL="0" marR="0" algn="just">
              <a:spcBef>
                <a:spcPts val="0"/>
              </a:spcBef>
              <a:spcAft>
                <a:spcPts val="0"/>
              </a:spcAft>
            </a:pPr>
            <a:r>
              <a:rPr lang="en-US" sz="2700" b="1" dirty="0">
                <a:solidFill>
                  <a:srgbClr val="0000CC"/>
                </a:solidFill>
                <a:latin typeface="Calibri" panose="020F0502020204030204" pitchFamily="34" charset="0"/>
              </a:rPr>
              <a:t>…</a:t>
            </a:r>
            <a:r>
              <a:rPr lang="en-US" sz="2700" b="1" u="none" strike="noStrike" baseline="30000" dirty="0">
                <a:solidFill>
                  <a:srgbClr val="0000CC"/>
                </a:solidFill>
                <a:effectLst/>
                <a:latin typeface="Calibri" panose="020F0502020204030204" pitchFamily="34" charset="0"/>
              </a:rPr>
              <a:t> 19</a:t>
            </a:r>
            <a:r>
              <a:rPr lang="en-US" sz="2700" b="1" u="none" strike="noStrike" dirty="0">
                <a:solidFill>
                  <a:srgbClr val="0000CC"/>
                </a:solidFill>
                <a:effectLst/>
                <a:latin typeface="Calibri" panose="020F0502020204030204" pitchFamily="34" charset="0"/>
              </a:rPr>
              <a:t> </a:t>
            </a:r>
            <a:r>
              <a:rPr lang="en-US" sz="2800" b="1" dirty="0">
                <a:solidFill>
                  <a:srgbClr val="0000CC"/>
                </a:solidFill>
                <a:latin typeface="+mn-lt"/>
                <a:cs typeface="+mn-cs"/>
              </a:rPr>
              <a:t>Jesus</a:t>
            </a:r>
            <a:r>
              <a:rPr lang="en-US" sz="2700" b="1" dirty="0">
                <a:solidFill>
                  <a:srgbClr val="0000CC"/>
                </a:solidFill>
                <a:effectLst/>
                <a:latin typeface="Calibri" panose="020F0502020204030204" pitchFamily="34" charset="0"/>
              </a:rPr>
              <a:t> got up and </a:t>
            </a:r>
            <a:r>
              <a:rPr lang="en-US" sz="2700" b="1" i="1" dirty="0">
                <a:solidFill>
                  <a:srgbClr val="0000CC"/>
                </a:solidFill>
                <a:effectLst/>
                <a:latin typeface="Calibri" panose="020F0502020204030204" pitchFamily="34" charset="0"/>
              </a:rPr>
              <a:t>began</a:t>
            </a:r>
            <a:r>
              <a:rPr lang="en-US" sz="2700" b="1" dirty="0">
                <a:solidFill>
                  <a:srgbClr val="0000CC"/>
                </a:solidFill>
                <a:effectLst/>
                <a:latin typeface="Calibri" panose="020F0502020204030204" pitchFamily="34" charset="0"/>
              </a:rPr>
              <a:t> to follow him, and </a:t>
            </a:r>
            <a:r>
              <a:rPr lang="en-US" sz="2700" b="1" i="1" dirty="0">
                <a:solidFill>
                  <a:srgbClr val="0000CC"/>
                </a:solidFill>
                <a:effectLst/>
                <a:latin typeface="Calibri" panose="020F0502020204030204" pitchFamily="34" charset="0"/>
              </a:rPr>
              <a:t>so did</a:t>
            </a:r>
            <a:r>
              <a:rPr lang="en-US" sz="2700" b="1" dirty="0">
                <a:solidFill>
                  <a:srgbClr val="0000CC"/>
                </a:solidFill>
                <a:effectLst/>
                <a:latin typeface="Calibri" panose="020F0502020204030204" pitchFamily="34" charset="0"/>
              </a:rPr>
              <a:t> His disciples. </a:t>
            </a:r>
            <a:r>
              <a:rPr lang="en-US" sz="2700" b="1" u="none" strike="noStrike" baseline="30000" dirty="0">
                <a:solidFill>
                  <a:srgbClr val="0000CC"/>
                </a:solidFill>
                <a:effectLst/>
                <a:latin typeface="Calibri" panose="020F0502020204030204" pitchFamily="34" charset="0"/>
              </a:rPr>
              <a:t>20</a:t>
            </a:r>
            <a:r>
              <a:rPr lang="en-US" sz="2700" b="1" u="none" strike="noStrike" dirty="0">
                <a:solidFill>
                  <a:srgbClr val="0000CC"/>
                </a:solidFill>
                <a:effectLst/>
                <a:latin typeface="Calibri" panose="020F0502020204030204" pitchFamily="34" charset="0"/>
              </a:rPr>
              <a:t> </a:t>
            </a:r>
            <a:r>
              <a:rPr lang="en-US" sz="2700" b="1" dirty="0">
                <a:solidFill>
                  <a:srgbClr val="0000CC"/>
                </a:solidFill>
                <a:effectLst/>
                <a:latin typeface="Calibri" panose="020F0502020204030204" pitchFamily="34" charset="0"/>
              </a:rPr>
              <a:t>And a woman who had been suffering from a hemorrhage for twelve years, came up behind Him and touched the fringe of His cloak; </a:t>
            </a:r>
            <a:r>
              <a:rPr lang="en-US" sz="2700" b="1" u="none" strike="noStrike" baseline="30000" dirty="0">
                <a:solidFill>
                  <a:srgbClr val="0000CC"/>
                </a:solidFill>
                <a:effectLst/>
                <a:latin typeface="Calibri" panose="020F0502020204030204" pitchFamily="34" charset="0"/>
              </a:rPr>
              <a:t>21</a:t>
            </a:r>
            <a:r>
              <a:rPr lang="en-US" sz="2700" b="1" u="none" strike="noStrike" dirty="0">
                <a:solidFill>
                  <a:srgbClr val="0000CC"/>
                </a:solidFill>
                <a:effectLst/>
                <a:latin typeface="Calibri" panose="020F0502020204030204" pitchFamily="34" charset="0"/>
              </a:rPr>
              <a:t> </a:t>
            </a:r>
            <a:r>
              <a:rPr lang="en-US" sz="2700" b="1" dirty="0">
                <a:solidFill>
                  <a:srgbClr val="0000CC"/>
                </a:solidFill>
                <a:effectLst/>
                <a:latin typeface="Calibri" panose="020F0502020204030204" pitchFamily="34" charset="0"/>
              </a:rPr>
              <a:t>for she was saying to herself, “If I only touch His garment, I will get well.” </a:t>
            </a:r>
            <a:r>
              <a:rPr lang="en-US" sz="2700" b="1" u="none" strike="noStrike" baseline="30000" dirty="0">
                <a:solidFill>
                  <a:srgbClr val="0000CC"/>
                </a:solidFill>
                <a:effectLst/>
                <a:latin typeface="Calibri" panose="020F0502020204030204" pitchFamily="34" charset="0"/>
              </a:rPr>
              <a:t>22</a:t>
            </a:r>
            <a:r>
              <a:rPr lang="en-US" sz="2700" b="1" u="none" strike="noStrike" dirty="0">
                <a:solidFill>
                  <a:srgbClr val="0000CC"/>
                </a:solidFill>
                <a:effectLst/>
                <a:latin typeface="Calibri" panose="020F0502020204030204" pitchFamily="34" charset="0"/>
              </a:rPr>
              <a:t> </a:t>
            </a:r>
            <a:r>
              <a:rPr lang="en-US" sz="2700" b="1" dirty="0">
                <a:solidFill>
                  <a:srgbClr val="0000CC"/>
                </a:solidFill>
                <a:effectLst/>
                <a:latin typeface="Calibri" panose="020F0502020204030204" pitchFamily="34" charset="0"/>
              </a:rPr>
              <a:t>But Jesus turning and seeing her said, “Daughter, take courage; your faith has made you well.” At once the woman was made well…. </a:t>
            </a:r>
          </a:p>
        </p:txBody>
      </p:sp>
      <p:pic>
        <p:nvPicPr>
          <p:cNvPr id="3" name="Picture 2">
            <a:extLst>
              <a:ext uri="{FF2B5EF4-FFF2-40B4-BE49-F238E27FC236}">
                <a16:creationId xmlns:a16="http://schemas.microsoft.com/office/drawing/2014/main" id="{03DF0F60-D488-25F2-8250-085A72FCA442}"/>
              </a:ext>
            </a:extLst>
          </p:cNvPr>
          <p:cNvPicPr>
            <a:picLocks noChangeAspect="1"/>
          </p:cNvPicPr>
          <p:nvPr/>
        </p:nvPicPr>
        <p:blipFill>
          <a:blip r:embed="rId3"/>
          <a:stretch>
            <a:fillRect/>
          </a:stretch>
        </p:blipFill>
        <p:spPr>
          <a:xfrm>
            <a:off x="4714648" y="3169920"/>
            <a:ext cx="2762705"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572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524000" y="685800"/>
            <a:ext cx="9144000" cy="762000"/>
          </a:xfrm>
        </p:spPr>
        <p:txBody>
          <a:bodyPr/>
          <a:lstStyle/>
          <a:p>
            <a:pPr algn="ctr" eaLnBrk="1" hangingPunct="1"/>
            <a:r>
              <a:rPr lang="en-US" altLang="en-US" sz="3600" b="1" dirty="0">
                <a:solidFill>
                  <a:srgbClr val="C00000"/>
                </a:solidFill>
                <a:latin typeface="+mn-lt"/>
              </a:rPr>
              <a:t>OUR PURPOSE, AIM AND OBJECTIVE</a:t>
            </a:r>
          </a:p>
        </p:txBody>
      </p:sp>
      <p:sp>
        <p:nvSpPr>
          <p:cNvPr id="10243" name="Content Placeholder 2"/>
          <p:cNvSpPr>
            <a:spLocks noGrp="1"/>
          </p:cNvSpPr>
          <p:nvPr>
            <p:ph idx="1"/>
          </p:nvPr>
        </p:nvSpPr>
        <p:spPr>
          <a:xfrm>
            <a:off x="3810000" y="2247900"/>
            <a:ext cx="7772400" cy="2362200"/>
          </a:xfrm>
        </p:spPr>
        <p:txBody>
          <a:bodyPr>
            <a:noAutofit/>
          </a:bodyPr>
          <a:lstStyle/>
          <a:p>
            <a:pPr marL="0" indent="0" algn="just" eaLnBrk="1" hangingPunct="1">
              <a:lnSpc>
                <a:spcPct val="100000"/>
              </a:lnSpc>
              <a:spcBef>
                <a:spcPts val="600"/>
              </a:spcBef>
              <a:spcAft>
                <a:spcPts val="600"/>
              </a:spcAft>
              <a:buNone/>
            </a:pPr>
            <a:r>
              <a:rPr lang="en-US" altLang="en-US" sz="3200" b="1" dirty="0">
                <a:cs typeface="Calibri" panose="020F0502020204030204" pitchFamily="34" charset="0"/>
              </a:rPr>
              <a:t>…is to Compare and Contrast </a:t>
            </a:r>
            <a:r>
              <a:rPr lang="en-US" altLang="en-US" sz="3200" b="1" dirty="0">
                <a:solidFill>
                  <a:srgbClr val="0000CC"/>
                </a:solidFill>
              </a:rPr>
              <a:t>Law</a:t>
            </a:r>
            <a:r>
              <a:rPr lang="en-US" altLang="en-US" sz="3200" b="1" dirty="0">
                <a:cs typeface="Calibri" panose="020F0502020204030204" pitchFamily="34" charset="0"/>
              </a:rPr>
              <a:t> and </a:t>
            </a:r>
            <a:r>
              <a:rPr lang="en-US" altLang="en-US" sz="3200" b="1" dirty="0">
                <a:solidFill>
                  <a:srgbClr val="C00000"/>
                </a:solidFill>
                <a:cs typeface="Calibri" panose="020F0502020204030204" pitchFamily="34" charset="0"/>
              </a:rPr>
              <a:t>Grace</a:t>
            </a:r>
            <a:r>
              <a:rPr lang="en-US" altLang="en-US" sz="3200" b="1" dirty="0">
                <a:cs typeface="Calibri" panose="020F0502020204030204" pitchFamily="34" charset="0"/>
              </a:rPr>
              <a:t> so as to properly understand these two important themes and </a:t>
            </a:r>
            <a:r>
              <a:rPr lang="en-US" altLang="en-US" sz="3200" b="1" i="1" dirty="0">
                <a:solidFill>
                  <a:srgbClr val="008000"/>
                </a:solidFill>
                <a:cs typeface="Calibri" panose="020F0502020204030204" pitchFamily="34" charset="0"/>
              </a:rPr>
              <a:t>how they are related to the life of the New Testament Believer</a:t>
            </a:r>
            <a:r>
              <a:rPr lang="en-US" altLang="en-US" sz="3200" b="1" dirty="0">
                <a:cs typeface="Calibri" panose="020F0502020204030204" pitchFamily="34" charset="0"/>
              </a:rPr>
              <a:t>.</a:t>
            </a:r>
          </a:p>
        </p:txBody>
      </p:sp>
      <p:pic>
        <p:nvPicPr>
          <p:cNvPr id="890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2057400"/>
            <a:ext cx="2743201"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245" name="Text Box 4"/>
          <p:cNvSpPr txBox="1">
            <a:spLocks noChangeArrowheads="1"/>
          </p:cNvSpPr>
          <p:nvPr/>
        </p:nvSpPr>
        <p:spPr bwMode="auto">
          <a:xfrm>
            <a:off x="1524000" y="239714"/>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a:t>
            </a:r>
          </a:p>
        </p:txBody>
      </p:sp>
    </p:spTree>
    <p:extLst>
      <p:ext uri="{BB962C8B-B14F-4D97-AF65-F5344CB8AC3E}">
        <p14:creationId xmlns:p14="http://schemas.microsoft.com/office/powerpoint/2010/main" val="3880206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7" name="Picture 9">
            <a:extLst>
              <a:ext uri="{FF2B5EF4-FFF2-40B4-BE49-F238E27FC236}">
                <a16:creationId xmlns:a16="http://schemas.microsoft.com/office/drawing/2014/main" id="{5CB4B48D-EC3F-DA7D-D4EE-D9870D5313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826" r="2374"/>
          <a:stretch>
            <a:fillRect/>
          </a:stretch>
        </p:blipFill>
        <p:spPr bwMode="auto">
          <a:xfrm>
            <a:off x="4209143" y="2971800"/>
            <a:ext cx="3773714" cy="3657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6">
            <a:extLst>
              <a:ext uri="{FF2B5EF4-FFF2-40B4-BE49-F238E27FC236}">
                <a16:creationId xmlns:a16="http://schemas.microsoft.com/office/drawing/2014/main" id="{6EA965CB-9726-01FE-EC03-46FFDCCFE195}"/>
              </a:ext>
            </a:extLst>
          </p:cNvPr>
          <p:cNvSpPr>
            <a:spLocks noChangeArrowheads="1"/>
          </p:cNvSpPr>
          <p:nvPr/>
        </p:nvSpPr>
        <p:spPr bwMode="auto">
          <a:xfrm>
            <a:off x="609600" y="16002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marL="346075" indent="-346075" algn="just">
              <a:spcBef>
                <a:spcPts val="0"/>
              </a:spcBef>
              <a:spcAft>
                <a:spcPts val="600"/>
              </a:spcAft>
              <a:buFont typeface="Arial" panose="020B0604020202020204" pitchFamily="34" charset="0"/>
              <a:buChar char="•"/>
            </a:pPr>
            <a:r>
              <a:rPr lang="en-US" altLang="en-US" dirty="0">
                <a:latin typeface="+mn-lt"/>
                <a:cs typeface="+mn-cs"/>
              </a:rPr>
              <a:t>As Jesus and His disciples are going to Jairus’ house, along with a great  and pressing crowd, a woman who had a chronic flow of blood just touches Jesus’ garment – </a:t>
            </a:r>
            <a:r>
              <a:rPr lang="en-US" altLang="en-US" i="1" dirty="0">
                <a:latin typeface="+mn-lt"/>
                <a:cs typeface="+mn-cs"/>
              </a:rPr>
              <a:t>and Jesus knows it.</a:t>
            </a:r>
          </a:p>
        </p:txBody>
      </p:sp>
      <p:sp>
        <p:nvSpPr>
          <p:cNvPr id="5" name="Text Box 4">
            <a:extLst>
              <a:ext uri="{FF2B5EF4-FFF2-40B4-BE49-F238E27FC236}">
                <a16:creationId xmlns:a16="http://schemas.microsoft.com/office/drawing/2014/main" id="{7F1CE43B-6E75-9C6C-D377-FB491E7E58B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48 – </a:t>
            </a:r>
            <a:r>
              <a:rPr lang="en-US" altLang="en-US" sz="1800" b="1" dirty="0">
                <a:solidFill>
                  <a:srgbClr val="000000"/>
                </a:solidFill>
                <a:latin typeface="Calibri" panose="020F0502020204030204" pitchFamily="34" charset="0"/>
                <a:cs typeface="Calibri" panose="020F0502020204030204" pitchFamily="34" charset="0"/>
              </a:rPr>
              <a:t>Faith and Believing</a:t>
            </a:r>
            <a:endParaRPr lang="en-US" altLang="en-US" sz="1800" b="1" dirty="0">
              <a:solidFill>
                <a:srgbClr val="000000"/>
              </a:solidFill>
            </a:endParaRPr>
          </a:p>
        </p:txBody>
      </p:sp>
      <p:sp>
        <p:nvSpPr>
          <p:cNvPr id="6" name="Rectangle 2">
            <a:extLst>
              <a:ext uri="{FF2B5EF4-FFF2-40B4-BE49-F238E27FC236}">
                <a16:creationId xmlns:a16="http://schemas.microsoft.com/office/drawing/2014/main" id="{CE539C7E-0F3B-8E6D-26FC-879F7A671977}"/>
              </a:ext>
            </a:extLst>
          </p:cNvPr>
          <p:cNvSpPr txBox="1">
            <a:spLocks noChangeArrowheads="1"/>
          </p:cNvSpPr>
          <p:nvPr/>
        </p:nvSpPr>
        <p:spPr>
          <a:xfrm>
            <a:off x="609600" y="6096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AS JESUS AND THE DISCIPLES ARE GOING… </a:t>
            </a:r>
          </a:p>
          <a:p>
            <a:pPr algn="ctr"/>
            <a:r>
              <a:rPr lang="en-US" altLang="en-US" sz="2400" b="1" dirty="0">
                <a:solidFill>
                  <a:srgbClr val="0000CC"/>
                </a:solidFill>
                <a:latin typeface="Calibri" panose="020F0502020204030204" pitchFamily="34" charset="0"/>
                <a:ea typeface="+mn-ea"/>
                <a:cs typeface="Calibri" panose="020F0502020204030204" pitchFamily="34" charset="0"/>
              </a:rPr>
              <a:t>Matthew 9:19-22</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6">
            <a:extLst>
              <a:ext uri="{FF2B5EF4-FFF2-40B4-BE49-F238E27FC236}">
                <a16:creationId xmlns:a16="http://schemas.microsoft.com/office/drawing/2014/main" id="{6EA965CB-9726-01FE-EC03-46FFDCCFE195}"/>
              </a:ext>
            </a:extLst>
          </p:cNvPr>
          <p:cNvSpPr>
            <a:spLocks noChangeArrowheads="1"/>
          </p:cNvSpPr>
          <p:nvPr/>
        </p:nvSpPr>
        <p:spPr bwMode="auto">
          <a:xfrm>
            <a:off x="609600" y="1600200"/>
            <a:ext cx="109728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marL="346075" indent="-346075" algn="just">
              <a:spcBef>
                <a:spcPts val="0"/>
              </a:spcBef>
              <a:spcAft>
                <a:spcPts val="600"/>
              </a:spcAft>
              <a:buFont typeface="Arial" panose="020B0604020202020204" pitchFamily="34" charset="0"/>
              <a:buChar char="•"/>
            </a:pPr>
            <a:r>
              <a:rPr lang="en-US" altLang="en-US" dirty="0">
                <a:latin typeface="+mn-lt"/>
                <a:cs typeface="+mn-cs"/>
              </a:rPr>
              <a:t>She had suffered with this condition for 12 years, but Jesus encourages her, making note that her faith has made her well. (cf. Mark 5:25-34; Luke 8:43-48) </a:t>
            </a:r>
          </a:p>
        </p:txBody>
      </p:sp>
      <p:sp>
        <p:nvSpPr>
          <p:cNvPr id="5" name="Text Box 4">
            <a:extLst>
              <a:ext uri="{FF2B5EF4-FFF2-40B4-BE49-F238E27FC236}">
                <a16:creationId xmlns:a16="http://schemas.microsoft.com/office/drawing/2014/main" id="{7F1CE43B-6E75-9C6C-D377-FB491E7E58B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48 – </a:t>
            </a:r>
            <a:r>
              <a:rPr lang="en-US" altLang="en-US" sz="1800" b="1" dirty="0">
                <a:solidFill>
                  <a:srgbClr val="000000"/>
                </a:solidFill>
                <a:latin typeface="Calibri" panose="020F0502020204030204" pitchFamily="34" charset="0"/>
                <a:cs typeface="Calibri" panose="020F0502020204030204" pitchFamily="34" charset="0"/>
              </a:rPr>
              <a:t>Faith and Believing</a:t>
            </a:r>
            <a:endParaRPr lang="en-US" altLang="en-US" sz="1800" b="1" dirty="0">
              <a:solidFill>
                <a:srgbClr val="000000"/>
              </a:solidFill>
            </a:endParaRPr>
          </a:p>
        </p:txBody>
      </p:sp>
      <p:sp>
        <p:nvSpPr>
          <p:cNvPr id="6" name="Rectangle 2">
            <a:extLst>
              <a:ext uri="{FF2B5EF4-FFF2-40B4-BE49-F238E27FC236}">
                <a16:creationId xmlns:a16="http://schemas.microsoft.com/office/drawing/2014/main" id="{CE539C7E-0F3B-8E6D-26FC-879F7A671977}"/>
              </a:ext>
            </a:extLst>
          </p:cNvPr>
          <p:cNvSpPr txBox="1">
            <a:spLocks noChangeArrowheads="1"/>
          </p:cNvSpPr>
          <p:nvPr/>
        </p:nvSpPr>
        <p:spPr>
          <a:xfrm>
            <a:off x="609600" y="6096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AS JESUS AND THE DISCIPLES ARE GOING… </a:t>
            </a:r>
          </a:p>
          <a:p>
            <a:pPr algn="ctr"/>
            <a:r>
              <a:rPr lang="en-US" altLang="en-US" sz="2400" b="1" dirty="0">
                <a:solidFill>
                  <a:srgbClr val="0000CC"/>
                </a:solidFill>
                <a:latin typeface="Calibri" panose="020F0502020204030204" pitchFamily="34" charset="0"/>
                <a:ea typeface="+mn-ea"/>
                <a:cs typeface="Calibri" panose="020F0502020204030204" pitchFamily="34" charset="0"/>
              </a:rPr>
              <a:t>Matthew 9:19-22</a:t>
            </a:r>
          </a:p>
        </p:txBody>
      </p:sp>
      <p:pic>
        <p:nvPicPr>
          <p:cNvPr id="3" name="Picture 2">
            <a:extLst>
              <a:ext uri="{FF2B5EF4-FFF2-40B4-BE49-F238E27FC236}">
                <a16:creationId xmlns:a16="http://schemas.microsoft.com/office/drawing/2014/main" id="{DC57391C-0063-D2E8-B185-45EB52188041}"/>
              </a:ext>
            </a:extLst>
          </p:cNvPr>
          <p:cNvPicPr>
            <a:picLocks noChangeAspect="1"/>
          </p:cNvPicPr>
          <p:nvPr/>
        </p:nvPicPr>
        <p:blipFill>
          <a:blip r:embed="rId3"/>
          <a:stretch>
            <a:fillRect/>
          </a:stretch>
        </p:blipFill>
        <p:spPr>
          <a:xfrm>
            <a:off x="4194048" y="2971800"/>
            <a:ext cx="3803904" cy="3657600"/>
          </a:xfrm>
          <a:prstGeom prst="rect">
            <a:avLst/>
          </a:prstGeom>
        </p:spPr>
      </p:pic>
    </p:spTree>
    <p:extLst>
      <p:ext uri="{BB962C8B-B14F-4D97-AF65-F5344CB8AC3E}">
        <p14:creationId xmlns:p14="http://schemas.microsoft.com/office/powerpoint/2010/main" val="11475415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9" name="Rectangle 3">
            <a:extLst>
              <a:ext uri="{FF2B5EF4-FFF2-40B4-BE49-F238E27FC236}">
                <a16:creationId xmlns:a16="http://schemas.microsoft.com/office/drawing/2014/main" id="{6F8479F5-230D-1FF7-6C2C-AFABCB9A5406}"/>
              </a:ext>
            </a:extLst>
          </p:cNvPr>
          <p:cNvSpPr>
            <a:spLocks noGrp="1" noChangeArrowheads="1"/>
          </p:cNvSpPr>
          <p:nvPr>
            <p:ph sz="half" idx="1"/>
          </p:nvPr>
        </p:nvSpPr>
        <p:spPr>
          <a:xfrm>
            <a:off x="609600" y="1600200"/>
            <a:ext cx="10972800" cy="1524000"/>
          </a:xfrm>
        </p:spPr>
        <p:txBody>
          <a:bodyPr/>
          <a:lstStyle/>
          <a:p>
            <a:pPr marL="346075" indent="-346075" algn="just" fontAlgn="base">
              <a:lnSpc>
                <a:spcPct val="100000"/>
              </a:lnSpc>
              <a:spcBef>
                <a:spcPts val="0"/>
              </a:spcBef>
              <a:spcAft>
                <a:spcPts val="600"/>
              </a:spcAft>
            </a:pPr>
            <a:r>
              <a:rPr lang="en-US" altLang="en-US" dirty="0"/>
              <a:t>During the delay caused by the woman and the crowd, Jairus’ only daughter has now died – so Jairus’ servants tell him not to bother Jesus. (cf. Mark 5:22-42; Luke 8:41-56)</a:t>
            </a:r>
          </a:p>
        </p:txBody>
      </p:sp>
      <p:pic>
        <p:nvPicPr>
          <p:cNvPr id="19467" name="Picture 11">
            <a:extLst>
              <a:ext uri="{FF2B5EF4-FFF2-40B4-BE49-F238E27FC236}">
                <a16:creationId xmlns:a16="http://schemas.microsoft.com/office/drawing/2014/main" id="{80F4477B-E041-93F6-BC5C-4649447ED5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7829" y="3048000"/>
            <a:ext cx="3396343" cy="3657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5C0A639D-63C8-E395-CBE5-B77850606C6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48 – </a:t>
            </a:r>
            <a:r>
              <a:rPr lang="en-US" altLang="en-US" sz="1800" b="1" dirty="0">
                <a:solidFill>
                  <a:srgbClr val="000000"/>
                </a:solidFill>
                <a:latin typeface="Calibri" panose="020F0502020204030204" pitchFamily="34" charset="0"/>
                <a:cs typeface="Calibri" panose="020F0502020204030204" pitchFamily="34" charset="0"/>
              </a:rPr>
              <a:t>Faith and Believing</a:t>
            </a:r>
            <a:endParaRPr lang="en-US" altLang="en-US" sz="1800" b="1" dirty="0">
              <a:solidFill>
                <a:srgbClr val="000000"/>
              </a:solidFill>
            </a:endParaRPr>
          </a:p>
        </p:txBody>
      </p:sp>
      <p:sp>
        <p:nvSpPr>
          <p:cNvPr id="3" name="Rectangle 2">
            <a:extLst>
              <a:ext uri="{FF2B5EF4-FFF2-40B4-BE49-F238E27FC236}">
                <a16:creationId xmlns:a16="http://schemas.microsoft.com/office/drawing/2014/main" id="{88B4F542-4113-8531-1DA3-5E50F7DECDF2}"/>
              </a:ext>
            </a:extLst>
          </p:cNvPr>
          <p:cNvSpPr txBox="1">
            <a:spLocks noChangeArrowheads="1"/>
          </p:cNvSpPr>
          <p:nvPr/>
        </p:nvSpPr>
        <p:spPr>
          <a:xfrm>
            <a:off x="609600" y="6096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JAIRUS, YOU’RE TOO LATE... </a:t>
            </a:r>
          </a:p>
          <a:p>
            <a:pPr algn="ctr"/>
            <a:r>
              <a:rPr lang="en-US" altLang="en-US" sz="2400" b="1" dirty="0">
                <a:solidFill>
                  <a:srgbClr val="0000CC"/>
                </a:solidFill>
                <a:latin typeface="Calibri" panose="020F0502020204030204" pitchFamily="34" charset="0"/>
                <a:ea typeface="+mn-ea"/>
                <a:cs typeface="Calibri" panose="020F0502020204030204" pitchFamily="34" charset="0"/>
              </a:rPr>
              <a:t>Matthew 9:23-26</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433" name="Picture 9">
            <a:extLst>
              <a:ext uri="{FF2B5EF4-FFF2-40B4-BE49-F238E27FC236}">
                <a16:creationId xmlns:a16="http://schemas.microsoft.com/office/drawing/2014/main" id="{4812C714-8910-16BA-A22E-94B39CB295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247" r="20000" b="18222"/>
          <a:stretch>
            <a:fillRect/>
          </a:stretch>
        </p:blipFill>
        <p:spPr bwMode="auto">
          <a:xfrm>
            <a:off x="4135113" y="2743200"/>
            <a:ext cx="3921775" cy="3657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28CA723A-D7CF-F89F-2400-2BC756148D6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48 – </a:t>
            </a:r>
            <a:r>
              <a:rPr lang="en-US" altLang="en-US" sz="1800" b="1" dirty="0">
                <a:solidFill>
                  <a:srgbClr val="000000"/>
                </a:solidFill>
                <a:latin typeface="Calibri" panose="020F0502020204030204" pitchFamily="34" charset="0"/>
                <a:cs typeface="Calibri" panose="020F0502020204030204" pitchFamily="34" charset="0"/>
              </a:rPr>
              <a:t>Faith and Believing</a:t>
            </a:r>
            <a:endParaRPr lang="en-US" altLang="en-US" sz="1800" b="1" dirty="0">
              <a:solidFill>
                <a:srgbClr val="000000"/>
              </a:solidFill>
            </a:endParaRPr>
          </a:p>
        </p:txBody>
      </p:sp>
      <p:sp>
        <p:nvSpPr>
          <p:cNvPr id="4" name="Rectangle 2">
            <a:extLst>
              <a:ext uri="{FF2B5EF4-FFF2-40B4-BE49-F238E27FC236}">
                <a16:creationId xmlns:a16="http://schemas.microsoft.com/office/drawing/2014/main" id="{088BCD4B-DE3D-4237-4B17-4AC737463B9E}"/>
              </a:ext>
            </a:extLst>
          </p:cNvPr>
          <p:cNvSpPr txBox="1">
            <a:spLocks noChangeArrowheads="1"/>
          </p:cNvSpPr>
          <p:nvPr/>
        </p:nvSpPr>
        <p:spPr>
          <a:xfrm>
            <a:off x="609600" y="6096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JAIRUS, YOU’RE TOO LATE... </a:t>
            </a:r>
          </a:p>
          <a:p>
            <a:pPr algn="ctr"/>
            <a:r>
              <a:rPr lang="en-US" altLang="en-US" sz="2400" b="1" dirty="0">
                <a:solidFill>
                  <a:srgbClr val="0000CC"/>
                </a:solidFill>
                <a:latin typeface="Calibri" panose="020F0502020204030204" pitchFamily="34" charset="0"/>
                <a:ea typeface="+mn-ea"/>
                <a:cs typeface="Calibri" panose="020F0502020204030204" pitchFamily="34" charset="0"/>
              </a:rPr>
              <a:t>Matthew 9:23-26</a:t>
            </a:r>
          </a:p>
        </p:txBody>
      </p:sp>
      <p:sp>
        <p:nvSpPr>
          <p:cNvPr id="5" name="Rectangle 3">
            <a:extLst>
              <a:ext uri="{FF2B5EF4-FFF2-40B4-BE49-F238E27FC236}">
                <a16:creationId xmlns:a16="http://schemas.microsoft.com/office/drawing/2014/main" id="{F04DCF62-5038-1FC9-84F7-D32B3EAD4969}"/>
              </a:ext>
            </a:extLst>
          </p:cNvPr>
          <p:cNvSpPr txBox="1">
            <a:spLocks noChangeArrowheads="1"/>
          </p:cNvSpPr>
          <p:nvPr/>
        </p:nvSpPr>
        <p:spPr>
          <a:xfrm>
            <a:off x="609600" y="1600200"/>
            <a:ext cx="10972800" cy="1524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6075" indent="-346075" algn="just" fontAlgn="base">
              <a:lnSpc>
                <a:spcPct val="100000"/>
              </a:lnSpc>
              <a:spcBef>
                <a:spcPts val="0"/>
              </a:spcBef>
              <a:spcAft>
                <a:spcPts val="600"/>
              </a:spcAft>
            </a:pPr>
            <a:r>
              <a:rPr lang="en-US" altLang="en-US" dirty="0"/>
              <a:t>Jesus, however, assures Jairus that he need not be afraid, but only believe, so they press on to the house.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F09FD-C502-F879-080A-6C2CA8422DF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566EA3B-AEFD-56D4-3D00-59C3AA84FF01}"/>
              </a:ext>
            </a:extLst>
          </p:cNvPr>
          <p:cNvPicPr>
            <a:picLocks noChangeAspect="1"/>
          </p:cNvPicPr>
          <p:nvPr/>
        </p:nvPicPr>
        <p:blipFill>
          <a:blip r:embed="rId2"/>
          <a:stretch>
            <a:fillRect/>
          </a:stretch>
        </p:blipFill>
        <p:spPr>
          <a:xfrm>
            <a:off x="0" y="0"/>
            <a:ext cx="12192000" cy="6857999"/>
          </a:xfrm>
          <a:prstGeom prst="rect">
            <a:avLst/>
          </a:prstGeom>
        </p:spPr>
      </p:pic>
      <p:sp>
        <p:nvSpPr>
          <p:cNvPr id="68613" name="Text Box 5">
            <a:extLst>
              <a:ext uri="{FF2B5EF4-FFF2-40B4-BE49-F238E27FC236}">
                <a16:creationId xmlns:a16="http://schemas.microsoft.com/office/drawing/2014/main" id="{85F3E8F3-6017-64C9-2502-5D1E5BE7CFF5}"/>
              </a:ext>
            </a:extLst>
          </p:cNvPr>
          <p:cNvSpPr txBox="1">
            <a:spLocks noChangeArrowheads="1"/>
          </p:cNvSpPr>
          <p:nvPr/>
        </p:nvSpPr>
        <p:spPr bwMode="auto">
          <a:xfrm>
            <a:off x="609600" y="0"/>
            <a:ext cx="10972800" cy="2816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ts val="0"/>
              </a:spcBef>
              <a:spcAft>
                <a:spcPts val="1200"/>
              </a:spcAft>
            </a:pPr>
            <a:r>
              <a:rPr lang="en-US" altLang="en-US" sz="3200" b="1" dirty="0">
                <a:solidFill>
                  <a:srgbClr val="0000CC"/>
                </a:solidFill>
                <a:latin typeface="+mn-lt"/>
                <a:cs typeface="+mn-cs"/>
              </a:rPr>
              <a:t>Matthew 9:23-26</a:t>
            </a:r>
          </a:p>
          <a:p>
            <a:pPr marL="0" marR="0" algn="just">
              <a:spcBef>
                <a:spcPts val="0"/>
              </a:spcBef>
              <a:spcAft>
                <a:spcPts val="0"/>
              </a:spcAft>
            </a:pPr>
            <a:r>
              <a:rPr lang="en-US" sz="2700" b="1" dirty="0">
                <a:solidFill>
                  <a:srgbClr val="0000CC"/>
                </a:solidFill>
                <a:latin typeface="Calibri" panose="020F0502020204030204" pitchFamily="34" charset="0"/>
              </a:rPr>
              <a:t>…</a:t>
            </a:r>
            <a:r>
              <a:rPr lang="en-US" sz="2700" b="1" u="none" strike="noStrike" baseline="30000" dirty="0">
                <a:solidFill>
                  <a:srgbClr val="0000CC"/>
                </a:solidFill>
                <a:effectLst/>
                <a:latin typeface="Calibri" panose="020F0502020204030204" pitchFamily="34" charset="0"/>
              </a:rPr>
              <a:t> </a:t>
            </a:r>
            <a:r>
              <a:rPr kumimoji="0" lang="en-US" sz="2700" b="1" i="0" u="none" strike="noStrike" kern="1200" cap="none" spc="0" normalizeH="0" baseline="30000" noProof="0" dirty="0">
                <a:ln>
                  <a:noFill/>
                </a:ln>
                <a:solidFill>
                  <a:srgbClr val="0000CC"/>
                </a:solidFill>
                <a:effectLst/>
                <a:uLnTx/>
                <a:uFillTx/>
                <a:latin typeface="Calibri" panose="020F0502020204030204" pitchFamily="34" charset="0"/>
                <a:ea typeface="+mn-ea"/>
                <a:cs typeface="Arial" panose="020B0604020202020204" pitchFamily="34" charset="0"/>
              </a:rPr>
              <a:t>23</a:t>
            </a:r>
            <a:r>
              <a:rPr kumimoji="0" lang="en-US" sz="2700" b="1" i="0" u="none" strike="noStrike" kern="1200" cap="none" spc="0" normalizeH="0" baseline="0" noProof="0" dirty="0">
                <a:ln>
                  <a:noFill/>
                </a:ln>
                <a:solidFill>
                  <a:srgbClr val="0000CC"/>
                </a:solidFill>
                <a:effectLst/>
                <a:uLnTx/>
                <a:uFillTx/>
                <a:latin typeface="Calibri" panose="020F0502020204030204" pitchFamily="34" charset="0"/>
                <a:ea typeface="+mn-ea"/>
                <a:cs typeface="Arial" panose="020B0604020202020204" pitchFamily="34" charset="0"/>
              </a:rPr>
              <a:t> When Jesus came into the official’s house, and saw the flute-players and the crowd in noisy disorder, </a:t>
            </a:r>
            <a:r>
              <a:rPr kumimoji="0" lang="en-US" sz="2700" b="1" i="0" u="none" strike="noStrike" kern="1200" cap="none" spc="0" normalizeH="0" baseline="30000" noProof="0" dirty="0">
                <a:ln>
                  <a:noFill/>
                </a:ln>
                <a:solidFill>
                  <a:srgbClr val="0000CC"/>
                </a:solidFill>
                <a:effectLst/>
                <a:uLnTx/>
                <a:uFillTx/>
                <a:latin typeface="Calibri" panose="020F0502020204030204" pitchFamily="34" charset="0"/>
                <a:ea typeface="+mn-ea"/>
                <a:cs typeface="Arial" panose="020B0604020202020204" pitchFamily="34" charset="0"/>
              </a:rPr>
              <a:t>24</a:t>
            </a:r>
            <a:r>
              <a:rPr kumimoji="0" lang="en-US" sz="2700" b="1" i="0" u="none" strike="noStrike" kern="1200" cap="none" spc="0" normalizeH="0" baseline="0" noProof="0" dirty="0">
                <a:ln>
                  <a:noFill/>
                </a:ln>
                <a:solidFill>
                  <a:srgbClr val="0000CC"/>
                </a:solidFill>
                <a:effectLst/>
                <a:uLnTx/>
                <a:uFillTx/>
                <a:latin typeface="Calibri" panose="020F0502020204030204" pitchFamily="34" charset="0"/>
                <a:ea typeface="+mn-ea"/>
                <a:cs typeface="Arial" panose="020B0604020202020204" pitchFamily="34" charset="0"/>
              </a:rPr>
              <a:t> He said, “Leave; for the girl has not died, but is asleep.” And they </a:t>
            </a:r>
            <a:r>
              <a:rPr kumimoji="0" lang="en-US" sz="2700" b="1" i="1" u="none" strike="noStrike" kern="1200" cap="none" spc="0" normalizeH="0" baseline="0" noProof="0" dirty="0">
                <a:ln>
                  <a:noFill/>
                </a:ln>
                <a:solidFill>
                  <a:srgbClr val="0000CC"/>
                </a:solidFill>
                <a:effectLst/>
                <a:uLnTx/>
                <a:uFillTx/>
                <a:latin typeface="Calibri" panose="020F0502020204030204" pitchFamily="34" charset="0"/>
                <a:ea typeface="+mn-ea"/>
                <a:cs typeface="Arial" panose="020B0604020202020204" pitchFamily="34" charset="0"/>
              </a:rPr>
              <a:t>began</a:t>
            </a:r>
            <a:r>
              <a:rPr kumimoji="0" lang="en-US" sz="2700" b="1" i="0" u="none" strike="noStrike" kern="1200" cap="none" spc="0" normalizeH="0" baseline="0" noProof="0" dirty="0">
                <a:ln>
                  <a:noFill/>
                </a:ln>
                <a:solidFill>
                  <a:srgbClr val="0000CC"/>
                </a:solidFill>
                <a:effectLst/>
                <a:uLnTx/>
                <a:uFillTx/>
                <a:latin typeface="Calibri" panose="020F0502020204030204" pitchFamily="34" charset="0"/>
                <a:ea typeface="+mn-ea"/>
                <a:cs typeface="Arial" panose="020B0604020202020204" pitchFamily="34" charset="0"/>
              </a:rPr>
              <a:t> laughing at Him. </a:t>
            </a:r>
            <a:r>
              <a:rPr kumimoji="0" lang="en-US" sz="2700" b="1" i="0" u="none" strike="noStrike" kern="1200" cap="none" spc="0" normalizeH="0" baseline="30000" noProof="0" dirty="0">
                <a:ln>
                  <a:noFill/>
                </a:ln>
                <a:solidFill>
                  <a:srgbClr val="0000CC"/>
                </a:solidFill>
                <a:effectLst/>
                <a:uLnTx/>
                <a:uFillTx/>
                <a:latin typeface="Calibri" panose="020F0502020204030204" pitchFamily="34" charset="0"/>
                <a:ea typeface="+mn-ea"/>
                <a:cs typeface="Arial" panose="020B0604020202020204" pitchFamily="34" charset="0"/>
              </a:rPr>
              <a:t>25</a:t>
            </a:r>
            <a:r>
              <a:rPr kumimoji="0" lang="en-US" sz="2700" b="1" i="0" u="none" strike="noStrike" kern="1200" cap="none" spc="0" normalizeH="0" baseline="0" noProof="0" dirty="0">
                <a:ln>
                  <a:noFill/>
                </a:ln>
                <a:solidFill>
                  <a:srgbClr val="0000CC"/>
                </a:solidFill>
                <a:effectLst/>
                <a:uLnTx/>
                <a:uFillTx/>
                <a:latin typeface="Calibri" panose="020F0502020204030204" pitchFamily="34" charset="0"/>
                <a:ea typeface="+mn-ea"/>
                <a:cs typeface="Arial" panose="020B0604020202020204" pitchFamily="34" charset="0"/>
              </a:rPr>
              <a:t> But when the crowd had been sent out, He entered and took her by the hand, and the girl got up. </a:t>
            </a:r>
            <a:r>
              <a:rPr kumimoji="0" lang="en-US" sz="2700" b="1" i="0" u="none" strike="noStrike" kern="1200" cap="none" spc="0" normalizeH="0" baseline="30000" noProof="0" dirty="0">
                <a:ln>
                  <a:noFill/>
                </a:ln>
                <a:solidFill>
                  <a:srgbClr val="0000CC"/>
                </a:solidFill>
                <a:effectLst/>
                <a:uLnTx/>
                <a:uFillTx/>
                <a:latin typeface="Calibri" panose="020F0502020204030204" pitchFamily="34" charset="0"/>
                <a:ea typeface="+mn-ea"/>
                <a:cs typeface="Arial" panose="020B0604020202020204" pitchFamily="34" charset="0"/>
              </a:rPr>
              <a:t>26</a:t>
            </a:r>
            <a:r>
              <a:rPr kumimoji="0" lang="en-US" sz="2700" b="1" i="0" u="none" strike="noStrike" kern="1200" cap="none" spc="0" normalizeH="0" baseline="0" noProof="0" dirty="0">
                <a:ln>
                  <a:noFill/>
                </a:ln>
                <a:solidFill>
                  <a:srgbClr val="0000CC"/>
                </a:solidFill>
                <a:effectLst/>
                <a:uLnTx/>
                <a:uFillTx/>
                <a:latin typeface="Calibri" panose="020F0502020204030204" pitchFamily="34" charset="0"/>
                <a:ea typeface="+mn-ea"/>
                <a:cs typeface="Arial" panose="020B0604020202020204" pitchFamily="34" charset="0"/>
              </a:rPr>
              <a:t> This news spread throughout all that land…. </a:t>
            </a:r>
            <a:endParaRPr lang="en-US" sz="2700" b="1" dirty="0">
              <a:solidFill>
                <a:srgbClr val="0000CC"/>
              </a:solidFill>
              <a:effectLst/>
              <a:latin typeface="Calibri" panose="020F0502020204030204" pitchFamily="34" charset="0"/>
            </a:endParaRPr>
          </a:p>
        </p:txBody>
      </p:sp>
      <p:pic>
        <p:nvPicPr>
          <p:cNvPr id="4" name="Picture 3">
            <a:extLst>
              <a:ext uri="{FF2B5EF4-FFF2-40B4-BE49-F238E27FC236}">
                <a16:creationId xmlns:a16="http://schemas.microsoft.com/office/drawing/2014/main" id="{C0CAE617-FD71-C4A0-209F-650AA2E1A00A}"/>
              </a:ext>
            </a:extLst>
          </p:cNvPr>
          <p:cNvPicPr>
            <a:picLocks noChangeAspect="1"/>
          </p:cNvPicPr>
          <p:nvPr/>
        </p:nvPicPr>
        <p:blipFill>
          <a:blip r:embed="rId3"/>
          <a:srcRect t="20000" b="6667"/>
          <a:stretch/>
        </p:blipFill>
        <p:spPr>
          <a:xfrm>
            <a:off x="4225639" y="2804160"/>
            <a:ext cx="3241963" cy="237744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224249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545E80F9-3264-64B9-242F-81047A87E49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48 – </a:t>
            </a:r>
            <a:r>
              <a:rPr lang="en-US" altLang="en-US" sz="1800" b="1" dirty="0">
                <a:solidFill>
                  <a:srgbClr val="000000"/>
                </a:solidFill>
                <a:latin typeface="Calibri" panose="020F0502020204030204" pitchFamily="34" charset="0"/>
                <a:cs typeface="Calibri" panose="020F0502020204030204" pitchFamily="34" charset="0"/>
              </a:rPr>
              <a:t>Faith and Believing</a:t>
            </a:r>
            <a:endParaRPr lang="en-US" altLang="en-US" sz="1800" b="1" dirty="0">
              <a:solidFill>
                <a:srgbClr val="000000"/>
              </a:solidFill>
            </a:endParaRPr>
          </a:p>
        </p:txBody>
      </p:sp>
      <p:sp>
        <p:nvSpPr>
          <p:cNvPr id="3" name="Rectangle 2">
            <a:extLst>
              <a:ext uri="{FF2B5EF4-FFF2-40B4-BE49-F238E27FC236}">
                <a16:creationId xmlns:a16="http://schemas.microsoft.com/office/drawing/2014/main" id="{1D977F58-BCF0-1A5E-2D45-01B0380F0E4A}"/>
              </a:ext>
            </a:extLst>
          </p:cNvPr>
          <p:cNvSpPr txBox="1">
            <a:spLocks noChangeArrowheads="1"/>
          </p:cNvSpPr>
          <p:nvPr/>
        </p:nvSpPr>
        <p:spPr>
          <a:xfrm>
            <a:off x="609600" y="6096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BOO-HOO... </a:t>
            </a:r>
          </a:p>
          <a:p>
            <a:pPr algn="ctr"/>
            <a:r>
              <a:rPr lang="en-US" altLang="en-US" sz="2400" b="1" dirty="0">
                <a:solidFill>
                  <a:srgbClr val="0000CC"/>
                </a:solidFill>
                <a:latin typeface="Calibri" panose="020F0502020204030204" pitchFamily="34" charset="0"/>
                <a:ea typeface="+mn-ea"/>
                <a:cs typeface="Calibri" panose="020F0502020204030204" pitchFamily="34" charset="0"/>
              </a:rPr>
              <a:t>Matthew 9:23-26</a:t>
            </a:r>
          </a:p>
        </p:txBody>
      </p:sp>
      <p:sp>
        <p:nvSpPr>
          <p:cNvPr id="4" name="Rectangle 3">
            <a:extLst>
              <a:ext uri="{FF2B5EF4-FFF2-40B4-BE49-F238E27FC236}">
                <a16:creationId xmlns:a16="http://schemas.microsoft.com/office/drawing/2014/main" id="{4BC29631-012F-7E82-7C3D-F5E336454B3E}"/>
              </a:ext>
            </a:extLst>
          </p:cNvPr>
          <p:cNvSpPr txBox="1">
            <a:spLocks noChangeArrowheads="1"/>
          </p:cNvSpPr>
          <p:nvPr/>
        </p:nvSpPr>
        <p:spPr>
          <a:xfrm>
            <a:off x="609600" y="1600200"/>
            <a:ext cx="10972800" cy="1524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6075" indent="-346075" algn="just" fontAlgn="base">
              <a:lnSpc>
                <a:spcPct val="100000"/>
              </a:lnSpc>
              <a:spcBef>
                <a:spcPts val="0"/>
              </a:spcBef>
              <a:spcAft>
                <a:spcPts val="600"/>
              </a:spcAft>
            </a:pPr>
            <a:r>
              <a:rPr lang="en-US" altLang="en-US" dirty="0"/>
              <a:t>The wailers and flute players for hire are already busy with their mournful noise, . . . </a:t>
            </a:r>
          </a:p>
        </p:txBody>
      </p:sp>
      <p:pic>
        <p:nvPicPr>
          <p:cNvPr id="8" name="Picture 7">
            <a:extLst>
              <a:ext uri="{FF2B5EF4-FFF2-40B4-BE49-F238E27FC236}">
                <a16:creationId xmlns:a16="http://schemas.microsoft.com/office/drawing/2014/main" id="{D226651E-D607-AF9F-97B6-B251D0D00366}"/>
              </a:ext>
            </a:extLst>
          </p:cNvPr>
          <p:cNvPicPr>
            <a:picLocks noChangeAspect="1"/>
          </p:cNvPicPr>
          <p:nvPr/>
        </p:nvPicPr>
        <p:blipFill>
          <a:blip r:embed="rId3"/>
          <a:stretch>
            <a:fillRect/>
          </a:stretch>
        </p:blipFill>
        <p:spPr>
          <a:xfrm>
            <a:off x="2166787" y="2895283"/>
            <a:ext cx="7858425" cy="3657917"/>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Box 4">
            <a:extLst>
              <a:ext uri="{FF2B5EF4-FFF2-40B4-BE49-F238E27FC236}">
                <a16:creationId xmlns:a16="http://schemas.microsoft.com/office/drawing/2014/main" id="{1727DA25-A92E-1D52-7425-0516C253574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48 – </a:t>
            </a:r>
            <a:r>
              <a:rPr lang="en-US" altLang="en-US" sz="1800" b="1" dirty="0">
                <a:solidFill>
                  <a:srgbClr val="000000"/>
                </a:solidFill>
                <a:latin typeface="Calibri" panose="020F0502020204030204" pitchFamily="34" charset="0"/>
                <a:cs typeface="Calibri" panose="020F0502020204030204" pitchFamily="34" charset="0"/>
              </a:rPr>
              <a:t>Faith and Believing</a:t>
            </a:r>
            <a:endParaRPr lang="en-US" altLang="en-US" sz="1800" b="1" dirty="0">
              <a:solidFill>
                <a:srgbClr val="000000"/>
              </a:solidFill>
            </a:endParaRPr>
          </a:p>
        </p:txBody>
      </p:sp>
      <p:sp>
        <p:nvSpPr>
          <p:cNvPr id="4" name="Rectangle 2">
            <a:extLst>
              <a:ext uri="{FF2B5EF4-FFF2-40B4-BE49-F238E27FC236}">
                <a16:creationId xmlns:a16="http://schemas.microsoft.com/office/drawing/2014/main" id="{0D6B5203-D38F-D123-AA8F-17BE06167BE9}"/>
              </a:ext>
            </a:extLst>
          </p:cNvPr>
          <p:cNvSpPr txBox="1">
            <a:spLocks noChangeArrowheads="1"/>
          </p:cNvSpPr>
          <p:nvPr/>
        </p:nvSpPr>
        <p:spPr>
          <a:xfrm>
            <a:off x="609600" y="6096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...HA! HA! HA! </a:t>
            </a:r>
          </a:p>
          <a:p>
            <a:pPr algn="ctr"/>
            <a:r>
              <a:rPr lang="en-US" altLang="en-US" sz="2400" b="1" dirty="0">
                <a:solidFill>
                  <a:srgbClr val="0000CC"/>
                </a:solidFill>
                <a:latin typeface="Calibri" panose="020F0502020204030204" pitchFamily="34" charset="0"/>
                <a:ea typeface="+mn-ea"/>
                <a:cs typeface="Calibri" panose="020F0502020204030204" pitchFamily="34" charset="0"/>
              </a:rPr>
              <a:t>Matthew 9:23-26</a:t>
            </a:r>
          </a:p>
        </p:txBody>
      </p:sp>
      <p:sp>
        <p:nvSpPr>
          <p:cNvPr id="5" name="Rectangle 3">
            <a:extLst>
              <a:ext uri="{FF2B5EF4-FFF2-40B4-BE49-F238E27FC236}">
                <a16:creationId xmlns:a16="http://schemas.microsoft.com/office/drawing/2014/main" id="{602A2B68-8F3A-7CDF-1DF4-1091EFBB86D1}"/>
              </a:ext>
            </a:extLst>
          </p:cNvPr>
          <p:cNvSpPr txBox="1">
            <a:spLocks noChangeArrowheads="1"/>
          </p:cNvSpPr>
          <p:nvPr/>
        </p:nvSpPr>
        <p:spPr>
          <a:xfrm>
            <a:off x="609600" y="1600200"/>
            <a:ext cx="10972800" cy="10972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6075" indent="-346075" algn="just">
              <a:lnSpc>
                <a:spcPct val="100000"/>
              </a:lnSpc>
              <a:spcBef>
                <a:spcPts val="0"/>
              </a:spcBef>
              <a:spcAft>
                <a:spcPts val="600"/>
              </a:spcAft>
            </a:pPr>
            <a:r>
              <a:rPr lang="en-US" altLang="en-US" dirty="0"/>
              <a:t>. . .but when Jesus tells everyone that the girl is just sleeping, ‘Boo-hoo’ turns to ‘Ha! Ha! Ha!’.   </a:t>
            </a:r>
          </a:p>
        </p:txBody>
      </p:sp>
      <p:pic>
        <p:nvPicPr>
          <p:cNvPr id="8" name="Picture 7">
            <a:extLst>
              <a:ext uri="{FF2B5EF4-FFF2-40B4-BE49-F238E27FC236}">
                <a16:creationId xmlns:a16="http://schemas.microsoft.com/office/drawing/2014/main" id="{9510C54A-6380-7594-4D4E-E951C7401528}"/>
              </a:ext>
            </a:extLst>
          </p:cNvPr>
          <p:cNvPicPr>
            <a:picLocks noChangeAspect="1"/>
          </p:cNvPicPr>
          <p:nvPr/>
        </p:nvPicPr>
        <p:blipFill>
          <a:blip r:embed="rId3"/>
          <a:stretch>
            <a:fillRect/>
          </a:stretch>
        </p:blipFill>
        <p:spPr>
          <a:xfrm>
            <a:off x="2575255" y="2870897"/>
            <a:ext cx="7041490" cy="3682303"/>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5476" name="Rectangle 4">
            <a:extLst>
              <a:ext uri="{FF2B5EF4-FFF2-40B4-BE49-F238E27FC236}">
                <a16:creationId xmlns:a16="http://schemas.microsoft.com/office/drawing/2014/main" id="{A453F33B-0D6B-FB6E-9EC3-CB74DDB88C3F}"/>
              </a:ext>
            </a:extLst>
          </p:cNvPr>
          <p:cNvSpPr>
            <a:spLocks noGrp="1" noChangeArrowheads="1"/>
          </p:cNvSpPr>
          <p:nvPr>
            <p:ph sz="half" idx="1"/>
          </p:nvPr>
        </p:nvSpPr>
        <p:spPr>
          <a:xfrm>
            <a:off x="609600" y="1600200"/>
            <a:ext cx="10972800" cy="1371600"/>
          </a:xfrm>
        </p:spPr>
        <p:txBody>
          <a:bodyPr>
            <a:noAutofit/>
          </a:bodyPr>
          <a:lstStyle/>
          <a:p>
            <a:pPr marL="346075" indent="-346075" algn="just" fontAlgn="base">
              <a:lnSpc>
                <a:spcPct val="100000"/>
              </a:lnSpc>
              <a:spcBef>
                <a:spcPts val="0"/>
              </a:spcBef>
              <a:spcAft>
                <a:spcPts val="600"/>
              </a:spcAft>
            </a:pPr>
            <a:r>
              <a:rPr lang="en-US" altLang="en-US" dirty="0"/>
              <a:t>Jesus brings only the girl’s parents, Peter, James, and John into the room, takes her hand, raises her from death, issues a command, and then a charge to get her something to eat. </a:t>
            </a:r>
          </a:p>
        </p:txBody>
      </p:sp>
      <p:sp>
        <p:nvSpPr>
          <p:cNvPr id="3" name="Text Box 4">
            <a:extLst>
              <a:ext uri="{FF2B5EF4-FFF2-40B4-BE49-F238E27FC236}">
                <a16:creationId xmlns:a16="http://schemas.microsoft.com/office/drawing/2014/main" id="{774934AE-3E1D-9D4A-C210-906C042E79B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48 – </a:t>
            </a:r>
            <a:r>
              <a:rPr lang="en-US" altLang="en-US" sz="1800" b="1" dirty="0">
                <a:solidFill>
                  <a:srgbClr val="000000"/>
                </a:solidFill>
                <a:latin typeface="Calibri" panose="020F0502020204030204" pitchFamily="34" charset="0"/>
                <a:cs typeface="Calibri" panose="020F0502020204030204" pitchFamily="34" charset="0"/>
              </a:rPr>
              <a:t>Faith and Believing</a:t>
            </a:r>
            <a:endParaRPr lang="en-US" altLang="en-US" sz="1800" b="1" dirty="0">
              <a:solidFill>
                <a:srgbClr val="000000"/>
              </a:solidFill>
            </a:endParaRPr>
          </a:p>
        </p:txBody>
      </p:sp>
      <p:sp>
        <p:nvSpPr>
          <p:cNvPr id="4" name="Rectangle 2">
            <a:extLst>
              <a:ext uri="{FF2B5EF4-FFF2-40B4-BE49-F238E27FC236}">
                <a16:creationId xmlns:a16="http://schemas.microsoft.com/office/drawing/2014/main" id="{D96EC7E3-B6FD-1887-2474-39BF5DE3D070}"/>
              </a:ext>
            </a:extLst>
          </p:cNvPr>
          <p:cNvSpPr txBox="1">
            <a:spLocks noChangeArrowheads="1"/>
          </p:cNvSpPr>
          <p:nvPr/>
        </p:nvSpPr>
        <p:spPr>
          <a:xfrm>
            <a:off x="609600" y="6096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b="1" dirty="0">
                <a:solidFill>
                  <a:srgbClr val="0000CC"/>
                </a:solidFill>
                <a:latin typeface="Calibri" panose="020F0502020204030204" pitchFamily="34" charset="0"/>
                <a:ea typeface="+mn-ea"/>
                <a:cs typeface="Calibri" panose="020F0502020204030204" pitchFamily="34" charset="0"/>
              </a:rPr>
              <a:t>A PRIVILEGED FEW</a:t>
            </a:r>
            <a:r>
              <a:rPr lang="en-US" altLang="en-US" sz="3500" b="1" dirty="0">
                <a:solidFill>
                  <a:srgbClr val="0000CC"/>
                </a:solidFill>
                <a:latin typeface="Calibri" panose="020F0502020204030204" pitchFamily="34" charset="0"/>
                <a:ea typeface="+mn-ea"/>
                <a:cs typeface="Calibri" panose="020F0502020204030204" pitchFamily="34" charset="0"/>
              </a:rPr>
              <a:t> </a:t>
            </a:r>
          </a:p>
          <a:p>
            <a:pPr algn="ctr"/>
            <a:r>
              <a:rPr lang="en-US" altLang="en-US" sz="2400" b="1" dirty="0">
                <a:solidFill>
                  <a:srgbClr val="0000CC"/>
                </a:solidFill>
                <a:latin typeface="Calibri" panose="020F0502020204030204" pitchFamily="34" charset="0"/>
                <a:ea typeface="+mn-ea"/>
                <a:cs typeface="Calibri" panose="020F0502020204030204" pitchFamily="34" charset="0"/>
              </a:rPr>
              <a:t>Matthew 9:23-26</a:t>
            </a:r>
          </a:p>
        </p:txBody>
      </p:sp>
      <p:pic>
        <p:nvPicPr>
          <p:cNvPr id="5" name="Picture 4">
            <a:extLst>
              <a:ext uri="{FF2B5EF4-FFF2-40B4-BE49-F238E27FC236}">
                <a16:creationId xmlns:a16="http://schemas.microsoft.com/office/drawing/2014/main" id="{BF8634CE-EFFF-5194-7014-F4D897EC6CD6}"/>
              </a:ext>
            </a:extLst>
          </p:cNvPr>
          <p:cNvPicPr>
            <a:picLocks noChangeAspect="1"/>
          </p:cNvPicPr>
          <p:nvPr/>
        </p:nvPicPr>
        <p:blipFill>
          <a:blip r:embed="rId3"/>
          <a:stretch>
            <a:fillRect/>
          </a:stretch>
        </p:blipFill>
        <p:spPr>
          <a:xfrm>
            <a:off x="1790448" y="3023297"/>
            <a:ext cx="8611105" cy="36576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79E959-547C-44A4-D631-01261F562B5D}"/>
              </a:ext>
            </a:extLst>
          </p:cNvPr>
          <p:cNvPicPr>
            <a:picLocks noChangeAspect="1"/>
          </p:cNvPicPr>
          <p:nvPr/>
        </p:nvPicPr>
        <p:blipFill rotWithShape="1">
          <a:blip r:embed="rId3"/>
          <a:srcRect r="51444"/>
          <a:stretch/>
        </p:blipFill>
        <p:spPr>
          <a:xfrm>
            <a:off x="4005410" y="2743200"/>
            <a:ext cx="4181181" cy="3657600"/>
          </a:xfrm>
          <a:prstGeom prst="rect">
            <a:avLst/>
          </a:prstGeom>
        </p:spPr>
      </p:pic>
      <p:sp>
        <p:nvSpPr>
          <p:cNvPr id="3" name="Text Box 4">
            <a:extLst>
              <a:ext uri="{FF2B5EF4-FFF2-40B4-BE49-F238E27FC236}">
                <a16:creationId xmlns:a16="http://schemas.microsoft.com/office/drawing/2014/main" id="{AF919D72-1265-36CA-83F3-7FFC7842D55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48 – </a:t>
            </a:r>
            <a:r>
              <a:rPr lang="en-US" altLang="en-US" sz="1800" b="1" dirty="0">
                <a:solidFill>
                  <a:srgbClr val="000000"/>
                </a:solidFill>
                <a:latin typeface="Calibri" panose="020F0502020204030204" pitchFamily="34" charset="0"/>
                <a:cs typeface="Calibri" panose="020F0502020204030204" pitchFamily="34" charset="0"/>
              </a:rPr>
              <a:t>Faith and Believing</a:t>
            </a:r>
            <a:endParaRPr lang="en-US" altLang="en-US" sz="1800" b="1" dirty="0">
              <a:solidFill>
                <a:srgbClr val="000000"/>
              </a:solidFill>
            </a:endParaRPr>
          </a:p>
        </p:txBody>
      </p:sp>
      <p:sp>
        <p:nvSpPr>
          <p:cNvPr id="4" name="Rectangle 2">
            <a:extLst>
              <a:ext uri="{FF2B5EF4-FFF2-40B4-BE49-F238E27FC236}">
                <a16:creationId xmlns:a16="http://schemas.microsoft.com/office/drawing/2014/main" id="{2DE22939-2B5C-2598-737E-470958B3B017}"/>
              </a:ext>
            </a:extLst>
          </p:cNvPr>
          <p:cNvSpPr txBox="1">
            <a:spLocks noChangeArrowheads="1"/>
          </p:cNvSpPr>
          <p:nvPr/>
        </p:nvSpPr>
        <p:spPr>
          <a:xfrm>
            <a:off x="609600" y="6096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SAY NOTHING! </a:t>
            </a:r>
          </a:p>
          <a:p>
            <a:pPr algn="ctr"/>
            <a:r>
              <a:rPr lang="en-US" altLang="en-US" sz="2400" b="1" dirty="0">
                <a:solidFill>
                  <a:srgbClr val="0000CC"/>
                </a:solidFill>
                <a:latin typeface="Calibri" panose="020F0502020204030204" pitchFamily="34" charset="0"/>
                <a:ea typeface="+mn-ea"/>
                <a:cs typeface="Calibri" panose="020F0502020204030204" pitchFamily="34" charset="0"/>
              </a:rPr>
              <a:t>Matthew 9:23-26</a:t>
            </a:r>
          </a:p>
        </p:txBody>
      </p:sp>
      <p:sp>
        <p:nvSpPr>
          <p:cNvPr id="5" name="Rectangle 3">
            <a:extLst>
              <a:ext uri="{FF2B5EF4-FFF2-40B4-BE49-F238E27FC236}">
                <a16:creationId xmlns:a16="http://schemas.microsoft.com/office/drawing/2014/main" id="{B90254FD-C5BC-7477-8909-FAF0E4D63BCC}"/>
              </a:ext>
            </a:extLst>
          </p:cNvPr>
          <p:cNvSpPr txBox="1">
            <a:spLocks noChangeArrowheads="1"/>
          </p:cNvSpPr>
          <p:nvPr/>
        </p:nvSpPr>
        <p:spPr>
          <a:xfrm>
            <a:off x="609600" y="1600200"/>
            <a:ext cx="10972800" cy="6400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6075" indent="-346075" algn="just">
              <a:lnSpc>
                <a:spcPct val="100000"/>
              </a:lnSpc>
              <a:spcBef>
                <a:spcPts val="0"/>
              </a:spcBef>
              <a:spcAft>
                <a:spcPts val="600"/>
              </a:spcAft>
            </a:pPr>
            <a:r>
              <a:rPr lang="en-US" altLang="en-US" dirty="0"/>
              <a:t>Jesus says to tell no one what happened </a:t>
            </a:r>
            <a:r>
              <a:rPr lang="en-US" dirty="0"/>
              <a:t>(cf. Mark 5:32; Luke 8:56)</a:t>
            </a:r>
            <a:r>
              <a:rPr lang="en-US" altLang="en-US" dirty="0"/>
              <a: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DAAA1-34D3-DDAB-1CD4-2B77FA67041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E590A7F-E97A-36A5-C46E-35CBD8E641C6}"/>
              </a:ext>
            </a:extLst>
          </p:cNvPr>
          <p:cNvPicPr>
            <a:picLocks noChangeAspect="1"/>
          </p:cNvPicPr>
          <p:nvPr/>
        </p:nvPicPr>
        <p:blipFill>
          <a:blip r:embed="rId2"/>
          <a:stretch>
            <a:fillRect/>
          </a:stretch>
        </p:blipFill>
        <p:spPr>
          <a:xfrm>
            <a:off x="0" y="0"/>
            <a:ext cx="12192000" cy="6857999"/>
          </a:xfrm>
          <a:prstGeom prst="rect">
            <a:avLst/>
          </a:prstGeom>
        </p:spPr>
      </p:pic>
      <p:sp>
        <p:nvSpPr>
          <p:cNvPr id="68613" name="Text Box 5">
            <a:extLst>
              <a:ext uri="{FF2B5EF4-FFF2-40B4-BE49-F238E27FC236}">
                <a16:creationId xmlns:a16="http://schemas.microsoft.com/office/drawing/2014/main" id="{93C95E24-7B16-6DD3-CED8-7F79F6DD51CD}"/>
              </a:ext>
            </a:extLst>
          </p:cNvPr>
          <p:cNvSpPr txBox="1">
            <a:spLocks noChangeArrowheads="1"/>
          </p:cNvSpPr>
          <p:nvPr/>
        </p:nvSpPr>
        <p:spPr bwMode="auto">
          <a:xfrm>
            <a:off x="609600" y="0"/>
            <a:ext cx="10972800" cy="406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ts val="0"/>
              </a:spcBef>
              <a:spcAft>
                <a:spcPts val="1200"/>
              </a:spcAft>
            </a:pPr>
            <a:r>
              <a:rPr lang="en-US" altLang="en-US" sz="3200" b="1" dirty="0">
                <a:solidFill>
                  <a:srgbClr val="0000CC"/>
                </a:solidFill>
                <a:latin typeface="+mn-lt"/>
                <a:cs typeface="+mn-cs"/>
              </a:rPr>
              <a:t>Matthew 9:27-31</a:t>
            </a:r>
          </a:p>
          <a:p>
            <a:pPr marL="0" marR="0" algn="just">
              <a:spcBef>
                <a:spcPts val="0"/>
              </a:spcBef>
              <a:spcAft>
                <a:spcPts val="0"/>
              </a:spcAft>
            </a:pPr>
            <a:r>
              <a:rPr lang="en-US" sz="2700" b="1" dirty="0">
                <a:solidFill>
                  <a:srgbClr val="0000CC"/>
                </a:solidFill>
                <a:latin typeface="Calibri" panose="020F0502020204030204" pitchFamily="34" charset="0"/>
              </a:rPr>
              <a:t>...</a:t>
            </a:r>
            <a:r>
              <a:rPr lang="en-US" sz="2700" b="1" dirty="0">
                <a:solidFill>
                  <a:srgbClr val="0000CC"/>
                </a:solidFill>
                <a:effectLst/>
                <a:latin typeface="Calibri" panose="020F0502020204030204" pitchFamily="34" charset="0"/>
              </a:rPr>
              <a:t> </a:t>
            </a:r>
            <a:r>
              <a:rPr lang="en-US" sz="2700" b="1" u="none" strike="noStrike" baseline="30000" dirty="0">
                <a:solidFill>
                  <a:srgbClr val="0000CC"/>
                </a:solidFill>
                <a:effectLst/>
                <a:latin typeface="Calibri" panose="020F0502020204030204" pitchFamily="34" charset="0"/>
              </a:rPr>
              <a:t>27</a:t>
            </a:r>
            <a:r>
              <a:rPr lang="en-US" sz="2700" b="1" u="none" strike="noStrike" dirty="0">
                <a:solidFill>
                  <a:srgbClr val="0000CC"/>
                </a:solidFill>
                <a:effectLst/>
                <a:latin typeface="Calibri" panose="020F0502020204030204" pitchFamily="34" charset="0"/>
              </a:rPr>
              <a:t> </a:t>
            </a:r>
            <a:r>
              <a:rPr lang="en-US" sz="2700" b="1" dirty="0">
                <a:solidFill>
                  <a:srgbClr val="0000CC"/>
                </a:solidFill>
                <a:effectLst/>
                <a:latin typeface="Calibri" panose="020F0502020204030204" pitchFamily="34" charset="0"/>
              </a:rPr>
              <a:t>As Jesus went on from there, two blind men followed Him, crying out, “Have mercy on us, Son of David!” </a:t>
            </a:r>
            <a:r>
              <a:rPr lang="en-US" sz="2700" b="1" u="none" strike="noStrike" baseline="30000" dirty="0">
                <a:solidFill>
                  <a:srgbClr val="0000CC"/>
                </a:solidFill>
                <a:effectLst/>
                <a:latin typeface="Calibri" panose="020F0502020204030204" pitchFamily="34" charset="0"/>
              </a:rPr>
              <a:t>28</a:t>
            </a:r>
            <a:r>
              <a:rPr lang="en-US" sz="2700" b="1" u="none" strike="noStrike" dirty="0">
                <a:solidFill>
                  <a:srgbClr val="0000CC"/>
                </a:solidFill>
                <a:effectLst/>
                <a:latin typeface="Calibri" panose="020F0502020204030204" pitchFamily="34" charset="0"/>
              </a:rPr>
              <a:t> </a:t>
            </a:r>
            <a:r>
              <a:rPr lang="en-US" sz="2700" b="1" u="sng" dirty="0">
                <a:solidFill>
                  <a:srgbClr val="0000CC"/>
                </a:solidFill>
                <a:effectLst/>
                <a:latin typeface="Calibri" panose="020F0502020204030204" pitchFamily="34" charset="0"/>
              </a:rPr>
              <a:t>When He entered the house</a:t>
            </a:r>
            <a:r>
              <a:rPr lang="en-US" sz="2700" b="1" dirty="0">
                <a:solidFill>
                  <a:srgbClr val="0000CC"/>
                </a:solidFill>
                <a:effectLst/>
                <a:latin typeface="Calibri" panose="020F0502020204030204" pitchFamily="34" charset="0"/>
              </a:rPr>
              <a:t>, the blind men came up to Him, and Jesus said to them, “Do you believe that I am able to do this?” They said to Him, “Yes, Lord.” </a:t>
            </a:r>
            <a:r>
              <a:rPr lang="en-US" sz="2700" b="1" u="none" strike="noStrike" baseline="30000" dirty="0">
                <a:solidFill>
                  <a:srgbClr val="0000CC"/>
                </a:solidFill>
                <a:effectLst/>
                <a:latin typeface="Calibri" panose="020F0502020204030204" pitchFamily="34" charset="0"/>
              </a:rPr>
              <a:t>29</a:t>
            </a:r>
            <a:r>
              <a:rPr lang="en-US" sz="2700" b="1" u="none" strike="noStrike" dirty="0">
                <a:solidFill>
                  <a:srgbClr val="0000CC"/>
                </a:solidFill>
                <a:effectLst/>
                <a:latin typeface="Calibri" panose="020F0502020204030204" pitchFamily="34" charset="0"/>
              </a:rPr>
              <a:t> </a:t>
            </a:r>
            <a:r>
              <a:rPr lang="en-US" sz="2700" b="1" dirty="0">
                <a:solidFill>
                  <a:srgbClr val="0000CC"/>
                </a:solidFill>
                <a:effectLst/>
                <a:latin typeface="Calibri" panose="020F0502020204030204" pitchFamily="34" charset="0"/>
              </a:rPr>
              <a:t>Then He touched their eyes, saying, “It shall be done to you according to your faith.” </a:t>
            </a:r>
            <a:r>
              <a:rPr lang="en-US" sz="2700" b="1" u="none" strike="noStrike" baseline="30000" dirty="0">
                <a:solidFill>
                  <a:srgbClr val="0000CC"/>
                </a:solidFill>
                <a:effectLst/>
                <a:latin typeface="Calibri" panose="020F0502020204030204" pitchFamily="34" charset="0"/>
              </a:rPr>
              <a:t>30</a:t>
            </a:r>
            <a:r>
              <a:rPr lang="en-US" sz="2700" b="1" u="none" strike="noStrike" dirty="0">
                <a:solidFill>
                  <a:srgbClr val="0000CC"/>
                </a:solidFill>
                <a:effectLst/>
                <a:latin typeface="Calibri" panose="020F0502020204030204" pitchFamily="34" charset="0"/>
              </a:rPr>
              <a:t> </a:t>
            </a:r>
            <a:r>
              <a:rPr lang="en-US" sz="2700" b="1" dirty="0">
                <a:solidFill>
                  <a:srgbClr val="0000CC"/>
                </a:solidFill>
                <a:effectLst/>
                <a:latin typeface="Calibri" panose="020F0502020204030204" pitchFamily="34" charset="0"/>
              </a:rPr>
              <a:t>And their eyes were opened. And Jesus sternly warned them: “See that no one knows </a:t>
            </a:r>
            <a:r>
              <a:rPr lang="en-US" sz="2700" b="1" i="1" dirty="0">
                <a:solidFill>
                  <a:srgbClr val="0000CC"/>
                </a:solidFill>
                <a:effectLst/>
                <a:latin typeface="Calibri" panose="020F0502020204030204" pitchFamily="34" charset="0"/>
              </a:rPr>
              <a:t>about this!</a:t>
            </a:r>
            <a:r>
              <a:rPr lang="en-US" sz="2700" b="1" dirty="0">
                <a:solidFill>
                  <a:srgbClr val="0000CC"/>
                </a:solidFill>
                <a:effectLst/>
                <a:latin typeface="Calibri" panose="020F0502020204030204" pitchFamily="34" charset="0"/>
              </a:rPr>
              <a:t>” </a:t>
            </a:r>
            <a:r>
              <a:rPr lang="en-US" sz="2700" b="1" u="none" strike="noStrike" baseline="30000" dirty="0">
                <a:solidFill>
                  <a:srgbClr val="0000CC"/>
                </a:solidFill>
                <a:effectLst/>
                <a:latin typeface="Calibri" panose="020F0502020204030204" pitchFamily="34" charset="0"/>
              </a:rPr>
              <a:t>31</a:t>
            </a:r>
            <a:r>
              <a:rPr lang="en-US" sz="2700" b="1" u="none" strike="noStrike" dirty="0">
                <a:solidFill>
                  <a:srgbClr val="0000CC"/>
                </a:solidFill>
                <a:effectLst/>
                <a:latin typeface="Calibri" panose="020F0502020204030204" pitchFamily="34" charset="0"/>
              </a:rPr>
              <a:t> </a:t>
            </a:r>
            <a:r>
              <a:rPr lang="en-US" sz="2700" b="1" dirty="0">
                <a:solidFill>
                  <a:srgbClr val="0000CC"/>
                </a:solidFill>
                <a:effectLst/>
                <a:latin typeface="Calibri" panose="020F0502020204030204" pitchFamily="34" charset="0"/>
              </a:rPr>
              <a:t>But they went out and spread the news about Him throughout all that land.” . . .</a:t>
            </a:r>
          </a:p>
        </p:txBody>
      </p:sp>
    </p:spTree>
    <p:extLst>
      <p:ext uri="{BB962C8B-B14F-4D97-AF65-F5344CB8AC3E}">
        <p14:creationId xmlns:p14="http://schemas.microsoft.com/office/powerpoint/2010/main" val="3581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895601" y="1542396"/>
            <a:ext cx="8686800" cy="3539430"/>
          </a:xfrm>
          <a:prstGeom prst="rect">
            <a:avLst/>
          </a:prstGeom>
          <a:noFill/>
          <a:ln>
            <a:noFill/>
          </a:ln>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It is because Reformed theology has kept us Gentiles under the Law,—if not as a means of righteousness, then as “a rule of life,” that all the trouble has arisen.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The Law is no more a rule of life than it is a means of righteousness.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Walking in the Spirit has now taken the place of walking by ordinances. </a:t>
            </a:r>
            <a:r>
              <a:rPr kumimoji="0" lang="en-US" sz="2800" b="1" i="1" u="none" strike="noStrike" kern="1200" cap="none" spc="0" normalizeH="0" baseline="0" noProof="0" dirty="0">
                <a:ln>
                  <a:noFill/>
                </a:ln>
                <a:solidFill>
                  <a:srgbClr val="CC00FF"/>
                </a:solidFill>
                <a:effectLst/>
                <a:uLnTx/>
                <a:uFillTx/>
                <a:latin typeface="Calibri" panose="020F0502020204030204" pitchFamily="34" charset="0"/>
                <a:ea typeface="+mn-ea"/>
                <a:cs typeface="Calibri" panose="020F0502020204030204" pitchFamily="34" charset="0"/>
              </a:rPr>
              <a:t>God has another principle under which He has put his saints: “Ye are not under law, but, under grace! (Rom. 6:14)</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(italics mine)</a:t>
            </a:r>
          </a:p>
        </p:txBody>
      </p:sp>
      <p:sp>
        <p:nvSpPr>
          <p:cNvPr id="2" name="Rectangle 1">
            <a:extLst>
              <a:ext uri="{FF2B5EF4-FFF2-40B4-BE49-F238E27FC236}">
                <a16:creationId xmlns:a16="http://schemas.microsoft.com/office/drawing/2014/main" id="{A634B74D-66F4-476B-A1C7-9EEF14FD73AD}"/>
              </a:ext>
            </a:extLst>
          </p:cNvPr>
          <p:cNvSpPr/>
          <p:nvPr/>
        </p:nvSpPr>
        <p:spPr>
          <a:xfrm>
            <a:off x="1952625" y="228601"/>
            <a:ext cx="8286750" cy="126188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William R. Newell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Romans Verse-by-Verse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 274).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Grand Rapids, MI: Christian Classics Ethereal Library.</a:t>
            </a:r>
          </a:p>
        </p:txBody>
      </p:sp>
      <p:pic>
        <p:nvPicPr>
          <p:cNvPr id="4" name="Picture 3">
            <a:extLst>
              <a:ext uri="{FF2B5EF4-FFF2-40B4-BE49-F238E27FC236}">
                <a16:creationId xmlns:a16="http://schemas.microsoft.com/office/drawing/2014/main" id="{0B270E57-4D9A-4DEA-BC5C-A79F85DB96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1676400"/>
            <a:ext cx="1894789" cy="2743200"/>
          </a:xfrm>
          <a:prstGeom prst="rect">
            <a:avLst/>
          </a:prstGeom>
        </p:spPr>
      </p:pic>
      <p:sp>
        <p:nvSpPr>
          <p:cNvPr id="3" name="Rectangle 2">
            <a:extLst>
              <a:ext uri="{FF2B5EF4-FFF2-40B4-BE49-F238E27FC236}">
                <a16:creationId xmlns:a16="http://schemas.microsoft.com/office/drawing/2014/main" id="{33853642-A630-4A84-ACDC-B8FA91DD4EA7}"/>
              </a:ext>
            </a:extLst>
          </p:cNvPr>
          <p:cNvSpPr/>
          <p:nvPr/>
        </p:nvSpPr>
        <p:spPr>
          <a:xfrm>
            <a:off x="2019300" y="6400800"/>
            <a:ext cx="8153400"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PDF Download Here</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https://archive.org/details/Romans_Verse_By_Verse-NewellWR</a:t>
            </a:r>
          </a:p>
        </p:txBody>
      </p:sp>
    </p:spTree>
    <p:extLst>
      <p:ext uri="{BB962C8B-B14F-4D97-AF65-F5344CB8AC3E}">
        <p14:creationId xmlns:p14="http://schemas.microsoft.com/office/powerpoint/2010/main" val="16849674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535AE573-A09C-BABC-CC49-9DA937CBAC83}"/>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48 – </a:t>
            </a:r>
            <a:r>
              <a:rPr lang="en-US" altLang="en-US" sz="1800" b="1" dirty="0">
                <a:solidFill>
                  <a:srgbClr val="000000"/>
                </a:solidFill>
                <a:latin typeface="Calibri" panose="020F0502020204030204" pitchFamily="34" charset="0"/>
                <a:cs typeface="Calibri" panose="020F0502020204030204" pitchFamily="34" charset="0"/>
              </a:rPr>
              <a:t>Faith and Believing</a:t>
            </a:r>
            <a:endParaRPr lang="en-US" altLang="en-US" sz="1800" b="1" dirty="0">
              <a:solidFill>
                <a:srgbClr val="000000"/>
              </a:solidFill>
            </a:endParaRPr>
          </a:p>
        </p:txBody>
      </p:sp>
      <p:sp>
        <p:nvSpPr>
          <p:cNvPr id="3" name="Rectangle 2">
            <a:extLst>
              <a:ext uri="{FF2B5EF4-FFF2-40B4-BE49-F238E27FC236}">
                <a16:creationId xmlns:a16="http://schemas.microsoft.com/office/drawing/2014/main" id="{ED72EA30-AF9E-4367-CDD4-B7FD68FA2E80}"/>
              </a:ext>
            </a:extLst>
          </p:cNvPr>
          <p:cNvSpPr txBox="1">
            <a:spLocks noChangeArrowheads="1"/>
          </p:cNvSpPr>
          <p:nvPr/>
        </p:nvSpPr>
        <p:spPr>
          <a:xfrm>
            <a:off x="609600" y="6096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TWO BLIND MEN SEE</a:t>
            </a:r>
          </a:p>
          <a:p>
            <a:pPr algn="ctr"/>
            <a:r>
              <a:rPr lang="en-US" altLang="en-US" sz="2400" b="1" dirty="0">
                <a:solidFill>
                  <a:srgbClr val="0000CC"/>
                </a:solidFill>
                <a:latin typeface="Calibri" panose="020F0502020204030204" pitchFamily="34" charset="0"/>
                <a:ea typeface="+mn-ea"/>
                <a:cs typeface="Calibri" panose="020F0502020204030204" pitchFamily="34" charset="0"/>
              </a:rPr>
              <a:t>Matthew 9:27-31</a:t>
            </a:r>
          </a:p>
        </p:txBody>
      </p:sp>
      <p:sp>
        <p:nvSpPr>
          <p:cNvPr id="4" name="Rectangle 3">
            <a:extLst>
              <a:ext uri="{FF2B5EF4-FFF2-40B4-BE49-F238E27FC236}">
                <a16:creationId xmlns:a16="http://schemas.microsoft.com/office/drawing/2014/main" id="{1BC8EABF-B8C8-499E-CA2C-28B5146FA793}"/>
              </a:ext>
            </a:extLst>
          </p:cNvPr>
          <p:cNvSpPr txBox="1">
            <a:spLocks noChangeArrowheads="1"/>
          </p:cNvSpPr>
          <p:nvPr/>
        </p:nvSpPr>
        <p:spPr>
          <a:xfrm>
            <a:off x="609600" y="1600200"/>
            <a:ext cx="10972800" cy="10972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6075" indent="-346075" algn="just">
              <a:lnSpc>
                <a:spcPct val="100000"/>
              </a:lnSpc>
              <a:spcBef>
                <a:spcPts val="0"/>
              </a:spcBef>
              <a:spcAft>
                <a:spcPts val="600"/>
              </a:spcAft>
            </a:pPr>
            <a:r>
              <a:rPr lang="en-US" altLang="en-US" dirty="0"/>
              <a:t>Two blind men approach Jesus, begging for him to have mercy, calling Him the ‘Son of David’, a term for the Messiah.  </a:t>
            </a:r>
          </a:p>
        </p:txBody>
      </p:sp>
      <p:pic>
        <p:nvPicPr>
          <p:cNvPr id="5" name="Picture 4">
            <a:extLst>
              <a:ext uri="{FF2B5EF4-FFF2-40B4-BE49-F238E27FC236}">
                <a16:creationId xmlns:a16="http://schemas.microsoft.com/office/drawing/2014/main" id="{17538BCC-26BE-9501-5DF8-EC043ABD06EE}"/>
              </a:ext>
            </a:extLst>
          </p:cNvPr>
          <p:cNvPicPr>
            <a:picLocks noChangeAspect="1"/>
          </p:cNvPicPr>
          <p:nvPr/>
        </p:nvPicPr>
        <p:blipFill>
          <a:blip r:embed="rId3"/>
          <a:stretch>
            <a:fillRect/>
          </a:stretch>
        </p:blipFill>
        <p:spPr>
          <a:xfrm>
            <a:off x="3657600" y="2667000"/>
            <a:ext cx="4876800" cy="3657600"/>
          </a:xfrm>
          <a:prstGeom prst="rect">
            <a:avLst/>
          </a:prstGeom>
          <a:ln>
            <a:solidFill>
              <a:schemeClr val="tx1"/>
            </a:solid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8" name="Rectangle 4">
            <a:extLst>
              <a:ext uri="{FF2B5EF4-FFF2-40B4-BE49-F238E27FC236}">
                <a16:creationId xmlns:a16="http://schemas.microsoft.com/office/drawing/2014/main" id="{157D5D62-FA2D-64DC-3EE6-EB5D31D47FAD}"/>
              </a:ext>
            </a:extLst>
          </p:cNvPr>
          <p:cNvSpPr>
            <a:spLocks noGrp="1" noChangeArrowheads="1"/>
          </p:cNvSpPr>
          <p:nvPr>
            <p:ph sz="half" idx="1"/>
          </p:nvPr>
        </p:nvSpPr>
        <p:spPr>
          <a:xfrm>
            <a:off x="609600" y="1600200"/>
            <a:ext cx="10972799" cy="1143000"/>
          </a:xfrm>
        </p:spPr>
        <p:txBody>
          <a:bodyPr/>
          <a:lstStyle/>
          <a:p>
            <a:pPr marL="346075" indent="-346075" algn="just" fontAlgn="base">
              <a:lnSpc>
                <a:spcPct val="100000"/>
              </a:lnSpc>
              <a:spcBef>
                <a:spcPts val="0"/>
              </a:spcBef>
              <a:spcAft>
                <a:spcPts val="600"/>
              </a:spcAft>
            </a:pPr>
            <a:r>
              <a:rPr lang="en-US" altLang="en-US" dirty="0"/>
              <a:t>Jesus asks these two if they believe that He can restore their sight, and they responded, “Yes, Lord”, so for their faith He healed them.</a:t>
            </a:r>
          </a:p>
        </p:txBody>
      </p:sp>
      <p:sp>
        <p:nvSpPr>
          <p:cNvPr id="4" name="Text Box 4">
            <a:extLst>
              <a:ext uri="{FF2B5EF4-FFF2-40B4-BE49-F238E27FC236}">
                <a16:creationId xmlns:a16="http://schemas.microsoft.com/office/drawing/2014/main" id="{9B39F615-0464-D06C-2B10-A2688E85A72B}"/>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48 – </a:t>
            </a:r>
            <a:r>
              <a:rPr lang="en-US" altLang="en-US" sz="1800" b="1" dirty="0">
                <a:solidFill>
                  <a:srgbClr val="000000"/>
                </a:solidFill>
                <a:latin typeface="Calibri" panose="020F0502020204030204" pitchFamily="34" charset="0"/>
                <a:cs typeface="Calibri" panose="020F0502020204030204" pitchFamily="34" charset="0"/>
              </a:rPr>
              <a:t>Faith and Believing</a:t>
            </a:r>
            <a:endParaRPr lang="en-US" altLang="en-US" sz="1800" b="1" dirty="0">
              <a:solidFill>
                <a:srgbClr val="000000"/>
              </a:solidFill>
            </a:endParaRPr>
          </a:p>
        </p:txBody>
      </p:sp>
      <p:sp>
        <p:nvSpPr>
          <p:cNvPr id="5" name="Rectangle 2">
            <a:extLst>
              <a:ext uri="{FF2B5EF4-FFF2-40B4-BE49-F238E27FC236}">
                <a16:creationId xmlns:a16="http://schemas.microsoft.com/office/drawing/2014/main" id="{F2F8E5AB-9F26-A9FF-43EC-A9F5E5A2C4E3}"/>
              </a:ext>
            </a:extLst>
          </p:cNvPr>
          <p:cNvSpPr txBox="1">
            <a:spLocks noChangeArrowheads="1"/>
          </p:cNvSpPr>
          <p:nvPr/>
        </p:nvSpPr>
        <p:spPr>
          <a:xfrm>
            <a:off x="609600" y="6096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TWO BLIND MEN SEE</a:t>
            </a:r>
          </a:p>
          <a:p>
            <a:pPr algn="ctr"/>
            <a:r>
              <a:rPr lang="en-US" altLang="en-US" sz="2400" b="1" dirty="0">
                <a:solidFill>
                  <a:srgbClr val="0000CC"/>
                </a:solidFill>
                <a:latin typeface="Calibri" panose="020F0502020204030204" pitchFamily="34" charset="0"/>
                <a:ea typeface="+mn-ea"/>
                <a:cs typeface="Calibri" panose="020F0502020204030204" pitchFamily="34" charset="0"/>
              </a:rPr>
              <a:t>Matthew 9:27-31</a:t>
            </a:r>
          </a:p>
        </p:txBody>
      </p:sp>
      <p:pic>
        <p:nvPicPr>
          <p:cNvPr id="2" name="Picture 1">
            <a:extLst>
              <a:ext uri="{FF2B5EF4-FFF2-40B4-BE49-F238E27FC236}">
                <a16:creationId xmlns:a16="http://schemas.microsoft.com/office/drawing/2014/main" id="{376CB1A9-C678-0E5A-B281-50143C301A64}"/>
              </a:ext>
            </a:extLst>
          </p:cNvPr>
          <p:cNvPicPr>
            <a:picLocks noChangeAspect="1"/>
          </p:cNvPicPr>
          <p:nvPr/>
        </p:nvPicPr>
        <p:blipFill>
          <a:blip r:embed="rId3"/>
          <a:stretch>
            <a:fillRect/>
          </a:stretch>
        </p:blipFill>
        <p:spPr>
          <a:xfrm>
            <a:off x="3657600" y="2667000"/>
            <a:ext cx="4876800" cy="3657600"/>
          </a:xfrm>
          <a:prstGeom prst="rect">
            <a:avLst/>
          </a:prstGeom>
          <a:ln>
            <a:solidFill>
              <a:schemeClr val="tx1"/>
            </a:solid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9B39F615-0464-D06C-2B10-A2688E85A72B}"/>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48 – </a:t>
            </a:r>
            <a:r>
              <a:rPr lang="en-US" altLang="en-US" sz="1800" b="1" dirty="0">
                <a:solidFill>
                  <a:srgbClr val="000000"/>
                </a:solidFill>
                <a:latin typeface="Calibri" panose="020F0502020204030204" pitchFamily="34" charset="0"/>
                <a:cs typeface="Calibri" panose="020F0502020204030204" pitchFamily="34" charset="0"/>
              </a:rPr>
              <a:t>Faith and Believing</a:t>
            </a:r>
            <a:endParaRPr lang="en-US" altLang="en-US" sz="1800" b="1" dirty="0">
              <a:solidFill>
                <a:srgbClr val="000000"/>
              </a:solidFill>
            </a:endParaRPr>
          </a:p>
        </p:txBody>
      </p:sp>
      <p:sp>
        <p:nvSpPr>
          <p:cNvPr id="5" name="Rectangle 2">
            <a:extLst>
              <a:ext uri="{FF2B5EF4-FFF2-40B4-BE49-F238E27FC236}">
                <a16:creationId xmlns:a16="http://schemas.microsoft.com/office/drawing/2014/main" id="{F2F8E5AB-9F26-A9FF-43EC-A9F5E5A2C4E3}"/>
              </a:ext>
            </a:extLst>
          </p:cNvPr>
          <p:cNvSpPr txBox="1">
            <a:spLocks noChangeArrowheads="1"/>
          </p:cNvSpPr>
          <p:nvPr/>
        </p:nvSpPr>
        <p:spPr>
          <a:xfrm>
            <a:off x="609600" y="6096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TWO BLIND MEN SEE</a:t>
            </a:r>
          </a:p>
          <a:p>
            <a:pPr algn="ctr"/>
            <a:r>
              <a:rPr lang="en-US" altLang="en-US" sz="2400" b="1" dirty="0">
                <a:solidFill>
                  <a:srgbClr val="0000CC"/>
                </a:solidFill>
                <a:latin typeface="Calibri" panose="020F0502020204030204" pitchFamily="34" charset="0"/>
                <a:ea typeface="+mn-ea"/>
                <a:cs typeface="Calibri" panose="020F0502020204030204" pitchFamily="34" charset="0"/>
              </a:rPr>
              <a:t>Matthew 9:27-31</a:t>
            </a:r>
          </a:p>
        </p:txBody>
      </p:sp>
      <p:sp>
        <p:nvSpPr>
          <p:cNvPr id="2" name="Rectangle 4">
            <a:extLst>
              <a:ext uri="{FF2B5EF4-FFF2-40B4-BE49-F238E27FC236}">
                <a16:creationId xmlns:a16="http://schemas.microsoft.com/office/drawing/2014/main" id="{294BF5D8-754C-B8C1-2FC2-44A6CDED1E4A}"/>
              </a:ext>
            </a:extLst>
          </p:cNvPr>
          <p:cNvSpPr txBox="1">
            <a:spLocks noChangeArrowheads="1"/>
          </p:cNvSpPr>
          <p:nvPr/>
        </p:nvSpPr>
        <p:spPr>
          <a:xfrm>
            <a:off x="609600" y="1600200"/>
            <a:ext cx="10972799" cy="1143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6075" indent="-346075" algn="just" fontAlgn="base">
              <a:lnSpc>
                <a:spcPct val="100000"/>
              </a:lnSpc>
              <a:spcBef>
                <a:spcPts val="0"/>
              </a:spcBef>
              <a:spcAft>
                <a:spcPts val="600"/>
              </a:spcAft>
            </a:pPr>
            <a:r>
              <a:rPr lang="en-US" altLang="en-US" dirty="0"/>
              <a:t>Jesus orders them to tell no one what has happened, but they go about doing just the opposite, telling everyone they can.</a:t>
            </a:r>
          </a:p>
        </p:txBody>
      </p:sp>
      <p:pic>
        <p:nvPicPr>
          <p:cNvPr id="6" name="Picture 5">
            <a:extLst>
              <a:ext uri="{FF2B5EF4-FFF2-40B4-BE49-F238E27FC236}">
                <a16:creationId xmlns:a16="http://schemas.microsoft.com/office/drawing/2014/main" id="{AFBE255D-CA51-1D72-A6A6-21B59385F3FA}"/>
              </a:ext>
            </a:extLst>
          </p:cNvPr>
          <p:cNvPicPr>
            <a:picLocks noChangeAspect="1"/>
          </p:cNvPicPr>
          <p:nvPr/>
        </p:nvPicPr>
        <p:blipFill>
          <a:blip r:embed="rId3"/>
          <a:stretch>
            <a:fillRect/>
          </a:stretch>
        </p:blipFill>
        <p:spPr>
          <a:xfrm>
            <a:off x="3657600" y="2667000"/>
            <a:ext cx="4876800" cy="3657600"/>
          </a:xfrm>
          <a:prstGeom prst="rect">
            <a:avLst/>
          </a:prstGeom>
          <a:ln>
            <a:solidFill>
              <a:schemeClr val="tx1"/>
            </a:solidFill>
          </a:ln>
        </p:spPr>
      </p:pic>
    </p:spTree>
    <p:extLst>
      <p:ext uri="{BB962C8B-B14F-4D97-AF65-F5344CB8AC3E}">
        <p14:creationId xmlns:p14="http://schemas.microsoft.com/office/powerpoint/2010/main" val="23803176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5036C-0FA6-3738-12C2-7F963684A73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6532B00-F817-90DA-326A-641646E64F49}"/>
              </a:ext>
            </a:extLst>
          </p:cNvPr>
          <p:cNvPicPr>
            <a:picLocks noChangeAspect="1"/>
          </p:cNvPicPr>
          <p:nvPr/>
        </p:nvPicPr>
        <p:blipFill>
          <a:blip r:embed="rId2"/>
          <a:stretch>
            <a:fillRect/>
          </a:stretch>
        </p:blipFill>
        <p:spPr>
          <a:xfrm>
            <a:off x="0" y="0"/>
            <a:ext cx="12192000" cy="6857999"/>
          </a:xfrm>
          <a:prstGeom prst="rect">
            <a:avLst/>
          </a:prstGeom>
        </p:spPr>
      </p:pic>
      <p:sp>
        <p:nvSpPr>
          <p:cNvPr id="4" name="TextBox 3">
            <a:extLst>
              <a:ext uri="{FF2B5EF4-FFF2-40B4-BE49-F238E27FC236}">
                <a16:creationId xmlns:a16="http://schemas.microsoft.com/office/drawing/2014/main" id="{A420A6EB-BBCE-9A7E-768F-DA098660F110}"/>
              </a:ext>
            </a:extLst>
          </p:cNvPr>
          <p:cNvSpPr txBox="1"/>
          <p:nvPr/>
        </p:nvSpPr>
        <p:spPr>
          <a:xfrm>
            <a:off x="609600" y="0"/>
            <a:ext cx="10972800" cy="2862322"/>
          </a:xfrm>
          <a:prstGeom prst="rect">
            <a:avLst/>
          </a:prstGeom>
          <a:noFill/>
        </p:spPr>
        <p:txBody>
          <a:bodyPr wrap="square">
            <a:spAutoFit/>
          </a:bodyPr>
          <a:lstStyle/>
          <a:p>
            <a:pPr algn="ctr">
              <a:spcBef>
                <a:spcPts val="0"/>
              </a:spcBef>
              <a:spcAft>
                <a:spcPts val="1200"/>
              </a:spcAft>
            </a:pPr>
            <a:r>
              <a:rPr lang="en-US" altLang="en-US" sz="3200" b="1">
                <a:solidFill>
                  <a:srgbClr val="0000CC"/>
                </a:solidFill>
                <a:latin typeface="+mn-lt"/>
                <a:cs typeface="+mn-cs"/>
              </a:rPr>
              <a:t>Matthew 9:32-34</a:t>
            </a:r>
          </a:p>
          <a:p>
            <a:pPr algn="just"/>
            <a:r>
              <a:rPr kumimoji="0" lang="en-US" sz="2700" b="1" i="0" u="none" strike="noStrike" kern="1200" cap="none" spc="0" normalizeH="0" baseline="30000" noProof="0">
                <a:ln>
                  <a:noFill/>
                </a:ln>
                <a:solidFill>
                  <a:srgbClr val="0000CC"/>
                </a:solidFill>
                <a:effectLst/>
                <a:uLnTx/>
                <a:uFillTx/>
                <a:latin typeface="Calibri" panose="020F0502020204030204" pitchFamily="34" charset="0"/>
                <a:ea typeface="+mn-ea"/>
                <a:cs typeface="Arial" panose="020B0604020202020204" pitchFamily="34" charset="0"/>
              </a:rPr>
              <a:t>32</a:t>
            </a:r>
            <a:r>
              <a:rPr kumimoji="0" lang="en-US" sz="2700" b="1" i="0" u="none" strike="noStrike" kern="1200" cap="none" spc="0" normalizeH="0" baseline="0" noProof="0">
                <a:ln>
                  <a:noFill/>
                </a:ln>
                <a:solidFill>
                  <a:srgbClr val="0000CC"/>
                </a:solidFill>
                <a:effectLst/>
                <a:uLnTx/>
                <a:uFillTx/>
                <a:latin typeface="Calibri" panose="020F0502020204030204" pitchFamily="34" charset="0"/>
                <a:ea typeface="+mn-ea"/>
                <a:cs typeface="Arial" panose="020B0604020202020204" pitchFamily="34" charset="0"/>
              </a:rPr>
              <a:t> </a:t>
            </a:r>
            <a:r>
              <a:rPr kumimoji="0" lang="en-US" sz="2700" b="1" i="0" u="sng" strike="noStrike" kern="1200" cap="none" spc="0" normalizeH="0" baseline="0" noProof="0">
                <a:ln>
                  <a:noFill/>
                </a:ln>
                <a:solidFill>
                  <a:srgbClr val="0000CC"/>
                </a:solidFill>
                <a:effectLst/>
                <a:uLnTx/>
                <a:uFillTx/>
                <a:latin typeface="Calibri" panose="020F0502020204030204" pitchFamily="34" charset="0"/>
                <a:ea typeface="+mn-ea"/>
                <a:cs typeface="Arial" panose="020B0604020202020204" pitchFamily="34" charset="0"/>
              </a:rPr>
              <a:t>As they were going out</a:t>
            </a:r>
            <a:r>
              <a:rPr kumimoji="0" lang="en-US" sz="2700" b="1" i="0" u="none" strike="noStrike" kern="1200" cap="none" spc="0" normalizeH="0" baseline="0" noProof="0">
                <a:ln>
                  <a:noFill/>
                </a:ln>
                <a:solidFill>
                  <a:srgbClr val="0000CC"/>
                </a:solidFill>
                <a:effectLst/>
                <a:uLnTx/>
                <a:uFillTx/>
                <a:latin typeface="Calibri" panose="020F0502020204030204" pitchFamily="34" charset="0"/>
                <a:ea typeface="+mn-ea"/>
                <a:cs typeface="Arial" panose="020B0604020202020204" pitchFamily="34" charset="0"/>
              </a:rPr>
              <a:t>, a mute, demon-possessed man was brought to Him. </a:t>
            </a:r>
            <a:r>
              <a:rPr kumimoji="0" lang="en-US" sz="2700" b="1" i="0" u="none" strike="noStrike" kern="1200" cap="none" spc="0" normalizeH="0" baseline="30000" noProof="0">
                <a:ln>
                  <a:noFill/>
                </a:ln>
                <a:solidFill>
                  <a:srgbClr val="0000CC"/>
                </a:solidFill>
                <a:effectLst/>
                <a:uLnTx/>
                <a:uFillTx/>
                <a:latin typeface="Calibri" panose="020F0502020204030204" pitchFamily="34" charset="0"/>
                <a:ea typeface="+mn-ea"/>
                <a:cs typeface="Arial" panose="020B0604020202020204" pitchFamily="34" charset="0"/>
              </a:rPr>
              <a:t>33</a:t>
            </a:r>
            <a:r>
              <a:rPr kumimoji="0" lang="en-US" sz="2700" b="1" i="0" u="none" strike="noStrike" kern="1200" cap="none" spc="0" normalizeH="0" baseline="0" noProof="0">
                <a:ln>
                  <a:noFill/>
                </a:ln>
                <a:solidFill>
                  <a:srgbClr val="0000CC"/>
                </a:solidFill>
                <a:effectLst/>
                <a:uLnTx/>
                <a:uFillTx/>
                <a:latin typeface="Calibri" panose="020F0502020204030204" pitchFamily="34" charset="0"/>
                <a:ea typeface="+mn-ea"/>
                <a:cs typeface="Arial" panose="020B0604020202020204" pitchFamily="34" charset="0"/>
              </a:rPr>
              <a:t> After the demon was cast out, the mute man spoke; and the crowds were amazed, </a:t>
            </a:r>
            <a:r>
              <a:rPr kumimoji="0" lang="en-US" sz="2700" b="1" i="1" u="none" strike="noStrike" kern="1200" cap="none" spc="0" normalizeH="0" baseline="0" noProof="0">
                <a:ln>
                  <a:noFill/>
                </a:ln>
                <a:solidFill>
                  <a:srgbClr val="0000CC"/>
                </a:solidFill>
                <a:effectLst/>
                <a:uLnTx/>
                <a:uFillTx/>
                <a:latin typeface="Calibri" panose="020F0502020204030204" pitchFamily="34" charset="0"/>
                <a:ea typeface="+mn-ea"/>
                <a:cs typeface="Arial" panose="020B0604020202020204" pitchFamily="34" charset="0"/>
              </a:rPr>
              <a:t>and were</a:t>
            </a:r>
            <a:r>
              <a:rPr kumimoji="0" lang="en-US" sz="2700" b="1" i="0" u="none" strike="noStrike" kern="1200" cap="none" spc="0" normalizeH="0" baseline="0" noProof="0">
                <a:ln>
                  <a:noFill/>
                </a:ln>
                <a:solidFill>
                  <a:srgbClr val="0000CC"/>
                </a:solidFill>
                <a:effectLst/>
                <a:uLnTx/>
                <a:uFillTx/>
                <a:latin typeface="Calibri" panose="020F0502020204030204" pitchFamily="34" charset="0"/>
                <a:ea typeface="+mn-ea"/>
                <a:cs typeface="Arial" panose="020B0604020202020204" pitchFamily="34" charset="0"/>
              </a:rPr>
              <a:t> saying, </a:t>
            </a:r>
            <a:r>
              <a:rPr kumimoji="0" lang="en-US" sz="2800" b="1" i="0" u="none" strike="noStrike" kern="1200" cap="none" spc="0" normalizeH="0" baseline="0" noProof="0">
                <a:ln>
                  <a:noFill/>
                </a:ln>
                <a:solidFill>
                  <a:srgbClr val="0000CC"/>
                </a:solidFill>
                <a:effectLst/>
                <a:uLnTx/>
                <a:uFillTx/>
                <a:latin typeface="Calibri" panose="020F0502020204030204" pitchFamily="34" charset="0"/>
                <a:ea typeface="+mn-ea"/>
                <a:cs typeface="Arial" panose="020B0604020202020204" pitchFamily="34" charset="0"/>
              </a:rPr>
              <a:t>“Nothing like this has ever been seen in Israel.” </a:t>
            </a:r>
            <a:r>
              <a:rPr kumimoji="0" lang="en-US" sz="2400" b="1" i="0" u="none" strike="noStrike" kern="1200" cap="none" spc="0" normalizeH="0" baseline="30000" noProof="0">
                <a:ln>
                  <a:noFill/>
                </a:ln>
                <a:solidFill>
                  <a:srgbClr val="0000CC"/>
                </a:solidFill>
                <a:effectLst/>
                <a:uLnTx/>
                <a:uFillTx/>
                <a:latin typeface="Calibri" panose="020F0502020204030204" pitchFamily="34" charset="0"/>
                <a:ea typeface="+mn-ea"/>
                <a:cs typeface="Arial" panose="020B0604020202020204" pitchFamily="34" charset="0"/>
              </a:rPr>
              <a:t>34</a:t>
            </a:r>
            <a:r>
              <a:rPr kumimoji="0" lang="en-US" sz="2400" b="1" i="0" u="none" strike="noStrike" kern="1200" cap="none" spc="0" normalizeH="0" baseline="0" noProof="0">
                <a:ln>
                  <a:noFill/>
                </a:ln>
                <a:solidFill>
                  <a:srgbClr val="0000CC"/>
                </a:solidFill>
                <a:effectLst/>
                <a:uLnTx/>
                <a:uFillTx/>
                <a:latin typeface="Calibri" panose="020F0502020204030204" pitchFamily="34" charset="0"/>
                <a:ea typeface="+mn-ea"/>
                <a:cs typeface="Arial" panose="020B0604020202020204" pitchFamily="34" charset="0"/>
              </a:rPr>
              <a:t> </a:t>
            </a:r>
            <a:r>
              <a:rPr kumimoji="0" lang="en-US" sz="2800" b="1" i="0" u="none" strike="noStrike" kern="1200" cap="none" spc="0" normalizeH="0" baseline="0" noProof="0">
                <a:ln>
                  <a:noFill/>
                </a:ln>
                <a:solidFill>
                  <a:srgbClr val="0000CC"/>
                </a:solidFill>
                <a:effectLst/>
                <a:uLnTx/>
                <a:uFillTx/>
                <a:latin typeface="Calibri" panose="020F0502020204030204" pitchFamily="34" charset="0"/>
                <a:ea typeface="+mn-ea"/>
                <a:cs typeface="Arial" panose="020B0604020202020204" pitchFamily="34" charset="0"/>
              </a:rPr>
              <a:t>But the Pharisees were saying, “He casts out the demons by the ruler of the demons.”</a:t>
            </a:r>
            <a:endParaRPr lang="en-US" b="1" dirty="0">
              <a:solidFill>
                <a:srgbClr val="0000CC"/>
              </a:solidFill>
            </a:endParaRPr>
          </a:p>
        </p:txBody>
      </p:sp>
      <p:pic>
        <p:nvPicPr>
          <p:cNvPr id="3" name="Picture 2">
            <a:extLst>
              <a:ext uri="{FF2B5EF4-FFF2-40B4-BE49-F238E27FC236}">
                <a16:creationId xmlns:a16="http://schemas.microsoft.com/office/drawing/2014/main" id="{148E2A66-B514-45BC-0C33-D35289F44D9F}"/>
              </a:ext>
            </a:extLst>
          </p:cNvPr>
          <p:cNvPicPr>
            <a:picLocks noChangeAspect="1"/>
          </p:cNvPicPr>
          <p:nvPr/>
        </p:nvPicPr>
        <p:blipFill>
          <a:blip r:embed="rId3"/>
          <a:stretch>
            <a:fillRect/>
          </a:stretch>
        </p:blipFill>
        <p:spPr>
          <a:xfrm>
            <a:off x="4381500" y="2819400"/>
            <a:ext cx="3429000"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883476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907" name="Rectangle 3">
            <a:extLst>
              <a:ext uri="{FF2B5EF4-FFF2-40B4-BE49-F238E27FC236}">
                <a16:creationId xmlns:a16="http://schemas.microsoft.com/office/drawing/2014/main" id="{94406F92-CD0F-72FC-0417-2A5C10C94CA1}"/>
              </a:ext>
            </a:extLst>
          </p:cNvPr>
          <p:cNvSpPr>
            <a:spLocks noGrp="1" noChangeArrowheads="1"/>
          </p:cNvSpPr>
          <p:nvPr>
            <p:ph sz="half" idx="1"/>
          </p:nvPr>
        </p:nvSpPr>
        <p:spPr>
          <a:xfrm>
            <a:off x="609600" y="1600200"/>
            <a:ext cx="10972800" cy="1005840"/>
          </a:xfrm>
        </p:spPr>
        <p:txBody>
          <a:bodyPr>
            <a:normAutofit/>
          </a:bodyPr>
          <a:lstStyle/>
          <a:p>
            <a:pPr marL="346075" indent="-346075" algn="just" fontAlgn="base">
              <a:lnSpc>
                <a:spcPct val="100000"/>
              </a:lnSpc>
              <a:spcBef>
                <a:spcPts val="0"/>
              </a:spcBef>
              <a:spcAft>
                <a:spcPts val="600"/>
              </a:spcAft>
            </a:pPr>
            <a:r>
              <a:rPr lang="en-US" altLang="en-US" dirty="0"/>
              <a:t>A man is brought to Jesus who is unable to speak, apparently from a demon that has possessed him.  </a:t>
            </a:r>
          </a:p>
        </p:txBody>
      </p:sp>
      <p:sp>
        <p:nvSpPr>
          <p:cNvPr id="3" name="Text Box 4">
            <a:extLst>
              <a:ext uri="{FF2B5EF4-FFF2-40B4-BE49-F238E27FC236}">
                <a16:creationId xmlns:a16="http://schemas.microsoft.com/office/drawing/2014/main" id="{8D476764-98B6-3743-A0DF-D77C52321D07}"/>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48 – </a:t>
            </a:r>
            <a:r>
              <a:rPr lang="en-US" altLang="en-US" sz="1800" b="1" dirty="0">
                <a:solidFill>
                  <a:srgbClr val="000000"/>
                </a:solidFill>
                <a:latin typeface="Calibri" panose="020F0502020204030204" pitchFamily="34" charset="0"/>
                <a:cs typeface="Calibri" panose="020F0502020204030204" pitchFamily="34" charset="0"/>
              </a:rPr>
              <a:t>Faith and Believing</a:t>
            </a:r>
            <a:endParaRPr lang="en-US" altLang="en-US" sz="1800" b="1" dirty="0">
              <a:solidFill>
                <a:srgbClr val="000000"/>
              </a:solidFill>
            </a:endParaRPr>
          </a:p>
        </p:txBody>
      </p:sp>
      <p:sp>
        <p:nvSpPr>
          <p:cNvPr id="4" name="Rectangle 2">
            <a:extLst>
              <a:ext uri="{FF2B5EF4-FFF2-40B4-BE49-F238E27FC236}">
                <a16:creationId xmlns:a16="http://schemas.microsoft.com/office/drawing/2014/main" id="{3DDFE933-D68E-EEFA-8EB2-6612A0710ED6}"/>
              </a:ext>
            </a:extLst>
          </p:cNvPr>
          <p:cNvSpPr txBox="1">
            <a:spLocks noChangeArrowheads="1"/>
          </p:cNvSpPr>
          <p:nvPr/>
        </p:nvSpPr>
        <p:spPr>
          <a:xfrm>
            <a:off x="609600" y="6096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HELP! I’M DEMON-POSSESSED AND CAN’T TALK ABOUT IT! </a:t>
            </a:r>
          </a:p>
          <a:p>
            <a:pPr algn="ctr"/>
            <a:r>
              <a:rPr lang="en-US" altLang="en-US" sz="2400" b="1" dirty="0">
                <a:solidFill>
                  <a:srgbClr val="0000CC"/>
                </a:solidFill>
                <a:latin typeface="Calibri" panose="020F0502020204030204" pitchFamily="34" charset="0"/>
                <a:ea typeface="+mn-ea"/>
                <a:cs typeface="Calibri" panose="020F0502020204030204" pitchFamily="34" charset="0"/>
              </a:rPr>
              <a:t>Matthew 9:32-34</a:t>
            </a:r>
          </a:p>
        </p:txBody>
      </p:sp>
      <p:pic>
        <p:nvPicPr>
          <p:cNvPr id="5" name="Picture 4">
            <a:extLst>
              <a:ext uri="{FF2B5EF4-FFF2-40B4-BE49-F238E27FC236}">
                <a16:creationId xmlns:a16="http://schemas.microsoft.com/office/drawing/2014/main" id="{1A8E12F3-BD2B-D3D5-4E2D-67995A1AB7E6}"/>
              </a:ext>
            </a:extLst>
          </p:cNvPr>
          <p:cNvPicPr>
            <a:picLocks noChangeAspect="1"/>
          </p:cNvPicPr>
          <p:nvPr/>
        </p:nvPicPr>
        <p:blipFill>
          <a:blip r:embed="rId3"/>
          <a:stretch>
            <a:fillRect/>
          </a:stretch>
        </p:blipFill>
        <p:spPr>
          <a:xfrm>
            <a:off x="3352800" y="2819400"/>
            <a:ext cx="548640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60" name="Rectangle 4">
            <a:extLst>
              <a:ext uri="{FF2B5EF4-FFF2-40B4-BE49-F238E27FC236}">
                <a16:creationId xmlns:a16="http://schemas.microsoft.com/office/drawing/2014/main" id="{3D14485A-57F1-7BCD-46C9-FB80E4DBB000}"/>
              </a:ext>
            </a:extLst>
          </p:cNvPr>
          <p:cNvSpPr>
            <a:spLocks noGrp="1" noChangeArrowheads="1"/>
          </p:cNvSpPr>
          <p:nvPr>
            <p:ph sz="half" idx="1"/>
          </p:nvPr>
        </p:nvSpPr>
        <p:spPr>
          <a:xfrm>
            <a:off x="609600" y="1600200"/>
            <a:ext cx="10972800" cy="1066800"/>
          </a:xfrm>
        </p:spPr>
        <p:txBody>
          <a:bodyPr>
            <a:normAutofit/>
          </a:bodyPr>
          <a:lstStyle/>
          <a:p>
            <a:pPr marL="346075" indent="-346075" algn="just" fontAlgn="base">
              <a:lnSpc>
                <a:spcPct val="100000"/>
              </a:lnSpc>
              <a:spcBef>
                <a:spcPts val="0"/>
              </a:spcBef>
              <a:spcAft>
                <a:spcPts val="600"/>
              </a:spcAft>
            </a:pPr>
            <a:r>
              <a:rPr lang="en-US" dirty="0"/>
              <a:t>Jesus cast out the demon and the man is then able to speak and the crowds are astonished at this. </a:t>
            </a:r>
          </a:p>
          <a:p>
            <a:pPr marL="0" indent="0" algn="just" fontAlgn="base">
              <a:lnSpc>
                <a:spcPct val="100000"/>
              </a:lnSpc>
              <a:spcBef>
                <a:spcPts val="0"/>
              </a:spcBef>
              <a:spcAft>
                <a:spcPts val="600"/>
              </a:spcAft>
              <a:buNone/>
            </a:pPr>
            <a:endParaRPr lang="en-US" altLang="en-US" dirty="0"/>
          </a:p>
        </p:txBody>
      </p:sp>
      <p:sp>
        <p:nvSpPr>
          <p:cNvPr id="4" name="Text Box 4">
            <a:extLst>
              <a:ext uri="{FF2B5EF4-FFF2-40B4-BE49-F238E27FC236}">
                <a16:creationId xmlns:a16="http://schemas.microsoft.com/office/drawing/2014/main" id="{7EA80A52-2555-93DF-C60A-162E4B8B5E5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48 – </a:t>
            </a:r>
            <a:r>
              <a:rPr lang="en-US" altLang="en-US" sz="1800" b="1" dirty="0">
                <a:solidFill>
                  <a:srgbClr val="000000"/>
                </a:solidFill>
                <a:latin typeface="Calibri" panose="020F0502020204030204" pitchFamily="34" charset="0"/>
                <a:cs typeface="Calibri" panose="020F0502020204030204" pitchFamily="34" charset="0"/>
              </a:rPr>
              <a:t>Faith and Believing</a:t>
            </a:r>
            <a:endParaRPr lang="en-US" altLang="en-US" sz="1800" b="1" dirty="0">
              <a:solidFill>
                <a:srgbClr val="000000"/>
              </a:solidFill>
            </a:endParaRPr>
          </a:p>
        </p:txBody>
      </p:sp>
      <p:sp>
        <p:nvSpPr>
          <p:cNvPr id="5" name="Rectangle 2">
            <a:extLst>
              <a:ext uri="{FF2B5EF4-FFF2-40B4-BE49-F238E27FC236}">
                <a16:creationId xmlns:a16="http://schemas.microsoft.com/office/drawing/2014/main" id="{EFFD6208-740D-FCAB-D8E3-7FFFCA862E8A}"/>
              </a:ext>
            </a:extLst>
          </p:cNvPr>
          <p:cNvSpPr txBox="1">
            <a:spLocks noChangeArrowheads="1"/>
          </p:cNvSpPr>
          <p:nvPr/>
        </p:nvSpPr>
        <p:spPr>
          <a:xfrm>
            <a:off x="609600" y="6096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HELP! I’M DEMON-POSSESSED AND CAN’T TALK ABOUT IT! </a:t>
            </a:r>
          </a:p>
          <a:p>
            <a:pPr algn="ctr"/>
            <a:r>
              <a:rPr lang="en-US" altLang="en-US" sz="2400" b="1" dirty="0">
                <a:solidFill>
                  <a:srgbClr val="0000CC"/>
                </a:solidFill>
                <a:latin typeface="Calibri" panose="020F0502020204030204" pitchFamily="34" charset="0"/>
                <a:ea typeface="+mn-ea"/>
                <a:cs typeface="Calibri" panose="020F0502020204030204" pitchFamily="34" charset="0"/>
              </a:rPr>
              <a:t>Matthew 9:32-34</a:t>
            </a:r>
          </a:p>
        </p:txBody>
      </p:sp>
      <p:pic>
        <p:nvPicPr>
          <p:cNvPr id="2" name="Picture 1">
            <a:extLst>
              <a:ext uri="{FF2B5EF4-FFF2-40B4-BE49-F238E27FC236}">
                <a16:creationId xmlns:a16="http://schemas.microsoft.com/office/drawing/2014/main" id="{20A3FDE5-09C7-A738-9E45-192A6E0339A3}"/>
              </a:ext>
            </a:extLst>
          </p:cNvPr>
          <p:cNvPicPr>
            <a:picLocks noChangeAspect="1"/>
          </p:cNvPicPr>
          <p:nvPr/>
        </p:nvPicPr>
        <p:blipFill>
          <a:blip r:embed="rId3"/>
          <a:stretch>
            <a:fillRect/>
          </a:stretch>
        </p:blipFill>
        <p:spPr>
          <a:xfrm>
            <a:off x="3352800" y="2819400"/>
            <a:ext cx="548640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4BF93920-17E8-BCE1-8156-35473C02DA08}"/>
              </a:ext>
            </a:extLst>
          </p:cNvPr>
          <p:cNvSpPr>
            <a:spLocks noGrp="1" noChangeArrowheads="1"/>
          </p:cNvSpPr>
          <p:nvPr>
            <p:ph sz="half" idx="1"/>
          </p:nvPr>
        </p:nvSpPr>
        <p:spPr>
          <a:xfrm>
            <a:off x="609600" y="1600200"/>
            <a:ext cx="10972800" cy="1005840"/>
          </a:xfrm>
        </p:spPr>
        <p:txBody>
          <a:bodyPr>
            <a:noAutofit/>
          </a:bodyPr>
          <a:lstStyle/>
          <a:p>
            <a:pPr marL="346075" indent="-346075" algn="just" fontAlgn="base">
              <a:lnSpc>
                <a:spcPct val="100000"/>
              </a:lnSpc>
              <a:spcBef>
                <a:spcPts val="0"/>
              </a:spcBef>
              <a:spcAft>
                <a:spcPts val="600"/>
              </a:spcAft>
            </a:pPr>
            <a:r>
              <a:rPr lang="en-US" altLang="en-US" dirty="0"/>
              <a:t>The Pharisees, are not impressed by this and proclaim that Jesus casts out demons by the prince of demons (Satan). </a:t>
            </a:r>
          </a:p>
        </p:txBody>
      </p:sp>
      <p:sp>
        <p:nvSpPr>
          <p:cNvPr id="4" name="Text Box 4">
            <a:extLst>
              <a:ext uri="{FF2B5EF4-FFF2-40B4-BE49-F238E27FC236}">
                <a16:creationId xmlns:a16="http://schemas.microsoft.com/office/drawing/2014/main" id="{07A3A715-F9AA-EE6C-5660-5AB433E2983F}"/>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48 – </a:t>
            </a:r>
            <a:r>
              <a:rPr lang="en-US" altLang="en-US" sz="1800" b="1" dirty="0">
                <a:solidFill>
                  <a:srgbClr val="000000"/>
                </a:solidFill>
                <a:latin typeface="Calibri" panose="020F0502020204030204" pitchFamily="34" charset="0"/>
                <a:cs typeface="Calibri" panose="020F0502020204030204" pitchFamily="34" charset="0"/>
              </a:rPr>
              <a:t>Faith and Believing</a:t>
            </a:r>
            <a:endParaRPr lang="en-US" altLang="en-US" sz="1800" b="1" dirty="0">
              <a:solidFill>
                <a:srgbClr val="000000"/>
              </a:solidFill>
            </a:endParaRPr>
          </a:p>
        </p:txBody>
      </p:sp>
      <p:sp>
        <p:nvSpPr>
          <p:cNvPr id="5" name="Rectangle 2">
            <a:extLst>
              <a:ext uri="{FF2B5EF4-FFF2-40B4-BE49-F238E27FC236}">
                <a16:creationId xmlns:a16="http://schemas.microsoft.com/office/drawing/2014/main" id="{4DB8A6C8-B908-7FF0-82CC-2FFFE7292A9D}"/>
              </a:ext>
            </a:extLst>
          </p:cNvPr>
          <p:cNvSpPr txBox="1">
            <a:spLocks noChangeArrowheads="1"/>
          </p:cNvSpPr>
          <p:nvPr/>
        </p:nvSpPr>
        <p:spPr>
          <a:xfrm>
            <a:off x="609600" y="6096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HELP! I’M DEMON-POSSESSED AND CAN’T TALK ABOUT IT! </a:t>
            </a:r>
          </a:p>
          <a:p>
            <a:pPr algn="ctr"/>
            <a:r>
              <a:rPr lang="en-US" altLang="en-US" sz="2400" b="1" dirty="0">
                <a:solidFill>
                  <a:srgbClr val="0000CC"/>
                </a:solidFill>
                <a:latin typeface="Calibri" panose="020F0502020204030204" pitchFamily="34" charset="0"/>
                <a:ea typeface="+mn-ea"/>
                <a:cs typeface="Calibri" panose="020F0502020204030204" pitchFamily="34" charset="0"/>
              </a:rPr>
              <a:t>Matthew 9:32-34</a:t>
            </a:r>
          </a:p>
        </p:txBody>
      </p:sp>
      <p:pic>
        <p:nvPicPr>
          <p:cNvPr id="2" name="Picture 1">
            <a:extLst>
              <a:ext uri="{FF2B5EF4-FFF2-40B4-BE49-F238E27FC236}">
                <a16:creationId xmlns:a16="http://schemas.microsoft.com/office/drawing/2014/main" id="{EA1B9941-E4E0-1B5D-6A44-3D0E96153E3E}"/>
              </a:ext>
            </a:extLst>
          </p:cNvPr>
          <p:cNvPicPr>
            <a:picLocks noChangeAspect="1"/>
          </p:cNvPicPr>
          <p:nvPr/>
        </p:nvPicPr>
        <p:blipFill>
          <a:blip r:embed="rId3"/>
          <a:stretch>
            <a:fillRect/>
          </a:stretch>
        </p:blipFill>
        <p:spPr>
          <a:xfrm>
            <a:off x="3352800" y="2819400"/>
            <a:ext cx="548640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1" name="Rectangle 3">
            <a:extLst>
              <a:ext uri="{FF2B5EF4-FFF2-40B4-BE49-F238E27FC236}">
                <a16:creationId xmlns:a16="http://schemas.microsoft.com/office/drawing/2014/main" id="{357FE1E9-FE79-C33D-832A-6FAAD0772547}"/>
              </a:ext>
            </a:extLst>
          </p:cNvPr>
          <p:cNvSpPr>
            <a:spLocks noGrp="1" noChangeArrowheads="1"/>
          </p:cNvSpPr>
          <p:nvPr>
            <p:ph sz="half" idx="1"/>
          </p:nvPr>
        </p:nvSpPr>
        <p:spPr>
          <a:xfrm>
            <a:off x="609600" y="1600200"/>
            <a:ext cx="10972800" cy="1219200"/>
          </a:xfrm>
        </p:spPr>
        <p:txBody>
          <a:bodyPr>
            <a:normAutofit/>
          </a:bodyPr>
          <a:lstStyle/>
          <a:p>
            <a:pPr marL="346075" indent="-346075" algn="just" fontAlgn="base">
              <a:lnSpc>
                <a:spcPct val="100000"/>
              </a:lnSpc>
              <a:spcBef>
                <a:spcPts val="0"/>
              </a:spcBef>
              <a:spcAft>
                <a:spcPts val="600"/>
              </a:spcAft>
            </a:pPr>
            <a:r>
              <a:rPr lang="en-US" altLang="en-US" dirty="0"/>
              <a:t>The Pharisees are just beginning to make this serious accusation, but it will not be the last. </a:t>
            </a:r>
          </a:p>
        </p:txBody>
      </p:sp>
      <p:pic>
        <p:nvPicPr>
          <p:cNvPr id="43017" name="Picture 9">
            <a:extLst>
              <a:ext uri="{FF2B5EF4-FFF2-40B4-BE49-F238E27FC236}">
                <a16:creationId xmlns:a16="http://schemas.microsoft.com/office/drawing/2014/main" id="{2A9BEBF1-53A0-63D4-7CBC-5D6F5C81CF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184" b="14911"/>
          <a:stretch>
            <a:fillRect/>
          </a:stretch>
        </p:blipFill>
        <p:spPr bwMode="auto">
          <a:xfrm>
            <a:off x="4710546" y="2743200"/>
            <a:ext cx="2770909" cy="3657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DA05F2CE-32FC-243E-AC22-597B96034CC6}"/>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48 – </a:t>
            </a:r>
            <a:r>
              <a:rPr lang="en-US" altLang="en-US" sz="1800" b="1" dirty="0">
                <a:solidFill>
                  <a:srgbClr val="000000"/>
                </a:solidFill>
                <a:latin typeface="Calibri" panose="020F0502020204030204" pitchFamily="34" charset="0"/>
                <a:cs typeface="Calibri" panose="020F0502020204030204" pitchFamily="34" charset="0"/>
              </a:rPr>
              <a:t>Faith and Believing</a:t>
            </a:r>
            <a:endParaRPr lang="en-US" altLang="en-US" sz="1800" b="1" dirty="0">
              <a:solidFill>
                <a:srgbClr val="000000"/>
              </a:solidFill>
            </a:endParaRPr>
          </a:p>
        </p:txBody>
      </p:sp>
      <p:sp>
        <p:nvSpPr>
          <p:cNvPr id="3" name="Rectangle 2">
            <a:extLst>
              <a:ext uri="{FF2B5EF4-FFF2-40B4-BE49-F238E27FC236}">
                <a16:creationId xmlns:a16="http://schemas.microsoft.com/office/drawing/2014/main" id="{B84A35B3-9BCA-F169-D28C-38BCA395CE33}"/>
              </a:ext>
            </a:extLst>
          </p:cNvPr>
          <p:cNvSpPr txBox="1">
            <a:spLocks noChangeArrowheads="1"/>
          </p:cNvSpPr>
          <p:nvPr/>
        </p:nvSpPr>
        <p:spPr>
          <a:xfrm>
            <a:off x="563880" y="576049"/>
            <a:ext cx="11064240" cy="914400"/>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altLang="en-US" sz="12800" b="1" dirty="0">
                <a:solidFill>
                  <a:srgbClr val="0000CC"/>
                </a:solidFill>
                <a:latin typeface="Calibri" panose="020F0502020204030204" pitchFamily="34" charset="0"/>
                <a:ea typeface="+mn-ea"/>
                <a:cs typeface="Calibri" panose="020F0502020204030204" pitchFamily="34" charset="0"/>
              </a:rPr>
              <a:t>THE BEGINNING OF THE ACCUSATION </a:t>
            </a:r>
            <a:r>
              <a:rPr lang="en-US" altLang="en-US" sz="11200" b="1" dirty="0">
                <a:solidFill>
                  <a:srgbClr val="0000CC"/>
                </a:solidFill>
                <a:latin typeface="Calibri" panose="020F0502020204030204" pitchFamily="34" charset="0"/>
                <a:ea typeface="+mn-ea"/>
                <a:cs typeface="Calibri" panose="020F0502020204030204" pitchFamily="34" charset="0"/>
              </a:rPr>
              <a:t>– </a:t>
            </a:r>
            <a:r>
              <a:rPr lang="en-US" altLang="en-US" sz="12800" b="1" dirty="0">
                <a:solidFill>
                  <a:srgbClr val="0000CC"/>
                </a:solidFill>
                <a:latin typeface="Calibri" panose="020F0502020204030204" pitchFamily="34" charset="0"/>
                <a:ea typeface="+mn-ea"/>
                <a:cs typeface="Calibri" panose="020F0502020204030204" pitchFamily="34" charset="0"/>
              </a:rPr>
              <a:t>BUT NOT THE END OF IT!  </a:t>
            </a:r>
          </a:p>
          <a:p>
            <a:pPr algn="ctr">
              <a:lnSpc>
                <a:spcPct val="110000"/>
              </a:lnSpc>
            </a:pPr>
            <a:r>
              <a:rPr lang="en-US" altLang="en-US" sz="9600" b="1" dirty="0">
                <a:solidFill>
                  <a:srgbClr val="0000CC"/>
                </a:solidFill>
                <a:latin typeface="Calibri" panose="020F0502020204030204" pitchFamily="34" charset="0"/>
                <a:ea typeface="+mn-ea"/>
                <a:cs typeface="Calibri" panose="020F0502020204030204" pitchFamily="34" charset="0"/>
              </a:rPr>
              <a:t>Matthew 9:32-34</a:t>
            </a:r>
            <a:endParaRPr lang="en-US" altLang="en-US" sz="5500" b="1" dirty="0">
              <a:solidFill>
                <a:srgbClr val="0000CC"/>
              </a:solidFill>
              <a:latin typeface="Calibri" panose="020F0502020204030204" pitchFamily="34" charset="0"/>
              <a:ea typeface="+mn-ea"/>
              <a:cs typeface="Calibri" panose="020F050202020403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Box 4">
            <a:extLst>
              <a:ext uri="{FF2B5EF4-FFF2-40B4-BE49-F238E27FC236}">
                <a16:creationId xmlns:a16="http://schemas.microsoft.com/office/drawing/2014/main" id="{7D02512D-3E63-37AE-765A-6B4FA2A2570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48 – </a:t>
            </a:r>
            <a:r>
              <a:rPr lang="en-US" altLang="en-US" sz="1800" b="1" dirty="0">
                <a:solidFill>
                  <a:srgbClr val="000000"/>
                </a:solidFill>
                <a:latin typeface="Calibri" panose="020F0502020204030204" pitchFamily="34" charset="0"/>
                <a:cs typeface="Calibri" panose="020F0502020204030204" pitchFamily="34" charset="0"/>
              </a:rPr>
              <a:t>Faith and Believing</a:t>
            </a:r>
            <a:endParaRPr lang="en-US" altLang="en-US" sz="1800" b="1" dirty="0">
              <a:solidFill>
                <a:srgbClr val="000000"/>
              </a:solidFill>
            </a:endParaRPr>
          </a:p>
        </p:txBody>
      </p:sp>
      <p:sp>
        <p:nvSpPr>
          <p:cNvPr id="4" name="Rectangle 2">
            <a:extLst>
              <a:ext uri="{FF2B5EF4-FFF2-40B4-BE49-F238E27FC236}">
                <a16:creationId xmlns:a16="http://schemas.microsoft.com/office/drawing/2014/main" id="{09531D70-0D93-203C-D00C-788F905D4236}"/>
              </a:ext>
            </a:extLst>
          </p:cNvPr>
          <p:cNvSpPr txBox="1">
            <a:spLocks noChangeArrowheads="1"/>
          </p:cNvSpPr>
          <p:nvPr/>
        </p:nvSpPr>
        <p:spPr>
          <a:xfrm>
            <a:off x="563880" y="576049"/>
            <a:ext cx="11064240" cy="914400"/>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altLang="en-US" sz="12800" b="1" dirty="0">
                <a:solidFill>
                  <a:srgbClr val="0000CC"/>
                </a:solidFill>
                <a:latin typeface="Calibri" panose="020F0502020204030204" pitchFamily="34" charset="0"/>
                <a:ea typeface="+mn-ea"/>
                <a:cs typeface="Calibri" panose="020F0502020204030204" pitchFamily="34" charset="0"/>
              </a:rPr>
              <a:t>THE BEGINNING OF THE ACCUSATION </a:t>
            </a:r>
            <a:r>
              <a:rPr lang="en-US" altLang="en-US" sz="11200" b="1" dirty="0">
                <a:solidFill>
                  <a:srgbClr val="0000CC"/>
                </a:solidFill>
                <a:latin typeface="Calibri" panose="020F0502020204030204" pitchFamily="34" charset="0"/>
                <a:ea typeface="+mn-ea"/>
                <a:cs typeface="Calibri" panose="020F0502020204030204" pitchFamily="34" charset="0"/>
              </a:rPr>
              <a:t>– </a:t>
            </a:r>
            <a:r>
              <a:rPr lang="en-US" altLang="en-US" sz="12800" b="1" dirty="0">
                <a:solidFill>
                  <a:srgbClr val="0000CC"/>
                </a:solidFill>
                <a:latin typeface="Calibri" panose="020F0502020204030204" pitchFamily="34" charset="0"/>
                <a:ea typeface="+mn-ea"/>
                <a:cs typeface="Calibri" panose="020F0502020204030204" pitchFamily="34" charset="0"/>
              </a:rPr>
              <a:t>BUT NOT THE END OF IT!  </a:t>
            </a:r>
          </a:p>
          <a:p>
            <a:pPr algn="ctr">
              <a:lnSpc>
                <a:spcPct val="110000"/>
              </a:lnSpc>
            </a:pPr>
            <a:r>
              <a:rPr lang="en-US" altLang="en-US" sz="9600" b="1" dirty="0">
                <a:solidFill>
                  <a:srgbClr val="0000CC"/>
                </a:solidFill>
                <a:latin typeface="Calibri" panose="020F0502020204030204" pitchFamily="34" charset="0"/>
                <a:ea typeface="+mn-ea"/>
                <a:cs typeface="Calibri" panose="020F0502020204030204" pitchFamily="34" charset="0"/>
              </a:rPr>
              <a:t>Matthew 9:32-34</a:t>
            </a:r>
            <a:endParaRPr lang="en-US" altLang="en-US" sz="5500" b="1" dirty="0">
              <a:solidFill>
                <a:srgbClr val="0000CC"/>
              </a:solidFill>
              <a:latin typeface="Calibri" panose="020F0502020204030204" pitchFamily="34" charset="0"/>
              <a:ea typeface="+mn-ea"/>
              <a:cs typeface="Calibri" panose="020F0502020204030204" pitchFamily="34" charset="0"/>
            </a:endParaRPr>
          </a:p>
        </p:txBody>
      </p:sp>
      <p:sp>
        <p:nvSpPr>
          <p:cNvPr id="5" name="Rectangle 3">
            <a:extLst>
              <a:ext uri="{FF2B5EF4-FFF2-40B4-BE49-F238E27FC236}">
                <a16:creationId xmlns:a16="http://schemas.microsoft.com/office/drawing/2014/main" id="{3C163189-F0B8-4DAC-1852-39B63DF30B4C}"/>
              </a:ext>
            </a:extLst>
          </p:cNvPr>
          <p:cNvSpPr txBox="1">
            <a:spLocks noChangeArrowheads="1"/>
          </p:cNvSpPr>
          <p:nvPr/>
        </p:nvSpPr>
        <p:spPr>
          <a:xfrm>
            <a:off x="609600" y="1600200"/>
            <a:ext cx="10972800" cy="10058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6075" indent="-346075" algn="just" fontAlgn="base">
              <a:lnSpc>
                <a:spcPct val="100000"/>
              </a:lnSpc>
              <a:spcBef>
                <a:spcPts val="0"/>
              </a:spcBef>
              <a:spcAft>
                <a:spcPts val="0"/>
              </a:spcAft>
            </a:pPr>
            <a:r>
              <a:rPr lang="en-US" altLang="en-US" dirty="0"/>
              <a:t>This same serious accusation will appear again when we get to Matthew 12:22-32 and encounter ‘the unforgivable sin’. </a:t>
            </a:r>
          </a:p>
        </p:txBody>
      </p:sp>
      <p:pic>
        <p:nvPicPr>
          <p:cNvPr id="8" name="Picture 9">
            <a:extLst>
              <a:ext uri="{FF2B5EF4-FFF2-40B4-BE49-F238E27FC236}">
                <a16:creationId xmlns:a16="http://schemas.microsoft.com/office/drawing/2014/main" id="{8A76154F-B97A-B820-CEC0-DAC91823F9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184" b="14911"/>
          <a:stretch>
            <a:fillRect/>
          </a:stretch>
        </p:blipFill>
        <p:spPr bwMode="auto">
          <a:xfrm>
            <a:off x="4710546" y="2743200"/>
            <a:ext cx="2770909" cy="3657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1D2B0-5C29-2516-4360-5C347550A32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74E00C1-BFFD-E103-D03A-40D04160ECB7}"/>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 Box 5">
            <a:extLst>
              <a:ext uri="{FF2B5EF4-FFF2-40B4-BE49-F238E27FC236}">
                <a16:creationId xmlns:a16="http://schemas.microsoft.com/office/drawing/2014/main" id="{D7E0046A-9930-5475-E60C-1B537A796D34}"/>
              </a:ext>
            </a:extLst>
          </p:cNvPr>
          <p:cNvSpPr txBox="1">
            <a:spLocks noChangeArrowheads="1"/>
          </p:cNvSpPr>
          <p:nvPr/>
        </p:nvSpPr>
        <p:spPr bwMode="auto">
          <a:xfrm>
            <a:off x="609600" y="0"/>
            <a:ext cx="109728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ts val="0"/>
              </a:spcBef>
              <a:spcAft>
                <a:spcPts val="1200"/>
              </a:spcAft>
            </a:pPr>
            <a:r>
              <a:rPr lang="en-US" altLang="en-US" sz="3200" b="1" dirty="0">
                <a:solidFill>
                  <a:srgbClr val="0000CC"/>
                </a:solidFill>
                <a:latin typeface="+mn-lt"/>
                <a:cs typeface="+mn-cs"/>
              </a:rPr>
              <a:t>Matthew 9:35</a:t>
            </a:r>
          </a:p>
          <a:p>
            <a:pPr marL="0" marR="0" algn="just">
              <a:spcBef>
                <a:spcPts val="0"/>
              </a:spcBef>
              <a:spcAft>
                <a:spcPts val="0"/>
              </a:spcAft>
            </a:pPr>
            <a:r>
              <a:rPr lang="en-US" sz="2400" b="1" u="none" strike="noStrike" baseline="30000" dirty="0">
                <a:solidFill>
                  <a:srgbClr val="0000CC"/>
                </a:solidFill>
                <a:effectLst/>
                <a:latin typeface="Calibri" panose="020F0502020204030204" pitchFamily="34" charset="0"/>
              </a:rPr>
              <a:t>35</a:t>
            </a:r>
            <a:r>
              <a:rPr lang="en-US" sz="2400" b="1" u="none" strike="noStrike" dirty="0">
                <a:solidFill>
                  <a:srgbClr val="0000CC"/>
                </a:solidFill>
                <a:effectLst/>
                <a:latin typeface="Calibri" panose="020F0502020204030204" pitchFamily="34" charset="0"/>
              </a:rPr>
              <a:t> “</a:t>
            </a:r>
            <a:r>
              <a:rPr lang="en-US" sz="2800" b="1" dirty="0">
                <a:solidFill>
                  <a:srgbClr val="0000CC"/>
                </a:solidFill>
                <a:effectLst/>
                <a:latin typeface="Calibri" panose="020F0502020204030204" pitchFamily="34" charset="0"/>
              </a:rPr>
              <a:t>Jesus was going through all the cities and villages, teaching in their synagogues and proclaiming the </a:t>
            </a:r>
            <a:r>
              <a:rPr lang="en-US" sz="2800" b="1" u="sng" dirty="0">
                <a:solidFill>
                  <a:srgbClr val="0000CC"/>
                </a:solidFill>
                <a:effectLst/>
                <a:highlight>
                  <a:srgbClr val="FFFF00"/>
                </a:highlight>
                <a:latin typeface="Calibri" panose="020F0502020204030204" pitchFamily="34" charset="0"/>
              </a:rPr>
              <a:t>gospel of the kingdom</a:t>
            </a:r>
            <a:r>
              <a:rPr lang="en-US" sz="2800" b="1" dirty="0">
                <a:solidFill>
                  <a:srgbClr val="0000CC"/>
                </a:solidFill>
                <a:effectLst/>
                <a:latin typeface="Calibri" panose="020F0502020204030204" pitchFamily="34" charset="0"/>
              </a:rPr>
              <a:t>, and healing every kind of disease and every kind of sickness</a:t>
            </a:r>
            <a:r>
              <a:rPr lang="en-US" sz="2800" b="1" dirty="0">
                <a:solidFill>
                  <a:srgbClr val="0000CC"/>
                </a:solidFill>
                <a:latin typeface="Calibri" panose="020F0502020204030204" pitchFamily="34" charset="0"/>
              </a:rPr>
              <a:t>.”…</a:t>
            </a:r>
            <a:r>
              <a:rPr lang="en-US" sz="2400" b="1" dirty="0">
                <a:solidFill>
                  <a:srgbClr val="0000CC"/>
                </a:solidFill>
                <a:effectLst/>
                <a:latin typeface="Calibri" panose="020F0502020204030204" pitchFamily="34" charset="0"/>
              </a:rPr>
              <a:t> </a:t>
            </a:r>
          </a:p>
        </p:txBody>
      </p:sp>
      <p:pic>
        <p:nvPicPr>
          <p:cNvPr id="5" name="Picture 4">
            <a:extLst>
              <a:ext uri="{FF2B5EF4-FFF2-40B4-BE49-F238E27FC236}">
                <a16:creationId xmlns:a16="http://schemas.microsoft.com/office/drawing/2014/main" id="{7E81AA3D-47FE-0369-9E3C-8A6AAB3275ED}"/>
              </a:ext>
            </a:extLst>
          </p:cNvPr>
          <p:cNvPicPr>
            <a:picLocks noChangeAspect="1"/>
          </p:cNvPicPr>
          <p:nvPr/>
        </p:nvPicPr>
        <p:blipFill>
          <a:blip r:embed="rId3"/>
          <a:stretch>
            <a:fillRect/>
          </a:stretch>
        </p:blipFill>
        <p:spPr>
          <a:xfrm>
            <a:off x="4145280" y="2057400"/>
            <a:ext cx="3901440" cy="292608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68209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a:extLst>
              <a:ext uri="{FF2B5EF4-FFF2-40B4-BE49-F238E27FC236}">
                <a16:creationId xmlns:a16="http://schemas.microsoft.com/office/drawing/2014/main" id="{9CFC3843-5F99-4094-9701-1EF36B493E19}"/>
              </a:ext>
            </a:extLst>
          </p:cNvPr>
          <p:cNvSpPr>
            <a:spLocks noChangeArrowheads="1"/>
          </p:cNvSpPr>
          <p:nvPr/>
        </p:nvSpPr>
        <p:spPr bwMode="auto">
          <a:xfrm>
            <a:off x="609600" y="1543050"/>
            <a:ext cx="10972799"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 Romans 7 we have a man renewed by the Spirit of God, but </a:t>
            </a:r>
            <a:r>
              <a:rPr kumimoji="0" lang="en-US" altLang="en-US" sz="2800" b="1" i="1" u="sng"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struggling under law</a:t>
            </a:r>
            <a:r>
              <a:rPr kumimoji="0" lang="en-US" altLang="en-US" sz="28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r>
              <a:rPr kumimoji="0" lang="en-US" alt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 hoping thereby to subdue or find deliverance from the power of the old Adamic nature</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chapter 8 we have God’s way of deliverance through the death and resurrection of Christ with which the believer is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identified</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before God. The chapter begins with </a:t>
            </a:r>
            <a:r>
              <a:rPr kumimoji="0" lang="en-US" alt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 condemnation”</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and ends with </a:t>
            </a:r>
            <a:r>
              <a:rPr kumimoji="0" lang="en-US" alt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 separation.”</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All who are </a:t>
            </a:r>
            <a:r>
              <a:rPr lang="en-US" altLang="en-US" sz="2800" b="1" i="1" u="sng" dirty="0">
                <a:solidFill>
                  <a:srgbClr val="008000"/>
                </a:solidFill>
                <a:latin typeface="Calibri" panose="020F0502020204030204" pitchFamily="34" charset="0"/>
                <a:cs typeface="Calibri" panose="020F0502020204030204" pitchFamily="34" charset="0"/>
              </a:rPr>
              <a:t>in Christ Jesus</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are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accepted</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the Beloved and as free from every charge of guilt as He is Himself. He paid our penalty on the cross. </a:t>
            </a:r>
            <a:r>
              <a:rPr kumimoji="0" lang="en-US" alt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Now we are linked up with Him in resurrection, </a:t>
            </a:r>
            <a:r>
              <a:rPr lang="en-US" altLang="en-US" sz="2800" b="1" i="1" u="sng" dirty="0">
                <a:solidFill>
                  <a:srgbClr val="C00000"/>
                </a:solidFill>
                <a:latin typeface="Calibri" panose="020F0502020204030204" pitchFamily="34" charset="0"/>
                <a:cs typeface="Calibri" panose="020F0502020204030204" pitchFamily="34" charset="0"/>
              </a:rPr>
              <a:t>not under law</a:t>
            </a:r>
            <a:r>
              <a:rPr kumimoji="0" lang="en-US" altLang="en-US" sz="2800" b="1" i="1"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 </a:t>
            </a:r>
            <a:r>
              <a:rPr kumimoji="0" lang="en-US" altLang="en-US" sz="2800"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but</a:t>
            </a:r>
            <a:r>
              <a:rPr kumimoji="0" lang="en-US" altLang="en-US" sz="2800" b="1" i="1"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under grace</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p:txBody>
      </p:sp>
      <p:sp>
        <p:nvSpPr>
          <p:cNvPr id="15363" name="Rectangle 1">
            <a:extLst>
              <a:ext uri="{FF2B5EF4-FFF2-40B4-BE49-F238E27FC236}">
                <a16:creationId xmlns:a16="http://schemas.microsoft.com/office/drawing/2014/main" id="{186093C1-34B7-41B2-BE56-071A7B8DEAF4}"/>
              </a:ext>
            </a:extLst>
          </p:cNvPr>
          <p:cNvSpPr>
            <a:spLocks noChangeArrowheads="1"/>
          </p:cNvSpPr>
          <p:nvPr/>
        </p:nvSpPr>
        <p:spPr bwMode="auto">
          <a:xfrm>
            <a:off x="3136108" y="228601"/>
            <a:ext cx="591978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Henry Ironside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Continual Burnt Offering: Daily Meditations on the Word of God </a:t>
            </a: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 265). Neptune, NJ: Loizeaux Brothers.</a:t>
            </a:r>
          </a:p>
        </p:txBody>
      </p:sp>
      <p:pic>
        <p:nvPicPr>
          <p:cNvPr id="2" name="Picture 1">
            <a:extLst>
              <a:ext uri="{FF2B5EF4-FFF2-40B4-BE49-F238E27FC236}">
                <a16:creationId xmlns:a16="http://schemas.microsoft.com/office/drawing/2014/main" id="{9FA87EB2-820F-4C92-84D4-2C6E6DA735B7}"/>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09600" y="76200"/>
            <a:ext cx="828882" cy="1097280"/>
          </a:xfrm>
          <a:prstGeom prst="rect">
            <a:avLst/>
          </a:prstGeom>
        </p:spPr>
      </p:pic>
    </p:spTree>
    <p:extLst>
      <p:ext uri="{BB962C8B-B14F-4D97-AF65-F5344CB8AC3E}">
        <p14:creationId xmlns:p14="http://schemas.microsoft.com/office/powerpoint/2010/main" val="32346589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Rectangle 3">
            <a:extLst>
              <a:ext uri="{FF2B5EF4-FFF2-40B4-BE49-F238E27FC236}">
                <a16:creationId xmlns:a16="http://schemas.microsoft.com/office/drawing/2014/main" id="{DC948E5C-44FF-B3A2-E3B3-984984E9ABAF}"/>
              </a:ext>
            </a:extLst>
          </p:cNvPr>
          <p:cNvSpPr>
            <a:spLocks noGrp="1" noChangeArrowheads="1"/>
          </p:cNvSpPr>
          <p:nvPr>
            <p:ph sz="half" idx="1"/>
          </p:nvPr>
        </p:nvSpPr>
        <p:spPr>
          <a:xfrm>
            <a:off x="609600" y="1609853"/>
            <a:ext cx="10972800" cy="1005840"/>
          </a:xfrm>
        </p:spPr>
        <p:txBody>
          <a:bodyPr>
            <a:normAutofit/>
          </a:bodyPr>
          <a:lstStyle/>
          <a:p>
            <a:pPr marL="346075" indent="-346075" algn="just" fontAlgn="base">
              <a:lnSpc>
                <a:spcPct val="100000"/>
              </a:lnSpc>
              <a:spcBef>
                <a:spcPts val="0"/>
              </a:spcBef>
            </a:pPr>
            <a:r>
              <a:rPr lang="en-US" altLang="en-US" dirty="0"/>
              <a:t>V. 35 sums up Jesus’ authoritative teaching ministry in all the towns and villages </a:t>
            </a:r>
            <a:r>
              <a:rPr lang="en-US" altLang="en-US" i="1" dirty="0"/>
              <a:t>(in Israel)</a:t>
            </a:r>
            <a:r>
              <a:rPr lang="en-US" altLang="en-US" dirty="0"/>
              <a:t> in contrast to that of the scribes and the Pharisees.</a:t>
            </a:r>
          </a:p>
        </p:txBody>
      </p:sp>
      <p:pic>
        <p:nvPicPr>
          <p:cNvPr id="45065" name="Picture 9">
            <a:extLst>
              <a:ext uri="{FF2B5EF4-FFF2-40B4-BE49-F238E27FC236}">
                <a16:creationId xmlns:a16="http://schemas.microsoft.com/office/drawing/2014/main" id="{59B87227-FDA9-7A59-341A-E62FEB7648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316" r="27368"/>
          <a:stretch>
            <a:fillRect/>
          </a:stretch>
        </p:blipFill>
        <p:spPr bwMode="auto">
          <a:xfrm>
            <a:off x="4290856" y="2743200"/>
            <a:ext cx="3610288" cy="3657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68B06F40-B53C-4E19-AC56-252EC048F25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48 – </a:t>
            </a:r>
            <a:r>
              <a:rPr lang="en-US" altLang="en-US" sz="1800" b="1" dirty="0">
                <a:solidFill>
                  <a:srgbClr val="000000"/>
                </a:solidFill>
                <a:latin typeface="Calibri" panose="020F0502020204030204" pitchFamily="34" charset="0"/>
                <a:cs typeface="Calibri" panose="020F0502020204030204" pitchFamily="34" charset="0"/>
              </a:rPr>
              <a:t>Faith and Believing</a:t>
            </a:r>
            <a:endParaRPr lang="en-US" altLang="en-US" sz="1800" b="1" dirty="0">
              <a:solidFill>
                <a:srgbClr val="000000"/>
              </a:solidFill>
            </a:endParaRPr>
          </a:p>
        </p:txBody>
      </p:sp>
      <p:sp>
        <p:nvSpPr>
          <p:cNvPr id="3" name="Rectangle 2">
            <a:extLst>
              <a:ext uri="{FF2B5EF4-FFF2-40B4-BE49-F238E27FC236}">
                <a16:creationId xmlns:a16="http://schemas.microsoft.com/office/drawing/2014/main" id="{85EDC97C-6DC3-2CAE-C59C-9287C4204D1D}"/>
              </a:ext>
            </a:extLst>
          </p:cNvPr>
          <p:cNvSpPr txBox="1">
            <a:spLocks noChangeArrowheads="1"/>
          </p:cNvSpPr>
          <p:nvPr/>
        </p:nvSpPr>
        <p:spPr>
          <a:xfrm>
            <a:off x="563880" y="576049"/>
            <a:ext cx="11064240" cy="914400"/>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altLang="en-US" sz="12800" b="1" dirty="0">
                <a:solidFill>
                  <a:srgbClr val="0000CC"/>
                </a:solidFill>
                <a:latin typeface="Calibri" panose="020F0502020204030204" pitchFamily="34" charset="0"/>
                <a:ea typeface="+mn-ea"/>
                <a:cs typeface="Calibri" panose="020F0502020204030204" pitchFamily="34" charset="0"/>
              </a:rPr>
              <a:t>WHAT IS HE DOING?!  </a:t>
            </a:r>
          </a:p>
          <a:p>
            <a:pPr algn="ctr">
              <a:lnSpc>
                <a:spcPct val="110000"/>
              </a:lnSpc>
            </a:pPr>
            <a:r>
              <a:rPr lang="en-US" altLang="en-US" sz="9600" b="1" dirty="0">
                <a:solidFill>
                  <a:srgbClr val="0000CC"/>
                </a:solidFill>
                <a:latin typeface="Calibri" panose="020F0502020204030204" pitchFamily="34" charset="0"/>
                <a:ea typeface="+mn-ea"/>
                <a:cs typeface="Calibri" panose="020F0502020204030204" pitchFamily="34" charset="0"/>
              </a:rPr>
              <a:t>Matthew 9:35</a:t>
            </a:r>
            <a:endParaRPr lang="en-US" altLang="en-US" sz="5500" b="1" dirty="0">
              <a:solidFill>
                <a:srgbClr val="0000CC"/>
              </a:solidFill>
              <a:latin typeface="Calibri" panose="020F0502020204030204" pitchFamily="34" charset="0"/>
              <a:ea typeface="+mn-ea"/>
              <a:cs typeface="Calibri" panose="020F050202020403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2100" name="Rectangle 4">
            <a:extLst>
              <a:ext uri="{FF2B5EF4-FFF2-40B4-BE49-F238E27FC236}">
                <a16:creationId xmlns:a16="http://schemas.microsoft.com/office/drawing/2014/main" id="{BD999BEC-2F72-5DE8-51CA-78730D2C9E7C}"/>
              </a:ext>
            </a:extLst>
          </p:cNvPr>
          <p:cNvSpPr>
            <a:spLocks noGrp="1" noChangeArrowheads="1"/>
          </p:cNvSpPr>
          <p:nvPr>
            <p:ph sz="half" idx="1"/>
          </p:nvPr>
        </p:nvSpPr>
        <p:spPr>
          <a:xfrm>
            <a:off x="609600" y="1609853"/>
            <a:ext cx="7162800" cy="3419347"/>
          </a:xfrm>
        </p:spPr>
        <p:txBody>
          <a:bodyPr>
            <a:normAutofit/>
          </a:bodyPr>
          <a:lstStyle/>
          <a:p>
            <a:pPr marL="346075" indent="-346075" algn="just" fontAlgn="base">
              <a:lnSpc>
                <a:spcPct val="100000"/>
              </a:lnSpc>
              <a:spcBef>
                <a:spcPts val="0"/>
              </a:spcBef>
              <a:spcAft>
                <a:spcPts val="1200"/>
              </a:spcAft>
            </a:pPr>
            <a:r>
              <a:rPr lang="en-US" altLang="en-US" dirty="0"/>
              <a:t>Jesus is proclaiming the Gospel of the Kingdom – </a:t>
            </a:r>
            <a:r>
              <a:rPr lang="en-US" altLang="en-US" i="1" dirty="0"/>
              <a:t>that He is the King of Israel and the kingdom is being offered</a:t>
            </a:r>
            <a:r>
              <a:rPr lang="en-US" altLang="en-US" dirty="0"/>
              <a:t>.</a:t>
            </a:r>
          </a:p>
          <a:p>
            <a:pPr marL="346075" indent="-346075" algn="just" fontAlgn="base">
              <a:lnSpc>
                <a:spcPct val="100000"/>
              </a:lnSpc>
              <a:spcBef>
                <a:spcPts val="0"/>
              </a:spcBef>
              <a:spcAft>
                <a:spcPts val="1200"/>
              </a:spcAft>
            </a:pPr>
            <a:r>
              <a:rPr lang="en-US" altLang="en-US" dirty="0"/>
              <a:t>Jesus </a:t>
            </a:r>
            <a:r>
              <a:rPr lang="en-US" altLang="en-US" i="1" dirty="0"/>
              <a:t>validated</a:t>
            </a:r>
            <a:r>
              <a:rPr lang="en-US" altLang="en-US" dirty="0"/>
              <a:t> His kingship by healing, casting out demons, and other miracles. (cf. </a:t>
            </a:r>
            <a:r>
              <a:rPr lang="pl-PL" altLang="en-US" dirty="0"/>
              <a:t>Isaiah 29:18-19; 30:26; 35:5-6; 42:7; 61:1-3; Jeremiah 30:17</a:t>
            </a:r>
            <a:r>
              <a:rPr lang="en-US" altLang="en-US" dirty="0"/>
              <a:t>)</a:t>
            </a:r>
          </a:p>
        </p:txBody>
      </p:sp>
      <p:pic>
        <p:nvPicPr>
          <p:cNvPr id="132105" name="Picture 9">
            <a:extLst>
              <a:ext uri="{FF2B5EF4-FFF2-40B4-BE49-F238E27FC236}">
                <a16:creationId xmlns:a16="http://schemas.microsoft.com/office/drawing/2014/main" id="{695C5357-4CA3-5C9F-AFC4-63ECB72737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1098" y="1752600"/>
            <a:ext cx="3167418" cy="45720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4" name="Text Box 4">
            <a:extLst>
              <a:ext uri="{FF2B5EF4-FFF2-40B4-BE49-F238E27FC236}">
                <a16:creationId xmlns:a16="http://schemas.microsoft.com/office/drawing/2014/main" id="{9E7589A4-3286-E81F-C34A-3A54BC6E208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48 – </a:t>
            </a:r>
            <a:r>
              <a:rPr lang="en-US" altLang="en-US" sz="1800" b="1" dirty="0">
                <a:solidFill>
                  <a:srgbClr val="000000"/>
                </a:solidFill>
                <a:latin typeface="Calibri" panose="020F0502020204030204" pitchFamily="34" charset="0"/>
                <a:cs typeface="Calibri" panose="020F0502020204030204" pitchFamily="34" charset="0"/>
              </a:rPr>
              <a:t>Faith and Believing</a:t>
            </a:r>
            <a:endParaRPr lang="en-US" altLang="en-US" sz="1800" b="1" dirty="0">
              <a:solidFill>
                <a:srgbClr val="000000"/>
              </a:solidFill>
            </a:endParaRPr>
          </a:p>
        </p:txBody>
      </p:sp>
      <p:sp>
        <p:nvSpPr>
          <p:cNvPr id="5" name="Rectangle 2">
            <a:extLst>
              <a:ext uri="{FF2B5EF4-FFF2-40B4-BE49-F238E27FC236}">
                <a16:creationId xmlns:a16="http://schemas.microsoft.com/office/drawing/2014/main" id="{7AE171D9-4542-28E7-E2A3-1B419E31FF5E}"/>
              </a:ext>
            </a:extLst>
          </p:cNvPr>
          <p:cNvSpPr txBox="1">
            <a:spLocks noChangeArrowheads="1"/>
          </p:cNvSpPr>
          <p:nvPr/>
        </p:nvSpPr>
        <p:spPr>
          <a:xfrm>
            <a:off x="563880" y="576049"/>
            <a:ext cx="11064240" cy="914400"/>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altLang="en-US" sz="12800" b="1" dirty="0">
                <a:solidFill>
                  <a:srgbClr val="0000CC"/>
                </a:solidFill>
                <a:latin typeface="Calibri" panose="020F0502020204030204" pitchFamily="34" charset="0"/>
                <a:ea typeface="+mn-ea"/>
                <a:cs typeface="Calibri" panose="020F0502020204030204" pitchFamily="34" charset="0"/>
              </a:rPr>
              <a:t>WHAT IS HE DOING?!  </a:t>
            </a:r>
          </a:p>
          <a:p>
            <a:pPr algn="ctr">
              <a:lnSpc>
                <a:spcPct val="110000"/>
              </a:lnSpc>
            </a:pPr>
            <a:r>
              <a:rPr lang="en-US" altLang="en-US" sz="9600" b="1" dirty="0">
                <a:solidFill>
                  <a:srgbClr val="0000CC"/>
                </a:solidFill>
                <a:latin typeface="Calibri" panose="020F0502020204030204" pitchFamily="34" charset="0"/>
                <a:ea typeface="+mn-ea"/>
                <a:cs typeface="Calibri" panose="020F0502020204030204" pitchFamily="34" charset="0"/>
              </a:rPr>
              <a:t>Matthew 9:35</a:t>
            </a:r>
            <a:endParaRPr lang="en-US" altLang="en-US" sz="5500" b="1" dirty="0">
              <a:solidFill>
                <a:srgbClr val="0000CC"/>
              </a:solidFill>
              <a:latin typeface="Calibri" panose="020F0502020204030204" pitchFamily="34" charset="0"/>
              <a:ea typeface="+mn-ea"/>
              <a:cs typeface="Calibri" panose="020F050202020403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8F25C-F899-C037-CAF3-771C5407FB0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070FEE6-9717-A25B-757B-044909339AE1}"/>
              </a:ext>
            </a:extLst>
          </p:cNvPr>
          <p:cNvPicPr>
            <a:picLocks noChangeAspect="1"/>
          </p:cNvPicPr>
          <p:nvPr/>
        </p:nvPicPr>
        <p:blipFill>
          <a:blip r:embed="rId2"/>
          <a:stretch>
            <a:fillRect/>
          </a:stretch>
        </p:blipFill>
        <p:spPr>
          <a:xfrm>
            <a:off x="0" y="0"/>
            <a:ext cx="12192000" cy="6857999"/>
          </a:xfrm>
          <a:prstGeom prst="rect">
            <a:avLst/>
          </a:prstGeom>
        </p:spPr>
      </p:pic>
      <p:sp>
        <p:nvSpPr>
          <p:cNvPr id="68613" name="Text Box 5">
            <a:extLst>
              <a:ext uri="{FF2B5EF4-FFF2-40B4-BE49-F238E27FC236}">
                <a16:creationId xmlns:a16="http://schemas.microsoft.com/office/drawing/2014/main" id="{44857AB1-4CFA-7081-88FE-8B440445F9CD}"/>
              </a:ext>
            </a:extLst>
          </p:cNvPr>
          <p:cNvSpPr txBox="1">
            <a:spLocks noChangeArrowheads="1"/>
          </p:cNvSpPr>
          <p:nvPr/>
        </p:nvSpPr>
        <p:spPr bwMode="auto">
          <a:xfrm>
            <a:off x="609600" y="0"/>
            <a:ext cx="10972800"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ts val="0"/>
              </a:spcBef>
              <a:spcAft>
                <a:spcPts val="1200"/>
              </a:spcAft>
            </a:pPr>
            <a:r>
              <a:rPr lang="en-US" altLang="en-US" sz="3200" b="1" dirty="0">
                <a:solidFill>
                  <a:srgbClr val="0000CC"/>
                </a:solidFill>
                <a:latin typeface="+mn-lt"/>
                <a:cs typeface="+mn-cs"/>
              </a:rPr>
              <a:t>Matthew 9:36-37</a:t>
            </a:r>
          </a:p>
          <a:p>
            <a:pPr marL="0" marR="0" algn="just">
              <a:spcBef>
                <a:spcPts val="0"/>
              </a:spcBef>
              <a:spcAft>
                <a:spcPts val="0"/>
              </a:spcAft>
            </a:pPr>
            <a:r>
              <a:rPr lang="en-US" sz="2800" b="1" dirty="0">
                <a:solidFill>
                  <a:srgbClr val="0000CC"/>
                </a:solidFill>
                <a:latin typeface="+mn-lt"/>
              </a:rPr>
              <a:t>...</a:t>
            </a:r>
            <a:r>
              <a:rPr lang="en-US" sz="2800" b="1" dirty="0">
                <a:solidFill>
                  <a:srgbClr val="0000CC"/>
                </a:solidFill>
                <a:effectLst/>
                <a:latin typeface="+mn-lt"/>
              </a:rPr>
              <a:t>“</a:t>
            </a:r>
            <a:r>
              <a:rPr lang="en-US" sz="2400" b="1" u="none" strike="noStrike" baseline="30000" dirty="0">
                <a:solidFill>
                  <a:srgbClr val="0000CC"/>
                </a:solidFill>
                <a:effectLst/>
                <a:latin typeface="+mn-lt"/>
              </a:rPr>
              <a:t>36</a:t>
            </a:r>
            <a:r>
              <a:rPr lang="en-US" sz="2400" b="1" u="none" strike="noStrike" dirty="0">
                <a:solidFill>
                  <a:srgbClr val="0000CC"/>
                </a:solidFill>
                <a:effectLst/>
                <a:latin typeface="+mn-lt"/>
              </a:rPr>
              <a:t> </a:t>
            </a:r>
            <a:r>
              <a:rPr lang="en-US" sz="2800" b="1" dirty="0">
                <a:solidFill>
                  <a:srgbClr val="0000CC"/>
                </a:solidFill>
                <a:effectLst/>
                <a:latin typeface="+mn-lt"/>
              </a:rPr>
              <a:t>Seeing the people, He felt compassion for them, because they were distressed and dispirited like sheep without a shepherd. </a:t>
            </a:r>
            <a:r>
              <a:rPr lang="en-US" sz="2400" b="1" u="none" strike="noStrike" baseline="30000" dirty="0">
                <a:solidFill>
                  <a:srgbClr val="0000CC"/>
                </a:solidFill>
                <a:effectLst/>
                <a:latin typeface="+mn-lt"/>
              </a:rPr>
              <a:t>37</a:t>
            </a:r>
            <a:r>
              <a:rPr lang="en-US" sz="2400" b="1" u="none" strike="noStrike" dirty="0">
                <a:solidFill>
                  <a:srgbClr val="0000CC"/>
                </a:solidFill>
                <a:effectLst/>
                <a:latin typeface="+mn-lt"/>
              </a:rPr>
              <a:t> </a:t>
            </a:r>
            <a:r>
              <a:rPr lang="en-US" sz="2800" b="1" dirty="0">
                <a:solidFill>
                  <a:srgbClr val="0000CC"/>
                </a:solidFill>
                <a:effectLst/>
                <a:latin typeface="+mn-lt"/>
              </a:rPr>
              <a:t>Then He said to His disciples, “The harvest is plentiful, but the workers are few. </a:t>
            </a:r>
            <a:r>
              <a:rPr lang="en-US" sz="2400" b="1" u="none" strike="noStrike" baseline="30000" dirty="0">
                <a:solidFill>
                  <a:srgbClr val="0000CC"/>
                </a:solidFill>
                <a:effectLst/>
                <a:latin typeface="+mn-lt"/>
              </a:rPr>
              <a:t>38</a:t>
            </a:r>
            <a:r>
              <a:rPr lang="en-US" sz="2400" b="1" u="none" strike="noStrike" dirty="0">
                <a:solidFill>
                  <a:srgbClr val="0000CC"/>
                </a:solidFill>
                <a:effectLst/>
                <a:latin typeface="+mn-lt"/>
              </a:rPr>
              <a:t> </a:t>
            </a:r>
            <a:r>
              <a:rPr lang="en-US" sz="2800" b="1" dirty="0">
                <a:solidFill>
                  <a:srgbClr val="0000CC"/>
                </a:solidFill>
                <a:effectLst/>
                <a:latin typeface="+mn-lt"/>
              </a:rPr>
              <a:t>“Therefore beseech </a:t>
            </a:r>
            <a:r>
              <a:rPr lang="en-US" sz="2800" b="1" dirty="0">
                <a:latin typeface="+mn-lt"/>
              </a:rPr>
              <a:t>(</a:t>
            </a:r>
            <a:r>
              <a:rPr lang="en-US" sz="2800" b="1" dirty="0" err="1">
                <a:latin typeface="+mn-lt"/>
              </a:rPr>
              <a:t>δέομ</a:t>
            </a:r>
            <a:r>
              <a:rPr lang="en-US" sz="2800" b="1" dirty="0">
                <a:latin typeface="+mn-lt"/>
              </a:rPr>
              <a:t>αι déomai; to plead) </a:t>
            </a:r>
            <a:r>
              <a:rPr lang="en-US" sz="2800" b="1" dirty="0">
                <a:solidFill>
                  <a:srgbClr val="0000CC"/>
                </a:solidFill>
                <a:effectLst/>
                <a:latin typeface="+mn-lt"/>
              </a:rPr>
              <a:t>the Lord of the harvest to send out workers into His harvest.”</a:t>
            </a:r>
            <a:r>
              <a:rPr lang="en-US" sz="2400" b="1" dirty="0">
                <a:solidFill>
                  <a:srgbClr val="0000CC"/>
                </a:solidFill>
                <a:effectLst/>
                <a:latin typeface="+mn-lt"/>
              </a:rPr>
              <a:t> </a:t>
            </a:r>
          </a:p>
        </p:txBody>
      </p:sp>
      <p:pic>
        <p:nvPicPr>
          <p:cNvPr id="3" name="Picture 2">
            <a:extLst>
              <a:ext uri="{FF2B5EF4-FFF2-40B4-BE49-F238E27FC236}">
                <a16:creationId xmlns:a16="http://schemas.microsoft.com/office/drawing/2014/main" id="{2F0A452A-00C7-B3F0-F9C5-CA42292ED619}"/>
              </a:ext>
            </a:extLst>
          </p:cNvPr>
          <p:cNvPicPr>
            <a:picLocks noChangeAspect="1"/>
          </p:cNvPicPr>
          <p:nvPr/>
        </p:nvPicPr>
        <p:blipFill>
          <a:blip r:embed="rId3"/>
          <a:stretch>
            <a:fillRect/>
          </a:stretch>
        </p:blipFill>
        <p:spPr>
          <a:xfrm>
            <a:off x="4572000" y="2865120"/>
            <a:ext cx="3048000"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206124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7" name="Rectangle 3">
            <a:extLst>
              <a:ext uri="{FF2B5EF4-FFF2-40B4-BE49-F238E27FC236}">
                <a16:creationId xmlns:a16="http://schemas.microsoft.com/office/drawing/2014/main" id="{86803668-C40E-11EE-875B-5EE9E3617A93}"/>
              </a:ext>
            </a:extLst>
          </p:cNvPr>
          <p:cNvSpPr>
            <a:spLocks noGrp="1" noChangeArrowheads="1"/>
          </p:cNvSpPr>
          <p:nvPr>
            <p:ph sz="half" idx="1"/>
          </p:nvPr>
        </p:nvSpPr>
        <p:spPr>
          <a:xfrm>
            <a:off x="4343400" y="1609853"/>
            <a:ext cx="7206018" cy="3000909"/>
          </a:xfrm>
        </p:spPr>
        <p:txBody>
          <a:bodyPr/>
          <a:lstStyle/>
          <a:p>
            <a:pPr marL="346075" indent="-346075" algn="just" fontAlgn="base">
              <a:lnSpc>
                <a:spcPct val="100000"/>
              </a:lnSpc>
              <a:spcBef>
                <a:spcPts val="0"/>
              </a:spcBef>
              <a:spcAft>
                <a:spcPts val="1200"/>
              </a:spcAft>
            </a:pPr>
            <a:r>
              <a:rPr lang="en-US" altLang="en-US" dirty="0"/>
              <a:t>Jesus saw all the people, and observed that they were very distressed and also dispirited (lacking a hopeful spirit).</a:t>
            </a:r>
          </a:p>
          <a:p>
            <a:pPr marL="346075" indent="-346075" algn="just" fontAlgn="base">
              <a:lnSpc>
                <a:spcPct val="100000"/>
              </a:lnSpc>
              <a:spcBef>
                <a:spcPts val="0"/>
              </a:spcBef>
              <a:spcAft>
                <a:spcPts val="1200"/>
              </a:spcAft>
            </a:pPr>
            <a:r>
              <a:rPr lang="en-US" altLang="en-US" dirty="0"/>
              <a:t>He said that they were like sheep without a shepherd, a fairly common Old Testament theme for Israel’s people. </a:t>
            </a:r>
          </a:p>
        </p:txBody>
      </p:sp>
      <p:sp>
        <p:nvSpPr>
          <p:cNvPr id="3" name="Text Box 4">
            <a:extLst>
              <a:ext uri="{FF2B5EF4-FFF2-40B4-BE49-F238E27FC236}">
                <a16:creationId xmlns:a16="http://schemas.microsoft.com/office/drawing/2014/main" id="{82B4912D-6875-AB78-73D5-D4A3F64791DB}"/>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48 – </a:t>
            </a:r>
            <a:r>
              <a:rPr lang="en-US" altLang="en-US" sz="1800" b="1" dirty="0">
                <a:solidFill>
                  <a:srgbClr val="000000"/>
                </a:solidFill>
                <a:latin typeface="Calibri" panose="020F0502020204030204" pitchFamily="34" charset="0"/>
                <a:cs typeface="Calibri" panose="020F0502020204030204" pitchFamily="34" charset="0"/>
              </a:rPr>
              <a:t>Faith and Believing</a:t>
            </a:r>
            <a:endParaRPr lang="en-US" altLang="en-US" sz="1800" b="1" dirty="0">
              <a:solidFill>
                <a:srgbClr val="000000"/>
              </a:solidFill>
            </a:endParaRPr>
          </a:p>
        </p:txBody>
      </p:sp>
      <p:sp>
        <p:nvSpPr>
          <p:cNvPr id="4" name="Rectangle 2">
            <a:extLst>
              <a:ext uri="{FF2B5EF4-FFF2-40B4-BE49-F238E27FC236}">
                <a16:creationId xmlns:a16="http://schemas.microsoft.com/office/drawing/2014/main" id="{5F765EEE-7D6C-B81E-E36B-DDCC9EBB94AC}"/>
              </a:ext>
            </a:extLst>
          </p:cNvPr>
          <p:cNvSpPr txBox="1">
            <a:spLocks noChangeArrowheads="1"/>
          </p:cNvSpPr>
          <p:nvPr/>
        </p:nvSpPr>
        <p:spPr>
          <a:xfrm>
            <a:off x="563880" y="576049"/>
            <a:ext cx="11064240" cy="914400"/>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altLang="en-US" sz="12800" b="1" dirty="0">
                <a:solidFill>
                  <a:srgbClr val="0000CC"/>
                </a:solidFill>
                <a:latin typeface="Calibri" panose="020F0502020204030204" pitchFamily="34" charset="0"/>
                <a:ea typeface="+mn-ea"/>
                <a:cs typeface="Calibri" panose="020F0502020204030204" pitchFamily="34" charset="0"/>
              </a:rPr>
              <a:t>WHAT IS HE THINKING?!</a:t>
            </a:r>
          </a:p>
          <a:p>
            <a:pPr algn="ctr">
              <a:lnSpc>
                <a:spcPct val="110000"/>
              </a:lnSpc>
            </a:pPr>
            <a:r>
              <a:rPr lang="en-US" altLang="en-US" sz="9600" b="1" dirty="0">
                <a:solidFill>
                  <a:srgbClr val="0000CC"/>
                </a:solidFill>
                <a:latin typeface="Calibri" panose="020F0502020204030204" pitchFamily="34" charset="0"/>
                <a:ea typeface="+mn-ea"/>
                <a:cs typeface="Calibri" panose="020F0502020204030204" pitchFamily="34" charset="0"/>
              </a:rPr>
              <a:t>Matthew 9:36-37</a:t>
            </a:r>
            <a:endParaRPr lang="en-US" altLang="en-US" sz="5500" b="1" dirty="0">
              <a:solidFill>
                <a:srgbClr val="0000CC"/>
              </a:solidFill>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6048DE1F-DC00-1F3D-34D9-A6388A0183DE}"/>
              </a:ext>
            </a:extLst>
          </p:cNvPr>
          <p:cNvPicPr>
            <a:picLocks noChangeAspect="1"/>
          </p:cNvPicPr>
          <p:nvPr/>
        </p:nvPicPr>
        <p:blipFill>
          <a:blip r:embed="rId3"/>
          <a:stretch>
            <a:fillRect/>
          </a:stretch>
        </p:blipFill>
        <p:spPr>
          <a:xfrm>
            <a:off x="533400" y="1828800"/>
            <a:ext cx="3650500" cy="3429000"/>
          </a:xfrm>
          <a:prstGeom prst="rect">
            <a:avLst/>
          </a:prstGeom>
        </p:spPr>
      </p:pic>
      <p:pic>
        <p:nvPicPr>
          <p:cNvPr id="2" name="Picture 9">
            <a:extLst>
              <a:ext uri="{FF2B5EF4-FFF2-40B4-BE49-F238E27FC236}">
                <a16:creationId xmlns:a16="http://schemas.microsoft.com/office/drawing/2014/main" id="{68E2E3C0-9719-1FF0-2F8E-1C2B0A74380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7940"/>
          <a:stretch>
            <a:fillRect/>
          </a:stretch>
        </p:blipFill>
        <p:spPr bwMode="auto">
          <a:xfrm>
            <a:off x="533400" y="1828800"/>
            <a:ext cx="3650500" cy="34290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47107">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945A22-9619-19BF-E6BA-1054AADC4AF1}"/>
              </a:ext>
            </a:extLst>
          </p:cNvPr>
          <p:cNvPicPr>
            <a:picLocks noChangeAspect="1"/>
          </p:cNvPicPr>
          <p:nvPr/>
        </p:nvPicPr>
        <p:blipFill>
          <a:blip r:embed="rId3"/>
          <a:stretch>
            <a:fillRect/>
          </a:stretch>
        </p:blipFill>
        <p:spPr>
          <a:xfrm>
            <a:off x="0" y="0"/>
            <a:ext cx="12192000" cy="6857999"/>
          </a:xfrm>
          <a:prstGeom prst="rect">
            <a:avLst/>
          </a:prstGeom>
        </p:spPr>
      </p:pic>
      <p:sp>
        <p:nvSpPr>
          <p:cNvPr id="49154" name="Rectangle 2">
            <a:extLst>
              <a:ext uri="{FF2B5EF4-FFF2-40B4-BE49-F238E27FC236}">
                <a16:creationId xmlns:a16="http://schemas.microsoft.com/office/drawing/2014/main" id="{E793B048-2F7C-B19F-AF04-093CEBE6C44F}"/>
              </a:ext>
            </a:extLst>
          </p:cNvPr>
          <p:cNvSpPr>
            <a:spLocks noGrp="1" noChangeArrowheads="1"/>
          </p:cNvSpPr>
          <p:nvPr>
            <p:ph idx="1"/>
          </p:nvPr>
        </p:nvSpPr>
        <p:spPr>
          <a:xfrm>
            <a:off x="609600" y="0"/>
            <a:ext cx="10972800" cy="6400800"/>
          </a:xfrm>
        </p:spPr>
        <p:txBody>
          <a:bodyPr/>
          <a:lstStyle/>
          <a:p>
            <a:pPr marL="0" indent="0" algn="ctr" fontAlgn="base">
              <a:lnSpc>
                <a:spcPct val="100000"/>
              </a:lnSpc>
              <a:spcBef>
                <a:spcPts val="0"/>
              </a:spcBef>
              <a:spcAft>
                <a:spcPts val="1200"/>
              </a:spcAft>
              <a:buNone/>
            </a:pPr>
            <a:r>
              <a:rPr lang="en-US" altLang="en-US" sz="3200" b="1" dirty="0">
                <a:solidFill>
                  <a:srgbClr val="0000CC"/>
                </a:solidFill>
              </a:rPr>
              <a:t>Zechariah 10:2</a:t>
            </a:r>
          </a:p>
          <a:p>
            <a:pPr marL="0" indent="0" algn="ctr">
              <a:lnSpc>
                <a:spcPct val="100000"/>
              </a:lnSpc>
              <a:spcBef>
                <a:spcPts val="0"/>
              </a:spcBef>
              <a:spcAft>
                <a:spcPts val="1200"/>
              </a:spcAft>
              <a:buNone/>
            </a:pPr>
            <a:r>
              <a:rPr lang="en-US" altLang="en-US" sz="2200" b="1" dirty="0">
                <a:solidFill>
                  <a:srgbClr val="0000CC"/>
                </a:solidFill>
              </a:rPr>
              <a:t>THE ‘SHEEP WITH NO SHEPHERD’ THEME IN THE OLD TESTAMENT</a:t>
            </a:r>
          </a:p>
          <a:p>
            <a:pPr marL="0" indent="0" algn="just">
              <a:lnSpc>
                <a:spcPct val="100000"/>
              </a:lnSpc>
              <a:spcBef>
                <a:spcPts val="0"/>
              </a:spcBef>
              <a:spcAft>
                <a:spcPts val="1200"/>
              </a:spcAft>
              <a:buNone/>
            </a:pPr>
            <a:r>
              <a:rPr lang="en-US" altLang="en-US" dirty="0">
                <a:solidFill>
                  <a:srgbClr val="000000"/>
                </a:solidFill>
              </a:rPr>
              <a:t>“Therefore the people wander </a:t>
            </a:r>
            <a:r>
              <a:rPr lang="en-US" altLang="en-US" b="1" u="sng" dirty="0">
                <a:solidFill>
                  <a:srgbClr val="0000CC"/>
                </a:solidFill>
              </a:rPr>
              <a:t>like sheep</a:t>
            </a:r>
            <a:r>
              <a:rPr lang="en-US" altLang="en-US" dirty="0">
                <a:solidFill>
                  <a:srgbClr val="000000"/>
                </a:solidFill>
              </a:rPr>
              <a:t>, They are afflicted, because there is </a:t>
            </a:r>
            <a:r>
              <a:rPr lang="en-US" altLang="en-US" b="1" u="sng" dirty="0">
                <a:solidFill>
                  <a:srgbClr val="0000CC"/>
                </a:solidFill>
              </a:rPr>
              <a:t>no shepherd</a:t>
            </a:r>
            <a:r>
              <a:rPr lang="en-US" altLang="en-US" dirty="0">
                <a:solidFill>
                  <a:srgbClr val="000000"/>
                </a:solidFill>
              </a:rPr>
              <a:t>.”  (cf. Numbers 28:15-17, 1 Kings 22:17; 2 Chronicles 18:16; See also Mark 6:43)</a:t>
            </a:r>
          </a:p>
        </p:txBody>
      </p:sp>
      <p:pic>
        <p:nvPicPr>
          <p:cNvPr id="5" name="Picture 4">
            <a:extLst>
              <a:ext uri="{FF2B5EF4-FFF2-40B4-BE49-F238E27FC236}">
                <a16:creationId xmlns:a16="http://schemas.microsoft.com/office/drawing/2014/main" id="{1F892B3E-D2A5-C78D-5179-0914E49C4BC3}"/>
              </a:ext>
            </a:extLst>
          </p:cNvPr>
          <p:cNvPicPr>
            <a:picLocks noChangeAspect="1"/>
          </p:cNvPicPr>
          <p:nvPr/>
        </p:nvPicPr>
        <p:blipFill>
          <a:blip r:embed="rId4"/>
          <a:stretch>
            <a:fillRect/>
          </a:stretch>
        </p:blipFill>
        <p:spPr>
          <a:xfrm>
            <a:off x="3818136" y="2590800"/>
            <a:ext cx="4555729" cy="256032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6195" name="Rectangle 3">
            <a:extLst>
              <a:ext uri="{FF2B5EF4-FFF2-40B4-BE49-F238E27FC236}">
                <a16:creationId xmlns:a16="http://schemas.microsoft.com/office/drawing/2014/main" id="{8ED1D90C-FEDA-CFCA-566B-69CE89CEC977}"/>
              </a:ext>
            </a:extLst>
          </p:cNvPr>
          <p:cNvSpPr>
            <a:spLocks noGrp="1" noChangeArrowheads="1"/>
          </p:cNvSpPr>
          <p:nvPr>
            <p:ph sz="half" idx="1"/>
          </p:nvPr>
        </p:nvSpPr>
        <p:spPr>
          <a:xfrm>
            <a:off x="609600" y="1609853"/>
            <a:ext cx="7010400" cy="2200147"/>
          </a:xfrm>
        </p:spPr>
        <p:txBody>
          <a:bodyPr>
            <a:normAutofit/>
          </a:bodyPr>
          <a:lstStyle/>
          <a:p>
            <a:pPr marL="346075" indent="-346075" algn="just" fontAlgn="base">
              <a:lnSpc>
                <a:spcPct val="100000"/>
              </a:lnSpc>
              <a:spcBef>
                <a:spcPts val="0"/>
              </a:spcBef>
              <a:spcAft>
                <a:spcPts val="1200"/>
              </a:spcAft>
            </a:pPr>
            <a:r>
              <a:rPr lang="en-US" altLang="en-US" dirty="0"/>
              <a:t>Jesus, did not see Israel’s present condition as one without remedy, but rather </a:t>
            </a:r>
            <a:r>
              <a:rPr lang="en-US" altLang="en-US" b="1" u="sng" dirty="0">
                <a:solidFill>
                  <a:srgbClr val="0000CC"/>
                </a:solidFill>
                <a:latin typeface="Calibri" panose="020F0502020204030204" pitchFamily="34" charset="0"/>
                <a:cs typeface="Calibri" panose="020F0502020204030204" pitchFamily="34" charset="0"/>
              </a:rPr>
              <a:t>a spiritual opportunity</a:t>
            </a:r>
            <a:r>
              <a:rPr lang="en-US" altLang="en-US" dirty="0"/>
              <a:t> and told His disciples to pray for harvest workers.</a:t>
            </a:r>
          </a:p>
        </p:txBody>
      </p:sp>
      <p:sp>
        <p:nvSpPr>
          <p:cNvPr id="3" name="Text Box 4">
            <a:extLst>
              <a:ext uri="{FF2B5EF4-FFF2-40B4-BE49-F238E27FC236}">
                <a16:creationId xmlns:a16="http://schemas.microsoft.com/office/drawing/2014/main" id="{5A6F0AF6-1626-3517-0309-81B9FE0A0CE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48 – </a:t>
            </a:r>
            <a:r>
              <a:rPr lang="en-US" altLang="en-US" sz="1800" b="1" dirty="0">
                <a:solidFill>
                  <a:srgbClr val="000000"/>
                </a:solidFill>
                <a:latin typeface="Calibri" panose="020F0502020204030204" pitchFamily="34" charset="0"/>
                <a:cs typeface="Calibri" panose="020F0502020204030204" pitchFamily="34" charset="0"/>
              </a:rPr>
              <a:t>Faith and Believing</a:t>
            </a:r>
            <a:endParaRPr lang="en-US" altLang="en-US" sz="1800" b="1" dirty="0">
              <a:solidFill>
                <a:srgbClr val="000000"/>
              </a:solidFill>
            </a:endParaRPr>
          </a:p>
        </p:txBody>
      </p:sp>
      <p:sp>
        <p:nvSpPr>
          <p:cNvPr id="4" name="Rectangle 2">
            <a:extLst>
              <a:ext uri="{FF2B5EF4-FFF2-40B4-BE49-F238E27FC236}">
                <a16:creationId xmlns:a16="http://schemas.microsoft.com/office/drawing/2014/main" id="{450D4AA6-CA86-ED83-B927-366E05BD1055}"/>
              </a:ext>
            </a:extLst>
          </p:cNvPr>
          <p:cNvSpPr txBox="1">
            <a:spLocks noChangeArrowheads="1"/>
          </p:cNvSpPr>
          <p:nvPr/>
        </p:nvSpPr>
        <p:spPr>
          <a:xfrm>
            <a:off x="563880" y="576049"/>
            <a:ext cx="11064240" cy="914400"/>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altLang="en-US" sz="12800" b="1" dirty="0">
                <a:solidFill>
                  <a:srgbClr val="0000CC"/>
                </a:solidFill>
                <a:latin typeface="Calibri" panose="020F0502020204030204" pitchFamily="34" charset="0"/>
                <a:ea typeface="+mn-ea"/>
                <a:cs typeface="Calibri" panose="020F0502020204030204" pitchFamily="34" charset="0"/>
              </a:rPr>
              <a:t>WHAT IS HE THINKING?!</a:t>
            </a:r>
          </a:p>
          <a:p>
            <a:pPr algn="ctr">
              <a:lnSpc>
                <a:spcPct val="110000"/>
              </a:lnSpc>
            </a:pPr>
            <a:r>
              <a:rPr lang="en-US" altLang="en-US" sz="9600" b="1" dirty="0">
                <a:solidFill>
                  <a:srgbClr val="0000CC"/>
                </a:solidFill>
                <a:latin typeface="Calibri" panose="020F0502020204030204" pitchFamily="34" charset="0"/>
                <a:ea typeface="+mn-ea"/>
                <a:cs typeface="Calibri" panose="020F0502020204030204" pitchFamily="34" charset="0"/>
              </a:rPr>
              <a:t>Matthew 9:36-37</a:t>
            </a:r>
            <a:endParaRPr lang="en-US" altLang="en-US" sz="5500" b="1" dirty="0">
              <a:solidFill>
                <a:srgbClr val="0000CC"/>
              </a:solidFill>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80962A16-4ECB-FC6A-CB84-077D27091F89}"/>
              </a:ext>
            </a:extLst>
          </p:cNvPr>
          <p:cNvPicPr>
            <a:picLocks noChangeAspect="1"/>
          </p:cNvPicPr>
          <p:nvPr/>
        </p:nvPicPr>
        <p:blipFill>
          <a:blip r:embed="rId3"/>
          <a:stretch>
            <a:fillRect/>
          </a:stretch>
        </p:blipFill>
        <p:spPr>
          <a:xfrm>
            <a:off x="7855700" y="1828800"/>
            <a:ext cx="3650500" cy="3429000"/>
          </a:xfrm>
          <a:prstGeom prst="rect">
            <a:avLst/>
          </a:prstGeom>
        </p:spPr>
      </p:pic>
      <p:pic>
        <p:nvPicPr>
          <p:cNvPr id="6" name="Picture 5">
            <a:extLst>
              <a:ext uri="{FF2B5EF4-FFF2-40B4-BE49-F238E27FC236}">
                <a16:creationId xmlns:a16="http://schemas.microsoft.com/office/drawing/2014/main" id="{DB07A75B-D727-6E79-8589-B4A7909B4DE6}"/>
              </a:ext>
            </a:extLst>
          </p:cNvPr>
          <p:cNvPicPr>
            <a:picLocks noChangeAspect="1"/>
          </p:cNvPicPr>
          <p:nvPr/>
        </p:nvPicPr>
        <p:blipFill>
          <a:blip r:embed="rId4"/>
          <a:srcRect r="35329" b="40610"/>
          <a:stretch>
            <a:fillRect/>
          </a:stretch>
        </p:blipFill>
        <p:spPr>
          <a:xfrm>
            <a:off x="1259681" y="3828473"/>
            <a:ext cx="5710238" cy="2409825"/>
          </a:xfrm>
          <a:prstGeom prst="rect">
            <a:avLst/>
          </a:prstGeom>
          <a:solidFill>
            <a:srgbClr val="FFFFFF">
              <a:shade val="85000"/>
            </a:srgbClr>
          </a:solidFill>
          <a:ln w="5715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ED96C-6B05-F928-A15C-C85E1CC078CA}"/>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702C6E82-5B6A-E1A4-82EE-689645D3B4DB}"/>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48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58098BC7-8F01-24FC-31C6-599D835356C2}"/>
              </a:ext>
            </a:extLst>
          </p:cNvPr>
          <p:cNvSpPr txBox="1">
            <a:spLocks noChangeArrowheads="1"/>
          </p:cNvSpPr>
          <p:nvPr/>
        </p:nvSpPr>
        <p:spPr>
          <a:xfrm>
            <a:off x="2392680" y="1143000"/>
            <a:ext cx="7406640" cy="3962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200" b="1" dirty="0">
                <a:solidFill>
                  <a:srgbClr val="000000"/>
                </a:solidFill>
                <a:latin typeface="Calibri" panose="020F0502020204030204" pitchFamily="34" charset="0"/>
                <a:cs typeface="Calibri" panose="020F0502020204030204" pitchFamily="34" charset="0"/>
              </a:rPr>
              <a:t>Review </a:t>
            </a:r>
          </a:p>
          <a:p>
            <a:pPr marL="914400" lvl="2" indent="-452438" eaLnBrk="1" hangingPunct="1">
              <a:spcBef>
                <a:spcPts val="0"/>
              </a:spcBef>
              <a:spcAft>
                <a:spcPts val="1200"/>
              </a:spcAft>
              <a:buFont typeface="+mj-lt"/>
              <a:buAutoNum type="alphaUcPeriod"/>
              <a:tabLst>
                <a:tab pos="1939925" algn="l"/>
              </a:tabLst>
              <a:defRPr/>
            </a:pPr>
            <a:r>
              <a:rPr lang="en-US" altLang="en-US" sz="32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200" b="1" dirty="0">
                <a:solidFill>
                  <a:srgbClr val="000000"/>
                </a:solidFill>
                <a:latin typeface="Calibri" panose="020F0502020204030204" pitchFamily="34" charset="0"/>
                <a:cs typeface="Calibri" panose="020F0502020204030204" pitchFamily="34" charset="0"/>
              </a:rPr>
              <a:t>Session 47</a:t>
            </a:r>
          </a:p>
          <a:p>
            <a:pPr marL="461963" lvl="1" indent="-461963" eaLnBrk="1" hangingPunct="1">
              <a:spcBef>
                <a:spcPts val="0"/>
              </a:spcBef>
              <a:spcAft>
                <a:spcPts val="1200"/>
              </a:spcAft>
              <a:buFont typeface="+mj-lt"/>
              <a:buAutoNum type="romanUcPeriod"/>
              <a:tabLst>
                <a:tab pos="1939925" algn="l"/>
              </a:tabLst>
              <a:defRPr/>
            </a:pPr>
            <a:r>
              <a:rPr lang="en-US" altLang="en-US" sz="3200" b="1" dirty="0">
                <a:solidFill>
                  <a:srgbClr val="000000"/>
                </a:solidFill>
                <a:latin typeface="Calibri" panose="020F0502020204030204" pitchFamily="34" charset="0"/>
                <a:cs typeface="Calibri" panose="020F0502020204030204" pitchFamily="34" charset="0"/>
              </a:rPr>
              <a:t>Faith and Believing – Matthew 9:18-38</a:t>
            </a:r>
          </a:p>
          <a:p>
            <a:pPr marL="914400" lvl="2" indent="-452438" eaLnBrk="1" hangingPunct="1">
              <a:spcBef>
                <a:spcPts val="0"/>
              </a:spcBef>
              <a:spcAft>
                <a:spcPts val="1200"/>
              </a:spcAft>
              <a:buFont typeface="+mj-lt"/>
              <a:buAutoNum type="alphaUcPeriod"/>
              <a:tabLst>
                <a:tab pos="1939925" algn="l"/>
              </a:tabLst>
              <a:defRPr/>
            </a:pPr>
            <a:r>
              <a:rPr lang="en-US" sz="3200" b="1" dirty="0">
                <a:solidFill>
                  <a:srgbClr val="000000"/>
                </a:solidFill>
                <a:latin typeface="Calibri" panose="020F0502020204030204" pitchFamily="34" charset="0"/>
                <a:cs typeface="Calibri" panose="020F0502020204030204" pitchFamily="34" charset="0"/>
              </a:rPr>
              <a:t>General Information </a:t>
            </a:r>
          </a:p>
          <a:p>
            <a:pPr marL="914400" lvl="2" indent="-452438" eaLnBrk="1" hangingPunct="1">
              <a:spcBef>
                <a:spcPts val="0"/>
              </a:spcBef>
              <a:spcAft>
                <a:spcPts val="1200"/>
              </a:spcAft>
              <a:buFont typeface="+mj-lt"/>
              <a:buAutoNum type="alphaUcPeriod"/>
              <a:tabLst>
                <a:tab pos="1939925" algn="l"/>
              </a:tabLst>
              <a:defRPr/>
            </a:pPr>
            <a:r>
              <a:rPr lang="en-US" sz="3200" b="1" dirty="0">
                <a:solidFill>
                  <a:srgbClr val="000000"/>
                </a:solidFill>
                <a:latin typeface="Calibri" panose="020F0502020204030204" pitchFamily="34" charset="0"/>
                <a:cs typeface="Calibri" panose="020F0502020204030204" pitchFamily="34" charset="0"/>
              </a:rPr>
              <a:t>Matthew 9:18-38</a:t>
            </a:r>
          </a:p>
          <a:p>
            <a:pPr marL="461963" lvl="1" indent="-461963" eaLnBrk="1" hangingPunct="1">
              <a:spcBef>
                <a:spcPts val="0"/>
              </a:spcBef>
              <a:spcAft>
                <a:spcPts val="1200"/>
              </a:spcAft>
              <a:buFont typeface="+mj-lt"/>
              <a:buAutoNum type="romanUcPeriod"/>
              <a:tabLst>
                <a:tab pos="1939925" algn="l"/>
              </a:tabLst>
              <a:defRPr/>
            </a:pPr>
            <a:r>
              <a:rPr lang="en-US" altLang="en-US" sz="3200" b="1" u="sng" dirty="0">
                <a:solidFill>
                  <a:srgbClr val="0000CC"/>
                </a:solidFill>
                <a:latin typeface="Calibri" panose="020F0502020204030204" pitchFamily="34" charset="0"/>
                <a:cs typeface="Calibri" panose="020F0502020204030204" pitchFamily="34" charset="0"/>
              </a:rPr>
              <a:t>Concluding </a:t>
            </a:r>
            <a:r>
              <a:rPr lang="en-US" sz="3200" b="1" u="sng" dirty="0">
                <a:solidFill>
                  <a:srgbClr val="0000CC"/>
                </a:solidFill>
                <a:latin typeface="Calibri" panose="020F0502020204030204" pitchFamily="34" charset="0"/>
                <a:cs typeface="Calibri" panose="020F0502020204030204" pitchFamily="34" charset="0"/>
              </a:rPr>
              <a:t>Observations</a:t>
            </a:r>
            <a:endParaRPr lang="en-US" altLang="en-US" sz="3200" b="1" u="sng" dirty="0">
              <a:solidFill>
                <a:srgbClr val="0000C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29289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BD0B0C1-611A-6A7A-07D3-429B6E1C8AC8}"/>
              </a:ext>
            </a:extLst>
          </p:cNvPr>
          <p:cNvSpPr txBox="1">
            <a:spLocks noChangeArrowheads="1"/>
          </p:cNvSpPr>
          <p:nvPr/>
        </p:nvSpPr>
        <p:spPr>
          <a:xfrm>
            <a:off x="563880" y="609600"/>
            <a:ext cx="11064240" cy="914400"/>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altLang="en-US" sz="12800" b="1" dirty="0">
                <a:solidFill>
                  <a:srgbClr val="0000CC"/>
                </a:solidFill>
                <a:latin typeface="Calibri" panose="020F0502020204030204" pitchFamily="34" charset="0"/>
                <a:ea typeface="+mn-ea"/>
                <a:cs typeface="Calibri" panose="020F0502020204030204" pitchFamily="34" charset="0"/>
              </a:rPr>
              <a:t>EVER FRUSTRATED WHEN GOD ALLOWS DELAYS OR BAD NEWS? </a:t>
            </a:r>
          </a:p>
          <a:p>
            <a:pPr algn="ctr">
              <a:lnSpc>
                <a:spcPct val="110000"/>
              </a:lnSpc>
            </a:pPr>
            <a:r>
              <a:rPr lang="en-US" altLang="en-US" sz="9600" b="1" dirty="0">
                <a:solidFill>
                  <a:srgbClr val="0000CC"/>
                </a:solidFill>
                <a:latin typeface="Calibri" panose="020F0502020204030204" pitchFamily="34" charset="0"/>
                <a:ea typeface="+mn-ea"/>
                <a:cs typeface="Calibri" panose="020F0502020204030204" pitchFamily="34" charset="0"/>
              </a:rPr>
              <a:t>Matthew 9:18-26</a:t>
            </a:r>
            <a:endParaRPr lang="en-US" altLang="en-US" sz="5500" b="1" dirty="0">
              <a:solidFill>
                <a:srgbClr val="0000CC"/>
              </a:solidFill>
              <a:latin typeface="Calibri" panose="020F0502020204030204" pitchFamily="34" charset="0"/>
              <a:ea typeface="+mn-ea"/>
              <a:cs typeface="Calibri" panose="020F0502020204030204" pitchFamily="34" charset="0"/>
            </a:endParaRPr>
          </a:p>
        </p:txBody>
      </p:sp>
      <p:sp>
        <p:nvSpPr>
          <p:cNvPr id="30723" name="Rectangle 3">
            <a:extLst>
              <a:ext uri="{FF2B5EF4-FFF2-40B4-BE49-F238E27FC236}">
                <a16:creationId xmlns:a16="http://schemas.microsoft.com/office/drawing/2014/main" id="{5B76A545-A85C-9979-9207-2880007FC5EC}"/>
              </a:ext>
            </a:extLst>
          </p:cNvPr>
          <p:cNvSpPr>
            <a:spLocks noGrp="1" noChangeArrowheads="1"/>
          </p:cNvSpPr>
          <p:nvPr>
            <p:ph sz="half" idx="1"/>
          </p:nvPr>
        </p:nvSpPr>
        <p:spPr>
          <a:xfrm>
            <a:off x="609600" y="1600200"/>
            <a:ext cx="10972800" cy="1752600"/>
          </a:xfrm>
        </p:spPr>
        <p:txBody>
          <a:bodyPr/>
          <a:lstStyle/>
          <a:p>
            <a:pPr marL="346075" indent="-346075" algn="just" fontAlgn="base">
              <a:lnSpc>
                <a:spcPct val="100000"/>
              </a:lnSpc>
              <a:spcBef>
                <a:spcPts val="0"/>
              </a:spcBef>
              <a:spcAft>
                <a:spcPts val="1200"/>
              </a:spcAft>
            </a:pPr>
            <a:r>
              <a:rPr lang="en-US" altLang="en-US" dirty="0"/>
              <a:t>We can sympathize with the synagogue ruler, who after first waiting for Jesus to get back to the city of Capernaum, had to suffer also with the crowd, and the woman with a flow of blood, and skeptical servants. </a:t>
            </a:r>
          </a:p>
        </p:txBody>
      </p:sp>
      <p:sp>
        <p:nvSpPr>
          <p:cNvPr id="2" name="Text Box 4">
            <a:extLst>
              <a:ext uri="{FF2B5EF4-FFF2-40B4-BE49-F238E27FC236}">
                <a16:creationId xmlns:a16="http://schemas.microsoft.com/office/drawing/2014/main" id="{9F080FC4-21E9-2CE8-3758-34F54B6F5F0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48 – </a:t>
            </a:r>
            <a:r>
              <a:rPr lang="en-US" altLang="en-US" sz="1800" b="1" dirty="0">
                <a:solidFill>
                  <a:srgbClr val="000000"/>
                </a:solidFill>
                <a:latin typeface="Calibri" panose="020F0502020204030204" pitchFamily="34" charset="0"/>
                <a:cs typeface="Calibri" panose="020F0502020204030204" pitchFamily="34" charset="0"/>
              </a:rPr>
              <a:t>Faith and Believing</a:t>
            </a:r>
            <a:endParaRPr lang="en-US" altLang="en-US" sz="1800" b="1" dirty="0">
              <a:solidFill>
                <a:srgbClr val="000000"/>
              </a:solidFill>
            </a:endParaRPr>
          </a:p>
        </p:txBody>
      </p:sp>
      <p:pic>
        <p:nvPicPr>
          <p:cNvPr id="6" name="Picture 5">
            <a:extLst>
              <a:ext uri="{FF2B5EF4-FFF2-40B4-BE49-F238E27FC236}">
                <a16:creationId xmlns:a16="http://schemas.microsoft.com/office/drawing/2014/main" id="{2F49AFC5-1169-1C65-914E-775ABA8EF40E}"/>
              </a:ext>
            </a:extLst>
          </p:cNvPr>
          <p:cNvPicPr>
            <a:picLocks noChangeAspect="1"/>
          </p:cNvPicPr>
          <p:nvPr/>
        </p:nvPicPr>
        <p:blipFill>
          <a:blip r:embed="rId3"/>
          <a:stretch>
            <a:fillRect/>
          </a:stretch>
        </p:blipFill>
        <p:spPr>
          <a:xfrm>
            <a:off x="609600" y="3255935"/>
            <a:ext cx="10972800" cy="3068665"/>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67A4A5-1DC6-BD5A-6F05-8F3148A88094}"/>
              </a:ext>
            </a:extLst>
          </p:cNvPr>
          <p:cNvPicPr>
            <a:picLocks noChangeAspect="1"/>
          </p:cNvPicPr>
          <p:nvPr/>
        </p:nvPicPr>
        <p:blipFill>
          <a:blip r:embed="rId3"/>
          <a:stretch>
            <a:fillRect/>
          </a:stretch>
        </p:blipFill>
        <p:spPr>
          <a:xfrm>
            <a:off x="609600" y="1752600"/>
            <a:ext cx="4056147" cy="3657600"/>
          </a:xfrm>
          <a:prstGeom prst="rect">
            <a:avLst/>
          </a:prstGeom>
          <a:ln>
            <a:solidFill>
              <a:schemeClr val="tx1"/>
            </a:solidFill>
          </a:ln>
        </p:spPr>
      </p:pic>
      <p:sp>
        <p:nvSpPr>
          <p:cNvPr id="140292" name="Rectangle 4">
            <a:extLst>
              <a:ext uri="{FF2B5EF4-FFF2-40B4-BE49-F238E27FC236}">
                <a16:creationId xmlns:a16="http://schemas.microsoft.com/office/drawing/2014/main" id="{E4EE9BF5-7C08-723C-6F77-5FAD73245B5F}"/>
              </a:ext>
            </a:extLst>
          </p:cNvPr>
          <p:cNvSpPr>
            <a:spLocks noGrp="1" noChangeArrowheads="1"/>
          </p:cNvSpPr>
          <p:nvPr>
            <p:ph sz="half" idx="2"/>
          </p:nvPr>
        </p:nvSpPr>
        <p:spPr>
          <a:xfrm>
            <a:off x="4724400" y="1600200"/>
            <a:ext cx="6858000" cy="3810000"/>
          </a:xfrm>
        </p:spPr>
        <p:txBody>
          <a:bodyPr>
            <a:normAutofit/>
          </a:bodyPr>
          <a:lstStyle/>
          <a:p>
            <a:pPr marL="346075" indent="-346075" algn="just" fontAlgn="base">
              <a:lnSpc>
                <a:spcPct val="100000"/>
              </a:lnSpc>
              <a:spcBef>
                <a:spcPts val="0"/>
              </a:spcBef>
              <a:spcAft>
                <a:spcPts val="1200"/>
              </a:spcAft>
            </a:pPr>
            <a:r>
              <a:rPr lang="en-US" altLang="en-US" dirty="0"/>
              <a:t>Likely all of us have been through some circumstance that involved endless and countless delays and a cascade of more and more bad news.</a:t>
            </a:r>
          </a:p>
          <a:p>
            <a:pPr marL="346075" indent="-346075" algn="just" fontAlgn="base">
              <a:lnSpc>
                <a:spcPct val="100000"/>
              </a:lnSpc>
              <a:spcBef>
                <a:spcPts val="0"/>
              </a:spcBef>
              <a:spcAft>
                <a:spcPts val="1200"/>
              </a:spcAft>
            </a:pPr>
            <a:r>
              <a:rPr lang="en-US" altLang="en-US" dirty="0"/>
              <a:t>It’s comforting to know that God has His purpose in it. </a:t>
            </a:r>
          </a:p>
        </p:txBody>
      </p:sp>
      <p:sp>
        <p:nvSpPr>
          <p:cNvPr id="3" name="Rectangle 2">
            <a:extLst>
              <a:ext uri="{FF2B5EF4-FFF2-40B4-BE49-F238E27FC236}">
                <a16:creationId xmlns:a16="http://schemas.microsoft.com/office/drawing/2014/main" id="{24931CE3-E34B-6BD2-92DE-25A8CDB1188F}"/>
              </a:ext>
            </a:extLst>
          </p:cNvPr>
          <p:cNvSpPr txBox="1">
            <a:spLocks noChangeArrowheads="1"/>
          </p:cNvSpPr>
          <p:nvPr/>
        </p:nvSpPr>
        <p:spPr>
          <a:xfrm>
            <a:off x="563880" y="609600"/>
            <a:ext cx="11064240" cy="914400"/>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altLang="en-US" sz="12800" b="1" dirty="0">
                <a:solidFill>
                  <a:srgbClr val="0000CC"/>
                </a:solidFill>
                <a:latin typeface="Calibri" panose="020F0502020204030204" pitchFamily="34" charset="0"/>
                <a:ea typeface="+mn-ea"/>
                <a:cs typeface="Calibri" panose="020F0502020204030204" pitchFamily="34" charset="0"/>
              </a:rPr>
              <a:t>EVER FRUSTRATED WHEN GOD ALLOWS DELAYS OR BAD NEWS? </a:t>
            </a:r>
          </a:p>
          <a:p>
            <a:pPr algn="ctr">
              <a:lnSpc>
                <a:spcPct val="110000"/>
              </a:lnSpc>
            </a:pPr>
            <a:r>
              <a:rPr lang="en-US" altLang="en-US" sz="9600" b="1" dirty="0">
                <a:solidFill>
                  <a:srgbClr val="0000CC"/>
                </a:solidFill>
                <a:latin typeface="Calibri" panose="020F0502020204030204" pitchFamily="34" charset="0"/>
                <a:ea typeface="+mn-ea"/>
                <a:cs typeface="Calibri" panose="020F0502020204030204" pitchFamily="34" charset="0"/>
              </a:rPr>
              <a:t>Matthew 9:18-26</a:t>
            </a:r>
            <a:endParaRPr lang="en-US" altLang="en-US" sz="5500" b="1" dirty="0">
              <a:solidFill>
                <a:srgbClr val="0000CC"/>
              </a:solidFill>
              <a:latin typeface="Calibri" panose="020F0502020204030204" pitchFamily="34" charset="0"/>
              <a:ea typeface="+mn-ea"/>
              <a:cs typeface="Calibri" panose="020F0502020204030204" pitchFamily="34" charset="0"/>
            </a:endParaRPr>
          </a:p>
        </p:txBody>
      </p:sp>
      <p:sp>
        <p:nvSpPr>
          <p:cNvPr id="4" name="Text Box 4">
            <a:extLst>
              <a:ext uri="{FF2B5EF4-FFF2-40B4-BE49-F238E27FC236}">
                <a16:creationId xmlns:a16="http://schemas.microsoft.com/office/drawing/2014/main" id="{05C3846C-3A48-358E-ED2E-268C1E5008FF}"/>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48 – </a:t>
            </a:r>
            <a:r>
              <a:rPr lang="en-US" altLang="en-US" sz="1800" b="1" dirty="0">
                <a:solidFill>
                  <a:srgbClr val="000000"/>
                </a:solidFill>
                <a:latin typeface="Calibri" panose="020F0502020204030204" pitchFamily="34" charset="0"/>
                <a:cs typeface="Calibri" panose="020F0502020204030204" pitchFamily="34" charset="0"/>
              </a:rPr>
              <a:t>Faith and Believing</a:t>
            </a:r>
            <a:endParaRPr lang="en-US" altLang="en-US" sz="1800" b="1" dirty="0">
              <a:solidFill>
                <a:srgbClr val="000000"/>
              </a:solidFill>
            </a:endParaRPr>
          </a:p>
        </p:txBody>
      </p:sp>
      <p:pic>
        <p:nvPicPr>
          <p:cNvPr id="7" name="Picture 6">
            <a:extLst>
              <a:ext uri="{FF2B5EF4-FFF2-40B4-BE49-F238E27FC236}">
                <a16:creationId xmlns:a16="http://schemas.microsoft.com/office/drawing/2014/main" id="{97173912-DF75-1A0B-688D-394D1DEE24E9}"/>
              </a:ext>
            </a:extLst>
          </p:cNvPr>
          <p:cNvPicPr>
            <a:picLocks noChangeAspect="1"/>
          </p:cNvPicPr>
          <p:nvPr/>
        </p:nvPicPr>
        <p:blipFill rotWithShape="1">
          <a:blip r:embed="rId4"/>
          <a:srcRect b="20324"/>
          <a:stretch/>
        </p:blipFill>
        <p:spPr>
          <a:xfrm>
            <a:off x="609601" y="1752600"/>
            <a:ext cx="4055648" cy="3657600"/>
          </a:xfrm>
          <a:prstGeom prst="rect">
            <a:avLst/>
          </a:prstGeom>
        </p:spPr>
      </p:pic>
      <p:sp>
        <p:nvSpPr>
          <p:cNvPr id="9" name="TextBox 8">
            <a:extLst>
              <a:ext uri="{FF2B5EF4-FFF2-40B4-BE49-F238E27FC236}">
                <a16:creationId xmlns:a16="http://schemas.microsoft.com/office/drawing/2014/main" id="{E072E9BD-3FEF-B1B4-432B-1E35EFF7BD52}"/>
              </a:ext>
            </a:extLst>
          </p:cNvPr>
          <p:cNvSpPr txBox="1"/>
          <p:nvPr/>
        </p:nvSpPr>
        <p:spPr>
          <a:xfrm>
            <a:off x="2122170" y="5570358"/>
            <a:ext cx="7947660" cy="1200329"/>
          </a:xfrm>
          <a:prstGeom prst="rect">
            <a:avLst/>
          </a:prstGeom>
          <a:solidFill>
            <a:schemeClr val="bg1"/>
          </a:solidFill>
          <a:ln w="38100">
            <a:solidFill>
              <a:srgbClr val="C00000"/>
            </a:solidFill>
          </a:ln>
        </p:spPr>
        <p:txBody>
          <a:bodyPr wrap="square">
            <a:spAutoFit/>
          </a:bodyPr>
          <a:lstStyle/>
          <a:p>
            <a:pPr algn="just"/>
            <a:r>
              <a:rPr lang="en-US" sz="2400" b="1" u="sng" dirty="0">
                <a:solidFill>
                  <a:srgbClr val="0000CC"/>
                </a:solidFill>
                <a:latin typeface="Calibri" panose="020F0502020204030204" pitchFamily="34" charset="0"/>
                <a:cs typeface="Calibri" panose="020F0502020204030204" pitchFamily="34" charset="0"/>
              </a:rPr>
              <a:t>Blessed</a:t>
            </a:r>
            <a:r>
              <a:rPr lang="en-US" sz="2400" b="1" dirty="0">
                <a:solidFill>
                  <a:srgbClr val="0000CC"/>
                </a:solidFill>
                <a:latin typeface="Calibri" panose="020F0502020204030204" pitchFamily="34" charset="0"/>
                <a:cs typeface="Calibri" panose="020F0502020204030204" pitchFamily="34" charset="0"/>
              </a:rPr>
              <a:t> is a man who perseveres under trial; for once he has been approved, </a:t>
            </a:r>
            <a:r>
              <a:rPr lang="en-US" sz="2400" b="1" u="sng" dirty="0">
                <a:solidFill>
                  <a:srgbClr val="0000CC"/>
                </a:solidFill>
                <a:latin typeface="Calibri" panose="020F0502020204030204" pitchFamily="34" charset="0"/>
                <a:cs typeface="Calibri" panose="020F0502020204030204" pitchFamily="34" charset="0"/>
              </a:rPr>
              <a:t>he will receive the crown of life</a:t>
            </a:r>
            <a:r>
              <a:rPr lang="en-US" sz="2400" b="1" dirty="0">
                <a:solidFill>
                  <a:srgbClr val="0000CC"/>
                </a:solidFill>
                <a:latin typeface="Calibri" panose="020F0502020204030204" pitchFamily="34" charset="0"/>
                <a:cs typeface="Calibri" panose="020F0502020204030204" pitchFamily="34" charset="0"/>
              </a:rPr>
              <a:t> which the Lord has </a:t>
            </a:r>
            <a:r>
              <a:rPr lang="en-US" sz="2400" b="1" u="sng" dirty="0">
                <a:solidFill>
                  <a:srgbClr val="0000CC"/>
                </a:solidFill>
                <a:latin typeface="Calibri" panose="020F0502020204030204" pitchFamily="34" charset="0"/>
                <a:cs typeface="Calibri" panose="020F0502020204030204" pitchFamily="34" charset="0"/>
              </a:rPr>
              <a:t>promised</a:t>
            </a:r>
            <a:r>
              <a:rPr lang="en-US" sz="2400" b="1" dirty="0">
                <a:solidFill>
                  <a:srgbClr val="0000CC"/>
                </a:solidFill>
                <a:latin typeface="Calibri" panose="020F0502020204030204" pitchFamily="34" charset="0"/>
                <a:cs typeface="Calibri" panose="020F0502020204030204" pitchFamily="34" charset="0"/>
              </a:rPr>
              <a:t> to those who love Him. - James 1:12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0292">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4029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2" grpId="0" build="p"/>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1" name="Rectangle 3">
            <a:extLst>
              <a:ext uri="{FF2B5EF4-FFF2-40B4-BE49-F238E27FC236}">
                <a16:creationId xmlns:a16="http://schemas.microsoft.com/office/drawing/2014/main" id="{4F3A801E-E8FE-706C-4E9D-C7DB2896D5CD}"/>
              </a:ext>
            </a:extLst>
          </p:cNvPr>
          <p:cNvSpPr>
            <a:spLocks noGrp="1" noChangeArrowheads="1"/>
          </p:cNvSpPr>
          <p:nvPr>
            <p:ph sz="half" idx="1"/>
          </p:nvPr>
        </p:nvSpPr>
        <p:spPr>
          <a:xfrm>
            <a:off x="609600" y="1600200"/>
            <a:ext cx="6858000" cy="1676400"/>
          </a:xfrm>
        </p:spPr>
        <p:txBody>
          <a:bodyPr>
            <a:normAutofit/>
          </a:bodyPr>
          <a:lstStyle/>
          <a:p>
            <a:pPr marL="346075" indent="-346075" algn="just" fontAlgn="base">
              <a:lnSpc>
                <a:spcPct val="100000"/>
              </a:lnSpc>
              <a:spcBef>
                <a:spcPts val="0"/>
              </a:spcBef>
              <a:spcAft>
                <a:spcPts val="1200"/>
              </a:spcAft>
            </a:pPr>
            <a:r>
              <a:rPr lang="en-US" altLang="en-US" b="1" dirty="0">
                <a:solidFill>
                  <a:srgbClr val="0000CC"/>
                </a:solidFill>
                <a:latin typeface="Calibri" panose="020F0502020204030204" pitchFamily="34" charset="0"/>
                <a:cs typeface="Calibri" panose="020F0502020204030204" pitchFamily="34" charset="0"/>
              </a:rPr>
              <a:t>Some have claimed</a:t>
            </a:r>
            <a:r>
              <a:rPr lang="en-US" altLang="en-US" dirty="0"/>
              <a:t> that the books of the Bible come from a culture that is male dominated and treats women like cattle.</a:t>
            </a:r>
          </a:p>
        </p:txBody>
      </p:sp>
      <p:pic>
        <p:nvPicPr>
          <p:cNvPr id="32781" name="Picture 13">
            <a:extLst>
              <a:ext uri="{FF2B5EF4-FFF2-40B4-BE49-F238E27FC236}">
                <a16:creationId xmlns:a16="http://schemas.microsoft.com/office/drawing/2014/main" id="{F273B6A5-85D9-63E8-140C-51FD36528D7B}"/>
              </a:ext>
            </a:extLst>
          </p:cNvPr>
          <p:cNvPicPr>
            <a:picLocks noChangeAspect="1" noChangeArrowheads="1"/>
          </p:cNvPicPr>
          <p:nvPr/>
        </p:nvPicPr>
        <p:blipFill>
          <a:blip r:embed="rId3">
            <a:lum bright="-6000" contrast="24000"/>
            <a:extLst>
              <a:ext uri="{28A0092B-C50C-407E-A947-70E740481C1C}">
                <a14:useLocalDpi xmlns:a14="http://schemas.microsoft.com/office/drawing/2010/main" val="0"/>
              </a:ext>
            </a:extLst>
          </a:blip>
          <a:srcRect/>
          <a:stretch>
            <a:fillRect/>
          </a:stretch>
        </p:blipFill>
        <p:spPr bwMode="auto">
          <a:xfrm>
            <a:off x="7841672" y="1752600"/>
            <a:ext cx="3740728" cy="45720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722C865E-430A-4652-0D87-FA72EF083541}"/>
              </a:ext>
            </a:extLst>
          </p:cNvPr>
          <p:cNvSpPr txBox="1">
            <a:spLocks noChangeArrowheads="1"/>
          </p:cNvSpPr>
          <p:nvPr/>
        </p:nvSpPr>
        <p:spPr>
          <a:xfrm>
            <a:off x="563880" y="609600"/>
            <a:ext cx="11064240" cy="914400"/>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altLang="en-US" sz="12800" b="1" dirty="0">
                <a:solidFill>
                  <a:srgbClr val="0000CC"/>
                </a:solidFill>
                <a:latin typeface="Calibri" panose="020F0502020204030204" pitchFamily="34" charset="0"/>
                <a:ea typeface="+mn-ea"/>
                <a:cs typeface="Calibri" panose="020F0502020204030204" pitchFamily="34" charset="0"/>
              </a:rPr>
              <a:t>IS GOD A CHAUVINIST; DOES GOD CARE ABOUT INDIVIDUALS?</a:t>
            </a:r>
          </a:p>
          <a:p>
            <a:pPr algn="ctr">
              <a:lnSpc>
                <a:spcPct val="110000"/>
              </a:lnSpc>
            </a:pPr>
            <a:r>
              <a:rPr lang="en-US" altLang="en-US" sz="9600" b="1" dirty="0">
                <a:solidFill>
                  <a:srgbClr val="0000CC"/>
                </a:solidFill>
                <a:latin typeface="Calibri" panose="020F0502020204030204" pitchFamily="34" charset="0"/>
                <a:ea typeface="+mn-ea"/>
                <a:cs typeface="Calibri" panose="020F0502020204030204" pitchFamily="34" charset="0"/>
              </a:rPr>
              <a:t>Matthew 9:18-26</a:t>
            </a:r>
            <a:endParaRPr lang="en-US" altLang="en-US" sz="5500" b="1" dirty="0">
              <a:solidFill>
                <a:srgbClr val="0000CC"/>
              </a:solidFill>
              <a:latin typeface="Calibri" panose="020F0502020204030204" pitchFamily="34" charset="0"/>
              <a:ea typeface="+mn-ea"/>
              <a:cs typeface="Calibri" panose="020F0502020204030204" pitchFamily="34" charset="0"/>
            </a:endParaRPr>
          </a:p>
        </p:txBody>
      </p:sp>
      <p:sp>
        <p:nvSpPr>
          <p:cNvPr id="3" name="Text Box 4">
            <a:extLst>
              <a:ext uri="{FF2B5EF4-FFF2-40B4-BE49-F238E27FC236}">
                <a16:creationId xmlns:a16="http://schemas.microsoft.com/office/drawing/2014/main" id="{CED46CFC-FE22-DFCD-E771-A23F194DD93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48 – </a:t>
            </a:r>
            <a:r>
              <a:rPr lang="en-US" altLang="en-US" sz="1800" b="1" dirty="0">
                <a:solidFill>
                  <a:srgbClr val="000000"/>
                </a:solidFill>
                <a:latin typeface="Calibri" panose="020F0502020204030204" pitchFamily="34" charset="0"/>
                <a:cs typeface="Calibri" panose="020F0502020204030204" pitchFamily="34" charset="0"/>
              </a:rPr>
              <a:t>Faith and Believing</a:t>
            </a:r>
            <a:endParaRPr lang="en-US" altLang="en-US" sz="1800" b="1" dirty="0">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178C8B0-A1EE-45D0-B413-247E82269985}"/>
              </a:ext>
            </a:extLst>
          </p:cNvPr>
          <p:cNvSpPr>
            <a:spLocks noGrp="1" noChangeArrowheads="1"/>
          </p:cNvSpPr>
          <p:nvPr>
            <p:ph type="title"/>
          </p:nvPr>
        </p:nvSpPr>
        <p:spPr>
          <a:xfrm>
            <a:off x="2209800" y="640796"/>
            <a:ext cx="7772400" cy="775255"/>
          </a:xfrm>
        </p:spPr>
        <p:txBody>
          <a:bodyPr>
            <a:normAutofit/>
          </a:bodyPr>
          <a:lstStyle/>
          <a:p>
            <a:pPr algn="ctr" eaLnBrk="1" hangingPunct="1"/>
            <a:r>
              <a:rPr lang="en-US" altLang="en-US" sz="3600" b="1" dirty="0">
                <a:solidFill>
                  <a:srgbClr val="0000CC"/>
                </a:solidFill>
                <a:latin typeface="+mn-lt"/>
                <a:ea typeface="+mn-ea"/>
              </a:rPr>
              <a:t>Matthew’s 3-Fold Purpose</a:t>
            </a:r>
          </a:p>
        </p:txBody>
      </p:sp>
      <p:sp>
        <p:nvSpPr>
          <p:cNvPr id="17411" name="Rectangle 3">
            <a:extLst>
              <a:ext uri="{FF2B5EF4-FFF2-40B4-BE49-F238E27FC236}">
                <a16:creationId xmlns:a16="http://schemas.microsoft.com/office/drawing/2014/main" id="{570982F0-77C8-4C7A-B2D1-FA4F9BFE60A4}"/>
              </a:ext>
            </a:extLst>
          </p:cNvPr>
          <p:cNvSpPr>
            <a:spLocks noGrp="1" noChangeArrowheads="1"/>
          </p:cNvSpPr>
          <p:nvPr>
            <p:ph idx="1"/>
          </p:nvPr>
        </p:nvSpPr>
        <p:spPr>
          <a:xfrm>
            <a:off x="3886200" y="1600200"/>
            <a:ext cx="7696200" cy="4800600"/>
          </a:xfrm>
        </p:spPr>
        <p:txBody>
          <a:bodyPr>
            <a:noAutofit/>
          </a:bodyPr>
          <a:lstStyle/>
          <a:p>
            <a:pPr marL="0" indent="0" algn="just">
              <a:lnSpc>
                <a:spcPct val="100000"/>
              </a:lnSpc>
              <a:spcBef>
                <a:spcPts val="0"/>
              </a:spcBef>
              <a:spcAft>
                <a:spcPts val="2400"/>
              </a:spcAft>
              <a:buNone/>
              <a:defRPr/>
            </a:pPr>
            <a:r>
              <a:rPr lang="en-US" sz="3200" b="1" dirty="0"/>
              <a:t>To explain to his </a:t>
            </a:r>
            <a:r>
              <a:rPr lang="en-US" sz="3200" b="1" u="sng" dirty="0">
                <a:solidFill>
                  <a:srgbClr val="0000CC"/>
                </a:solidFill>
              </a:rPr>
              <a:t>believing</a:t>
            </a:r>
            <a:r>
              <a:rPr lang="en-US" sz="3200" b="1" dirty="0">
                <a:solidFill>
                  <a:srgbClr val="0000CC"/>
                </a:solidFill>
              </a:rPr>
              <a:t> </a:t>
            </a:r>
            <a:r>
              <a:rPr lang="en-US" sz="3200" b="1" dirty="0"/>
              <a:t>Jewish brethren:</a:t>
            </a:r>
          </a:p>
          <a:p>
            <a:pPr marL="514350" lvl="1" indent="-514350" algn="just" eaLnBrk="1" hangingPunct="1">
              <a:lnSpc>
                <a:spcPct val="100000"/>
              </a:lnSpc>
              <a:spcBef>
                <a:spcPts val="0"/>
              </a:spcBef>
              <a:spcAft>
                <a:spcPts val="2400"/>
              </a:spcAft>
              <a:buFont typeface="+mj-lt"/>
              <a:buAutoNum type="arabicPeriod"/>
              <a:defRPr/>
            </a:pPr>
            <a:r>
              <a:rPr lang="en-US" sz="3200" dirty="0"/>
              <a:t>that Jesus was indeed the long-awaited </a:t>
            </a:r>
            <a:r>
              <a:rPr lang="en-US" sz="3200" b="1" dirty="0">
                <a:solidFill>
                  <a:srgbClr val="0000CC"/>
                </a:solidFill>
              </a:rPr>
              <a:t>Jewish Messiah</a:t>
            </a:r>
            <a:r>
              <a:rPr lang="en-US" sz="3200" dirty="0"/>
              <a:t>;</a:t>
            </a:r>
          </a:p>
          <a:p>
            <a:pPr marL="514350" lvl="1" indent="-514350" algn="just" eaLnBrk="1" hangingPunct="1">
              <a:lnSpc>
                <a:spcPct val="100000"/>
              </a:lnSpc>
              <a:spcBef>
                <a:spcPts val="0"/>
              </a:spcBef>
              <a:spcAft>
                <a:spcPts val="2400"/>
              </a:spcAft>
              <a:buFont typeface="+mj-lt"/>
              <a:buAutoNum type="arabicPeriod"/>
              <a:defRPr/>
            </a:pPr>
            <a:r>
              <a:rPr lang="en-US" sz="3200" dirty="0"/>
              <a:t>why the kingdom had been </a:t>
            </a:r>
            <a:r>
              <a:rPr lang="en-US" sz="3200" b="1" dirty="0">
                <a:solidFill>
                  <a:srgbClr val="0000CC"/>
                </a:solidFill>
              </a:rPr>
              <a:t>postponed</a:t>
            </a:r>
            <a:r>
              <a:rPr lang="en-US" sz="3200" dirty="0"/>
              <a:t> despite the fact that the king had arrived;</a:t>
            </a:r>
          </a:p>
          <a:p>
            <a:pPr marL="514350" lvl="1" indent="-514350" algn="just" eaLnBrk="1" hangingPunct="1">
              <a:lnSpc>
                <a:spcPct val="100000"/>
              </a:lnSpc>
              <a:spcBef>
                <a:spcPts val="0"/>
              </a:spcBef>
              <a:spcAft>
                <a:spcPts val="2400"/>
              </a:spcAft>
              <a:buFont typeface="+mj-lt"/>
              <a:buAutoNum type="arabicPeriod"/>
              <a:defRPr/>
            </a:pPr>
            <a:r>
              <a:rPr lang="en-US" sz="3200" dirty="0"/>
              <a:t>and, the </a:t>
            </a:r>
            <a:r>
              <a:rPr lang="en-US" sz="3200" b="1" dirty="0">
                <a:solidFill>
                  <a:srgbClr val="0000CC"/>
                </a:solidFill>
              </a:rPr>
              <a:t>interim</a:t>
            </a:r>
            <a:r>
              <a:rPr lang="en-US" sz="3200" dirty="0"/>
              <a:t> program of God during the kingdom’s postponement.</a:t>
            </a:r>
          </a:p>
        </p:txBody>
      </p:sp>
      <p:pic>
        <p:nvPicPr>
          <p:cNvPr id="6" name="Picture 4" descr="King_of_Kings[1]">
            <a:extLst>
              <a:ext uri="{FF2B5EF4-FFF2-40B4-BE49-F238E27FC236}">
                <a16:creationId xmlns:a16="http://schemas.microsoft.com/office/drawing/2014/main" id="{FE478C78-E320-437D-B5F4-EBFAF8365B0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8650"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4">
            <a:extLst>
              <a:ext uri="{FF2B5EF4-FFF2-40B4-BE49-F238E27FC236}">
                <a16:creationId xmlns:a16="http://schemas.microsoft.com/office/drawing/2014/main" id="{B03E8A6F-2F9A-4803-ADCA-C40ECD06044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latin typeface="+mn-lt"/>
              </a:rPr>
              <a:t>Law and Grace: Review - Matthew</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40" name="Rectangle 4">
            <a:extLst>
              <a:ext uri="{FF2B5EF4-FFF2-40B4-BE49-F238E27FC236}">
                <a16:creationId xmlns:a16="http://schemas.microsoft.com/office/drawing/2014/main" id="{C52ABA5D-6D11-27E1-A739-FED08D67248E}"/>
              </a:ext>
            </a:extLst>
          </p:cNvPr>
          <p:cNvSpPr>
            <a:spLocks noGrp="1" noChangeArrowheads="1"/>
          </p:cNvSpPr>
          <p:nvPr>
            <p:ph sz="half" idx="1"/>
          </p:nvPr>
        </p:nvSpPr>
        <p:spPr>
          <a:xfrm>
            <a:off x="3810000" y="1600200"/>
            <a:ext cx="7772400" cy="3581400"/>
          </a:xfrm>
        </p:spPr>
        <p:txBody>
          <a:bodyPr>
            <a:noAutofit/>
          </a:bodyPr>
          <a:lstStyle/>
          <a:p>
            <a:pPr marL="346075" indent="-346075" algn="just" fontAlgn="base">
              <a:lnSpc>
                <a:spcPct val="100000"/>
              </a:lnSpc>
              <a:spcBef>
                <a:spcPts val="0"/>
              </a:spcBef>
              <a:spcAft>
                <a:spcPts val="1200"/>
              </a:spcAft>
              <a:tabLst>
                <a:tab pos="3657600" algn="l"/>
              </a:tabLst>
            </a:pPr>
            <a:r>
              <a:rPr lang="en-US" altLang="en-US" dirty="0"/>
              <a:t>While accusation can be made of the culture, it cannot rightly be made of Christ and the God of the Bible! </a:t>
            </a:r>
          </a:p>
          <a:p>
            <a:pPr marL="346075" indent="-346075" algn="just" fontAlgn="base">
              <a:lnSpc>
                <a:spcPct val="100000"/>
              </a:lnSpc>
              <a:spcBef>
                <a:spcPts val="0"/>
              </a:spcBef>
              <a:spcAft>
                <a:spcPts val="1200"/>
              </a:spcAft>
              <a:tabLst>
                <a:tab pos="3657600" algn="l"/>
              </a:tabLst>
            </a:pPr>
            <a:r>
              <a:rPr lang="en-US" altLang="en-US" dirty="0"/>
              <a:t>In our passage today we see Jesus ministering to the family, the parents, an only child, and </a:t>
            </a:r>
            <a:r>
              <a:rPr lang="en-US" altLang="en-US" b="1" dirty="0">
                <a:solidFill>
                  <a:srgbClr val="0000CC"/>
                </a:solidFill>
                <a:latin typeface="Calibri" panose="020F0502020204030204" pitchFamily="34" charset="0"/>
                <a:cs typeface="Calibri" panose="020F0502020204030204" pitchFamily="34" charset="0"/>
              </a:rPr>
              <a:t>two individual females, a woman and a daughter</a:t>
            </a:r>
            <a:r>
              <a:rPr lang="en-US" altLang="en-US" dirty="0"/>
              <a:t>.</a:t>
            </a:r>
          </a:p>
        </p:txBody>
      </p:sp>
      <p:pic>
        <p:nvPicPr>
          <p:cNvPr id="142345" name="Picture 9">
            <a:extLst>
              <a:ext uri="{FF2B5EF4-FFF2-40B4-BE49-F238E27FC236}">
                <a16:creationId xmlns:a16="http://schemas.microsoft.com/office/drawing/2014/main" id="{5C138BF1-62FC-07F0-7B7E-8C4FD4250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826" t="16937" r="2374"/>
          <a:stretch>
            <a:fillRect/>
          </a:stretch>
        </p:blipFill>
        <p:spPr bwMode="auto">
          <a:xfrm>
            <a:off x="595746" y="1676400"/>
            <a:ext cx="2909454" cy="22860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EFA54D2-6E03-4AA5-4312-A88A01E93488}"/>
              </a:ext>
            </a:extLst>
          </p:cNvPr>
          <p:cNvSpPr txBox="1">
            <a:spLocks noChangeArrowheads="1"/>
          </p:cNvSpPr>
          <p:nvPr/>
        </p:nvSpPr>
        <p:spPr>
          <a:xfrm>
            <a:off x="563880" y="609600"/>
            <a:ext cx="11064240" cy="914400"/>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altLang="en-US" sz="12800" b="1" dirty="0">
                <a:solidFill>
                  <a:srgbClr val="0000CC"/>
                </a:solidFill>
                <a:latin typeface="Calibri" panose="020F0502020204030204" pitchFamily="34" charset="0"/>
                <a:ea typeface="+mn-ea"/>
                <a:cs typeface="Calibri" panose="020F0502020204030204" pitchFamily="34" charset="0"/>
              </a:rPr>
              <a:t>IS GOD A CHAUVINIST; DOES GOD CARE ABOUT INDIVIDUALS?</a:t>
            </a:r>
          </a:p>
          <a:p>
            <a:pPr algn="ctr">
              <a:lnSpc>
                <a:spcPct val="110000"/>
              </a:lnSpc>
            </a:pPr>
            <a:r>
              <a:rPr lang="en-US" altLang="en-US" sz="9600" b="1" dirty="0">
                <a:solidFill>
                  <a:srgbClr val="0000CC"/>
                </a:solidFill>
                <a:latin typeface="Calibri" panose="020F0502020204030204" pitchFamily="34" charset="0"/>
                <a:ea typeface="+mn-ea"/>
                <a:cs typeface="Calibri" panose="020F0502020204030204" pitchFamily="34" charset="0"/>
              </a:rPr>
              <a:t>Matthew 9:18-26</a:t>
            </a:r>
            <a:endParaRPr lang="en-US" altLang="en-US" sz="5500" b="1" dirty="0">
              <a:solidFill>
                <a:srgbClr val="0000CC"/>
              </a:solidFill>
              <a:latin typeface="Calibri" panose="020F0502020204030204" pitchFamily="34" charset="0"/>
              <a:ea typeface="+mn-ea"/>
              <a:cs typeface="Calibri" panose="020F0502020204030204" pitchFamily="34" charset="0"/>
            </a:endParaRPr>
          </a:p>
        </p:txBody>
      </p:sp>
      <p:sp>
        <p:nvSpPr>
          <p:cNvPr id="4" name="Text Box 4">
            <a:extLst>
              <a:ext uri="{FF2B5EF4-FFF2-40B4-BE49-F238E27FC236}">
                <a16:creationId xmlns:a16="http://schemas.microsoft.com/office/drawing/2014/main" id="{F9BFB801-A770-A021-9081-3F03E6318E5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48 – </a:t>
            </a:r>
            <a:r>
              <a:rPr lang="en-US" altLang="en-US" sz="1800" b="1" dirty="0">
                <a:solidFill>
                  <a:srgbClr val="000000"/>
                </a:solidFill>
                <a:latin typeface="Calibri" panose="020F0502020204030204" pitchFamily="34" charset="0"/>
                <a:cs typeface="Calibri" panose="020F0502020204030204" pitchFamily="34" charset="0"/>
              </a:rPr>
              <a:t>Faith and Believing</a:t>
            </a:r>
            <a:endParaRPr lang="en-US" altLang="en-US" sz="1800" b="1" dirty="0">
              <a:solidFill>
                <a:srgbClr val="000000"/>
              </a:solidFill>
            </a:endParaRPr>
          </a:p>
        </p:txBody>
      </p:sp>
      <p:pic>
        <p:nvPicPr>
          <p:cNvPr id="5" name="Picture 4">
            <a:extLst>
              <a:ext uri="{FF2B5EF4-FFF2-40B4-BE49-F238E27FC236}">
                <a16:creationId xmlns:a16="http://schemas.microsoft.com/office/drawing/2014/main" id="{ABE4E166-CC2D-E6AD-C0C7-B964387EFA36}"/>
              </a:ext>
            </a:extLst>
          </p:cNvPr>
          <p:cNvPicPr>
            <a:picLocks noChangeAspect="1"/>
          </p:cNvPicPr>
          <p:nvPr/>
        </p:nvPicPr>
        <p:blipFill>
          <a:blip r:embed="rId4"/>
          <a:stretch>
            <a:fillRect/>
          </a:stretch>
        </p:blipFill>
        <p:spPr>
          <a:xfrm>
            <a:off x="563880" y="4038600"/>
            <a:ext cx="2909454" cy="22860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5" name="Rectangle 3">
            <a:extLst>
              <a:ext uri="{FF2B5EF4-FFF2-40B4-BE49-F238E27FC236}">
                <a16:creationId xmlns:a16="http://schemas.microsoft.com/office/drawing/2014/main" id="{6E19085D-B477-1594-4C8B-F49E00933A4A}"/>
              </a:ext>
            </a:extLst>
          </p:cNvPr>
          <p:cNvSpPr>
            <a:spLocks noGrp="1" noChangeArrowheads="1"/>
          </p:cNvSpPr>
          <p:nvPr>
            <p:ph sz="half" idx="1"/>
          </p:nvPr>
        </p:nvSpPr>
        <p:spPr>
          <a:xfrm>
            <a:off x="609600" y="1600200"/>
            <a:ext cx="10972800" cy="1524000"/>
          </a:xfrm>
        </p:spPr>
        <p:txBody>
          <a:bodyPr>
            <a:normAutofit/>
          </a:bodyPr>
          <a:lstStyle/>
          <a:p>
            <a:pPr marL="346075" indent="-346075" algn="just" fontAlgn="base">
              <a:lnSpc>
                <a:spcPct val="100000"/>
              </a:lnSpc>
              <a:spcBef>
                <a:spcPts val="0"/>
              </a:spcBef>
              <a:spcAft>
                <a:spcPts val="1200"/>
              </a:spcAft>
              <a:tabLst>
                <a:tab pos="3657600" algn="l"/>
              </a:tabLst>
            </a:pPr>
            <a:r>
              <a:rPr lang="en-US" altLang="en-US" dirty="0"/>
              <a:t>Not only do we have Christ dealing with a woman and a girl with sensitivity in this passage, but the woman caught in adultery was brought to Christ for His condemnation in John 8:1-11. </a:t>
            </a:r>
          </a:p>
          <a:p>
            <a:pPr marL="346075" indent="-346075" algn="just" fontAlgn="base">
              <a:lnSpc>
                <a:spcPct val="100000"/>
              </a:lnSpc>
              <a:spcBef>
                <a:spcPts val="0"/>
              </a:spcBef>
              <a:spcAft>
                <a:spcPts val="1200"/>
              </a:spcAft>
              <a:tabLst>
                <a:tab pos="3657600" algn="l"/>
              </a:tabLst>
            </a:pPr>
            <a:endParaRPr lang="en-US" altLang="en-US" dirty="0"/>
          </a:p>
        </p:txBody>
      </p:sp>
      <p:sp>
        <p:nvSpPr>
          <p:cNvPr id="4" name="Rectangle 2">
            <a:extLst>
              <a:ext uri="{FF2B5EF4-FFF2-40B4-BE49-F238E27FC236}">
                <a16:creationId xmlns:a16="http://schemas.microsoft.com/office/drawing/2014/main" id="{287D76E7-C906-20B6-CF1F-06BE6A4E5195}"/>
              </a:ext>
            </a:extLst>
          </p:cNvPr>
          <p:cNvSpPr txBox="1">
            <a:spLocks noChangeArrowheads="1"/>
          </p:cNvSpPr>
          <p:nvPr/>
        </p:nvSpPr>
        <p:spPr>
          <a:xfrm>
            <a:off x="563880" y="609600"/>
            <a:ext cx="11064240" cy="914400"/>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altLang="en-US" sz="12800" b="1" dirty="0">
                <a:solidFill>
                  <a:srgbClr val="0000CC"/>
                </a:solidFill>
                <a:latin typeface="Calibri" panose="020F0502020204030204" pitchFamily="34" charset="0"/>
                <a:ea typeface="+mn-ea"/>
                <a:cs typeface="Calibri" panose="020F0502020204030204" pitchFamily="34" charset="0"/>
              </a:rPr>
              <a:t>CHRIST DOES NOT BOW TO CULTURE! </a:t>
            </a:r>
          </a:p>
          <a:p>
            <a:pPr algn="ctr">
              <a:lnSpc>
                <a:spcPct val="110000"/>
              </a:lnSpc>
            </a:pPr>
            <a:r>
              <a:rPr lang="en-US" altLang="en-US" sz="9600" b="1" dirty="0">
                <a:solidFill>
                  <a:srgbClr val="0000CC"/>
                </a:solidFill>
                <a:latin typeface="Calibri" panose="020F0502020204030204" pitchFamily="34" charset="0"/>
                <a:ea typeface="+mn-ea"/>
                <a:cs typeface="Calibri" panose="020F0502020204030204" pitchFamily="34" charset="0"/>
              </a:rPr>
              <a:t>Matthew 9:18-26</a:t>
            </a:r>
            <a:endParaRPr lang="en-US" altLang="en-US" sz="5500" b="1" dirty="0">
              <a:solidFill>
                <a:srgbClr val="0000CC"/>
              </a:solidFill>
              <a:latin typeface="Calibri" panose="020F0502020204030204" pitchFamily="34" charset="0"/>
              <a:ea typeface="+mn-ea"/>
              <a:cs typeface="Calibri" panose="020F0502020204030204" pitchFamily="34" charset="0"/>
            </a:endParaRPr>
          </a:p>
        </p:txBody>
      </p:sp>
      <p:sp>
        <p:nvSpPr>
          <p:cNvPr id="5" name="Text Box 4">
            <a:extLst>
              <a:ext uri="{FF2B5EF4-FFF2-40B4-BE49-F238E27FC236}">
                <a16:creationId xmlns:a16="http://schemas.microsoft.com/office/drawing/2014/main" id="{37D55317-60B5-922A-ADFB-AFE437F5C387}"/>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48 – </a:t>
            </a:r>
            <a:r>
              <a:rPr lang="en-US" altLang="en-US" sz="1800" b="1" dirty="0">
                <a:solidFill>
                  <a:srgbClr val="000000"/>
                </a:solidFill>
                <a:latin typeface="Calibri" panose="020F0502020204030204" pitchFamily="34" charset="0"/>
                <a:cs typeface="Calibri" panose="020F0502020204030204" pitchFamily="34" charset="0"/>
              </a:rPr>
              <a:t>Faith and Believing</a:t>
            </a:r>
            <a:endParaRPr lang="en-US" altLang="en-US" sz="1800" b="1" dirty="0">
              <a:solidFill>
                <a:srgbClr val="000000"/>
              </a:solidFill>
            </a:endParaRPr>
          </a:p>
        </p:txBody>
      </p:sp>
      <p:pic>
        <p:nvPicPr>
          <p:cNvPr id="10" name="Picture 9">
            <a:extLst>
              <a:ext uri="{FF2B5EF4-FFF2-40B4-BE49-F238E27FC236}">
                <a16:creationId xmlns:a16="http://schemas.microsoft.com/office/drawing/2014/main" id="{CB585DAB-2563-F76E-E07C-93CAFAE16BD7}"/>
              </a:ext>
            </a:extLst>
          </p:cNvPr>
          <p:cNvPicPr>
            <a:picLocks noChangeAspect="1"/>
          </p:cNvPicPr>
          <p:nvPr/>
        </p:nvPicPr>
        <p:blipFill>
          <a:blip r:embed="rId3"/>
          <a:stretch>
            <a:fillRect/>
          </a:stretch>
        </p:blipFill>
        <p:spPr>
          <a:xfrm>
            <a:off x="609600" y="3352376"/>
            <a:ext cx="10972800" cy="2896024"/>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8" name="Rectangle 4">
            <a:extLst>
              <a:ext uri="{FF2B5EF4-FFF2-40B4-BE49-F238E27FC236}">
                <a16:creationId xmlns:a16="http://schemas.microsoft.com/office/drawing/2014/main" id="{59CA1E82-AB83-2AA0-2D03-6134C8D80BD4}"/>
              </a:ext>
            </a:extLst>
          </p:cNvPr>
          <p:cNvSpPr>
            <a:spLocks noGrp="1" noChangeArrowheads="1"/>
          </p:cNvSpPr>
          <p:nvPr>
            <p:ph sz="half" idx="1"/>
          </p:nvPr>
        </p:nvSpPr>
        <p:spPr>
          <a:xfrm>
            <a:off x="609600" y="1600200"/>
            <a:ext cx="10972800" cy="1219200"/>
          </a:xfrm>
        </p:spPr>
        <p:txBody>
          <a:bodyPr>
            <a:normAutofit/>
          </a:bodyPr>
          <a:lstStyle/>
          <a:p>
            <a:pPr marL="346075" indent="-346075" algn="just" fontAlgn="base">
              <a:lnSpc>
                <a:spcPct val="100000"/>
              </a:lnSpc>
              <a:spcBef>
                <a:spcPts val="0"/>
              </a:spcBef>
              <a:spcAft>
                <a:spcPts val="1200"/>
              </a:spcAft>
              <a:tabLst>
                <a:tab pos="3657600" algn="l"/>
              </a:tabLst>
            </a:pPr>
            <a:r>
              <a:rPr lang="en-US" altLang="en-US" dirty="0"/>
              <a:t>The first witnesses of the resurrection of Christ were all ‘unreliable’ women!</a:t>
            </a:r>
          </a:p>
        </p:txBody>
      </p:sp>
      <p:sp>
        <p:nvSpPr>
          <p:cNvPr id="3" name="Rectangle 2">
            <a:extLst>
              <a:ext uri="{FF2B5EF4-FFF2-40B4-BE49-F238E27FC236}">
                <a16:creationId xmlns:a16="http://schemas.microsoft.com/office/drawing/2014/main" id="{C0952D6A-F603-3159-4584-E9A0D559964C}"/>
              </a:ext>
            </a:extLst>
          </p:cNvPr>
          <p:cNvSpPr txBox="1">
            <a:spLocks noChangeArrowheads="1"/>
          </p:cNvSpPr>
          <p:nvPr/>
        </p:nvSpPr>
        <p:spPr>
          <a:xfrm>
            <a:off x="563880" y="609600"/>
            <a:ext cx="11064240" cy="914400"/>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altLang="en-US" sz="12800" b="1" dirty="0">
                <a:solidFill>
                  <a:srgbClr val="0000CC"/>
                </a:solidFill>
                <a:latin typeface="Calibri" panose="020F0502020204030204" pitchFamily="34" charset="0"/>
                <a:ea typeface="+mn-ea"/>
                <a:cs typeface="Calibri" panose="020F0502020204030204" pitchFamily="34" charset="0"/>
              </a:rPr>
              <a:t>CHRIST DOES NOT BOW TO CULTURE! </a:t>
            </a:r>
          </a:p>
          <a:p>
            <a:pPr algn="ctr">
              <a:lnSpc>
                <a:spcPct val="110000"/>
              </a:lnSpc>
            </a:pPr>
            <a:r>
              <a:rPr lang="en-US" altLang="en-US" sz="9600" b="1" dirty="0">
                <a:solidFill>
                  <a:srgbClr val="0000CC"/>
                </a:solidFill>
                <a:latin typeface="Calibri" panose="020F0502020204030204" pitchFamily="34" charset="0"/>
                <a:ea typeface="+mn-ea"/>
                <a:cs typeface="Calibri" panose="020F0502020204030204" pitchFamily="34" charset="0"/>
              </a:rPr>
              <a:t>Matthew 9:18-26</a:t>
            </a:r>
            <a:endParaRPr lang="en-US" altLang="en-US" sz="5500" b="1" dirty="0">
              <a:solidFill>
                <a:srgbClr val="0000CC"/>
              </a:solidFill>
              <a:latin typeface="Calibri" panose="020F0502020204030204" pitchFamily="34" charset="0"/>
              <a:ea typeface="+mn-ea"/>
              <a:cs typeface="Calibri" panose="020F0502020204030204" pitchFamily="34" charset="0"/>
            </a:endParaRPr>
          </a:p>
        </p:txBody>
      </p:sp>
      <p:sp>
        <p:nvSpPr>
          <p:cNvPr id="4" name="Text Box 4">
            <a:extLst>
              <a:ext uri="{FF2B5EF4-FFF2-40B4-BE49-F238E27FC236}">
                <a16:creationId xmlns:a16="http://schemas.microsoft.com/office/drawing/2014/main" id="{6F67510F-7356-46E1-4B33-F50195B8E417}"/>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48 – </a:t>
            </a:r>
            <a:r>
              <a:rPr lang="en-US" altLang="en-US" sz="1800" b="1" dirty="0">
                <a:solidFill>
                  <a:srgbClr val="000000"/>
                </a:solidFill>
                <a:latin typeface="Calibri" panose="020F0502020204030204" pitchFamily="34" charset="0"/>
                <a:cs typeface="Calibri" panose="020F0502020204030204" pitchFamily="34" charset="0"/>
              </a:rPr>
              <a:t>Faith and Believing</a:t>
            </a:r>
            <a:endParaRPr lang="en-US" altLang="en-US" sz="1800" b="1" dirty="0">
              <a:solidFill>
                <a:srgbClr val="000000"/>
              </a:solidFill>
            </a:endParaRPr>
          </a:p>
        </p:txBody>
      </p:sp>
      <p:pic>
        <p:nvPicPr>
          <p:cNvPr id="2" name="Picture 8">
            <a:extLst>
              <a:ext uri="{FF2B5EF4-FFF2-40B4-BE49-F238E27FC236}">
                <a16:creationId xmlns:a16="http://schemas.microsoft.com/office/drawing/2014/main" id="{92011F26-11F4-EC0E-5CBE-E9EF054B7D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942" y="2286000"/>
            <a:ext cx="3050117" cy="41148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3723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9" name="Rectangle 3">
            <a:extLst>
              <a:ext uri="{FF2B5EF4-FFF2-40B4-BE49-F238E27FC236}">
                <a16:creationId xmlns:a16="http://schemas.microsoft.com/office/drawing/2014/main" id="{F9374C0A-15F2-B178-E812-D7491AC8E132}"/>
              </a:ext>
            </a:extLst>
          </p:cNvPr>
          <p:cNvSpPr>
            <a:spLocks noGrp="1" noChangeArrowheads="1"/>
          </p:cNvSpPr>
          <p:nvPr>
            <p:ph sz="half" idx="1"/>
          </p:nvPr>
        </p:nvSpPr>
        <p:spPr>
          <a:xfrm>
            <a:off x="563880" y="1600200"/>
            <a:ext cx="7208520" cy="2743200"/>
          </a:xfrm>
        </p:spPr>
        <p:txBody>
          <a:bodyPr>
            <a:noAutofit/>
          </a:bodyPr>
          <a:lstStyle/>
          <a:p>
            <a:pPr marL="346075" indent="-346075" algn="just" fontAlgn="base">
              <a:lnSpc>
                <a:spcPct val="100000"/>
              </a:lnSpc>
              <a:spcBef>
                <a:spcPts val="0"/>
              </a:spcBef>
              <a:spcAft>
                <a:spcPts val="1200"/>
              </a:spcAft>
              <a:tabLst>
                <a:tab pos="3657600" algn="l"/>
              </a:tabLst>
            </a:pPr>
            <a:r>
              <a:rPr lang="en-US" altLang="en-US" dirty="0"/>
              <a:t>Jesus was not campaigning for public office – He </a:t>
            </a:r>
            <a:r>
              <a:rPr lang="en-US" dirty="0"/>
              <a:t>knew that the motives and intentions of the people were </a:t>
            </a:r>
            <a:r>
              <a:rPr lang="en-US" b="1" i="1" dirty="0">
                <a:solidFill>
                  <a:srgbClr val="0000CC"/>
                </a:solidFill>
                <a:latin typeface="Calibri" panose="020F0502020204030204" pitchFamily="34" charset="0"/>
                <a:cs typeface="Calibri" panose="020F0502020204030204" pitchFamily="34" charset="0"/>
              </a:rPr>
              <a:t>earthly-oriented</a:t>
            </a:r>
            <a:r>
              <a:rPr lang="en-US" dirty="0"/>
              <a:t> and not </a:t>
            </a:r>
            <a:r>
              <a:rPr lang="en-US" b="1" i="1" dirty="0">
                <a:solidFill>
                  <a:srgbClr val="0000CC"/>
                </a:solidFill>
                <a:latin typeface="Calibri" panose="020F0502020204030204" pitchFamily="34" charset="0"/>
                <a:cs typeface="Calibri" panose="020F0502020204030204" pitchFamily="34" charset="0"/>
              </a:rPr>
              <a:t>God-oriented</a:t>
            </a:r>
            <a:r>
              <a:rPr lang="en-US" dirty="0"/>
              <a:t> and they would attempt to compel Him to conform to their self-serving  plans of a Conquering Messiah.</a:t>
            </a:r>
            <a:endParaRPr lang="en-US" altLang="en-US" dirty="0"/>
          </a:p>
        </p:txBody>
      </p:sp>
      <p:pic>
        <p:nvPicPr>
          <p:cNvPr id="34825" name="Picture 9">
            <a:extLst>
              <a:ext uri="{FF2B5EF4-FFF2-40B4-BE49-F238E27FC236}">
                <a16:creationId xmlns:a16="http://schemas.microsoft.com/office/drawing/2014/main" id="{021B8076-93B7-19A8-6002-A866242D79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250" r="13249" b="5000"/>
          <a:stretch>
            <a:fillRect/>
          </a:stretch>
        </p:blipFill>
        <p:spPr bwMode="auto">
          <a:xfrm>
            <a:off x="8153400" y="1752600"/>
            <a:ext cx="3465097" cy="36576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EA591AD5-4357-821A-4E0C-8E12FA369D93}"/>
              </a:ext>
            </a:extLst>
          </p:cNvPr>
          <p:cNvSpPr txBox="1">
            <a:spLocks noChangeArrowheads="1"/>
          </p:cNvSpPr>
          <p:nvPr/>
        </p:nvSpPr>
        <p:spPr>
          <a:xfrm>
            <a:off x="563880" y="609600"/>
            <a:ext cx="11064240" cy="914400"/>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altLang="en-US" sz="12800" b="1" dirty="0">
                <a:solidFill>
                  <a:srgbClr val="0000CC"/>
                </a:solidFill>
                <a:latin typeface="Calibri" panose="020F0502020204030204" pitchFamily="34" charset="0"/>
                <a:ea typeface="+mn-ea"/>
                <a:cs typeface="Calibri" panose="020F0502020204030204" pitchFamily="34" charset="0"/>
              </a:rPr>
              <a:t>WHY DID JESUS SAY ‘DON’T TALK’</a:t>
            </a:r>
          </a:p>
          <a:p>
            <a:pPr algn="ctr">
              <a:lnSpc>
                <a:spcPct val="110000"/>
              </a:lnSpc>
            </a:pPr>
            <a:r>
              <a:rPr lang="en-US" altLang="en-US" sz="9600" b="1" dirty="0">
                <a:solidFill>
                  <a:srgbClr val="0000CC"/>
                </a:solidFill>
                <a:latin typeface="Calibri" panose="020F0502020204030204" pitchFamily="34" charset="0"/>
                <a:ea typeface="+mn-ea"/>
                <a:cs typeface="Calibri" panose="020F0502020204030204" pitchFamily="34" charset="0"/>
              </a:rPr>
              <a:t>Matthew 9:18-38</a:t>
            </a:r>
            <a:endParaRPr lang="en-US" altLang="en-US" sz="5500" b="1" dirty="0">
              <a:solidFill>
                <a:srgbClr val="0000CC"/>
              </a:solidFill>
              <a:latin typeface="Calibri" panose="020F0502020204030204" pitchFamily="34" charset="0"/>
              <a:ea typeface="+mn-ea"/>
              <a:cs typeface="Calibri" panose="020F0502020204030204" pitchFamily="34" charset="0"/>
            </a:endParaRPr>
          </a:p>
        </p:txBody>
      </p:sp>
      <p:sp>
        <p:nvSpPr>
          <p:cNvPr id="3" name="Text Box 4">
            <a:extLst>
              <a:ext uri="{FF2B5EF4-FFF2-40B4-BE49-F238E27FC236}">
                <a16:creationId xmlns:a16="http://schemas.microsoft.com/office/drawing/2014/main" id="{36A8E4DE-3475-259B-9131-FD9803A21DDB}"/>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48 – </a:t>
            </a:r>
            <a:r>
              <a:rPr lang="en-US" altLang="en-US" sz="1800" b="1" dirty="0">
                <a:solidFill>
                  <a:srgbClr val="000000"/>
                </a:solidFill>
                <a:latin typeface="Calibri" panose="020F0502020204030204" pitchFamily="34" charset="0"/>
                <a:cs typeface="Calibri" panose="020F0502020204030204" pitchFamily="34" charset="0"/>
              </a:rPr>
              <a:t>Faith and Believing</a:t>
            </a:r>
            <a:endParaRPr lang="en-US" altLang="en-US" sz="1800" b="1" dirty="0">
              <a:solidFill>
                <a:srgbClr val="000000"/>
              </a:solidFill>
            </a:endParaRPr>
          </a:p>
        </p:txBody>
      </p:sp>
      <p:sp>
        <p:nvSpPr>
          <p:cNvPr id="5" name="TextBox 4">
            <a:extLst>
              <a:ext uri="{FF2B5EF4-FFF2-40B4-BE49-F238E27FC236}">
                <a16:creationId xmlns:a16="http://schemas.microsoft.com/office/drawing/2014/main" id="{BED7A6C0-A558-5FB7-96F8-CE378188A0C7}"/>
              </a:ext>
            </a:extLst>
          </p:cNvPr>
          <p:cNvSpPr txBox="1"/>
          <p:nvPr/>
        </p:nvSpPr>
        <p:spPr>
          <a:xfrm>
            <a:off x="1478280" y="4625370"/>
            <a:ext cx="5760720" cy="1569660"/>
          </a:xfrm>
          <a:prstGeom prst="rect">
            <a:avLst/>
          </a:prstGeom>
          <a:solidFill>
            <a:schemeClr val="bg1"/>
          </a:solidFill>
          <a:ln w="38100">
            <a:solidFill>
              <a:srgbClr val="C00000"/>
            </a:solidFill>
          </a:ln>
        </p:spPr>
        <p:txBody>
          <a:bodyPr wrap="square">
            <a:spAutoFit/>
          </a:bodyPr>
          <a:lstStyle/>
          <a:p>
            <a:pPr algn="just"/>
            <a:r>
              <a:rPr lang="en-US" sz="2400" b="1" dirty="0">
                <a:solidFill>
                  <a:srgbClr val="0000CC"/>
                </a:solidFill>
                <a:latin typeface="Calibri" panose="020F0502020204030204" pitchFamily="34" charset="0"/>
                <a:cs typeface="Calibri" panose="020F0502020204030204" pitchFamily="34" charset="0"/>
              </a:rPr>
              <a:t>“Jesus answered them and said, “Truly, truly, I say to you, you seek Me, not because you saw signs, but because you ate of the loaves and were filled.” - John 6:26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556" name="Rectangle 4">
            <a:extLst>
              <a:ext uri="{FF2B5EF4-FFF2-40B4-BE49-F238E27FC236}">
                <a16:creationId xmlns:a16="http://schemas.microsoft.com/office/drawing/2014/main" id="{8CF2B116-3FFE-B8DD-522A-70CA6DDCFD46}"/>
              </a:ext>
            </a:extLst>
          </p:cNvPr>
          <p:cNvSpPr>
            <a:spLocks noGrp="1" noChangeArrowheads="1"/>
          </p:cNvSpPr>
          <p:nvPr>
            <p:ph sz="half" idx="1"/>
          </p:nvPr>
        </p:nvSpPr>
        <p:spPr>
          <a:xfrm>
            <a:off x="4953000" y="1592264"/>
            <a:ext cx="6629400" cy="3970336"/>
          </a:xfrm>
        </p:spPr>
        <p:txBody>
          <a:bodyPr>
            <a:normAutofit/>
          </a:bodyPr>
          <a:lstStyle/>
          <a:p>
            <a:pPr marL="346075" indent="-346075" algn="just" fontAlgn="base">
              <a:lnSpc>
                <a:spcPct val="100000"/>
              </a:lnSpc>
              <a:spcBef>
                <a:spcPts val="0"/>
              </a:spcBef>
              <a:spcAft>
                <a:spcPts val="1200"/>
              </a:spcAft>
              <a:tabLst>
                <a:tab pos="3657600" algn="l"/>
              </a:tabLst>
            </a:pPr>
            <a:r>
              <a:rPr lang="en-US" altLang="en-US" dirty="0"/>
              <a:t>Obviously, Jesus knew that these Israelites were going to go tell people anyway.</a:t>
            </a:r>
          </a:p>
          <a:p>
            <a:pPr marL="346075" indent="-346075" algn="just" fontAlgn="base">
              <a:lnSpc>
                <a:spcPct val="100000"/>
              </a:lnSpc>
              <a:spcBef>
                <a:spcPts val="0"/>
              </a:spcBef>
              <a:spcAft>
                <a:spcPts val="1200"/>
              </a:spcAft>
              <a:tabLst>
                <a:tab pos="3657600" algn="l"/>
              </a:tabLst>
            </a:pPr>
            <a:r>
              <a:rPr lang="en-US" dirty="0"/>
              <a:t>But out of His graciousness He never threatened them or reversed His miracles because as we have pointed out, His miracles were an undeniable confirmation of His prophetic claim to be the Messiah. </a:t>
            </a:r>
            <a:endParaRPr lang="en-US" altLang="en-US" dirty="0"/>
          </a:p>
        </p:txBody>
      </p:sp>
      <p:pic>
        <p:nvPicPr>
          <p:cNvPr id="151561" name="Picture 9">
            <a:extLst>
              <a:ext uri="{FF2B5EF4-FFF2-40B4-BE49-F238E27FC236}">
                <a16:creationId xmlns:a16="http://schemas.microsoft.com/office/drawing/2014/main" id="{6FC8A183-BCF9-0376-E698-BCA852348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696" r="4347"/>
          <a:stretch>
            <a:fillRect/>
          </a:stretch>
        </p:blipFill>
        <p:spPr bwMode="auto">
          <a:xfrm>
            <a:off x="685800" y="1771653"/>
            <a:ext cx="4114800" cy="3549015"/>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43363B0D-B8E6-36F5-F916-AD12F357D190}"/>
              </a:ext>
            </a:extLst>
          </p:cNvPr>
          <p:cNvSpPr txBox="1">
            <a:spLocks noChangeArrowheads="1"/>
          </p:cNvSpPr>
          <p:nvPr/>
        </p:nvSpPr>
        <p:spPr>
          <a:xfrm>
            <a:off x="563880" y="609600"/>
            <a:ext cx="11064240" cy="914400"/>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altLang="en-US" sz="12800" b="1" dirty="0">
                <a:solidFill>
                  <a:srgbClr val="0000CC"/>
                </a:solidFill>
                <a:latin typeface="Calibri" panose="020F0502020204030204" pitchFamily="34" charset="0"/>
                <a:ea typeface="+mn-ea"/>
                <a:cs typeface="Calibri" panose="020F0502020204030204" pitchFamily="34" charset="0"/>
              </a:rPr>
              <a:t>WHY DID JESUS SAY ‘DON’T TALK’</a:t>
            </a:r>
          </a:p>
          <a:p>
            <a:pPr algn="ctr">
              <a:lnSpc>
                <a:spcPct val="110000"/>
              </a:lnSpc>
            </a:pPr>
            <a:r>
              <a:rPr lang="en-US" altLang="en-US" sz="9600" b="1" dirty="0">
                <a:solidFill>
                  <a:srgbClr val="0000CC"/>
                </a:solidFill>
                <a:latin typeface="Calibri" panose="020F0502020204030204" pitchFamily="34" charset="0"/>
                <a:ea typeface="+mn-ea"/>
                <a:cs typeface="Calibri" panose="020F0502020204030204" pitchFamily="34" charset="0"/>
              </a:rPr>
              <a:t>Matthew 9:18-38</a:t>
            </a:r>
            <a:endParaRPr lang="en-US" altLang="en-US" sz="5500" b="1" dirty="0">
              <a:solidFill>
                <a:srgbClr val="0000CC"/>
              </a:solidFill>
              <a:latin typeface="Calibri" panose="020F0502020204030204" pitchFamily="34" charset="0"/>
              <a:ea typeface="+mn-ea"/>
              <a:cs typeface="Calibri" panose="020F0502020204030204" pitchFamily="34" charset="0"/>
            </a:endParaRPr>
          </a:p>
        </p:txBody>
      </p:sp>
      <p:sp>
        <p:nvSpPr>
          <p:cNvPr id="3" name="Text Box 4">
            <a:extLst>
              <a:ext uri="{FF2B5EF4-FFF2-40B4-BE49-F238E27FC236}">
                <a16:creationId xmlns:a16="http://schemas.microsoft.com/office/drawing/2014/main" id="{A5AF4B37-BA09-DBB2-BD06-94841467CEC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48 – </a:t>
            </a:r>
            <a:r>
              <a:rPr lang="en-US" altLang="en-US" sz="1800" b="1" dirty="0">
                <a:solidFill>
                  <a:srgbClr val="000000"/>
                </a:solidFill>
                <a:latin typeface="Calibri" panose="020F0502020204030204" pitchFamily="34" charset="0"/>
                <a:cs typeface="Calibri" panose="020F0502020204030204" pitchFamily="34" charset="0"/>
              </a:rPr>
              <a:t>Faith and Believing</a:t>
            </a:r>
            <a:endParaRPr lang="en-US" altLang="en-US" sz="1800" b="1" dirty="0">
              <a:solidFill>
                <a:srgbClr val="000000"/>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7" name="Rectangle 3">
            <a:extLst>
              <a:ext uri="{FF2B5EF4-FFF2-40B4-BE49-F238E27FC236}">
                <a16:creationId xmlns:a16="http://schemas.microsoft.com/office/drawing/2014/main" id="{07E312F5-5C1C-392D-8C33-93D8C4ADC49F}"/>
              </a:ext>
            </a:extLst>
          </p:cNvPr>
          <p:cNvSpPr>
            <a:spLocks noGrp="1" noChangeArrowheads="1"/>
          </p:cNvSpPr>
          <p:nvPr>
            <p:ph sz="half" idx="1"/>
          </p:nvPr>
        </p:nvSpPr>
        <p:spPr>
          <a:xfrm>
            <a:off x="563880" y="1600200"/>
            <a:ext cx="6446520" cy="4419600"/>
          </a:xfrm>
        </p:spPr>
        <p:txBody>
          <a:bodyPr>
            <a:normAutofit/>
          </a:bodyPr>
          <a:lstStyle/>
          <a:p>
            <a:pPr marL="346075" indent="-346075" algn="just" fontAlgn="base">
              <a:lnSpc>
                <a:spcPct val="100000"/>
              </a:lnSpc>
              <a:spcBef>
                <a:spcPts val="0"/>
              </a:spcBef>
              <a:spcAft>
                <a:spcPts val="1200"/>
              </a:spcAft>
              <a:tabLst>
                <a:tab pos="3657600" algn="l"/>
              </a:tabLst>
            </a:pPr>
            <a:r>
              <a:rPr lang="en-US" altLang="en-US" dirty="0"/>
              <a:t>Some Christians have taken these kinds of passages as the basis to tell those with a chronic debilitation that the reason that there was no healing was due to lack of faith. </a:t>
            </a:r>
          </a:p>
        </p:txBody>
      </p:sp>
      <p:pic>
        <p:nvPicPr>
          <p:cNvPr id="36874" name="Picture 10">
            <a:extLst>
              <a:ext uri="{FF2B5EF4-FFF2-40B4-BE49-F238E27FC236}">
                <a16:creationId xmlns:a16="http://schemas.microsoft.com/office/drawing/2014/main" id="{8F40BF44-A17A-748F-F441-B76093612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1752600"/>
            <a:ext cx="3918857"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A380F370-ACC3-3B46-9DA8-F2803B7404C8}"/>
              </a:ext>
            </a:extLst>
          </p:cNvPr>
          <p:cNvSpPr txBox="1">
            <a:spLocks noChangeArrowheads="1"/>
          </p:cNvSpPr>
          <p:nvPr/>
        </p:nvSpPr>
        <p:spPr>
          <a:xfrm>
            <a:off x="563880" y="609600"/>
            <a:ext cx="11064240" cy="914400"/>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altLang="en-US" sz="12800" b="1" dirty="0">
                <a:solidFill>
                  <a:srgbClr val="0000CC"/>
                </a:solidFill>
                <a:latin typeface="Calibri" panose="020F0502020204030204" pitchFamily="34" charset="0"/>
                <a:ea typeface="+mn-ea"/>
                <a:cs typeface="Calibri" panose="020F0502020204030204" pitchFamily="34" charset="0"/>
              </a:rPr>
              <a:t>DOES A LACK OF FAITH = NO HEALING?</a:t>
            </a:r>
          </a:p>
          <a:p>
            <a:pPr algn="ctr">
              <a:lnSpc>
                <a:spcPct val="110000"/>
              </a:lnSpc>
            </a:pPr>
            <a:r>
              <a:rPr lang="en-US" altLang="en-US" sz="9600" b="1" dirty="0">
                <a:solidFill>
                  <a:srgbClr val="0000CC"/>
                </a:solidFill>
                <a:latin typeface="Calibri" panose="020F0502020204030204" pitchFamily="34" charset="0"/>
                <a:ea typeface="+mn-ea"/>
                <a:cs typeface="Calibri" panose="020F0502020204030204" pitchFamily="34" charset="0"/>
              </a:rPr>
              <a:t>Matthew 9:18-38</a:t>
            </a:r>
            <a:endParaRPr lang="en-US" altLang="en-US" sz="5500" b="1" dirty="0">
              <a:solidFill>
                <a:srgbClr val="0000CC"/>
              </a:solidFill>
              <a:latin typeface="Calibri" panose="020F0502020204030204" pitchFamily="34" charset="0"/>
              <a:ea typeface="+mn-ea"/>
              <a:cs typeface="Calibri" panose="020F0502020204030204" pitchFamily="34" charset="0"/>
            </a:endParaRPr>
          </a:p>
        </p:txBody>
      </p:sp>
      <p:sp>
        <p:nvSpPr>
          <p:cNvPr id="3" name="Text Box 4">
            <a:extLst>
              <a:ext uri="{FF2B5EF4-FFF2-40B4-BE49-F238E27FC236}">
                <a16:creationId xmlns:a16="http://schemas.microsoft.com/office/drawing/2014/main" id="{23A16742-A897-A83A-4188-A7ED36F46104}"/>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48 – </a:t>
            </a:r>
            <a:r>
              <a:rPr lang="en-US" altLang="en-US" sz="1800" b="1" dirty="0">
                <a:solidFill>
                  <a:srgbClr val="000000"/>
                </a:solidFill>
                <a:latin typeface="Calibri" panose="020F0502020204030204" pitchFamily="34" charset="0"/>
                <a:cs typeface="Calibri" panose="020F0502020204030204" pitchFamily="34" charset="0"/>
              </a:rPr>
              <a:t>Faith and Believing</a:t>
            </a:r>
            <a:endParaRPr lang="en-US" altLang="en-US" sz="1800" b="1" dirty="0">
              <a:solidFill>
                <a:srgbClr val="000000"/>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CB0B111-7446-413C-C9B7-74011B489371}"/>
              </a:ext>
            </a:extLst>
          </p:cNvPr>
          <p:cNvSpPr txBox="1">
            <a:spLocks noChangeArrowheads="1"/>
          </p:cNvSpPr>
          <p:nvPr/>
        </p:nvSpPr>
        <p:spPr>
          <a:xfrm>
            <a:off x="563880" y="609600"/>
            <a:ext cx="11064240" cy="914400"/>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altLang="en-US" sz="12800" b="1" dirty="0">
                <a:solidFill>
                  <a:srgbClr val="0000CC"/>
                </a:solidFill>
                <a:latin typeface="Calibri" panose="020F0502020204030204" pitchFamily="34" charset="0"/>
                <a:ea typeface="+mn-ea"/>
                <a:cs typeface="Calibri" panose="020F0502020204030204" pitchFamily="34" charset="0"/>
              </a:rPr>
              <a:t>HOW OFTEN DOES THE CROWD HAVE IT RIGHT?</a:t>
            </a:r>
          </a:p>
          <a:p>
            <a:pPr algn="ctr">
              <a:lnSpc>
                <a:spcPct val="110000"/>
              </a:lnSpc>
            </a:pPr>
            <a:r>
              <a:rPr lang="en-US" altLang="en-US" sz="9600" b="1" dirty="0">
                <a:solidFill>
                  <a:srgbClr val="0000CC"/>
                </a:solidFill>
                <a:latin typeface="Calibri" panose="020F0502020204030204" pitchFamily="34" charset="0"/>
                <a:ea typeface="+mn-ea"/>
                <a:cs typeface="Calibri" panose="020F0502020204030204" pitchFamily="34" charset="0"/>
              </a:rPr>
              <a:t>Matthew 9:18-38</a:t>
            </a:r>
            <a:endParaRPr lang="en-US" altLang="en-US" sz="5500" b="1" dirty="0">
              <a:solidFill>
                <a:srgbClr val="0000CC"/>
              </a:solidFill>
              <a:latin typeface="Calibri" panose="020F0502020204030204" pitchFamily="34" charset="0"/>
              <a:ea typeface="+mn-ea"/>
              <a:cs typeface="Calibri" panose="020F0502020204030204" pitchFamily="34" charset="0"/>
            </a:endParaRPr>
          </a:p>
        </p:txBody>
      </p:sp>
      <p:sp>
        <p:nvSpPr>
          <p:cNvPr id="3" name="Text Box 4">
            <a:extLst>
              <a:ext uri="{FF2B5EF4-FFF2-40B4-BE49-F238E27FC236}">
                <a16:creationId xmlns:a16="http://schemas.microsoft.com/office/drawing/2014/main" id="{093B3B19-DB44-89D4-B4C4-75A35466531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48 – </a:t>
            </a:r>
            <a:r>
              <a:rPr lang="en-US" altLang="en-US" sz="1800" b="1" dirty="0">
                <a:solidFill>
                  <a:srgbClr val="000000"/>
                </a:solidFill>
                <a:latin typeface="Calibri" panose="020F0502020204030204" pitchFamily="34" charset="0"/>
                <a:cs typeface="Calibri" panose="020F0502020204030204" pitchFamily="34" charset="0"/>
              </a:rPr>
              <a:t>Faith and Believing</a:t>
            </a:r>
            <a:endParaRPr lang="en-US" altLang="en-US" sz="1800" b="1" dirty="0">
              <a:solidFill>
                <a:srgbClr val="000000"/>
              </a:solidFill>
            </a:endParaRPr>
          </a:p>
        </p:txBody>
      </p:sp>
      <p:pic>
        <p:nvPicPr>
          <p:cNvPr id="6" name="Picture 5">
            <a:extLst>
              <a:ext uri="{FF2B5EF4-FFF2-40B4-BE49-F238E27FC236}">
                <a16:creationId xmlns:a16="http://schemas.microsoft.com/office/drawing/2014/main" id="{1C414A93-1527-C038-BED3-19E084CBFA4C}"/>
              </a:ext>
            </a:extLst>
          </p:cNvPr>
          <p:cNvPicPr>
            <a:picLocks noChangeAspect="1"/>
          </p:cNvPicPr>
          <p:nvPr/>
        </p:nvPicPr>
        <p:blipFill>
          <a:blip r:embed="rId3"/>
          <a:stretch>
            <a:fillRect/>
          </a:stretch>
        </p:blipFill>
        <p:spPr>
          <a:xfrm>
            <a:off x="2644849" y="1676400"/>
            <a:ext cx="6902303" cy="457200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5652" name="Rectangle 4">
            <a:extLst>
              <a:ext uri="{FF2B5EF4-FFF2-40B4-BE49-F238E27FC236}">
                <a16:creationId xmlns:a16="http://schemas.microsoft.com/office/drawing/2014/main" id="{2D81CE9E-B91B-95A3-EB20-4F8C275F775D}"/>
              </a:ext>
            </a:extLst>
          </p:cNvPr>
          <p:cNvSpPr>
            <a:spLocks noGrp="1" noChangeArrowheads="1"/>
          </p:cNvSpPr>
          <p:nvPr>
            <p:ph sz="half" idx="1"/>
          </p:nvPr>
        </p:nvSpPr>
        <p:spPr>
          <a:xfrm>
            <a:off x="563880" y="1600199"/>
            <a:ext cx="6675120" cy="4877355"/>
          </a:xfrm>
        </p:spPr>
        <p:txBody>
          <a:bodyPr>
            <a:normAutofit/>
          </a:bodyPr>
          <a:lstStyle/>
          <a:p>
            <a:pPr marL="346075" indent="-346075" algn="just" fontAlgn="base">
              <a:lnSpc>
                <a:spcPct val="100000"/>
              </a:lnSpc>
              <a:spcBef>
                <a:spcPts val="0"/>
              </a:spcBef>
              <a:spcAft>
                <a:spcPts val="1200"/>
              </a:spcAft>
              <a:tabLst>
                <a:tab pos="3657600" algn="l"/>
              </a:tabLst>
            </a:pPr>
            <a:r>
              <a:rPr lang="en-US" altLang="en-US" dirty="0"/>
              <a:t>Jesus obviously dealt with crowds  as well, often being deliberate in getting away from them!</a:t>
            </a:r>
          </a:p>
          <a:p>
            <a:pPr marL="346075" indent="-346075" algn="just" fontAlgn="base">
              <a:lnSpc>
                <a:spcPct val="100000"/>
              </a:lnSpc>
              <a:spcBef>
                <a:spcPts val="0"/>
              </a:spcBef>
              <a:spcAft>
                <a:spcPts val="1200"/>
              </a:spcAft>
              <a:tabLst>
                <a:tab pos="3657600" algn="l"/>
              </a:tabLst>
            </a:pPr>
            <a:r>
              <a:rPr lang="en-US" altLang="en-US" dirty="0"/>
              <a:t>But while Jesus sometimes </a:t>
            </a:r>
            <a:r>
              <a:rPr lang="en-US" dirty="0"/>
              <a:t>interacts with </a:t>
            </a:r>
            <a:r>
              <a:rPr lang="en-US" altLang="en-US" dirty="0"/>
              <a:t> the crowds, we see that the spiritual insight of the crowd was rarely ‘on target’.</a:t>
            </a:r>
          </a:p>
        </p:txBody>
      </p:sp>
      <p:pic>
        <p:nvPicPr>
          <p:cNvPr id="155656" name="Picture 8">
            <a:extLst>
              <a:ext uri="{FF2B5EF4-FFF2-40B4-BE49-F238E27FC236}">
                <a16:creationId xmlns:a16="http://schemas.microsoft.com/office/drawing/2014/main" id="{E368169B-6EF8-BED9-8CBA-50D00F5B74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0333" b="4546"/>
          <a:stretch>
            <a:fillRect/>
          </a:stretch>
        </p:blipFill>
        <p:spPr bwMode="auto">
          <a:xfrm>
            <a:off x="7391400" y="1676955"/>
            <a:ext cx="4236720" cy="4800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79B7640F-7622-3112-2986-DCC3DFF52AA6}"/>
              </a:ext>
            </a:extLst>
          </p:cNvPr>
          <p:cNvSpPr txBox="1">
            <a:spLocks noChangeArrowheads="1"/>
          </p:cNvSpPr>
          <p:nvPr/>
        </p:nvSpPr>
        <p:spPr>
          <a:xfrm>
            <a:off x="563880" y="609600"/>
            <a:ext cx="11064240" cy="914400"/>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altLang="en-US" sz="12800" b="1" dirty="0">
                <a:solidFill>
                  <a:srgbClr val="0000CC"/>
                </a:solidFill>
                <a:latin typeface="Calibri" panose="020F0502020204030204" pitchFamily="34" charset="0"/>
                <a:ea typeface="+mn-ea"/>
                <a:cs typeface="Calibri" panose="020F0502020204030204" pitchFamily="34" charset="0"/>
              </a:rPr>
              <a:t>HOW OFTEN DOES THE CROWD HAVE IT RIGHT?</a:t>
            </a:r>
          </a:p>
          <a:p>
            <a:pPr algn="ctr">
              <a:lnSpc>
                <a:spcPct val="110000"/>
              </a:lnSpc>
            </a:pPr>
            <a:r>
              <a:rPr lang="en-US" altLang="en-US" sz="9600" b="1" dirty="0">
                <a:solidFill>
                  <a:srgbClr val="0000CC"/>
                </a:solidFill>
                <a:latin typeface="Calibri" panose="020F0502020204030204" pitchFamily="34" charset="0"/>
                <a:ea typeface="+mn-ea"/>
                <a:cs typeface="Calibri" panose="020F0502020204030204" pitchFamily="34" charset="0"/>
              </a:rPr>
              <a:t>Matthew 9:18-38</a:t>
            </a:r>
            <a:endParaRPr lang="en-US" altLang="en-US" sz="5500" b="1" dirty="0">
              <a:solidFill>
                <a:srgbClr val="0000CC"/>
              </a:solidFill>
              <a:latin typeface="Calibri" panose="020F0502020204030204" pitchFamily="34" charset="0"/>
              <a:ea typeface="+mn-ea"/>
              <a:cs typeface="Calibri" panose="020F0502020204030204" pitchFamily="34" charset="0"/>
            </a:endParaRPr>
          </a:p>
        </p:txBody>
      </p:sp>
      <p:sp>
        <p:nvSpPr>
          <p:cNvPr id="5" name="Text Box 4">
            <a:extLst>
              <a:ext uri="{FF2B5EF4-FFF2-40B4-BE49-F238E27FC236}">
                <a16:creationId xmlns:a16="http://schemas.microsoft.com/office/drawing/2014/main" id="{EB167FC8-2D71-2175-82D0-460BFA7A21F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48 – </a:t>
            </a:r>
            <a:r>
              <a:rPr lang="en-US" altLang="en-US" sz="1800" b="1" dirty="0">
                <a:solidFill>
                  <a:srgbClr val="000000"/>
                </a:solidFill>
                <a:latin typeface="Calibri" panose="020F0502020204030204" pitchFamily="34" charset="0"/>
                <a:cs typeface="Calibri" panose="020F0502020204030204" pitchFamily="34" charset="0"/>
              </a:rPr>
              <a:t>Faith and Believing</a:t>
            </a:r>
            <a:endParaRPr lang="en-US" altLang="en-US" sz="1800" b="1" dirty="0">
              <a:solidFill>
                <a:srgbClr val="000000"/>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3" name="Rectangle 3">
            <a:extLst>
              <a:ext uri="{FF2B5EF4-FFF2-40B4-BE49-F238E27FC236}">
                <a16:creationId xmlns:a16="http://schemas.microsoft.com/office/drawing/2014/main" id="{F2F7319F-BE9C-0301-476E-BEA293BF3C4B}"/>
              </a:ext>
            </a:extLst>
          </p:cNvPr>
          <p:cNvSpPr>
            <a:spLocks noGrp="1" noChangeArrowheads="1"/>
          </p:cNvSpPr>
          <p:nvPr>
            <p:ph sz="half" idx="1"/>
          </p:nvPr>
        </p:nvSpPr>
        <p:spPr>
          <a:xfrm>
            <a:off x="563880" y="1600200"/>
            <a:ext cx="11018520" cy="1143000"/>
          </a:xfrm>
        </p:spPr>
        <p:txBody>
          <a:bodyPr>
            <a:normAutofit/>
          </a:bodyPr>
          <a:lstStyle/>
          <a:p>
            <a:pPr marL="346075" indent="-346075" algn="just" fontAlgn="base">
              <a:lnSpc>
                <a:spcPct val="100000"/>
              </a:lnSpc>
              <a:spcBef>
                <a:spcPts val="0"/>
              </a:spcBef>
              <a:spcAft>
                <a:spcPts val="1200"/>
              </a:spcAft>
              <a:tabLst>
                <a:tab pos="3657600" algn="l"/>
              </a:tabLst>
            </a:pPr>
            <a:r>
              <a:rPr lang="en-US" altLang="en-US" dirty="0"/>
              <a:t>Christ loves the church – the Body of Christ, another type of crowd!</a:t>
            </a:r>
            <a:endParaRPr lang="en-US" altLang="en-US" b="1" i="1" dirty="0">
              <a:solidFill>
                <a:srgbClr val="0000CC"/>
              </a:solidFill>
              <a:latin typeface="Calibri" panose="020F0502020204030204" pitchFamily="34" charset="0"/>
              <a:cs typeface="Calibri" panose="020F0502020204030204" pitchFamily="34" charset="0"/>
            </a:endParaRPr>
          </a:p>
        </p:txBody>
      </p:sp>
      <p:sp>
        <p:nvSpPr>
          <p:cNvPr id="2" name="Rectangle 2">
            <a:extLst>
              <a:ext uri="{FF2B5EF4-FFF2-40B4-BE49-F238E27FC236}">
                <a16:creationId xmlns:a16="http://schemas.microsoft.com/office/drawing/2014/main" id="{E7C3DFB7-9678-70C0-97B0-B0B907BC0C94}"/>
              </a:ext>
            </a:extLst>
          </p:cNvPr>
          <p:cNvSpPr txBox="1">
            <a:spLocks noChangeArrowheads="1"/>
          </p:cNvSpPr>
          <p:nvPr/>
        </p:nvSpPr>
        <p:spPr>
          <a:xfrm>
            <a:off x="563880" y="609600"/>
            <a:ext cx="11064240" cy="914400"/>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altLang="en-US" sz="12800" b="1" dirty="0">
                <a:solidFill>
                  <a:srgbClr val="0000CC"/>
                </a:solidFill>
                <a:latin typeface="Calibri" panose="020F0502020204030204" pitchFamily="34" charset="0"/>
                <a:ea typeface="+mn-ea"/>
                <a:cs typeface="Calibri" panose="020F0502020204030204" pitchFamily="34" charset="0"/>
              </a:rPr>
              <a:t>CHRIST LOVES THE CHURCH AND EVERY INDIVIDUAL IN IT!</a:t>
            </a:r>
          </a:p>
          <a:p>
            <a:pPr algn="ctr">
              <a:lnSpc>
                <a:spcPct val="110000"/>
              </a:lnSpc>
            </a:pPr>
            <a:r>
              <a:rPr lang="en-US" altLang="en-US" sz="9600" b="1" dirty="0">
                <a:solidFill>
                  <a:srgbClr val="0000CC"/>
                </a:solidFill>
                <a:latin typeface="Calibri" panose="020F0502020204030204" pitchFamily="34" charset="0"/>
                <a:ea typeface="+mn-ea"/>
                <a:cs typeface="Calibri" panose="020F0502020204030204" pitchFamily="34" charset="0"/>
              </a:rPr>
              <a:t>Matthew 9:18-38</a:t>
            </a:r>
            <a:endParaRPr lang="en-US" altLang="en-US" sz="5500" b="1" dirty="0">
              <a:solidFill>
                <a:srgbClr val="0000CC"/>
              </a:solidFill>
              <a:latin typeface="Calibri" panose="020F0502020204030204" pitchFamily="34" charset="0"/>
              <a:ea typeface="+mn-ea"/>
              <a:cs typeface="Calibri" panose="020F0502020204030204" pitchFamily="34" charset="0"/>
            </a:endParaRPr>
          </a:p>
        </p:txBody>
      </p:sp>
      <p:sp>
        <p:nvSpPr>
          <p:cNvPr id="3" name="Text Box 4">
            <a:extLst>
              <a:ext uri="{FF2B5EF4-FFF2-40B4-BE49-F238E27FC236}">
                <a16:creationId xmlns:a16="http://schemas.microsoft.com/office/drawing/2014/main" id="{497DAED2-3089-5160-6AB4-DEFF5198702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48 – </a:t>
            </a:r>
            <a:r>
              <a:rPr lang="en-US" altLang="en-US" sz="1800" b="1" dirty="0">
                <a:solidFill>
                  <a:srgbClr val="000000"/>
                </a:solidFill>
                <a:latin typeface="Calibri" panose="020F0502020204030204" pitchFamily="34" charset="0"/>
                <a:cs typeface="Calibri" panose="020F0502020204030204" pitchFamily="34" charset="0"/>
              </a:rPr>
              <a:t>Faith and Believing</a:t>
            </a:r>
            <a:endParaRPr lang="en-US" altLang="en-US" sz="1800" b="1" dirty="0">
              <a:solidFill>
                <a:srgbClr val="000000"/>
              </a:solidFill>
            </a:endParaRPr>
          </a:p>
        </p:txBody>
      </p:sp>
      <p:pic>
        <p:nvPicPr>
          <p:cNvPr id="4" name="Picture 3">
            <a:extLst>
              <a:ext uri="{FF2B5EF4-FFF2-40B4-BE49-F238E27FC236}">
                <a16:creationId xmlns:a16="http://schemas.microsoft.com/office/drawing/2014/main" id="{145158E1-4720-1E2A-76CF-A021990E863F}"/>
              </a:ext>
            </a:extLst>
          </p:cNvPr>
          <p:cNvPicPr>
            <a:picLocks noChangeAspect="1"/>
          </p:cNvPicPr>
          <p:nvPr/>
        </p:nvPicPr>
        <p:blipFill>
          <a:blip r:embed="rId3"/>
          <a:stretch>
            <a:fillRect/>
          </a:stretch>
        </p:blipFill>
        <p:spPr>
          <a:xfrm>
            <a:off x="2893867" y="2743200"/>
            <a:ext cx="6404263" cy="36576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99697707-6AB8-872E-6A89-7373304272C3}"/>
              </a:ext>
            </a:extLst>
          </p:cNvPr>
          <p:cNvPicPr>
            <a:picLocks noChangeAspect="1"/>
          </p:cNvPicPr>
          <p:nvPr/>
        </p:nvPicPr>
        <p:blipFill>
          <a:blip r:embed="rId4"/>
          <a:stretch>
            <a:fillRect/>
          </a:stretch>
        </p:blipFill>
        <p:spPr>
          <a:xfrm>
            <a:off x="2893869" y="2743200"/>
            <a:ext cx="6404263" cy="36576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7700" name="Rectangle 4">
            <a:extLst>
              <a:ext uri="{FF2B5EF4-FFF2-40B4-BE49-F238E27FC236}">
                <a16:creationId xmlns:a16="http://schemas.microsoft.com/office/drawing/2014/main" id="{FCD8D72A-FCDF-4235-6B23-CFA6B564DE02}"/>
              </a:ext>
            </a:extLst>
          </p:cNvPr>
          <p:cNvSpPr>
            <a:spLocks noGrp="1" noChangeArrowheads="1"/>
          </p:cNvSpPr>
          <p:nvPr>
            <p:ph sz="half" idx="1"/>
          </p:nvPr>
        </p:nvSpPr>
        <p:spPr>
          <a:xfrm>
            <a:off x="563880" y="1600200"/>
            <a:ext cx="11018520" cy="1097280"/>
          </a:xfrm>
        </p:spPr>
        <p:txBody>
          <a:bodyPr>
            <a:normAutofit/>
          </a:bodyPr>
          <a:lstStyle/>
          <a:p>
            <a:pPr marL="346075" indent="-346075" algn="just" fontAlgn="base">
              <a:lnSpc>
                <a:spcPct val="100000"/>
              </a:lnSpc>
              <a:spcBef>
                <a:spcPts val="0"/>
              </a:spcBef>
              <a:spcAft>
                <a:spcPts val="1200"/>
              </a:spcAft>
              <a:tabLst>
                <a:tab pos="3657600" algn="l"/>
              </a:tabLst>
            </a:pPr>
            <a:r>
              <a:rPr lang="en-US" altLang="en-US" dirty="0"/>
              <a:t>Christ’s death was the bride price, paid for us all corporately, individually, </a:t>
            </a:r>
            <a:r>
              <a:rPr lang="en-US" altLang="en-US" b="1" i="1" u="sng" dirty="0">
                <a:solidFill>
                  <a:srgbClr val="0000CC"/>
                </a:solidFill>
                <a:cs typeface="Calibri" panose="020F0502020204030204" pitchFamily="34" charset="0"/>
              </a:rPr>
              <a:t>and joyfully</a:t>
            </a:r>
            <a:r>
              <a:rPr lang="en-US" altLang="en-US" b="1" i="1" dirty="0">
                <a:solidFill>
                  <a:srgbClr val="0000CC"/>
                </a:solidFill>
                <a:cs typeface="Calibri" panose="020F0502020204030204" pitchFamily="34" charset="0"/>
              </a:rPr>
              <a:t>!</a:t>
            </a:r>
            <a:r>
              <a:rPr lang="en-US" altLang="en-US" b="1" i="1" u="sng" dirty="0">
                <a:solidFill>
                  <a:srgbClr val="0000CC"/>
                </a:solidFill>
                <a:cs typeface="Calibri" panose="020F0502020204030204" pitchFamily="34" charset="0"/>
              </a:rPr>
              <a:t> </a:t>
            </a:r>
            <a:endParaRPr lang="en-US" altLang="en-US" sz="2400" b="1" i="1" u="sng" dirty="0">
              <a:solidFill>
                <a:srgbClr val="0000CC"/>
              </a:solidFill>
              <a:cs typeface="Calibri" panose="020F0502020204030204" pitchFamily="34" charset="0"/>
            </a:endParaRPr>
          </a:p>
        </p:txBody>
      </p:sp>
      <p:sp>
        <p:nvSpPr>
          <p:cNvPr id="4" name="Rectangle 2">
            <a:extLst>
              <a:ext uri="{FF2B5EF4-FFF2-40B4-BE49-F238E27FC236}">
                <a16:creationId xmlns:a16="http://schemas.microsoft.com/office/drawing/2014/main" id="{B883F057-F628-B829-747B-8024CB170CC3}"/>
              </a:ext>
            </a:extLst>
          </p:cNvPr>
          <p:cNvSpPr txBox="1">
            <a:spLocks noChangeArrowheads="1"/>
          </p:cNvSpPr>
          <p:nvPr/>
        </p:nvSpPr>
        <p:spPr>
          <a:xfrm>
            <a:off x="563880" y="609600"/>
            <a:ext cx="11064240" cy="914400"/>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altLang="en-US" sz="12800" b="1" dirty="0">
                <a:solidFill>
                  <a:srgbClr val="0000CC"/>
                </a:solidFill>
                <a:latin typeface="Calibri" panose="020F0502020204030204" pitchFamily="34" charset="0"/>
                <a:ea typeface="+mn-ea"/>
                <a:cs typeface="Calibri" panose="020F0502020204030204" pitchFamily="34" charset="0"/>
              </a:rPr>
              <a:t>CHRIST LOVES THE CHURCH AND EVERY INDIVIDUAL IN IT!</a:t>
            </a:r>
          </a:p>
          <a:p>
            <a:pPr algn="ctr">
              <a:lnSpc>
                <a:spcPct val="110000"/>
              </a:lnSpc>
            </a:pPr>
            <a:r>
              <a:rPr lang="en-US" altLang="en-US" sz="9600" b="1" dirty="0">
                <a:solidFill>
                  <a:srgbClr val="0000CC"/>
                </a:solidFill>
                <a:latin typeface="Calibri" panose="020F0502020204030204" pitchFamily="34" charset="0"/>
                <a:ea typeface="+mn-ea"/>
                <a:cs typeface="Calibri" panose="020F0502020204030204" pitchFamily="34" charset="0"/>
              </a:rPr>
              <a:t>Matthew 9:18-38</a:t>
            </a:r>
            <a:endParaRPr lang="en-US" altLang="en-US" sz="5500" b="1" dirty="0">
              <a:solidFill>
                <a:srgbClr val="0000CC"/>
              </a:solidFill>
              <a:latin typeface="Calibri" panose="020F0502020204030204" pitchFamily="34" charset="0"/>
              <a:ea typeface="+mn-ea"/>
              <a:cs typeface="Calibri" panose="020F0502020204030204" pitchFamily="34" charset="0"/>
            </a:endParaRPr>
          </a:p>
        </p:txBody>
      </p:sp>
      <p:sp>
        <p:nvSpPr>
          <p:cNvPr id="5" name="Text Box 4">
            <a:extLst>
              <a:ext uri="{FF2B5EF4-FFF2-40B4-BE49-F238E27FC236}">
                <a16:creationId xmlns:a16="http://schemas.microsoft.com/office/drawing/2014/main" id="{C69346DD-87A1-C7BC-B749-EA1418CF95A6}"/>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48 – </a:t>
            </a:r>
            <a:r>
              <a:rPr lang="en-US" altLang="en-US" sz="1800" b="1" dirty="0">
                <a:solidFill>
                  <a:srgbClr val="000000"/>
                </a:solidFill>
                <a:latin typeface="Calibri" panose="020F0502020204030204" pitchFamily="34" charset="0"/>
                <a:cs typeface="Calibri" panose="020F0502020204030204" pitchFamily="34" charset="0"/>
              </a:rPr>
              <a:t>Faith and Believing</a:t>
            </a:r>
            <a:endParaRPr lang="en-US" altLang="en-US" sz="1800" b="1" dirty="0">
              <a:solidFill>
                <a:srgbClr val="000000"/>
              </a:solidFill>
            </a:endParaRPr>
          </a:p>
        </p:txBody>
      </p:sp>
      <p:pic>
        <p:nvPicPr>
          <p:cNvPr id="2" name="Picture 1">
            <a:extLst>
              <a:ext uri="{FF2B5EF4-FFF2-40B4-BE49-F238E27FC236}">
                <a16:creationId xmlns:a16="http://schemas.microsoft.com/office/drawing/2014/main" id="{B4CC493B-0DBB-7805-E3FD-E3F779DBC678}"/>
              </a:ext>
            </a:extLst>
          </p:cNvPr>
          <p:cNvPicPr>
            <a:picLocks noChangeAspect="1"/>
          </p:cNvPicPr>
          <p:nvPr/>
        </p:nvPicPr>
        <p:blipFill>
          <a:blip r:embed="rId3"/>
          <a:stretch>
            <a:fillRect/>
          </a:stretch>
        </p:blipFill>
        <p:spPr>
          <a:xfrm>
            <a:off x="2844800" y="2667000"/>
            <a:ext cx="6502400" cy="3657600"/>
          </a:xfrm>
          <a:prstGeom prst="rect">
            <a:avLst/>
          </a:prstGeom>
          <a:ln>
            <a:solidFill>
              <a:schemeClr val="tx1"/>
            </a:solid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224906-0023-2605-6E66-4B035823633B}"/>
              </a:ext>
            </a:extLst>
          </p:cNvPr>
          <p:cNvPicPr>
            <a:picLocks noChangeAspect="1"/>
          </p:cNvPicPr>
          <p:nvPr/>
        </p:nvPicPr>
        <p:blipFill>
          <a:blip r:embed="rId2"/>
          <a:stretch>
            <a:fillRect/>
          </a:stretch>
        </p:blipFill>
        <p:spPr>
          <a:xfrm>
            <a:off x="0" y="0"/>
            <a:ext cx="12192000" cy="6857999"/>
          </a:xfrm>
          <a:prstGeom prst="rect">
            <a:avLst/>
          </a:prstGeom>
        </p:spPr>
      </p:pic>
      <p:sp>
        <p:nvSpPr>
          <p:cNvPr id="20483" name="Rectangle 3">
            <a:extLst>
              <a:ext uri="{FF2B5EF4-FFF2-40B4-BE49-F238E27FC236}">
                <a16:creationId xmlns:a16="http://schemas.microsoft.com/office/drawing/2014/main" id="{628C5323-45E4-40F1-8736-5233E4849D47}"/>
              </a:ext>
            </a:extLst>
          </p:cNvPr>
          <p:cNvSpPr>
            <a:spLocks noGrp="1" noChangeArrowheads="1"/>
          </p:cNvSpPr>
          <p:nvPr>
            <p:ph idx="1"/>
          </p:nvPr>
        </p:nvSpPr>
        <p:spPr>
          <a:xfrm>
            <a:off x="609600" y="1"/>
            <a:ext cx="10972800" cy="2286000"/>
          </a:xfrm>
        </p:spPr>
        <p:txBody>
          <a:bodyPr>
            <a:normAutofit/>
          </a:bodyPr>
          <a:lstStyle/>
          <a:p>
            <a:pPr marL="0" indent="0" algn="ctr">
              <a:spcBef>
                <a:spcPct val="0"/>
              </a:spcBef>
              <a:spcAft>
                <a:spcPts val="1200"/>
              </a:spcAft>
              <a:buNone/>
              <a:defRPr/>
            </a:pPr>
            <a:r>
              <a:rPr lang="en-US" sz="3200" b="1" dirty="0">
                <a:solidFill>
                  <a:srgbClr val="0000CC"/>
                </a:solidFill>
                <a:latin typeface="Calibri" panose="020F0502020204030204" pitchFamily="34" charset="0"/>
                <a:cs typeface="+mj-cs"/>
              </a:rPr>
              <a:t>Matthew 5:20</a:t>
            </a:r>
          </a:p>
          <a:p>
            <a:pPr marL="0" indent="0" algn="just" eaLnBrk="1" hangingPunct="1">
              <a:lnSpc>
                <a:spcPct val="100000"/>
              </a:lnSpc>
              <a:spcBef>
                <a:spcPts val="0"/>
              </a:spcBef>
              <a:spcAft>
                <a:spcPts val="1200"/>
              </a:spcAft>
              <a:buNone/>
              <a:defRPr/>
            </a:pPr>
            <a:r>
              <a:rPr lang="en-US" dirty="0"/>
              <a:t>“For I say to you that unless your righteousness </a:t>
            </a:r>
            <a:r>
              <a:rPr lang="en-US" b="1" u="sng" dirty="0">
                <a:solidFill>
                  <a:srgbClr val="0000CC"/>
                </a:solidFill>
                <a:cs typeface="+mj-cs"/>
              </a:rPr>
              <a:t>surpasses</a:t>
            </a:r>
            <a:r>
              <a:rPr lang="en-US" dirty="0"/>
              <a:t> that of the scribes and Pharisees, </a:t>
            </a:r>
            <a:r>
              <a:rPr lang="en-US" b="1" u="sng" dirty="0">
                <a:solidFill>
                  <a:srgbClr val="0000CC"/>
                </a:solidFill>
                <a:cs typeface="+mj-cs"/>
              </a:rPr>
              <a:t>you will not enter</a:t>
            </a:r>
            <a:r>
              <a:rPr lang="en-US" dirty="0"/>
              <a:t> the kingdom of heaven.”</a:t>
            </a:r>
          </a:p>
        </p:txBody>
      </p:sp>
      <p:pic>
        <p:nvPicPr>
          <p:cNvPr id="12" name="Picture 11">
            <a:extLst>
              <a:ext uri="{FF2B5EF4-FFF2-40B4-BE49-F238E27FC236}">
                <a16:creationId xmlns:a16="http://schemas.microsoft.com/office/drawing/2014/main" id="{BEFD842D-FB13-B2AC-910D-D06E6519BFC6}"/>
              </a:ext>
            </a:extLst>
          </p:cNvPr>
          <p:cNvPicPr>
            <a:picLocks noChangeAspect="1"/>
          </p:cNvPicPr>
          <p:nvPr/>
        </p:nvPicPr>
        <p:blipFill>
          <a:blip r:embed="rId3"/>
          <a:stretch>
            <a:fillRect/>
          </a:stretch>
        </p:blipFill>
        <p:spPr>
          <a:xfrm>
            <a:off x="1574124" y="2133600"/>
            <a:ext cx="9043753" cy="3200400"/>
          </a:xfrm>
          <a:prstGeom prst="rect">
            <a:avLst/>
          </a:prstGeom>
        </p:spPr>
      </p:pic>
      <p:pic>
        <p:nvPicPr>
          <p:cNvPr id="16" name="Picture 15">
            <a:extLst>
              <a:ext uri="{FF2B5EF4-FFF2-40B4-BE49-F238E27FC236}">
                <a16:creationId xmlns:a16="http://schemas.microsoft.com/office/drawing/2014/main" id="{E7A30652-6E30-A263-5C35-55F153FB6E90}"/>
              </a:ext>
            </a:extLst>
          </p:cNvPr>
          <p:cNvPicPr>
            <a:picLocks noChangeAspect="1"/>
          </p:cNvPicPr>
          <p:nvPr/>
        </p:nvPicPr>
        <p:blipFill>
          <a:blip r:embed="rId4"/>
          <a:stretch>
            <a:fillRect/>
          </a:stretch>
        </p:blipFill>
        <p:spPr>
          <a:xfrm>
            <a:off x="3657600" y="1600200"/>
            <a:ext cx="4876800" cy="3657600"/>
          </a:xfrm>
          <a:prstGeom prst="rect">
            <a:avLst/>
          </a:prstGeom>
        </p:spPr>
      </p:pic>
      <p:pic>
        <p:nvPicPr>
          <p:cNvPr id="18" name="Picture 17">
            <a:extLst>
              <a:ext uri="{FF2B5EF4-FFF2-40B4-BE49-F238E27FC236}">
                <a16:creationId xmlns:a16="http://schemas.microsoft.com/office/drawing/2014/main" id="{F4C7BE0A-AE7A-B14C-F750-F03FA2F953B7}"/>
              </a:ext>
            </a:extLst>
          </p:cNvPr>
          <p:cNvPicPr>
            <a:picLocks noChangeAspect="1"/>
          </p:cNvPicPr>
          <p:nvPr/>
        </p:nvPicPr>
        <p:blipFill>
          <a:blip r:embed="rId5"/>
          <a:stretch>
            <a:fillRect/>
          </a:stretch>
        </p:blipFill>
        <p:spPr>
          <a:xfrm>
            <a:off x="3315983" y="1813419"/>
            <a:ext cx="5560034" cy="3231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BD2CCA-AB0D-CF98-45AE-BFA0FF1CFC8C}"/>
              </a:ext>
            </a:extLst>
          </p:cNvPr>
          <p:cNvSpPr txBox="1">
            <a:spLocks noChangeArrowheads="1"/>
          </p:cNvSpPr>
          <p:nvPr/>
        </p:nvSpPr>
        <p:spPr>
          <a:xfrm>
            <a:off x="563880" y="609600"/>
            <a:ext cx="11064240" cy="914400"/>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altLang="en-US" sz="12800" b="1" dirty="0">
                <a:solidFill>
                  <a:srgbClr val="0000CC"/>
                </a:solidFill>
                <a:latin typeface="Calibri" panose="020F0502020204030204" pitchFamily="34" charset="0"/>
                <a:ea typeface="+mn-ea"/>
                <a:cs typeface="Calibri" panose="020F0502020204030204" pitchFamily="34" charset="0"/>
              </a:rPr>
              <a:t>CHRIST LOVES THE CHURCH AND EVERY INDIVIDUAL IN IT!</a:t>
            </a:r>
          </a:p>
          <a:p>
            <a:pPr algn="ctr">
              <a:lnSpc>
                <a:spcPct val="110000"/>
              </a:lnSpc>
            </a:pPr>
            <a:r>
              <a:rPr lang="en-US" altLang="en-US" sz="9600" b="1" dirty="0">
                <a:solidFill>
                  <a:srgbClr val="0000CC"/>
                </a:solidFill>
                <a:latin typeface="Calibri" panose="020F0502020204030204" pitchFamily="34" charset="0"/>
                <a:ea typeface="+mn-ea"/>
                <a:cs typeface="Calibri" panose="020F0502020204030204" pitchFamily="34" charset="0"/>
              </a:rPr>
              <a:t>Matthew 9:18-38</a:t>
            </a:r>
            <a:endParaRPr lang="en-US" altLang="en-US" sz="5500" b="1" dirty="0">
              <a:solidFill>
                <a:srgbClr val="0000CC"/>
              </a:solidFill>
              <a:latin typeface="Calibri" panose="020F0502020204030204" pitchFamily="34" charset="0"/>
              <a:ea typeface="+mn-ea"/>
              <a:cs typeface="Calibri" panose="020F0502020204030204" pitchFamily="34" charset="0"/>
            </a:endParaRPr>
          </a:p>
        </p:txBody>
      </p:sp>
      <p:sp>
        <p:nvSpPr>
          <p:cNvPr id="4" name="Text Box 4">
            <a:extLst>
              <a:ext uri="{FF2B5EF4-FFF2-40B4-BE49-F238E27FC236}">
                <a16:creationId xmlns:a16="http://schemas.microsoft.com/office/drawing/2014/main" id="{61D854C4-0320-9E6D-9B5D-C3A3D450B98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48 – </a:t>
            </a:r>
            <a:r>
              <a:rPr lang="en-US" altLang="en-US" sz="1800" b="1" dirty="0">
                <a:solidFill>
                  <a:srgbClr val="000000"/>
                </a:solidFill>
                <a:latin typeface="Calibri" panose="020F0502020204030204" pitchFamily="34" charset="0"/>
                <a:cs typeface="Calibri" panose="020F0502020204030204" pitchFamily="34" charset="0"/>
              </a:rPr>
              <a:t>Faith and Believing</a:t>
            </a:r>
            <a:endParaRPr lang="en-US" altLang="en-US" sz="1800" b="1" dirty="0">
              <a:solidFill>
                <a:srgbClr val="000000"/>
              </a:solidFill>
            </a:endParaRPr>
          </a:p>
        </p:txBody>
      </p:sp>
      <p:sp>
        <p:nvSpPr>
          <p:cNvPr id="5" name="Rectangle 3">
            <a:extLst>
              <a:ext uri="{FF2B5EF4-FFF2-40B4-BE49-F238E27FC236}">
                <a16:creationId xmlns:a16="http://schemas.microsoft.com/office/drawing/2014/main" id="{EAA6FF2D-5662-289A-619D-279DFA93654B}"/>
              </a:ext>
            </a:extLst>
          </p:cNvPr>
          <p:cNvSpPr>
            <a:spLocks noGrp="1" noChangeArrowheads="1"/>
          </p:cNvSpPr>
          <p:nvPr>
            <p:ph sz="half" idx="1"/>
          </p:nvPr>
        </p:nvSpPr>
        <p:spPr>
          <a:xfrm>
            <a:off x="563880" y="1600200"/>
            <a:ext cx="7498080" cy="3291840"/>
          </a:xfrm>
        </p:spPr>
        <p:txBody>
          <a:bodyPr>
            <a:normAutofit/>
          </a:bodyPr>
          <a:lstStyle/>
          <a:p>
            <a:pPr marL="346075" indent="-346075" algn="just" fontAlgn="base">
              <a:lnSpc>
                <a:spcPct val="100000"/>
              </a:lnSpc>
              <a:spcBef>
                <a:spcPts val="0"/>
              </a:spcBef>
              <a:spcAft>
                <a:spcPts val="1200"/>
              </a:spcAft>
              <a:tabLst>
                <a:tab pos="3657600" algn="l"/>
              </a:tabLst>
            </a:pPr>
            <a:r>
              <a:rPr lang="en-US" dirty="0"/>
              <a:t>We are instantaneously added to the beloved the Body of Christ, ‘one at a time’ the moment we place our faith, trust, and confidence </a:t>
            </a:r>
            <a:r>
              <a:rPr lang="en-US" b="1" i="1" u="sng" dirty="0">
                <a:solidFill>
                  <a:srgbClr val="0000CC"/>
                </a:solidFill>
                <a:latin typeface="Calibri" panose="020F0502020204030204" pitchFamily="34" charset="0"/>
                <a:cs typeface="Calibri" panose="020F0502020204030204" pitchFamily="34" charset="0"/>
              </a:rPr>
              <a:t>in Him</a:t>
            </a:r>
            <a:r>
              <a:rPr lang="en-US" dirty="0"/>
              <a:t> for the safekeeping of our soul). </a:t>
            </a:r>
            <a:endParaRPr lang="en-US" altLang="en-US" b="1" u="sng" dirty="0">
              <a:solidFill>
                <a:srgbClr val="0000CC"/>
              </a:solidFill>
              <a:latin typeface="Calibri" panose="020F0502020204030204" pitchFamily="34" charset="0"/>
              <a:cs typeface="Calibri" panose="020F0502020204030204" pitchFamily="34" charset="0"/>
            </a:endParaRPr>
          </a:p>
          <a:p>
            <a:pPr marL="346075" indent="-346075" algn="just" fontAlgn="base">
              <a:lnSpc>
                <a:spcPct val="100000"/>
              </a:lnSpc>
              <a:spcBef>
                <a:spcPts val="0"/>
              </a:spcBef>
              <a:spcAft>
                <a:spcPts val="1200"/>
              </a:spcAft>
              <a:tabLst>
                <a:tab pos="3657600" algn="l"/>
              </a:tabLst>
            </a:pPr>
            <a:r>
              <a:rPr lang="en-US" altLang="en-US" dirty="0"/>
              <a:t>And now, our Savior desires </a:t>
            </a:r>
            <a:r>
              <a:rPr lang="en-US" altLang="en-US" b="1" u="sng" dirty="0">
                <a:solidFill>
                  <a:srgbClr val="0000CC"/>
                </a:solidFill>
                <a:latin typeface="Calibri" panose="020F0502020204030204" pitchFamily="34" charset="0"/>
                <a:cs typeface="Calibri" panose="020F0502020204030204" pitchFamily="34" charset="0"/>
              </a:rPr>
              <a:t>fellowship</a:t>
            </a:r>
            <a:r>
              <a:rPr lang="en-US" altLang="en-US" dirty="0"/>
              <a:t> with each one of us, individually.  And He always has time for us.  The question is…</a:t>
            </a:r>
          </a:p>
        </p:txBody>
      </p:sp>
      <p:pic>
        <p:nvPicPr>
          <p:cNvPr id="6" name="Picture 5">
            <a:extLst>
              <a:ext uri="{FF2B5EF4-FFF2-40B4-BE49-F238E27FC236}">
                <a16:creationId xmlns:a16="http://schemas.microsoft.com/office/drawing/2014/main" id="{5A581024-4FDC-A800-87C7-E5F604738148}"/>
              </a:ext>
            </a:extLst>
          </p:cNvPr>
          <p:cNvPicPr>
            <a:picLocks noChangeAspect="1"/>
          </p:cNvPicPr>
          <p:nvPr/>
        </p:nvPicPr>
        <p:blipFill>
          <a:blip r:embed="rId3"/>
          <a:stretch>
            <a:fillRect/>
          </a:stretch>
        </p:blipFill>
        <p:spPr>
          <a:xfrm>
            <a:off x="8382000" y="1695428"/>
            <a:ext cx="3200400" cy="3200400"/>
          </a:xfrm>
          <a:prstGeom prst="rect">
            <a:avLst/>
          </a:prstGeom>
          <a:ln>
            <a:solidFill>
              <a:schemeClr val="tx1"/>
            </a:solidFill>
          </a:ln>
        </p:spPr>
      </p:pic>
      <p:pic>
        <p:nvPicPr>
          <p:cNvPr id="9" name="Picture 8">
            <a:extLst>
              <a:ext uri="{FF2B5EF4-FFF2-40B4-BE49-F238E27FC236}">
                <a16:creationId xmlns:a16="http://schemas.microsoft.com/office/drawing/2014/main" id="{60BBC2FB-51F8-9BF8-AB68-612F60FCFF59}"/>
              </a:ext>
            </a:extLst>
          </p:cNvPr>
          <p:cNvPicPr>
            <a:picLocks noChangeAspect="1"/>
          </p:cNvPicPr>
          <p:nvPr/>
        </p:nvPicPr>
        <p:blipFill>
          <a:blip r:embed="rId4"/>
          <a:stretch>
            <a:fillRect/>
          </a:stretch>
        </p:blipFill>
        <p:spPr>
          <a:xfrm>
            <a:off x="8382000" y="1695428"/>
            <a:ext cx="3200400" cy="3200400"/>
          </a:xfrm>
          <a:prstGeom prst="rect">
            <a:avLst/>
          </a:prstGeom>
          <a:ln>
            <a:solidFill>
              <a:schemeClr val="tx1"/>
            </a:solidFill>
          </a:ln>
        </p:spPr>
      </p:pic>
      <p:sp>
        <p:nvSpPr>
          <p:cNvPr id="10" name="TextBox 9">
            <a:extLst>
              <a:ext uri="{FF2B5EF4-FFF2-40B4-BE49-F238E27FC236}">
                <a16:creationId xmlns:a16="http://schemas.microsoft.com/office/drawing/2014/main" id="{B9A7AF18-528F-96C3-28B0-04BD594782E0}"/>
              </a:ext>
            </a:extLst>
          </p:cNvPr>
          <p:cNvSpPr txBox="1"/>
          <p:nvPr/>
        </p:nvSpPr>
        <p:spPr>
          <a:xfrm>
            <a:off x="563880" y="5257800"/>
            <a:ext cx="11018520" cy="1015663"/>
          </a:xfrm>
          <a:prstGeom prst="rect">
            <a:avLst/>
          </a:prstGeom>
          <a:solidFill>
            <a:schemeClr val="bg1"/>
          </a:solidFill>
          <a:ln w="38100">
            <a:solidFill>
              <a:srgbClr val="C00000"/>
            </a:solidFill>
          </a:ln>
        </p:spPr>
        <p:txBody>
          <a:bodyPr wrap="square" rtlCol="0">
            <a:spAutoFit/>
          </a:bodyPr>
          <a:lstStyle/>
          <a:p>
            <a:pPr algn="ctr"/>
            <a:r>
              <a:rPr lang="en-US" sz="6000" b="1" dirty="0">
                <a:latin typeface="+mn-lt"/>
              </a:rPr>
              <a:t>DO WE HAVE TIME FOR JESUS?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39700B34-2BB4-44D2-9952-307DD5CAF05C}"/>
              </a:ext>
            </a:extLst>
          </p:cNvPr>
          <p:cNvSpPr txBox="1">
            <a:spLocks noChangeArrowheads="1"/>
          </p:cNvSpPr>
          <p:nvPr/>
        </p:nvSpPr>
        <p:spPr bwMode="auto">
          <a:xfrm>
            <a:off x="2857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800" b="1">
                <a:solidFill>
                  <a:srgbClr val="000000"/>
                </a:solidFill>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1981200" y="241300"/>
            <a:ext cx="8229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200" b="1" kern="0" dirty="0">
                <a:solidFill>
                  <a:srgbClr val="000000"/>
                </a:solidFill>
              </a:rPr>
              <a:t>Law and Grace: An Overview</a:t>
            </a:r>
            <a:br>
              <a:rPr lang="en-US" sz="3200" b="1" kern="0" dirty="0">
                <a:solidFill>
                  <a:srgbClr val="000000"/>
                </a:solidFill>
              </a:rPr>
            </a:br>
            <a:r>
              <a:rPr lang="en-US" altLang="en-US" sz="2000" b="1" kern="0" dirty="0">
                <a:solidFill>
                  <a:srgbClr val="000000"/>
                </a:solidFill>
              </a:rPr>
              <a:t>Jim McGowan, Th.D.</a:t>
            </a:r>
            <a:br>
              <a:rPr lang="en-US" altLang="en-US" sz="2000" b="1" kern="0" dirty="0">
                <a:solidFill>
                  <a:srgbClr val="000000"/>
                </a:solidFill>
              </a:rPr>
            </a:br>
            <a:r>
              <a:rPr lang="en-US" altLang="en-US" sz="2000" b="1" kern="0" dirty="0">
                <a:solidFill>
                  <a:srgbClr val="000000"/>
                </a:solidFill>
              </a:rPr>
              <a:t>Sugar Land Bible Church</a:t>
            </a:r>
            <a:br>
              <a:rPr lang="en-US" altLang="en-US" sz="2000" b="1" kern="0" dirty="0">
                <a:solidFill>
                  <a:srgbClr val="000000"/>
                </a:solidFill>
              </a:rPr>
            </a:br>
            <a:r>
              <a:rPr lang="en-US" altLang="en-US" sz="2000" b="1" kern="0" dirty="0">
                <a:solidFill>
                  <a:srgbClr val="000000"/>
                </a:solidFill>
              </a:rPr>
              <a:t>03-15-2026</a:t>
            </a:r>
            <a:endParaRPr lang="en-US" sz="3200" b="1" kern="0" dirty="0">
              <a:solidFill>
                <a:srgbClr val="000000"/>
              </a:solidFill>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1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81801"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2209800" y="5334001"/>
            <a:ext cx="304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defRPr/>
            </a:pPr>
            <a:r>
              <a:rPr lang="en-US" altLang="en-US" sz="2400" b="1" i="1" dirty="0">
                <a:solidFill>
                  <a:srgbClr val="FF5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Law was given through Moses…</a:t>
            </a:r>
          </a:p>
        </p:txBody>
      </p:sp>
      <p:sp>
        <p:nvSpPr>
          <p:cNvPr id="7175" name="Text Box 4">
            <a:extLst>
              <a:ext uri="{FF2B5EF4-FFF2-40B4-BE49-F238E27FC236}">
                <a16:creationId xmlns:a16="http://schemas.microsoft.com/office/drawing/2014/main" id="{C772D085-726D-4481-B1C4-13C6A1B05202}"/>
              </a:ext>
            </a:extLst>
          </p:cNvPr>
          <p:cNvSpPr txBox="1">
            <a:spLocks noChangeArrowheads="1"/>
          </p:cNvSpPr>
          <p:nvPr/>
        </p:nvSpPr>
        <p:spPr bwMode="auto">
          <a:xfrm>
            <a:off x="6858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2400" b="1" i="1" dirty="0">
                <a:solidFill>
                  <a:srgbClr val="00FFFF"/>
                </a:solidFill>
              </a:rPr>
              <a:t>…but grace and truth were realized through Jesus Christ - John 1:17</a:t>
            </a:r>
          </a:p>
        </p:txBody>
      </p:sp>
    </p:spTree>
    <p:extLst>
      <p:ext uri="{BB962C8B-B14F-4D97-AF65-F5344CB8AC3E}">
        <p14:creationId xmlns:p14="http://schemas.microsoft.com/office/powerpoint/2010/main" val="267686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7E0CC-0218-F754-BC94-5BA55E1D381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7DB234F-14C3-ACD3-E810-042E48B254F2}"/>
              </a:ext>
            </a:extLst>
          </p:cNvPr>
          <p:cNvSpPr>
            <a:spLocks noGrp="1"/>
          </p:cNvSpPr>
          <p:nvPr>
            <p:ph type="subTitle" idx="1"/>
          </p:nvPr>
        </p:nvSpPr>
        <p:spPr/>
        <p:txBody>
          <a:bodyPr/>
          <a:lstStyle/>
          <a:p>
            <a:endParaRPr lang="en-US"/>
          </a:p>
        </p:txBody>
      </p:sp>
      <p:graphicFrame>
        <p:nvGraphicFramePr>
          <p:cNvPr id="4" name="Table 3">
            <a:extLst>
              <a:ext uri="{FF2B5EF4-FFF2-40B4-BE49-F238E27FC236}">
                <a16:creationId xmlns:a16="http://schemas.microsoft.com/office/drawing/2014/main" id="{43D48465-961E-13FA-618E-A76A5853FAE3}"/>
              </a:ext>
            </a:extLst>
          </p:cNvPr>
          <p:cNvGraphicFramePr>
            <a:graphicFrameLocks noGrp="1"/>
          </p:cNvGraphicFramePr>
          <p:nvPr>
            <p:extLst>
              <p:ext uri="{D42A27DB-BD31-4B8C-83A1-F6EECF244321}">
                <p14:modId xmlns:p14="http://schemas.microsoft.com/office/powerpoint/2010/main" val="2843648928"/>
              </p:ext>
            </p:extLst>
          </p:nvPr>
        </p:nvGraphicFramePr>
        <p:xfrm>
          <a:off x="609600" y="495300"/>
          <a:ext cx="10972800" cy="5867400"/>
        </p:xfrm>
        <a:graphic>
          <a:graphicData uri="http://schemas.openxmlformats.org/drawingml/2006/table">
            <a:tbl>
              <a:tblPr firstRow="1" bandRow="1">
                <a:tableStyleId>{073A0DAA-6AF3-43AB-8588-CEC1D06C72B9}</a:tableStyleId>
              </a:tblPr>
              <a:tblGrid>
                <a:gridCol w="2743200">
                  <a:extLst>
                    <a:ext uri="{9D8B030D-6E8A-4147-A177-3AD203B41FA5}">
                      <a16:colId xmlns:a16="http://schemas.microsoft.com/office/drawing/2014/main" val="1078165609"/>
                    </a:ext>
                  </a:extLst>
                </a:gridCol>
                <a:gridCol w="2743200">
                  <a:extLst>
                    <a:ext uri="{9D8B030D-6E8A-4147-A177-3AD203B41FA5}">
                      <a16:colId xmlns:a16="http://schemas.microsoft.com/office/drawing/2014/main" val="888889027"/>
                    </a:ext>
                  </a:extLst>
                </a:gridCol>
                <a:gridCol w="2743200">
                  <a:extLst>
                    <a:ext uri="{9D8B030D-6E8A-4147-A177-3AD203B41FA5}">
                      <a16:colId xmlns:a16="http://schemas.microsoft.com/office/drawing/2014/main" val="326819649"/>
                    </a:ext>
                  </a:extLst>
                </a:gridCol>
                <a:gridCol w="2743200">
                  <a:extLst>
                    <a:ext uri="{9D8B030D-6E8A-4147-A177-3AD203B41FA5}">
                      <a16:colId xmlns:a16="http://schemas.microsoft.com/office/drawing/2014/main" val="511917153"/>
                    </a:ext>
                  </a:extLst>
                </a:gridCol>
              </a:tblGrid>
              <a:tr h="533400">
                <a:tc gridSpan="4">
                  <a:txBody>
                    <a:bodyPr/>
                    <a:lstStyle/>
                    <a:p>
                      <a:pPr algn="ctr"/>
                      <a:r>
                        <a:rPr lang="en-US" sz="2900" b="0" dirty="0">
                          <a:solidFill>
                            <a:srgbClr val="00FFFF"/>
                          </a:solidFill>
                          <a:effectLst>
                            <a:outerShdw blurRad="38100" dist="38100" dir="2700000" algn="tl">
                              <a:srgbClr val="000000">
                                <a:alpha val="43137"/>
                              </a:srgbClr>
                            </a:outerShdw>
                          </a:effectLst>
                        </a:rPr>
                        <a:t>THE MOSAIC (LAW) &amp; NEW (GRACE) COVENANT </a:t>
                      </a:r>
                      <a:r>
                        <a:rPr lang="en-US" sz="2900" b="0" u="sng" dirty="0">
                          <a:solidFill>
                            <a:srgbClr val="00FFFF"/>
                          </a:solidFill>
                          <a:effectLst>
                            <a:outerShdw blurRad="38100" dist="38100" dir="2700000" algn="tl">
                              <a:srgbClr val="000000">
                                <a:alpha val="43137"/>
                              </a:srgbClr>
                            </a:outerShdw>
                          </a:effectLst>
                        </a:rPr>
                        <a:t>CONTRASTS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617181334"/>
                  </a:ext>
                </a:extLst>
              </a:tr>
              <a:tr h="533400">
                <a:tc>
                  <a:txBody>
                    <a:bodyPr/>
                    <a:lstStyle/>
                    <a:p>
                      <a:pPr marL="0" indent="0" algn="l">
                        <a:buNone/>
                      </a:pPr>
                      <a:r>
                        <a:rPr lang="en-US" sz="2400" dirty="0"/>
                        <a:t>1. Economy</a:t>
                      </a:r>
                    </a:p>
                  </a:txBody>
                  <a:tcPr anchor="ctr">
                    <a:lnL w="12700" cap="flat" cmpd="sng" algn="ctr">
                      <a:solidFill>
                        <a:schemeClr val="tx1"/>
                      </a:solidFill>
                      <a:prstDash val="solid"/>
                      <a:round/>
                      <a:headEnd type="none" w="med" len="med"/>
                      <a:tailEnd type="none" w="med" len="med"/>
                    </a:lnL>
                  </a:tcPr>
                </a:tc>
                <a:tc>
                  <a:txBody>
                    <a:bodyPr/>
                    <a:lstStyle/>
                    <a:p>
                      <a:pPr algn="ctr"/>
                      <a:r>
                        <a:rPr lang="en-US" sz="2400" b="1" dirty="0">
                          <a:solidFill>
                            <a:srgbClr val="C00000"/>
                          </a:solidFill>
                        </a:rPr>
                        <a:t>(Old)</a:t>
                      </a:r>
                    </a:p>
                  </a:txBody>
                  <a:tcPr anchor="ctr"/>
                </a:tc>
                <a:tc>
                  <a:txBody>
                    <a:bodyPr/>
                    <a:lstStyle/>
                    <a:p>
                      <a:pPr algn="ctr"/>
                      <a:r>
                        <a:rPr lang="en-US" sz="2400" b="1" dirty="0">
                          <a:solidFill>
                            <a:srgbClr val="0000CC"/>
                          </a:solidFill>
                        </a:rPr>
                        <a:t>New</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v. 6</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734418804"/>
                  </a:ext>
                </a:extLst>
              </a:tr>
              <a:tr h="533400">
                <a:tc>
                  <a:txBody>
                    <a:bodyPr/>
                    <a:lstStyle/>
                    <a:p>
                      <a:pPr marL="0" indent="0" algn="l">
                        <a:buNone/>
                      </a:pPr>
                      <a:r>
                        <a:rPr lang="en-US" sz="2400" dirty="0"/>
                        <a:t>2. Type</a:t>
                      </a:r>
                    </a:p>
                  </a:txBody>
                  <a:tcPr anchor="ctr">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C00000"/>
                          </a:solidFill>
                        </a:rPr>
                        <a:t>Letter</a:t>
                      </a:r>
                    </a:p>
                  </a:txBody>
                  <a:tcPr anchor="ctr"/>
                </a:tc>
                <a:tc>
                  <a:txBody>
                    <a:bodyPr/>
                    <a:lstStyle/>
                    <a:p>
                      <a:pPr algn="ctr"/>
                      <a:r>
                        <a:rPr lang="en-US" sz="2400" b="1" dirty="0">
                          <a:solidFill>
                            <a:srgbClr val="0000CC"/>
                          </a:solidFill>
                        </a:rPr>
                        <a:t>Spirit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v. 6</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618203567"/>
                  </a:ext>
                </a:extLst>
              </a:tr>
              <a:tr h="533400">
                <a:tc>
                  <a:txBody>
                    <a:bodyPr/>
                    <a:lstStyle/>
                    <a:p>
                      <a:pPr marL="0" indent="0" algn="l">
                        <a:buNone/>
                      </a:pPr>
                      <a:r>
                        <a:rPr lang="en-US" sz="2400" dirty="0"/>
                        <a:t>3. Result Manward</a:t>
                      </a:r>
                    </a:p>
                  </a:txBody>
                  <a:tcPr anchor="ctr">
                    <a:lnL w="12700" cap="flat" cmpd="sng" algn="ctr">
                      <a:solidFill>
                        <a:schemeClr val="tx1"/>
                      </a:solidFill>
                      <a:prstDash val="solid"/>
                      <a:round/>
                      <a:headEnd type="none" w="med" len="med"/>
                      <a:tailEnd type="none" w="med" len="med"/>
                    </a:lnL>
                  </a:tcPr>
                </a:tc>
                <a:tc>
                  <a:txBody>
                    <a:bodyPr/>
                    <a:lstStyle/>
                    <a:p>
                      <a:pPr algn="ctr"/>
                      <a:r>
                        <a:rPr lang="en-US" sz="2400" b="1" u="sng" dirty="0">
                          <a:solidFill>
                            <a:srgbClr val="C00000"/>
                          </a:solidFill>
                          <a:highlight>
                            <a:srgbClr val="FFFF00"/>
                          </a:highlight>
                        </a:rPr>
                        <a:t>Death</a:t>
                      </a:r>
                    </a:p>
                  </a:txBody>
                  <a:tcPr anchor="ctr"/>
                </a:tc>
                <a:tc>
                  <a:txBody>
                    <a:bodyPr/>
                    <a:lstStyle/>
                    <a:p>
                      <a:pPr algn="ctr"/>
                      <a:r>
                        <a:rPr lang="en-US" sz="2400" b="1" u="sng" kern="1200" dirty="0">
                          <a:solidFill>
                            <a:srgbClr val="0000CC"/>
                          </a:solidFill>
                          <a:highlight>
                            <a:srgbClr val="FFFF00"/>
                          </a:highlight>
                          <a:latin typeface="+mn-lt"/>
                          <a:ea typeface="+mn-ea"/>
                          <a:cs typeface="+mn-cs"/>
                        </a:rPr>
                        <a:t>Life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v. 6</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37773680"/>
                  </a:ext>
                </a:extLst>
              </a:tr>
              <a:tr h="533400">
                <a:tc>
                  <a:txBody>
                    <a:bodyPr/>
                    <a:lstStyle/>
                    <a:p>
                      <a:pPr marL="0" indent="0" algn="l">
                        <a:buNone/>
                      </a:pPr>
                      <a:r>
                        <a:rPr lang="en-US" sz="2400" dirty="0"/>
                        <a:t>4. Vehicle</a:t>
                      </a:r>
                    </a:p>
                  </a:txBody>
                  <a:tcPr anchor="ctr">
                    <a:lnL w="12700" cap="flat" cmpd="sng" algn="ctr">
                      <a:solidFill>
                        <a:schemeClr val="tx1"/>
                      </a:solidFill>
                      <a:prstDash val="solid"/>
                      <a:round/>
                      <a:headEnd type="none" w="med" len="med"/>
                      <a:tailEnd type="none" w="med" len="med"/>
                    </a:lnL>
                  </a:tcPr>
                </a:tc>
                <a:tc>
                  <a:txBody>
                    <a:bodyPr/>
                    <a:lstStyle/>
                    <a:p>
                      <a:pPr algn="ctr"/>
                      <a:r>
                        <a:rPr lang="en-US" sz="2400" b="1" dirty="0">
                          <a:solidFill>
                            <a:srgbClr val="C00000"/>
                          </a:solidFill>
                        </a:rPr>
                        <a:t>Stone</a:t>
                      </a:r>
                    </a:p>
                  </a:txBody>
                  <a:tcPr anchor="ctr"/>
                </a:tc>
                <a:tc>
                  <a:txBody>
                    <a:bodyPr/>
                    <a:lstStyle/>
                    <a:p>
                      <a:pPr algn="ctr"/>
                      <a:r>
                        <a:rPr lang="en-US" sz="2400" b="1" kern="1200" dirty="0">
                          <a:solidFill>
                            <a:srgbClr val="0000CC"/>
                          </a:solidFill>
                          <a:latin typeface="+mn-lt"/>
                          <a:ea typeface="+mn-ea"/>
                          <a:cs typeface="+mn-cs"/>
                        </a:rPr>
                        <a:t>Spirit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v. 7</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723961812"/>
                  </a:ext>
                </a:extLst>
              </a:tr>
              <a:tr h="533400">
                <a:tc>
                  <a:txBody>
                    <a:bodyPr/>
                    <a:lstStyle/>
                    <a:p>
                      <a:pPr marL="0" indent="0" algn="l">
                        <a:buNone/>
                      </a:pPr>
                      <a:r>
                        <a:rPr lang="en-US" sz="2400" dirty="0"/>
                        <a:t>5. Result Godward</a:t>
                      </a:r>
                    </a:p>
                  </a:txBody>
                  <a:tcPr anchor="ctr">
                    <a:lnL w="12700" cap="flat" cmpd="sng" algn="ctr">
                      <a:solidFill>
                        <a:schemeClr val="tx1"/>
                      </a:solidFill>
                      <a:prstDash val="solid"/>
                      <a:round/>
                      <a:headEnd type="none" w="med" len="med"/>
                      <a:tailEnd type="none" w="med" len="med"/>
                    </a:lnL>
                  </a:tcPr>
                </a:tc>
                <a:tc>
                  <a:txBody>
                    <a:bodyPr/>
                    <a:lstStyle/>
                    <a:p>
                      <a:pPr algn="ctr"/>
                      <a:r>
                        <a:rPr lang="en-US" sz="2400" b="1" dirty="0">
                          <a:solidFill>
                            <a:srgbClr val="C00000"/>
                          </a:solidFill>
                        </a:rPr>
                        <a:t>Some Glory</a:t>
                      </a:r>
                    </a:p>
                  </a:txBody>
                  <a:tcPr anchor="ctr"/>
                </a:tc>
                <a:tc>
                  <a:txBody>
                    <a:bodyPr/>
                    <a:lstStyle/>
                    <a:p>
                      <a:pPr algn="ctr"/>
                      <a:r>
                        <a:rPr lang="en-US" sz="2400" b="1" dirty="0">
                          <a:solidFill>
                            <a:srgbClr val="0000CC"/>
                          </a:solidFill>
                        </a:rPr>
                        <a:t>Greater Glory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vv. 7, 8, 10</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35326358"/>
                  </a:ext>
                </a:extLst>
              </a:tr>
              <a:tr h="533400">
                <a:tc>
                  <a:txBody>
                    <a:bodyPr/>
                    <a:lstStyle/>
                    <a:p>
                      <a:pPr marL="0" indent="0" algn="l">
                        <a:buNone/>
                      </a:pPr>
                      <a:r>
                        <a:rPr lang="en-US" sz="2400" dirty="0"/>
                        <a:t>6. Purpose</a:t>
                      </a:r>
                    </a:p>
                  </a:txBody>
                  <a:tcPr anchor="ctr">
                    <a:lnL w="12700" cap="flat" cmpd="sng" algn="ctr">
                      <a:solidFill>
                        <a:schemeClr val="tx1"/>
                      </a:solidFill>
                      <a:prstDash val="solid"/>
                      <a:round/>
                      <a:headEnd type="none" w="med" len="med"/>
                      <a:tailEnd type="none" w="med" len="med"/>
                    </a:lnL>
                  </a:tcPr>
                </a:tc>
                <a:tc>
                  <a:txBody>
                    <a:bodyPr/>
                    <a:lstStyle/>
                    <a:p>
                      <a:pPr algn="ctr"/>
                      <a:r>
                        <a:rPr lang="en-US" sz="2400" b="1" u="sng" kern="1200" dirty="0">
                          <a:solidFill>
                            <a:srgbClr val="C00000"/>
                          </a:solidFill>
                          <a:highlight>
                            <a:srgbClr val="FFFF00"/>
                          </a:highlight>
                          <a:latin typeface="+mn-lt"/>
                          <a:ea typeface="+mn-ea"/>
                          <a:cs typeface="+mn-cs"/>
                        </a:rPr>
                        <a:t>Condemnation</a:t>
                      </a:r>
                    </a:p>
                  </a:txBody>
                  <a:tcPr anchor="ctr"/>
                </a:tc>
                <a:tc>
                  <a:txBody>
                    <a:bodyPr/>
                    <a:lstStyle/>
                    <a:p>
                      <a:pPr algn="ctr"/>
                      <a:r>
                        <a:rPr lang="en-US" sz="2400" b="1" u="sng" dirty="0">
                          <a:solidFill>
                            <a:srgbClr val="0000CC"/>
                          </a:solidFill>
                          <a:highlight>
                            <a:srgbClr val="FFFF00"/>
                          </a:highlight>
                        </a:rPr>
                        <a:t>Righteousness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v. 9</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767351486"/>
                  </a:ext>
                </a:extLst>
              </a:tr>
              <a:tr h="533400">
                <a:tc>
                  <a:txBody>
                    <a:bodyPr/>
                    <a:lstStyle/>
                    <a:p>
                      <a:pPr marL="0" indent="0" algn="l">
                        <a:buNone/>
                      </a:pPr>
                      <a:r>
                        <a:rPr lang="en-US" sz="2400" dirty="0"/>
                        <a:t>7. Duration</a:t>
                      </a:r>
                    </a:p>
                  </a:txBody>
                  <a:tcPr anchor="ctr">
                    <a:lnL w="12700" cap="flat" cmpd="sng" algn="ctr">
                      <a:solidFill>
                        <a:schemeClr val="tx1"/>
                      </a:solidFill>
                      <a:prstDash val="solid"/>
                      <a:round/>
                      <a:headEnd type="none" w="med" len="med"/>
                      <a:tailEnd type="none" w="med" len="med"/>
                    </a:lnL>
                  </a:tcPr>
                </a:tc>
                <a:tc>
                  <a:txBody>
                    <a:bodyPr/>
                    <a:lstStyle/>
                    <a:p>
                      <a:pPr algn="ctr"/>
                      <a:r>
                        <a:rPr lang="en-US" sz="2400" b="1" dirty="0">
                          <a:solidFill>
                            <a:srgbClr val="C00000"/>
                          </a:solidFill>
                        </a:rPr>
                        <a:t>Temporary</a:t>
                      </a:r>
                    </a:p>
                  </a:txBody>
                  <a:tcPr anchor="ctr"/>
                </a:tc>
                <a:tc>
                  <a:txBody>
                    <a:bodyPr/>
                    <a:lstStyle/>
                    <a:p>
                      <a:pPr algn="ctr"/>
                      <a:r>
                        <a:rPr lang="en-US" sz="2400" b="1" dirty="0">
                          <a:solidFill>
                            <a:srgbClr val="0000CC"/>
                          </a:solidFill>
                        </a:rPr>
                        <a:t>Permanent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v. 11</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969133494"/>
                  </a:ext>
                </a:extLst>
              </a:tr>
              <a:tr h="533400">
                <a:tc>
                  <a:txBody>
                    <a:bodyPr/>
                    <a:lstStyle/>
                    <a:p>
                      <a:pPr marL="0" indent="0" algn="l">
                        <a:buNone/>
                      </a:pPr>
                      <a:r>
                        <a:rPr lang="en-US" sz="2400" dirty="0"/>
                        <a:t>8. Symbol</a:t>
                      </a:r>
                    </a:p>
                  </a:txBody>
                  <a:tcPr anchor="ctr">
                    <a:lnL w="12700" cap="flat" cmpd="sng" algn="ctr">
                      <a:solidFill>
                        <a:schemeClr val="tx1"/>
                      </a:solidFill>
                      <a:prstDash val="solid"/>
                      <a:round/>
                      <a:headEnd type="none" w="med" len="med"/>
                      <a:tailEnd type="none" w="med" len="med"/>
                    </a:lnL>
                  </a:tcPr>
                </a:tc>
                <a:tc>
                  <a:txBody>
                    <a:bodyPr/>
                    <a:lstStyle/>
                    <a:p>
                      <a:pPr algn="ctr"/>
                      <a:r>
                        <a:rPr lang="en-US" sz="2400" b="1" dirty="0">
                          <a:solidFill>
                            <a:srgbClr val="C00000"/>
                          </a:solidFill>
                        </a:rPr>
                        <a:t>Veil</a:t>
                      </a:r>
                    </a:p>
                  </a:txBody>
                  <a:tcPr anchor="ctr"/>
                </a:tc>
                <a:tc>
                  <a:txBody>
                    <a:bodyPr/>
                    <a:lstStyle/>
                    <a:p>
                      <a:pPr algn="ctr"/>
                      <a:r>
                        <a:rPr lang="en-US" sz="2400" b="1" dirty="0">
                          <a:solidFill>
                            <a:srgbClr val="0000CC"/>
                          </a:solidFill>
                        </a:rPr>
                        <a:t>Mirror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vv. 13–18</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24955633"/>
                  </a:ext>
                </a:extLst>
              </a:tr>
              <a:tr h="533400">
                <a:tc>
                  <a:txBody>
                    <a:bodyPr/>
                    <a:lstStyle/>
                    <a:p>
                      <a:pPr marL="0" indent="0" algn="l">
                        <a:buNone/>
                      </a:pPr>
                      <a:r>
                        <a:rPr lang="en-US" sz="2400" dirty="0"/>
                        <a:t>9. Initiator</a:t>
                      </a:r>
                    </a:p>
                  </a:txBody>
                  <a:tcPr anchor="ctr">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C00000"/>
                          </a:solidFill>
                        </a:rPr>
                        <a:t>Moses</a:t>
                      </a:r>
                    </a:p>
                  </a:txBody>
                  <a:tcPr anchor="ctr"/>
                </a:tc>
                <a:tc>
                  <a:txBody>
                    <a:bodyPr/>
                    <a:lstStyle/>
                    <a:p>
                      <a:pPr algn="ctr"/>
                      <a:r>
                        <a:rPr lang="en-US" sz="2400" b="1" dirty="0">
                          <a:solidFill>
                            <a:srgbClr val="0000CC"/>
                          </a:solidFill>
                        </a:rPr>
                        <a:t>Christ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vv. 12–14</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848337379"/>
                  </a:ext>
                </a:extLst>
              </a:tr>
              <a:tr h="533400">
                <a:tc gridSpan="4">
                  <a:txBody>
                    <a:bodyPr/>
                    <a:lstStyle/>
                    <a:p>
                      <a:pPr algn="ctr"/>
                      <a:r>
                        <a:rPr lang="en-US" sz="1800" b="1" dirty="0"/>
                        <a:t>Constable, T. (2003). Tom Constable’s Expository Notes on the Bible </a:t>
                      </a:r>
                      <a:r>
                        <a:rPr lang="en-US" sz="1800" b="1" kern="1200" dirty="0">
                          <a:solidFill>
                            <a:schemeClr val="tx1"/>
                          </a:solidFill>
                          <a:highlight>
                            <a:srgbClr val="FFFF00"/>
                          </a:highlight>
                          <a:latin typeface="+mn-lt"/>
                          <a:ea typeface="+mn-ea"/>
                          <a:cs typeface="+mn-cs"/>
                        </a:rPr>
                        <a:t>(2 Co 3:10)</a:t>
                      </a:r>
                      <a:r>
                        <a:rPr lang="en-US" sz="1800" b="1" dirty="0"/>
                        <a:t>. </a:t>
                      </a:r>
                      <a:r>
                        <a:rPr lang="en-US" sz="1800" b="1" dirty="0" err="1"/>
                        <a:t>Galaxie</a:t>
                      </a:r>
                      <a:r>
                        <a:rPr lang="en-US" sz="1800" b="1" dirty="0"/>
                        <a:t> Software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355203280"/>
                  </a:ext>
                </a:extLst>
              </a:tr>
            </a:tbl>
          </a:graphicData>
        </a:graphic>
      </p:graphicFrame>
    </p:spTree>
    <p:extLst>
      <p:ext uri="{BB962C8B-B14F-4D97-AF65-F5344CB8AC3E}">
        <p14:creationId xmlns:p14="http://schemas.microsoft.com/office/powerpoint/2010/main" val="2793103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48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2392680" y="1143000"/>
            <a:ext cx="7406640" cy="3962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200" b="1" dirty="0">
                <a:solidFill>
                  <a:srgbClr val="0000CC"/>
                </a:solidFill>
                <a:latin typeface="Calibri" panose="020F0502020204030204" pitchFamily="34" charset="0"/>
                <a:cs typeface="Calibri" panose="020F0502020204030204" pitchFamily="34" charset="0"/>
              </a:rPr>
              <a:t>Review</a:t>
            </a:r>
            <a:r>
              <a:rPr lang="en-US" altLang="en-US" sz="3200" b="1" dirty="0">
                <a:solidFill>
                  <a:srgbClr val="000000"/>
                </a:solidFill>
                <a:latin typeface="Calibri" panose="020F0502020204030204" pitchFamily="34" charset="0"/>
                <a:cs typeface="Calibri" panose="020F0502020204030204" pitchFamily="34" charset="0"/>
              </a:rPr>
              <a:t> </a:t>
            </a:r>
          </a:p>
          <a:p>
            <a:pPr marL="914400" lvl="2" indent="-452438" eaLnBrk="1" hangingPunct="1">
              <a:spcBef>
                <a:spcPts val="0"/>
              </a:spcBef>
              <a:spcAft>
                <a:spcPts val="1200"/>
              </a:spcAft>
              <a:buFont typeface="+mj-lt"/>
              <a:buAutoNum type="alphaUcPeriod"/>
              <a:tabLst>
                <a:tab pos="1939925" algn="l"/>
              </a:tabLst>
              <a:defRPr/>
            </a:pPr>
            <a:r>
              <a:rPr lang="en-US" altLang="en-US" sz="32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200" b="1" u="sng" dirty="0">
                <a:solidFill>
                  <a:srgbClr val="0000CC"/>
                </a:solidFill>
                <a:latin typeface="Calibri" panose="020F0502020204030204" pitchFamily="34" charset="0"/>
                <a:cs typeface="Calibri" panose="020F0502020204030204" pitchFamily="34" charset="0"/>
              </a:rPr>
              <a:t>Session 47</a:t>
            </a:r>
          </a:p>
          <a:p>
            <a:pPr marL="461963" lvl="1" indent="-461963" eaLnBrk="1" hangingPunct="1">
              <a:spcBef>
                <a:spcPts val="0"/>
              </a:spcBef>
              <a:spcAft>
                <a:spcPts val="1200"/>
              </a:spcAft>
              <a:buFont typeface="+mj-lt"/>
              <a:buAutoNum type="romanUcPeriod"/>
              <a:tabLst>
                <a:tab pos="1939925" algn="l"/>
              </a:tabLst>
              <a:defRPr/>
            </a:pPr>
            <a:r>
              <a:rPr lang="en-US" altLang="en-US" sz="3200" b="1" dirty="0">
                <a:solidFill>
                  <a:srgbClr val="000000"/>
                </a:solidFill>
                <a:latin typeface="Calibri" panose="020F0502020204030204" pitchFamily="34" charset="0"/>
                <a:cs typeface="Calibri" panose="020F0502020204030204" pitchFamily="34" charset="0"/>
              </a:rPr>
              <a:t>Faith and Believing – Matthew 9:18-38</a:t>
            </a:r>
          </a:p>
          <a:p>
            <a:pPr marL="914400" lvl="2" indent="-452438" eaLnBrk="1" hangingPunct="1">
              <a:spcBef>
                <a:spcPts val="0"/>
              </a:spcBef>
              <a:spcAft>
                <a:spcPts val="1200"/>
              </a:spcAft>
              <a:buFont typeface="+mj-lt"/>
              <a:buAutoNum type="alphaUcPeriod"/>
              <a:tabLst>
                <a:tab pos="1939925" algn="l"/>
              </a:tabLst>
              <a:defRPr/>
            </a:pPr>
            <a:r>
              <a:rPr lang="en-US" sz="3200" b="1" dirty="0">
                <a:latin typeface="Calibri" panose="020F0502020204030204" pitchFamily="34" charset="0"/>
                <a:cs typeface="Calibri" panose="020F0502020204030204" pitchFamily="34" charset="0"/>
              </a:rPr>
              <a:t>General Information </a:t>
            </a:r>
          </a:p>
          <a:p>
            <a:pPr marL="914400" lvl="2" indent="-452438" eaLnBrk="1" hangingPunct="1">
              <a:spcBef>
                <a:spcPts val="0"/>
              </a:spcBef>
              <a:spcAft>
                <a:spcPts val="1200"/>
              </a:spcAft>
              <a:buFont typeface="+mj-lt"/>
              <a:buAutoNum type="alphaUcPeriod"/>
              <a:tabLst>
                <a:tab pos="1939925" algn="l"/>
              </a:tabLst>
              <a:defRPr/>
            </a:pPr>
            <a:r>
              <a:rPr lang="en-US" sz="3200" b="1" dirty="0">
                <a:latin typeface="Calibri" panose="020F0502020204030204" pitchFamily="34" charset="0"/>
                <a:cs typeface="Calibri" panose="020F0502020204030204" pitchFamily="34" charset="0"/>
              </a:rPr>
              <a:t>Matthew 9:18-38</a:t>
            </a:r>
          </a:p>
          <a:p>
            <a:pPr marL="461963" lvl="1" indent="-461963" eaLnBrk="1" hangingPunct="1">
              <a:spcBef>
                <a:spcPts val="0"/>
              </a:spcBef>
              <a:spcAft>
                <a:spcPts val="1200"/>
              </a:spcAft>
              <a:buFont typeface="+mj-lt"/>
              <a:buAutoNum type="romanUcPeriod"/>
              <a:tabLst>
                <a:tab pos="1939925" algn="l"/>
              </a:tabLst>
              <a:defRPr/>
            </a:pPr>
            <a:r>
              <a:rPr lang="en-US" altLang="en-US" sz="3200" b="1" dirty="0">
                <a:solidFill>
                  <a:srgbClr val="000000"/>
                </a:solidFill>
                <a:latin typeface="Calibri" panose="020F0502020204030204" pitchFamily="34" charset="0"/>
                <a:cs typeface="Calibri" panose="020F0502020204030204" pitchFamily="34" charset="0"/>
              </a:rPr>
              <a:t>Concluding </a:t>
            </a:r>
            <a:r>
              <a:rPr lang="en-US" sz="3200" b="1" dirty="0">
                <a:solidFill>
                  <a:srgbClr val="000000"/>
                </a:solidFill>
                <a:latin typeface="Calibri" panose="020F0502020204030204" pitchFamily="34" charset="0"/>
                <a:cs typeface="Calibri" panose="020F0502020204030204" pitchFamily="34" charset="0"/>
              </a:rPr>
              <a:t>Observations</a:t>
            </a:r>
            <a:endParaRPr lang="en-US" altLang="en-US" sz="32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153331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70"/>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6465</TotalTime>
  <Words>4061</Words>
  <Application>Microsoft Office PowerPoint</Application>
  <PresentationFormat>Widescreen</PresentationFormat>
  <Paragraphs>424</Paragraphs>
  <Slides>71</Slides>
  <Notes>59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71</vt:i4>
      </vt:variant>
    </vt:vector>
  </HeadingPairs>
  <TitlesOfParts>
    <vt:vector size="77" baseType="lpstr">
      <vt:lpstr>Aptos</vt:lpstr>
      <vt:lpstr>Arial</vt:lpstr>
      <vt:lpstr>Calibri</vt:lpstr>
      <vt:lpstr>Calibri Light</vt:lpstr>
      <vt:lpstr>Default Design</vt:lpstr>
      <vt:lpstr>Office Theme</vt:lpstr>
      <vt:lpstr>PowerPoint Presentation</vt:lpstr>
      <vt:lpstr>PowerPoint Presentation</vt:lpstr>
      <vt:lpstr>OUR PURPOSE, AIM AND OBJECTIVE</vt:lpstr>
      <vt:lpstr>PowerPoint Presentation</vt:lpstr>
      <vt:lpstr>PowerPoint Presentation</vt:lpstr>
      <vt:lpstr>Matthew’s 3-Fold Purpose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48 (42) Faith &amp; Believing - 03-15-2026</dc:title>
  <dc:subject>Law &amp; Grace</dc:subject>
  <dc:creator>Dr. Jim McGowan / Dr. Vern Peterman</dc:creator>
  <cp:lastModifiedBy>Jim McGowan</cp:lastModifiedBy>
  <cp:revision>40</cp:revision>
  <dcterms:created xsi:type="dcterms:W3CDTF">2011-10-24T05:22:54Z</dcterms:created>
  <dcterms:modified xsi:type="dcterms:W3CDTF">2026-03-14T12:48:43Z</dcterms:modified>
</cp:coreProperties>
</file>