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handoutMasterIdLst>
    <p:handoutMasterId r:id="rId40"/>
  </p:handoutMasterIdLst>
  <p:sldIdLst>
    <p:sldId id="2018" r:id="rId2"/>
    <p:sldId id="2158" r:id="rId3"/>
    <p:sldId id="28018" r:id="rId4"/>
    <p:sldId id="2041" r:id="rId5"/>
    <p:sldId id="28375" r:id="rId6"/>
    <p:sldId id="28480" r:id="rId7"/>
    <p:sldId id="28506" r:id="rId8"/>
    <p:sldId id="28507" r:id="rId9"/>
    <p:sldId id="28510" r:id="rId10"/>
    <p:sldId id="7378" r:id="rId11"/>
    <p:sldId id="28508" r:id="rId12"/>
    <p:sldId id="4163" r:id="rId13"/>
    <p:sldId id="28425" r:id="rId14"/>
    <p:sldId id="28373" r:id="rId15"/>
    <p:sldId id="28376" r:id="rId16"/>
    <p:sldId id="5846" r:id="rId17"/>
    <p:sldId id="28509" r:id="rId18"/>
    <p:sldId id="7371" r:id="rId19"/>
    <p:sldId id="1204" r:id="rId20"/>
    <p:sldId id="6576" r:id="rId21"/>
    <p:sldId id="28462" r:id="rId22"/>
    <p:sldId id="1379" r:id="rId23"/>
    <p:sldId id="1354" r:id="rId24"/>
    <p:sldId id="4886" r:id="rId25"/>
    <p:sldId id="3738" r:id="rId26"/>
    <p:sldId id="5179" r:id="rId27"/>
    <p:sldId id="28511" r:id="rId28"/>
    <p:sldId id="28365" r:id="rId29"/>
    <p:sldId id="28366" r:id="rId30"/>
    <p:sldId id="28367" r:id="rId31"/>
    <p:sldId id="28368" r:id="rId32"/>
    <p:sldId id="28474" r:id="rId33"/>
    <p:sldId id="372" r:id="rId34"/>
    <p:sldId id="28174" r:id="rId35"/>
    <p:sldId id="28481" r:id="rId36"/>
    <p:sldId id="28512" r:id="rId37"/>
    <p:sldId id="27632" r:id="rId38"/>
  </p:sldIdLst>
  <p:sldSz cx="12192000" cy="6858000"/>
  <p:notesSz cx="7315200" cy="9601200"/>
  <p:custDataLst>
    <p:tags r:id="rId4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9904" autoAdjust="0"/>
    <p:restoredTop sz="95974" autoAdjust="0"/>
  </p:normalViewPr>
  <p:slideViewPr>
    <p:cSldViewPr>
      <p:cViewPr varScale="1">
        <p:scale>
          <a:sx n="121" d="100"/>
          <a:sy n="121" d="100"/>
        </p:scale>
        <p:origin x="62" y="12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771"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modSld sldOrd modHandout">
      <pc:chgData name="Jim McGowan" userId="7cd36c50-75f2-4725-a6b3-0fe31ea99fa6" providerId="ADAL" clId="{449CE0BA-7942-4027-A788-A2C5851605C8}" dt="2026-02-24T17:52:09.388" v="96" actId="6549"/>
      <pc:docMkLst>
        <pc:docMk/>
      </pc:docMkLst>
    </pc:docChg>
  </pc:docChgLst>
  <pc:docChgLst>
    <pc:chgData name="Jim McGowan" userId="e2c7446dd3aca506" providerId="LiveId" clId="{9C25796A-7B39-4A71-8A01-5B1771AE4BD7}"/>
    <pc:docChg chg="custSel addSld delSld modSld modHandout">
      <pc:chgData name="Jim McGowan" userId="e2c7446dd3aca506" providerId="LiveId" clId="{9C25796A-7B39-4A71-8A01-5B1771AE4BD7}" dt="2026-02-15T13:04:59.778" v="13" actId="20577"/>
      <pc:docMkLst>
        <pc:docMk/>
      </pc:docMkLst>
      <pc:sldChg chg="modSp mod">
        <pc:chgData name="Jim McGowan" userId="e2c7446dd3aca506" providerId="LiveId" clId="{9C25796A-7B39-4A71-8A01-5B1771AE4BD7}" dt="2026-02-08T13:48:24.058" v="5" actId="20577"/>
        <pc:sldMkLst>
          <pc:docMk/>
          <pc:sldMk cId="2952855867" sldId="2158"/>
        </pc:sldMkLst>
        <pc:spChg chg="mod">
          <ac:chgData name="Jim McGowan" userId="e2c7446dd3aca506" providerId="LiveId" clId="{9C25796A-7B39-4A71-8A01-5B1771AE4BD7}" dt="2026-02-08T13:48:24.058" v="5" actId="20577"/>
          <ac:spMkLst>
            <pc:docMk/>
            <pc:sldMk cId="2952855867" sldId="2158"/>
            <ac:spMk id="9219" creationId="{7C6FA43D-FD39-45EF-C247-3B31B14FAA8F}"/>
          </ac:spMkLst>
        </pc:spChg>
      </pc:sldChg>
      <pc:sldMasterChg chg="delSldLayout">
        <pc:chgData name="Jim McGowan" userId="e2c7446dd3aca506" providerId="LiveId" clId="{9C25796A-7B39-4A71-8A01-5B1771AE4BD7}" dt="2026-02-15T13:01:49.067" v="6" actId="47"/>
        <pc:sldMasterMkLst>
          <pc:docMk/>
          <pc:sldMasterMk cId="0" sldId="2147483649"/>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035 Exodus 9v33-35</a:t>
            </a:r>
          </a:p>
          <a:p>
            <a:pPr>
              <a:defRPr/>
            </a:pPr>
            <a:r>
              <a:rPr lang="en-US" sz="1500" dirty="0"/>
              <a:t>02-15-2026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3/7/26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30</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31</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37</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38944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95" r:id="rId14"/>
    <p:sldLayoutId id="2147483696"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2133600"/>
            <a:ext cx="2773600" cy="3200400"/>
          </a:xfrm>
          <a:prstGeom prst="rect">
            <a:avLst/>
          </a:prstGeom>
          <a:ln w="28575">
            <a:solidFill>
              <a:srgbClr val="FF0000"/>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850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7">
            <a:extLst>
              <a:ext uri="{FF2B5EF4-FFF2-40B4-BE49-F238E27FC236}">
                <a16:creationId xmlns:a16="http://schemas.microsoft.com/office/drawing/2014/main" id="{20DF91B5-BECF-1F9D-54FB-2C4983CF78CF}"/>
              </a:ext>
            </a:extLst>
          </p:cNvPr>
          <p:cNvSpPr>
            <a:spLocks noChangeArrowheads="1"/>
          </p:cNvSpPr>
          <p:nvPr/>
        </p:nvSpPr>
        <p:spPr bwMode="auto">
          <a:xfrm>
            <a:off x="6496942" y="4303304"/>
            <a:ext cx="1710826" cy="461819"/>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543801" cy="3581400"/>
          </a:xfrm>
        </p:spPr>
        <p:txBody>
          <a:bodyPr/>
          <a:lstStyle/>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dirty="0" err="1">
                <a:latin typeface="Calibri" panose="020F0502020204030204" pitchFamily="34" charset="0"/>
                <a:ea typeface="Calibri" panose="020F0502020204030204" pitchFamily="34" charset="0"/>
                <a:cs typeface="Calibri" panose="020F0502020204030204" pitchFamily="34" charset="0"/>
              </a:rPr>
              <a:t>Exod</a:t>
            </a:r>
            <a:r>
              <a:rPr lang="en-US"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7877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endParaRPr lang="en-US" sz="3600" kern="1200" baseline="30000" dirty="0">
              <a:solidFill>
                <a:schemeClr val="tx1"/>
              </a:solidFill>
              <a:cs typeface="Arial" charset="0"/>
            </a:endParaRP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66CD8C6B-E576-41BC-80D4-8D9E0FD8D4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901" y="163514"/>
            <a:ext cx="11702891" cy="653097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
          <p:cNvSpPr txBox="1">
            <a:spLocks/>
          </p:cNvSpPr>
          <p:nvPr/>
        </p:nvSpPr>
        <p:spPr bwMode="auto">
          <a:xfrm>
            <a:off x="703223" y="182367"/>
            <a:ext cx="10800248"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pPr>
            <a:r>
              <a:rPr lang="en-US" altLang="en-US" sz="3600" b="1" dirty="0">
                <a:solidFill>
                  <a:srgbClr val="00FFFF"/>
                </a:solidFill>
                <a:effectLst>
                  <a:outerShdw blurRad="38100" dist="38100" dir="2700000" algn="tl">
                    <a:srgbClr val="000000">
                      <a:alpha val="43137"/>
                    </a:srgbClr>
                  </a:outerShdw>
                </a:effectLst>
              </a:rPr>
              <a:t>2 Timothy 2:11-13 (NASB)</a:t>
            </a:r>
          </a:p>
          <a:p>
            <a:pPr marL="0" indent="0" algn="just">
              <a:spcBef>
                <a:spcPct val="0"/>
              </a:spcBef>
              <a:buClrTx/>
              <a:buSzTx/>
              <a:buNone/>
            </a:pPr>
            <a:r>
              <a:rPr lang="en-US" altLang="en-US" sz="3600" dirty="0">
                <a:effectLst/>
                <a:cs typeface="Arial" panose="020B0604020202020204" pitchFamily="34" charset="0"/>
              </a:rPr>
              <a:t>“</a:t>
            </a:r>
            <a:r>
              <a:rPr lang="en-US" sz="3600" dirty="0">
                <a:effectLst/>
              </a:rPr>
              <a:t>It is a trustworthy statement: For if we died with Him, we will also live with Him; </a:t>
            </a:r>
            <a:r>
              <a:rPr lang="en-US" sz="3600" baseline="30000" dirty="0">
                <a:effectLst/>
              </a:rPr>
              <a:t>12 </a:t>
            </a:r>
            <a:r>
              <a:rPr lang="en-US" sz="3600" dirty="0">
                <a:effectLst/>
              </a:rPr>
              <a:t>If we endure, we will also reign with Him; If we deny Him, He also will deny us; </a:t>
            </a:r>
            <a:r>
              <a:rPr lang="en-US" sz="3600" baseline="30000" dirty="0">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b="1" u="sng" dirty="0">
                <a:solidFill>
                  <a:srgbClr val="FFFFCC"/>
                </a:solidFill>
                <a:effectLst/>
              </a:rPr>
              <a:t>, He remains faithful</a:t>
            </a:r>
            <a:r>
              <a:rPr lang="en-US" sz="3600" dirty="0">
                <a:effectLst/>
              </a:rPr>
              <a:t>, for He cannot deny Himself.</a:t>
            </a:r>
            <a:r>
              <a:rPr lang="en-US" altLang="en-US" sz="3600" dirty="0">
                <a:effectLst/>
                <a:cs typeface="Arial" panose="020B0604020202020204" pitchFamily="34" charset="0"/>
              </a:rPr>
              <a:t>”</a:t>
            </a:r>
          </a:p>
        </p:txBody>
      </p:sp>
    </p:spTree>
    <p:extLst>
      <p:ext uri="{BB962C8B-B14F-4D97-AF65-F5344CB8AC3E}">
        <p14:creationId xmlns:p14="http://schemas.microsoft.com/office/powerpoint/2010/main" val="115575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BBB2-1327-05BC-4C20-BDF9A5680230}"/>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F9B3B3D7-D854-D8C9-D73F-9CB17155C65B}"/>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758267F1-AE10-BCED-B573-6EBACAC0D880}"/>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783310E6-4A78-B589-3EA2-292BBACB14EA}"/>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4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24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3788003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514600" y="228600"/>
            <a:ext cx="7162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609600" y="914400"/>
            <a:ext cx="8458200" cy="5791200"/>
          </a:xfrm>
        </p:spPr>
        <p:txBody>
          <a:bodyPr/>
          <a:lstStyle/>
          <a:p>
            <a:pPr marL="457200" indent="-454025">
              <a:spcBef>
                <a:spcPts val="0"/>
              </a:spcBef>
              <a:spcAft>
                <a:spcPts val="900"/>
              </a:spcAft>
            </a:pPr>
            <a:r>
              <a:rPr lang="en-US" altLang="en-US" sz="3000" dirty="0">
                <a:effectLst>
                  <a:outerShdw blurRad="38100" dist="38100" dir="2700000" algn="tl">
                    <a:srgbClr val="000000">
                      <a:alpha val="43137"/>
                    </a:srgbClr>
                  </a:outerShdw>
                </a:effectLst>
              </a:rPr>
              <a:t>Prolegomena – Introduction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Theology – Study of God</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Christology – Study of Christ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Pneumatology – Study of the Holy Spirit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Anthropology – Study of Man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Hamartiology – Study of sin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Soteriology – Study of salvation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Angelology – Study of angels</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Ecclesiology – Study of the Church</a:t>
            </a:r>
          </a:p>
          <a:p>
            <a:pPr marL="457200" indent="-454025">
              <a:spcBef>
                <a:spcPts val="0"/>
              </a:spcBef>
              <a:spcAft>
                <a:spcPts val="900"/>
              </a:spcAft>
            </a:pPr>
            <a:r>
              <a:rPr lang="en-US" altLang="en-US" sz="3000" b="1" u="sng" dirty="0">
                <a:solidFill>
                  <a:srgbClr val="FFFFCC"/>
                </a:solidFill>
                <a:effectLst>
                  <a:outerShdw blurRad="38100" dist="38100" dir="2700000" algn="tl">
                    <a:srgbClr val="000000">
                      <a:alpha val="43137"/>
                    </a:srgbClr>
                  </a:outerShdw>
                </a:effectLst>
              </a:rPr>
              <a:t>Eschatology – Study of the end</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962401"/>
            <a:ext cx="28194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8700" y="1143001"/>
            <a:ext cx="3009900" cy="1249363"/>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6099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84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243292082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HAIL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:13-35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(13-16)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Prediction (17-21)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Prophecy’s Fulfillment (22-26)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Pharaoh’s Reaction (27-32)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Reversal (33-35)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3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69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Ceases (33)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(34)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Refusal (35)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:33-35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Reversal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7179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85943150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51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14269</TotalTime>
  <Words>2761</Words>
  <Application>Microsoft Office PowerPoint</Application>
  <PresentationFormat>Widescreen</PresentationFormat>
  <Paragraphs>360</Paragraphs>
  <Slides>37</Slides>
  <Notes>4</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Azure</vt:lpstr>
      <vt:lpstr>PowerPoint Presentation</vt:lpstr>
      <vt:lpstr>EXODUS STRUCTURE/OUTLINE</vt:lpstr>
      <vt:lpstr>REDEMPTION (1:1–12:30)</vt:lpstr>
      <vt:lpstr>TEN PLAGUES REDEMPTION (7:14–12:30)</vt:lpstr>
      <vt:lpstr>PowerPoint Presentation</vt:lpstr>
      <vt:lpstr>HAIL Exodus 9:13-35</vt:lpstr>
      <vt:lpstr>V. Exodus 9:33-35 Moses’ Reversal</vt:lpstr>
      <vt:lpstr>V. Exodus 9:33-35 Moses’ Reversal</vt:lpstr>
      <vt:lpstr>PowerPoint Presentation</vt:lpstr>
      <vt:lpstr>Satanic/Demonic Miracles</vt:lpstr>
      <vt:lpstr>V. Exodus 9:33-35 Moses’ Reversal</vt:lpstr>
      <vt:lpstr>PowerPoint Presentation</vt:lpstr>
      <vt:lpstr>PowerPoint Presentation</vt:lpstr>
      <vt:lpstr>Charles Ryrie Ryrie Study Bible, page 96</vt:lpstr>
      <vt:lpstr>GOD HARDENING PHARAOH'S HEART</vt:lpstr>
      <vt:lpstr>PowerPoint Presentation</vt:lpstr>
      <vt:lpstr>V. Exodus 9:33-35 Moses’ Reversal</vt:lpstr>
      <vt:lpstr>PowerPoint Presentation</vt:lpstr>
      <vt:lpstr>PowerPoint Presentation</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PowerPoint Presentation</vt:lpstr>
      <vt:lpstr>Ultimate Exodus  (Rev 11:15)</vt:lpstr>
      <vt:lpstr>PowerPoint Presentation</vt:lpstr>
      <vt:lpstr>PowerPoint Presentation</vt:lpstr>
      <vt:lpstr>PowerPoint Presentation</vt:lpstr>
      <vt:lpstr>PowerPoint Presentation</vt:lpstr>
      <vt:lpstr>PowerPoint Presentation</vt:lpstr>
      <vt:lpstr>PowerPoint Presentation</vt:lpstr>
      <vt:lpstr>Areas of Systematic Theology</vt:lpstr>
      <vt:lpstr>Conclusion</vt:lpstr>
      <vt:lpstr>HAIL Exodus 9:13-35</vt:lpstr>
      <vt:lpstr>TEN PLAGUES REDEMPTION (7:14–12:30)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035 Exodus 9v33-35</dc:title>
  <dc:subject>Exodus</dc:subject>
  <dc:creator>A. Woods</dc:creator>
  <dc:description>Modified by Jim McGowan</dc:description>
  <cp:lastModifiedBy>awoods@slbc.org</cp:lastModifiedBy>
  <cp:revision>1633</cp:revision>
  <cp:lastPrinted>2025-11-07T19:10:39Z</cp:lastPrinted>
  <dcterms:created xsi:type="dcterms:W3CDTF">2009-03-17T12:21:13Z</dcterms:created>
  <dcterms:modified xsi:type="dcterms:W3CDTF">2026-03-07T17:06:36Z</dcterms:modified>
</cp:coreProperties>
</file>