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3.xml" ContentType="application/vnd.openxmlformats-officedocument.presentationml.notesSlide+xml"/>
  <Override PartName="/ppt/ink/ink4.xml" ContentType="application/inkml+xml"/>
  <Override PartName="/ppt/ink/ink5.xml" ContentType="application/inkml+xml"/>
  <Override PartName="/ppt/ink/ink6.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710" r:id="rId2"/>
  </p:sldMasterIdLst>
  <p:notesMasterIdLst>
    <p:notesMasterId r:id="rId88"/>
  </p:notesMasterIdLst>
  <p:handoutMasterIdLst>
    <p:handoutMasterId r:id="rId89"/>
  </p:handoutMasterIdLst>
  <p:sldIdLst>
    <p:sldId id="28266" r:id="rId3"/>
    <p:sldId id="28183" r:id="rId4"/>
    <p:sldId id="28184" r:id="rId5"/>
    <p:sldId id="322" r:id="rId6"/>
    <p:sldId id="28319" r:id="rId7"/>
    <p:sldId id="28398" r:id="rId8"/>
    <p:sldId id="27971" r:id="rId9"/>
    <p:sldId id="28404" r:id="rId10"/>
    <p:sldId id="11024" r:id="rId11"/>
    <p:sldId id="8354" r:id="rId12"/>
    <p:sldId id="6497" r:id="rId13"/>
    <p:sldId id="1184" r:id="rId14"/>
    <p:sldId id="6408" r:id="rId15"/>
    <p:sldId id="28458" r:id="rId16"/>
    <p:sldId id="7378" r:id="rId17"/>
    <p:sldId id="28405" r:id="rId18"/>
    <p:sldId id="28406" r:id="rId19"/>
    <p:sldId id="28479" r:id="rId20"/>
    <p:sldId id="28399" r:id="rId21"/>
    <p:sldId id="28336" r:id="rId22"/>
    <p:sldId id="28407" r:id="rId23"/>
    <p:sldId id="28339" r:id="rId24"/>
    <p:sldId id="28400" r:id="rId25"/>
    <p:sldId id="28401" r:id="rId26"/>
    <p:sldId id="553" r:id="rId27"/>
    <p:sldId id="4453" r:id="rId28"/>
    <p:sldId id="536" r:id="rId29"/>
    <p:sldId id="2034" r:id="rId30"/>
    <p:sldId id="2065" r:id="rId31"/>
    <p:sldId id="28402" r:id="rId32"/>
    <p:sldId id="28403" r:id="rId33"/>
    <p:sldId id="28455" r:id="rId34"/>
    <p:sldId id="28480" r:id="rId35"/>
    <p:sldId id="28481" r:id="rId36"/>
    <p:sldId id="28408" r:id="rId37"/>
    <p:sldId id="27887" r:id="rId38"/>
    <p:sldId id="28409" r:id="rId39"/>
    <p:sldId id="1070" r:id="rId40"/>
    <p:sldId id="28410" r:id="rId41"/>
    <p:sldId id="28357" r:id="rId42"/>
    <p:sldId id="28411" r:id="rId43"/>
    <p:sldId id="5512" r:id="rId44"/>
    <p:sldId id="28412" r:id="rId45"/>
    <p:sldId id="28482" r:id="rId46"/>
    <p:sldId id="28483" r:id="rId47"/>
    <p:sldId id="28484" r:id="rId48"/>
    <p:sldId id="1102" r:id="rId49"/>
    <p:sldId id="1603" r:id="rId50"/>
    <p:sldId id="28414" r:id="rId51"/>
    <p:sldId id="28415" r:id="rId52"/>
    <p:sldId id="28361" r:id="rId53"/>
    <p:sldId id="28362" r:id="rId54"/>
    <p:sldId id="28363" r:id="rId55"/>
    <p:sldId id="28417" r:id="rId56"/>
    <p:sldId id="5702" r:id="rId57"/>
    <p:sldId id="28478" r:id="rId58"/>
    <p:sldId id="28485" r:id="rId59"/>
    <p:sldId id="28418" r:id="rId60"/>
    <p:sldId id="28420" r:id="rId61"/>
    <p:sldId id="28352" r:id="rId62"/>
    <p:sldId id="28421" r:id="rId63"/>
    <p:sldId id="28422" r:id="rId64"/>
    <p:sldId id="28423" r:id="rId65"/>
    <p:sldId id="28424" r:id="rId66"/>
    <p:sldId id="28425" r:id="rId67"/>
    <p:sldId id="28364" r:id="rId68"/>
    <p:sldId id="28426" r:id="rId69"/>
    <p:sldId id="28369" r:id="rId70"/>
    <p:sldId id="28427" r:id="rId71"/>
    <p:sldId id="28428" r:id="rId72"/>
    <p:sldId id="28429" r:id="rId73"/>
    <p:sldId id="28486" r:id="rId74"/>
    <p:sldId id="10584" r:id="rId75"/>
    <p:sldId id="10589" r:id="rId76"/>
    <p:sldId id="276" r:id="rId77"/>
    <p:sldId id="28430" r:id="rId78"/>
    <p:sldId id="28372" r:id="rId79"/>
    <p:sldId id="28431" r:id="rId80"/>
    <p:sldId id="28487" r:id="rId81"/>
    <p:sldId id="28432" r:id="rId82"/>
    <p:sldId id="28433" r:id="rId83"/>
    <p:sldId id="28488" r:id="rId84"/>
    <p:sldId id="12493" r:id="rId85"/>
    <p:sldId id="28375" r:id="rId86"/>
    <p:sldId id="28489" r:id="rId87"/>
  </p:sldIdLst>
  <p:sldSz cx="12192000" cy="6858000"/>
  <p:notesSz cx="7315200" cy="9601200"/>
  <p:custDataLst>
    <p:tags r:id="rId90"/>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FFFFCC"/>
    <a:srgbClr val="000066"/>
    <a:srgbClr val="0000CC"/>
    <a:srgbClr val="0000FF"/>
    <a:srgbClr val="FF99FF"/>
    <a:srgbClr val="660066"/>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FA9B07F-919D-4668-BA60-8646F8A35336}" v="13" dt="2026-02-25T10:20:47.035"/>
  </p1510:revLst>
</p1510:revInfo>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66" autoAdjust="0"/>
    <p:restoredTop sz="93243" autoAdjust="0"/>
  </p:normalViewPr>
  <p:slideViewPr>
    <p:cSldViewPr>
      <p:cViewPr>
        <p:scale>
          <a:sx n="100" d="100"/>
          <a:sy n="100" d="100"/>
        </p:scale>
        <p:origin x="1073" y="393"/>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93" d="100"/>
          <a:sy n="93" d="100"/>
        </p:scale>
        <p:origin x="3771" y="41"/>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handoutMaster" Target="handoutMasters/handoutMaster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tags" Target="tags/tag1.xml"/><Relationship Id="rId95" Type="http://schemas.microsoft.com/office/2016/11/relationships/changesInfo" Target="changesInfos/changesInfo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notesMaster" Target="notesMasters/notesMaster1.xml"/><Relationship Id="rId91" Type="http://schemas.openxmlformats.org/officeDocument/2006/relationships/presProps" Target="presProps.xml"/><Relationship Id="rId96"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viewProps" Target="viewProps.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7cd36c50-75f2-4725-a6b3-0fe31ea99fa6" providerId="ADAL" clId="{449CE0BA-7942-4027-A788-A2C5851605C8}"/>
    <pc:docChg chg="undo custSel addSld delSld modSld sldOrd modHandout">
      <pc:chgData name="Jim McGowan" userId="7cd36c50-75f2-4725-a6b3-0fe31ea99fa6" providerId="ADAL" clId="{449CE0BA-7942-4027-A788-A2C5851605C8}" dt="2026-02-24T17:44:57.231" v="783" actId="20577"/>
      <pc:docMkLst>
        <pc:docMk/>
      </pc:docMkLst>
      <pc:sldChg chg="add">
        <pc:chgData name="Jim McGowan" userId="7cd36c50-75f2-4725-a6b3-0fe31ea99fa6" providerId="ADAL" clId="{449CE0BA-7942-4027-A788-A2C5851605C8}" dt="2026-02-17T14:43:54.596" v="708"/>
        <pc:sldMkLst>
          <pc:docMk/>
          <pc:sldMk cId="0" sldId="276"/>
        </pc:sldMkLst>
      </pc:sldChg>
      <pc:sldChg chg="add">
        <pc:chgData name="Jim McGowan" userId="7cd36c50-75f2-4725-a6b3-0fe31ea99fa6" providerId="ADAL" clId="{449CE0BA-7942-4027-A788-A2C5851605C8}" dt="2026-02-17T14:29:29.295" v="655"/>
        <pc:sldMkLst>
          <pc:docMk/>
          <pc:sldMk cId="2686279453" sldId="1070"/>
        </pc:sldMkLst>
      </pc:sldChg>
      <pc:sldChg chg="modSp add mod">
        <pc:chgData name="Jim McGowan" userId="7cd36c50-75f2-4725-a6b3-0fe31ea99fa6" providerId="ADAL" clId="{449CE0BA-7942-4027-A788-A2C5851605C8}" dt="2026-02-17T14:34:48.741" v="685" actId="2711"/>
        <pc:sldMkLst>
          <pc:docMk/>
          <pc:sldMk cId="0" sldId="1102"/>
        </pc:sldMkLst>
        <pc:spChg chg="mod">
          <ac:chgData name="Jim McGowan" userId="7cd36c50-75f2-4725-a6b3-0fe31ea99fa6" providerId="ADAL" clId="{449CE0BA-7942-4027-A788-A2C5851605C8}" dt="2026-02-17T14:34:30.593" v="684" actId="12789"/>
          <ac:spMkLst>
            <pc:docMk/>
            <pc:sldMk cId="0" sldId="1102"/>
            <ac:spMk id="12291" creationId="{00000000-0000-0000-0000-000000000000}"/>
          </ac:spMkLst>
        </pc:spChg>
        <pc:spChg chg="mod">
          <ac:chgData name="Jim McGowan" userId="7cd36c50-75f2-4725-a6b3-0fe31ea99fa6" providerId="ADAL" clId="{449CE0BA-7942-4027-A788-A2C5851605C8}" dt="2026-02-17T14:34:48.741" v="685" actId="2711"/>
          <ac:spMkLst>
            <pc:docMk/>
            <pc:sldMk cId="0" sldId="1102"/>
            <ac:spMk id="18434" creationId="{00000000-0000-0000-0000-000000000000}"/>
          </ac:spMkLst>
        </pc:spChg>
      </pc:sldChg>
      <pc:sldChg chg="add">
        <pc:chgData name="Jim McGowan" userId="7cd36c50-75f2-4725-a6b3-0fe31ea99fa6" providerId="ADAL" clId="{449CE0BA-7942-4027-A788-A2C5851605C8}" dt="2026-02-17T14:13:41.229" v="593"/>
        <pc:sldMkLst>
          <pc:docMk/>
          <pc:sldMk cId="630559356" sldId="1184"/>
        </pc:sldMkLst>
      </pc:sldChg>
      <pc:sldChg chg="modSp add mod">
        <pc:chgData name="Jim McGowan" userId="7cd36c50-75f2-4725-a6b3-0fe31ea99fa6" providerId="ADAL" clId="{449CE0BA-7942-4027-A788-A2C5851605C8}" dt="2026-02-17T14:36:58.569" v="700" actId="6549"/>
        <pc:sldMkLst>
          <pc:docMk/>
          <pc:sldMk cId="0" sldId="1603"/>
        </pc:sldMkLst>
        <pc:spChg chg="mod">
          <ac:chgData name="Jim McGowan" userId="7cd36c50-75f2-4725-a6b3-0fe31ea99fa6" providerId="ADAL" clId="{449CE0BA-7942-4027-A788-A2C5851605C8}" dt="2026-02-17T14:36:58.569" v="700" actId="6549"/>
          <ac:spMkLst>
            <pc:docMk/>
            <pc:sldMk cId="0" sldId="1603"/>
            <ac:spMk id="18434" creationId="{00000000-0000-0000-0000-000000000000}"/>
          </ac:spMkLst>
        </pc:spChg>
        <pc:graphicFrameChg chg="mod modGraphic">
          <ac:chgData name="Jim McGowan" userId="7cd36c50-75f2-4725-a6b3-0fe31ea99fa6" providerId="ADAL" clId="{449CE0BA-7942-4027-A788-A2C5851605C8}" dt="2026-02-17T14:36:06.276" v="689" actId="12788"/>
          <ac:graphicFrameMkLst>
            <pc:docMk/>
            <pc:sldMk cId="0" sldId="1603"/>
            <ac:graphicFrameMk id="8" creationId="{65F8DD32-AB34-45A1-A542-D8B96D480BC8}"/>
          </ac:graphicFrameMkLst>
        </pc:graphicFrameChg>
        <pc:picChg chg="mod">
          <ac:chgData name="Jim McGowan" userId="7cd36c50-75f2-4725-a6b3-0fe31ea99fa6" providerId="ADAL" clId="{449CE0BA-7942-4027-A788-A2C5851605C8}" dt="2026-02-17T14:36:34" v="696" actId="1038"/>
          <ac:picMkLst>
            <pc:docMk/>
            <pc:sldMk cId="0" sldId="1603"/>
            <ac:picMk id="3" creationId="{00000000-0000-0000-0000-000000000000}"/>
          </ac:picMkLst>
        </pc:picChg>
        <pc:picChg chg="mod">
          <ac:chgData name="Jim McGowan" userId="7cd36c50-75f2-4725-a6b3-0fe31ea99fa6" providerId="ADAL" clId="{449CE0BA-7942-4027-A788-A2C5851605C8}" dt="2026-02-17T14:36:34" v="696" actId="1038"/>
          <ac:picMkLst>
            <pc:docMk/>
            <pc:sldMk cId="0" sldId="1603"/>
            <ac:picMk id="5" creationId="{00000000-0000-0000-0000-000000000000}"/>
          </ac:picMkLst>
        </pc:picChg>
        <pc:picChg chg="mod">
          <ac:chgData name="Jim McGowan" userId="7cd36c50-75f2-4725-a6b3-0fe31ea99fa6" providerId="ADAL" clId="{449CE0BA-7942-4027-A788-A2C5851605C8}" dt="2026-02-17T14:36:34" v="696" actId="1038"/>
          <ac:picMkLst>
            <pc:docMk/>
            <pc:sldMk cId="0" sldId="1603"/>
            <ac:picMk id="6" creationId="{00000000-0000-0000-0000-000000000000}"/>
          </ac:picMkLst>
        </pc:picChg>
      </pc:sldChg>
      <pc:sldChg chg="modSp add mod">
        <pc:chgData name="Jim McGowan" userId="7cd36c50-75f2-4725-a6b3-0fe31ea99fa6" providerId="ADAL" clId="{449CE0BA-7942-4027-A788-A2C5851605C8}" dt="2026-02-17T14:30:11.360" v="658" actId="948"/>
        <pc:sldMkLst>
          <pc:docMk/>
          <pc:sldMk cId="695262848" sldId="5512"/>
        </pc:sldMkLst>
        <pc:spChg chg="mod">
          <ac:chgData name="Jim McGowan" userId="7cd36c50-75f2-4725-a6b3-0fe31ea99fa6" providerId="ADAL" clId="{449CE0BA-7942-4027-A788-A2C5851605C8}" dt="2026-02-17T14:30:11.360" v="658" actId="948"/>
          <ac:spMkLst>
            <pc:docMk/>
            <pc:sldMk cId="695262848" sldId="5512"/>
            <ac:spMk id="38914" creationId="{00000000-0000-0000-0000-000000000000}"/>
          </ac:spMkLst>
        </pc:spChg>
      </pc:sldChg>
      <pc:sldChg chg="add">
        <pc:chgData name="Jim McGowan" userId="7cd36c50-75f2-4725-a6b3-0fe31ea99fa6" providerId="ADAL" clId="{449CE0BA-7942-4027-A788-A2C5851605C8}" dt="2026-02-17T14:42:29.074" v="705"/>
        <pc:sldMkLst>
          <pc:docMk/>
          <pc:sldMk cId="0" sldId="5702"/>
        </pc:sldMkLst>
      </pc:sldChg>
      <pc:sldChg chg="modSp add mod">
        <pc:chgData name="Jim McGowan" userId="7cd36c50-75f2-4725-a6b3-0fe31ea99fa6" providerId="ADAL" clId="{449CE0BA-7942-4027-A788-A2C5851605C8}" dt="2026-02-17T14:15:58.320" v="634" actId="14100"/>
        <pc:sldMkLst>
          <pc:docMk/>
          <pc:sldMk cId="2667339637" sldId="6408"/>
        </pc:sldMkLst>
        <pc:spChg chg="mod">
          <ac:chgData name="Jim McGowan" userId="7cd36c50-75f2-4725-a6b3-0fe31ea99fa6" providerId="ADAL" clId="{449CE0BA-7942-4027-A788-A2C5851605C8}" dt="2026-02-17T14:14:18.480" v="602" actId="1036"/>
          <ac:spMkLst>
            <pc:docMk/>
            <pc:sldMk cId="2667339637" sldId="6408"/>
            <ac:spMk id="6" creationId="{FF9BA11E-28E2-4B3A-A673-6773D66734D0}"/>
          </ac:spMkLst>
        </pc:spChg>
        <pc:picChg chg="mod">
          <ac:chgData name="Jim McGowan" userId="7cd36c50-75f2-4725-a6b3-0fe31ea99fa6" providerId="ADAL" clId="{449CE0BA-7942-4027-A788-A2C5851605C8}" dt="2026-02-17T14:14:59.888" v="633" actId="1037"/>
          <ac:picMkLst>
            <pc:docMk/>
            <pc:sldMk cId="2667339637" sldId="6408"/>
            <ac:picMk id="4" creationId="{D533C8A8-5FDB-42FC-B4E9-70FDAEA5F8B0}"/>
          </ac:picMkLst>
        </pc:picChg>
        <pc:picChg chg="mod">
          <ac:chgData name="Jim McGowan" userId="7cd36c50-75f2-4725-a6b3-0fe31ea99fa6" providerId="ADAL" clId="{449CE0BA-7942-4027-A788-A2C5851605C8}" dt="2026-02-17T14:15:58.320" v="634" actId="14100"/>
          <ac:picMkLst>
            <pc:docMk/>
            <pc:sldMk cId="2667339637" sldId="6408"/>
            <ac:picMk id="1028" creationId="{40886A84-48AB-487C-AD4C-F17BFD9F817C}"/>
          </ac:picMkLst>
        </pc:picChg>
      </pc:sldChg>
      <pc:sldChg chg="add">
        <pc:chgData name="Jim McGowan" userId="7cd36c50-75f2-4725-a6b3-0fe31ea99fa6" providerId="ADAL" clId="{449CE0BA-7942-4027-A788-A2C5851605C8}" dt="2026-02-17T14:13:41.229" v="593"/>
        <pc:sldMkLst>
          <pc:docMk/>
          <pc:sldMk cId="1013042441" sldId="6497"/>
        </pc:sldMkLst>
      </pc:sldChg>
      <pc:sldChg chg="add">
        <pc:chgData name="Jim McGowan" userId="7cd36c50-75f2-4725-a6b3-0fe31ea99fa6" providerId="ADAL" clId="{449CE0BA-7942-4027-A788-A2C5851605C8}" dt="2026-02-17T14:13:41.229" v="593"/>
        <pc:sldMkLst>
          <pc:docMk/>
          <pc:sldMk cId="0" sldId="7378"/>
        </pc:sldMkLst>
      </pc:sldChg>
      <pc:sldChg chg="add">
        <pc:chgData name="Jim McGowan" userId="7cd36c50-75f2-4725-a6b3-0fe31ea99fa6" providerId="ADAL" clId="{449CE0BA-7942-4027-A788-A2C5851605C8}" dt="2026-02-17T14:13:02.715" v="592"/>
        <pc:sldMkLst>
          <pc:docMk/>
          <pc:sldMk cId="334706906" sldId="8354"/>
        </pc:sldMkLst>
      </pc:sldChg>
      <pc:sldChg chg="modSp add mod">
        <pc:chgData name="Jim McGowan" userId="7cd36c50-75f2-4725-a6b3-0fe31ea99fa6" providerId="ADAL" clId="{449CE0BA-7942-4027-A788-A2C5851605C8}" dt="2026-02-17T14:46:10.479" v="721" actId="255"/>
        <pc:sldMkLst>
          <pc:docMk/>
          <pc:sldMk cId="1600690926" sldId="10584"/>
        </pc:sldMkLst>
        <pc:spChg chg="mod">
          <ac:chgData name="Jim McGowan" userId="7cd36c50-75f2-4725-a6b3-0fe31ea99fa6" providerId="ADAL" clId="{449CE0BA-7942-4027-A788-A2C5851605C8}" dt="2026-02-17T14:46:10.479" v="721" actId="255"/>
          <ac:spMkLst>
            <pc:docMk/>
            <pc:sldMk cId="1600690926" sldId="10584"/>
            <ac:spMk id="4" creationId="{00000000-0000-0000-0000-000000000000}"/>
          </ac:spMkLst>
        </pc:spChg>
      </pc:sldChg>
      <pc:sldChg chg="modSp add mod">
        <pc:chgData name="Jim McGowan" userId="7cd36c50-75f2-4725-a6b3-0fe31ea99fa6" providerId="ADAL" clId="{449CE0BA-7942-4027-A788-A2C5851605C8}" dt="2026-02-17T14:46:44.959" v="723" actId="2710"/>
        <pc:sldMkLst>
          <pc:docMk/>
          <pc:sldMk cId="1855730442" sldId="10589"/>
        </pc:sldMkLst>
        <pc:spChg chg="mod">
          <ac:chgData name="Jim McGowan" userId="7cd36c50-75f2-4725-a6b3-0fe31ea99fa6" providerId="ADAL" clId="{449CE0BA-7942-4027-A788-A2C5851605C8}" dt="2026-02-17T14:46:44.959" v="723" actId="2710"/>
          <ac:spMkLst>
            <pc:docMk/>
            <pc:sldMk cId="1855730442" sldId="10589"/>
            <ac:spMk id="4" creationId="{00000000-0000-0000-0000-000000000000}"/>
          </ac:spMkLst>
        </pc:spChg>
      </pc:sldChg>
      <pc:sldChg chg="ord">
        <pc:chgData name="Jim McGowan" userId="7cd36c50-75f2-4725-a6b3-0fe31ea99fa6" providerId="ADAL" clId="{449CE0BA-7942-4027-A788-A2C5851605C8}" dt="2026-02-17T14:52:58.215" v="741"/>
        <pc:sldMkLst>
          <pc:docMk/>
          <pc:sldMk cId="2001356967" sldId="12493"/>
        </pc:sldMkLst>
      </pc:sldChg>
      <pc:sldChg chg="modSp mod">
        <pc:chgData name="Jim McGowan" userId="7cd36c50-75f2-4725-a6b3-0fe31ea99fa6" providerId="ADAL" clId="{449CE0BA-7942-4027-A788-A2C5851605C8}" dt="2026-02-06T19:40:47.479" v="444" actId="14100"/>
        <pc:sldMkLst>
          <pc:docMk/>
          <pc:sldMk cId="116607912" sldId="27887"/>
        </pc:sldMkLst>
        <pc:spChg chg="mod">
          <ac:chgData name="Jim McGowan" userId="7cd36c50-75f2-4725-a6b3-0fe31ea99fa6" providerId="ADAL" clId="{449CE0BA-7942-4027-A788-A2C5851605C8}" dt="2026-02-06T19:40:47.479" v="444" actId="14100"/>
          <ac:spMkLst>
            <pc:docMk/>
            <pc:sldMk cId="116607912" sldId="27887"/>
            <ac:spMk id="161795" creationId="{5563A5A7-BB01-0C9E-5A0E-625CBE5EF252}"/>
          </ac:spMkLst>
        </pc:spChg>
        <pc:spChg chg="mod">
          <ac:chgData name="Jim McGowan" userId="7cd36c50-75f2-4725-a6b3-0fe31ea99fa6" providerId="ADAL" clId="{449CE0BA-7942-4027-A788-A2C5851605C8}" dt="2026-02-06T19:12:00.388" v="280" actId="1036"/>
          <ac:spMkLst>
            <pc:docMk/>
            <pc:sldMk cId="116607912" sldId="27887"/>
            <ac:spMk id="180226" creationId="{3ACDC182-05E5-F542-21E5-38030611EA20}"/>
          </ac:spMkLst>
        </pc:spChg>
      </pc:sldChg>
      <pc:sldChg chg="modSp mod">
        <pc:chgData name="Jim McGowan" userId="7cd36c50-75f2-4725-a6b3-0fe31ea99fa6" providerId="ADAL" clId="{449CE0BA-7942-4027-A788-A2C5851605C8}" dt="2026-02-06T19:06:49.351" v="240" actId="12789"/>
        <pc:sldMkLst>
          <pc:docMk/>
          <pc:sldMk cId="1658123523" sldId="27971"/>
        </pc:sldMkLst>
        <pc:spChg chg="mod">
          <ac:chgData name="Jim McGowan" userId="7cd36c50-75f2-4725-a6b3-0fe31ea99fa6" providerId="ADAL" clId="{449CE0BA-7942-4027-A788-A2C5851605C8}" dt="2026-02-06T19:06:49.351" v="240" actId="12789"/>
          <ac:spMkLst>
            <pc:docMk/>
            <pc:sldMk cId="1658123523" sldId="27971"/>
            <ac:spMk id="161795" creationId="{70EFA22F-337B-4B87-6816-A011E887FEEB}"/>
          </ac:spMkLst>
        </pc:spChg>
      </pc:sldChg>
      <pc:sldChg chg="modSp mod">
        <pc:chgData name="Jim McGowan" userId="7cd36c50-75f2-4725-a6b3-0fe31ea99fa6" providerId="ADAL" clId="{449CE0BA-7942-4027-A788-A2C5851605C8}" dt="2026-02-24T17:44:57.231" v="783" actId="20577"/>
        <pc:sldMkLst>
          <pc:docMk/>
          <pc:sldMk cId="2627198741" sldId="28183"/>
        </pc:sldMkLst>
        <pc:spChg chg="mod">
          <ac:chgData name="Jim McGowan" userId="7cd36c50-75f2-4725-a6b3-0fe31ea99fa6" providerId="ADAL" clId="{449CE0BA-7942-4027-A788-A2C5851605C8}" dt="2026-02-24T17:44:57.231" v="783" actId="20577"/>
          <ac:spMkLst>
            <pc:docMk/>
            <pc:sldMk cId="2627198741" sldId="28183"/>
            <ac:spMk id="134147" creationId="{45891637-D3BC-9C9A-5E72-327CF5F19DE6}"/>
          </ac:spMkLst>
        </pc:spChg>
      </pc:sldChg>
      <pc:sldChg chg="modSp mod">
        <pc:chgData name="Jim McGowan" userId="7cd36c50-75f2-4725-a6b3-0fe31ea99fa6" providerId="ADAL" clId="{449CE0BA-7942-4027-A788-A2C5851605C8}" dt="2026-02-06T19:09:34.013" v="258" actId="1036"/>
        <pc:sldMkLst>
          <pc:docMk/>
          <pc:sldMk cId="2248768636" sldId="28336"/>
        </pc:sldMkLst>
        <pc:spChg chg="mod">
          <ac:chgData name="Jim McGowan" userId="7cd36c50-75f2-4725-a6b3-0fe31ea99fa6" providerId="ADAL" clId="{449CE0BA-7942-4027-A788-A2C5851605C8}" dt="2026-02-06T19:09:34.013" v="258" actId="1036"/>
          <ac:spMkLst>
            <pc:docMk/>
            <pc:sldMk cId="2248768636" sldId="28336"/>
            <ac:spMk id="4" creationId="{CD270BFC-B345-17DB-BA54-03CFDE66109A}"/>
          </ac:spMkLst>
        </pc:spChg>
        <pc:spChg chg="mod">
          <ac:chgData name="Jim McGowan" userId="7cd36c50-75f2-4725-a6b3-0fe31ea99fa6" providerId="ADAL" clId="{449CE0BA-7942-4027-A788-A2C5851605C8}" dt="2026-02-06T19:08:00.344" v="249" actId="404"/>
          <ac:spMkLst>
            <pc:docMk/>
            <pc:sldMk cId="2248768636" sldId="28336"/>
            <ac:spMk id="161795" creationId="{78025E7D-D4F1-B9CA-B764-C51458DD4992}"/>
          </ac:spMkLst>
        </pc:spChg>
      </pc:sldChg>
      <pc:sldChg chg="modSp mod">
        <pc:chgData name="Jim McGowan" userId="7cd36c50-75f2-4725-a6b3-0fe31ea99fa6" providerId="ADAL" clId="{449CE0BA-7942-4027-A788-A2C5851605C8}" dt="2026-02-06T19:04:31.798" v="218" actId="6549"/>
        <pc:sldMkLst>
          <pc:docMk/>
          <pc:sldMk cId="3546896672" sldId="28339"/>
        </pc:sldMkLst>
        <pc:spChg chg="mod">
          <ac:chgData name="Jim McGowan" userId="7cd36c50-75f2-4725-a6b3-0fe31ea99fa6" providerId="ADAL" clId="{449CE0BA-7942-4027-A788-A2C5851605C8}" dt="2026-02-06T19:04:31.798" v="218" actId="6549"/>
          <ac:spMkLst>
            <pc:docMk/>
            <pc:sldMk cId="3546896672" sldId="28339"/>
            <ac:spMk id="161795" creationId="{5563A5A7-BB01-0C9E-5A0E-625CBE5EF252}"/>
          </ac:spMkLst>
        </pc:spChg>
        <pc:spChg chg="mod">
          <ac:chgData name="Jim McGowan" userId="7cd36c50-75f2-4725-a6b3-0fe31ea99fa6" providerId="ADAL" clId="{449CE0BA-7942-4027-A788-A2C5851605C8}" dt="2026-02-06T19:04:07.610" v="213" actId="14100"/>
          <ac:spMkLst>
            <pc:docMk/>
            <pc:sldMk cId="3546896672" sldId="28339"/>
            <ac:spMk id="180226" creationId="{3ACDC182-05E5-F542-21E5-38030611EA20}"/>
          </ac:spMkLst>
        </pc:spChg>
      </pc:sldChg>
      <pc:sldChg chg="modSp mod">
        <pc:chgData name="Jim McGowan" userId="7cd36c50-75f2-4725-a6b3-0fe31ea99fa6" providerId="ADAL" clId="{449CE0BA-7942-4027-A788-A2C5851605C8}" dt="2026-02-06T19:43:46.371" v="458" actId="1035"/>
        <pc:sldMkLst>
          <pc:docMk/>
          <pc:sldMk cId="2789922345" sldId="28352"/>
        </pc:sldMkLst>
        <pc:spChg chg="mod">
          <ac:chgData name="Jim McGowan" userId="7cd36c50-75f2-4725-a6b3-0fe31ea99fa6" providerId="ADAL" clId="{449CE0BA-7942-4027-A788-A2C5851605C8}" dt="2026-02-06T19:43:46.371" v="458" actId="1035"/>
          <ac:spMkLst>
            <pc:docMk/>
            <pc:sldMk cId="2789922345" sldId="28352"/>
            <ac:spMk id="161795" creationId="{ABA4790C-FC0A-41AA-9388-3A18E3CE81D6}"/>
          </ac:spMkLst>
        </pc:spChg>
        <pc:spChg chg="mod">
          <ac:chgData name="Jim McGowan" userId="7cd36c50-75f2-4725-a6b3-0fe31ea99fa6" providerId="ADAL" clId="{449CE0BA-7942-4027-A788-A2C5851605C8}" dt="2026-02-06T19:25:34.037" v="342" actId="11"/>
          <ac:spMkLst>
            <pc:docMk/>
            <pc:sldMk cId="2789922345" sldId="28352"/>
            <ac:spMk id="180226" creationId="{C65F52E3-7F74-B2A8-7E67-45D51C44F979}"/>
          </ac:spMkLst>
        </pc:spChg>
      </pc:sldChg>
      <pc:sldChg chg="modSp mod">
        <pc:chgData name="Jim McGowan" userId="7cd36c50-75f2-4725-a6b3-0fe31ea99fa6" providerId="ADAL" clId="{449CE0BA-7942-4027-A788-A2C5851605C8}" dt="2026-02-06T19:15:04.701" v="293" actId="11"/>
        <pc:sldMkLst>
          <pc:docMk/>
          <pc:sldMk cId="561072292" sldId="28357"/>
        </pc:sldMkLst>
        <pc:spChg chg="mod">
          <ac:chgData name="Jim McGowan" userId="7cd36c50-75f2-4725-a6b3-0fe31ea99fa6" providerId="ADAL" clId="{449CE0BA-7942-4027-A788-A2C5851605C8}" dt="2026-02-06T19:14:03.729" v="292" actId="14100"/>
          <ac:spMkLst>
            <pc:docMk/>
            <pc:sldMk cId="561072292" sldId="28357"/>
            <ac:spMk id="161795" creationId="{306E5033-3A2A-98AB-049E-420E101960EC}"/>
          </ac:spMkLst>
        </pc:spChg>
        <pc:spChg chg="mod">
          <ac:chgData name="Jim McGowan" userId="7cd36c50-75f2-4725-a6b3-0fe31ea99fa6" providerId="ADAL" clId="{449CE0BA-7942-4027-A788-A2C5851605C8}" dt="2026-02-06T19:15:04.701" v="293" actId="11"/>
          <ac:spMkLst>
            <pc:docMk/>
            <pc:sldMk cId="561072292" sldId="28357"/>
            <ac:spMk id="180226" creationId="{9BF03626-3ECD-BD33-8E7C-AAA7B4708B1C}"/>
          </ac:spMkLst>
        </pc:spChg>
      </pc:sldChg>
      <pc:sldChg chg="modSp mod">
        <pc:chgData name="Jim McGowan" userId="7cd36c50-75f2-4725-a6b3-0fe31ea99fa6" providerId="ADAL" clId="{449CE0BA-7942-4027-A788-A2C5851605C8}" dt="2026-02-17T14:39:52.723" v="701" actId="14100"/>
        <pc:sldMkLst>
          <pc:docMk/>
          <pc:sldMk cId="4079560131" sldId="28361"/>
        </pc:sldMkLst>
        <pc:spChg chg="mod">
          <ac:chgData name="Jim McGowan" userId="7cd36c50-75f2-4725-a6b3-0fe31ea99fa6" providerId="ADAL" clId="{449CE0BA-7942-4027-A788-A2C5851605C8}" dt="2026-02-17T14:39:52.723" v="701" actId="14100"/>
          <ac:spMkLst>
            <pc:docMk/>
            <pc:sldMk cId="4079560131" sldId="28361"/>
            <ac:spMk id="161795" creationId="{7A97BC6E-109A-79AA-4993-F7DA54062710}"/>
          </ac:spMkLst>
        </pc:spChg>
        <pc:spChg chg="mod">
          <ac:chgData name="Jim McGowan" userId="7cd36c50-75f2-4725-a6b3-0fe31ea99fa6" providerId="ADAL" clId="{449CE0BA-7942-4027-A788-A2C5851605C8}" dt="2026-02-06T19:20:45.027" v="319" actId="11"/>
          <ac:spMkLst>
            <pc:docMk/>
            <pc:sldMk cId="4079560131" sldId="28361"/>
            <ac:spMk id="180226" creationId="{71140DA7-3C01-BE00-52BA-E74EF1948E93}"/>
          </ac:spMkLst>
        </pc:spChg>
      </pc:sldChg>
      <pc:sldChg chg="modSp mod">
        <pc:chgData name="Jim McGowan" userId="7cd36c50-75f2-4725-a6b3-0fe31ea99fa6" providerId="ADAL" clId="{449CE0BA-7942-4027-A788-A2C5851605C8}" dt="2026-02-17T14:40:03.261" v="702" actId="14100"/>
        <pc:sldMkLst>
          <pc:docMk/>
          <pc:sldMk cId="2625755178" sldId="28362"/>
        </pc:sldMkLst>
        <pc:spChg chg="mod">
          <ac:chgData name="Jim McGowan" userId="7cd36c50-75f2-4725-a6b3-0fe31ea99fa6" providerId="ADAL" clId="{449CE0BA-7942-4027-A788-A2C5851605C8}" dt="2026-02-17T14:40:03.261" v="702" actId="14100"/>
          <ac:spMkLst>
            <pc:docMk/>
            <pc:sldMk cId="2625755178" sldId="28362"/>
            <ac:spMk id="161795" creationId="{1FE6D802-5952-6774-62FF-681C0F51479F}"/>
          </ac:spMkLst>
        </pc:spChg>
        <pc:spChg chg="mod">
          <ac:chgData name="Jim McGowan" userId="7cd36c50-75f2-4725-a6b3-0fe31ea99fa6" providerId="ADAL" clId="{449CE0BA-7942-4027-A788-A2C5851605C8}" dt="2026-02-06T19:21:03.855" v="321" actId="11"/>
          <ac:spMkLst>
            <pc:docMk/>
            <pc:sldMk cId="2625755178" sldId="28362"/>
            <ac:spMk id="180226" creationId="{BE095DFD-9322-93D2-ADA2-C16D199198CB}"/>
          </ac:spMkLst>
        </pc:spChg>
      </pc:sldChg>
      <pc:sldChg chg="modSp mod">
        <pc:chgData name="Jim McGowan" userId="7cd36c50-75f2-4725-a6b3-0fe31ea99fa6" providerId="ADAL" clId="{449CE0BA-7942-4027-A788-A2C5851605C8}" dt="2026-02-17T14:41:25.894" v="703" actId="14100"/>
        <pc:sldMkLst>
          <pc:docMk/>
          <pc:sldMk cId="606485535" sldId="28363"/>
        </pc:sldMkLst>
        <pc:spChg chg="mod">
          <ac:chgData name="Jim McGowan" userId="7cd36c50-75f2-4725-a6b3-0fe31ea99fa6" providerId="ADAL" clId="{449CE0BA-7942-4027-A788-A2C5851605C8}" dt="2026-02-17T14:41:25.894" v="703" actId="14100"/>
          <ac:spMkLst>
            <pc:docMk/>
            <pc:sldMk cId="606485535" sldId="28363"/>
            <ac:spMk id="161795" creationId="{A3611333-AEBF-135E-AFAA-DEC570911DC4}"/>
          </ac:spMkLst>
        </pc:spChg>
        <pc:spChg chg="mod">
          <ac:chgData name="Jim McGowan" userId="7cd36c50-75f2-4725-a6b3-0fe31ea99fa6" providerId="ADAL" clId="{449CE0BA-7942-4027-A788-A2C5851605C8}" dt="2026-02-06T19:21:13.011" v="322" actId="11"/>
          <ac:spMkLst>
            <pc:docMk/>
            <pc:sldMk cId="606485535" sldId="28363"/>
            <ac:spMk id="180226" creationId="{FADFC6AF-4147-6778-5161-C258213D1BAC}"/>
          </ac:spMkLst>
        </pc:spChg>
      </pc:sldChg>
      <pc:sldChg chg="modSp mod">
        <pc:chgData name="Jim McGowan" userId="7cd36c50-75f2-4725-a6b3-0fe31ea99fa6" providerId="ADAL" clId="{449CE0BA-7942-4027-A788-A2C5851605C8}" dt="2026-02-06T19:31:50.396" v="396" actId="1038"/>
        <pc:sldMkLst>
          <pc:docMk/>
          <pc:sldMk cId="233922549" sldId="28364"/>
        </pc:sldMkLst>
        <pc:spChg chg="mod">
          <ac:chgData name="Jim McGowan" userId="7cd36c50-75f2-4725-a6b3-0fe31ea99fa6" providerId="ADAL" clId="{449CE0BA-7942-4027-A788-A2C5851605C8}" dt="2026-02-06T19:31:50.396" v="396" actId="1038"/>
          <ac:spMkLst>
            <pc:docMk/>
            <pc:sldMk cId="233922549" sldId="28364"/>
            <ac:spMk id="161795" creationId="{0C7DC63F-14BB-58E4-5186-F5F1FEA606FC}"/>
          </ac:spMkLst>
        </pc:spChg>
      </pc:sldChg>
      <pc:sldChg chg="modSp mod">
        <pc:chgData name="Jim McGowan" userId="7cd36c50-75f2-4725-a6b3-0fe31ea99fa6" providerId="ADAL" clId="{449CE0BA-7942-4027-A788-A2C5851605C8}" dt="2026-02-06T19:33:14.477" v="401" actId="404"/>
        <pc:sldMkLst>
          <pc:docMk/>
          <pc:sldMk cId="4244674882" sldId="28369"/>
        </pc:sldMkLst>
        <pc:spChg chg="mod">
          <ac:chgData name="Jim McGowan" userId="7cd36c50-75f2-4725-a6b3-0fe31ea99fa6" providerId="ADAL" clId="{449CE0BA-7942-4027-A788-A2C5851605C8}" dt="2026-02-06T19:33:14.477" v="401" actId="404"/>
          <ac:spMkLst>
            <pc:docMk/>
            <pc:sldMk cId="4244674882" sldId="28369"/>
            <ac:spMk id="161795" creationId="{9720591A-D650-E609-BEEB-9E97E62DF66B}"/>
          </ac:spMkLst>
        </pc:spChg>
      </pc:sldChg>
      <pc:sldChg chg="modSp mod">
        <pc:chgData name="Jim McGowan" userId="7cd36c50-75f2-4725-a6b3-0fe31ea99fa6" providerId="ADAL" clId="{449CE0BA-7942-4027-A788-A2C5851605C8}" dt="2026-02-06T19:35:16.985" v="416" actId="14100"/>
        <pc:sldMkLst>
          <pc:docMk/>
          <pc:sldMk cId="2103429571" sldId="28372"/>
        </pc:sldMkLst>
        <pc:spChg chg="mod">
          <ac:chgData name="Jim McGowan" userId="7cd36c50-75f2-4725-a6b3-0fe31ea99fa6" providerId="ADAL" clId="{449CE0BA-7942-4027-A788-A2C5851605C8}" dt="2026-02-06T19:35:16.985" v="416" actId="14100"/>
          <ac:spMkLst>
            <pc:docMk/>
            <pc:sldMk cId="2103429571" sldId="28372"/>
            <ac:spMk id="161795" creationId="{8EE2BED7-5A87-4B99-2B97-3D68C2E1227A}"/>
          </ac:spMkLst>
        </pc:spChg>
      </pc:sldChg>
      <pc:sldChg chg="modSp mod">
        <pc:chgData name="Jim McGowan" userId="7cd36c50-75f2-4725-a6b3-0fe31ea99fa6" providerId="ADAL" clId="{449CE0BA-7942-4027-A788-A2C5851605C8}" dt="2026-02-17T14:53:29.898" v="743" actId="108"/>
        <pc:sldMkLst>
          <pc:docMk/>
          <pc:sldMk cId="3014539639" sldId="28375"/>
        </pc:sldMkLst>
        <pc:spChg chg="mod">
          <ac:chgData name="Jim McGowan" userId="7cd36c50-75f2-4725-a6b3-0fe31ea99fa6" providerId="ADAL" clId="{449CE0BA-7942-4027-A788-A2C5851605C8}" dt="2026-02-17T14:53:29.898" v="743" actId="108"/>
          <ac:spMkLst>
            <pc:docMk/>
            <pc:sldMk cId="3014539639" sldId="28375"/>
            <ac:spMk id="161795" creationId="{ED18A8A5-AD18-C2DC-94CC-0061FEE32540}"/>
          </ac:spMkLst>
        </pc:spChg>
      </pc:sldChg>
      <pc:sldChg chg="modSp add mod">
        <pc:chgData name="Jim McGowan" userId="7cd36c50-75f2-4725-a6b3-0fe31ea99fa6" providerId="ADAL" clId="{449CE0BA-7942-4027-A788-A2C5851605C8}" dt="2026-02-06T19:02:34.074" v="206" actId="108"/>
        <pc:sldMkLst>
          <pc:docMk/>
          <pc:sldMk cId="292522666" sldId="28398"/>
        </pc:sldMkLst>
        <pc:spChg chg="mod">
          <ac:chgData name="Jim McGowan" userId="7cd36c50-75f2-4725-a6b3-0fe31ea99fa6" providerId="ADAL" clId="{449CE0BA-7942-4027-A788-A2C5851605C8}" dt="2026-02-06T19:02:34.074" v="206" actId="108"/>
          <ac:spMkLst>
            <pc:docMk/>
            <pc:sldMk cId="292522666" sldId="28398"/>
            <ac:spMk id="161795" creationId="{65CBE8EB-20EF-C25B-6841-F3EF366795D4}"/>
          </ac:spMkLst>
        </pc:spChg>
      </pc:sldChg>
      <pc:sldChg chg="modSp add mod">
        <pc:chgData name="Jim McGowan" userId="7cd36c50-75f2-4725-a6b3-0fe31ea99fa6" providerId="ADAL" clId="{449CE0BA-7942-4027-A788-A2C5851605C8}" dt="2026-02-06T19:02:58.027" v="210" actId="108"/>
        <pc:sldMkLst>
          <pc:docMk/>
          <pc:sldMk cId="2403530755" sldId="28399"/>
        </pc:sldMkLst>
        <pc:spChg chg="mod">
          <ac:chgData name="Jim McGowan" userId="7cd36c50-75f2-4725-a6b3-0fe31ea99fa6" providerId="ADAL" clId="{449CE0BA-7942-4027-A788-A2C5851605C8}" dt="2026-02-06T19:02:58.027" v="210" actId="108"/>
          <ac:spMkLst>
            <pc:docMk/>
            <pc:sldMk cId="2403530755" sldId="28399"/>
            <ac:spMk id="161795" creationId="{C3661E84-D3FB-D078-2755-37103453F143}"/>
          </ac:spMkLst>
        </pc:spChg>
      </pc:sldChg>
      <pc:sldChg chg="modSp add mod">
        <pc:chgData name="Jim McGowan" userId="7cd36c50-75f2-4725-a6b3-0fe31ea99fa6" providerId="ADAL" clId="{449CE0BA-7942-4027-A788-A2C5851605C8}" dt="2026-02-06T19:10:04.929" v="260" actId="108"/>
        <pc:sldMkLst>
          <pc:docMk/>
          <pc:sldMk cId="3785221375" sldId="28400"/>
        </pc:sldMkLst>
        <pc:spChg chg="mod">
          <ac:chgData name="Jim McGowan" userId="7cd36c50-75f2-4725-a6b3-0fe31ea99fa6" providerId="ADAL" clId="{449CE0BA-7942-4027-A788-A2C5851605C8}" dt="2026-02-06T19:10:04.929" v="260" actId="108"/>
          <ac:spMkLst>
            <pc:docMk/>
            <pc:sldMk cId="3785221375" sldId="28400"/>
            <ac:spMk id="161795" creationId="{66B96A5C-6B3C-B1FC-15EC-6506BE409E46}"/>
          </ac:spMkLst>
        </pc:spChg>
      </pc:sldChg>
      <pc:sldChg chg="modSp add mod">
        <pc:chgData name="Jim McGowan" userId="7cd36c50-75f2-4725-a6b3-0fe31ea99fa6" providerId="ADAL" clId="{449CE0BA-7942-4027-A788-A2C5851605C8}" dt="2026-02-06T19:10:07.947" v="261" actId="108"/>
        <pc:sldMkLst>
          <pc:docMk/>
          <pc:sldMk cId="3149218473" sldId="28401"/>
        </pc:sldMkLst>
        <pc:spChg chg="mod">
          <ac:chgData name="Jim McGowan" userId="7cd36c50-75f2-4725-a6b3-0fe31ea99fa6" providerId="ADAL" clId="{449CE0BA-7942-4027-A788-A2C5851605C8}" dt="2026-02-06T19:10:07.947" v="261" actId="108"/>
          <ac:spMkLst>
            <pc:docMk/>
            <pc:sldMk cId="3149218473" sldId="28401"/>
            <ac:spMk id="161795" creationId="{B72164C9-7C25-1C1B-5B0F-B2822DF85EE9}"/>
          </ac:spMkLst>
        </pc:spChg>
      </pc:sldChg>
      <pc:sldChg chg="modSp add mod">
        <pc:chgData name="Jim McGowan" userId="7cd36c50-75f2-4725-a6b3-0fe31ea99fa6" providerId="ADAL" clId="{449CE0BA-7942-4027-A788-A2C5851605C8}" dt="2026-02-06T19:10:11.430" v="262" actId="108"/>
        <pc:sldMkLst>
          <pc:docMk/>
          <pc:sldMk cId="3164699662" sldId="28402"/>
        </pc:sldMkLst>
        <pc:spChg chg="mod">
          <ac:chgData name="Jim McGowan" userId="7cd36c50-75f2-4725-a6b3-0fe31ea99fa6" providerId="ADAL" clId="{449CE0BA-7942-4027-A788-A2C5851605C8}" dt="2026-02-06T19:10:11.430" v="262" actId="108"/>
          <ac:spMkLst>
            <pc:docMk/>
            <pc:sldMk cId="3164699662" sldId="28402"/>
            <ac:spMk id="161795" creationId="{141E76E4-8D6F-C8F2-C11B-39645E275871}"/>
          </ac:spMkLst>
        </pc:spChg>
      </pc:sldChg>
      <pc:sldChg chg="modSp add mod">
        <pc:chgData name="Jim McGowan" userId="7cd36c50-75f2-4725-a6b3-0fe31ea99fa6" providerId="ADAL" clId="{449CE0BA-7942-4027-A788-A2C5851605C8}" dt="2026-02-06T19:10:15.071" v="263" actId="108"/>
        <pc:sldMkLst>
          <pc:docMk/>
          <pc:sldMk cId="2496187740" sldId="28403"/>
        </pc:sldMkLst>
        <pc:spChg chg="mod">
          <ac:chgData name="Jim McGowan" userId="7cd36c50-75f2-4725-a6b3-0fe31ea99fa6" providerId="ADAL" clId="{449CE0BA-7942-4027-A788-A2C5851605C8}" dt="2026-02-06T19:10:15.071" v="263" actId="108"/>
          <ac:spMkLst>
            <pc:docMk/>
            <pc:sldMk cId="2496187740" sldId="28403"/>
            <ac:spMk id="161795" creationId="{128243EA-50A6-E72B-1C4C-43AA036C3F56}"/>
          </ac:spMkLst>
        </pc:spChg>
      </pc:sldChg>
      <pc:sldChg chg="modSp add mod">
        <pc:chgData name="Jim McGowan" userId="7cd36c50-75f2-4725-a6b3-0fe31ea99fa6" providerId="ADAL" clId="{449CE0BA-7942-4027-A788-A2C5851605C8}" dt="2026-02-06T19:07:13.331" v="244" actId="108"/>
        <pc:sldMkLst>
          <pc:docMk/>
          <pc:sldMk cId="1272921011" sldId="28404"/>
        </pc:sldMkLst>
        <pc:spChg chg="mod">
          <ac:chgData name="Jim McGowan" userId="7cd36c50-75f2-4725-a6b3-0fe31ea99fa6" providerId="ADAL" clId="{449CE0BA-7942-4027-A788-A2C5851605C8}" dt="2026-02-06T19:07:13.331" v="244" actId="108"/>
          <ac:spMkLst>
            <pc:docMk/>
            <pc:sldMk cId="1272921011" sldId="28404"/>
            <ac:spMk id="161795" creationId="{BC4BC356-041B-DB2B-E537-8606349DBD59}"/>
          </ac:spMkLst>
        </pc:spChg>
      </pc:sldChg>
      <pc:sldChg chg="modSp add mod">
        <pc:chgData name="Jim McGowan" userId="7cd36c50-75f2-4725-a6b3-0fe31ea99fa6" providerId="ADAL" clId="{449CE0BA-7942-4027-A788-A2C5851605C8}" dt="2026-02-06T19:07:18.496" v="245" actId="108"/>
        <pc:sldMkLst>
          <pc:docMk/>
          <pc:sldMk cId="1444572400" sldId="28405"/>
        </pc:sldMkLst>
        <pc:spChg chg="mod">
          <ac:chgData name="Jim McGowan" userId="7cd36c50-75f2-4725-a6b3-0fe31ea99fa6" providerId="ADAL" clId="{449CE0BA-7942-4027-A788-A2C5851605C8}" dt="2026-02-06T19:07:18.496" v="245" actId="108"/>
          <ac:spMkLst>
            <pc:docMk/>
            <pc:sldMk cId="1444572400" sldId="28405"/>
            <ac:spMk id="161795" creationId="{26157037-5EE9-FB3A-FB11-10CF24713E89}"/>
          </ac:spMkLst>
        </pc:spChg>
      </pc:sldChg>
      <pc:sldChg chg="modSp add mod">
        <pc:chgData name="Jim McGowan" userId="7cd36c50-75f2-4725-a6b3-0fe31ea99fa6" providerId="ADAL" clId="{449CE0BA-7942-4027-A788-A2C5851605C8}" dt="2026-02-06T19:07:22.378" v="246" actId="108"/>
        <pc:sldMkLst>
          <pc:docMk/>
          <pc:sldMk cId="839501542" sldId="28406"/>
        </pc:sldMkLst>
        <pc:spChg chg="mod">
          <ac:chgData name="Jim McGowan" userId="7cd36c50-75f2-4725-a6b3-0fe31ea99fa6" providerId="ADAL" clId="{449CE0BA-7942-4027-A788-A2C5851605C8}" dt="2026-02-06T19:07:22.378" v="246" actId="108"/>
          <ac:spMkLst>
            <pc:docMk/>
            <pc:sldMk cId="839501542" sldId="28406"/>
            <ac:spMk id="161795" creationId="{9BB51DBF-77A4-0CE2-F473-E9062DAF36B9}"/>
          </ac:spMkLst>
        </pc:spChg>
      </pc:sldChg>
      <pc:sldChg chg="modSp add mod">
        <pc:chgData name="Jim McGowan" userId="7cd36c50-75f2-4725-a6b3-0fe31ea99fa6" providerId="ADAL" clId="{449CE0BA-7942-4027-A788-A2C5851605C8}" dt="2026-02-06T19:09:39.373" v="259" actId="1036"/>
        <pc:sldMkLst>
          <pc:docMk/>
          <pc:sldMk cId="290001464" sldId="28407"/>
        </pc:sldMkLst>
        <pc:spChg chg="mod">
          <ac:chgData name="Jim McGowan" userId="7cd36c50-75f2-4725-a6b3-0fe31ea99fa6" providerId="ADAL" clId="{449CE0BA-7942-4027-A788-A2C5851605C8}" dt="2026-02-06T19:09:39.373" v="259" actId="1036"/>
          <ac:spMkLst>
            <pc:docMk/>
            <pc:sldMk cId="290001464" sldId="28407"/>
            <ac:spMk id="4" creationId="{2F3FE044-2E92-02EF-5DF9-63B9430058DD}"/>
          </ac:spMkLst>
        </pc:spChg>
        <pc:spChg chg="mod">
          <ac:chgData name="Jim McGowan" userId="7cd36c50-75f2-4725-a6b3-0fe31ea99fa6" providerId="ADAL" clId="{449CE0BA-7942-4027-A788-A2C5851605C8}" dt="2026-02-06T19:08:18.407" v="251" actId="108"/>
          <ac:spMkLst>
            <pc:docMk/>
            <pc:sldMk cId="290001464" sldId="28407"/>
            <ac:spMk id="161795" creationId="{ABEEFE59-3367-5AC3-077D-B41D9E1371A3}"/>
          </ac:spMkLst>
        </pc:spChg>
      </pc:sldChg>
      <pc:sldChg chg="modSp add mod">
        <pc:chgData name="Jim McGowan" userId="7cd36c50-75f2-4725-a6b3-0fe31ea99fa6" providerId="ADAL" clId="{449CE0BA-7942-4027-A788-A2C5851605C8}" dt="2026-02-06T19:10:38.413" v="265" actId="1036"/>
        <pc:sldMkLst>
          <pc:docMk/>
          <pc:sldMk cId="3552345294" sldId="28408"/>
        </pc:sldMkLst>
        <pc:spChg chg="mod">
          <ac:chgData name="Jim McGowan" userId="7cd36c50-75f2-4725-a6b3-0fe31ea99fa6" providerId="ADAL" clId="{449CE0BA-7942-4027-A788-A2C5851605C8}" dt="2026-02-06T19:10:38.413" v="265" actId="1036"/>
          <ac:spMkLst>
            <pc:docMk/>
            <pc:sldMk cId="3552345294" sldId="28408"/>
            <ac:spMk id="4" creationId="{79535FDC-A8FE-D24F-89D6-43BC760C7E77}"/>
          </ac:spMkLst>
        </pc:spChg>
        <pc:spChg chg="mod">
          <ac:chgData name="Jim McGowan" userId="7cd36c50-75f2-4725-a6b3-0fe31ea99fa6" providerId="ADAL" clId="{449CE0BA-7942-4027-A788-A2C5851605C8}" dt="2026-02-06T19:08:55.110" v="257" actId="207"/>
          <ac:spMkLst>
            <pc:docMk/>
            <pc:sldMk cId="3552345294" sldId="28408"/>
            <ac:spMk id="161795" creationId="{A2D9946B-5BC5-3CDC-8569-D61D83C71FC2}"/>
          </ac:spMkLst>
        </pc:spChg>
      </pc:sldChg>
      <pc:sldChg chg="modSp add mod">
        <pc:chgData name="Jim McGowan" userId="7cd36c50-75f2-4725-a6b3-0fe31ea99fa6" providerId="ADAL" clId="{449CE0BA-7942-4027-A788-A2C5851605C8}" dt="2026-02-06T19:40:56.440" v="445" actId="14100"/>
        <pc:sldMkLst>
          <pc:docMk/>
          <pc:sldMk cId="3681779978" sldId="28409"/>
        </pc:sldMkLst>
        <pc:spChg chg="mod">
          <ac:chgData name="Jim McGowan" userId="7cd36c50-75f2-4725-a6b3-0fe31ea99fa6" providerId="ADAL" clId="{449CE0BA-7942-4027-A788-A2C5851605C8}" dt="2026-02-06T19:40:56.440" v="445" actId="14100"/>
          <ac:spMkLst>
            <pc:docMk/>
            <pc:sldMk cId="3681779978" sldId="28409"/>
            <ac:spMk id="161795" creationId="{FD384F38-1E52-5CF1-319D-C552288475CA}"/>
          </ac:spMkLst>
        </pc:spChg>
      </pc:sldChg>
      <pc:sldChg chg="modSp add mod">
        <pc:chgData name="Jim McGowan" userId="7cd36c50-75f2-4725-a6b3-0fe31ea99fa6" providerId="ADAL" clId="{449CE0BA-7942-4027-A788-A2C5851605C8}" dt="2026-02-06T19:41:07.366" v="446" actId="14100"/>
        <pc:sldMkLst>
          <pc:docMk/>
          <pc:sldMk cId="2324263877" sldId="28410"/>
        </pc:sldMkLst>
        <pc:spChg chg="mod">
          <ac:chgData name="Jim McGowan" userId="7cd36c50-75f2-4725-a6b3-0fe31ea99fa6" providerId="ADAL" clId="{449CE0BA-7942-4027-A788-A2C5851605C8}" dt="2026-02-06T19:41:07.366" v="446" actId="14100"/>
          <ac:spMkLst>
            <pc:docMk/>
            <pc:sldMk cId="2324263877" sldId="28410"/>
            <ac:spMk id="161795" creationId="{3FFB1F0E-391D-466E-654F-F753D0142785}"/>
          </ac:spMkLst>
        </pc:spChg>
      </pc:sldChg>
      <pc:sldChg chg="modSp add mod">
        <pc:chgData name="Jim McGowan" userId="7cd36c50-75f2-4725-a6b3-0fe31ea99fa6" providerId="ADAL" clId="{449CE0BA-7942-4027-A788-A2C5851605C8}" dt="2026-02-06T19:15:39.694" v="297" actId="108"/>
        <pc:sldMkLst>
          <pc:docMk/>
          <pc:sldMk cId="1196092209" sldId="28411"/>
        </pc:sldMkLst>
        <pc:spChg chg="mod">
          <ac:chgData name="Jim McGowan" userId="7cd36c50-75f2-4725-a6b3-0fe31ea99fa6" providerId="ADAL" clId="{449CE0BA-7942-4027-A788-A2C5851605C8}" dt="2026-02-06T19:15:39.694" v="297" actId="108"/>
          <ac:spMkLst>
            <pc:docMk/>
            <pc:sldMk cId="1196092209" sldId="28411"/>
            <ac:spMk id="161795" creationId="{7B137F79-779F-7497-2C3C-5730162F5D78}"/>
          </ac:spMkLst>
        </pc:spChg>
      </pc:sldChg>
      <pc:sldChg chg="modSp add mod">
        <pc:chgData name="Jim McGowan" userId="7cd36c50-75f2-4725-a6b3-0fe31ea99fa6" providerId="ADAL" clId="{449CE0BA-7942-4027-A788-A2C5851605C8}" dt="2026-02-06T19:15:56.089" v="300" actId="108"/>
        <pc:sldMkLst>
          <pc:docMk/>
          <pc:sldMk cId="3460058427" sldId="28412"/>
        </pc:sldMkLst>
        <pc:spChg chg="mod">
          <ac:chgData name="Jim McGowan" userId="7cd36c50-75f2-4725-a6b3-0fe31ea99fa6" providerId="ADAL" clId="{449CE0BA-7942-4027-A788-A2C5851605C8}" dt="2026-02-06T19:15:56.089" v="300" actId="108"/>
          <ac:spMkLst>
            <pc:docMk/>
            <pc:sldMk cId="3460058427" sldId="28412"/>
            <ac:spMk id="161795" creationId="{08FC3CDB-6616-AEFF-5AAA-5E7B71D1A8A6}"/>
          </ac:spMkLst>
        </pc:spChg>
      </pc:sldChg>
      <pc:sldChg chg="modSp add mod">
        <pc:chgData name="Jim McGowan" userId="7cd36c50-75f2-4725-a6b3-0fe31ea99fa6" providerId="ADAL" clId="{449CE0BA-7942-4027-A788-A2C5851605C8}" dt="2026-02-06T19:41:43.380" v="448" actId="14100"/>
        <pc:sldMkLst>
          <pc:docMk/>
          <pc:sldMk cId="282873772" sldId="28414"/>
        </pc:sldMkLst>
        <pc:spChg chg="mod">
          <ac:chgData name="Jim McGowan" userId="7cd36c50-75f2-4725-a6b3-0fe31ea99fa6" providerId="ADAL" clId="{449CE0BA-7942-4027-A788-A2C5851605C8}" dt="2026-02-06T19:41:43.380" v="448" actId="14100"/>
          <ac:spMkLst>
            <pc:docMk/>
            <pc:sldMk cId="282873772" sldId="28414"/>
            <ac:spMk id="161795" creationId="{350AE5EC-2655-5009-22CB-A40C6125BAE5}"/>
          </ac:spMkLst>
        </pc:spChg>
      </pc:sldChg>
      <pc:sldChg chg="modSp add mod">
        <pc:chgData name="Jim McGowan" userId="7cd36c50-75f2-4725-a6b3-0fe31ea99fa6" providerId="ADAL" clId="{449CE0BA-7942-4027-A788-A2C5851605C8}" dt="2026-02-06T19:41:52.168" v="449" actId="14100"/>
        <pc:sldMkLst>
          <pc:docMk/>
          <pc:sldMk cId="2818948654" sldId="28415"/>
        </pc:sldMkLst>
        <pc:spChg chg="mod">
          <ac:chgData name="Jim McGowan" userId="7cd36c50-75f2-4725-a6b3-0fe31ea99fa6" providerId="ADAL" clId="{449CE0BA-7942-4027-A788-A2C5851605C8}" dt="2026-02-06T19:41:52.168" v="449" actId="14100"/>
          <ac:spMkLst>
            <pc:docMk/>
            <pc:sldMk cId="2818948654" sldId="28415"/>
            <ac:spMk id="161795" creationId="{2F3A456A-1CC2-161A-78E3-8D3E268921DE}"/>
          </ac:spMkLst>
        </pc:spChg>
      </pc:sldChg>
      <pc:sldChg chg="modSp add mod">
        <pc:chgData name="Jim McGowan" userId="7cd36c50-75f2-4725-a6b3-0fe31ea99fa6" providerId="ADAL" clId="{449CE0BA-7942-4027-A788-A2C5851605C8}" dt="2026-02-06T19:42:10.450" v="451" actId="14100"/>
        <pc:sldMkLst>
          <pc:docMk/>
          <pc:sldMk cId="2510513439" sldId="28417"/>
        </pc:sldMkLst>
        <pc:spChg chg="mod">
          <ac:chgData name="Jim McGowan" userId="7cd36c50-75f2-4725-a6b3-0fe31ea99fa6" providerId="ADAL" clId="{449CE0BA-7942-4027-A788-A2C5851605C8}" dt="2026-02-06T19:42:10.450" v="451" actId="14100"/>
          <ac:spMkLst>
            <pc:docMk/>
            <pc:sldMk cId="2510513439" sldId="28417"/>
            <ac:spMk id="161795" creationId="{8BB67518-8C95-06FE-DF54-6A4FB3B93545}"/>
          </ac:spMkLst>
        </pc:spChg>
      </pc:sldChg>
      <pc:sldChg chg="modSp add mod">
        <pc:chgData name="Jim McGowan" userId="7cd36c50-75f2-4725-a6b3-0fe31ea99fa6" providerId="ADAL" clId="{449CE0BA-7942-4027-A788-A2C5851605C8}" dt="2026-02-06T19:42:18.488" v="452" actId="14100"/>
        <pc:sldMkLst>
          <pc:docMk/>
          <pc:sldMk cId="2374667739" sldId="28418"/>
        </pc:sldMkLst>
        <pc:spChg chg="mod">
          <ac:chgData name="Jim McGowan" userId="7cd36c50-75f2-4725-a6b3-0fe31ea99fa6" providerId="ADAL" clId="{449CE0BA-7942-4027-A788-A2C5851605C8}" dt="2026-02-06T19:42:18.488" v="452" actId="14100"/>
          <ac:spMkLst>
            <pc:docMk/>
            <pc:sldMk cId="2374667739" sldId="28418"/>
            <ac:spMk id="161795" creationId="{241C4D5A-D13F-3F0F-D819-D25998A48FB2}"/>
          </ac:spMkLst>
        </pc:spChg>
      </pc:sldChg>
      <pc:sldChg chg="modSp add mod">
        <pc:chgData name="Jim McGowan" userId="7cd36c50-75f2-4725-a6b3-0fe31ea99fa6" providerId="ADAL" clId="{449CE0BA-7942-4027-A788-A2C5851605C8}" dt="2026-02-06T19:42:28.752" v="453" actId="14100"/>
        <pc:sldMkLst>
          <pc:docMk/>
          <pc:sldMk cId="2705122265" sldId="28420"/>
        </pc:sldMkLst>
        <pc:spChg chg="mod">
          <ac:chgData name="Jim McGowan" userId="7cd36c50-75f2-4725-a6b3-0fe31ea99fa6" providerId="ADAL" clId="{449CE0BA-7942-4027-A788-A2C5851605C8}" dt="2026-02-06T19:42:28.752" v="453" actId="14100"/>
          <ac:spMkLst>
            <pc:docMk/>
            <pc:sldMk cId="2705122265" sldId="28420"/>
            <ac:spMk id="161795" creationId="{7DF01323-CD28-12F9-6242-72F28A55E304}"/>
          </ac:spMkLst>
        </pc:spChg>
      </pc:sldChg>
      <pc:sldChg chg="modSp add mod">
        <pc:chgData name="Jim McGowan" userId="7cd36c50-75f2-4725-a6b3-0fe31ea99fa6" providerId="ADAL" clId="{449CE0BA-7942-4027-A788-A2C5851605C8}" dt="2026-02-06T19:43:11.965" v="454" actId="1035"/>
        <pc:sldMkLst>
          <pc:docMk/>
          <pc:sldMk cId="3035344412" sldId="28421"/>
        </pc:sldMkLst>
        <pc:spChg chg="mod">
          <ac:chgData name="Jim McGowan" userId="7cd36c50-75f2-4725-a6b3-0fe31ea99fa6" providerId="ADAL" clId="{449CE0BA-7942-4027-A788-A2C5851605C8}" dt="2026-02-06T19:43:11.965" v="454" actId="1035"/>
          <ac:spMkLst>
            <pc:docMk/>
            <pc:sldMk cId="3035344412" sldId="28421"/>
            <ac:spMk id="161795" creationId="{FBF01AB6-CE71-8871-480D-9947AF431176}"/>
          </ac:spMkLst>
        </pc:spChg>
      </pc:sldChg>
      <pc:sldChg chg="modSp add mod">
        <pc:chgData name="Jim McGowan" userId="7cd36c50-75f2-4725-a6b3-0fe31ea99fa6" providerId="ADAL" clId="{449CE0BA-7942-4027-A788-A2C5851605C8}" dt="2026-02-06T19:43:16.629" v="455" actId="1035"/>
        <pc:sldMkLst>
          <pc:docMk/>
          <pc:sldMk cId="1250623058" sldId="28422"/>
        </pc:sldMkLst>
        <pc:spChg chg="mod">
          <ac:chgData name="Jim McGowan" userId="7cd36c50-75f2-4725-a6b3-0fe31ea99fa6" providerId="ADAL" clId="{449CE0BA-7942-4027-A788-A2C5851605C8}" dt="2026-02-06T19:43:16.629" v="455" actId="1035"/>
          <ac:spMkLst>
            <pc:docMk/>
            <pc:sldMk cId="1250623058" sldId="28422"/>
            <ac:spMk id="161795" creationId="{4D8C1F31-2DDC-A531-1290-2F09DCAC4AFC}"/>
          </ac:spMkLst>
        </pc:spChg>
      </pc:sldChg>
      <pc:sldChg chg="modSp add mod">
        <pc:chgData name="Jim McGowan" userId="7cd36c50-75f2-4725-a6b3-0fe31ea99fa6" providerId="ADAL" clId="{449CE0BA-7942-4027-A788-A2C5851605C8}" dt="2026-02-06T19:43:21.364" v="456" actId="1035"/>
        <pc:sldMkLst>
          <pc:docMk/>
          <pc:sldMk cId="3916361502" sldId="28423"/>
        </pc:sldMkLst>
        <pc:spChg chg="mod">
          <ac:chgData name="Jim McGowan" userId="7cd36c50-75f2-4725-a6b3-0fe31ea99fa6" providerId="ADAL" clId="{449CE0BA-7942-4027-A788-A2C5851605C8}" dt="2026-02-06T19:43:21.364" v="456" actId="1035"/>
          <ac:spMkLst>
            <pc:docMk/>
            <pc:sldMk cId="3916361502" sldId="28423"/>
            <ac:spMk id="161795" creationId="{565D3810-7E97-FB8D-130E-ED0D6DA6306D}"/>
          </ac:spMkLst>
        </pc:spChg>
      </pc:sldChg>
      <pc:sldChg chg="modSp add mod">
        <pc:chgData name="Jim McGowan" userId="7cd36c50-75f2-4725-a6b3-0fe31ea99fa6" providerId="ADAL" clId="{449CE0BA-7942-4027-A788-A2C5851605C8}" dt="2026-02-06T19:43:25.563" v="457" actId="1035"/>
        <pc:sldMkLst>
          <pc:docMk/>
          <pc:sldMk cId="786155128" sldId="28424"/>
        </pc:sldMkLst>
        <pc:spChg chg="mod">
          <ac:chgData name="Jim McGowan" userId="7cd36c50-75f2-4725-a6b3-0fe31ea99fa6" providerId="ADAL" clId="{449CE0BA-7942-4027-A788-A2C5851605C8}" dt="2026-02-06T19:43:25.563" v="457" actId="1035"/>
          <ac:spMkLst>
            <pc:docMk/>
            <pc:sldMk cId="786155128" sldId="28424"/>
            <ac:spMk id="161795" creationId="{2EF2535F-A16D-7F56-5D9B-1B465DF2FCBA}"/>
          </ac:spMkLst>
        </pc:spChg>
      </pc:sldChg>
      <pc:sldChg chg="modSp add mod">
        <pc:chgData name="Jim McGowan" userId="7cd36c50-75f2-4725-a6b3-0fe31ea99fa6" providerId="ADAL" clId="{449CE0BA-7942-4027-A788-A2C5851605C8}" dt="2026-02-06T19:31:26.389" v="388" actId="1035"/>
        <pc:sldMkLst>
          <pc:docMk/>
          <pc:sldMk cId="1798717173" sldId="28425"/>
        </pc:sldMkLst>
        <pc:spChg chg="mod">
          <ac:chgData name="Jim McGowan" userId="7cd36c50-75f2-4725-a6b3-0fe31ea99fa6" providerId="ADAL" clId="{449CE0BA-7942-4027-A788-A2C5851605C8}" dt="2026-02-06T19:31:26.389" v="388" actId="1035"/>
          <ac:spMkLst>
            <pc:docMk/>
            <pc:sldMk cId="1798717173" sldId="28425"/>
            <ac:spMk id="161795" creationId="{53209CC6-73DF-8214-9235-CC7E99B330FF}"/>
          </ac:spMkLst>
        </pc:spChg>
      </pc:sldChg>
      <pc:sldChg chg="modSp add mod">
        <pc:chgData name="Jim McGowan" userId="7cd36c50-75f2-4725-a6b3-0fe31ea99fa6" providerId="ADAL" clId="{449CE0BA-7942-4027-A788-A2C5851605C8}" dt="2026-02-06T19:32:26.012" v="398" actId="108"/>
        <pc:sldMkLst>
          <pc:docMk/>
          <pc:sldMk cId="1515939333" sldId="28426"/>
        </pc:sldMkLst>
        <pc:spChg chg="mod">
          <ac:chgData name="Jim McGowan" userId="7cd36c50-75f2-4725-a6b3-0fe31ea99fa6" providerId="ADAL" clId="{449CE0BA-7942-4027-A788-A2C5851605C8}" dt="2026-02-06T19:32:26.012" v="398" actId="108"/>
          <ac:spMkLst>
            <pc:docMk/>
            <pc:sldMk cId="1515939333" sldId="28426"/>
            <ac:spMk id="161795" creationId="{79E51149-24B8-3C39-428C-5F9872100399}"/>
          </ac:spMkLst>
        </pc:spChg>
      </pc:sldChg>
      <pc:sldChg chg="modSp add mod">
        <pc:chgData name="Jim McGowan" userId="7cd36c50-75f2-4725-a6b3-0fe31ea99fa6" providerId="ADAL" clId="{449CE0BA-7942-4027-A788-A2C5851605C8}" dt="2026-02-06T19:33:38.571" v="404" actId="108"/>
        <pc:sldMkLst>
          <pc:docMk/>
          <pc:sldMk cId="1455419166" sldId="28427"/>
        </pc:sldMkLst>
        <pc:spChg chg="mod">
          <ac:chgData name="Jim McGowan" userId="7cd36c50-75f2-4725-a6b3-0fe31ea99fa6" providerId="ADAL" clId="{449CE0BA-7942-4027-A788-A2C5851605C8}" dt="2026-02-06T19:33:38.571" v="404" actId="108"/>
          <ac:spMkLst>
            <pc:docMk/>
            <pc:sldMk cId="1455419166" sldId="28427"/>
            <ac:spMk id="161795" creationId="{384F9E92-18B8-13B5-AB7C-6AFC6926D1D0}"/>
          </ac:spMkLst>
        </pc:spChg>
      </pc:sldChg>
      <pc:sldChg chg="modSp add mod">
        <pc:chgData name="Jim McGowan" userId="7cd36c50-75f2-4725-a6b3-0fe31ea99fa6" providerId="ADAL" clId="{449CE0BA-7942-4027-A788-A2C5851605C8}" dt="2026-02-06T19:33:41.759" v="405" actId="108"/>
        <pc:sldMkLst>
          <pc:docMk/>
          <pc:sldMk cId="2716285798" sldId="28428"/>
        </pc:sldMkLst>
        <pc:spChg chg="mod">
          <ac:chgData name="Jim McGowan" userId="7cd36c50-75f2-4725-a6b3-0fe31ea99fa6" providerId="ADAL" clId="{449CE0BA-7942-4027-A788-A2C5851605C8}" dt="2026-02-06T19:33:41.759" v="405" actId="108"/>
          <ac:spMkLst>
            <pc:docMk/>
            <pc:sldMk cId="2716285798" sldId="28428"/>
            <ac:spMk id="161795" creationId="{D4D501C4-AD2E-75FC-F58E-8D088C4C1384}"/>
          </ac:spMkLst>
        </pc:spChg>
      </pc:sldChg>
      <pc:sldChg chg="modSp add mod">
        <pc:chgData name="Jim McGowan" userId="7cd36c50-75f2-4725-a6b3-0fe31ea99fa6" providerId="ADAL" clId="{449CE0BA-7942-4027-A788-A2C5851605C8}" dt="2026-02-06T19:34:23.614" v="409" actId="108"/>
        <pc:sldMkLst>
          <pc:docMk/>
          <pc:sldMk cId="1018338484" sldId="28429"/>
        </pc:sldMkLst>
        <pc:spChg chg="mod">
          <ac:chgData name="Jim McGowan" userId="7cd36c50-75f2-4725-a6b3-0fe31ea99fa6" providerId="ADAL" clId="{449CE0BA-7942-4027-A788-A2C5851605C8}" dt="2026-02-06T19:34:23.614" v="409" actId="108"/>
          <ac:spMkLst>
            <pc:docMk/>
            <pc:sldMk cId="1018338484" sldId="28429"/>
            <ac:spMk id="161795" creationId="{8E860FD6-133C-7863-1C5C-7290784D6D2D}"/>
          </ac:spMkLst>
        </pc:spChg>
      </pc:sldChg>
      <pc:sldChg chg="modSp add mod">
        <pc:chgData name="Jim McGowan" userId="7cd36c50-75f2-4725-a6b3-0fe31ea99fa6" providerId="ADAL" clId="{449CE0BA-7942-4027-A788-A2C5851605C8}" dt="2026-02-06T19:34:40.996" v="412" actId="108"/>
        <pc:sldMkLst>
          <pc:docMk/>
          <pc:sldMk cId="2045182662" sldId="28430"/>
        </pc:sldMkLst>
        <pc:spChg chg="mod">
          <ac:chgData name="Jim McGowan" userId="7cd36c50-75f2-4725-a6b3-0fe31ea99fa6" providerId="ADAL" clId="{449CE0BA-7942-4027-A788-A2C5851605C8}" dt="2026-02-06T19:34:40.996" v="412" actId="108"/>
          <ac:spMkLst>
            <pc:docMk/>
            <pc:sldMk cId="2045182662" sldId="28430"/>
            <ac:spMk id="161795" creationId="{B5D9ABFC-F678-D7C9-195B-43DA8FBCA0B9}"/>
          </ac:spMkLst>
        </pc:spChg>
      </pc:sldChg>
      <pc:sldChg chg="modSp add mod ord">
        <pc:chgData name="Jim McGowan" userId="7cd36c50-75f2-4725-a6b3-0fe31ea99fa6" providerId="ADAL" clId="{449CE0BA-7942-4027-A788-A2C5851605C8}" dt="2026-02-17T14:47:45.191" v="726"/>
        <pc:sldMkLst>
          <pc:docMk/>
          <pc:sldMk cId="258297730" sldId="28431"/>
        </pc:sldMkLst>
        <pc:spChg chg="mod">
          <ac:chgData name="Jim McGowan" userId="7cd36c50-75f2-4725-a6b3-0fe31ea99fa6" providerId="ADAL" clId="{449CE0BA-7942-4027-A788-A2C5851605C8}" dt="2026-02-06T19:35:40.244" v="419" actId="108"/>
          <ac:spMkLst>
            <pc:docMk/>
            <pc:sldMk cId="258297730" sldId="28431"/>
            <ac:spMk id="161795" creationId="{4323C8EA-4B7B-770C-ED7A-A1DF7C97389B}"/>
          </ac:spMkLst>
        </pc:spChg>
      </pc:sldChg>
      <pc:sldChg chg="modSp add mod">
        <pc:chgData name="Jim McGowan" userId="7cd36c50-75f2-4725-a6b3-0fe31ea99fa6" providerId="ADAL" clId="{449CE0BA-7942-4027-A788-A2C5851605C8}" dt="2026-02-06T19:35:43.846" v="420" actId="108"/>
        <pc:sldMkLst>
          <pc:docMk/>
          <pc:sldMk cId="1034226837" sldId="28432"/>
        </pc:sldMkLst>
        <pc:spChg chg="mod">
          <ac:chgData name="Jim McGowan" userId="7cd36c50-75f2-4725-a6b3-0fe31ea99fa6" providerId="ADAL" clId="{449CE0BA-7942-4027-A788-A2C5851605C8}" dt="2026-02-06T19:35:43.846" v="420" actId="108"/>
          <ac:spMkLst>
            <pc:docMk/>
            <pc:sldMk cId="1034226837" sldId="28432"/>
            <ac:spMk id="161795" creationId="{59CC645E-B6C9-B67F-30A8-D6AD580176F2}"/>
          </ac:spMkLst>
        </pc:spChg>
      </pc:sldChg>
      <pc:sldChg chg="modSp add mod">
        <pc:chgData name="Jim McGowan" userId="7cd36c50-75f2-4725-a6b3-0fe31ea99fa6" providerId="ADAL" clId="{449CE0BA-7942-4027-A788-A2C5851605C8}" dt="2026-02-06T19:36:14.398" v="424" actId="108"/>
        <pc:sldMkLst>
          <pc:docMk/>
          <pc:sldMk cId="2781207031" sldId="28433"/>
        </pc:sldMkLst>
        <pc:spChg chg="mod">
          <ac:chgData name="Jim McGowan" userId="7cd36c50-75f2-4725-a6b3-0fe31ea99fa6" providerId="ADAL" clId="{449CE0BA-7942-4027-A788-A2C5851605C8}" dt="2026-02-06T19:36:14.398" v="424" actId="108"/>
          <ac:spMkLst>
            <pc:docMk/>
            <pc:sldMk cId="2781207031" sldId="28433"/>
            <ac:spMk id="161795" creationId="{3C0B3EEC-1A47-9610-CBA8-2D7566D1ED19}"/>
          </ac:spMkLst>
        </pc:spChg>
      </pc:sldChg>
      <pc:sldChg chg="modSp add mod">
        <pc:chgData name="Jim McGowan" userId="7cd36c50-75f2-4725-a6b3-0fe31ea99fa6" providerId="ADAL" clId="{449CE0BA-7942-4027-A788-A2C5851605C8}" dt="2026-02-17T14:27:28.565" v="646" actId="12789"/>
        <pc:sldMkLst>
          <pc:docMk/>
          <pc:sldMk cId="1122929077" sldId="28455"/>
        </pc:sldMkLst>
        <pc:picChg chg="mod">
          <ac:chgData name="Jim McGowan" userId="7cd36c50-75f2-4725-a6b3-0fe31ea99fa6" providerId="ADAL" clId="{449CE0BA-7942-4027-A788-A2C5851605C8}" dt="2026-02-17T14:27:28.565" v="646" actId="12789"/>
          <ac:picMkLst>
            <pc:docMk/>
            <pc:sldMk cId="1122929077" sldId="28455"/>
            <ac:picMk id="6" creationId="{51BABA01-8390-CD0F-D3A5-D3896DEFA9B7}"/>
          </ac:picMkLst>
        </pc:picChg>
      </pc:sldChg>
      <pc:sldChg chg="addSp delSp modSp add mod">
        <pc:chgData name="Jim McGowan" userId="7cd36c50-75f2-4725-a6b3-0fe31ea99fa6" providerId="ADAL" clId="{449CE0BA-7942-4027-A788-A2C5851605C8}" dt="2026-02-17T14:25:38.424" v="640" actId="1036"/>
        <pc:sldMkLst>
          <pc:docMk/>
          <pc:sldMk cId="2872941717" sldId="28458"/>
        </pc:sldMkLst>
        <pc:spChg chg="mod">
          <ac:chgData name="Jim McGowan" userId="7cd36c50-75f2-4725-a6b3-0fe31ea99fa6" providerId="ADAL" clId="{449CE0BA-7942-4027-A788-A2C5851605C8}" dt="2026-02-17T14:25:38.424" v="640" actId="1036"/>
          <ac:spMkLst>
            <pc:docMk/>
            <pc:sldMk cId="2872941717" sldId="28458"/>
            <ac:spMk id="6" creationId="{FF9BA11E-28E2-4B3A-A673-6773D66734D0}"/>
          </ac:spMkLst>
        </pc:spChg>
        <pc:picChg chg="add mod">
          <ac:chgData name="Jim McGowan" userId="7cd36c50-75f2-4725-a6b3-0fe31ea99fa6" providerId="ADAL" clId="{449CE0BA-7942-4027-A788-A2C5851605C8}" dt="2026-02-17T14:22:22.439" v="637"/>
          <ac:picMkLst>
            <pc:docMk/>
            <pc:sldMk cId="2872941717" sldId="28458"/>
            <ac:picMk id="3" creationId="{2726ADB0-0A5B-3296-550C-A37B20FD8145}"/>
          </ac:picMkLst>
        </pc:picChg>
        <pc:picChg chg="add mod">
          <ac:chgData name="Jim McGowan" userId="7cd36c50-75f2-4725-a6b3-0fe31ea99fa6" providerId="ADAL" clId="{449CE0BA-7942-4027-A788-A2C5851605C8}" dt="2026-02-17T14:22:22.439" v="637"/>
          <ac:picMkLst>
            <pc:docMk/>
            <pc:sldMk cId="2872941717" sldId="28458"/>
            <ac:picMk id="9" creationId="{E99B8DBC-A37E-BF2C-230D-858E07A6694F}"/>
          </ac:picMkLst>
        </pc:picChg>
      </pc:sldChg>
      <pc:sldChg chg="add">
        <pc:chgData name="Jim McGowan" userId="7cd36c50-75f2-4725-a6b3-0fe31ea99fa6" providerId="ADAL" clId="{449CE0BA-7942-4027-A788-A2C5851605C8}" dt="2026-02-17T14:42:29.074" v="705"/>
        <pc:sldMkLst>
          <pc:docMk/>
          <pc:sldMk cId="3575747490" sldId="28478"/>
        </pc:sldMkLst>
      </pc:sldChg>
      <pc:sldChg chg="add">
        <pc:chgData name="Jim McGowan" userId="7cd36c50-75f2-4725-a6b3-0fe31ea99fa6" providerId="ADAL" clId="{449CE0BA-7942-4027-A788-A2C5851605C8}" dt="2026-02-17T14:26:19.394" v="641"/>
        <pc:sldMkLst>
          <pc:docMk/>
          <pc:sldMk cId="3694108125" sldId="28479"/>
        </pc:sldMkLst>
      </pc:sldChg>
      <pc:sldChg chg="modSp add">
        <pc:chgData name="Jim McGowan" userId="7cd36c50-75f2-4725-a6b3-0fe31ea99fa6" providerId="ADAL" clId="{449CE0BA-7942-4027-A788-A2C5851605C8}" dt="2026-02-17T14:29:00.031" v="653" actId="1036"/>
        <pc:sldMkLst>
          <pc:docMk/>
          <pc:sldMk cId="3413574283" sldId="28480"/>
        </pc:sldMkLst>
        <pc:spChg chg="mod">
          <ac:chgData name="Jim McGowan" userId="7cd36c50-75f2-4725-a6b3-0fe31ea99fa6" providerId="ADAL" clId="{449CE0BA-7942-4027-A788-A2C5851605C8}" dt="2026-02-17T14:29:00.031" v="653" actId="1036"/>
          <ac:spMkLst>
            <pc:docMk/>
            <pc:sldMk cId="3413574283" sldId="28480"/>
            <ac:spMk id="68611" creationId="{00000000-0000-0000-0000-000000000000}"/>
          </ac:spMkLst>
        </pc:spChg>
      </pc:sldChg>
      <pc:sldChg chg="modSp add">
        <pc:chgData name="Jim McGowan" userId="7cd36c50-75f2-4725-a6b3-0fe31ea99fa6" providerId="ADAL" clId="{449CE0BA-7942-4027-A788-A2C5851605C8}" dt="2026-02-17T14:29:09.567" v="654" actId="1036"/>
        <pc:sldMkLst>
          <pc:docMk/>
          <pc:sldMk cId="3878361640" sldId="28481"/>
        </pc:sldMkLst>
        <pc:spChg chg="mod">
          <ac:chgData name="Jim McGowan" userId="7cd36c50-75f2-4725-a6b3-0fe31ea99fa6" providerId="ADAL" clId="{449CE0BA-7942-4027-A788-A2C5851605C8}" dt="2026-02-17T14:29:09.567" v="654" actId="1036"/>
          <ac:spMkLst>
            <pc:docMk/>
            <pc:sldMk cId="3878361640" sldId="28481"/>
            <ac:spMk id="68611" creationId="{00000000-0000-0000-0000-000000000000}"/>
          </ac:spMkLst>
        </pc:spChg>
      </pc:sldChg>
      <pc:sldChg chg="modSp add mod ord">
        <pc:chgData name="Jim McGowan" userId="7cd36c50-75f2-4725-a6b3-0fe31ea99fa6" providerId="ADAL" clId="{449CE0BA-7942-4027-A788-A2C5851605C8}" dt="2026-02-17T14:33:12.476" v="672"/>
        <pc:sldMkLst>
          <pc:docMk/>
          <pc:sldMk cId="3313891998" sldId="28482"/>
        </pc:sldMkLst>
        <pc:spChg chg="mod">
          <ac:chgData name="Jim McGowan" userId="7cd36c50-75f2-4725-a6b3-0fe31ea99fa6" providerId="ADAL" clId="{449CE0BA-7942-4027-A788-A2C5851605C8}" dt="2026-02-17T14:31:11.588" v="663" actId="108"/>
          <ac:spMkLst>
            <pc:docMk/>
            <pc:sldMk cId="3313891998" sldId="28482"/>
            <ac:spMk id="161795" creationId="{4D5900FA-D2B0-5CB1-35E8-215F2E17CB6B}"/>
          </ac:spMkLst>
        </pc:spChg>
      </pc:sldChg>
      <pc:sldChg chg="modSp add mod">
        <pc:chgData name="Jim McGowan" userId="7cd36c50-75f2-4725-a6b3-0fe31ea99fa6" providerId="ADAL" clId="{449CE0BA-7942-4027-A788-A2C5851605C8}" dt="2026-02-17T14:32:37.710" v="670" actId="403"/>
        <pc:sldMkLst>
          <pc:docMk/>
          <pc:sldMk cId="1166807152" sldId="28483"/>
        </pc:sldMkLst>
        <pc:spChg chg="mod">
          <ac:chgData name="Jim McGowan" userId="7cd36c50-75f2-4725-a6b3-0fe31ea99fa6" providerId="ADAL" clId="{449CE0BA-7942-4027-A788-A2C5851605C8}" dt="2026-02-17T14:32:37.710" v="670" actId="403"/>
          <ac:spMkLst>
            <pc:docMk/>
            <pc:sldMk cId="1166807152" sldId="28483"/>
            <ac:spMk id="68611" creationId="{00000000-0000-0000-0000-000000000000}"/>
          </ac:spMkLst>
        </pc:spChg>
      </pc:sldChg>
      <pc:sldChg chg="add">
        <pc:chgData name="Jim McGowan" userId="7cd36c50-75f2-4725-a6b3-0fe31ea99fa6" providerId="ADAL" clId="{449CE0BA-7942-4027-A788-A2C5851605C8}" dt="2026-02-17T14:33:35.478" v="673"/>
        <pc:sldMkLst>
          <pc:docMk/>
          <pc:sldMk cId="1284837527" sldId="28484"/>
        </pc:sldMkLst>
      </pc:sldChg>
      <pc:sldChg chg="modSp add">
        <pc:chgData name="Jim McGowan" userId="7cd36c50-75f2-4725-a6b3-0fe31ea99fa6" providerId="ADAL" clId="{449CE0BA-7942-4027-A788-A2C5851605C8}" dt="2026-02-17T14:42:55.344" v="707" actId="12788"/>
        <pc:sldMkLst>
          <pc:docMk/>
          <pc:sldMk cId="3097973874" sldId="28485"/>
        </pc:sldMkLst>
        <pc:spChg chg="mod">
          <ac:chgData name="Jim McGowan" userId="7cd36c50-75f2-4725-a6b3-0fe31ea99fa6" providerId="ADAL" clId="{449CE0BA-7942-4027-A788-A2C5851605C8}" dt="2026-02-17T14:42:55.344" v="707" actId="12788"/>
          <ac:spMkLst>
            <pc:docMk/>
            <pc:sldMk cId="3097973874" sldId="28485"/>
            <ac:spMk id="68611" creationId="{00000000-0000-0000-0000-000000000000}"/>
          </ac:spMkLst>
        </pc:spChg>
      </pc:sldChg>
      <pc:sldChg chg="modSp add mod">
        <pc:chgData name="Jim McGowan" userId="7cd36c50-75f2-4725-a6b3-0fe31ea99fa6" providerId="ADAL" clId="{449CE0BA-7942-4027-A788-A2C5851605C8}" dt="2026-02-17T14:44:43.087" v="714" actId="1036"/>
        <pc:sldMkLst>
          <pc:docMk/>
          <pc:sldMk cId="775450878" sldId="28486"/>
        </pc:sldMkLst>
        <pc:spChg chg="mod">
          <ac:chgData name="Jim McGowan" userId="7cd36c50-75f2-4725-a6b3-0fe31ea99fa6" providerId="ADAL" clId="{449CE0BA-7942-4027-A788-A2C5851605C8}" dt="2026-02-17T14:44:43.087" v="714" actId="1036"/>
          <ac:spMkLst>
            <pc:docMk/>
            <pc:sldMk cId="775450878" sldId="28486"/>
            <ac:spMk id="68611" creationId="{00000000-0000-0000-0000-000000000000}"/>
          </ac:spMkLst>
        </pc:spChg>
      </pc:sldChg>
      <pc:sldChg chg="modSp add mod">
        <pc:chgData name="Jim McGowan" userId="7cd36c50-75f2-4725-a6b3-0fe31ea99fa6" providerId="ADAL" clId="{449CE0BA-7942-4027-A788-A2C5851605C8}" dt="2026-02-17T14:51:11.514" v="736" actId="1036"/>
        <pc:sldMkLst>
          <pc:docMk/>
          <pc:sldMk cId="1032360863" sldId="28487"/>
        </pc:sldMkLst>
        <pc:spChg chg="mod">
          <ac:chgData name="Jim McGowan" userId="7cd36c50-75f2-4725-a6b3-0fe31ea99fa6" providerId="ADAL" clId="{449CE0BA-7942-4027-A788-A2C5851605C8}" dt="2026-02-17T14:51:11.514" v="736" actId="1036"/>
          <ac:spMkLst>
            <pc:docMk/>
            <pc:sldMk cId="1032360863" sldId="28487"/>
            <ac:spMk id="68611" creationId="{00000000-0000-0000-0000-000000000000}"/>
          </ac:spMkLst>
        </pc:spChg>
      </pc:sldChg>
      <pc:sldChg chg="add">
        <pc:chgData name="Jim McGowan" userId="7cd36c50-75f2-4725-a6b3-0fe31ea99fa6" providerId="ADAL" clId="{449CE0BA-7942-4027-A788-A2C5851605C8}" dt="2026-02-17T14:52:30.403" v="737"/>
        <pc:sldMkLst>
          <pc:docMk/>
          <pc:sldMk cId="4241371276" sldId="28488"/>
        </pc:sldMkLst>
      </pc:sldChg>
      <pc:sldChg chg="modSp add mod">
        <pc:chgData name="Jim McGowan" userId="7cd36c50-75f2-4725-a6b3-0fe31ea99fa6" providerId="ADAL" clId="{449CE0BA-7942-4027-A788-A2C5851605C8}" dt="2026-02-17T14:55:02.919" v="745" actId="108"/>
        <pc:sldMkLst>
          <pc:docMk/>
          <pc:sldMk cId="1582389751" sldId="28489"/>
        </pc:sldMkLst>
        <pc:spChg chg="mod">
          <ac:chgData name="Jim McGowan" userId="7cd36c50-75f2-4725-a6b3-0fe31ea99fa6" providerId="ADAL" clId="{449CE0BA-7942-4027-A788-A2C5851605C8}" dt="2026-02-17T14:55:02.919" v="745" actId="108"/>
          <ac:spMkLst>
            <pc:docMk/>
            <pc:sldMk cId="1582389751" sldId="28489"/>
            <ac:spMk id="161795" creationId="{8A48C722-C6F2-F385-4513-86C754F5DC63}"/>
          </ac:spMkLst>
        </pc:spChg>
      </pc:sldChg>
    </pc:docChg>
  </pc:docChgLst>
  <pc:docChgLst>
    <pc:chgData name="Jim McGowan" userId="e2c7446dd3aca506" providerId="LiveId" clId="{9C25796A-7B39-4A71-8A01-5B1771AE4BD7}"/>
    <pc:docChg chg="modSld">
      <pc:chgData name="Jim McGowan" userId="e2c7446dd3aca506" providerId="LiveId" clId="{9C25796A-7B39-4A71-8A01-5B1771AE4BD7}" dt="2026-02-25T10:20:46.997" v="18" actId="1035"/>
      <pc:docMkLst>
        <pc:docMk/>
      </pc:docMkLst>
      <pc:sldChg chg="modSp mod">
        <pc:chgData name="Jim McGowan" userId="e2c7446dd3aca506" providerId="LiveId" clId="{9C25796A-7B39-4A71-8A01-5B1771AE4BD7}" dt="2026-02-25T10:19:23.593" v="15" actId="948"/>
        <pc:sldMkLst>
          <pc:docMk/>
          <pc:sldMk cId="1169541395" sldId="2065"/>
        </pc:sldMkLst>
        <pc:spChg chg="mod">
          <ac:chgData name="Jim McGowan" userId="e2c7446dd3aca506" providerId="LiveId" clId="{9C25796A-7B39-4A71-8A01-5B1771AE4BD7}" dt="2026-02-25T10:19:23.593" v="15" actId="948"/>
          <ac:spMkLst>
            <pc:docMk/>
            <pc:sldMk cId="1169541395" sldId="2065"/>
            <ac:spMk id="134147" creationId="{00000000-0000-0000-0000-000000000000}"/>
          </ac:spMkLst>
        </pc:spChg>
      </pc:sldChg>
      <pc:sldChg chg="modSp mod">
        <pc:chgData name="Jim McGowan" userId="e2c7446dd3aca506" providerId="LiveId" clId="{9C25796A-7B39-4A71-8A01-5B1771AE4BD7}" dt="2026-02-25T10:18:22.566" v="11" actId="403"/>
        <pc:sldMkLst>
          <pc:docMk/>
          <pc:sldMk cId="1913645167" sldId="4453"/>
        </pc:sldMkLst>
        <pc:spChg chg="mod">
          <ac:chgData name="Jim McGowan" userId="e2c7446dd3aca506" providerId="LiveId" clId="{9C25796A-7B39-4A71-8A01-5B1771AE4BD7}" dt="2026-02-25T10:18:22.566" v="11" actId="403"/>
          <ac:spMkLst>
            <pc:docMk/>
            <pc:sldMk cId="1913645167" sldId="4453"/>
            <ac:spMk id="22531" creationId="{35A08220-AAF7-4791-A090-3A1A609A7C0D}"/>
          </ac:spMkLst>
        </pc:spChg>
      </pc:sldChg>
      <pc:sldChg chg="modSp">
        <pc:chgData name="Jim McGowan" userId="e2c7446dd3aca506" providerId="LiveId" clId="{9C25796A-7B39-4A71-8A01-5B1771AE4BD7}" dt="2026-02-25T10:20:46.997" v="18" actId="1035"/>
        <pc:sldMkLst>
          <pc:docMk/>
          <pc:sldMk cId="3097973874" sldId="28485"/>
        </pc:sldMkLst>
        <pc:spChg chg="mod">
          <ac:chgData name="Jim McGowan" userId="e2c7446dd3aca506" providerId="LiveId" clId="{9C25796A-7B39-4A71-8A01-5B1771AE4BD7}" dt="2026-02-25T10:20:46.997" v="18" actId="1035"/>
          <ac:spMkLst>
            <pc:docMk/>
            <pc:sldMk cId="3097973874" sldId="28485"/>
            <ac:spMk id="68611"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043C7B8-CFA8-7C74-D408-B761A71CF179}"/>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sz="1400" dirty="0">
                <a:cs typeface="Calibri" panose="020F0502020204030204" pitchFamily="34" charset="0"/>
              </a:rPr>
              <a:t>Sugar Land Bible Church</a:t>
            </a:r>
          </a:p>
        </p:txBody>
      </p:sp>
      <p:sp>
        <p:nvSpPr>
          <p:cNvPr id="5" name="Slide Number Placeholder 4">
            <a:extLst>
              <a:ext uri="{FF2B5EF4-FFF2-40B4-BE49-F238E27FC236}">
                <a16:creationId xmlns:a16="http://schemas.microsoft.com/office/drawing/2014/main" id="{E9FC0A85-0045-973A-1372-9B8D07A2C270}"/>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89BB543A-226D-4735-B5FB-55EF450615E8}" type="slidenum">
              <a:rPr lang="en-US" smtClean="0"/>
              <a:t>‹#›</a:t>
            </a:fld>
            <a:endParaRPr lang="en-US"/>
          </a:p>
        </p:txBody>
      </p:sp>
      <p:sp>
        <p:nvSpPr>
          <p:cNvPr id="6" name="Header Placeholder 1">
            <a:extLst>
              <a:ext uri="{FF2B5EF4-FFF2-40B4-BE49-F238E27FC236}">
                <a16:creationId xmlns:a16="http://schemas.microsoft.com/office/drawing/2014/main" id="{B40553C3-D951-0223-F091-11FC5151E53F}"/>
              </a:ext>
            </a:extLst>
          </p:cNvPr>
          <p:cNvSpPr>
            <a:spLocks noGrp="1"/>
          </p:cNvSpPr>
          <p:nvPr>
            <p:ph type="hdr" sz="quarter"/>
          </p:nvPr>
        </p:nvSpPr>
        <p:spPr>
          <a:xfrm>
            <a:off x="1720355" y="126427"/>
            <a:ext cx="4362172" cy="833695"/>
          </a:xfrm>
          <a:prstGeom prst="rect">
            <a:avLst/>
          </a:prstGeom>
        </p:spPr>
        <p:txBody>
          <a:bodyPr vert="horz" lIns="124976" tIns="62488" rIns="124976" bIns="62488" rtlCol="0"/>
          <a:lstStyle>
            <a:lvl1pPr algn="ctr">
              <a:defRPr sz="1800" dirty="0">
                <a:latin typeface="Calibri" panose="020F0502020204030204" pitchFamily="34" charset="0"/>
                <a:cs typeface="Calibri" panose="020F0502020204030204" pitchFamily="34" charset="0"/>
              </a:defRPr>
            </a:lvl1pPr>
          </a:lstStyle>
          <a:p>
            <a:pPr>
              <a:defRPr/>
            </a:pPr>
            <a:r>
              <a:rPr lang="en-US" sz="1400" dirty="0"/>
              <a:t>Dr. Andy Woods</a:t>
            </a:r>
          </a:p>
          <a:p>
            <a:pPr>
              <a:defRPr/>
            </a:pPr>
            <a:r>
              <a:rPr lang="en-US" sz="1400" dirty="0"/>
              <a:t>096 Acts 16v16-40 </a:t>
            </a:r>
          </a:p>
          <a:p>
            <a:pPr>
              <a:defRPr/>
            </a:pPr>
            <a:r>
              <a:rPr lang="en-US" sz="1400" dirty="0"/>
              <a:t>02-25-2026</a:t>
            </a:r>
          </a:p>
        </p:txBody>
      </p:sp>
    </p:spTree>
    <p:extLst>
      <p:ext uri="{BB962C8B-B14F-4D97-AF65-F5344CB8AC3E}">
        <p14:creationId xmlns:p14="http://schemas.microsoft.com/office/powerpoint/2010/main" val="163871722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089"/>
    </inkml:context>
    <inkml:brush xml:id="br0">
      <inkml:brushProperty name="width" value="0.05" units="cm"/>
      <inkml:brushProperty name="height" value="0.05" units="cm"/>
    </inkml:brush>
  </inkml:definitions>
  <inkml:trace contextRef="#ctx0" brushRef="#br0">17 17 3456,'-10'0'762,"6"0"-329,2 0-216,2 0-44,-1 0-48,1 0-48,0 0-49,0 0-104,0 0-47,0 0 76,0 0-13,0 0-48,0 0-120,1 0-48,1 0 35,2-1 14,-1 1-33,-2-1 211,-1 1-1,1 0 1,-1 0-1,0-1 1,1 1-1,-1 0 1,1-1 0,-1 1-1,0-1 1,1 1-1,-1 0 1,0-1-1,0 1 1,1-1-1,-1 1 1,0-1-1,0 1 1,0-1-1,1 1 1,-1-1-1,0 1 1,0-1-1,0 1 1,0-1-1,0 1 1,0-1-1,0 1 1,0-1 49,0-2-458,3 3 36,10 0-362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263"/>
    </inkml:context>
    <inkml:brush xml:id="br0">
      <inkml:brushProperty name="width" value="0.05" units="cm"/>
      <inkml:brushProperty name="height" value="0.05" units="cm"/>
    </inkml:brush>
  </inkml:definitions>
  <inkml:trace contextRef="#ctx0" brushRef="#br0">0 1 3456,'0'0'817,"0"0"-354,0 0-234,0 0-64,0 0-81,0 0-98,0 0-75,0 0-59,1 0-90,1 0-194,18 0-1378,-12 0 1098,-6 0-323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5:00.125"/>
    </inkml:context>
    <inkml:brush xml:id="br0">
      <inkml:brushProperty name="width" value="0.05" units="cm"/>
      <inkml:brushProperty name="height" value="0.05" units="cm"/>
    </inkml:brush>
  </inkml:definitions>
  <inkml:trace contextRef="#ctx0" brushRef="#br0">84 18 5376,'-7'0'745,"2"0"-148,-1 0-100,2-1-90,0 0-79,1 0-71,1-2-59,0 0-50,2-2-40,0 5-97,0 0-1,0 0 1,0 0 0,0-1-1,0 1 1,0 0 0,0 0-1,0 0 1,0 0 0,0 0-1,0 0 1,0 0 0,0 0-1,0 0 1,0-1 0,0 1-1,0 0 1,0 0 0,0 0-1,0 0 1,0 0 0,0 0-1,0 0 1,0 0 0,0 0-1,0 0 1,-1 0 0,1-1-1,0 1 1,0 0 0,0 0-1,0 0 1,0 0 0,0 0-1,0 0 1,0 0 0,0 0-1,0 0 1,0 0 0,0 0-1,-1 0 1,1 0 0,0 0-1,0 0 1,0 0 0,0 0-1,0 0 1,0 0 0,0 0-1,0 0 1,0 0 0,-1 0-1,1 0 1,0 0 0,0 0-1,0 0 1,0 0-11,-3 0 161,-9 0 316,9 0-357,-1 0-36,0 0-53,3 0-66,0 0-40,-1 0-15,2 0-55,-1 0-105,-1 0-7,-1 0 45,0 0-38,-2 0-333,2 0-86,3 0 285,0 0-46,0 0-361,0 0-540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089"/>
    </inkml:context>
    <inkml:brush xml:id="br0">
      <inkml:brushProperty name="width" value="0.05" units="cm"/>
      <inkml:brushProperty name="height" value="0.05" units="cm"/>
    </inkml:brush>
  </inkml:definitions>
  <inkml:trace contextRef="#ctx0" brushRef="#br0">17 17 3456,'-10'0'762,"6"0"-329,2 0-216,2 0-44,-1 0-48,1 0-48,0 0-49,0 0-104,0 0-47,0 0 76,0 0-13,0 0-48,0 0-120,1 0-48,1 0 35,2-1 14,-1 1-33,-2-1 211,-1 1-1,1 0 1,-1 0-1,0-1 1,1 1-1,-1 0 1,1-1 0,-1 1-1,0-1 1,1 1-1,-1 0 1,0-1-1,0 1 1,1-1-1,-1 1 1,0-1-1,0 1 1,0-1-1,1 1 1,-1-1-1,0 1 1,0-1-1,0 1 1,0-1-1,0 1 1,0-1-1,0 1 1,0-1 49,0-2-458,3 3 36,10 0-362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263"/>
    </inkml:context>
    <inkml:brush xml:id="br0">
      <inkml:brushProperty name="width" value="0.05" units="cm"/>
      <inkml:brushProperty name="height" value="0.05" units="cm"/>
    </inkml:brush>
  </inkml:definitions>
  <inkml:trace contextRef="#ctx0" brushRef="#br0">0 1 3456,'0'0'817,"0"0"-354,0 0-234,0 0-64,0 0-81,0 0-98,0 0-75,0 0-59,1 0-90,1 0-194,18 0-1378,-12 0 1098,-6 0-323</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5:00.125"/>
    </inkml:context>
    <inkml:brush xml:id="br0">
      <inkml:brushProperty name="width" value="0.05" units="cm"/>
      <inkml:brushProperty name="height" value="0.05" units="cm"/>
    </inkml:brush>
  </inkml:definitions>
  <inkml:trace contextRef="#ctx0" brushRef="#br0">84 18 5376,'-7'0'745,"2"0"-148,-1 0-100,2-1-90,0 0-79,1 0-71,1-2-59,0 0-50,2-2-40,0 5-97,0 0-1,0 0 1,0 0 0,0-1-1,0 1 1,0 0 0,0 0-1,0 0 1,0 0 0,0 0-1,0 0 1,0 0 0,0 0-1,0 0 1,0-1 0,0 1-1,0 0 1,0 0 0,0 0-1,0 0 1,0 0 0,0 0-1,0 0 1,0 0 0,0 0-1,0 0 1,-1 0 0,1-1-1,0 1 1,0 0 0,0 0-1,0 0 1,0 0 0,0 0-1,0 0 1,0 0 0,0 0-1,0 0 1,0 0 0,0 0-1,-1 0 1,1 0 0,0 0-1,0 0 1,0 0 0,0 0-1,0 0 1,0 0 0,0 0-1,0 0 1,0 0 0,-1 0-1,1 0 1,0 0 0,0 0-1,0 0 1,0 0-11,-3 0 161,-9 0 316,9 0-357,-1 0-36,0 0-53,3 0-66,0 0-40,-1 0-15,2 0-55,-1 0-105,-1 0-7,-1 0 45,0 0-38,-2 0-333,2 0-86,3 0 285,0 0-46,0 0-361,0 0-540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E34231C-5117-451E-899C-BAA7F6E7430D}" type="datetimeFigureOut">
              <a:rPr lang="en-US" smtClean="0"/>
              <a:t>2/25/2026</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8C071F8-0110-44CB-B1AD-32F308DA789F}" type="slidenum">
              <a:rPr lang="en-US" smtClean="0"/>
              <a:t>‹#›</a:t>
            </a:fld>
            <a:endParaRPr lang="en-US"/>
          </a:p>
        </p:txBody>
      </p:sp>
    </p:spTree>
    <p:extLst>
      <p:ext uri="{BB962C8B-B14F-4D97-AF65-F5344CB8AC3E}">
        <p14:creationId xmlns:p14="http://schemas.microsoft.com/office/powerpoint/2010/main" val="1353198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2F9160-0621-7ACF-61C0-D69F6A924A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256BEC-40C5-2693-3112-0B1B51D10B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9A6A04-E351-5B55-3C91-AE940EB7F94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AAA41CE-9CB7-325F-CBEE-F39DB04D8B41}"/>
              </a:ext>
            </a:extLst>
          </p:cNvPr>
          <p:cNvSpPr>
            <a:spLocks noGrp="1"/>
          </p:cNvSpPr>
          <p:nvPr>
            <p:ph type="sldNum" sz="quarter" idx="5"/>
          </p:nvPr>
        </p:nvSpPr>
        <p:spPr/>
        <p:txBody>
          <a:bodyPr/>
          <a:lstStyle/>
          <a:p>
            <a:fld id="{F8C071F8-0110-44CB-B1AD-32F308DA789F}" type="slidenum">
              <a:rPr lang="en-US" smtClean="0"/>
              <a:t>5</a:t>
            </a:fld>
            <a:endParaRPr lang="en-US"/>
          </a:p>
        </p:txBody>
      </p:sp>
    </p:spTree>
    <p:extLst>
      <p:ext uri="{BB962C8B-B14F-4D97-AF65-F5344CB8AC3E}">
        <p14:creationId xmlns:p14="http://schemas.microsoft.com/office/powerpoint/2010/main" val="19880298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72</a:t>
            </a:fld>
            <a:endParaRPr lang="en-US" altLang="en-US" dirty="0"/>
          </a:p>
        </p:txBody>
      </p:sp>
    </p:spTree>
    <p:extLst>
      <p:ext uri="{BB962C8B-B14F-4D97-AF65-F5344CB8AC3E}">
        <p14:creationId xmlns:p14="http://schemas.microsoft.com/office/powerpoint/2010/main" val="21002810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79</a:t>
            </a:fld>
            <a:endParaRPr lang="en-US" altLang="en-US" dirty="0"/>
          </a:p>
        </p:txBody>
      </p:sp>
    </p:spTree>
    <p:extLst>
      <p:ext uri="{BB962C8B-B14F-4D97-AF65-F5344CB8AC3E}">
        <p14:creationId xmlns:p14="http://schemas.microsoft.com/office/powerpoint/2010/main" val="21002810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BA145A-DD8B-01CD-700F-46DBCA9173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0D4182C-D5BA-04B3-6BBE-74CAE35056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651CAB-ADF0-F612-1BC3-89F5E37E67E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8E6541E-AF49-1C7C-E8E9-8DF9587A7718}"/>
              </a:ext>
            </a:extLst>
          </p:cNvPr>
          <p:cNvSpPr>
            <a:spLocks noGrp="1"/>
          </p:cNvSpPr>
          <p:nvPr>
            <p:ph type="sldNum" sz="quarter" idx="5"/>
          </p:nvPr>
        </p:nvSpPr>
        <p:spPr/>
        <p:txBody>
          <a:bodyPr/>
          <a:lstStyle/>
          <a:p>
            <a:fld id="{F8C071F8-0110-44CB-B1AD-32F308DA789F}" type="slidenum">
              <a:rPr lang="en-US" smtClean="0"/>
              <a:t>84</a:t>
            </a:fld>
            <a:endParaRPr lang="en-US"/>
          </a:p>
        </p:txBody>
      </p:sp>
    </p:spTree>
    <p:extLst>
      <p:ext uri="{BB962C8B-B14F-4D97-AF65-F5344CB8AC3E}">
        <p14:creationId xmlns:p14="http://schemas.microsoft.com/office/powerpoint/2010/main" val="2384928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Dr. Andy Woods</a:t>
            </a:r>
          </a:p>
        </p:txBody>
      </p:sp>
      <p:sp>
        <p:nvSpPr>
          <p:cNvPr id="5" name="Date Placeholder 4"/>
          <p:cNvSpPr>
            <a:spLocks noGrp="1"/>
          </p:cNvSpPr>
          <p:nvPr>
            <p:ph type="dt" idx="11"/>
          </p:nvPr>
        </p:nvSpPr>
        <p:spPr/>
        <p:txBody>
          <a:bodyPr/>
          <a:lstStyle/>
          <a:p>
            <a:pPr>
              <a:defRPr/>
            </a:pPr>
            <a:r>
              <a:rPr lang="en-US"/>
              <a:t>4/4/2018</a:t>
            </a:r>
          </a:p>
        </p:txBody>
      </p:sp>
      <p:sp>
        <p:nvSpPr>
          <p:cNvPr id="6" name="Footer Placeholder 5"/>
          <p:cNvSpPr>
            <a:spLocks noGrp="1"/>
          </p:cNvSpPr>
          <p:nvPr>
            <p:ph type="ftr" sz="quarter" idx="12"/>
          </p:nvPr>
        </p:nvSpPr>
        <p:spPr/>
        <p:txBody>
          <a:bodyPr/>
          <a:lstStyle/>
          <a:p>
            <a:pPr>
              <a:defRPr/>
            </a:pPr>
            <a:r>
              <a:rPr lang="en-US" dirty="0">
                <a:cs typeface="Calibri" panose="020F0502020204030204" pitchFamily="34" charset="0"/>
              </a:rPr>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13</a:t>
            </a:fld>
            <a:endParaRPr lang="en-US" altLang="en-US" dirty="0"/>
          </a:p>
        </p:txBody>
      </p:sp>
    </p:spTree>
    <p:extLst>
      <p:ext uri="{BB962C8B-B14F-4D97-AF65-F5344CB8AC3E}">
        <p14:creationId xmlns:p14="http://schemas.microsoft.com/office/powerpoint/2010/main" val="3791720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a:t>Dr. Andy Woods</a:t>
            </a:r>
          </a:p>
        </p:txBody>
      </p:sp>
      <p:sp>
        <p:nvSpPr>
          <p:cNvPr id="5" name="Date Placeholder 4"/>
          <p:cNvSpPr>
            <a:spLocks noGrp="1"/>
          </p:cNvSpPr>
          <p:nvPr>
            <p:ph type="dt" idx="11"/>
          </p:nvPr>
        </p:nvSpPr>
        <p:spPr/>
        <p:txBody>
          <a:bodyPr/>
          <a:lstStyle/>
          <a:p>
            <a:pPr>
              <a:defRPr/>
            </a:pPr>
            <a:r>
              <a:rPr lang="en-US"/>
              <a:t>4/4/2018</a:t>
            </a:r>
          </a:p>
        </p:txBody>
      </p:sp>
      <p:sp>
        <p:nvSpPr>
          <p:cNvPr id="6" name="Footer Placeholder 5"/>
          <p:cNvSpPr>
            <a:spLocks noGrp="1"/>
          </p:cNvSpPr>
          <p:nvPr>
            <p:ph type="ftr" sz="quarter" idx="12"/>
          </p:nvPr>
        </p:nvSpPr>
        <p:spPr/>
        <p:txBody>
          <a:bodyPr/>
          <a:lstStyle/>
          <a:p>
            <a:pPr>
              <a:defRPr/>
            </a:pPr>
            <a:r>
              <a:rPr lang="en-US" dirty="0">
                <a:cs typeface="Calibri" panose="020F0502020204030204" pitchFamily="34" charset="0"/>
              </a:rPr>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14</a:t>
            </a:fld>
            <a:endParaRPr lang="en-US" altLang="en-US" dirty="0"/>
          </a:p>
        </p:txBody>
      </p:sp>
    </p:spTree>
    <p:extLst>
      <p:ext uri="{BB962C8B-B14F-4D97-AF65-F5344CB8AC3E}">
        <p14:creationId xmlns:p14="http://schemas.microsoft.com/office/powerpoint/2010/main" val="37917205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75A988A2-3A72-4A7A-878C-F21C44E207F5}" type="slidenum">
              <a:rPr lang="en-US" smtClean="0"/>
              <a:pPr/>
              <a:t>28</a:t>
            </a:fld>
            <a:endParaRPr lang="en-US"/>
          </a:p>
        </p:txBody>
      </p:sp>
      <p:sp>
        <p:nvSpPr>
          <p:cNvPr id="113667" name="Rectangle 7"/>
          <p:cNvSpPr txBox="1">
            <a:spLocks noGrp="1" noChangeArrowheads="1"/>
          </p:cNvSpPr>
          <p:nvPr/>
        </p:nvSpPr>
        <p:spPr bwMode="auto">
          <a:xfrm>
            <a:off x="3899694" y="8831580"/>
            <a:ext cx="2982119" cy="464820"/>
          </a:xfrm>
          <a:prstGeom prst="rect">
            <a:avLst/>
          </a:prstGeom>
          <a:noFill/>
          <a:ln w="9525">
            <a:noFill/>
            <a:miter lim="800000"/>
            <a:headEnd/>
            <a:tailEnd/>
          </a:ln>
        </p:spPr>
        <p:txBody>
          <a:bodyPr lIns="92446" tIns="46223" rIns="92446" bIns="46223" anchor="b"/>
          <a:lstStyle/>
          <a:p>
            <a:pPr algn="r"/>
            <a:fld id="{52FFDB5B-4DE6-4E17-BC1B-C14A8991B3F7}" type="slidenum">
              <a:rPr lang="en-US" sz="1200">
                <a:latin typeface="Calibri" panose="020F0502020204030204" pitchFamily="34" charset="0"/>
              </a:rPr>
              <a:pPr algn="r"/>
              <a:t>28</a:t>
            </a:fld>
            <a:endParaRPr lang="en-US" sz="1200" dirty="0">
              <a:latin typeface="Calibri" panose="020F0502020204030204" pitchFamily="34" charset="0"/>
            </a:endParaRPr>
          </a:p>
        </p:txBody>
      </p:sp>
      <p:sp>
        <p:nvSpPr>
          <p:cNvPr id="113668" name="Rectangle 2"/>
          <p:cNvSpPr>
            <a:spLocks noGrp="1" noRot="1" noChangeAspect="1" noChangeArrowheads="1" noTextEdit="1"/>
          </p:cNvSpPr>
          <p:nvPr>
            <p:ph type="sldImg"/>
          </p:nvPr>
        </p:nvSpPr>
        <p:spPr>
          <a:xfrm>
            <a:off x="342900" y="698500"/>
            <a:ext cx="6196013" cy="3486150"/>
          </a:xfrm>
          <a:solidFill>
            <a:srgbClr val="FFFFFF"/>
          </a:solidFill>
          <a:ln/>
        </p:spPr>
      </p:sp>
      <p:sp>
        <p:nvSpPr>
          <p:cNvPr id="113669" name="Rectangle 3"/>
          <p:cNvSpPr>
            <a:spLocks noGrp="1" noChangeArrowheads="1"/>
          </p:cNvSpPr>
          <p:nvPr>
            <p:ph type="body" idx="1"/>
          </p:nvPr>
        </p:nvSpPr>
        <p:spPr>
          <a:solidFill>
            <a:srgbClr val="FFFFFF"/>
          </a:solidFill>
          <a:ln>
            <a:solidFill>
              <a:srgbClr val="000000"/>
            </a:solidFill>
          </a:ln>
        </p:spPr>
        <p:txBody>
          <a:bodyPr lIns="92441" tIns="46221" rIns="92441" bIns="46221"/>
          <a:lstStyle/>
          <a:p>
            <a:pPr eaLnBrk="1" hangingPunct="1"/>
            <a:endParaRPr lang="en-US"/>
          </a:p>
        </p:txBody>
      </p:sp>
    </p:spTree>
    <p:extLst>
      <p:ext uri="{BB962C8B-B14F-4D97-AF65-F5344CB8AC3E}">
        <p14:creationId xmlns:p14="http://schemas.microsoft.com/office/powerpoint/2010/main" val="11165154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33</a:t>
            </a:fld>
            <a:endParaRPr lang="en-US" altLang="en-US" dirty="0"/>
          </a:p>
        </p:txBody>
      </p:sp>
    </p:spTree>
    <p:extLst>
      <p:ext uri="{BB962C8B-B14F-4D97-AF65-F5344CB8AC3E}">
        <p14:creationId xmlns:p14="http://schemas.microsoft.com/office/powerpoint/2010/main" val="2100281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34</a:t>
            </a:fld>
            <a:endParaRPr lang="en-US" altLang="en-US" dirty="0"/>
          </a:p>
        </p:txBody>
      </p:sp>
    </p:spTree>
    <p:extLst>
      <p:ext uri="{BB962C8B-B14F-4D97-AF65-F5344CB8AC3E}">
        <p14:creationId xmlns:p14="http://schemas.microsoft.com/office/powerpoint/2010/main" val="21002810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8CAF5D7D-18A1-4B9A-AC5F-822C5A1135E0}" type="slidenum">
              <a:rPr lang="en-US" altLang="en-US" smtClean="0"/>
              <a:pPr>
                <a:defRPr/>
              </a:pPr>
              <a:t>42</a:t>
            </a:fld>
            <a:endParaRPr lang="en-US" altLang="en-US" dirty="0"/>
          </a:p>
        </p:txBody>
      </p:sp>
    </p:spTree>
    <p:extLst>
      <p:ext uri="{BB962C8B-B14F-4D97-AF65-F5344CB8AC3E}">
        <p14:creationId xmlns:p14="http://schemas.microsoft.com/office/powerpoint/2010/main" val="364851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45</a:t>
            </a:fld>
            <a:endParaRPr lang="en-US" altLang="en-US" dirty="0"/>
          </a:p>
        </p:txBody>
      </p:sp>
    </p:spTree>
    <p:extLst>
      <p:ext uri="{BB962C8B-B14F-4D97-AF65-F5344CB8AC3E}">
        <p14:creationId xmlns:p14="http://schemas.microsoft.com/office/powerpoint/2010/main" val="21002810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57</a:t>
            </a:fld>
            <a:endParaRPr lang="en-US" altLang="en-US" dirty="0"/>
          </a:p>
        </p:txBody>
      </p:sp>
    </p:spTree>
    <p:extLst>
      <p:ext uri="{BB962C8B-B14F-4D97-AF65-F5344CB8AC3E}">
        <p14:creationId xmlns:p14="http://schemas.microsoft.com/office/powerpoint/2010/main" val="21002810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367210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2754146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468691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54413893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Date Placeholder 3">
            <a:extLst>
              <a:ext uri="{FF2B5EF4-FFF2-40B4-BE49-F238E27FC236}">
                <a16:creationId xmlns:a16="http://schemas.microsoft.com/office/drawing/2014/main" id="{B44EAC00-4E29-3E16-0E0E-2ECF2469075E}"/>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40836E99-AC8E-BC43-6DB2-100B9A44481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BBA8083-236D-7E1B-7FF5-92BA3E099D40}"/>
              </a:ext>
            </a:extLst>
          </p:cNvPr>
          <p:cNvSpPr>
            <a:spLocks noGrp="1"/>
          </p:cNvSpPr>
          <p:nvPr>
            <p:ph type="sldNum" sz="quarter" idx="12"/>
          </p:nvPr>
        </p:nvSpPr>
        <p:spPr/>
        <p:txBody>
          <a:bodyPr/>
          <a:lstStyle>
            <a:lvl1pPr>
              <a:defRPr/>
            </a:lvl1pPr>
          </a:lstStyle>
          <a:p>
            <a:pPr>
              <a:defRPr/>
            </a:pPr>
            <a:fld id="{E3ECBFC0-E162-4884-8955-BCD1CEC2D13D}" type="slidenum">
              <a:rPr lang="en-US" altLang="en-US"/>
              <a:pPr>
                <a:defRPr/>
              </a:pPr>
              <a:t>‹#›</a:t>
            </a:fld>
            <a:endParaRPr lang="en-US" altLang="en-US"/>
          </a:p>
        </p:txBody>
      </p:sp>
    </p:spTree>
    <p:extLst>
      <p:ext uri="{BB962C8B-B14F-4D97-AF65-F5344CB8AC3E}">
        <p14:creationId xmlns:p14="http://schemas.microsoft.com/office/powerpoint/2010/main" val="7196502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24000" y="1981200"/>
            <a:ext cx="5080000" cy="4114800"/>
          </a:xfrm>
        </p:spPr>
        <p:txBody>
          <a:bodyPr/>
          <a:lstStyle/>
          <a:p>
            <a:pPr lvl="0"/>
            <a:endParaRPr lang="en-US" noProof="0"/>
          </a:p>
        </p:txBody>
      </p:sp>
      <p:sp>
        <p:nvSpPr>
          <p:cNvPr id="4" name="Text Placeholder 3"/>
          <p:cNvSpPr>
            <a:spLocks noGrp="1"/>
          </p:cNvSpPr>
          <p:nvPr>
            <p:ph type="body" sz="half" idx="2"/>
          </p:nvPr>
        </p:nvSpPr>
        <p:spPr>
          <a:xfrm>
            <a:off x="68072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6"/>
          <p:cNvSpPr>
            <a:spLocks noGrp="1" noChangeArrowheads="1"/>
          </p:cNvSpPr>
          <p:nvPr>
            <p:ph type="dt" sz="half" idx="10"/>
          </p:nvPr>
        </p:nvSpPr>
        <p:spPr/>
        <p:txBody>
          <a:bodyPr/>
          <a:lstStyle>
            <a:lvl1pPr>
              <a:defRPr/>
            </a:lvl1pPr>
          </a:lstStyle>
          <a:p>
            <a:pPr>
              <a:defRPr/>
            </a:pPr>
            <a:endParaRPr lang="en-US"/>
          </a:p>
        </p:txBody>
      </p:sp>
      <p:sp>
        <p:nvSpPr>
          <p:cNvPr id="6" name="Rectangle 37"/>
          <p:cNvSpPr>
            <a:spLocks noGrp="1" noChangeArrowheads="1"/>
          </p:cNvSpPr>
          <p:nvPr>
            <p:ph type="ftr" sz="quarter" idx="11"/>
          </p:nvPr>
        </p:nvSpPr>
        <p:spPr/>
        <p:txBody>
          <a:bodyPr/>
          <a:lstStyle>
            <a:lvl1pPr>
              <a:defRPr/>
            </a:lvl1pPr>
          </a:lstStyle>
          <a:p>
            <a:pPr>
              <a:defRPr/>
            </a:pPr>
            <a:endParaRPr lang="en-US"/>
          </a:p>
        </p:txBody>
      </p:sp>
      <p:sp>
        <p:nvSpPr>
          <p:cNvPr id="7" name="Rectangle 38"/>
          <p:cNvSpPr>
            <a:spLocks noGrp="1" noChangeArrowheads="1"/>
          </p:cNvSpPr>
          <p:nvPr>
            <p:ph type="sldNum" sz="quarter" idx="12"/>
          </p:nvPr>
        </p:nvSpPr>
        <p:spPr/>
        <p:txBody>
          <a:bodyPr/>
          <a:lstStyle>
            <a:lvl1pPr>
              <a:defRPr/>
            </a:lvl1pPr>
          </a:lstStyle>
          <a:p>
            <a:fld id="{DD70DC12-C0CD-48A1-9416-D7DC90E8C509}" type="slidenum">
              <a:rPr lang="en-US" altLang="en-US"/>
              <a:pPr/>
              <a:t>‹#›</a:t>
            </a:fld>
            <a:endParaRPr lang="en-US" altLang="en-US"/>
          </a:p>
        </p:txBody>
      </p:sp>
    </p:spTree>
    <p:extLst>
      <p:ext uri="{BB962C8B-B14F-4D97-AF65-F5344CB8AC3E}">
        <p14:creationId xmlns:p14="http://schemas.microsoft.com/office/powerpoint/2010/main" val="15391026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41058842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32253770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14219415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1066252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4169452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4540074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4860806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10158549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4099727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7019887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14969584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4818018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618769072"/>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2840491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2519073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1519428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2917579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2649549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84567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1561822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extLst>
      <p:ext uri="{BB962C8B-B14F-4D97-AF65-F5344CB8AC3E}">
        <p14:creationId xmlns:p14="http://schemas.microsoft.com/office/powerpoint/2010/main" val="2654396066"/>
      </p:ext>
    </p:extLst>
  </p:cSld>
  <p:clrMap bg1="dk1" tx1="lt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5.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customXml" Target="../ink/ink2.xml"/><Relationship Id="rId10" Type="http://schemas.openxmlformats.org/officeDocument/2006/relationships/image" Target="../media/image14.jpeg"/><Relationship Id="rId4" Type="http://schemas.openxmlformats.org/officeDocument/2006/relationships/image" Target="../media/image38.png"/><Relationship Id="rId9" Type="http://schemas.openxmlformats.org/officeDocument/2006/relationships/image" Target="../media/image13.jpeg"/></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customXml" Target="../ink/ink4.xml"/><Relationship Id="rId7" Type="http://schemas.openxmlformats.org/officeDocument/2006/relationships/customXml" Target="../ink/ink6.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customXml" Target="../ink/ink5.xml"/><Relationship Id="rId10" Type="http://schemas.openxmlformats.org/officeDocument/2006/relationships/image" Target="../media/image14.jpeg"/><Relationship Id="rId4" Type="http://schemas.openxmlformats.org/officeDocument/2006/relationships/image" Target="../media/image38.png"/><Relationship Id="rId9" Type="http://schemas.openxmlformats.org/officeDocument/2006/relationships/image" Target="../media/image13.jpeg"/></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8.jpeg"/></Relationships>
</file>

<file path=ppt/slides/_rels/slide4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4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wmf"/><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7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D3C6EE-A469-2D17-2340-D00F22FD23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3" name="Picture 2" descr="A picture containing text, book&#10;&#10;Description automatically generated">
            <a:extLst>
              <a:ext uri="{FF2B5EF4-FFF2-40B4-BE49-F238E27FC236}">
                <a16:creationId xmlns:a16="http://schemas.microsoft.com/office/drawing/2014/main" id="{2DCDF2B8-5470-227C-31DD-24831E2494A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37284" y="609600"/>
            <a:ext cx="6517433" cy="4572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F89DDE-DAA5-41B9-9AAA-46E3B77AB93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2523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Genesis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rPr>
              <a:t>And I will put enmity Between you and the woman, And between your seed and her seed; He shall bruise you on the head, And you shall bruise him on the heel.</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6" name="Picture 5">
            <a:extLst>
              <a:ext uri="{FF2B5EF4-FFF2-40B4-BE49-F238E27FC236}">
                <a16:creationId xmlns:a16="http://schemas.microsoft.com/office/drawing/2014/main" id="{2824A913-96BE-436F-BC65-6AF719E082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98720" y="2590800"/>
            <a:ext cx="2194560" cy="2286000"/>
          </a:xfrm>
          <a:prstGeom prst="rect">
            <a:avLst/>
          </a:prstGeom>
        </p:spPr>
      </p:pic>
    </p:spTree>
    <p:extLst>
      <p:ext uri="{BB962C8B-B14F-4D97-AF65-F5344CB8AC3E}">
        <p14:creationId xmlns:p14="http://schemas.microsoft.com/office/powerpoint/2010/main" val="3347069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BD754E-6B8E-47CB-99C4-691332F4F52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89928" y="137160"/>
            <a:ext cx="9212145" cy="6583680"/>
          </a:xfrm>
          <a:prstGeom prst="rect">
            <a:avLst/>
          </a:prstGeom>
        </p:spPr>
      </p:pic>
    </p:spTree>
    <p:extLst>
      <p:ext uri="{BB962C8B-B14F-4D97-AF65-F5344CB8AC3E}">
        <p14:creationId xmlns:p14="http://schemas.microsoft.com/office/powerpoint/2010/main" val="101304244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228600"/>
            <a:ext cx="7772400" cy="914400"/>
          </a:xfrm>
        </p:spPr>
        <p:txBody>
          <a:bodyPr/>
          <a:lstStyle/>
          <a:p>
            <a:pPr algn="ctr"/>
            <a:r>
              <a:rPr lang="en-US" sz="3600" kern="1200" dirty="0">
                <a:solidFill>
                  <a:srgbClr val="00FFFF"/>
                </a:solidFill>
                <a:effectLst>
                  <a:outerShdw blurRad="38100" dist="38100" dir="2700000" algn="tl">
                    <a:srgbClr val="000000">
                      <a:alpha val="43137"/>
                    </a:srgbClr>
                  </a:outerShdw>
                </a:effectLst>
                <a:ea typeface="+mn-ea"/>
                <a:cs typeface="+mn-cs"/>
              </a:rPr>
              <a:t>E.W. Bullinger (1837‒1913)</a:t>
            </a:r>
          </a:p>
        </p:txBody>
      </p:sp>
      <p:pic>
        <p:nvPicPr>
          <p:cNvPr id="5" name="Picture 4">
            <a:extLst>
              <a:ext uri="{FF2B5EF4-FFF2-40B4-BE49-F238E27FC236}">
                <a16:creationId xmlns:a16="http://schemas.microsoft.com/office/drawing/2014/main" id="{2A713A81-54F8-4915-B549-9AB8BEBD442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83214" y="1596775"/>
            <a:ext cx="7425572" cy="4346825"/>
          </a:xfrm>
          <a:prstGeom prst="rect">
            <a:avLst/>
          </a:prstGeom>
        </p:spPr>
      </p:pic>
    </p:spTree>
    <p:extLst>
      <p:ext uri="{BB962C8B-B14F-4D97-AF65-F5344CB8AC3E}">
        <p14:creationId xmlns:p14="http://schemas.microsoft.com/office/powerpoint/2010/main" val="6305593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609600" y="1626120"/>
            <a:ext cx="10972800" cy="462228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spcBef>
                <a:spcPts val="0"/>
              </a:spcBef>
              <a:buNone/>
            </a:pPr>
            <a:r>
              <a:rPr lang="en-US" dirty="0">
                <a:effectLst>
                  <a:outerShdw blurRad="38100" dist="38100" dir="2700000" algn="tl">
                    <a:srgbClr val="000000">
                      <a:alpha val="43137"/>
                    </a:srgbClr>
                  </a:outerShdw>
                </a:effectLst>
                <a:cs typeface="Times New Roman" panose="02020603050405020304" pitchFamily="18" charset="0"/>
              </a:rPr>
              <a:t>“﻿</a:t>
            </a:r>
            <a:r>
              <a:rPr lang="en-US" b="0" i="1" dirty="0">
                <a:effectLst>
                  <a:outerShdw blurRad="38100" dist="38100" dir="2700000" algn="tl">
                    <a:srgbClr val="000000">
                      <a:alpha val="43137"/>
                    </a:srgbClr>
                  </a:outerShdw>
                </a:effectLst>
                <a:cs typeface="Times New Roman" panose="02020603050405020304" pitchFamily="18" charset="0"/>
              </a:rPr>
              <a:t>Litotes</a:t>
            </a:r>
            <a:r>
              <a:rPr lang="en-US" b="0" i="0" dirty="0">
                <a:effectLst>
                  <a:outerShdw blurRad="38100" dist="38100" dir="2700000" algn="tl">
                    <a:srgbClr val="000000">
                      <a:alpha val="43137"/>
                    </a:srgbClr>
                  </a:outerShdw>
                </a:effectLst>
                <a:cs typeface="Times New Roman" panose="02020603050405020304" pitchFamily="18" charset="0"/>
              </a:rPr>
              <a:t>. A litotes is an understatement or a negative statement to express an affirmation. This is the opposite of hyperbole. When we say, ‘He is not a bad preacher,’ we mean he is a very good preacher. The understatement is made for emphasis. When Paul wrote, ‘I am a Jew … a citizen of no insignificant city’ (Acts 21:39, </a:t>
            </a:r>
            <a:r>
              <a:rPr lang="en-US" b="0" i="0" dirty="0" err="1">
                <a:effectLst>
                  <a:outerShdw blurRad="38100" dist="38100" dir="2700000" algn="tl">
                    <a:srgbClr val="000000">
                      <a:alpha val="43137"/>
                    </a:srgbClr>
                  </a:outerShdw>
                </a:effectLst>
                <a:cs typeface="Times New Roman" panose="02020603050405020304" pitchFamily="18" charset="0"/>
              </a:rPr>
              <a:t>nasb</a:t>
            </a:r>
            <a:r>
              <a:rPr lang="en-US" b="0" i="0" dirty="0">
                <a:effectLst>
                  <a:outerShdw blurRad="38100" dist="38100" dir="2700000" algn="tl">
                    <a:srgbClr val="000000">
                      <a:alpha val="43137"/>
                    </a:srgbClr>
                  </a:outerShdw>
                </a:effectLst>
                <a:cs typeface="Times New Roman" panose="02020603050405020304" pitchFamily="18" charset="0"/>
              </a:rPr>
              <a:t>), he meant that Tarsus was in fact a rather significant city. A litotes is at times a belittling statement, as in Numbers 13:33, ‘We seemed like grasshoppers in our own eyes, and we looked the same to them.’ Luke used a number of litotes</a:t>
            </a:r>
            <a:r>
              <a:rPr lang="en-US" dirty="0">
                <a:effectLst>
                  <a:outerShdw blurRad="38100" dist="38100" dir="2700000" algn="tl">
                    <a:srgbClr val="000000">
                      <a:alpha val="43137"/>
                    </a:srgbClr>
                  </a:outerShdw>
                </a:effectLst>
                <a:cs typeface="Calibri" panose="020F0502020204030204" pitchFamily="34" charset="0"/>
              </a:rPr>
              <a:t>.”</a:t>
            </a:r>
            <a:endParaRPr lang="en-US" kern="0" dirty="0">
              <a:effectLst>
                <a:outerShdw blurRad="38100" dist="38100" dir="2700000" algn="tl">
                  <a:srgbClr val="000000">
                    <a:alpha val="43137"/>
                  </a:srgbClr>
                </a:outerShdw>
              </a:effectLst>
              <a:cs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1143766-1925-4265-A7F8-E13E532AF080}"/>
                  </a:ext>
                </a:extLst>
              </p14:cNvPr>
              <p14:cNvContentPartPr/>
              <p14:nvPr/>
            </p14:nvContentPartPr>
            <p14:xfrm>
              <a:off x="6161659" y="5127760"/>
              <a:ext cx="12240" cy="6480"/>
            </p14:xfrm>
          </p:contentPart>
        </mc:Choice>
        <mc:Fallback xmlns="">
          <p:pic>
            <p:nvPicPr>
              <p:cNvPr id="5" name="Ink 4">
                <a:extLst>
                  <a:ext uri="{FF2B5EF4-FFF2-40B4-BE49-F238E27FC236}">
                    <a16:creationId xmlns:a16="http://schemas.microsoft.com/office/drawing/2014/main" id="{71143766-1925-4265-A7F8-E13E532AF080}"/>
                  </a:ext>
                </a:extLst>
              </p:cNvPr>
              <p:cNvPicPr/>
              <p:nvPr/>
            </p:nvPicPr>
            <p:blipFill>
              <a:blip r:embed="rId4"/>
              <a:stretch>
                <a:fillRect/>
              </a:stretch>
            </p:blipFill>
            <p:spPr>
              <a:xfrm>
                <a:off x="6152659" y="5118760"/>
                <a:ext cx="298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EE323F91-5EC0-4040-B6AC-7BBF1164F850}"/>
                  </a:ext>
                </a:extLst>
              </p14:cNvPr>
              <p14:cNvContentPartPr/>
              <p14:nvPr/>
            </p14:nvContentPartPr>
            <p14:xfrm>
              <a:off x="6221419" y="5163400"/>
              <a:ext cx="12240" cy="360"/>
            </p14:xfrm>
          </p:contentPart>
        </mc:Choice>
        <mc:Fallback xmlns="">
          <p:pic>
            <p:nvPicPr>
              <p:cNvPr id="7" name="Ink 6">
                <a:extLst>
                  <a:ext uri="{FF2B5EF4-FFF2-40B4-BE49-F238E27FC236}">
                    <a16:creationId xmlns:a16="http://schemas.microsoft.com/office/drawing/2014/main" id="{EE323F91-5EC0-4040-B6AC-7BBF1164F850}"/>
                  </a:ext>
                </a:extLst>
              </p:cNvPr>
              <p:cNvPicPr/>
              <p:nvPr/>
            </p:nvPicPr>
            <p:blipFill>
              <a:blip r:embed="rId6"/>
              <a:stretch>
                <a:fillRect/>
              </a:stretch>
            </p:blipFill>
            <p:spPr>
              <a:xfrm>
                <a:off x="6212419" y="5154400"/>
                <a:ext cx="29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E2F05218-E974-43F4-821D-F25AA8422178}"/>
                  </a:ext>
                </a:extLst>
              </p14:cNvPr>
              <p14:cNvContentPartPr/>
              <p14:nvPr/>
            </p14:nvContentPartPr>
            <p14:xfrm>
              <a:off x="12711619" y="4798720"/>
              <a:ext cx="30240" cy="6480"/>
            </p14:xfrm>
          </p:contentPart>
        </mc:Choice>
        <mc:Fallback xmlns="">
          <p:pic>
            <p:nvPicPr>
              <p:cNvPr id="8" name="Ink 7">
                <a:extLst>
                  <a:ext uri="{FF2B5EF4-FFF2-40B4-BE49-F238E27FC236}">
                    <a16:creationId xmlns:a16="http://schemas.microsoft.com/office/drawing/2014/main" id="{E2F05218-E974-43F4-821D-F25AA8422178}"/>
                  </a:ext>
                </a:extLst>
              </p:cNvPr>
              <p:cNvPicPr/>
              <p:nvPr/>
            </p:nvPicPr>
            <p:blipFill>
              <a:blip r:embed="rId8"/>
              <a:stretch>
                <a:fillRect/>
              </a:stretch>
            </p:blipFill>
            <p:spPr>
              <a:xfrm>
                <a:off x="12702619" y="4789720"/>
                <a:ext cx="47880" cy="24120"/>
              </a:xfrm>
              <a:prstGeom prst="rect">
                <a:avLst/>
              </a:prstGeom>
            </p:spPr>
          </p:pic>
        </mc:Fallback>
      </mc:AlternateContent>
      <p:sp>
        <p:nvSpPr>
          <p:cNvPr id="2" name="Rectangle 1">
            <a:extLst>
              <a:ext uri="{FF2B5EF4-FFF2-40B4-BE49-F238E27FC236}">
                <a16:creationId xmlns:a16="http://schemas.microsoft.com/office/drawing/2014/main" id="{9833B6BE-F3D5-439A-96B3-B1A1BE27E660}"/>
              </a:ext>
            </a:extLst>
          </p:cNvPr>
          <p:cNvSpPr/>
          <p:nvPr/>
        </p:nvSpPr>
        <p:spPr>
          <a:xfrm>
            <a:off x="3438525" y="228601"/>
            <a:ext cx="5314950" cy="1031051"/>
          </a:xfrm>
          <a:prstGeom prst="rect">
            <a:avLst/>
          </a:prstGeom>
        </p:spPr>
        <p:txBody>
          <a:bodyPr wrap="square">
            <a:spAutoFit/>
          </a:bodyPr>
          <a:lstStyle/>
          <a:p>
            <a:pPr algn="ctr">
              <a:spcBef>
                <a:spcPts val="0"/>
              </a:spcBef>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Dr. Roy B. </a:t>
            </a:r>
            <a:r>
              <a:rPr lang="en-US" sz="3600" dirty="0" err="1">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Zuck</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 </a:t>
            </a:r>
          </a:p>
          <a:p>
            <a:pPr algn="ctr">
              <a:spcBef>
                <a:spcPts val="0"/>
              </a:spcBef>
              <a:spcAft>
                <a:spcPts val="0"/>
              </a:spcAft>
            </a:pPr>
            <a:r>
              <a:rPr lang="en-US" sz="2000" i="1" dirty="0">
                <a:latin typeface="Calibri" panose="020F0502020204030204" pitchFamily="34" charset="0"/>
                <a:cs typeface="Calibri" panose="020F0502020204030204" pitchFamily="34" charset="0"/>
              </a:rPr>
              <a:t>Basic Bible Interpretation</a:t>
            </a:r>
            <a:r>
              <a:rPr lang="en-US" sz="2000" dirty="0">
                <a:latin typeface="Calibri" panose="020F0502020204030204" pitchFamily="34" charset="0"/>
                <a:cs typeface="Calibri" panose="020F0502020204030204" pitchFamily="34" charset="0"/>
              </a:rPr>
              <a:t>, p. 156-57.</a:t>
            </a:r>
            <a:endPar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4" name="Picture 2">
            <a:extLst>
              <a:ext uri="{FF2B5EF4-FFF2-40B4-BE49-F238E27FC236}">
                <a16:creationId xmlns:a16="http://schemas.microsoft.com/office/drawing/2014/main" id="{D533C8A8-5FDB-42FC-B4E9-70FDAEA5F8B0}"/>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0668000" y="59058"/>
            <a:ext cx="885010" cy="13239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roy zuck basic bible interpretation">
            <a:extLst>
              <a:ext uri="{FF2B5EF4-FFF2-40B4-BE49-F238E27FC236}">
                <a16:creationId xmlns:a16="http://schemas.microsoft.com/office/drawing/2014/main" id="{40886A84-48AB-487C-AD4C-F17BFD9F817C}"/>
              </a:ext>
            </a:extLst>
          </p:cNvPr>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609601" y="59056"/>
            <a:ext cx="1295400"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673396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609600" y="1626120"/>
            <a:ext cx="10972800" cy="462228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spcBef>
                <a:spcPts val="0"/>
              </a:spcBef>
              <a:buNone/>
            </a:pPr>
            <a:r>
              <a:rPr lang="en-US" dirty="0">
                <a:effectLst>
                  <a:outerShdw blurRad="38100" dist="38100" dir="2700000" algn="tl">
                    <a:srgbClr val="000000">
                      <a:alpha val="43137"/>
                    </a:srgbClr>
                  </a:outerShdw>
                </a:effectLst>
                <a:cs typeface="Times New Roman" panose="02020603050405020304" pitchFamily="18" charset="0"/>
              </a:rPr>
              <a:t>“﻿</a:t>
            </a:r>
            <a:r>
              <a:rPr lang="en-US" b="0" i="0" dirty="0">
                <a:effectLst/>
                <a:cs typeface="Times New Roman" panose="02020603050405020304" pitchFamily="18" charset="0"/>
              </a:rPr>
              <a:t>He spoke of ‘no small disturbance among the soldiers</a:t>
            </a:r>
            <a:r>
              <a:rPr lang="en-US" dirty="0">
                <a:effectLst/>
                <a:cs typeface="Times New Roman" panose="02020603050405020304" pitchFamily="18" charset="0"/>
              </a:rPr>
              <a:t>’ </a:t>
            </a:r>
            <a:r>
              <a:rPr lang="en-US" b="0" i="0" dirty="0">
                <a:effectLst/>
                <a:cs typeface="Times New Roman" panose="02020603050405020304" pitchFamily="18" charset="0"/>
              </a:rPr>
              <a:t>(Acts 12:18, </a:t>
            </a:r>
            <a:r>
              <a:rPr lang="en-US" b="0" i="0" dirty="0" err="1">
                <a:effectLst/>
                <a:cs typeface="Times New Roman" panose="02020603050405020304" pitchFamily="18" charset="0"/>
              </a:rPr>
              <a:t>nasb</a:t>
            </a:r>
            <a:r>
              <a:rPr lang="en-US" b="0" i="0" dirty="0">
                <a:effectLst/>
                <a:cs typeface="Times New Roman" panose="02020603050405020304" pitchFamily="18" charset="0"/>
              </a:rPr>
              <a:t>), ‘no little business’ (19:24), and ‘no small storm’ (27:20, </a:t>
            </a:r>
            <a:r>
              <a:rPr lang="en-US" b="0" i="0" dirty="0" err="1">
                <a:effectLst/>
                <a:cs typeface="Times New Roman" panose="02020603050405020304" pitchFamily="18" charset="0"/>
              </a:rPr>
              <a:t>nasb</a:t>
            </a:r>
            <a:r>
              <a:rPr lang="en-US" b="0" i="0" dirty="0">
                <a:effectLst/>
                <a:cs typeface="Times New Roman" panose="02020603050405020304" pitchFamily="18" charset="0"/>
              </a:rPr>
              <a:t>). When Luke wrote that Paul and Barnabas stayed in Antioch ‘a long time’ (14:28), the Greek has a litotes. It is literally, ‘they stayed there not a little time.’ Paul belittled himself with a litotes in 1 Corinthians 15:9, ‘For I am the least of the apostles.’ This statement of genuine humility was written to highlight God’s grace in his life as an undeserving sinner (see v. 10)</a:t>
            </a:r>
            <a:r>
              <a:rPr lang="en-US" dirty="0">
                <a:effectLst>
                  <a:outerShdw blurRad="38100" dist="38100" dir="2700000" algn="tl">
                    <a:srgbClr val="000000">
                      <a:alpha val="43137"/>
                    </a:srgbClr>
                  </a:outerShdw>
                </a:effectLst>
                <a:cs typeface="Calibri" panose="020F0502020204030204" pitchFamily="34" charset="0"/>
              </a:rPr>
              <a:t>.”</a:t>
            </a:r>
            <a:endParaRPr lang="en-US" kern="0" dirty="0">
              <a:effectLst>
                <a:outerShdw blurRad="38100" dist="38100" dir="2700000" algn="tl">
                  <a:srgbClr val="000000">
                    <a:alpha val="43137"/>
                  </a:srgbClr>
                </a:outerShdw>
              </a:effectLst>
              <a:cs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1143766-1925-4265-A7F8-E13E532AF080}"/>
                  </a:ext>
                </a:extLst>
              </p14:cNvPr>
              <p14:cNvContentPartPr/>
              <p14:nvPr/>
            </p14:nvContentPartPr>
            <p14:xfrm>
              <a:off x="6161659" y="5127760"/>
              <a:ext cx="12240" cy="6480"/>
            </p14:xfrm>
          </p:contentPart>
        </mc:Choice>
        <mc:Fallback xmlns="">
          <p:pic>
            <p:nvPicPr>
              <p:cNvPr id="5" name="Ink 4">
                <a:extLst>
                  <a:ext uri="{FF2B5EF4-FFF2-40B4-BE49-F238E27FC236}">
                    <a16:creationId xmlns:a16="http://schemas.microsoft.com/office/drawing/2014/main" id="{71143766-1925-4265-A7F8-E13E532AF080}"/>
                  </a:ext>
                </a:extLst>
              </p:cNvPr>
              <p:cNvPicPr/>
              <p:nvPr/>
            </p:nvPicPr>
            <p:blipFill>
              <a:blip r:embed="rId4"/>
              <a:stretch>
                <a:fillRect/>
              </a:stretch>
            </p:blipFill>
            <p:spPr>
              <a:xfrm>
                <a:off x="6152659" y="5118760"/>
                <a:ext cx="298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EE323F91-5EC0-4040-B6AC-7BBF1164F850}"/>
                  </a:ext>
                </a:extLst>
              </p14:cNvPr>
              <p14:cNvContentPartPr/>
              <p14:nvPr/>
            </p14:nvContentPartPr>
            <p14:xfrm>
              <a:off x="6221419" y="5163400"/>
              <a:ext cx="12240" cy="360"/>
            </p14:xfrm>
          </p:contentPart>
        </mc:Choice>
        <mc:Fallback xmlns="">
          <p:pic>
            <p:nvPicPr>
              <p:cNvPr id="7" name="Ink 6">
                <a:extLst>
                  <a:ext uri="{FF2B5EF4-FFF2-40B4-BE49-F238E27FC236}">
                    <a16:creationId xmlns:a16="http://schemas.microsoft.com/office/drawing/2014/main" id="{EE323F91-5EC0-4040-B6AC-7BBF1164F850}"/>
                  </a:ext>
                </a:extLst>
              </p:cNvPr>
              <p:cNvPicPr/>
              <p:nvPr/>
            </p:nvPicPr>
            <p:blipFill>
              <a:blip r:embed="rId6"/>
              <a:stretch>
                <a:fillRect/>
              </a:stretch>
            </p:blipFill>
            <p:spPr>
              <a:xfrm>
                <a:off x="6212419" y="5154400"/>
                <a:ext cx="29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E2F05218-E974-43F4-821D-F25AA8422178}"/>
                  </a:ext>
                </a:extLst>
              </p14:cNvPr>
              <p14:cNvContentPartPr/>
              <p14:nvPr/>
            </p14:nvContentPartPr>
            <p14:xfrm>
              <a:off x="12711619" y="4798720"/>
              <a:ext cx="30240" cy="6480"/>
            </p14:xfrm>
          </p:contentPart>
        </mc:Choice>
        <mc:Fallback xmlns="">
          <p:pic>
            <p:nvPicPr>
              <p:cNvPr id="8" name="Ink 7">
                <a:extLst>
                  <a:ext uri="{FF2B5EF4-FFF2-40B4-BE49-F238E27FC236}">
                    <a16:creationId xmlns:a16="http://schemas.microsoft.com/office/drawing/2014/main" id="{E2F05218-E974-43F4-821D-F25AA8422178}"/>
                  </a:ext>
                </a:extLst>
              </p:cNvPr>
              <p:cNvPicPr/>
              <p:nvPr/>
            </p:nvPicPr>
            <p:blipFill>
              <a:blip r:embed="rId8"/>
              <a:stretch>
                <a:fillRect/>
              </a:stretch>
            </p:blipFill>
            <p:spPr>
              <a:xfrm>
                <a:off x="12702619" y="4789720"/>
                <a:ext cx="47880" cy="24120"/>
              </a:xfrm>
              <a:prstGeom prst="rect">
                <a:avLst/>
              </a:prstGeom>
            </p:spPr>
          </p:pic>
        </mc:Fallback>
      </mc:AlternateContent>
      <p:sp>
        <p:nvSpPr>
          <p:cNvPr id="2" name="Rectangle 1">
            <a:extLst>
              <a:ext uri="{FF2B5EF4-FFF2-40B4-BE49-F238E27FC236}">
                <a16:creationId xmlns:a16="http://schemas.microsoft.com/office/drawing/2014/main" id="{9833B6BE-F3D5-439A-96B3-B1A1BE27E660}"/>
              </a:ext>
            </a:extLst>
          </p:cNvPr>
          <p:cNvSpPr/>
          <p:nvPr/>
        </p:nvSpPr>
        <p:spPr>
          <a:xfrm>
            <a:off x="3438525" y="228601"/>
            <a:ext cx="5314950" cy="1031051"/>
          </a:xfrm>
          <a:prstGeom prst="rect">
            <a:avLst/>
          </a:prstGeom>
        </p:spPr>
        <p:txBody>
          <a:bodyPr wrap="square">
            <a:spAutoFit/>
          </a:bodyPr>
          <a:lstStyle/>
          <a:p>
            <a:pPr algn="ctr">
              <a:spcBef>
                <a:spcPts val="0"/>
              </a:spcBef>
              <a:spcAft>
                <a:spcPts val="600"/>
              </a:spcAft>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Dr. Roy B. </a:t>
            </a:r>
            <a:r>
              <a:rPr lang="en-US" sz="3600" dirty="0" err="1">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Zuck</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 </a:t>
            </a:r>
          </a:p>
          <a:p>
            <a:pPr algn="ctr">
              <a:spcBef>
                <a:spcPts val="0"/>
              </a:spcBef>
              <a:spcAft>
                <a:spcPts val="0"/>
              </a:spcAft>
            </a:pPr>
            <a:r>
              <a:rPr lang="en-US" sz="2000" i="1" dirty="0">
                <a:latin typeface="Calibri" panose="020F0502020204030204" pitchFamily="34" charset="0"/>
                <a:cs typeface="Calibri" panose="020F0502020204030204" pitchFamily="34" charset="0"/>
              </a:rPr>
              <a:t>Basic Bible Interpretation</a:t>
            </a:r>
            <a:r>
              <a:rPr lang="en-US" sz="2000" dirty="0">
                <a:latin typeface="Calibri" panose="020F0502020204030204" pitchFamily="34" charset="0"/>
                <a:cs typeface="Calibri" panose="020F0502020204030204" pitchFamily="34" charset="0"/>
              </a:rPr>
              <a:t>, p. 156-57.</a:t>
            </a:r>
            <a:endPar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2726ADB0-0A5B-3296-550C-A37B20FD8145}"/>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10668000" y="59058"/>
            <a:ext cx="885010" cy="13239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Image result for roy zuck basic bible interpretation">
            <a:extLst>
              <a:ext uri="{FF2B5EF4-FFF2-40B4-BE49-F238E27FC236}">
                <a16:creationId xmlns:a16="http://schemas.microsoft.com/office/drawing/2014/main" id="{E99B8DBC-A37E-BF2C-230D-858E07A6694F}"/>
              </a:ext>
            </a:extLst>
          </p:cNvPr>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p:blipFill>
        <p:spPr bwMode="auto">
          <a:xfrm>
            <a:off x="609601" y="59056"/>
            <a:ext cx="1295400" cy="109728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8729417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a:extLst>
              <a:ext uri="{FF2B5EF4-FFF2-40B4-BE49-F238E27FC236}">
                <a16:creationId xmlns:a16="http://schemas.microsoft.com/office/drawing/2014/main" id="{D29A4B82-739D-14E2-6726-8E8D0FEE34D4}"/>
              </a:ext>
            </a:extLst>
          </p:cNvPr>
          <p:cNvSpPr txBox="1">
            <a:spLocks noChangeArrowheads="1"/>
          </p:cNvSpPr>
          <p:nvPr/>
        </p:nvSpPr>
        <p:spPr bwMode="auto">
          <a:xfrm>
            <a:off x="8122920" y="1447800"/>
            <a:ext cx="338328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514350" indent="-514350" eaLnBrk="1" hangingPunct="1">
              <a:spcBef>
                <a:spcPts val="0"/>
              </a:spcBef>
              <a:spcAft>
                <a:spcPts val="3600"/>
              </a:spcAft>
              <a:buSzPct val="100000"/>
              <a:buFont typeface="+mj-lt"/>
              <a:buAutoNum type="arabicPeriod" startAt="7"/>
              <a:defRPr/>
            </a:pPr>
            <a:r>
              <a:rPr lang="en-US" sz="2800" kern="0" dirty="0">
                <a:effectLst>
                  <a:outerShdw blurRad="38100" dist="38100" dir="2700000" algn="tl">
                    <a:srgbClr val="000000">
                      <a:alpha val="43137"/>
                    </a:srgbClr>
                  </a:outerShdw>
                </a:effectLst>
                <a:cs typeface="Calibri" panose="020F0502020204030204" pitchFamily="34" charset="0"/>
              </a:rPr>
              <a:t>Acts 8:9; 16:16</a:t>
            </a:r>
          </a:p>
          <a:p>
            <a:pPr marL="514350" indent="-514350" eaLnBrk="1" hangingPunct="1">
              <a:spcBef>
                <a:spcPts val="0"/>
              </a:spcBef>
              <a:spcAft>
                <a:spcPts val="3600"/>
              </a:spcAft>
              <a:buSzPct val="100000"/>
              <a:buFont typeface="+mj-lt"/>
              <a:buAutoNum type="arabicPeriod" startAt="7"/>
              <a:defRPr/>
            </a:pPr>
            <a:r>
              <a:rPr lang="en-US" sz="2800" kern="0" dirty="0">
                <a:effectLst>
                  <a:outerShdw blurRad="38100" dist="38100" dir="2700000" algn="tl">
                    <a:srgbClr val="000000">
                      <a:alpha val="43137"/>
                    </a:srgbClr>
                  </a:outerShdw>
                </a:effectLst>
                <a:cs typeface="Calibri" panose="020F0502020204030204" pitchFamily="34" charset="0"/>
              </a:rPr>
              <a:t>Gal. 1:6-9</a:t>
            </a:r>
          </a:p>
          <a:p>
            <a:pPr marL="514350" indent="-514350" eaLnBrk="1" hangingPunct="1">
              <a:spcBef>
                <a:spcPts val="0"/>
              </a:spcBef>
              <a:spcAft>
                <a:spcPts val="3600"/>
              </a:spcAft>
              <a:buSzPct val="100000"/>
              <a:buFont typeface="+mj-lt"/>
              <a:buAutoNum type="arabicPeriod" startAt="7"/>
              <a:defRPr/>
            </a:pPr>
            <a:r>
              <a:rPr lang="en-US" sz="2800" kern="0" dirty="0">
                <a:effectLst>
                  <a:outerShdw blurRad="38100" dist="38100" dir="2700000" algn="tl">
                    <a:srgbClr val="000000">
                      <a:alpha val="43137"/>
                    </a:srgbClr>
                  </a:outerShdw>
                </a:effectLst>
                <a:cs typeface="Calibri" panose="020F0502020204030204" pitchFamily="34" charset="0"/>
              </a:rPr>
              <a:t>2 Thess. 2:9</a:t>
            </a:r>
          </a:p>
          <a:p>
            <a:pPr marL="514350" indent="-514350" eaLnBrk="1" hangingPunct="1">
              <a:spcBef>
                <a:spcPts val="0"/>
              </a:spcBef>
              <a:spcAft>
                <a:spcPts val="3600"/>
              </a:spcAft>
              <a:buSzPct val="100000"/>
              <a:buFont typeface="+mj-lt"/>
              <a:buAutoNum type="arabicPeriod" startAt="7"/>
              <a:defRPr/>
            </a:pPr>
            <a:r>
              <a:rPr lang="en-US" sz="2800" kern="0" dirty="0">
                <a:effectLst>
                  <a:outerShdw blurRad="38100" dist="38100" dir="2700000" algn="tl">
                    <a:srgbClr val="000000">
                      <a:alpha val="43137"/>
                    </a:srgbClr>
                  </a:outerShdw>
                </a:effectLst>
                <a:cs typeface="Calibri" panose="020F0502020204030204" pitchFamily="34" charset="0"/>
              </a:rPr>
              <a:t>2 Cor. 11:14</a:t>
            </a:r>
          </a:p>
          <a:p>
            <a:pPr marL="514350" indent="-514350" eaLnBrk="1" hangingPunct="1">
              <a:spcBef>
                <a:spcPts val="0"/>
              </a:spcBef>
              <a:spcAft>
                <a:spcPts val="3600"/>
              </a:spcAft>
              <a:buSzPct val="100000"/>
              <a:buFont typeface="+mj-lt"/>
              <a:buAutoNum type="arabicPeriod" startAt="7"/>
              <a:defRPr/>
            </a:pPr>
            <a:r>
              <a:rPr lang="en-US" sz="2800" kern="0" dirty="0">
                <a:effectLst>
                  <a:outerShdw blurRad="38100" dist="38100" dir="2700000" algn="tl">
                    <a:srgbClr val="000000">
                      <a:alpha val="43137"/>
                    </a:srgbClr>
                  </a:outerShdw>
                </a:effectLst>
                <a:cs typeface="Calibri" panose="020F0502020204030204" pitchFamily="34" charset="0"/>
              </a:rPr>
              <a:t>Rev. 13:3, 13, 15; 16:13-14</a:t>
            </a:r>
            <a:endParaRPr lang="en-US" sz="2800" kern="0" dirty="0">
              <a:effectLst>
                <a:outerShdw blurRad="38100" dist="38100" dir="2700000" algn="tl">
                  <a:srgbClr val="000000">
                    <a:alpha val="43137"/>
                  </a:srgbClr>
                </a:outerShdw>
              </a:effectLst>
            </a:endParaRPr>
          </a:p>
        </p:txBody>
      </p:sp>
      <p:sp>
        <p:nvSpPr>
          <p:cNvPr id="57346" name="Rectangle 2"/>
          <p:cNvSpPr>
            <a:spLocks noGrp="1" noChangeArrowheads="1"/>
          </p:cNvSpPr>
          <p:nvPr>
            <p:ph type="title"/>
          </p:nvPr>
        </p:nvSpPr>
        <p:spPr>
          <a:xfrm>
            <a:off x="2209800" y="228600"/>
            <a:ext cx="7772400" cy="914400"/>
          </a:xfrm>
        </p:spPr>
        <p:txBody>
          <a:bodyPr/>
          <a:lstStyle/>
          <a:p>
            <a:pPr algn="ctr" eaLnBrk="1" hangingPunct="1"/>
            <a:r>
              <a:rPr lang="en-US" sz="3600" dirty="0">
                <a:solidFill>
                  <a:srgbClr val="00FFFF"/>
                </a:solidFill>
                <a:effectLst>
                  <a:outerShdw blurRad="38100" dist="38100" dir="2700000" algn="tl">
                    <a:srgbClr val="000000">
                      <a:alpha val="43137"/>
                    </a:srgbClr>
                  </a:outerShdw>
                </a:effectLst>
              </a:rPr>
              <a:t>Satanic/Demonic Miracles</a:t>
            </a:r>
          </a:p>
        </p:txBody>
      </p:sp>
      <p:sp>
        <p:nvSpPr>
          <p:cNvPr id="12291" name="Rectangle 3"/>
          <p:cNvSpPr>
            <a:spLocks noGrp="1" noChangeArrowheads="1"/>
          </p:cNvSpPr>
          <p:nvPr>
            <p:ph type="body" idx="1"/>
          </p:nvPr>
        </p:nvSpPr>
        <p:spPr>
          <a:xfrm>
            <a:off x="609600" y="1447800"/>
            <a:ext cx="3749040" cy="4876800"/>
          </a:xfrm>
        </p:spPr>
        <p:txBody>
          <a:bodyPr/>
          <a:lstStyle/>
          <a:p>
            <a:pPr marL="514350" indent="-514350" eaLnBrk="1" hangingPunct="1">
              <a:spcBef>
                <a:spcPts val="0"/>
              </a:spcBef>
              <a:spcAft>
                <a:spcPts val="3600"/>
              </a:spcAft>
              <a:buSzPct val="100000"/>
              <a:buFont typeface="+mj-lt"/>
              <a:buAutoNum type="arabicPeriod"/>
              <a:defRPr/>
            </a:pPr>
            <a:r>
              <a:rPr lang="en-US" sz="2800" dirty="0">
                <a:effectLst>
                  <a:outerShdw blurRad="38100" dist="38100" dir="2700000" algn="tl">
                    <a:srgbClr val="000000">
                      <a:alpha val="43137"/>
                    </a:srgbClr>
                  </a:outerShdw>
                </a:effectLst>
              </a:rPr>
              <a:t>Exod. 7</a:t>
            </a:r>
            <a:r>
              <a:rPr lang="en-US" sz="2800" dirty="0">
                <a:effectLst>
                  <a:outerShdw blurRad="38100" dist="38100" dir="2700000" algn="tl">
                    <a:srgbClr val="000000">
                      <a:alpha val="43137"/>
                    </a:srgbClr>
                  </a:outerShdw>
                </a:effectLst>
                <a:cs typeface="Calibri" panose="020F0502020204030204" pitchFamily="34" charset="0"/>
              </a:rPr>
              <a:t>–8</a:t>
            </a:r>
          </a:p>
          <a:p>
            <a:pPr marL="514350" indent="-514350" eaLnBrk="1" hangingPunct="1">
              <a:spcBef>
                <a:spcPts val="0"/>
              </a:spcBef>
              <a:spcAft>
                <a:spcPts val="36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Deut. 13:1-3</a:t>
            </a:r>
          </a:p>
          <a:p>
            <a:pPr marL="514350" indent="-514350" eaLnBrk="1" hangingPunct="1">
              <a:spcBef>
                <a:spcPts val="0"/>
              </a:spcBef>
              <a:spcAft>
                <a:spcPts val="36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Job 1:12-19; 2:7-8</a:t>
            </a:r>
          </a:p>
          <a:p>
            <a:pPr marL="514350" indent="-514350" eaLnBrk="1" hangingPunct="1">
              <a:spcBef>
                <a:spcPts val="0"/>
              </a:spcBef>
              <a:spcAft>
                <a:spcPts val="36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1 Sam. 28?</a:t>
            </a:r>
          </a:p>
          <a:p>
            <a:pPr marL="514350" indent="-514350" eaLnBrk="1" hangingPunct="1">
              <a:spcBef>
                <a:spcPts val="0"/>
              </a:spcBef>
              <a:spcAft>
                <a:spcPts val="36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Matt. 7:21-23; 24:24</a:t>
            </a:r>
          </a:p>
          <a:p>
            <a:pPr marL="514350" indent="-514350" eaLnBrk="1" hangingPunct="1">
              <a:spcBef>
                <a:spcPts val="0"/>
              </a:spcBef>
              <a:spcAft>
                <a:spcPts val="3600"/>
              </a:spcAft>
              <a:buSzPct val="100000"/>
              <a:buFont typeface="+mj-lt"/>
              <a:buAutoNum type="arabicPeriod"/>
              <a:defRPr/>
            </a:pPr>
            <a:r>
              <a:rPr lang="en-US" sz="2800" dirty="0">
                <a:effectLst>
                  <a:outerShdw blurRad="38100" dist="38100" dir="2700000" algn="tl">
                    <a:srgbClr val="000000">
                      <a:alpha val="43137"/>
                    </a:srgbClr>
                  </a:outerShdw>
                </a:effectLst>
                <a:cs typeface="Calibri" panose="020F0502020204030204" pitchFamily="34" charset="0"/>
              </a:rPr>
              <a:t>Luke 4:5</a:t>
            </a:r>
            <a:endParaRPr lang="en-US" sz="2600" dirty="0">
              <a:effectLst>
                <a:outerShdw blurRad="38100" dist="38100" dir="2700000" algn="tl">
                  <a:srgbClr val="000000">
                    <a:alpha val="43137"/>
                  </a:srgbClr>
                </a:outerShdw>
              </a:effectLst>
              <a:cs typeface="Calibri" panose="020F0502020204030204" pitchFamily="34" charset="0"/>
            </a:endParaRPr>
          </a:p>
        </p:txBody>
      </p:sp>
      <p:pic>
        <p:nvPicPr>
          <p:cNvPr id="2" name="Picture 1">
            <a:extLst>
              <a:ext uri="{FF2B5EF4-FFF2-40B4-BE49-F238E27FC236}">
                <a16:creationId xmlns:a16="http://schemas.microsoft.com/office/drawing/2014/main" id="{CA7D62E1-5145-4CBF-8402-3C71610763E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09200" y="2133600"/>
            <a:ext cx="2773600" cy="3200400"/>
          </a:xfrm>
          <a:prstGeom prst="rect">
            <a:avLst/>
          </a:prstGeom>
          <a:ln w="28575">
            <a:solidFill>
              <a:srgbClr val="FF0000"/>
            </a:solid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E3F180-4347-EAC8-58B8-3061F08D1D0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26157037-5EE9-FB3A-FB11-10CF24713E89}"/>
              </a:ext>
            </a:extLst>
          </p:cNvPr>
          <p:cNvSpPr>
            <a:spLocks noGrp="1" noChangeArrowheads="1"/>
          </p:cNvSpPr>
          <p:nvPr>
            <p:ph type="body" idx="1"/>
          </p:nvPr>
        </p:nvSpPr>
        <p:spPr>
          <a:xfrm>
            <a:off x="1523999" y="2286000"/>
            <a:ext cx="6301317" cy="2286001"/>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Introductory encounter (16)</a:t>
            </a:r>
          </a:p>
          <a:p>
            <a:pPr marL="457200" lvl="3" indent="-457200">
              <a:lnSpc>
                <a:spcPct val="100000"/>
              </a:lnSpc>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Demonic recognition (17)</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Apostolic casting out (18)</a:t>
            </a:r>
            <a:endPar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E9E4E25D-026A-39B9-DAA7-53185299A525}"/>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A2091A7D-AC16-B16D-388D-829FCF3C0FE0}"/>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16:16-18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Demonized Slave Girl</a:t>
            </a:r>
          </a:p>
        </p:txBody>
      </p:sp>
    </p:spTree>
    <p:extLst>
      <p:ext uri="{BB962C8B-B14F-4D97-AF65-F5344CB8AC3E}">
        <p14:creationId xmlns:p14="http://schemas.microsoft.com/office/powerpoint/2010/main" val="14445724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8BC5CE-9501-092E-626E-43B1A553AC2E}"/>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9BB51DBF-77A4-0CE2-F473-E9062DAF36B9}"/>
              </a:ext>
            </a:extLst>
          </p:cNvPr>
          <p:cNvSpPr>
            <a:spLocks noGrp="1" noChangeArrowheads="1"/>
          </p:cNvSpPr>
          <p:nvPr>
            <p:ph type="body" idx="1"/>
          </p:nvPr>
        </p:nvSpPr>
        <p:spPr>
          <a:xfrm>
            <a:off x="1523999" y="2286000"/>
            <a:ext cx="6301317" cy="2286001"/>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Introductory encounter (16)</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Demonic recognition (17)</a:t>
            </a:r>
          </a:p>
          <a:p>
            <a:pPr marL="457200" lvl="3" indent="-457200">
              <a:lnSpc>
                <a:spcPct val="100000"/>
              </a:lnSpc>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Apostolic casting out (18)</a:t>
            </a:r>
          </a:p>
        </p:txBody>
      </p:sp>
      <p:pic>
        <p:nvPicPr>
          <p:cNvPr id="2" name="Picture 1">
            <a:extLst>
              <a:ext uri="{FF2B5EF4-FFF2-40B4-BE49-F238E27FC236}">
                <a16:creationId xmlns:a16="http://schemas.microsoft.com/office/drawing/2014/main" id="{7C665718-9140-601A-ED96-D8D57916AE99}"/>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1EE3A3C6-5618-BA49-868F-DF2812F5A2EF}"/>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16:16-18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Demonized Slave Girl</a:t>
            </a:r>
          </a:p>
        </p:txBody>
      </p:sp>
    </p:spTree>
    <p:extLst>
      <p:ext uri="{BB962C8B-B14F-4D97-AF65-F5344CB8AC3E}">
        <p14:creationId xmlns:p14="http://schemas.microsoft.com/office/powerpoint/2010/main" val="8395015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B7CC9D-9CE9-44DC-BA01-EF2D6312E9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0"/>
            <a:ext cx="10972800" cy="1931298"/>
          </a:xfrm>
          <a:prstGeom prst="rect">
            <a:avLst/>
          </a:prstGeom>
          <a:noFill/>
          <a:ln w="28575">
            <a:noFill/>
            <a:miter lim="800000"/>
            <a:headEnd/>
            <a:tailEnd/>
          </a:ln>
        </p:spPr>
        <p:txBody>
          <a:bodyPr wrap="square">
            <a:spAutoFit/>
          </a:bodyPr>
          <a:lstStyle/>
          <a:p>
            <a:pPr marL="342900" indent="-342900" algn="ctr" defTabSz="685800">
              <a:spcBef>
                <a:spcPts val="0"/>
              </a:spcBef>
              <a:spcAft>
                <a:spcPts val="900"/>
              </a:spcAft>
              <a:buClr>
                <a:srgbClr val="00FFFF"/>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Ephesians 2:20</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“having been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built on the foundation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of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apostles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prophets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Christ Jesus Himself being the corner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stone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2514600"/>
            <a:ext cx="4572000" cy="2286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9410812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800898-4FF0-E723-953A-7C346AD39EA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C3661E84-D3FB-D078-2755-37103453F143}"/>
              </a:ext>
            </a:extLst>
          </p:cNvPr>
          <p:cNvSpPr>
            <a:spLocks noGrp="1" noChangeArrowheads="1"/>
          </p:cNvSpPr>
          <p:nvPr>
            <p:ph type="body" idx="1"/>
          </p:nvPr>
        </p:nvSpPr>
        <p:spPr>
          <a:xfrm>
            <a:off x="1066801" y="2286000"/>
            <a:ext cx="7010400" cy="3886200"/>
          </a:xfrm>
          <a:ln w="3175"/>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Lydia’s conversion (11-15)</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Demonized slave girl (16-18)</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Paul &amp; Silas’ imprisonment (19-34)</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Departure from Philippi (35-40)</a:t>
            </a:r>
          </a:p>
        </p:txBody>
      </p:sp>
      <p:sp>
        <p:nvSpPr>
          <p:cNvPr id="3" name="Rectangle 2">
            <a:extLst>
              <a:ext uri="{FF2B5EF4-FFF2-40B4-BE49-F238E27FC236}">
                <a16:creationId xmlns:a16="http://schemas.microsoft.com/office/drawing/2014/main" id="{10D1A7A5-5A8B-E5FF-589D-CCB65A26DD0A}"/>
              </a:ext>
            </a:extLst>
          </p:cNvPr>
          <p:cNvSpPr txBox="1">
            <a:spLocks noChangeArrowheads="1"/>
          </p:cNvSpPr>
          <p:nvPr/>
        </p:nvSpPr>
        <p:spPr bwMode="auto">
          <a:xfrm>
            <a:off x="2622804" y="2286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a:t>
            </a:r>
            <a:r>
              <a:rPr lang="en-US" sz="3600" dirty="0" err="1">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Philippian</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16:11-40</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F708CCB4-44D4-96DC-0BCB-39F3522577D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4035307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82AEBC4-9B1F-87E8-5EC7-1D0D889ABF4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2BB3F5C-8869-87A7-E582-A43E8B7B1AE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a:extLst>
              <a:ext uri="{FF2B5EF4-FFF2-40B4-BE49-F238E27FC236}">
                <a16:creationId xmlns:a16="http://schemas.microsoft.com/office/drawing/2014/main" id="{45891637-D3BC-9C9A-5E72-327CF5F19DE6}"/>
              </a:ext>
            </a:extLst>
          </p:cNvPr>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marL="342900" indent="-342900" algn="ctr">
              <a:spcAft>
                <a:spcPts val="900"/>
              </a:spcAft>
              <a:buClr>
                <a:srgbClr val="00FFFF"/>
              </a:buClr>
              <a:buSzPct val="75000"/>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1:8</a:t>
            </a:r>
          </a:p>
          <a:p>
            <a:pPr algn="just">
              <a:spcBef>
                <a:spcPts val="0"/>
              </a:spcBef>
              <a:spcAft>
                <a:spcPts val="0"/>
              </a:spcAft>
            </a:pPr>
            <a:r>
              <a:rPr lang="en-US" sz="3600" dirty="0">
                <a:effectLst>
                  <a:outerShdw blurRad="38100" dist="38100" dir="2700000" algn="tl">
                    <a:srgbClr val="000000">
                      <a:alpha val="43137"/>
                    </a:srgbClr>
                  </a:outerShdw>
                </a:effectLst>
                <a:cs typeface="Calibri" panose="020F0502020204030204" pitchFamily="34" charset="0"/>
              </a:rPr>
              <a:t>“but you will receive power when the Holy Spirit has come upon you; and you shall be My witnesses both in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Jerusalem</a:t>
            </a:r>
            <a:r>
              <a:rPr lang="en-US" sz="3600" dirty="0">
                <a:effectLst>
                  <a:outerShdw blurRad="38100" dist="38100" dir="2700000" algn="tl">
                    <a:srgbClr val="000000">
                      <a:alpha val="43137"/>
                    </a:srgbClr>
                  </a:outerShdw>
                </a:effectLst>
                <a:cs typeface="Calibri" panose="020F0502020204030204" pitchFamily="34" charset="0"/>
              </a:rPr>
              <a:t>, and in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all Judea and Samaria</a:t>
            </a:r>
            <a:r>
              <a:rPr lang="en-US" sz="3600" dirty="0">
                <a:effectLst>
                  <a:outerShdw blurRad="38100" dist="38100" dir="2700000" algn="tl">
                    <a:srgbClr val="000000">
                      <a:alpha val="43137"/>
                    </a:srgbClr>
                  </a:outerShdw>
                </a:effectLst>
                <a:cs typeface="Calibri" panose="020F0502020204030204" pitchFamily="34" charset="0"/>
              </a:rPr>
              <a:t>, and even to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the remotest part of the earth</a:t>
            </a:r>
            <a:r>
              <a:rPr lang="en-US" sz="3600" dirty="0">
                <a:effectLst>
                  <a:outerShdw blurRad="38100" dist="38100" dir="2700000" algn="tl">
                    <a:srgbClr val="000000">
                      <a:alpha val="43137"/>
                    </a:srgbClr>
                  </a:outerShdw>
                </a:effectLst>
                <a:cs typeface="Calibri" panose="020F0502020204030204" pitchFamily="34" charset="0"/>
              </a:rPr>
              <a:t>.”</a:t>
            </a:r>
          </a:p>
        </p:txBody>
      </p:sp>
      <p:pic>
        <p:nvPicPr>
          <p:cNvPr id="6" name="Picture 5">
            <a:extLst>
              <a:ext uri="{FF2B5EF4-FFF2-40B4-BE49-F238E27FC236}">
                <a16:creationId xmlns:a16="http://schemas.microsoft.com/office/drawing/2014/main" id="{5A335BE0-D72E-9D17-E47D-665BE52ABCC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94773" y="3017520"/>
            <a:ext cx="2002455" cy="2011680"/>
          </a:xfrm>
          <a:prstGeom prst="ellipse">
            <a:avLst/>
          </a:prstGeom>
        </p:spPr>
      </p:pic>
    </p:spTree>
    <p:extLst>
      <p:ext uri="{BB962C8B-B14F-4D97-AF65-F5344CB8AC3E}">
        <p14:creationId xmlns:p14="http://schemas.microsoft.com/office/powerpoint/2010/main" val="26271987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858D74-9182-6C56-B7E7-86FA7385BFE1}"/>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8025E7D-D4F1-B9CA-B764-C51458DD4992}"/>
              </a:ext>
            </a:extLst>
          </p:cNvPr>
          <p:cNvSpPr>
            <a:spLocks noGrp="1" noChangeArrowheads="1"/>
          </p:cNvSpPr>
          <p:nvPr>
            <p:ph type="body" idx="1"/>
          </p:nvPr>
        </p:nvSpPr>
        <p:spPr>
          <a:xfrm>
            <a:off x="1523999" y="2286000"/>
            <a:ext cx="6301317" cy="2286000"/>
          </a:xfrm>
        </p:spPr>
        <p:txBody>
          <a:bodyPr/>
          <a:lstStyle/>
          <a:p>
            <a:pPr marL="457200" lvl="3" indent="-457200">
              <a:lnSpc>
                <a:spcPct val="100000"/>
              </a:lnSpc>
              <a:spcBef>
                <a:spcPts val="0"/>
              </a:spcBef>
              <a:spcAft>
                <a:spcPts val="24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Imprisonment (19-24)</a:t>
            </a:r>
          </a:p>
          <a:p>
            <a:pPr marL="457200" lvl="3" indent="-457200">
              <a:lnSpc>
                <a:spcPct val="100000"/>
              </a:lnSpc>
              <a:spcBef>
                <a:spcPts val="0"/>
              </a:spcBef>
              <a:spcAft>
                <a:spcPts val="24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Jailer’s conversion (25-34)</a:t>
            </a:r>
          </a:p>
        </p:txBody>
      </p:sp>
      <p:pic>
        <p:nvPicPr>
          <p:cNvPr id="2" name="Picture 1">
            <a:extLst>
              <a:ext uri="{FF2B5EF4-FFF2-40B4-BE49-F238E27FC236}">
                <a16:creationId xmlns:a16="http://schemas.microsoft.com/office/drawing/2014/main" id="{74793D04-5C16-936B-A852-9C123B5EE8D2}"/>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CD270BFC-B345-17DB-BA54-03CFDE66109A}"/>
              </a:ext>
            </a:extLst>
          </p:cNvPr>
          <p:cNvSpPr txBox="1">
            <a:spLocks noChangeArrowheads="1"/>
          </p:cNvSpPr>
          <p:nvPr/>
        </p:nvSpPr>
        <p:spPr bwMode="auto">
          <a:xfrm>
            <a:off x="2738437"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16:19-34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Paul &amp; Silas’ Imprisonment </a:t>
            </a:r>
          </a:p>
        </p:txBody>
      </p:sp>
    </p:spTree>
    <p:extLst>
      <p:ext uri="{BB962C8B-B14F-4D97-AF65-F5344CB8AC3E}">
        <p14:creationId xmlns:p14="http://schemas.microsoft.com/office/powerpoint/2010/main" val="22487686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F99865-42B4-5B7C-8945-F3736B63CCA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ABEEFE59-3367-5AC3-077D-B41D9E1371A3}"/>
              </a:ext>
            </a:extLst>
          </p:cNvPr>
          <p:cNvSpPr>
            <a:spLocks noGrp="1" noChangeArrowheads="1"/>
          </p:cNvSpPr>
          <p:nvPr>
            <p:ph type="body" idx="1"/>
          </p:nvPr>
        </p:nvSpPr>
        <p:spPr>
          <a:xfrm>
            <a:off x="1523999" y="2286000"/>
            <a:ext cx="6301317" cy="2286000"/>
          </a:xfrm>
        </p:spPr>
        <p:txBody>
          <a:bodyPr/>
          <a:lstStyle/>
          <a:p>
            <a:pPr marL="457200" lvl="3" indent="-457200">
              <a:lnSpc>
                <a:spcPct val="100000"/>
              </a:lnSpc>
              <a:spcBef>
                <a:spcPts val="0"/>
              </a:spcBef>
              <a:spcAft>
                <a:spcPts val="24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Imprisonment (19-24)</a:t>
            </a:r>
          </a:p>
          <a:p>
            <a:pPr marL="457200" lvl="3" indent="-457200">
              <a:lnSpc>
                <a:spcPct val="100000"/>
              </a:lnSpc>
              <a:spcBef>
                <a:spcPts val="0"/>
              </a:spcBef>
              <a:spcAft>
                <a:spcPts val="24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Jailer’s conversion (25-34)</a:t>
            </a:r>
          </a:p>
        </p:txBody>
      </p:sp>
      <p:pic>
        <p:nvPicPr>
          <p:cNvPr id="2" name="Picture 1">
            <a:extLst>
              <a:ext uri="{FF2B5EF4-FFF2-40B4-BE49-F238E27FC236}">
                <a16:creationId xmlns:a16="http://schemas.microsoft.com/office/drawing/2014/main" id="{C89D4913-2AD5-B2D4-9893-1F55D7F5B18F}"/>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2F3FE044-2E92-02EF-5DF9-63B9430058DD}"/>
              </a:ext>
            </a:extLst>
          </p:cNvPr>
          <p:cNvSpPr txBox="1">
            <a:spLocks noChangeArrowheads="1"/>
          </p:cNvSpPr>
          <p:nvPr/>
        </p:nvSpPr>
        <p:spPr bwMode="auto">
          <a:xfrm>
            <a:off x="2738437"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16:19-34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Paul &amp; Silas’ Imprisonment </a:t>
            </a:r>
          </a:p>
        </p:txBody>
      </p:sp>
    </p:spTree>
    <p:extLst>
      <p:ext uri="{BB962C8B-B14F-4D97-AF65-F5344CB8AC3E}">
        <p14:creationId xmlns:p14="http://schemas.microsoft.com/office/powerpoint/2010/main" val="2900014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ACDC182-05E5-F542-21E5-38030611EA20}"/>
              </a:ext>
            </a:extLst>
          </p:cNvPr>
          <p:cNvSpPr>
            <a:spLocks noGrp="1" noChangeArrowheads="1"/>
          </p:cNvSpPr>
          <p:nvPr>
            <p:ph type="title"/>
          </p:nvPr>
        </p:nvSpPr>
        <p:spPr>
          <a:xfrm>
            <a:off x="2738437" y="228601"/>
            <a:ext cx="6715125" cy="1097280"/>
          </a:xfrm>
        </p:spPr>
        <p:txBody>
          <a:bodyPr/>
          <a:lstStyle/>
          <a:p>
            <a:pPr marL="457200" indent="-45720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16:19-24</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Imprisonment</a:t>
            </a:r>
            <a:r>
              <a:rPr lang="en-US" sz="2800" dirty="0">
                <a:solidFill>
                  <a:srgbClr val="00FFFF"/>
                </a:solidFill>
                <a:effectLst>
                  <a:outerShdw blurRad="38100" dist="38100" dir="2700000" algn="tl">
                    <a:srgbClr val="000000">
                      <a:alpha val="43137"/>
                    </a:srgbClr>
                  </a:outerShdw>
                </a:effectLst>
                <a:latin typeface="+mn-lt"/>
                <a:ea typeface="+mn-ea"/>
                <a:cs typeface="+mn-cs"/>
              </a:rPr>
              <a:t> </a:t>
            </a:r>
            <a:endParaRPr lang="en-US" sz="2800" dirty="0">
              <a:effectLst>
                <a:outerShdw blurRad="38100" dist="38100" dir="2700000" algn="tl">
                  <a:srgbClr val="000000">
                    <a:alpha val="43137"/>
                  </a:srgbClr>
                </a:outerShdw>
              </a:effectLst>
              <a:latin typeface="+mn-lt"/>
              <a:ea typeface="+mn-ea"/>
              <a:cs typeface="+mn-cs"/>
            </a:endParaRPr>
          </a:p>
        </p:txBody>
      </p:sp>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1981200" y="2286000"/>
            <a:ext cx="65532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Motive (19)</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Accusation (20-21)</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Mob beating (22)</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Imprisonment (23-24)</a:t>
            </a: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5468966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241257-F6E6-E729-6501-8276B0CAACA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FB95A4E-6ED7-AA7D-0194-E70D4A919F74}"/>
              </a:ext>
            </a:extLst>
          </p:cNvPr>
          <p:cNvSpPr>
            <a:spLocks noGrp="1" noChangeArrowheads="1"/>
          </p:cNvSpPr>
          <p:nvPr>
            <p:ph type="title"/>
          </p:nvPr>
        </p:nvSpPr>
        <p:spPr>
          <a:xfrm>
            <a:off x="2738437" y="228601"/>
            <a:ext cx="6715125" cy="1097280"/>
          </a:xfrm>
        </p:spPr>
        <p:txBody>
          <a:bodyPr/>
          <a:lstStyle/>
          <a:p>
            <a:pPr marL="457200" indent="-45720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16:19-24</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Imprisonment</a:t>
            </a:r>
            <a:r>
              <a:rPr lang="en-US" sz="2800" dirty="0">
                <a:solidFill>
                  <a:srgbClr val="00FFFF"/>
                </a:solidFill>
                <a:effectLst>
                  <a:outerShdw blurRad="38100" dist="38100" dir="2700000" algn="tl">
                    <a:srgbClr val="000000">
                      <a:alpha val="43137"/>
                    </a:srgbClr>
                  </a:outerShdw>
                </a:effectLst>
                <a:latin typeface="+mn-lt"/>
                <a:ea typeface="+mn-ea"/>
                <a:cs typeface="+mn-cs"/>
              </a:rPr>
              <a:t> </a:t>
            </a:r>
            <a:endParaRPr lang="en-US" sz="2800" dirty="0">
              <a:effectLst>
                <a:outerShdw blurRad="38100" dist="38100" dir="2700000" algn="tl">
                  <a:srgbClr val="000000">
                    <a:alpha val="43137"/>
                  </a:srgbClr>
                </a:outerShdw>
              </a:effectLst>
              <a:latin typeface="+mn-lt"/>
              <a:ea typeface="+mn-ea"/>
              <a:cs typeface="+mn-cs"/>
            </a:endParaRPr>
          </a:p>
        </p:txBody>
      </p:sp>
      <p:sp>
        <p:nvSpPr>
          <p:cNvPr id="161795" name="Rectangle 3">
            <a:extLst>
              <a:ext uri="{FF2B5EF4-FFF2-40B4-BE49-F238E27FC236}">
                <a16:creationId xmlns:a16="http://schemas.microsoft.com/office/drawing/2014/main" id="{66B96A5C-6B3C-B1FC-15EC-6506BE409E46}"/>
              </a:ext>
            </a:extLst>
          </p:cNvPr>
          <p:cNvSpPr>
            <a:spLocks noGrp="1" noChangeArrowheads="1"/>
          </p:cNvSpPr>
          <p:nvPr>
            <p:ph type="body" idx="1"/>
          </p:nvPr>
        </p:nvSpPr>
        <p:spPr>
          <a:xfrm>
            <a:off x="1981200" y="2286000"/>
            <a:ext cx="65532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Motive (19)</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Accusation (20-21)</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Mob beating (22)</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Imprisonment (23-24)</a:t>
            </a:r>
          </a:p>
        </p:txBody>
      </p:sp>
      <p:pic>
        <p:nvPicPr>
          <p:cNvPr id="2" name="Picture 1">
            <a:extLst>
              <a:ext uri="{FF2B5EF4-FFF2-40B4-BE49-F238E27FC236}">
                <a16:creationId xmlns:a16="http://schemas.microsoft.com/office/drawing/2014/main" id="{FF29EC7B-7CE6-0822-3413-67D23D10C0E2}"/>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7852213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D0B3E6-C4D4-06B7-D117-B2BE9EB6EA0C}"/>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8452FFF0-F87D-7BE9-6100-8ED8399E987C}"/>
              </a:ext>
            </a:extLst>
          </p:cNvPr>
          <p:cNvSpPr>
            <a:spLocks noGrp="1" noChangeArrowheads="1"/>
          </p:cNvSpPr>
          <p:nvPr>
            <p:ph type="title"/>
          </p:nvPr>
        </p:nvSpPr>
        <p:spPr>
          <a:xfrm>
            <a:off x="2738437" y="228601"/>
            <a:ext cx="6715125" cy="1097280"/>
          </a:xfrm>
        </p:spPr>
        <p:txBody>
          <a:bodyPr/>
          <a:lstStyle/>
          <a:p>
            <a:pPr marL="457200" indent="-45720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16:19-24</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Imprisonment</a:t>
            </a:r>
            <a:r>
              <a:rPr lang="en-US" sz="2800" dirty="0">
                <a:solidFill>
                  <a:srgbClr val="00FFFF"/>
                </a:solidFill>
                <a:effectLst>
                  <a:outerShdw blurRad="38100" dist="38100" dir="2700000" algn="tl">
                    <a:srgbClr val="000000">
                      <a:alpha val="43137"/>
                    </a:srgbClr>
                  </a:outerShdw>
                </a:effectLst>
                <a:latin typeface="+mn-lt"/>
                <a:ea typeface="+mn-ea"/>
                <a:cs typeface="+mn-cs"/>
              </a:rPr>
              <a:t> </a:t>
            </a:r>
            <a:endParaRPr lang="en-US" sz="2800" dirty="0">
              <a:effectLst>
                <a:outerShdw blurRad="38100" dist="38100" dir="2700000" algn="tl">
                  <a:srgbClr val="000000">
                    <a:alpha val="43137"/>
                  </a:srgbClr>
                </a:outerShdw>
              </a:effectLst>
              <a:latin typeface="+mn-lt"/>
              <a:ea typeface="+mn-ea"/>
              <a:cs typeface="+mn-cs"/>
            </a:endParaRPr>
          </a:p>
        </p:txBody>
      </p:sp>
      <p:sp>
        <p:nvSpPr>
          <p:cNvPr id="161795" name="Rectangle 3">
            <a:extLst>
              <a:ext uri="{FF2B5EF4-FFF2-40B4-BE49-F238E27FC236}">
                <a16:creationId xmlns:a16="http://schemas.microsoft.com/office/drawing/2014/main" id="{B72164C9-7C25-1C1B-5B0F-B2822DF85EE9}"/>
              </a:ext>
            </a:extLst>
          </p:cNvPr>
          <p:cNvSpPr>
            <a:spLocks noGrp="1" noChangeArrowheads="1"/>
          </p:cNvSpPr>
          <p:nvPr>
            <p:ph type="body" idx="1"/>
          </p:nvPr>
        </p:nvSpPr>
        <p:spPr>
          <a:xfrm>
            <a:off x="1981200" y="2286000"/>
            <a:ext cx="65532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Motive (19)</a:t>
            </a:r>
          </a:p>
          <a:p>
            <a:pPr marL="514350" lvl="3"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Accusation (20-21)</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Mob beating (22)</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Imprisonment (23-24)</a:t>
            </a:r>
          </a:p>
        </p:txBody>
      </p:sp>
      <p:pic>
        <p:nvPicPr>
          <p:cNvPr id="2" name="Picture 1">
            <a:extLst>
              <a:ext uri="{FF2B5EF4-FFF2-40B4-BE49-F238E27FC236}">
                <a16:creationId xmlns:a16="http://schemas.microsoft.com/office/drawing/2014/main" id="{87383407-9306-5D52-0F6E-965D4676A660}"/>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1492184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B90CA1D-E3BE-442F-985B-2088727C076F}"/>
              </a:ext>
            </a:extLst>
          </p:cNvPr>
          <p:cNvPicPr>
            <a:picLocks noChangeAspect="1"/>
          </p:cNvPicPr>
          <p:nvPr/>
        </p:nvPicPr>
        <p:blipFill>
          <a:blip r:embed="rId2"/>
          <a:stretch>
            <a:fillRect/>
          </a:stretch>
        </p:blipFill>
        <p:spPr>
          <a:xfrm>
            <a:off x="609600" y="342900"/>
            <a:ext cx="10972800" cy="6172200"/>
          </a:xfrm>
          <a:prstGeom prst="rect">
            <a:avLst/>
          </a:prstGeom>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D6BE68C5-C3DA-46EC-A01C-A37D7CC3F692}"/>
              </a:ext>
            </a:extLst>
          </p:cNvPr>
          <p:cNvSpPr>
            <a:spLocks noGrp="1" noChangeArrowheads="1"/>
          </p:cNvSpPr>
          <p:nvPr>
            <p:ph type="title" idx="4294967295"/>
          </p:nvPr>
        </p:nvSpPr>
        <p:spPr>
          <a:xfrm>
            <a:off x="3962400" y="228600"/>
            <a:ext cx="4267200" cy="914400"/>
          </a:xfrm>
        </p:spPr>
        <p:txBody>
          <a:bodyPr/>
          <a:lstStyle/>
          <a:p>
            <a:pPr algn="ctr">
              <a:defRPr/>
            </a:pPr>
            <a:r>
              <a:rPr lang="en-US" sz="4000" dirty="0">
                <a:solidFill>
                  <a:srgbClr val="00FFFF"/>
                </a:solidFill>
                <a:effectLst>
                  <a:outerShdw blurRad="38100" dist="38100" dir="2700000" algn="tl">
                    <a:srgbClr val="000000">
                      <a:alpha val="43137"/>
                    </a:srgbClr>
                  </a:outerShdw>
                </a:effectLst>
                <a:latin typeface="Calibri" pitchFamily="34" charset="0"/>
                <a:cs typeface="Calibri" pitchFamily="34" charset="0"/>
              </a:rPr>
              <a:t>Romans Outline</a:t>
            </a:r>
          </a:p>
        </p:txBody>
      </p:sp>
      <p:sp>
        <p:nvSpPr>
          <p:cNvPr id="22531" name="Rectangle 3">
            <a:extLst>
              <a:ext uri="{FF2B5EF4-FFF2-40B4-BE49-F238E27FC236}">
                <a16:creationId xmlns:a16="http://schemas.microsoft.com/office/drawing/2014/main" id="{35A08220-AAF7-4791-A090-3A1A609A7C0D}"/>
              </a:ext>
            </a:extLst>
          </p:cNvPr>
          <p:cNvSpPr>
            <a:spLocks noGrp="1" noChangeArrowheads="1"/>
          </p:cNvSpPr>
          <p:nvPr>
            <p:ph type="body" idx="4294967295"/>
          </p:nvPr>
        </p:nvSpPr>
        <p:spPr>
          <a:xfrm>
            <a:off x="1517653" y="1280160"/>
            <a:ext cx="5949947" cy="4297680"/>
          </a:xfrm>
        </p:spPr>
        <p:txBody>
          <a:bodyPr/>
          <a:lstStyle/>
          <a:p>
            <a:pPr marL="688975" indent="-688975">
              <a:spcBef>
                <a:spcPts val="0"/>
              </a:spcBef>
              <a:spcAft>
                <a:spcPts val="1800"/>
              </a:spcAft>
              <a:buClr>
                <a:srgbClr val="00FFFF"/>
              </a:buClr>
              <a:buSzPct val="100000"/>
              <a:buFont typeface="+mj-lt"/>
              <a:buAutoNum type="romanUcPeriod"/>
              <a:defRPr/>
            </a:pPr>
            <a:r>
              <a:rPr lang="en-US" sz="3200" dirty="0">
                <a:effectLst>
                  <a:outerShdw blurRad="38100" dist="38100" dir="2700000" algn="tl">
                    <a:srgbClr val="000000">
                      <a:alpha val="43137"/>
                    </a:srgbClr>
                  </a:outerShdw>
                </a:effectLst>
                <a:latin typeface="Calibri" pitchFamily="34" charset="0"/>
                <a:cs typeface="Calibri" pitchFamily="34" charset="0"/>
              </a:rPr>
              <a:t>Salutation (1:1-17)</a:t>
            </a:r>
          </a:p>
          <a:p>
            <a:pPr marL="688975" indent="-688975">
              <a:spcBef>
                <a:spcPts val="0"/>
              </a:spcBef>
              <a:spcAft>
                <a:spcPts val="1800"/>
              </a:spcAft>
              <a:buClr>
                <a:srgbClr val="00FFFF"/>
              </a:buClr>
              <a:buSzPct val="100000"/>
              <a:buFont typeface="+mj-lt"/>
              <a:buAutoNum type="romanUcPeriod"/>
              <a:defRPr/>
            </a:pPr>
            <a:r>
              <a:rPr lang="en-US" sz="3200" dirty="0">
                <a:effectLst>
                  <a:outerShdw blurRad="38100" dist="38100" dir="2700000" algn="tl">
                    <a:srgbClr val="000000">
                      <a:alpha val="43137"/>
                    </a:srgbClr>
                  </a:outerShdw>
                </a:effectLst>
                <a:latin typeface="Calibri" pitchFamily="34" charset="0"/>
                <a:cs typeface="Calibri" pitchFamily="34" charset="0"/>
              </a:rPr>
              <a:t>Sin (1:18–3:20)</a:t>
            </a:r>
          </a:p>
          <a:p>
            <a:pPr marL="688975" indent="-688975">
              <a:spcBef>
                <a:spcPts val="0"/>
              </a:spcBef>
              <a:spcAft>
                <a:spcPts val="1800"/>
              </a:spcAft>
              <a:buClr>
                <a:srgbClr val="00FFFF"/>
              </a:buClr>
              <a:buSzPct val="100000"/>
              <a:buFont typeface="+mj-lt"/>
              <a:buAutoNum type="romanUcPeriod"/>
              <a:defRPr/>
            </a:pPr>
            <a:r>
              <a:rPr lang="en-US" sz="3200" dirty="0">
                <a:effectLst>
                  <a:outerShdw blurRad="38100" dist="38100" dir="2700000" algn="tl">
                    <a:srgbClr val="000000">
                      <a:alpha val="43137"/>
                    </a:srgbClr>
                  </a:outerShdw>
                </a:effectLst>
                <a:latin typeface="Calibri" pitchFamily="34" charset="0"/>
                <a:cs typeface="Calibri" pitchFamily="34" charset="0"/>
              </a:rPr>
              <a:t>Salvation (3:21–5:21)</a:t>
            </a:r>
          </a:p>
          <a:p>
            <a:pPr marL="688975" indent="-688975">
              <a:spcBef>
                <a:spcPts val="0"/>
              </a:spcBef>
              <a:spcAft>
                <a:spcPts val="1800"/>
              </a:spcAft>
              <a:buClr>
                <a:srgbClr val="00FFFF"/>
              </a:buClr>
              <a:buSzPct val="100000"/>
              <a:buFont typeface="+mj-lt"/>
              <a:buAutoNum type="romanUcPeriod"/>
              <a:defRPr/>
            </a:pPr>
            <a:r>
              <a:rPr lang="en-US" sz="3200" dirty="0">
                <a:effectLst>
                  <a:outerShdw blurRad="38100" dist="38100" dir="2700000" algn="tl">
                    <a:srgbClr val="000000">
                      <a:alpha val="43137"/>
                    </a:srgbClr>
                  </a:outerShdw>
                </a:effectLst>
                <a:cs typeface="Calibri" pitchFamily="34" charset="0"/>
              </a:rPr>
              <a:t>Sanctification (6–8)</a:t>
            </a:r>
          </a:p>
          <a:p>
            <a:pPr marL="688975" indent="-688975">
              <a:spcBef>
                <a:spcPts val="0"/>
              </a:spcBef>
              <a:spcAft>
                <a:spcPts val="1800"/>
              </a:spcAft>
              <a:buClr>
                <a:srgbClr val="00FFFF"/>
              </a:buClr>
              <a:buSzPct val="100000"/>
              <a:buFont typeface="+mj-lt"/>
              <a:buAutoNum type="romanUcPeriod"/>
              <a:defRPr/>
            </a:pPr>
            <a:r>
              <a:rPr lang="en-US" sz="3200" b="1" u="sng" dirty="0">
                <a:solidFill>
                  <a:srgbClr val="FFFFCC"/>
                </a:solidFill>
                <a:effectLst>
                  <a:outerShdw blurRad="38100" dist="38100" dir="2700000" algn="tl">
                    <a:srgbClr val="000000">
                      <a:alpha val="43137"/>
                    </a:srgbClr>
                  </a:outerShdw>
                </a:effectLst>
                <a:cs typeface="Calibri" pitchFamily="34" charset="0"/>
              </a:rPr>
              <a:t>Sovereignty (9–11)</a:t>
            </a:r>
          </a:p>
          <a:p>
            <a:pPr marL="688975" indent="-688975">
              <a:spcBef>
                <a:spcPts val="0"/>
              </a:spcBef>
              <a:spcAft>
                <a:spcPts val="1800"/>
              </a:spcAft>
              <a:buClr>
                <a:srgbClr val="00FFFF"/>
              </a:buClr>
              <a:buSzPct val="100000"/>
              <a:buFont typeface="+mj-lt"/>
              <a:buAutoNum type="romanUcPeriod"/>
              <a:defRPr/>
            </a:pPr>
            <a:r>
              <a:rPr lang="en-US" sz="3200" dirty="0">
                <a:effectLst>
                  <a:outerShdw blurRad="38100" dist="38100" dir="2700000" algn="tl">
                    <a:srgbClr val="000000">
                      <a:alpha val="43137"/>
                    </a:srgbClr>
                  </a:outerShdw>
                </a:effectLst>
                <a:latin typeface="Calibri" pitchFamily="34" charset="0"/>
                <a:cs typeface="Calibri" pitchFamily="34" charset="0"/>
              </a:rPr>
              <a:t>Service (12:1–15:13)</a:t>
            </a:r>
          </a:p>
          <a:p>
            <a:pPr marL="688975" indent="-688975">
              <a:spcBef>
                <a:spcPts val="0"/>
              </a:spcBef>
              <a:spcAft>
                <a:spcPts val="1800"/>
              </a:spcAft>
              <a:buClr>
                <a:srgbClr val="00FFFF"/>
              </a:buClr>
              <a:buSzPct val="100000"/>
              <a:buFont typeface="+mj-lt"/>
              <a:buAutoNum type="romanUcPeriod"/>
              <a:defRPr/>
            </a:pPr>
            <a:r>
              <a:rPr lang="en-US" sz="3200" dirty="0">
                <a:effectLst>
                  <a:outerShdw blurRad="38100" dist="38100" dir="2700000" algn="tl">
                    <a:srgbClr val="000000">
                      <a:alpha val="43137"/>
                    </a:srgbClr>
                  </a:outerShdw>
                </a:effectLst>
                <a:latin typeface="Calibri" pitchFamily="34" charset="0"/>
                <a:cs typeface="Calibri" pitchFamily="34" charset="0"/>
              </a:rPr>
              <a:t>Summation (15:14–16:27)</a:t>
            </a:r>
          </a:p>
        </p:txBody>
      </p:sp>
      <p:pic>
        <p:nvPicPr>
          <p:cNvPr id="5" name="Picture 2" descr="http://t2.gstatic.com/images?q=tbn:ANd9GcS1mVJUm57sMvy7dZGgjXcqGUKMZZ_yuo5EvZm_IHst9scYnWL5tg">
            <a:extLst>
              <a:ext uri="{FF2B5EF4-FFF2-40B4-BE49-F238E27FC236}">
                <a16:creationId xmlns:a16="http://schemas.microsoft.com/office/drawing/2014/main" id="{BF161721-C09D-423E-A923-C4F467D08E48}"/>
              </a:ext>
            </a:extLst>
          </p:cNvPr>
          <p:cNvPicPr>
            <a:picLocks noChangeAspect="1" noChangeArrowheads="1"/>
          </p:cNvPicPr>
          <p:nvPr/>
        </p:nvPicPr>
        <p:blipFill>
          <a:blip r:embed="rId2" cstate="print"/>
          <a:srcRect/>
          <a:stretch>
            <a:fillRect/>
          </a:stretch>
        </p:blipFill>
        <p:spPr bwMode="auto">
          <a:xfrm>
            <a:off x="7696201" y="1371600"/>
            <a:ext cx="2780525" cy="4572000"/>
          </a:xfrm>
          <a:prstGeom prst="ellipse">
            <a:avLst/>
          </a:prstGeom>
        </p:spPr>
      </p:pic>
    </p:spTree>
    <p:extLst>
      <p:ext uri="{BB962C8B-B14F-4D97-AF65-F5344CB8AC3E}">
        <p14:creationId xmlns:p14="http://schemas.microsoft.com/office/powerpoint/2010/main" val="1913645167"/>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D04F9B76-14A8-418D-8053-236AA400CE3E}"/>
              </a:ext>
            </a:extLst>
          </p:cNvPr>
          <p:cNvSpPr>
            <a:spLocks noGrp="1" noChangeArrowheads="1"/>
          </p:cNvSpPr>
          <p:nvPr>
            <p:ph type="title"/>
          </p:nvPr>
        </p:nvSpPr>
        <p:spPr>
          <a:xfrm>
            <a:off x="2781300" y="228600"/>
            <a:ext cx="6629400" cy="914400"/>
          </a:xfrm>
        </p:spPr>
        <p:txBody>
          <a:bodyPr/>
          <a:lstStyle/>
          <a:p>
            <a:pPr algn="ct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 Sovereignty (Rom 9–11)</a:t>
            </a:r>
          </a:p>
        </p:txBody>
      </p:sp>
      <p:sp>
        <p:nvSpPr>
          <p:cNvPr id="27651" name="Rectangle 3">
            <a:extLst>
              <a:ext uri="{FF2B5EF4-FFF2-40B4-BE49-F238E27FC236}">
                <a16:creationId xmlns:a16="http://schemas.microsoft.com/office/drawing/2014/main" id="{E2976D69-71AB-4771-B110-ABD3E1B2D68C}"/>
              </a:ext>
            </a:extLst>
          </p:cNvPr>
          <p:cNvSpPr>
            <a:spLocks noGrp="1" noChangeArrowheads="1"/>
          </p:cNvSpPr>
          <p:nvPr>
            <p:ph type="body" idx="1"/>
          </p:nvPr>
        </p:nvSpPr>
        <p:spPr>
          <a:xfrm>
            <a:off x="1066800" y="1600200"/>
            <a:ext cx="7924800" cy="2194560"/>
          </a:xfrm>
          <a:extLst>
            <a:ext uri="{909E8E84-426E-40DD-AFC4-6F175D3DCCD1}">
              <a14:hiddenFill xmlns:a14="http://schemas.microsoft.com/office/drawing/2010/main">
                <a:solidFill>
                  <a:srgbClr val="FFFFFF"/>
                </a:solidFill>
              </a14:hiddenFill>
            </a:ext>
          </a:extLst>
        </p:spPr>
        <p:txBody>
          <a:bodyPr/>
          <a:lstStyle/>
          <a:p>
            <a:pPr marL="457200" lvl="1" indent="-457200" eaLnBrk="1" hangingPunct="1">
              <a:spcBef>
                <a:spcPts val="0"/>
              </a:spcBef>
              <a:spcAft>
                <a:spcPts val="3000"/>
              </a:spcAft>
              <a:buClr>
                <a:srgbClr val="CC66FF"/>
              </a:buClr>
              <a:buSzPct val="100000"/>
              <a:buFont typeface="+mj-lt"/>
              <a:buAutoNum type="alphaUcPeriod"/>
              <a:defRPr/>
            </a:pPr>
            <a:r>
              <a:rPr lang="en-US" altLang="en-US" sz="3200" kern="1200" dirty="0">
                <a:effectLst>
                  <a:outerShdw blurRad="38100" dist="38100" dir="2700000" algn="tl">
                    <a:srgbClr val="000000">
                      <a:alpha val="43137"/>
                    </a:srgbClr>
                  </a:outerShdw>
                </a:effectLst>
                <a:ea typeface="+mn-ea"/>
                <a:cs typeface="+mn-cs"/>
              </a:rPr>
              <a:t>Israel in the past: elected (Rom 9)</a:t>
            </a:r>
          </a:p>
          <a:p>
            <a:pPr marL="457200" lvl="1" indent="-457200" eaLnBrk="1" hangingPunct="1">
              <a:spcBef>
                <a:spcPts val="0"/>
              </a:spcBef>
              <a:spcAft>
                <a:spcPts val="3000"/>
              </a:spcAft>
              <a:buClr>
                <a:srgbClr val="CC66FF"/>
              </a:buClr>
              <a:buSzPct val="100000"/>
              <a:buFont typeface="+mj-lt"/>
              <a:buAutoNum type="alphaUcPeriod"/>
              <a:defRPr/>
            </a:pPr>
            <a:r>
              <a:rPr lang="en-US" altLang="en-US" sz="3200" kern="1200" dirty="0">
                <a:effectLst>
                  <a:outerShdw blurRad="38100" dist="38100" dir="2700000" algn="tl">
                    <a:srgbClr val="000000">
                      <a:alpha val="43137"/>
                    </a:srgbClr>
                  </a:outerShdw>
                </a:effectLst>
                <a:ea typeface="+mn-ea"/>
                <a:cs typeface="+mn-cs"/>
              </a:rPr>
              <a:t>Israel in the present: rejected (Rom 10)</a:t>
            </a:r>
          </a:p>
          <a:p>
            <a:pPr marL="457200" lvl="1" indent="-457200" eaLnBrk="1" hangingPunct="1">
              <a:spcBef>
                <a:spcPts val="0"/>
              </a:spcBef>
              <a:spcAft>
                <a:spcPts val="3000"/>
              </a:spcAft>
              <a:buClr>
                <a:srgbClr val="CC66FF"/>
              </a:buClr>
              <a:buSzPct val="100000"/>
              <a:buFont typeface="+mj-lt"/>
              <a:buAutoNum type="alphaUcPeriod"/>
              <a:defRPr/>
            </a:pPr>
            <a:r>
              <a:rPr lang="en-US" altLang="en-US" sz="3200" kern="1200" dirty="0">
                <a:effectLst>
                  <a:outerShdw blurRad="38100" dist="38100" dir="2700000" algn="tl">
                    <a:srgbClr val="000000">
                      <a:alpha val="43137"/>
                    </a:srgbClr>
                  </a:outerShdw>
                </a:effectLst>
                <a:ea typeface="+mn-ea"/>
                <a:cs typeface="+mn-cs"/>
              </a:rPr>
              <a:t>Israel in the future: accepted (Rom 11)</a:t>
            </a:r>
          </a:p>
        </p:txBody>
      </p:sp>
      <p:pic>
        <p:nvPicPr>
          <p:cNvPr id="38916" name="Picture 4" descr="C:\Users\awoods\AppData\Local\Microsoft\Windows\Temporary Internet Files\Content.IE5\Q1EAF2DI\MCj01939740000[1].wmf">
            <a:extLst>
              <a:ext uri="{FF2B5EF4-FFF2-40B4-BE49-F238E27FC236}">
                <a16:creationId xmlns:a16="http://schemas.microsoft.com/office/drawing/2014/main" id="{8AED871C-CA8D-498E-BD87-6ABA87BBBFC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53600" y="1143000"/>
            <a:ext cx="1600200" cy="4321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62239" y="106680"/>
            <a:ext cx="8667525" cy="6675120"/>
          </a:xfrm>
          <a:prstGeom prst="rect">
            <a:avLst/>
          </a:prstGeom>
        </p:spPr>
      </p:pic>
    </p:spTree>
    <p:extLst>
      <p:ext uri="{BB962C8B-B14F-4D97-AF65-F5344CB8AC3E}">
        <p14:creationId xmlns:p14="http://schemas.microsoft.com/office/powerpoint/2010/main" val="30040760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C0ACAB-C648-4B07-A9D5-DD5DBE8299CD}"/>
              </a:ext>
            </a:extLst>
          </p:cNvPr>
          <p:cNvPicPr>
            <a:picLocks noChangeAspect="1"/>
          </p:cNvPicPr>
          <p:nvPr/>
        </p:nvPicPr>
        <p:blipFill>
          <a:blip r:embed="rId2"/>
          <a:stretch>
            <a:fillRect/>
          </a:stretch>
        </p:blipFill>
        <p:spPr>
          <a:xfrm>
            <a:off x="0" y="0"/>
            <a:ext cx="12191999" cy="6858000"/>
          </a:xfrm>
          <a:prstGeom prst="rect">
            <a:avLst/>
          </a:prstGeom>
        </p:spPr>
      </p:pic>
      <p:sp>
        <p:nvSpPr>
          <p:cNvPr id="134147" name="Rectangle 1"/>
          <p:cNvSpPr>
            <a:spLocks noChangeArrowheads="1"/>
          </p:cNvSpPr>
          <p:nvPr/>
        </p:nvSpPr>
        <p:spPr bwMode="auto">
          <a:xfrm>
            <a:off x="609600" y="0"/>
            <a:ext cx="10972800" cy="5170646"/>
          </a:xfrm>
          <a:prstGeom prst="rect">
            <a:avLst/>
          </a:prstGeom>
          <a:noFill/>
          <a:ln w="28575">
            <a:noFill/>
            <a:miter lim="800000"/>
            <a:headEnd/>
            <a:tailEnd/>
          </a:ln>
        </p:spPr>
        <p:txBody>
          <a:bodyPr wrap="square">
            <a:spAutoFit/>
          </a:bodyPr>
          <a:lstStyle/>
          <a:p>
            <a:pPr algn="ctr">
              <a:spcBef>
                <a:spcPts val="0"/>
              </a:spcBef>
              <a:spcAft>
                <a:spcPts val="9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rPr>
              <a:t>Romans 11:13, 17-21</a:t>
            </a:r>
          </a:p>
          <a:p>
            <a:pPr algn="just">
              <a:spcBef>
                <a:spcPts val="0"/>
              </a:spcBef>
              <a:spcAft>
                <a:spcPts val="0"/>
              </a:spcAft>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I am speaking to you who are Gentiles. Inasmuch then as I am an apostle of Gentiles, I magnify my ministry…But if some of the branches were broken off, and you, being a wild olive, were grafted in among them and became partaker with them of the rich root of the olive tree, </a:t>
            </a:r>
            <a:r>
              <a:rPr lang="en-US" sz="28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 not be arrogant toward the branches</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if you are </a:t>
            </a: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arrogant</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remember that</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it is not you who supports the root, but the root </a:t>
            </a:r>
            <a:r>
              <a:rPr lang="en-US" sz="2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supports</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a:t>
            </a:r>
            <a:r>
              <a:rPr lang="en-US" sz="28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19 </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will say then, “Branches were broken off so that I might be grafted in.” </a:t>
            </a:r>
            <a:r>
              <a:rPr lang="en-US" sz="28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20 </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Quite right, they were broken off for their unbelief, but you stand by your faith. Do not be conceited, but fear; </a:t>
            </a:r>
            <a:r>
              <a:rPr lang="en-US" sz="28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21 </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if God did not spare the natural branches, He will not spare you, either.”</a:t>
            </a:r>
          </a:p>
        </p:txBody>
      </p:sp>
    </p:spTree>
    <p:extLst>
      <p:ext uri="{BB962C8B-B14F-4D97-AF65-F5344CB8AC3E}">
        <p14:creationId xmlns:p14="http://schemas.microsoft.com/office/powerpoint/2010/main" val="116954139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1C8048C-6A9B-1461-3920-231C2DD407F1}"/>
            </a:ext>
          </a:extLst>
        </p:cNvPr>
        <p:cNvGrpSpPr/>
        <p:nvPr/>
      </p:nvGrpSpPr>
      <p:grpSpPr>
        <a:xfrm>
          <a:off x="0" y="0"/>
          <a:ext cx="0" cy="0"/>
          <a:chOff x="0" y="0"/>
          <a:chExt cx="0" cy="0"/>
        </a:xfrm>
      </p:grpSpPr>
      <p:sp>
        <p:nvSpPr>
          <p:cNvPr id="27650" name="Rectangle 2">
            <a:extLst>
              <a:ext uri="{FF2B5EF4-FFF2-40B4-BE49-F238E27FC236}">
                <a16:creationId xmlns:a16="http://schemas.microsoft.com/office/drawing/2014/main" id="{D326770E-F34C-9C50-F713-1AFA7A93A54A}"/>
              </a:ext>
            </a:extLst>
          </p:cNvPr>
          <p:cNvSpPr>
            <a:spLocks noGrp="1" noChangeArrowheads="1"/>
          </p:cNvSpPr>
          <p:nvPr>
            <p:ph type="title"/>
          </p:nvPr>
        </p:nvSpPr>
        <p:spPr>
          <a:xfrm>
            <a:off x="838200" y="228600"/>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Structure (Acts 1:8)</a:t>
            </a:r>
          </a:p>
        </p:txBody>
      </p:sp>
      <p:sp>
        <p:nvSpPr>
          <p:cNvPr id="27651" name="Rectangle 3">
            <a:extLst>
              <a:ext uri="{FF2B5EF4-FFF2-40B4-BE49-F238E27FC236}">
                <a16:creationId xmlns:a16="http://schemas.microsoft.com/office/drawing/2014/main" id="{C7E3F00E-D654-64BC-B05F-7F6040E610EE}"/>
              </a:ext>
            </a:extLst>
          </p:cNvPr>
          <p:cNvSpPr>
            <a:spLocks noGrp="1" noChangeArrowheads="1"/>
          </p:cNvSpPr>
          <p:nvPr>
            <p:ph idx="1"/>
          </p:nvPr>
        </p:nvSpPr>
        <p:spPr>
          <a:xfrm>
            <a:off x="609600" y="1143001"/>
            <a:ext cx="8458200" cy="5033962"/>
          </a:xfrm>
        </p:spPr>
        <p:txBody>
          <a:bodyPr/>
          <a:lstStyle/>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Jerusalem (Acts 1–7)</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Judea and Samaria (Acts 8–12)</a:t>
            </a:r>
          </a:p>
          <a:p>
            <a:pPr marL="457200" lvl="1" indent="-457200" algn="just" eaLnBrk="0" hangingPunct="0">
              <a:lnSpc>
                <a:spcPct val="100000"/>
              </a:lnSpc>
              <a:spcBef>
                <a:spcPts val="0"/>
              </a:spcBef>
              <a:spcAft>
                <a:spcPts val="1200"/>
              </a:spcAft>
              <a:buClr>
                <a:srgbClr val="00FFFF"/>
              </a:buClr>
              <a:buSzPct val="75000"/>
              <a:buFont typeface="Wingdings" panose="05000000000000000000" pitchFamily="2" charset="2"/>
              <a:buChar char="n"/>
              <a:defRPr/>
            </a:pPr>
            <a:r>
              <a:rPr lang="en-US" altLang="en-US" sz="3200" b="1" dirty="0">
                <a:solidFill>
                  <a:srgbClr val="FFFFCC"/>
                </a:solidFill>
                <a:effectLst>
                  <a:outerShdw blurRad="38100" dist="38100" dir="2700000" algn="tl">
                    <a:srgbClr val="000000">
                      <a:alpha val="43137"/>
                    </a:srgbClr>
                  </a:outerShdw>
                </a:effectLst>
              </a:rPr>
              <a:t>Remotest part of the earth (Acts 13–28)</a:t>
            </a:r>
          </a:p>
          <a:p>
            <a:pPr marL="914400" lvl="1" indent="-457200">
              <a:lnSpc>
                <a:spcPct val="100000"/>
              </a:lnSpc>
              <a:spcBef>
                <a:spcPts val="0"/>
              </a:spcBef>
              <a:spcAft>
                <a:spcPts val="1200"/>
              </a:spcAft>
              <a:buClr>
                <a:srgbClr val="FF00FF"/>
              </a:buClr>
            </a:pPr>
            <a:r>
              <a:rPr lang="en-US" altLang="en-US" sz="3200" dirty="0"/>
              <a:t>1</a:t>
            </a:r>
            <a:r>
              <a:rPr lang="en-US" altLang="en-US" sz="3200" baseline="30000" dirty="0"/>
              <a:t>st</a:t>
            </a:r>
            <a:r>
              <a:rPr lang="en-US" altLang="en-US" sz="3200" dirty="0"/>
              <a:t> missionary journey (Acts 13–14)</a:t>
            </a:r>
          </a:p>
          <a:p>
            <a:pPr marL="914400" lvl="1" indent="-457200">
              <a:lnSpc>
                <a:spcPct val="100000"/>
              </a:lnSpc>
              <a:spcBef>
                <a:spcPts val="0"/>
              </a:spcBef>
              <a:spcAft>
                <a:spcPts val="1200"/>
              </a:spcAft>
              <a:buClr>
                <a:srgbClr val="FF00FF"/>
              </a:buClr>
            </a:pPr>
            <a:r>
              <a:rPr lang="en-US" altLang="en-US" sz="3200" dirty="0"/>
              <a:t>Jerusalem council (Acts 15:1-35)</a:t>
            </a:r>
          </a:p>
          <a:p>
            <a:pPr marL="914400" lvl="1" indent="-457200">
              <a:lnSpc>
                <a:spcPct val="100000"/>
              </a:lnSpc>
              <a:spcBef>
                <a:spcPts val="0"/>
              </a:spcBef>
              <a:spcAft>
                <a:spcPts val="1200"/>
              </a:spcAft>
              <a:buClr>
                <a:srgbClr val="FF00FF"/>
              </a:buClr>
            </a:pPr>
            <a:r>
              <a:rPr lang="en-US" altLang="en-US" sz="3200" b="1" u="sng" dirty="0">
                <a:solidFill>
                  <a:srgbClr val="FFFFCC"/>
                </a:solidFill>
              </a:rPr>
              <a:t>2nd missionary journey (Acts 15:36 –18:22)</a:t>
            </a:r>
          </a:p>
          <a:p>
            <a:pPr marL="914400" lvl="1" indent="-457200">
              <a:lnSpc>
                <a:spcPct val="100000"/>
              </a:lnSpc>
              <a:spcBef>
                <a:spcPts val="0"/>
              </a:spcBef>
              <a:spcAft>
                <a:spcPts val="1200"/>
              </a:spcAft>
              <a:buClr>
                <a:srgbClr val="FF00FF"/>
              </a:buClr>
            </a:pPr>
            <a:r>
              <a:rPr lang="en-US" altLang="en-US" sz="3200" dirty="0"/>
              <a:t>3</a:t>
            </a:r>
            <a:r>
              <a:rPr lang="en-US" altLang="en-US" sz="3200" baseline="30000" dirty="0"/>
              <a:t>rd</a:t>
            </a:r>
            <a:r>
              <a:rPr lang="en-US" altLang="en-US" sz="3200" dirty="0"/>
              <a:t> missionary journey (Acts 18:23–21:17)</a:t>
            </a:r>
          </a:p>
          <a:p>
            <a:pPr marL="914400" lvl="1" indent="-457200">
              <a:lnSpc>
                <a:spcPct val="100000"/>
              </a:lnSpc>
              <a:spcBef>
                <a:spcPts val="0"/>
              </a:spcBef>
              <a:spcAft>
                <a:spcPts val="1200"/>
              </a:spcAft>
              <a:buClr>
                <a:srgbClr val="FF00FF"/>
              </a:buClr>
            </a:pPr>
            <a:r>
              <a:rPr lang="en-US" altLang="en-US" sz="3200" dirty="0"/>
              <a:t>Trip to Rome (Acts 21:18–28:31)</a:t>
            </a:r>
          </a:p>
        </p:txBody>
      </p:sp>
      <p:pic>
        <p:nvPicPr>
          <p:cNvPr id="3" name="Picture 2">
            <a:extLst>
              <a:ext uri="{FF2B5EF4-FFF2-40B4-BE49-F238E27FC236}">
                <a16:creationId xmlns:a16="http://schemas.microsoft.com/office/drawing/2014/main" id="{EC81E236-B9BE-A352-5418-CC18D3DB7C09}"/>
              </a:ext>
            </a:extLst>
          </p:cNvPr>
          <p:cNvPicPr>
            <a:picLocks noChangeAspect="1"/>
          </p:cNvPicPr>
          <p:nvPr/>
        </p:nvPicPr>
        <p:blipFill>
          <a:blip r:embed="rId2"/>
          <a:stretch>
            <a:fillRect/>
          </a:stretch>
        </p:blipFill>
        <p:spPr>
          <a:xfrm>
            <a:off x="9067800" y="2057401"/>
            <a:ext cx="2560320" cy="2622917"/>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a:extLst>
              <a:ext uri="{FF2B5EF4-FFF2-40B4-BE49-F238E27FC236}">
                <a16:creationId xmlns:a16="http://schemas.microsoft.com/office/drawing/2014/main" id="{2CC0CB78-E2B3-280E-BB14-0B381C39323F}"/>
              </a:ext>
            </a:extLst>
          </p:cNvPr>
          <p:cNvPicPr>
            <a:picLocks noChangeAspect="1"/>
          </p:cNvPicPr>
          <p:nvPr/>
        </p:nvPicPr>
        <p:blipFill>
          <a:blip r:embed="rId3"/>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547269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6354B-694D-E2AD-4BD3-5ED283C2EF4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3CC9593-E143-C598-047A-418132B8EC52}"/>
              </a:ext>
            </a:extLst>
          </p:cNvPr>
          <p:cNvSpPr>
            <a:spLocks noGrp="1" noChangeArrowheads="1"/>
          </p:cNvSpPr>
          <p:nvPr>
            <p:ph type="title"/>
          </p:nvPr>
        </p:nvSpPr>
        <p:spPr>
          <a:xfrm>
            <a:off x="2738437" y="228601"/>
            <a:ext cx="6715125" cy="1097280"/>
          </a:xfrm>
        </p:spPr>
        <p:txBody>
          <a:bodyPr/>
          <a:lstStyle/>
          <a:p>
            <a:pPr marL="457200" indent="-45720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16:19-24</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Imprisonment</a:t>
            </a:r>
            <a:r>
              <a:rPr lang="en-US" sz="2800" dirty="0">
                <a:solidFill>
                  <a:srgbClr val="00FFFF"/>
                </a:solidFill>
                <a:effectLst>
                  <a:outerShdw blurRad="38100" dist="38100" dir="2700000" algn="tl">
                    <a:srgbClr val="000000">
                      <a:alpha val="43137"/>
                    </a:srgbClr>
                  </a:outerShdw>
                </a:effectLst>
                <a:latin typeface="+mn-lt"/>
                <a:ea typeface="+mn-ea"/>
                <a:cs typeface="+mn-cs"/>
              </a:rPr>
              <a:t> </a:t>
            </a:r>
            <a:endParaRPr lang="en-US" sz="2800" dirty="0">
              <a:effectLst>
                <a:outerShdw blurRad="38100" dist="38100" dir="2700000" algn="tl">
                  <a:srgbClr val="000000">
                    <a:alpha val="43137"/>
                  </a:srgbClr>
                </a:outerShdw>
              </a:effectLst>
              <a:latin typeface="+mn-lt"/>
              <a:ea typeface="+mn-ea"/>
              <a:cs typeface="+mn-cs"/>
            </a:endParaRPr>
          </a:p>
        </p:txBody>
      </p:sp>
      <p:sp>
        <p:nvSpPr>
          <p:cNvPr id="161795" name="Rectangle 3">
            <a:extLst>
              <a:ext uri="{FF2B5EF4-FFF2-40B4-BE49-F238E27FC236}">
                <a16:creationId xmlns:a16="http://schemas.microsoft.com/office/drawing/2014/main" id="{141E76E4-8D6F-C8F2-C11B-39645E275871}"/>
              </a:ext>
            </a:extLst>
          </p:cNvPr>
          <p:cNvSpPr>
            <a:spLocks noGrp="1" noChangeArrowheads="1"/>
          </p:cNvSpPr>
          <p:nvPr>
            <p:ph type="body" idx="1"/>
          </p:nvPr>
        </p:nvSpPr>
        <p:spPr>
          <a:xfrm>
            <a:off x="1981200" y="2286000"/>
            <a:ext cx="65532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Motive (19)</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Accusation (20-21)</a:t>
            </a:r>
          </a:p>
          <a:p>
            <a:pPr marL="514350" lvl="3"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Mob beating (22)</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Imprisonment (23-24)</a:t>
            </a:r>
          </a:p>
        </p:txBody>
      </p:sp>
      <p:pic>
        <p:nvPicPr>
          <p:cNvPr id="2" name="Picture 1">
            <a:extLst>
              <a:ext uri="{FF2B5EF4-FFF2-40B4-BE49-F238E27FC236}">
                <a16:creationId xmlns:a16="http://schemas.microsoft.com/office/drawing/2014/main" id="{BF439BFB-9127-D740-F3A9-8DE7C1157579}"/>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1646996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9288F3-C9CF-1358-63E6-07FF1305B6E4}"/>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AFF6CC9-10F5-26D2-0202-15DF90224265}"/>
              </a:ext>
            </a:extLst>
          </p:cNvPr>
          <p:cNvSpPr>
            <a:spLocks noGrp="1" noChangeArrowheads="1"/>
          </p:cNvSpPr>
          <p:nvPr>
            <p:ph type="title"/>
          </p:nvPr>
        </p:nvSpPr>
        <p:spPr>
          <a:xfrm>
            <a:off x="2738437" y="228601"/>
            <a:ext cx="6715125" cy="1097280"/>
          </a:xfrm>
        </p:spPr>
        <p:txBody>
          <a:bodyPr/>
          <a:lstStyle/>
          <a:p>
            <a:pPr marL="457200" indent="-45720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16:19-24</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Imprisonment</a:t>
            </a:r>
            <a:r>
              <a:rPr lang="en-US" sz="2800" dirty="0">
                <a:solidFill>
                  <a:srgbClr val="00FFFF"/>
                </a:solidFill>
                <a:effectLst>
                  <a:outerShdw blurRad="38100" dist="38100" dir="2700000" algn="tl">
                    <a:srgbClr val="000000">
                      <a:alpha val="43137"/>
                    </a:srgbClr>
                  </a:outerShdw>
                </a:effectLst>
                <a:latin typeface="+mn-lt"/>
                <a:ea typeface="+mn-ea"/>
                <a:cs typeface="+mn-cs"/>
              </a:rPr>
              <a:t> </a:t>
            </a:r>
            <a:endParaRPr lang="en-US" sz="2800" dirty="0">
              <a:effectLst>
                <a:outerShdw blurRad="38100" dist="38100" dir="2700000" algn="tl">
                  <a:srgbClr val="000000">
                    <a:alpha val="43137"/>
                  </a:srgbClr>
                </a:outerShdw>
              </a:effectLst>
              <a:latin typeface="+mn-lt"/>
              <a:ea typeface="+mn-ea"/>
              <a:cs typeface="+mn-cs"/>
            </a:endParaRPr>
          </a:p>
        </p:txBody>
      </p:sp>
      <p:sp>
        <p:nvSpPr>
          <p:cNvPr id="161795" name="Rectangle 3">
            <a:extLst>
              <a:ext uri="{FF2B5EF4-FFF2-40B4-BE49-F238E27FC236}">
                <a16:creationId xmlns:a16="http://schemas.microsoft.com/office/drawing/2014/main" id="{128243EA-50A6-E72B-1C4C-43AA036C3F56}"/>
              </a:ext>
            </a:extLst>
          </p:cNvPr>
          <p:cNvSpPr>
            <a:spLocks noGrp="1" noChangeArrowheads="1"/>
          </p:cNvSpPr>
          <p:nvPr>
            <p:ph type="body" idx="1"/>
          </p:nvPr>
        </p:nvSpPr>
        <p:spPr>
          <a:xfrm>
            <a:off x="1981200" y="2286000"/>
            <a:ext cx="65532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Motive (19)</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Accusation (20-21)</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Mob beating (22)</a:t>
            </a:r>
          </a:p>
          <a:p>
            <a:pPr marL="514350" lvl="3"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Imprisonment (23-24)</a:t>
            </a:r>
          </a:p>
        </p:txBody>
      </p:sp>
      <p:pic>
        <p:nvPicPr>
          <p:cNvPr id="2" name="Picture 1">
            <a:extLst>
              <a:ext uri="{FF2B5EF4-FFF2-40B4-BE49-F238E27FC236}">
                <a16:creationId xmlns:a16="http://schemas.microsoft.com/office/drawing/2014/main" id="{4CE24E05-A397-23C5-B18A-8DFD0D475C74}"/>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4961877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1BABA01-8390-CD0F-D3A5-D3896DEFA9B7}"/>
              </a:ext>
            </a:extLst>
          </p:cNvPr>
          <p:cNvPicPr>
            <a:picLocks noChangeAspect="1"/>
          </p:cNvPicPr>
          <p:nvPr/>
        </p:nvPicPr>
        <p:blipFill>
          <a:blip r:embed="rId2"/>
          <a:stretch>
            <a:fillRect/>
          </a:stretch>
        </p:blipFill>
        <p:spPr>
          <a:xfrm>
            <a:off x="1828801" y="228600"/>
            <a:ext cx="8534399"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229290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600200"/>
            <a:ext cx="10972800" cy="3733800"/>
          </a:xfrm>
        </p:spPr>
        <p:txBody>
          <a:bodyPr/>
          <a:lstStyle/>
          <a:p>
            <a:pPr marL="0" indent="0" algn="just">
              <a:lnSpc>
                <a:spcPct val="100000"/>
              </a:lnSpc>
              <a:spcBef>
                <a:spcPts val="0"/>
              </a:spcBef>
              <a:spcAft>
                <a:spcPts val="0"/>
              </a:spcAft>
              <a:buNone/>
            </a:pPr>
            <a:r>
              <a:rPr lang="en-US" sz="3000" b="0" i="0" u="none" strike="noStrike" dirty="0">
                <a:effectLst>
                  <a:outerShdw blurRad="38100" dist="38100" dir="2700000" algn="tl">
                    <a:srgbClr val="000000">
                      <a:alpha val="43137"/>
                    </a:srgbClr>
                  </a:outerShdw>
                </a:effectLst>
              </a:rPr>
              <a:t>﻿“After having received such a charge (v. 24) and because his life depended on it, the jailer threw Paul and Silas into the inner prison. The Roman public prison had a vestibule, followed by the outer prison. Then came the inner prison, which was a dungeon with no light or air except what came through when the door was opened. This confinement in the inner chamber would make escape virtually impossible.”</a:t>
            </a:r>
            <a:endParaRPr lang="en-US" altLang="en-US" sz="3000"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i="1" dirty="0">
                <a:effectLst>
                  <a:outerShdw blurRad="38100" dist="38100" dir="2700000" algn="tl">
                    <a:srgbClr val="000000"/>
                  </a:outerShdw>
                </a:effectLst>
                <a:latin typeface="Calibri" panose="020F0502020204030204" pitchFamily="34" charset="0"/>
                <a:cs typeface="+mn-cs"/>
              </a:rPr>
              <a:t>, </a:t>
            </a:r>
            <a:r>
              <a:rPr lang="en-US" altLang="en-US" sz="1800" dirty="0">
                <a:effectLst>
                  <a:outerShdw blurRad="38100" dist="38100" dir="2700000" algn="tl">
                    <a:srgbClr val="000000"/>
                  </a:outerShdw>
                </a:effectLst>
                <a:latin typeface="Calibri" panose="020F0502020204030204" pitchFamily="34" charset="0"/>
                <a:cs typeface="+mn-cs"/>
              </a:rPr>
              <a:t>351-52</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2" name="Picture 1">
            <a:extLst>
              <a:ext uri="{FF2B5EF4-FFF2-40B4-BE49-F238E27FC236}">
                <a16:creationId xmlns:a16="http://schemas.microsoft.com/office/drawing/2014/main" id="{0383B827-DAE7-A28D-2CA8-238158CD7960}"/>
              </a:ext>
            </a:extLst>
          </p:cNvPr>
          <p:cNvPicPr>
            <a:picLocks noChangeAspect="1"/>
          </p:cNvPicPr>
          <p:nvPr/>
        </p:nvPicPr>
        <p:blipFill>
          <a:blip r:embed="rId4"/>
          <a:stretch>
            <a:fillRect/>
          </a:stretch>
        </p:blipFill>
        <p:spPr>
          <a:xfrm>
            <a:off x="10668000" y="95071"/>
            <a:ext cx="914400" cy="1188720"/>
          </a:xfrm>
          <a:prstGeom prst="rect">
            <a:avLst/>
          </a:prstGeom>
          <a:ln>
            <a:solidFill>
              <a:schemeClr val="tx1"/>
            </a:solidFill>
          </a:ln>
        </p:spPr>
      </p:pic>
    </p:spTree>
    <p:extLst>
      <p:ext uri="{BB962C8B-B14F-4D97-AF65-F5344CB8AC3E}">
        <p14:creationId xmlns:p14="http://schemas.microsoft.com/office/powerpoint/2010/main" val="34135742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600200"/>
            <a:ext cx="10972800" cy="3733800"/>
          </a:xfrm>
        </p:spPr>
        <p:txBody>
          <a:bodyPr/>
          <a:lstStyle/>
          <a:p>
            <a:pPr marL="0" indent="0" algn="just">
              <a:lnSpc>
                <a:spcPct val="100000"/>
              </a:lnSpc>
              <a:spcBef>
                <a:spcPts val="0"/>
              </a:spcBef>
              <a:spcAft>
                <a:spcPts val="0"/>
              </a:spcAft>
              <a:buNone/>
            </a:pPr>
            <a:r>
              <a:rPr lang="en-US" sz="3000" b="0" i="0" u="none" strike="noStrike" dirty="0">
                <a:effectLst>
                  <a:outerShdw blurRad="38100" dist="38100" dir="2700000" algn="tl">
                    <a:srgbClr val="000000">
                      <a:alpha val="43137"/>
                    </a:srgbClr>
                  </a:outerShdw>
                </a:effectLst>
              </a:rPr>
              <a:t>﻿“But to make even more sure that Paul and Silas could not flee, the jailer made their </a:t>
            </a:r>
            <a:r>
              <a:rPr lang="en-US" sz="3000" b="0" i="0" u="none" strike="noStrike">
                <a:effectLst>
                  <a:outerShdw blurRad="38100" dist="38100" dir="2700000" algn="tl">
                    <a:srgbClr val="000000">
                      <a:alpha val="43137"/>
                    </a:srgbClr>
                  </a:outerShdw>
                </a:effectLst>
              </a:rPr>
              <a:t>feet fast</a:t>
            </a:r>
            <a:r>
              <a:rPr lang="en-US" sz="3000">
                <a:effectLst>
                  <a:outerShdw blurRad="38100" dist="38100" dir="2700000" algn="tl">
                    <a:srgbClr val="000000">
                      <a:alpha val="43137"/>
                    </a:srgbClr>
                  </a:outerShdw>
                </a:effectLst>
              </a:rPr>
              <a:t> </a:t>
            </a:r>
            <a:r>
              <a:rPr lang="en-US" sz="3000" b="0" i="0" u="none" strike="noStrike">
                <a:effectLst>
                  <a:outerShdw blurRad="38100" dist="38100" dir="2700000" algn="tl">
                    <a:srgbClr val="000000">
                      <a:alpha val="43137"/>
                    </a:srgbClr>
                  </a:outerShdw>
                </a:effectLst>
              </a:rPr>
              <a:t>in </a:t>
            </a:r>
            <a:r>
              <a:rPr lang="en-US" sz="3000" b="0" i="0" u="none" strike="noStrike" dirty="0">
                <a:effectLst>
                  <a:outerShdw blurRad="38100" dist="38100" dir="2700000" algn="tl">
                    <a:srgbClr val="000000">
                      <a:alpha val="43137"/>
                    </a:srgbClr>
                  </a:outerShdw>
                </a:effectLst>
              </a:rPr>
              <a:t>the stocks. This treatment was both unnecessary and cruel. The stocks were made from a piece of wood, such as a cross or a log or a large piece of timber, some of which had five holes: two for the wrists, two for the ankles, and one for the neck. Some had only two holes for the feet, which appears to be the case here. Paul’s and Silas’ feet were shackled after being stretched wide apart. All this shows that they underwent a very painful enclosure in the stocks and spent a very uncomfortable night, while their backs were still sore from being beaten with rods.”</a:t>
            </a:r>
            <a:endParaRPr lang="en-US" altLang="en-US" sz="3000"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i="1" dirty="0">
                <a:effectLst>
                  <a:outerShdw blurRad="38100" dist="38100" dir="2700000" algn="tl">
                    <a:srgbClr val="000000"/>
                  </a:outerShdw>
                </a:effectLst>
                <a:latin typeface="Calibri" panose="020F0502020204030204" pitchFamily="34" charset="0"/>
                <a:cs typeface="+mn-cs"/>
              </a:rPr>
              <a:t>, </a:t>
            </a:r>
            <a:r>
              <a:rPr lang="en-US" altLang="en-US" sz="1800" dirty="0">
                <a:effectLst>
                  <a:outerShdw blurRad="38100" dist="38100" dir="2700000" algn="tl">
                    <a:srgbClr val="000000"/>
                  </a:outerShdw>
                </a:effectLst>
                <a:latin typeface="Calibri" panose="020F0502020204030204" pitchFamily="34" charset="0"/>
                <a:cs typeface="+mn-cs"/>
              </a:rPr>
              <a:t>352</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2" name="Picture 1">
            <a:extLst>
              <a:ext uri="{FF2B5EF4-FFF2-40B4-BE49-F238E27FC236}">
                <a16:creationId xmlns:a16="http://schemas.microsoft.com/office/drawing/2014/main" id="{0383B827-DAE7-A28D-2CA8-238158CD7960}"/>
              </a:ext>
            </a:extLst>
          </p:cNvPr>
          <p:cNvPicPr>
            <a:picLocks noChangeAspect="1"/>
          </p:cNvPicPr>
          <p:nvPr/>
        </p:nvPicPr>
        <p:blipFill>
          <a:blip r:embed="rId4"/>
          <a:stretch>
            <a:fillRect/>
          </a:stretch>
        </p:blipFill>
        <p:spPr>
          <a:xfrm>
            <a:off x="10668000" y="95071"/>
            <a:ext cx="914400" cy="1188720"/>
          </a:xfrm>
          <a:prstGeom prst="rect">
            <a:avLst/>
          </a:prstGeom>
          <a:ln>
            <a:solidFill>
              <a:schemeClr val="tx1"/>
            </a:solidFill>
          </a:ln>
        </p:spPr>
      </p:pic>
    </p:spTree>
    <p:extLst>
      <p:ext uri="{BB962C8B-B14F-4D97-AF65-F5344CB8AC3E}">
        <p14:creationId xmlns:p14="http://schemas.microsoft.com/office/powerpoint/2010/main" val="38783616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464F6-9F1B-75E6-3572-D74A921A1E8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A2D9946B-5BC5-3CDC-8569-D61D83C71FC2}"/>
              </a:ext>
            </a:extLst>
          </p:cNvPr>
          <p:cNvSpPr>
            <a:spLocks noGrp="1" noChangeArrowheads="1"/>
          </p:cNvSpPr>
          <p:nvPr>
            <p:ph type="body" idx="1"/>
          </p:nvPr>
        </p:nvSpPr>
        <p:spPr>
          <a:xfrm>
            <a:off x="1523999" y="2286000"/>
            <a:ext cx="6301317" cy="2286000"/>
          </a:xfrm>
        </p:spPr>
        <p:txBody>
          <a:bodyPr/>
          <a:lstStyle/>
          <a:p>
            <a:pPr marL="457200" lvl="3" indent="-457200">
              <a:lnSpc>
                <a:spcPct val="100000"/>
              </a:lnSpc>
              <a:spcBef>
                <a:spcPts val="0"/>
              </a:spcBef>
              <a:spcAft>
                <a:spcPts val="24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Imprisonment (19-24)</a:t>
            </a:r>
          </a:p>
          <a:p>
            <a:pPr marL="457200" lvl="3" indent="-457200">
              <a:lnSpc>
                <a:spcPct val="100000"/>
              </a:lnSpc>
              <a:spcBef>
                <a:spcPts val="0"/>
              </a:spcBef>
              <a:spcAft>
                <a:spcPts val="24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Jailer’s conversion (25-34)</a:t>
            </a:r>
          </a:p>
        </p:txBody>
      </p:sp>
      <p:pic>
        <p:nvPicPr>
          <p:cNvPr id="2" name="Picture 1">
            <a:extLst>
              <a:ext uri="{FF2B5EF4-FFF2-40B4-BE49-F238E27FC236}">
                <a16:creationId xmlns:a16="http://schemas.microsoft.com/office/drawing/2014/main" id="{81D63668-9A90-4CC1-2342-482428543B98}"/>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79535FDC-A8FE-D24F-89D6-43BC760C7E77}"/>
              </a:ext>
            </a:extLst>
          </p:cNvPr>
          <p:cNvSpPr txBox="1">
            <a:spLocks noChangeArrowheads="1"/>
          </p:cNvSpPr>
          <p:nvPr/>
        </p:nvSpPr>
        <p:spPr bwMode="auto">
          <a:xfrm>
            <a:off x="2738437" y="228600"/>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16:19-34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Paul &amp; Silas’ Imprisonment </a:t>
            </a:r>
          </a:p>
        </p:txBody>
      </p:sp>
    </p:spTree>
    <p:extLst>
      <p:ext uri="{BB962C8B-B14F-4D97-AF65-F5344CB8AC3E}">
        <p14:creationId xmlns:p14="http://schemas.microsoft.com/office/powerpoint/2010/main" val="35523452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C6ADE0-8894-4F59-5190-410CA6D631E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3ACDC182-05E5-F542-21E5-38030611EA20}"/>
              </a:ext>
            </a:extLst>
          </p:cNvPr>
          <p:cNvSpPr>
            <a:spLocks noGrp="1" noChangeArrowheads="1"/>
          </p:cNvSpPr>
          <p:nvPr>
            <p:ph type="title"/>
          </p:nvPr>
        </p:nvSpPr>
        <p:spPr>
          <a:xfrm>
            <a:off x="2738437"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16:25-34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Jailer’s Conversion</a:t>
            </a:r>
          </a:p>
        </p:txBody>
      </p:sp>
      <p:sp>
        <p:nvSpPr>
          <p:cNvPr id="161795" name="Rectangle 3">
            <a:extLst>
              <a:ext uri="{FF2B5EF4-FFF2-40B4-BE49-F238E27FC236}">
                <a16:creationId xmlns:a16="http://schemas.microsoft.com/office/drawing/2014/main" id="{5563A5A7-BB01-0C9E-5A0E-625CBE5EF252}"/>
              </a:ext>
            </a:extLst>
          </p:cNvPr>
          <p:cNvSpPr>
            <a:spLocks noGrp="1" noChangeArrowheads="1"/>
          </p:cNvSpPr>
          <p:nvPr>
            <p:ph type="body" idx="1"/>
          </p:nvPr>
        </p:nvSpPr>
        <p:spPr>
          <a:xfrm>
            <a:off x="1981200" y="1587815"/>
            <a:ext cx="6563696" cy="4584385"/>
          </a:xfrm>
        </p:spPr>
        <p:txBody>
          <a:bodyPr/>
          <a:lstStyle/>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Timing (25)</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Earthquake (26)</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Jailer’s response (27)</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Paul’s response (28)</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Jailer’s reaction (29-30)</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Gospel message (31)</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Household evangelism (32)</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Results of salvation (33-34)</a:t>
            </a:r>
          </a:p>
        </p:txBody>
      </p:sp>
      <p:pic>
        <p:nvPicPr>
          <p:cNvPr id="2" name="Picture 1">
            <a:extLst>
              <a:ext uri="{FF2B5EF4-FFF2-40B4-BE49-F238E27FC236}">
                <a16:creationId xmlns:a16="http://schemas.microsoft.com/office/drawing/2014/main" id="{E97F8F3C-324D-39EF-788C-AADAEA7DC317}"/>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166079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E2527-024B-3305-8231-06BB2B0B6AAE}"/>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699CB33B-8A46-0866-8C03-548C353E747C}"/>
              </a:ext>
            </a:extLst>
          </p:cNvPr>
          <p:cNvSpPr>
            <a:spLocks noGrp="1" noChangeArrowheads="1"/>
          </p:cNvSpPr>
          <p:nvPr>
            <p:ph type="title"/>
          </p:nvPr>
        </p:nvSpPr>
        <p:spPr>
          <a:xfrm>
            <a:off x="2738437"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16:25-34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Jailer’s Conversion</a:t>
            </a:r>
          </a:p>
        </p:txBody>
      </p:sp>
      <p:sp>
        <p:nvSpPr>
          <p:cNvPr id="161795" name="Rectangle 3">
            <a:extLst>
              <a:ext uri="{FF2B5EF4-FFF2-40B4-BE49-F238E27FC236}">
                <a16:creationId xmlns:a16="http://schemas.microsoft.com/office/drawing/2014/main" id="{FD384F38-1E52-5CF1-319D-C552288475CA}"/>
              </a:ext>
            </a:extLst>
          </p:cNvPr>
          <p:cNvSpPr>
            <a:spLocks noGrp="1" noChangeArrowheads="1"/>
          </p:cNvSpPr>
          <p:nvPr>
            <p:ph type="body" idx="1"/>
          </p:nvPr>
        </p:nvSpPr>
        <p:spPr>
          <a:xfrm>
            <a:off x="1981200" y="1587815"/>
            <a:ext cx="6563696" cy="4584385"/>
          </a:xfrm>
        </p:spPr>
        <p:txBody>
          <a:bodyPr/>
          <a:lstStyle/>
          <a:p>
            <a:pPr marL="514350" lvl="3" indent="-514350">
              <a:lnSpc>
                <a:spcPct val="100000"/>
              </a:lnSpc>
              <a:spcBef>
                <a:spcPts val="0"/>
              </a:spcBef>
              <a:spcAft>
                <a:spcPts val="12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Timing (25)</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Earthquake (26)</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Jailer’s response (27)</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Paul’s response (28)</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Jailer’s reaction (29-30)</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Gospel message (31)</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Household evangelism (32)</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Results of salvation (33-34)</a:t>
            </a:r>
          </a:p>
        </p:txBody>
      </p:sp>
      <p:pic>
        <p:nvPicPr>
          <p:cNvPr id="2" name="Picture 1">
            <a:extLst>
              <a:ext uri="{FF2B5EF4-FFF2-40B4-BE49-F238E27FC236}">
                <a16:creationId xmlns:a16="http://schemas.microsoft.com/office/drawing/2014/main" id="{EE0DC61B-72CE-B55A-C25C-94C498CF4D48}"/>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6817799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DD2086-0F0B-472E-B9E9-1906AE0691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8503" y="137160"/>
            <a:ext cx="8934994"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6862794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3055C0-80B8-9FB9-9896-5AB4E58CC1F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0791F92D-A0D5-3307-38FA-74178F890909}"/>
              </a:ext>
            </a:extLst>
          </p:cNvPr>
          <p:cNvSpPr>
            <a:spLocks noGrp="1" noChangeArrowheads="1"/>
          </p:cNvSpPr>
          <p:nvPr>
            <p:ph type="title"/>
          </p:nvPr>
        </p:nvSpPr>
        <p:spPr>
          <a:xfrm>
            <a:off x="2738437"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16:25-34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Jailer’s Conversion</a:t>
            </a:r>
          </a:p>
        </p:txBody>
      </p:sp>
      <p:sp>
        <p:nvSpPr>
          <p:cNvPr id="161795" name="Rectangle 3">
            <a:extLst>
              <a:ext uri="{FF2B5EF4-FFF2-40B4-BE49-F238E27FC236}">
                <a16:creationId xmlns:a16="http://schemas.microsoft.com/office/drawing/2014/main" id="{3FFB1F0E-391D-466E-654F-F753D0142785}"/>
              </a:ext>
            </a:extLst>
          </p:cNvPr>
          <p:cNvSpPr>
            <a:spLocks noGrp="1" noChangeArrowheads="1"/>
          </p:cNvSpPr>
          <p:nvPr>
            <p:ph type="body" idx="1"/>
          </p:nvPr>
        </p:nvSpPr>
        <p:spPr>
          <a:xfrm>
            <a:off x="1981200" y="1587815"/>
            <a:ext cx="6563696" cy="4584385"/>
          </a:xfrm>
        </p:spPr>
        <p:txBody>
          <a:bodyPr/>
          <a:lstStyle/>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Timing (25)</a:t>
            </a:r>
          </a:p>
          <a:p>
            <a:pPr marL="514350" lvl="3" indent="-514350">
              <a:lnSpc>
                <a:spcPct val="100000"/>
              </a:lnSpc>
              <a:spcBef>
                <a:spcPts val="0"/>
              </a:spcBef>
              <a:spcAft>
                <a:spcPts val="12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Earthquake (26)</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Jailer’s response (27)</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Paul’s response (28)</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Jailer’s reaction (29-30)</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Gospel message (31)</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Household evangelism (32)</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Results of salvation (33-34)</a:t>
            </a:r>
          </a:p>
        </p:txBody>
      </p:sp>
      <p:pic>
        <p:nvPicPr>
          <p:cNvPr id="2" name="Picture 1">
            <a:extLst>
              <a:ext uri="{FF2B5EF4-FFF2-40B4-BE49-F238E27FC236}">
                <a16:creationId xmlns:a16="http://schemas.microsoft.com/office/drawing/2014/main" id="{7B13479A-210F-5E6B-87EC-DFAFD01F6EA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324263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ECF1A91D-C6D2-AA06-7DBA-2F787BEE1C16}"/>
              </a:ext>
            </a:extLst>
          </p:cNvPr>
          <p:cNvSpPr>
            <a:spLocks noGrp="1" noChangeArrowheads="1"/>
          </p:cNvSpPr>
          <p:nvPr>
            <p:ph type="title"/>
          </p:nvPr>
        </p:nvSpPr>
        <p:spPr>
          <a:xfrm>
            <a:off x="2667000" y="228600"/>
            <a:ext cx="7772400" cy="1143000"/>
          </a:xfrm>
        </p:spPr>
        <p:txBody>
          <a:bodyPr/>
          <a:lstStyle/>
          <a:p>
            <a:r>
              <a:rPr lang="en-US" altLang="en-US"/>
              <a:t>Second Missionary Journey</a:t>
            </a:r>
          </a:p>
        </p:txBody>
      </p:sp>
      <p:pic>
        <p:nvPicPr>
          <p:cNvPr id="40963" name="Picture 3">
            <a:extLst>
              <a:ext uri="{FF2B5EF4-FFF2-40B4-BE49-F238E27FC236}">
                <a16:creationId xmlns:a16="http://schemas.microsoft.com/office/drawing/2014/main" id="{5E6C7984-937B-B274-C492-863C0CA43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5240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56965C-60CC-7D7B-9520-3B126B33779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BF03626-3ECD-BD33-8E7C-AAA7B4708B1C}"/>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FFC0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16:26</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Earthquake</a:t>
            </a:r>
          </a:p>
        </p:txBody>
      </p:sp>
      <p:sp>
        <p:nvSpPr>
          <p:cNvPr id="161795" name="Rectangle 3">
            <a:extLst>
              <a:ext uri="{FF2B5EF4-FFF2-40B4-BE49-F238E27FC236}">
                <a16:creationId xmlns:a16="http://schemas.microsoft.com/office/drawing/2014/main" id="{306E5033-3A2A-98AB-049E-420E101960EC}"/>
              </a:ext>
            </a:extLst>
          </p:cNvPr>
          <p:cNvSpPr>
            <a:spLocks noGrp="1" noChangeArrowheads="1"/>
          </p:cNvSpPr>
          <p:nvPr>
            <p:ph type="body" idx="1"/>
          </p:nvPr>
        </p:nvSpPr>
        <p:spPr>
          <a:xfrm>
            <a:off x="1066800" y="2286000"/>
            <a:ext cx="7467600" cy="2362201"/>
          </a:xfrm>
        </p:spPr>
        <p:txBody>
          <a:bodyPr/>
          <a:lstStyle/>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Foundations shaken (26a)</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Doors opened (26b)</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Hands loosed (26c)</a:t>
            </a: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B1E5AA86-BCE2-352D-7DA8-7F7FEFFA95E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5610722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3095FA-CD33-9439-BE84-1822E9FA9FB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3FF9B12-6342-68DB-BE54-1A3F2502E939}"/>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FFC0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16:26</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Earthquake</a:t>
            </a:r>
          </a:p>
        </p:txBody>
      </p:sp>
      <p:sp>
        <p:nvSpPr>
          <p:cNvPr id="161795" name="Rectangle 3">
            <a:extLst>
              <a:ext uri="{FF2B5EF4-FFF2-40B4-BE49-F238E27FC236}">
                <a16:creationId xmlns:a16="http://schemas.microsoft.com/office/drawing/2014/main" id="{7B137F79-779F-7497-2C3C-5730162F5D78}"/>
              </a:ext>
            </a:extLst>
          </p:cNvPr>
          <p:cNvSpPr>
            <a:spLocks noGrp="1" noChangeArrowheads="1"/>
          </p:cNvSpPr>
          <p:nvPr>
            <p:ph type="body" idx="1"/>
          </p:nvPr>
        </p:nvSpPr>
        <p:spPr>
          <a:xfrm>
            <a:off x="1066800" y="2286000"/>
            <a:ext cx="7467600" cy="2362201"/>
          </a:xfrm>
        </p:spPr>
        <p:txBody>
          <a:bodyPr/>
          <a:lstStyle/>
          <a:p>
            <a:pPr marL="571500" lvl="3" indent="-571500">
              <a:lnSpc>
                <a:spcPct val="100000"/>
              </a:lnSpc>
              <a:spcBef>
                <a:spcPts val="0"/>
              </a:spcBef>
              <a:spcAft>
                <a:spcPts val="1800"/>
              </a:spcAft>
              <a:buClr>
                <a:srgbClr val="00FFFF"/>
              </a:buClr>
              <a:buFont typeface="+mj-lt"/>
              <a:buAutoNum type="arabi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Foundations shaken (26a)</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Doors opened (26b)</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Hands loosed (26c)</a:t>
            </a: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9EFD1F70-9BE7-2BC0-100F-7E0262F0A954}"/>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1960922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82F4B24-F7A3-6425-124E-7C3DEB3D4F3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7998"/>
          </a:xfrm>
          <a:prstGeom prst="rect">
            <a:avLst/>
          </a:prstGeom>
        </p:spPr>
      </p:pic>
      <p:sp>
        <p:nvSpPr>
          <p:cNvPr id="38914" name="Rectangle 3"/>
          <p:cNvSpPr>
            <a:spLocks noChangeArrowheads="1"/>
          </p:cNvSpPr>
          <p:nvPr/>
        </p:nvSpPr>
        <p:spPr bwMode="auto">
          <a:xfrm>
            <a:off x="609600" y="1"/>
            <a:ext cx="109728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783">
              <a:spcAft>
                <a:spcPts val="9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 Thessalonians 2:2</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“that you not be quickly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shaken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from your composure or be disturbed either by a spirit or a message or a letter as if from us, to the effect that the day of the Lord has come.”</a:t>
            </a:r>
          </a:p>
        </p:txBody>
      </p:sp>
      <p:pic>
        <p:nvPicPr>
          <p:cNvPr id="7" name="Picture 4">
            <a:extLst>
              <a:ext uri="{FF2B5EF4-FFF2-40B4-BE49-F238E27FC236}">
                <a16:creationId xmlns:a16="http://schemas.microsoft.com/office/drawing/2014/main" id="{F2B1142E-80B7-434D-8660-B3E9023C0532}"/>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60394" y="3048000"/>
            <a:ext cx="1471213"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52628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53E377-8CEF-E7DC-2887-CB4AF87EFB5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810A66E0-DB3F-6F11-B6A6-F0A828A05A71}"/>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FFC0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16:26</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Earthquake</a:t>
            </a:r>
          </a:p>
        </p:txBody>
      </p:sp>
      <p:sp>
        <p:nvSpPr>
          <p:cNvPr id="161795" name="Rectangle 3">
            <a:extLst>
              <a:ext uri="{FF2B5EF4-FFF2-40B4-BE49-F238E27FC236}">
                <a16:creationId xmlns:a16="http://schemas.microsoft.com/office/drawing/2014/main" id="{08FC3CDB-6616-AEFF-5AAA-5E7B71D1A8A6}"/>
              </a:ext>
            </a:extLst>
          </p:cNvPr>
          <p:cNvSpPr>
            <a:spLocks noGrp="1" noChangeArrowheads="1"/>
          </p:cNvSpPr>
          <p:nvPr>
            <p:ph type="body" idx="1"/>
          </p:nvPr>
        </p:nvSpPr>
        <p:spPr>
          <a:xfrm>
            <a:off x="1066800" y="2286000"/>
            <a:ext cx="7467600" cy="2362201"/>
          </a:xfrm>
        </p:spPr>
        <p:txBody>
          <a:bodyPr/>
          <a:lstStyle/>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Foundations shaken (26a)</a:t>
            </a:r>
          </a:p>
          <a:p>
            <a:pPr marL="571500" lvl="3" indent="-571500">
              <a:lnSpc>
                <a:spcPct val="100000"/>
              </a:lnSpc>
              <a:spcBef>
                <a:spcPts val="0"/>
              </a:spcBef>
              <a:spcAft>
                <a:spcPts val="1800"/>
              </a:spcAft>
              <a:buClr>
                <a:srgbClr val="00FFFF"/>
              </a:buClr>
              <a:buFont typeface="+mj-lt"/>
              <a:buAutoNum type="arabi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Doors opened (26b)</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Hands loosed (26c)</a:t>
            </a: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ED52FCBC-EF1F-E3CC-6C83-9113661564C7}"/>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4600584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E018B-FD42-4DB2-49C4-E54DCFC2FDAF}"/>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4E695C1-2995-1705-BCE1-5E92F6425DCC}"/>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FFC000"/>
              </a:buClr>
              <a:buFont typeface="+mj-lt"/>
              <a:buAutoNum type="alphaLcParenR"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16:26</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Earthquake</a:t>
            </a:r>
          </a:p>
        </p:txBody>
      </p:sp>
      <p:sp>
        <p:nvSpPr>
          <p:cNvPr id="161795" name="Rectangle 3">
            <a:extLst>
              <a:ext uri="{FF2B5EF4-FFF2-40B4-BE49-F238E27FC236}">
                <a16:creationId xmlns:a16="http://schemas.microsoft.com/office/drawing/2014/main" id="{4D5900FA-D2B0-5CB1-35E8-215F2E17CB6B}"/>
              </a:ext>
            </a:extLst>
          </p:cNvPr>
          <p:cNvSpPr>
            <a:spLocks noGrp="1" noChangeArrowheads="1"/>
          </p:cNvSpPr>
          <p:nvPr>
            <p:ph type="body" idx="1"/>
          </p:nvPr>
        </p:nvSpPr>
        <p:spPr>
          <a:xfrm>
            <a:off x="1066800" y="2286000"/>
            <a:ext cx="7467600" cy="2362201"/>
          </a:xfrm>
        </p:spPr>
        <p:txBody>
          <a:bodyPr/>
          <a:lstStyle/>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Foundations shaken (26a)</a:t>
            </a:r>
          </a:p>
          <a:p>
            <a:pPr marL="571500" lvl="3" indent="-571500">
              <a:lnSpc>
                <a:spcPct val="100000"/>
              </a:lnSpc>
              <a:spcBef>
                <a:spcPts val="0"/>
              </a:spcBef>
              <a:spcAft>
                <a:spcPts val="1800"/>
              </a:spcAft>
              <a:buClr>
                <a:srgbClr val="00FFFF"/>
              </a:buClr>
              <a:buFont typeface="+mj-lt"/>
              <a:buAutoNum type="arabicParenR"/>
              <a:defRPr/>
            </a:pPr>
            <a:r>
              <a:rPr lang="en-US" sz="2800" dirty="0">
                <a:effectLst>
                  <a:outerShdw blurRad="38100" dist="38100" dir="2700000" algn="tl">
                    <a:srgbClr val="000000">
                      <a:alpha val="43137"/>
                    </a:srgbClr>
                  </a:outerShdw>
                </a:effectLst>
                <a:latin typeface="Calibri" panose="020F0502020204030204" pitchFamily="34" charset="0"/>
              </a:rPr>
              <a:t>Doors opened (26b)</a:t>
            </a:r>
          </a:p>
          <a:p>
            <a:pPr marL="571500" lvl="3" indent="-571500">
              <a:lnSpc>
                <a:spcPct val="100000"/>
              </a:lnSpc>
              <a:spcBef>
                <a:spcPts val="0"/>
              </a:spcBef>
              <a:spcAft>
                <a:spcPts val="1800"/>
              </a:spcAft>
              <a:buClr>
                <a:srgbClr val="00FFFF"/>
              </a:buClr>
              <a:buFont typeface="+mj-lt"/>
              <a:buAutoNum type="arabi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Hands loosed (26c)</a:t>
            </a:r>
          </a:p>
        </p:txBody>
      </p:sp>
      <p:pic>
        <p:nvPicPr>
          <p:cNvPr id="2" name="Picture 1">
            <a:extLst>
              <a:ext uri="{FF2B5EF4-FFF2-40B4-BE49-F238E27FC236}">
                <a16:creationId xmlns:a16="http://schemas.microsoft.com/office/drawing/2014/main" id="{C5FAAC39-B794-F055-F047-A5ACBD91C83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3138919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676400"/>
            <a:ext cx="10972800" cy="3733800"/>
          </a:xfrm>
        </p:spPr>
        <p:txBody>
          <a:bodyPr/>
          <a:lstStyle/>
          <a:p>
            <a:pPr marL="0" indent="0" algn="just">
              <a:lnSpc>
                <a:spcPct val="100000"/>
              </a:lnSpc>
              <a:spcBef>
                <a:spcPts val="0"/>
              </a:spcBef>
              <a:spcAft>
                <a:spcPts val="0"/>
              </a:spcAft>
              <a:buNone/>
            </a:pPr>
            <a:r>
              <a:rPr lang="en-US" sz="3200" b="0" i="0" u="none" strike="noStrike" dirty="0">
                <a:effectLst>
                  <a:outerShdw blurRad="38100" dist="38100" dir="2700000" algn="tl">
                    <a:srgbClr val="000000">
                      <a:alpha val="43137"/>
                    </a:srgbClr>
                  </a:outerShdw>
                </a:effectLst>
              </a:rPr>
              <a:t>﻿“They were not necessarily loosened from the prisoners’ hands, but the inmates were no longer chained to the wall. They were free to flee, yet they did not do so, thanks to the influence of Paul and Silas.”</a:t>
            </a:r>
            <a:endParaRPr lang="en-US" altLang="en-US" sz="3200"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i="1" dirty="0">
                <a:effectLst>
                  <a:outerShdw blurRad="38100" dist="38100" dir="2700000" algn="tl">
                    <a:srgbClr val="000000"/>
                  </a:outerShdw>
                </a:effectLst>
                <a:latin typeface="Calibri" panose="020F0502020204030204" pitchFamily="34" charset="0"/>
                <a:cs typeface="+mn-cs"/>
              </a:rPr>
              <a:t>, </a:t>
            </a:r>
            <a:r>
              <a:rPr lang="en-US" altLang="en-US" sz="1800" dirty="0">
                <a:effectLst>
                  <a:outerShdw blurRad="38100" dist="38100" dir="2700000" algn="tl">
                    <a:srgbClr val="000000"/>
                  </a:outerShdw>
                </a:effectLst>
                <a:latin typeface="Calibri" panose="020F0502020204030204" pitchFamily="34" charset="0"/>
                <a:cs typeface="+mn-cs"/>
              </a:rPr>
              <a:t>352</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2" name="Picture 1">
            <a:extLst>
              <a:ext uri="{FF2B5EF4-FFF2-40B4-BE49-F238E27FC236}">
                <a16:creationId xmlns:a16="http://schemas.microsoft.com/office/drawing/2014/main" id="{0383B827-DAE7-A28D-2CA8-238158CD7960}"/>
              </a:ext>
            </a:extLst>
          </p:cNvPr>
          <p:cNvPicPr>
            <a:picLocks noChangeAspect="1"/>
          </p:cNvPicPr>
          <p:nvPr/>
        </p:nvPicPr>
        <p:blipFill>
          <a:blip r:embed="rId4"/>
          <a:stretch>
            <a:fillRect/>
          </a:stretch>
        </p:blipFill>
        <p:spPr>
          <a:xfrm>
            <a:off x="10668000" y="95071"/>
            <a:ext cx="914400" cy="1188720"/>
          </a:xfrm>
          <a:prstGeom prst="rect">
            <a:avLst/>
          </a:prstGeom>
          <a:ln>
            <a:solidFill>
              <a:schemeClr val="tx1"/>
            </a:solidFill>
          </a:ln>
        </p:spPr>
      </p:pic>
    </p:spTree>
    <p:extLst>
      <p:ext uri="{BB962C8B-B14F-4D97-AF65-F5344CB8AC3E}">
        <p14:creationId xmlns:p14="http://schemas.microsoft.com/office/powerpoint/2010/main" val="116680715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33106F-B71B-5CB6-4C78-697B0FDFB4D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85B4083-4DFB-0A1D-BB3F-E38356F85EE5}"/>
              </a:ext>
            </a:extLst>
          </p:cNvPr>
          <p:cNvSpPr>
            <a:spLocks noGrp="1" noChangeArrowheads="1"/>
          </p:cNvSpPr>
          <p:nvPr>
            <p:ph type="title"/>
          </p:nvPr>
        </p:nvSpPr>
        <p:spPr>
          <a:xfrm>
            <a:off x="2738437"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16:25-34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Jailer’s Conversion</a:t>
            </a:r>
          </a:p>
        </p:txBody>
      </p:sp>
      <p:sp>
        <p:nvSpPr>
          <p:cNvPr id="161795" name="Rectangle 3">
            <a:extLst>
              <a:ext uri="{FF2B5EF4-FFF2-40B4-BE49-F238E27FC236}">
                <a16:creationId xmlns:a16="http://schemas.microsoft.com/office/drawing/2014/main" id="{3592B06C-EEDD-164C-A049-19D160F00354}"/>
              </a:ext>
            </a:extLst>
          </p:cNvPr>
          <p:cNvSpPr>
            <a:spLocks noGrp="1" noChangeArrowheads="1"/>
          </p:cNvSpPr>
          <p:nvPr>
            <p:ph type="body" idx="1"/>
          </p:nvPr>
        </p:nvSpPr>
        <p:spPr>
          <a:xfrm>
            <a:off x="1981200" y="1587815"/>
            <a:ext cx="6563696" cy="4584385"/>
          </a:xfrm>
        </p:spPr>
        <p:txBody>
          <a:bodyPr/>
          <a:lstStyle/>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Timing (25)</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Earthquake (26)</a:t>
            </a:r>
          </a:p>
          <a:p>
            <a:pPr marL="514350" lvl="3" indent="-514350">
              <a:lnSpc>
                <a:spcPct val="100000"/>
              </a:lnSpc>
              <a:spcBef>
                <a:spcPts val="0"/>
              </a:spcBef>
              <a:spcAft>
                <a:spcPts val="12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Jailer’s response (27)</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Paul’s response (28)</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Jailer’s reaction (29-30)</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Gospel message (31)</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Household evangelism (32)</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Results of salvation (33-34)</a:t>
            </a:r>
          </a:p>
        </p:txBody>
      </p:sp>
      <p:pic>
        <p:nvPicPr>
          <p:cNvPr id="2" name="Picture 1">
            <a:extLst>
              <a:ext uri="{FF2B5EF4-FFF2-40B4-BE49-F238E27FC236}">
                <a16:creationId xmlns:a16="http://schemas.microsoft.com/office/drawing/2014/main" id="{CF2414F9-1FC1-D9E5-AC74-A97236B84F5E}"/>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2848375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209800" y="228600"/>
            <a:ext cx="7772400" cy="1143000"/>
          </a:xfrm>
        </p:spPr>
        <p:txBody>
          <a:bodyPr/>
          <a:lstStyle/>
          <a:p>
            <a:pPr algn="ctr"/>
            <a:r>
              <a:rPr lang="en-US" altLang="en-US" sz="4000" dirty="0">
                <a:solidFill>
                  <a:srgbClr val="00FFFF"/>
                </a:solidFill>
                <a:effectLst>
                  <a:outerShdw blurRad="38100" dist="38100" dir="2700000" algn="tl">
                    <a:srgbClr val="000000">
                      <a:alpha val="43137"/>
                    </a:srgbClr>
                  </a:outerShdw>
                </a:effectLst>
                <a:latin typeface="+mn-lt"/>
              </a:rPr>
              <a:t>Naturalistic Theories </a:t>
            </a:r>
          </a:p>
        </p:txBody>
      </p:sp>
      <p:sp>
        <p:nvSpPr>
          <p:cNvPr id="12291" name="Rectangle 3"/>
          <p:cNvSpPr>
            <a:spLocks noGrp="1" noChangeArrowheads="1"/>
          </p:cNvSpPr>
          <p:nvPr>
            <p:ph type="body" idx="1"/>
          </p:nvPr>
        </p:nvSpPr>
        <p:spPr>
          <a:xfrm>
            <a:off x="1066800" y="1874520"/>
            <a:ext cx="5638800" cy="3108960"/>
          </a:xfrm>
        </p:spPr>
        <p:txBody>
          <a:bodyPr/>
          <a:lstStyle/>
          <a:p>
            <a:pPr marL="514350" indent="-514350">
              <a:lnSpc>
                <a:spcPct val="100000"/>
              </a:lnSpc>
              <a:spcBef>
                <a:spcPts val="0"/>
              </a:spcBef>
              <a:spcAft>
                <a:spcPts val="24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rPr>
              <a:t>Swoon theory</a:t>
            </a:r>
          </a:p>
          <a:p>
            <a:pPr marL="514350" indent="-514350">
              <a:lnSpc>
                <a:spcPct val="100000"/>
              </a:lnSpc>
              <a:spcBef>
                <a:spcPts val="0"/>
              </a:spcBef>
              <a:spcAft>
                <a:spcPts val="24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rPr>
              <a:t>Theft theory</a:t>
            </a:r>
          </a:p>
          <a:p>
            <a:pPr marL="514350" indent="-514350">
              <a:lnSpc>
                <a:spcPct val="100000"/>
              </a:lnSpc>
              <a:spcBef>
                <a:spcPts val="0"/>
              </a:spcBef>
              <a:spcAft>
                <a:spcPts val="24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rPr>
              <a:t>Hallucination theory</a:t>
            </a:r>
            <a:endParaRPr lang="en-US" sz="3200" dirty="0">
              <a:effectLst>
                <a:outerShdw blurRad="38100" dist="38100" dir="2700000" algn="tl">
                  <a:srgbClr val="000000">
                    <a:alpha val="43137"/>
                  </a:srgbClr>
                </a:outerShdw>
              </a:effectLst>
              <a:cs typeface="Times New Roman" pitchFamily="18" charset="0"/>
            </a:endParaRPr>
          </a:p>
          <a:p>
            <a:pPr marL="514350" indent="-514350">
              <a:lnSpc>
                <a:spcPct val="100000"/>
              </a:lnSpc>
              <a:spcBef>
                <a:spcPts val="0"/>
              </a:spcBef>
              <a:spcAft>
                <a:spcPts val="2400"/>
              </a:spcAft>
              <a:buClr>
                <a:srgbClr val="00FFFF"/>
              </a:buClr>
              <a:buSzPct val="100000"/>
              <a:buFont typeface="+mj-lt"/>
              <a:buAutoNum type="arabicPeriod"/>
              <a:defRPr/>
            </a:pPr>
            <a:r>
              <a:rPr lang="en-US" sz="3200" dirty="0">
                <a:effectLst>
                  <a:outerShdw blurRad="38100" dist="38100" dir="2700000" algn="tl">
                    <a:srgbClr val="000000">
                      <a:alpha val="43137"/>
                    </a:srgbClr>
                  </a:outerShdw>
                </a:effectLst>
                <a:cs typeface="Times New Roman" pitchFamily="18" charset="0"/>
              </a:rPr>
              <a:t>Wrong tomb theory</a:t>
            </a:r>
            <a:endParaRPr lang="en-US" sz="3200" dirty="0">
              <a:effectLst>
                <a:outerShdw blurRad="38100" dist="38100" dir="2700000" algn="tl">
                  <a:srgbClr val="000000">
                    <a:alpha val="43137"/>
                  </a:srgbClr>
                </a:outerShdw>
              </a:effectLst>
            </a:endParaRPr>
          </a:p>
        </p:txBody>
      </p:sp>
      <p:pic>
        <p:nvPicPr>
          <p:cNvPr id="5" name="Picture 4" descr="C:\Documents and Settings\Owner\Application Data\Microsoft\Media Catalog\Downloaded Clips\cl0\RE00018_.wmf">
            <a:extLst>
              <a:ext uri="{FF2B5EF4-FFF2-40B4-BE49-F238E27FC236}">
                <a16:creationId xmlns:a16="http://schemas.microsoft.com/office/drawing/2014/main" id="{E75D0FFD-6C8D-4D2B-ADE8-32BF20F33E5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781800" y="1828800"/>
            <a:ext cx="4669275" cy="3200400"/>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65F8DD32-AB34-45A1-A542-D8B96D480BC8}"/>
              </a:ext>
            </a:extLst>
          </p:cNvPr>
          <p:cNvGraphicFramePr>
            <a:graphicFrameLocks noGrp="1"/>
          </p:cNvGraphicFramePr>
          <p:nvPr>
            <p:extLst>
              <p:ext uri="{D42A27DB-BD31-4B8C-83A1-F6EECF244321}">
                <p14:modId xmlns:p14="http://schemas.microsoft.com/office/powerpoint/2010/main" val="755167045"/>
              </p:ext>
            </p:extLst>
          </p:nvPr>
        </p:nvGraphicFramePr>
        <p:xfrm>
          <a:off x="3219450" y="1397000"/>
          <a:ext cx="5753101" cy="4937760"/>
        </p:xfrm>
        <a:graphic>
          <a:graphicData uri="http://schemas.openxmlformats.org/drawingml/2006/table">
            <a:tbl>
              <a:tblPr firstRow="1" bandRow="1">
                <a:tableStyleId>{5940675A-B579-460E-94D1-54222C63F5DA}</a:tableStyleId>
              </a:tblPr>
              <a:tblGrid>
                <a:gridCol w="4075113">
                  <a:extLst>
                    <a:ext uri="{9D8B030D-6E8A-4147-A177-3AD203B41FA5}">
                      <a16:colId xmlns:a16="http://schemas.microsoft.com/office/drawing/2014/main" val="2384528848"/>
                    </a:ext>
                  </a:extLst>
                </a:gridCol>
                <a:gridCol w="1677988">
                  <a:extLst>
                    <a:ext uri="{9D8B030D-6E8A-4147-A177-3AD203B41FA5}">
                      <a16:colId xmlns:a16="http://schemas.microsoft.com/office/drawing/2014/main" val="1127917819"/>
                    </a:ext>
                  </a:extLst>
                </a:gridCol>
              </a:tblGrid>
              <a:tr h="1645920">
                <a:tc>
                  <a:txBody>
                    <a:bodyPr/>
                    <a:lstStyle/>
                    <a:p>
                      <a:pPr marL="742950" indent="-742950">
                        <a:spcBef>
                          <a:spcPts val="3600"/>
                        </a:spcBef>
                        <a:spcAft>
                          <a:spcPts val="3600"/>
                        </a:spcAft>
                        <a:buClr>
                          <a:srgbClr val="00FFFF"/>
                        </a:buClr>
                        <a:buSzPct val="100000"/>
                        <a:buFont typeface="+mj-lt"/>
                        <a:buAutoNum type="alphaUcPeriod"/>
                        <a:defRPr/>
                      </a:pPr>
                      <a:r>
                        <a:rPr lang="en-US" sz="3600" dirty="0">
                          <a:latin typeface="Calibri" panose="020F0502020204030204" pitchFamily="34" charset="0"/>
                          <a:cs typeface="Calibri" panose="020F0502020204030204" pitchFamily="34" charset="0"/>
                        </a:rPr>
                        <a:t>Rome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33341574"/>
                  </a:ext>
                </a:extLst>
              </a:tr>
              <a:tr h="1645920">
                <a:tc>
                  <a:txBody>
                    <a:bodyPr/>
                    <a:lstStyle/>
                    <a:p>
                      <a:pPr marL="742950" indent="-742950">
                        <a:spcBef>
                          <a:spcPts val="3600"/>
                        </a:spcBef>
                        <a:spcAft>
                          <a:spcPts val="3600"/>
                        </a:spcAft>
                        <a:buClr>
                          <a:srgbClr val="00FFFF"/>
                        </a:buClr>
                        <a:buSzPct val="100000"/>
                        <a:buFont typeface="+mj-lt"/>
                        <a:buAutoNum type="alphaUcPeriod" startAt="2"/>
                        <a:defRPr/>
                      </a:pPr>
                      <a:r>
                        <a:rPr lang="en-US" sz="3600" dirty="0">
                          <a:latin typeface="Calibri" panose="020F0502020204030204" pitchFamily="34" charset="0"/>
                          <a:cs typeface="Calibri" panose="020F0502020204030204" pitchFamily="34" charset="0"/>
                        </a:rPr>
                        <a:t>Jews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07756966"/>
                  </a:ext>
                </a:extLst>
              </a:tr>
              <a:tr h="1645920">
                <a:tc>
                  <a:txBody>
                    <a:bodyPr/>
                    <a:lstStyle/>
                    <a:p>
                      <a:pPr marL="742950" marR="0" lvl="0" indent="-742950" algn="l" defTabSz="914400" rtl="0" eaLnBrk="1" fontAlgn="auto" latinLnBrk="0" hangingPunct="1">
                        <a:lnSpc>
                          <a:spcPct val="100000"/>
                        </a:lnSpc>
                        <a:spcBef>
                          <a:spcPts val="3600"/>
                        </a:spcBef>
                        <a:spcAft>
                          <a:spcPts val="3600"/>
                        </a:spcAft>
                        <a:buClr>
                          <a:srgbClr val="00FFFF"/>
                        </a:buClr>
                        <a:buSzPct val="100000"/>
                        <a:buFont typeface="+mj-lt"/>
                        <a:buAutoNum type="alphaUcPeriod" startAt="3"/>
                        <a:tabLst/>
                        <a:defRPr/>
                      </a:pPr>
                      <a:r>
                        <a:rPr lang="en-US" sz="3600" kern="1200" dirty="0">
                          <a:solidFill>
                            <a:schemeClr val="tx1"/>
                          </a:solidFill>
                          <a:latin typeface="Calibri" panose="020F0502020204030204" pitchFamily="34" charset="0"/>
                          <a:ea typeface="+mn-ea"/>
                          <a:cs typeface="Calibri" panose="020F0502020204030204" pitchFamily="34" charset="0"/>
                        </a:rPr>
                        <a:t>Disciples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34390969"/>
                  </a:ext>
                </a:extLst>
              </a:tr>
            </a:tbl>
          </a:graphicData>
        </a:graphic>
      </p:graphicFrame>
      <p:sp>
        <p:nvSpPr>
          <p:cNvPr id="18434" name="Rectangle 2"/>
          <p:cNvSpPr>
            <a:spLocks noGrp="1" noChangeArrowheads="1"/>
          </p:cNvSpPr>
          <p:nvPr>
            <p:ph type="title"/>
          </p:nvPr>
        </p:nvSpPr>
        <p:spPr>
          <a:xfrm>
            <a:off x="2209800" y="228600"/>
            <a:ext cx="7772400" cy="1143000"/>
          </a:xfrm>
        </p:spPr>
        <p:txBody>
          <a:bodyPr/>
          <a:lstStyle/>
          <a:p>
            <a:pPr algn="ctr"/>
            <a:r>
              <a:rPr lang="en-US" altLang="en-US" sz="4000" dirty="0">
                <a:solidFill>
                  <a:srgbClr val="00FFFF"/>
                </a:solidFill>
                <a:effectLst>
                  <a:outerShdw blurRad="38100" dist="38100" dir="2700000" algn="tl">
                    <a:srgbClr val="000000">
                      <a:alpha val="43137"/>
                    </a:srgbClr>
                  </a:outerShdw>
                </a:effectLst>
                <a:latin typeface="+mn-lt"/>
              </a:rPr>
              <a:t>Theft Theories </a:t>
            </a:r>
          </a:p>
        </p:txBody>
      </p:sp>
      <p:pic>
        <p:nvPicPr>
          <p:cNvPr id="4" name="Picture 3" descr="C:\Documents and Settings\Owner\Application Data\Microsoft\Media Catalog\Downloaded Clips\cl0\RE00018_.wm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30769" y="76200"/>
            <a:ext cx="1727831" cy="1184284"/>
          </a:xfrm>
          <a:prstGeom prst="rect">
            <a:avLst/>
          </a:prstGeom>
          <a:noFill/>
          <a:ln w="9525">
            <a:noFill/>
            <a:miter lim="800000"/>
            <a:headEnd/>
            <a:tailEnd/>
          </a:ln>
        </p:spPr>
      </p:pic>
      <p:pic>
        <p:nvPicPr>
          <p:cNvPr id="3" name="Picture 2"/>
          <p:cNvPicPr>
            <a:picLocks noChangeAspect="1"/>
          </p:cNvPicPr>
          <p:nvPr/>
        </p:nvPicPr>
        <p:blipFill>
          <a:blip r:embed="rId3"/>
          <a:stretch>
            <a:fillRect/>
          </a:stretch>
        </p:blipFill>
        <p:spPr>
          <a:xfrm>
            <a:off x="7543800" y="1447800"/>
            <a:ext cx="1143000" cy="1524000"/>
          </a:xfrm>
          <a:prstGeom prst="rect">
            <a:avLst/>
          </a:prstGeom>
        </p:spPr>
      </p:pic>
      <p:pic>
        <p:nvPicPr>
          <p:cNvPr id="5" name="Picture 4"/>
          <p:cNvPicPr>
            <a:picLocks noChangeAspect="1"/>
          </p:cNvPicPr>
          <p:nvPr/>
        </p:nvPicPr>
        <p:blipFill>
          <a:blip r:embed="rId4" cstate="screen">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7559532" y="3124200"/>
            <a:ext cx="1127268" cy="1524000"/>
          </a:xfrm>
          <a:prstGeom prst="rect">
            <a:avLst/>
          </a:prstGeom>
          <a:solidFill>
            <a:schemeClr val="tx1"/>
          </a:solidFill>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43800" y="4752228"/>
            <a:ext cx="1143000" cy="1524000"/>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89303-4573-71AD-A35C-0442C8BD2E7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518DAE0A-B474-2177-822C-5218E1CD368A}"/>
              </a:ext>
            </a:extLst>
          </p:cNvPr>
          <p:cNvSpPr>
            <a:spLocks noGrp="1" noChangeArrowheads="1"/>
          </p:cNvSpPr>
          <p:nvPr>
            <p:ph type="title"/>
          </p:nvPr>
        </p:nvSpPr>
        <p:spPr>
          <a:xfrm>
            <a:off x="2738437"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16:25-34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Jailer’s Conversion</a:t>
            </a:r>
          </a:p>
        </p:txBody>
      </p:sp>
      <p:sp>
        <p:nvSpPr>
          <p:cNvPr id="161795" name="Rectangle 3">
            <a:extLst>
              <a:ext uri="{FF2B5EF4-FFF2-40B4-BE49-F238E27FC236}">
                <a16:creationId xmlns:a16="http://schemas.microsoft.com/office/drawing/2014/main" id="{350AE5EC-2655-5009-22CB-A40C6125BAE5}"/>
              </a:ext>
            </a:extLst>
          </p:cNvPr>
          <p:cNvSpPr>
            <a:spLocks noGrp="1" noChangeArrowheads="1"/>
          </p:cNvSpPr>
          <p:nvPr>
            <p:ph type="body" idx="1"/>
          </p:nvPr>
        </p:nvSpPr>
        <p:spPr>
          <a:xfrm>
            <a:off x="1981200" y="1587815"/>
            <a:ext cx="6563696" cy="4584385"/>
          </a:xfrm>
        </p:spPr>
        <p:txBody>
          <a:bodyPr/>
          <a:lstStyle/>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Timing (25)</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Earthquake (26)</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Jailer’s response (27)</a:t>
            </a:r>
          </a:p>
          <a:p>
            <a:pPr marL="514350" lvl="3" indent="-514350">
              <a:lnSpc>
                <a:spcPct val="100000"/>
              </a:lnSpc>
              <a:spcBef>
                <a:spcPts val="0"/>
              </a:spcBef>
              <a:spcAft>
                <a:spcPts val="12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Paul’s response (28)</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Jailer’s reaction (29-30)</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Gospel message (31)</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Household evangelism (32)</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Results of salvation (33-34)</a:t>
            </a:r>
          </a:p>
        </p:txBody>
      </p:sp>
      <p:pic>
        <p:nvPicPr>
          <p:cNvPr id="2" name="Picture 1">
            <a:extLst>
              <a:ext uri="{FF2B5EF4-FFF2-40B4-BE49-F238E27FC236}">
                <a16:creationId xmlns:a16="http://schemas.microsoft.com/office/drawing/2014/main" id="{69731365-29B2-451F-0690-4F5DF2EB0190}"/>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828737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1832E7A-C270-B9BA-9BD5-E99E0CB2E6A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F385C06-F8A4-5480-56ED-E5AFAA3DE6AB}"/>
              </a:ext>
            </a:extLst>
          </p:cNvPr>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15:36</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‒18:22</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2nd Missionary Journey</a:t>
            </a:r>
          </a:p>
        </p:txBody>
      </p:sp>
      <p:sp>
        <p:nvSpPr>
          <p:cNvPr id="161795" name="Rectangle 3">
            <a:extLst>
              <a:ext uri="{FF2B5EF4-FFF2-40B4-BE49-F238E27FC236}">
                <a16:creationId xmlns:a16="http://schemas.microsoft.com/office/drawing/2014/main" id="{35A153DE-3BF6-D1FF-215F-75CF01364FF9}"/>
              </a:ext>
            </a:extLst>
          </p:cNvPr>
          <p:cNvSpPr>
            <a:spLocks noGrp="1" noChangeArrowheads="1"/>
          </p:cNvSpPr>
          <p:nvPr>
            <p:ph type="body" idx="1"/>
          </p:nvPr>
        </p:nvSpPr>
        <p:spPr>
          <a:xfrm>
            <a:off x="609600" y="1295400"/>
            <a:ext cx="8153400" cy="5486400"/>
          </a:xfrm>
        </p:spPr>
        <p:txBody>
          <a:bodyPr/>
          <a:lstStyle/>
          <a:p>
            <a:pPr lvl="1" indent="-685800" eaLnBrk="1" hangingPunct="1">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Schism between Paul &amp; Barnabas (15:36-41)</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Syria &amp; Cilicia ministry (16:1-5)</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Macedonian call (16:6-10)</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b="1" u="sng" dirty="0">
                <a:solidFill>
                  <a:srgbClr val="FFFFCC"/>
                </a:solidFill>
                <a:effectLst>
                  <a:outerShdw blurRad="38100" dist="38100" dir="2700000" algn="tl">
                    <a:srgbClr val="000000">
                      <a:alpha val="43137"/>
                    </a:srgbClr>
                  </a:outerShdw>
                </a:effectLst>
              </a:rPr>
              <a:t>Philippian ministry (16:11-40)</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Thessalonica ministry (17:1-9)</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Berean ministry (17:10-15)</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Athens’ ministry (17:16-34)</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Corinthian ministry (18:1-18)</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Ephesus’ ministry (18:19-21)</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Return to Antioch (18:22)</a:t>
            </a:r>
          </a:p>
        </p:txBody>
      </p:sp>
      <p:pic>
        <p:nvPicPr>
          <p:cNvPr id="3" name="Picture 2">
            <a:extLst>
              <a:ext uri="{FF2B5EF4-FFF2-40B4-BE49-F238E27FC236}">
                <a16:creationId xmlns:a16="http://schemas.microsoft.com/office/drawing/2014/main" id="{97FB3897-BFEC-F579-3E34-D77A4B818BED}"/>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0815309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2FBED2-299F-2EBB-3114-51609551447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C996F59-8F78-FDB9-9F97-BF54164D82B3}"/>
              </a:ext>
            </a:extLst>
          </p:cNvPr>
          <p:cNvSpPr>
            <a:spLocks noGrp="1" noChangeArrowheads="1"/>
          </p:cNvSpPr>
          <p:nvPr>
            <p:ph type="title"/>
          </p:nvPr>
        </p:nvSpPr>
        <p:spPr>
          <a:xfrm>
            <a:off x="2738437"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16:25-34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Jailer’s Conversion</a:t>
            </a:r>
          </a:p>
        </p:txBody>
      </p:sp>
      <p:sp>
        <p:nvSpPr>
          <p:cNvPr id="161795" name="Rectangle 3">
            <a:extLst>
              <a:ext uri="{FF2B5EF4-FFF2-40B4-BE49-F238E27FC236}">
                <a16:creationId xmlns:a16="http://schemas.microsoft.com/office/drawing/2014/main" id="{2F3A456A-1CC2-161A-78E3-8D3E268921DE}"/>
              </a:ext>
            </a:extLst>
          </p:cNvPr>
          <p:cNvSpPr>
            <a:spLocks noGrp="1" noChangeArrowheads="1"/>
          </p:cNvSpPr>
          <p:nvPr>
            <p:ph type="body" idx="1"/>
          </p:nvPr>
        </p:nvSpPr>
        <p:spPr>
          <a:xfrm>
            <a:off x="1981200" y="1587815"/>
            <a:ext cx="6563696" cy="4584385"/>
          </a:xfrm>
        </p:spPr>
        <p:txBody>
          <a:bodyPr/>
          <a:lstStyle/>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Timing (25)</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Earthquake (26)</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Jailer’s response (27)</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Paul’s response (28)</a:t>
            </a:r>
          </a:p>
          <a:p>
            <a:pPr marL="514350" lvl="3" indent="-514350">
              <a:lnSpc>
                <a:spcPct val="100000"/>
              </a:lnSpc>
              <a:spcBef>
                <a:spcPts val="0"/>
              </a:spcBef>
              <a:spcAft>
                <a:spcPts val="12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Jailer’s reaction (29-30)</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Gospel message (31)</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Household evangelism (32)</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Results of salvation (33-34)</a:t>
            </a:r>
          </a:p>
        </p:txBody>
      </p:sp>
      <p:pic>
        <p:nvPicPr>
          <p:cNvPr id="2" name="Picture 1">
            <a:extLst>
              <a:ext uri="{FF2B5EF4-FFF2-40B4-BE49-F238E27FC236}">
                <a16:creationId xmlns:a16="http://schemas.microsoft.com/office/drawing/2014/main" id="{296EBFB5-A0E0-DEA0-0AE8-D90A6CA4B156}"/>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8189486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4B5CF2-A6AC-B904-764E-6E250083826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1140DA7-3C01-BE00-52BA-E74EF1948E93}"/>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FFC000"/>
              </a:buClr>
              <a:buFont typeface="+mj-lt"/>
              <a:buAutoNum type="alphaLcParenR"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16:29-30</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Jailer’s Reaction</a:t>
            </a:r>
          </a:p>
        </p:txBody>
      </p:sp>
      <p:sp>
        <p:nvSpPr>
          <p:cNvPr id="161795" name="Rectangle 3">
            <a:extLst>
              <a:ext uri="{FF2B5EF4-FFF2-40B4-BE49-F238E27FC236}">
                <a16:creationId xmlns:a16="http://schemas.microsoft.com/office/drawing/2014/main" id="{7A97BC6E-109A-79AA-4993-F7DA54062710}"/>
              </a:ext>
            </a:extLst>
          </p:cNvPr>
          <p:cNvSpPr>
            <a:spLocks noGrp="1" noChangeArrowheads="1"/>
          </p:cNvSpPr>
          <p:nvPr>
            <p:ph type="body" idx="1"/>
          </p:nvPr>
        </p:nvSpPr>
        <p:spPr>
          <a:xfrm>
            <a:off x="1981200" y="2286000"/>
            <a:ext cx="6553200" cy="2362201"/>
          </a:xfrm>
        </p:spPr>
        <p:txBody>
          <a:bodyPr/>
          <a:lstStyle/>
          <a:p>
            <a:pPr marL="571500" lvl="3" indent="-571500">
              <a:lnSpc>
                <a:spcPct val="100000"/>
              </a:lnSpc>
              <a:spcBef>
                <a:spcPts val="0"/>
              </a:spcBef>
              <a:spcAft>
                <a:spcPts val="1800"/>
              </a:spcAft>
              <a:buClr>
                <a:srgbClr val="00FFFF"/>
              </a:buClr>
              <a:buFont typeface="+mj-lt"/>
              <a:buAutoNum type="romanLcPeriod"/>
              <a:defRPr/>
            </a:pPr>
            <a:r>
              <a:rPr lang="en-US" sz="2800" dirty="0">
                <a:effectLst>
                  <a:outerShdw blurRad="38100" dist="38100" dir="2700000" algn="tl">
                    <a:srgbClr val="000000">
                      <a:alpha val="43137"/>
                    </a:srgbClr>
                  </a:outerShdw>
                </a:effectLst>
                <a:latin typeface="Calibri" panose="020F0502020204030204" pitchFamily="34" charset="0"/>
              </a:rPr>
              <a:t>Fear (29)</a:t>
            </a:r>
          </a:p>
          <a:p>
            <a:pPr marL="571500" lvl="3" indent="-571500">
              <a:lnSpc>
                <a:spcPct val="100000"/>
              </a:lnSpc>
              <a:spcBef>
                <a:spcPts val="0"/>
              </a:spcBef>
              <a:spcAft>
                <a:spcPts val="1800"/>
              </a:spcAft>
              <a:buClr>
                <a:srgbClr val="00FFFF"/>
              </a:buClr>
              <a:buFont typeface="+mj-lt"/>
              <a:buAutoNum type="romanLcPeriod"/>
              <a:defRPr/>
            </a:pPr>
            <a:r>
              <a:rPr lang="en-US" sz="2800" dirty="0">
                <a:effectLst>
                  <a:outerShdw blurRad="38100" dist="38100" dir="2700000" algn="tl">
                    <a:srgbClr val="000000">
                      <a:alpha val="43137"/>
                    </a:srgbClr>
                  </a:outerShdw>
                </a:effectLst>
                <a:latin typeface="Calibri" panose="020F0502020204030204" pitchFamily="34" charset="0"/>
              </a:rPr>
              <a:t>Question (30)</a:t>
            </a:r>
          </a:p>
          <a:p>
            <a:pPr marL="514350" lvl="3" indent="-514350">
              <a:lnSpc>
                <a:spcPct val="100000"/>
              </a:lnSpc>
              <a:spcBef>
                <a:spcPts val="0"/>
              </a:spcBef>
              <a:spcAft>
                <a:spcPts val="1800"/>
              </a:spcAft>
              <a:buClr>
                <a:srgbClr val="FFC000"/>
              </a:buClr>
              <a:buFont typeface="+mj-lt"/>
              <a:buAutoNum type="romanL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99C8D6C8-CD9E-A6C4-135C-7EEFD7064EC4}"/>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07956013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165EA-4E5F-1ADA-F270-7567A82366E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E095DFD-9322-93D2-ADA2-C16D199198CB}"/>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FFC000"/>
              </a:buClr>
              <a:buFont typeface="+mj-lt"/>
              <a:buAutoNum type="alphaLcParenR"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16:29-30</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Jailer’s Reaction</a:t>
            </a:r>
          </a:p>
        </p:txBody>
      </p:sp>
      <p:sp>
        <p:nvSpPr>
          <p:cNvPr id="161795" name="Rectangle 3">
            <a:extLst>
              <a:ext uri="{FF2B5EF4-FFF2-40B4-BE49-F238E27FC236}">
                <a16:creationId xmlns:a16="http://schemas.microsoft.com/office/drawing/2014/main" id="{1FE6D802-5952-6774-62FF-681C0F51479F}"/>
              </a:ext>
            </a:extLst>
          </p:cNvPr>
          <p:cNvSpPr>
            <a:spLocks noGrp="1" noChangeArrowheads="1"/>
          </p:cNvSpPr>
          <p:nvPr>
            <p:ph type="body" idx="1"/>
          </p:nvPr>
        </p:nvSpPr>
        <p:spPr>
          <a:xfrm>
            <a:off x="1981200" y="2286000"/>
            <a:ext cx="6553200" cy="2362201"/>
          </a:xfrm>
        </p:spPr>
        <p:txBody>
          <a:bodyPr/>
          <a:lstStyle/>
          <a:p>
            <a:pPr marL="571500" lvl="3" indent="-571500">
              <a:lnSpc>
                <a:spcPct val="100000"/>
              </a:lnSpc>
              <a:spcBef>
                <a:spcPts val="0"/>
              </a:spcBef>
              <a:spcAft>
                <a:spcPts val="1800"/>
              </a:spcAft>
              <a:buClr>
                <a:srgbClr val="00FFFF"/>
              </a:buClr>
              <a:buFont typeface="+mj-lt"/>
              <a:buAutoNum type="romanL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Fear (29)</a:t>
            </a:r>
          </a:p>
          <a:p>
            <a:pPr marL="571500" lvl="3" indent="-571500">
              <a:lnSpc>
                <a:spcPct val="100000"/>
              </a:lnSpc>
              <a:spcBef>
                <a:spcPts val="0"/>
              </a:spcBef>
              <a:spcAft>
                <a:spcPts val="1800"/>
              </a:spcAft>
              <a:buClr>
                <a:srgbClr val="00FFFF"/>
              </a:buClr>
              <a:buFont typeface="+mj-lt"/>
              <a:buAutoNum type="romanLcPeriod"/>
              <a:defRPr/>
            </a:pPr>
            <a:r>
              <a:rPr lang="en-US" sz="2800" dirty="0">
                <a:effectLst>
                  <a:outerShdw blurRad="38100" dist="38100" dir="2700000" algn="tl">
                    <a:srgbClr val="000000">
                      <a:alpha val="43137"/>
                    </a:srgbClr>
                  </a:outerShdw>
                </a:effectLst>
                <a:latin typeface="Calibri" panose="020F0502020204030204" pitchFamily="34" charset="0"/>
              </a:rPr>
              <a:t>Question (30)</a:t>
            </a:r>
          </a:p>
          <a:p>
            <a:pPr marL="514350" lvl="3" indent="-514350">
              <a:lnSpc>
                <a:spcPct val="100000"/>
              </a:lnSpc>
              <a:spcBef>
                <a:spcPts val="0"/>
              </a:spcBef>
              <a:spcAft>
                <a:spcPts val="1800"/>
              </a:spcAft>
              <a:buClr>
                <a:srgbClr val="FFC000"/>
              </a:buClr>
              <a:buFont typeface="+mj-lt"/>
              <a:buAutoNum type="romanL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BC95EBDC-F088-D5F8-6088-877A1BBFC834}"/>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6257551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0C66BB-017C-9320-A5B7-AF778680626F}"/>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ADFC6AF-4147-6778-5161-C258213D1BAC}"/>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FFC000"/>
              </a:buClr>
              <a:buFont typeface="+mj-lt"/>
              <a:buAutoNum type="alphaLcParenR"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16:29-30</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Jailer’s Reaction</a:t>
            </a:r>
          </a:p>
        </p:txBody>
      </p:sp>
      <p:sp>
        <p:nvSpPr>
          <p:cNvPr id="161795" name="Rectangle 3">
            <a:extLst>
              <a:ext uri="{FF2B5EF4-FFF2-40B4-BE49-F238E27FC236}">
                <a16:creationId xmlns:a16="http://schemas.microsoft.com/office/drawing/2014/main" id="{A3611333-AEBF-135E-AFAA-DEC570911DC4}"/>
              </a:ext>
            </a:extLst>
          </p:cNvPr>
          <p:cNvSpPr>
            <a:spLocks noGrp="1" noChangeArrowheads="1"/>
          </p:cNvSpPr>
          <p:nvPr>
            <p:ph type="body" idx="1"/>
          </p:nvPr>
        </p:nvSpPr>
        <p:spPr>
          <a:xfrm>
            <a:off x="1981200" y="2286000"/>
            <a:ext cx="6553200" cy="2362201"/>
          </a:xfrm>
        </p:spPr>
        <p:txBody>
          <a:bodyPr/>
          <a:lstStyle/>
          <a:p>
            <a:pPr marL="571500" lvl="3" indent="-571500">
              <a:lnSpc>
                <a:spcPct val="100000"/>
              </a:lnSpc>
              <a:spcBef>
                <a:spcPts val="0"/>
              </a:spcBef>
              <a:spcAft>
                <a:spcPts val="1800"/>
              </a:spcAft>
              <a:buClr>
                <a:srgbClr val="00FFFF"/>
              </a:buClr>
              <a:buFont typeface="+mj-lt"/>
              <a:buAutoNum type="romanLcPeriod"/>
              <a:defRPr/>
            </a:pPr>
            <a:r>
              <a:rPr lang="en-US" sz="2800" dirty="0">
                <a:effectLst>
                  <a:outerShdw blurRad="38100" dist="38100" dir="2700000" algn="tl">
                    <a:srgbClr val="000000">
                      <a:alpha val="43137"/>
                    </a:srgbClr>
                  </a:outerShdw>
                </a:effectLst>
                <a:latin typeface="Calibri" panose="020F0502020204030204" pitchFamily="34" charset="0"/>
              </a:rPr>
              <a:t>Fear (29)</a:t>
            </a:r>
          </a:p>
          <a:p>
            <a:pPr marL="571500" lvl="3" indent="-571500">
              <a:lnSpc>
                <a:spcPct val="100000"/>
              </a:lnSpc>
              <a:spcBef>
                <a:spcPts val="0"/>
              </a:spcBef>
              <a:spcAft>
                <a:spcPts val="1800"/>
              </a:spcAft>
              <a:buClr>
                <a:srgbClr val="00FFFF"/>
              </a:buClr>
              <a:buFont typeface="+mj-lt"/>
              <a:buAutoNum type="romanL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Question (30)</a:t>
            </a:r>
          </a:p>
          <a:p>
            <a:pPr marL="514350" lvl="3" indent="-514350">
              <a:lnSpc>
                <a:spcPct val="100000"/>
              </a:lnSpc>
              <a:spcBef>
                <a:spcPts val="0"/>
              </a:spcBef>
              <a:spcAft>
                <a:spcPts val="1800"/>
              </a:spcAft>
              <a:buClr>
                <a:srgbClr val="FFC000"/>
              </a:buClr>
              <a:buFont typeface="+mj-lt"/>
              <a:buAutoNum type="romanLcPeriod"/>
              <a:defRPr/>
            </a:pPr>
            <a:endParaRPr lang="en-US" sz="3200" dirty="0">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8B5E6B12-1019-5867-9C57-6657A124D7A0}"/>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6064855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B12393-335E-DCD0-105B-23C70E81A8C2}"/>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FF3EE9C-8607-0EB2-981C-BCE0ED8A2257}"/>
              </a:ext>
            </a:extLst>
          </p:cNvPr>
          <p:cNvSpPr>
            <a:spLocks noGrp="1" noChangeArrowheads="1"/>
          </p:cNvSpPr>
          <p:nvPr>
            <p:ph type="title"/>
          </p:nvPr>
        </p:nvSpPr>
        <p:spPr>
          <a:xfrm>
            <a:off x="2738437"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16:25-34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Jailer’s Conversion</a:t>
            </a:r>
          </a:p>
        </p:txBody>
      </p:sp>
      <p:sp>
        <p:nvSpPr>
          <p:cNvPr id="161795" name="Rectangle 3">
            <a:extLst>
              <a:ext uri="{FF2B5EF4-FFF2-40B4-BE49-F238E27FC236}">
                <a16:creationId xmlns:a16="http://schemas.microsoft.com/office/drawing/2014/main" id="{8BB67518-8C95-06FE-DF54-6A4FB3B93545}"/>
              </a:ext>
            </a:extLst>
          </p:cNvPr>
          <p:cNvSpPr>
            <a:spLocks noGrp="1" noChangeArrowheads="1"/>
          </p:cNvSpPr>
          <p:nvPr>
            <p:ph type="body" idx="1"/>
          </p:nvPr>
        </p:nvSpPr>
        <p:spPr>
          <a:xfrm>
            <a:off x="1981200" y="1587815"/>
            <a:ext cx="6563696" cy="4584385"/>
          </a:xfrm>
        </p:spPr>
        <p:txBody>
          <a:bodyPr/>
          <a:lstStyle/>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Timing (25)</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Earthquake (26)</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Jailer’s response (27)</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Paul’s response (28)</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Jailer’s reaction (29-30)</a:t>
            </a:r>
          </a:p>
          <a:p>
            <a:pPr marL="514350" lvl="3" indent="-514350">
              <a:lnSpc>
                <a:spcPct val="100000"/>
              </a:lnSpc>
              <a:spcBef>
                <a:spcPts val="0"/>
              </a:spcBef>
              <a:spcAft>
                <a:spcPts val="12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Gospel message (31)</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Household evangelism (32)</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Results of salvation (33-34)</a:t>
            </a:r>
          </a:p>
        </p:txBody>
      </p:sp>
      <p:pic>
        <p:nvPicPr>
          <p:cNvPr id="2" name="Picture 1">
            <a:extLst>
              <a:ext uri="{FF2B5EF4-FFF2-40B4-BE49-F238E27FC236}">
                <a16:creationId xmlns:a16="http://schemas.microsoft.com/office/drawing/2014/main" id="{17380C52-E12B-F208-4BB1-FF4145C6409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5105134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a:xfrm>
            <a:off x="1981200" y="6019800"/>
            <a:ext cx="8229600" cy="715963"/>
          </a:xfrm>
        </p:spPr>
        <p:txBody>
          <a:bodyPr/>
          <a:lstStyle/>
          <a:p>
            <a:pPr algn="ctr" eaLnBrk="1" hangingPunct="1"/>
            <a:r>
              <a:rPr lang="en-US" altLang="en-US" sz="2000" dirty="0">
                <a:solidFill>
                  <a:schemeClr val="tx1"/>
                </a:solidFill>
                <a:latin typeface="+mn-lt"/>
              </a:rPr>
              <a:t>Lewis Sperry Chafer, vol. 7, </a:t>
            </a:r>
            <a:r>
              <a:rPr lang="en-US" altLang="en-US" sz="2000" i="1" dirty="0">
                <a:solidFill>
                  <a:schemeClr val="tx1"/>
                </a:solidFill>
                <a:latin typeface="+mn-lt"/>
              </a:rPr>
              <a:t>Systematic Theology</a:t>
            </a:r>
            <a:r>
              <a:rPr lang="en-US" altLang="en-US" sz="2000" dirty="0">
                <a:solidFill>
                  <a:schemeClr val="tx1"/>
                </a:solidFill>
                <a:latin typeface="+mn-lt"/>
              </a:rPr>
              <a:t> </a:t>
            </a:r>
            <a:br>
              <a:rPr lang="en-US" altLang="en-US" sz="2000" dirty="0">
                <a:solidFill>
                  <a:schemeClr val="tx1"/>
                </a:solidFill>
                <a:latin typeface="+mn-lt"/>
              </a:rPr>
            </a:br>
            <a:r>
              <a:rPr lang="en-US" altLang="en-US" sz="2000" dirty="0">
                <a:solidFill>
                  <a:schemeClr val="tx1"/>
                </a:solidFill>
                <a:latin typeface="+mn-lt"/>
              </a:rPr>
              <a:t>(Grand Rapids, MI: Kregel Publications, 1993), 265-66.</a:t>
            </a:r>
          </a:p>
        </p:txBody>
      </p:sp>
      <p:sp>
        <p:nvSpPr>
          <p:cNvPr id="105475" name="Content Placeholder 2"/>
          <p:cNvSpPr>
            <a:spLocks noGrp="1"/>
          </p:cNvSpPr>
          <p:nvPr>
            <p:ph idx="1"/>
          </p:nvPr>
        </p:nvSpPr>
        <p:spPr>
          <a:xfrm>
            <a:off x="3733800" y="1934086"/>
            <a:ext cx="7848600" cy="1799714"/>
          </a:xfrm>
        </p:spPr>
        <p:txBody>
          <a:bodyPr/>
          <a:lstStyle/>
          <a:p>
            <a:pPr marL="0" indent="0" algn="just" eaLnBrk="1" hangingPunct="1">
              <a:buNone/>
            </a:pPr>
            <a:r>
              <a:rPr lang="en-US" altLang="en-US" sz="3200" dirty="0"/>
              <a:t>“…because upwards of 150 passages of Scripture condition salvation upon believing only</a:t>
            </a:r>
            <a:r>
              <a:rPr lang="en-US" altLang="en-US" sz="3200" b="1" dirty="0"/>
              <a:t> </a:t>
            </a:r>
            <a:r>
              <a:rPr lang="en-US" altLang="en-US" sz="3200" dirty="0"/>
              <a:t>(cf. John 3:16; Acts 16:31).”</a:t>
            </a:r>
          </a:p>
        </p:txBody>
      </p:sp>
      <p:pic>
        <p:nvPicPr>
          <p:cNvPr id="47108" name="Picture 2" descr="http://t1.gstatic.com/images?q=tbn:ANd9GcQxv3vyi4YqgamHAJTIgWkNJkLqWWIuAG2pkecTpX67vjz6XE96Kw"/>
          <p:cNvPicPr>
            <a:picLocks noChangeAspect="1" noChangeArrowheads="1"/>
          </p:cNvPicPr>
          <p:nvPr/>
        </p:nvPicPr>
        <p:blipFill>
          <a:blip r:embed="rId2" cstate="print"/>
          <a:srcRect/>
          <a:stretch>
            <a:fillRect/>
          </a:stretch>
        </p:blipFill>
        <p:spPr bwMode="auto">
          <a:xfrm>
            <a:off x="685796" y="1600200"/>
            <a:ext cx="2530121" cy="356616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itle 1"/>
          <p:cNvSpPr txBox="1">
            <a:spLocks/>
          </p:cNvSpPr>
          <p:nvPr/>
        </p:nvSpPr>
        <p:spPr>
          <a:xfrm>
            <a:off x="1844040" y="274638"/>
            <a:ext cx="8503920" cy="7159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 – God’s One Condition for Justification</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2"/>
          <p:cNvSpPr>
            <a:spLocks noGrp="1"/>
          </p:cNvSpPr>
          <p:nvPr>
            <p:ph idx="4294967295"/>
          </p:nvPr>
        </p:nvSpPr>
        <p:spPr>
          <a:xfrm>
            <a:off x="1752600" y="990600"/>
            <a:ext cx="6629400" cy="1524000"/>
          </a:xfrm>
          <a:solidFill>
            <a:schemeClr val="bg1"/>
          </a:solidFill>
          <a:ln w="28575">
            <a:solidFill>
              <a:srgbClr val="FF0000"/>
            </a:solidFill>
          </a:ln>
        </p:spPr>
        <p:txBody>
          <a:bodyPr/>
          <a:lstStyle/>
          <a:p>
            <a:pPr marL="0" indent="0" algn="ctr">
              <a:spcBef>
                <a:spcPts val="0"/>
              </a:spcBef>
              <a:spcAft>
                <a:spcPts val="0"/>
              </a:spcAft>
              <a:buNone/>
              <a:defRPr/>
            </a:pPr>
            <a:r>
              <a:rPr lang="en-US" altLang="en-US" sz="2800" b="1" dirty="0"/>
              <a:t>Gen 15:6</a:t>
            </a:r>
          </a:p>
          <a:p>
            <a:pPr marL="0" indent="0" algn="just">
              <a:spcBef>
                <a:spcPts val="0"/>
              </a:spcBef>
              <a:spcAft>
                <a:spcPts val="0"/>
              </a:spcAft>
              <a:buNone/>
              <a:defRPr/>
            </a:pPr>
            <a:r>
              <a:rPr lang="en-US" altLang="en-US" sz="2800" dirty="0"/>
              <a:t>Then he </a:t>
            </a:r>
            <a:r>
              <a:rPr lang="en-US" altLang="en-US" sz="2800" b="1" u="sng" kern="1200" dirty="0">
                <a:solidFill>
                  <a:srgbClr val="FFFFCC"/>
                </a:solidFill>
              </a:rPr>
              <a:t>believed</a:t>
            </a:r>
            <a:r>
              <a:rPr lang="en-US" altLang="en-US" sz="2800" dirty="0"/>
              <a:t> in the LORD; and He reckoned it to him as righteousness.</a:t>
            </a:r>
          </a:p>
        </p:txBody>
      </p:sp>
      <p:pic>
        <p:nvPicPr>
          <p:cNvPr id="104451" name="Picture 2" descr="http://4.bp.blogspot.com/-JXH-bqfBcWE/TgJAJNX1UjI/AAAAAAAAAVA/qgy871X7QgQ/s1600/ABE.g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991600" y="2000446"/>
            <a:ext cx="2371724" cy="2934092"/>
          </a:xfrm>
          <a:prstGeom prst="rect">
            <a:avLst/>
          </a:prstGeom>
          <a:noFill/>
          <a:ln w="9525">
            <a:noFill/>
            <a:miter lim="800000"/>
            <a:headEnd/>
            <a:tailEnd/>
          </a:ln>
        </p:spPr>
      </p:pic>
      <p:sp>
        <p:nvSpPr>
          <p:cNvPr id="4" name="Title 1"/>
          <p:cNvSpPr txBox="1">
            <a:spLocks/>
          </p:cNvSpPr>
          <p:nvPr/>
        </p:nvSpPr>
        <p:spPr>
          <a:xfrm>
            <a:off x="1576388" y="228600"/>
            <a:ext cx="9039225" cy="715962"/>
          </a:xfrm>
          <a:prstGeom prst="rect">
            <a:avLst/>
          </a:prstGeom>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Belief – God’s One Condition for Justification</a:t>
            </a:r>
          </a:p>
        </p:txBody>
      </p:sp>
      <p:sp>
        <p:nvSpPr>
          <p:cNvPr id="5" name="Content Placeholder 2"/>
          <p:cNvSpPr txBox="1">
            <a:spLocks/>
          </p:cNvSpPr>
          <p:nvPr/>
        </p:nvSpPr>
        <p:spPr bwMode="auto">
          <a:xfrm>
            <a:off x="1752600" y="2667000"/>
            <a:ext cx="6629400" cy="19050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None/>
              <a:defRPr/>
            </a:pPr>
            <a:r>
              <a:rPr lang="en-US" altLang="en-US" sz="2800" b="1" dirty="0">
                <a:latin typeface="Calibri" panose="020F0502020204030204" pitchFamily="34" charset="0"/>
              </a:rPr>
              <a:t>John 3:16</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For God so loved the world, that He gave His only begotten Son, that whoever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believes</a:t>
            </a:r>
            <a:r>
              <a:rPr lang="en-US" altLang="en-US" sz="2800" dirty="0">
                <a:effectLst>
                  <a:outerShdw blurRad="38100" dist="38100" dir="2700000" algn="tl">
                    <a:srgbClr val="000000"/>
                  </a:outerShdw>
                </a:effectLst>
                <a:latin typeface="Calibri" panose="020F0502020204030204" pitchFamily="34" charset="0"/>
              </a:rPr>
              <a:t> in Him shall not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perish</a:t>
            </a:r>
            <a:r>
              <a:rPr lang="en-US" altLang="en-US" sz="2800" dirty="0">
                <a:effectLst>
                  <a:outerShdw blurRad="38100" dist="38100" dir="2700000" algn="tl">
                    <a:srgbClr val="000000"/>
                  </a:outerShdw>
                </a:effectLst>
                <a:latin typeface="Calibri" panose="020F0502020204030204" pitchFamily="34" charset="0"/>
              </a:rPr>
              <a:t>, but have eternal life.</a:t>
            </a:r>
          </a:p>
        </p:txBody>
      </p:sp>
      <p:sp>
        <p:nvSpPr>
          <p:cNvPr id="6" name="Content Placeholder 2"/>
          <p:cNvSpPr txBox="1">
            <a:spLocks/>
          </p:cNvSpPr>
          <p:nvPr/>
        </p:nvSpPr>
        <p:spPr bwMode="auto">
          <a:xfrm>
            <a:off x="1752600" y="4800600"/>
            <a:ext cx="6629400" cy="1828800"/>
          </a:xfrm>
          <a:prstGeom prst="rect">
            <a:avLst/>
          </a:prstGeom>
          <a:solidFill>
            <a:schemeClr val="bg1"/>
          </a:solidFill>
          <a:ln w="2857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spcBef>
                <a:spcPts val="0"/>
              </a:spcBef>
              <a:spcAft>
                <a:spcPts val="0"/>
              </a:spcAft>
              <a:buNone/>
              <a:defRPr/>
            </a:pPr>
            <a:r>
              <a:rPr lang="en-US" altLang="en-US" sz="2800" b="1" dirty="0">
                <a:latin typeface="Calibri" panose="020F0502020204030204" pitchFamily="34" charset="0"/>
              </a:rPr>
              <a:t>Acts 16:30-31</a:t>
            </a:r>
          </a:p>
          <a:p>
            <a:pPr marL="0" indent="0" algn="just">
              <a:spcBef>
                <a:spcPts val="0"/>
              </a:spcBef>
              <a:spcAft>
                <a:spcPts val="0"/>
              </a:spcAft>
              <a:buNone/>
              <a:defRPr/>
            </a:pPr>
            <a:r>
              <a:rPr lang="en-US" altLang="en-US" sz="2800" dirty="0">
                <a:effectLst>
                  <a:outerShdw blurRad="38100" dist="38100" dir="2700000" algn="tl">
                    <a:srgbClr val="000000"/>
                  </a:outerShdw>
                </a:effectLst>
                <a:latin typeface="Calibri" panose="020F0502020204030204" pitchFamily="34" charset="0"/>
              </a:rPr>
              <a:t>"Sirs, what must I do to be saved?" They said, "</a:t>
            </a:r>
            <a:r>
              <a:rPr lang="en-US" altLang="en-US" sz="2800" b="1" u="sng" dirty="0">
                <a:solidFill>
                  <a:srgbClr val="FFFFCC"/>
                </a:solidFill>
                <a:effectLst>
                  <a:outerShdw blurRad="38100" dist="38100" dir="2700000" algn="tl">
                    <a:srgbClr val="000000"/>
                  </a:outerShdw>
                </a:effectLst>
                <a:latin typeface="Calibri" panose="020F0502020204030204" pitchFamily="34" charset="0"/>
              </a:rPr>
              <a:t>Believe</a:t>
            </a:r>
            <a:r>
              <a:rPr lang="en-US" altLang="en-US" sz="2800" dirty="0">
                <a:effectLst>
                  <a:outerShdw blurRad="38100" dist="38100" dir="2700000" algn="tl">
                    <a:srgbClr val="000000"/>
                  </a:outerShdw>
                </a:effectLst>
                <a:latin typeface="Calibri" panose="020F0502020204030204" pitchFamily="34" charset="0"/>
              </a:rPr>
              <a:t> in the Lord Jesus, and you will be saved..."</a:t>
            </a:r>
          </a:p>
        </p:txBody>
      </p:sp>
    </p:spTree>
    <p:extLst>
      <p:ext uri="{BB962C8B-B14F-4D97-AF65-F5344CB8AC3E}">
        <p14:creationId xmlns:p14="http://schemas.microsoft.com/office/powerpoint/2010/main" val="3575747490"/>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71600"/>
            <a:ext cx="10972800" cy="3733800"/>
          </a:xfrm>
        </p:spPr>
        <p:txBody>
          <a:bodyPr/>
          <a:lstStyle/>
          <a:p>
            <a:pPr marL="0" indent="0" algn="just">
              <a:lnSpc>
                <a:spcPct val="100000"/>
              </a:lnSpc>
              <a:spcBef>
                <a:spcPts val="0"/>
              </a:spcBef>
              <a:spcAft>
                <a:spcPts val="0"/>
              </a:spcAft>
              <a:buNone/>
            </a:pPr>
            <a:r>
              <a:rPr lang="en-US" sz="3000" b="0" i="0" u="none" strike="noStrike" dirty="0">
                <a:effectLst>
                  <a:outerShdw blurRad="38100" dist="38100" dir="2700000" algn="tl">
                    <a:srgbClr val="000000">
                      <a:alpha val="43137"/>
                    </a:srgbClr>
                  </a:outerShdw>
                </a:effectLst>
              </a:rPr>
              <a:t>﻿“The jailer had to believe the gospel, and the results would be spiritual salvation. Sometimes this verse is misinterpreted to mean that if one person in a family is saved, the others will be saved sooner or later as well, but too many believers have seen members of their families die without the Lord. Paul did not promise that the jailer’s family would be saved. The phrase “believe on the Lord </a:t>
            </a:r>
            <a:r>
              <a:rPr lang="en-US" sz="3000" b="0" i="0" u="none" strike="noStrike" dirty="0" err="1">
                <a:effectLst>
                  <a:outerShdw blurRad="38100" dist="38100" dir="2700000" algn="tl">
                    <a:srgbClr val="000000">
                      <a:alpha val="43137"/>
                    </a:srgbClr>
                  </a:outerShdw>
                </a:effectLst>
              </a:rPr>
              <a:t>Yeshua</a:t>
            </a:r>
            <a:r>
              <a:rPr lang="en-US" sz="3000" b="0" i="0" u="none" strike="noStrike" dirty="0">
                <a:effectLst>
                  <a:outerShdw blurRad="38100" dist="38100" dir="2700000" algn="tl">
                    <a:srgbClr val="000000">
                      <a:alpha val="43137"/>
                    </a:srgbClr>
                  </a:outerShdw>
                </a:effectLst>
              </a:rPr>
              <a:t> the Messiah” applied to both the jailer and his house. Both needed to believe in order to be saved. However, at the time, in strict Roman families the father was the paterfamilias, the head of the house, and was so authoritative that his decision to believe would free the others to believe as well, and believe they did.”</a:t>
            </a:r>
            <a:endParaRPr lang="en-US" altLang="en-US" sz="3000"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i="1" dirty="0">
                <a:effectLst>
                  <a:outerShdw blurRad="38100" dist="38100" dir="2700000" algn="tl">
                    <a:srgbClr val="000000"/>
                  </a:outerShdw>
                </a:effectLst>
                <a:latin typeface="Calibri" panose="020F0502020204030204" pitchFamily="34" charset="0"/>
                <a:cs typeface="+mn-cs"/>
              </a:rPr>
              <a:t>, </a:t>
            </a:r>
            <a:r>
              <a:rPr lang="en-US" altLang="en-US" sz="1800" dirty="0">
                <a:effectLst>
                  <a:outerShdw blurRad="38100" dist="38100" dir="2700000" algn="tl">
                    <a:srgbClr val="000000"/>
                  </a:outerShdw>
                </a:effectLst>
                <a:latin typeface="Calibri" panose="020F0502020204030204" pitchFamily="34" charset="0"/>
                <a:cs typeface="+mn-cs"/>
              </a:rPr>
              <a:t>353-54</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2" name="Picture 1">
            <a:extLst>
              <a:ext uri="{FF2B5EF4-FFF2-40B4-BE49-F238E27FC236}">
                <a16:creationId xmlns:a16="http://schemas.microsoft.com/office/drawing/2014/main" id="{0383B827-DAE7-A28D-2CA8-238158CD7960}"/>
              </a:ext>
            </a:extLst>
          </p:cNvPr>
          <p:cNvPicPr>
            <a:picLocks noChangeAspect="1"/>
          </p:cNvPicPr>
          <p:nvPr/>
        </p:nvPicPr>
        <p:blipFill>
          <a:blip r:embed="rId4"/>
          <a:stretch>
            <a:fillRect/>
          </a:stretch>
        </p:blipFill>
        <p:spPr>
          <a:xfrm>
            <a:off x="10668000" y="95071"/>
            <a:ext cx="914400" cy="1188720"/>
          </a:xfrm>
          <a:prstGeom prst="rect">
            <a:avLst/>
          </a:prstGeom>
          <a:ln>
            <a:solidFill>
              <a:schemeClr val="tx1"/>
            </a:solidFill>
          </a:ln>
        </p:spPr>
      </p:pic>
    </p:spTree>
    <p:extLst>
      <p:ext uri="{BB962C8B-B14F-4D97-AF65-F5344CB8AC3E}">
        <p14:creationId xmlns:p14="http://schemas.microsoft.com/office/powerpoint/2010/main" val="30979738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685583-7E14-55DD-6BC6-4019F9095364}"/>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FDCD34F5-752C-DD2B-2C1A-D8222235E626}"/>
              </a:ext>
            </a:extLst>
          </p:cNvPr>
          <p:cNvSpPr>
            <a:spLocks noGrp="1" noChangeArrowheads="1"/>
          </p:cNvSpPr>
          <p:nvPr>
            <p:ph type="title"/>
          </p:nvPr>
        </p:nvSpPr>
        <p:spPr>
          <a:xfrm>
            <a:off x="2738437"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16:25-34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Jailer’s Conversion</a:t>
            </a:r>
          </a:p>
        </p:txBody>
      </p:sp>
      <p:sp>
        <p:nvSpPr>
          <p:cNvPr id="161795" name="Rectangle 3">
            <a:extLst>
              <a:ext uri="{FF2B5EF4-FFF2-40B4-BE49-F238E27FC236}">
                <a16:creationId xmlns:a16="http://schemas.microsoft.com/office/drawing/2014/main" id="{241C4D5A-D13F-3F0F-D819-D25998A48FB2}"/>
              </a:ext>
            </a:extLst>
          </p:cNvPr>
          <p:cNvSpPr>
            <a:spLocks noGrp="1" noChangeArrowheads="1"/>
          </p:cNvSpPr>
          <p:nvPr>
            <p:ph type="body" idx="1"/>
          </p:nvPr>
        </p:nvSpPr>
        <p:spPr>
          <a:xfrm>
            <a:off x="1981200" y="1587815"/>
            <a:ext cx="6563696" cy="4584385"/>
          </a:xfrm>
        </p:spPr>
        <p:txBody>
          <a:bodyPr/>
          <a:lstStyle/>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Timing (25)</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Earthquake (26)</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Jailer’s response (27)</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Paul’s response (28)</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Jailer’s reaction (29-30)</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Gospel message (31)</a:t>
            </a:r>
          </a:p>
          <a:p>
            <a:pPr marL="514350" lvl="3" indent="-514350">
              <a:lnSpc>
                <a:spcPct val="100000"/>
              </a:lnSpc>
              <a:spcBef>
                <a:spcPts val="0"/>
              </a:spcBef>
              <a:spcAft>
                <a:spcPts val="12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Household evangelism (32)</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Results of salvation (33-34)</a:t>
            </a:r>
          </a:p>
        </p:txBody>
      </p:sp>
      <p:pic>
        <p:nvPicPr>
          <p:cNvPr id="2" name="Picture 1">
            <a:extLst>
              <a:ext uri="{FF2B5EF4-FFF2-40B4-BE49-F238E27FC236}">
                <a16:creationId xmlns:a16="http://schemas.microsoft.com/office/drawing/2014/main" id="{28608546-772D-AB28-1734-9AAA32D2D01E}"/>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3746677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61CA1-E9B1-6C93-8752-259CAA3419AA}"/>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6C3D4C22-4820-8861-2726-9946A3C8D203}"/>
              </a:ext>
            </a:extLst>
          </p:cNvPr>
          <p:cNvSpPr>
            <a:spLocks noGrp="1" noChangeArrowheads="1"/>
          </p:cNvSpPr>
          <p:nvPr>
            <p:ph type="title"/>
          </p:nvPr>
        </p:nvSpPr>
        <p:spPr>
          <a:xfrm>
            <a:off x="2738437" y="228600"/>
            <a:ext cx="6715125" cy="914400"/>
          </a:xfrm>
        </p:spPr>
        <p:txBody>
          <a:bodyPr/>
          <a:lstStyle/>
          <a:p>
            <a:pPr marL="457200" indent="-45720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16:25-34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Jailer’s Conversion</a:t>
            </a:r>
          </a:p>
        </p:txBody>
      </p:sp>
      <p:sp>
        <p:nvSpPr>
          <p:cNvPr id="161795" name="Rectangle 3">
            <a:extLst>
              <a:ext uri="{FF2B5EF4-FFF2-40B4-BE49-F238E27FC236}">
                <a16:creationId xmlns:a16="http://schemas.microsoft.com/office/drawing/2014/main" id="{7DF01323-CD28-12F9-6242-72F28A55E304}"/>
              </a:ext>
            </a:extLst>
          </p:cNvPr>
          <p:cNvSpPr>
            <a:spLocks noGrp="1" noChangeArrowheads="1"/>
          </p:cNvSpPr>
          <p:nvPr>
            <p:ph type="body" idx="1"/>
          </p:nvPr>
        </p:nvSpPr>
        <p:spPr>
          <a:xfrm>
            <a:off x="1981200" y="1587815"/>
            <a:ext cx="6563696" cy="4584385"/>
          </a:xfrm>
        </p:spPr>
        <p:txBody>
          <a:bodyPr/>
          <a:lstStyle/>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Timing (25)</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Earthquake (26)</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Jailer’s response (27)</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Paul’s response (28)</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Jailer’s reaction (29-30)</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Gospel message (31)</a:t>
            </a:r>
          </a:p>
          <a:p>
            <a:pPr marL="514350" lvl="3" indent="-514350">
              <a:lnSpc>
                <a:spcPct val="100000"/>
              </a:lnSpc>
              <a:spcBef>
                <a:spcPts val="0"/>
              </a:spcBef>
              <a:spcAft>
                <a:spcPts val="12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Household evangelism (32)</a:t>
            </a:r>
          </a:p>
          <a:p>
            <a:pPr marL="514350" lvl="3" indent="-514350">
              <a:lnSpc>
                <a:spcPct val="100000"/>
              </a:lnSpc>
              <a:spcBef>
                <a:spcPts val="0"/>
              </a:spcBef>
              <a:spcAft>
                <a:spcPts val="12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Results of salvation (33-34)</a:t>
            </a:r>
          </a:p>
        </p:txBody>
      </p:sp>
      <p:pic>
        <p:nvPicPr>
          <p:cNvPr id="2" name="Picture 1">
            <a:extLst>
              <a:ext uri="{FF2B5EF4-FFF2-40B4-BE49-F238E27FC236}">
                <a16:creationId xmlns:a16="http://schemas.microsoft.com/office/drawing/2014/main" id="{B35ABDB1-452E-1EE8-AA7B-4F915BF765BA}"/>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7051222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809F7D-17F7-D0A5-9DBF-CC7FA3808E05}"/>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65CBE8EB-20EF-C25B-6841-F3EF366795D4}"/>
              </a:ext>
            </a:extLst>
          </p:cNvPr>
          <p:cNvSpPr>
            <a:spLocks noGrp="1" noChangeArrowheads="1"/>
          </p:cNvSpPr>
          <p:nvPr>
            <p:ph type="body" idx="1"/>
          </p:nvPr>
        </p:nvSpPr>
        <p:spPr>
          <a:xfrm>
            <a:off x="1066801" y="2286000"/>
            <a:ext cx="7010400" cy="3886200"/>
          </a:xfrm>
          <a:ln w="3175"/>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Lydia’s conversion (11-15)</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Demonized slave girl (16-18)</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Paul &amp; Silas’ imprisonment (19-34)</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Departure from Philippi (35-40)</a:t>
            </a:r>
          </a:p>
        </p:txBody>
      </p:sp>
      <p:sp>
        <p:nvSpPr>
          <p:cNvPr id="3" name="Rectangle 2">
            <a:extLst>
              <a:ext uri="{FF2B5EF4-FFF2-40B4-BE49-F238E27FC236}">
                <a16:creationId xmlns:a16="http://schemas.microsoft.com/office/drawing/2014/main" id="{13DD6F73-43B2-507C-DAFA-533F5143C572}"/>
              </a:ext>
            </a:extLst>
          </p:cNvPr>
          <p:cNvSpPr txBox="1">
            <a:spLocks noChangeArrowheads="1"/>
          </p:cNvSpPr>
          <p:nvPr/>
        </p:nvSpPr>
        <p:spPr bwMode="auto">
          <a:xfrm>
            <a:off x="2622804" y="2286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a:t>
            </a:r>
            <a:r>
              <a:rPr lang="en-US" sz="3600" dirty="0" err="1">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Philippian</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16:11-40</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B1D230D8-8B25-EC28-05F9-7706F26F8159}"/>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925226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264866-E09B-F578-3E5E-7DBDD3A2DE5D}"/>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C65F52E3-7F74-B2A8-7E67-45D51C44F979}"/>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FFC000"/>
              </a:buClr>
              <a:buFont typeface="+mj-lt"/>
              <a:buAutoNum type="alphaLcParenR" startAt="8"/>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16:33-34</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Results of Salvation</a:t>
            </a:r>
          </a:p>
        </p:txBody>
      </p:sp>
      <p:sp>
        <p:nvSpPr>
          <p:cNvPr id="161795" name="Rectangle 3">
            <a:extLst>
              <a:ext uri="{FF2B5EF4-FFF2-40B4-BE49-F238E27FC236}">
                <a16:creationId xmlns:a16="http://schemas.microsoft.com/office/drawing/2014/main" id="{ABA4790C-FC0A-41AA-9388-3A18E3CE81D6}"/>
              </a:ext>
            </a:extLst>
          </p:cNvPr>
          <p:cNvSpPr>
            <a:spLocks noGrp="1" noChangeArrowheads="1"/>
          </p:cNvSpPr>
          <p:nvPr>
            <p:ph type="body" idx="1"/>
          </p:nvPr>
        </p:nvSpPr>
        <p:spPr>
          <a:xfrm>
            <a:off x="1066800" y="2209800"/>
            <a:ext cx="7467600" cy="2362201"/>
          </a:xfrm>
        </p:spPr>
        <p:txBody>
          <a:bodyPr/>
          <a:lstStyle/>
          <a:p>
            <a:pPr marL="571500" lvl="3" indent="-571500">
              <a:lnSpc>
                <a:spcPct val="100000"/>
              </a:lnSpc>
              <a:spcBef>
                <a:spcPts val="0"/>
              </a:spcBef>
              <a:spcAft>
                <a:spcPts val="1800"/>
              </a:spcAft>
              <a:buClr>
                <a:srgbClr val="00FFFF"/>
              </a:buClr>
              <a:buFont typeface="+mj-lt"/>
              <a:buAutoNum type="romanLcPeriod"/>
              <a:defRPr/>
            </a:pPr>
            <a:r>
              <a:rPr lang="en-US" sz="2800" dirty="0">
                <a:effectLst>
                  <a:outerShdw blurRad="38100" dist="38100" dir="2700000" algn="tl">
                    <a:srgbClr val="000000">
                      <a:alpha val="43137"/>
                    </a:srgbClr>
                  </a:outerShdw>
                </a:effectLst>
                <a:latin typeface="Calibri" panose="020F0502020204030204" pitchFamily="34" charset="0"/>
              </a:rPr>
              <a:t>Wounds treated (33a)</a:t>
            </a:r>
          </a:p>
          <a:p>
            <a:pPr marL="571500" lvl="3" indent="-571500">
              <a:lnSpc>
                <a:spcPct val="100000"/>
              </a:lnSpc>
              <a:spcBef>
                <a:spcPts val="0"/>
              </a:spcBef>
              <a:spcAft>
                <a:spcPts val="1800"/>
              </a:spcAft>
              <a:buClr>
                <a:srgbClr val="00FFFF"/>
              </a:buClr>
              <a:buFont typeface="+mj-lt"/>
              <a:buAutoNum type="romanLcPeriod"/>
              <a:defRPr/>
            </a:pPr>
            <a:r>
              <a:rPr lang="en-US" sz="2800" dirty="0">
                <a:effectLst>
                  <a:outerShdw blurRad="38100" dist="38100" dir="2700000" algn="tl">
                    <a:srgbClr val="000000">
                      <a:alpha val="43137"/>
                    </a:srgbClr>
                  </a:outerShdw>
                </a:effectLst>
                <a:latin typeface="Calibri" panose="020F0502020204030204" pitchFamily="34" charset="0"/>
              </a:rPr>
              <a:t>Baptism (33b)</a:t>
            </a:r>
          </a:p>
          <a:p>
            <a:pPr marL="571500" lvl="3" indent="-571500">
              <a:lnSpc>
                <a:spcPct val="100000"/>
              </a:lnSpc>
              <a:spcBef>
                <a:spcPts val="0"/>
              </a:spcBef>
              <a:spcAft>
                <a:spcPts val="1800"/>
              </a:spcAft>
              <a:buClr>
                <a:srgbClr val="00FFFF"/>
              </a:buClr>
              <a:buFont typeface="+mj-lt"/>
              <a:buAutoNum type="romanLcPeriod"/>
              <a:defRPr/>
            </a:pPr>
            <a:r>
              <a:rPr lang="en-US" sz="2800" dirty="0">
                <a:effectLst>
                  <a:outerShdw blurRad="38100" dist="38100" dir="2700000" algn="tl">
                    <a:srgbClr val="000000">
                      <a:alpha val="43137"/>
                    </a:srgbClr>
                  </a:outerShdw>
                </a:effectLst>
                <a:latin typeface="Calibri" panose="020F0502020204030204" pitchFamily="34" charset="0"/>
              </a:rPr>
              <a:t>Hospitality (34a)</a:t>
            </a:r>
          </a:p>
          <a:p>
            <a:pPr marL="571500" lvl="3" indent="-571500">
              <a:lnSpc>
                <a:spcPct val="100000"/>
              </a:lnSpc>
              <a:spcBef>
                <a:spcPts val="0"/>
              </a:spcBef>
              <a:spcAft>
                <a:spcPts val="1800"/>
              </a:spcAft>
              <a:buClr>
                <a:srgbClr val="00FFFF"/>
              </a:buClr>
              <a:buFont typeface="+mj-lt"/>
              <a:buAutoNum type="romanLcPeriod"/>
              <a:defRPr/>
            </a:pPr>
            <a:r>
              <a:rPr lang="en-US" sz="2800" dirty="0">
                <a:effectLst>
                  <a:outerShdw blurRad="38100" dist="38100" dir="2700000" algn="tl">
                    <a:srgbClr val="000000">
                      <a:alpha val="43137"/>
                    </a:srgbClr>
                  </a:outerShdw>
                </a:effectLst>
                <a:latin typeface="Calibri" panose="020F0502020204030204" pitchFamily="34" charset="0"/>
              </a:rPr>
              <a:t>Fellowship (34b)</a:t>
            </a:r>
          </a:p>
        </p:txBody>
      </p:sp>
      <p:pic>
        <p:nvPicPr>
          <p:cNvPr id="2" name="Picture 1">
            <a:extLst>
              <a:ext uri="{FF2B5EF4-FFF2-40B4-BE49-F238E27FC236}">
                <a16:creationId xmlns:a16="http://schemas.microsoft.com/office/drawing/2014/main" id="{0B29E924-9795-B20E-14B9-E7940096B09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7899223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39071C-A787-8921-EDF6-7FDAC0E07C87}"/>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B31FE8CF-82D2-C8A2-765A-A543CF15D567}"/>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FFC000"/>
              </a:buClr>
              <a:buFont typeface="+mj-lt"/>
              <a:buAutoNum type="alphaLcParenR" startAt="8"/>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16:33-34</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Results of Salvation</a:t>
            </a:r>
          </a:p>
        </p:txBody>
      </p:sp>
      <p:sp>
        <p:nvSpPr>
          <p:cNvPr id="161795" name="Rectangle 3">
            <a:extLst>
              <a:ext uri="{FF2B5EF4-FFF2-40B4-BE49-F238E27FC236}">
                <a16:creationId xmlns:a16="http://schemas.microsoft.com/office/drawing/2014/main" id="{FBF01AB6-CE71-8871-480D-9947AF431176}"/>
              </a:ext>
            </a:extLst>
          </p:cNvPr>
          <p:cNvSpPr>
            <a:spLocks noGrp="1" noChangeArrowheads="1"/>
          </p:cNvSpPr>
          <p:nvPr>
            <p:ph type="body" idx="1"/>
          </p:nvPr>
        </p:nvSpPr>
        <p:spPr>
          <a:xfrm>
            <a:off x="1066800" y="2209800"/>
            <a:ext cx="7467600" cy="2362201"/>
          </a:xfrm>
        </p:spPr>
        <p:txBody>
          <a:bodyPr/>
          <a:lstStyle/>
          <a:p>
            <a:pPr marL="571500" lvl="3" indent="-571500">
              <a:lnSpc>
                <a:spcPct val="100000"/>
              </a:lnSpc>
              <a:spcBef>
                <a:spcPts val="0"/>
              </a:spcBef>
              <a:spcAft>
                <a:spcPts val="1800"/>
              </a:spcAft>
              <a:buClr>
                <a:srgbClr val="00FFFF"/>
              </a:buClr>
              <a:buFont typeface="+mj-lt"/>
              <a:buAutoNum type="romanL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Wounds treated (33a)</a:t>
            </a:r>
          </a:p>
          <a:p>
            <a:pPr marL="571500" lvl="3" indent="-571500">
              <a:lnSpc>
                <a:spcPct val="100000"/>
              </a:lnSpc>
              <a:spcBef>
                <a:spcPts val="0"/>
              </a:spcBef>
              <a:spcAft>
                <a:spcPts val="1800"/>
              </a:spcAft>
              <a:buClr>
                <a:srgbClr val="00FFFF"/>
              </a:buClr>
              <a:buFont typeface="+mj-lt"/>
              <a:buAutoNum type="romanLcPeriod"/>
              <a:defRPr/>
            </a:pPr>
            <a:r>
              <a:rPr lang="en-US" sz="2800" dirty="0">
                <a:effectLst>
                  <a:outerShdw blurRad="38100" dist="38100" dir="2700000" algn="tl">
                    <a:srgbClr val="000000">
                      <a:alpha val="43137"/>
                    </a:srgbClr>
                  </a:outerShdw>
                </a:effectLst>
                <a:latin typeface="Calibri" panose="020F0502020204030204" pitchFamily="34" charset="0"/>
              </a:rPr>
              <a:t>Baptism (33b)</a:t>
            </a:r>
          </a:p>
          <a:p>
            <a:pPr marL="571500" lvl="3" indent="-571500">
              <a:lnSpc>
                <a:spcPct val="100000"/>
              </a:lnSpc>
              <a:spcBef>
                <a:spcPts val="0"/>
              </a:spcBef>
              <a:spcAft>
                <a:spcPts val="1800"/>
              </a:spcAft>
              <a:buClr>
                <a:srgbClr val="00FFFF"/>
              </a:buClr>
              <a:buFont typeface="+mj-lt"/>
              <a:buAutoNum type="romanLcPeriod"/>
              <a:defRPr/>
            </a:pPr>
            <a:r>
              <a:rPr lang="en-US" sz="2800" dirty="0">
                <a:effectLst>
                  <a:outerShdw blurRad="38100" dist="38100" dir="2700000" algn="tl">
                    <a:srgbClr val="000000">
                      <a:alpha val="43137"/>
                    </a:srgbClr>
                  </a:outerShdw>
                </a:effectLst>
                <a:latin typeface="Calibri" panose="020F0502020204030204" pitchFamily="34" charset="0"/>
              </a:rPr>
              <a:t>Hospitality (34a)</a:t>
            </a:r>
          </a:p>
          <a:p>
            <a:pPr marL="571500" lvl="3" indent="-571500">
              <a:lnSpc>
                <a:spcPct val="100000"/>
              </a:lnSpc>
              <a:spcBef>
                <a:spcPts val="0"/>
              </a:spcBef>
              <a:spcAft>
                <a:spcPts val="1800"/>
              </a:spcAft>
              <a:buClr>
                <a:srgbClr val="00FFFF"/>
              </a:buClr>
              <a:buFont typeface="+mj-lt"/>
              <a:buAutoNum type="romanLcPeriod"/>
              <a:defRPr/>
            </a:pPr>
            <a:r>
              <a:rPr lang="en-US" sz="2800" dirty="0">
                <a:effectLst>
                  <a:outerShdw blurRad="38100" dist="38100" dir="2700000" algn="tl">
                    <a:srgbClr val="000000">
                      <a:alpha val="43137"/>
                    </a:srgbClr>
                  </a:outerShdw>
                </a:effectLst>
                <a:latin typeface="Calibri" panose="020F0502020204030204" pitchFamily="34" charset="0"/>
              </a:rPr>
              <a:t>Fellowship (34b)</a:t>
            </a:r>
          </a:p>
        </p:txBody>
      </p:sp>
      <p:pic>
        <p:nvPicPr>
          <p:cNvPr id="2" name="Picture 1">
            <a:extLst>
              <a:ext uri="{FF2B5EF4-FFF2-40B4-BE49-F238E27FC236}">
                <a16:creationId xmlns:a16="http://schemas.microsoft.com/office/drawing/2014/main" id="{7034053C-4C68-F1C5-1EEE-130D92192E53}"/>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0353444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EEAD84-B9BE-4768-DB98-5E6231DC2ADF}"/>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4A6904C-906C-DC1A-8225-C5C0185F6EC9}"/>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FFC000"/>
              </a:buClr>
              <a:buFont typeface="+mj-lt"/>
              <a:buAutoNum type="alphaLcParenR" startAt="8"/>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16:33-34</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Results of Salvation</a:t>
            </a:r>
          </a:p>
        </p:txBody>
      </p:sp>
      <p:sp>
        <p:nvSpPr>
          <p:cNvPr id="161795" name="Rectangle 3">
            <a:extLst>
              <a:ext uri="{FF2B5EF4-FFF2-40B4-BE49-F238E27FC236}">
                <a16:creationId xmlns:a16="http://schemas.microsoft.com/office/drawing/2014/main" id="{4D8C1F31-2DDC-A531-1290-2F09DCAC4AFC}"/>
              </a:ext>
            </a:extLst>
          </p:cNvPr>
          <p:cNvSpPr>
            <a:spLocks noGrp="1" noChangeArrowheads="1"/>
          </p:cNvSpPr>
          <p:nvPr>
            <p:ph type="body" idx="1"/>
          </p:nvPr>
        </p:nvSpPr>
        <p:spPr>
          <a:xfrm>
            <a:off x="1066800" y="2209800"/>
            <a:ext cx="7467600" cy="2362201"/>
          </a:xfrm>
        </p:spPr>
        <p:txBody>
          <a:bodyPr/>
          <a:lstStyle/>
          <a:p>
            <a:pPr marL="571500" lvl="3" indent="-571500">
              <a:lnSpc>
                <a:spcPct val="100000"/>
              </a:lnSpc>
              <a:spcBef>
                <a:spcPts val="0"/>
              </a:spcBef>
              <a:spcAft>
                <a:spcPts val="1800"/>
              </a:spcAft>
              <a:buClr>
                <a:srgbClr val="00FFFF"/>
              </a:buClr>
              <a:buFont typeface="+mj-lt"/>
              <a:buAutoNum type="romanLcPeriod"/>
              <a:defRPr/>
            </a:pPr>
            <a:r>
              <a:rPr lang="en-US" sz="2800" dirty="0">
                <a:effectLst>
                  <a:outerShdw blurRad="38100" dist="38100" dir="2700000" algn="tl">
                    <a:srgbClr val="000000">
                      <a:alpha val="43137"/>
                    </a:srgbClr>
                  </a:outerShdw>
                </a:effectLst>
                <a:latin typeface="Calibri" panose="020F0502020204030204" pitchFamily="34" charset="0"/>
              </a:rPr>
              <a:t>Wounds treated (33a)</a:t>
            </a:r>
          </a:p>
          <a:p>
            <a:pPr marL="571500" lvl="3" indent="-571500">
              <a:lnSpc>
                <a:spcPct val="100000"/>
              </a:lnSpc>
              <a:spcBef>
                <a:spcPts val="0"/>
              </a:spcBef>
              <a:spcAft>
                <a:spcPts val="1800"/>
              </a:spcAft>
              <a:buClr>
                <a:srgbClr val="00FFFF"/>
              </a:buClr>
              <a:buFont typeface="+mj-lt"/>
              <a:buAutoNum type="romanL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Baptism (33b)</a:t>
            </a:r>
          </a:p>
          <a:p>
            <a:pPr marL="571500" lvl="3" indent="-571500">
              <a:lnSpc>
                <a:spcPct val="100000"/>
              </a:lnSpc>
              <a:spcBef>
                <a:spcPts val="0"/>
              </a:spcBef>
              <a:spcAft>
                <a:spcPts val="1800"/>
              </a:spcAft>
              <a:buClr>
                <a:srgbClr val="00FFFF"/>
              </a:buClr>
              <a:buFont typeface="+mj-lt"/>
              <a:buAutoNum type="romanLcPeriod"/>
              <a:defRPr/>
            </a:pPr>
            <a:r>
              <a:rPr lang="en-US" sz="2800" dirty="0">
                <a:effectLst>
                  <a:outerShdw blurRad="38100" dist="38100" dir="2700000" algn="tl">
                    <a:srgbClr val="000000">
                      <a:alpha val="43137"/>
                    </a:srgbClr>
                  </a:outerShdw>
                </a:effectLst>
                <a:latin typeface="Calibri" panose="020F0502020204030204" pitchFamily="34" charset="0"/>
              </a:rPr>
              <a:t>Hospitality (34a)</a:t>
            </a:r>
          </a:p>
          <a:p>
            <a:pPr marL="571500" lvl="3" indent="-571500">
              <a:lnSpc>
                <a:spcPct val="100000"/>
              </a:lnSpc>
              <a:spcBef>
                <a:spcPts val="0"/>
              </a:spcBef>
              <a:spcAft>
                <a:spcPts val="1800"/>
              </a:spcAft>
              <a:buClr>
                <a:srgbClr val="00FFFF"/>
              </a:buClr>
              <a:buFont typeface="+mj-lt"/>
              <a:buAutoNum type="romanLcPeriod"/>
              <a:defRPr/>
            </a:pPr>
            <a:r>
              <a:rPr lang="en-US" sz="2800" dirty="0">
                <a:effectLst>
                  <a:outerShdw blurRad="38100" dist="38100" dir="2700000" algn="tl">
                    <a:srgbClr val="000000">
                      <a:alpha val="43137"/>
                    </a:srgbClr>
                  </a:outerShdw>
                </a:effectLst>
                <a:latin typeface="Calibri" panose="020F0502020204030204" pitchFamily="34" charset="0"/>
              </a:rPr>
              <a:t>Fellowship (34b)</a:t>
            </a:r>
          </a:p>
        </p:txBody>
      </p:sp>
      <p:pic>
        <p:nvPicPr>
          <p:cNvPr id="2" name="Picture 1">
            <a:extLst>
              <a:ext uri="{FF2B5EF4-FFF2-40B4-BE49-F238E27FC236}">
                <a16:creationId xmlns:a16="http://schemas.microsoft.com/office/drawing/2014/main" id="{0967323C-7184-6ED7-50B5-39DB72A17AB8}"/>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2506230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7902B9-7276-3239-4460-321F7413EAE1}"/>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D8FED12-1BF5-C639-DF17-9411B85AC19A}"/>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FFC000"/>
              </a:buClr>
              <a:buFont typeface="+mj-lt"/>
              <a:buAutoNum type="alphaLcParenR" startAt="8"/>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16:33-34</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Results of Salvation</a:t>
            </a:r>
          </a:p>
        </p:txBody>
      </p:sp>
      <p:sp>
        <p:nvSpPr>
          <p:cNvPr id="161795" name="Rectangle 3">
            <a:extLst>
              <a:ext uri="{FF2B5EF4-FFF2-40B4-BE49-F238E27FC236}">
                <a16:creationId xmlns:a16="http://schemas.microsoft.com/office/drawing/2014/main" id="{565D3810-7E97-FB8D-130E-ED0D6DA6306D}"/>
              </a:ext>
            </a:extLst>
          </p:cNvPr>
          <p:cNvSpPr>
            <a:spLocks noGrp="1" noChangeArrowheads="1"/>
          </p:cNvSpPr>
          <p:nvPr>
            <p:ph type="body" idx="1"/>
          </p:nvPr>
        </p:nvSpPr>
        <p:spPr>
          <a:xfrm>
            <a:off x="1066800" y="2209800"/>
            <a:ext cx="7467600" cy="2362201"/>
          </a:xfrm>
        </p:spPr>
        <p:txBody>
          <a:bodyPr/>
          <a:lstStyle/>
          <a:p>
            <a:pPr marL="571500" lvl="3" indent="-571500">
              <a:lnSpc>
                <a:spcPct val="100000"/>
              </a:lnSpc>
              <a:spcBef>
                <a:spcPts val="0"/>
              </a:spcBef>
              <a:spcAft>
                <a:spcPts val="1800"/>
              </a:spcAft>
              <a:buClr>
                <a:srgbClr val="00FFFF"/>
              </a:buClr>
              <a:buFont typeface="+mj-lt"/>
              <a:buAutoNum type="romanLcPeriod"/>
              <a:defRPr/>
            </a:pPr>
            <a:r>
              <a:rPr lang="en-US" sz="2800" dirty="0">
                <a:effectLst>
                  <a:outerShdw blurRad="38100" dist="38100" dir="2700000" algn="tl">
                    <a:srgbClr val="000000">
                      <a:alpha val="43137"/>
                    </a:srgbClr>
                  </a:outerShdw>
                </a:effectLst>
                <a:latin typeface="Calibri" panose="020F0502020204030204" pitchFamily="34" charset="0"/>
              </a:rPr>
              <a:t>Wounds treated (33a)</a:t>
            </a:r>
          </a:p>
          <a:p>
            <a:pPr marL="571500" lvl="3" indent="-571500">
              <a:lnSpc>
                <a:spcPct val="100000"/>
              </a:lnSpc>
              <a:spcBef>
                <a:spcPts val="0"/>
              </a:spcBef>
              <a:spcAft>
                <a:spcPts val="1800"/>
              </a:spcAft>
              <a:buClr>
                <a:srgbClr val="00FFFF"/>
              </a:buClr>
              <a:buFont typeface="+mj-lt"/>
              <a:buAutoNum type="romanLcPeriod"/>
              <a:defRPr/>
            </a:pPr>
            <a:r>
              <a:rPr lang="en-US" sz="2800" dirty="0">
                <a:effectLst>
                  <a:outerShdw blurRad="38100" dist="38100" dir="2700000" algn="tl">
                    <a:srgbClr val="000000">
                      <a:alpha val="43137"/>
                    </a:srgbClr>
                  </a:outerShdw>
                </a:effectLst>
                <a:latin typeface="Calibri" panose="020F0502020204030204" pitchFamily="34" charset="0"/>
              </a:rPr>
              <a:t>Baptism (33b)</a:t>
            </a:r>
          </a:p>
          <a:p>
            <a:pPr marL="571500" lvl="3" indent="-571500">
              <a:lnSpc>
                <a:spcPct val="100000"/>
              </a:lnSpc>
              <a:spcBef>
                <a:spcPts val="0"/>
              </a:spcBef>
              <a:spcAft>
                <a:spcPts val="1800"/>
              </a:spcAft>
              <a:buClr>
                <a:srgbClr val="00FFFF"/>
              </a:buClr>
              <a:buFont typeface="+mj-lt"/>
              <a:buAutoNum type="romanL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Hospitality (34a)</a:t>
            </a:r>
          </a:p>
          <a:p>
            <a:pPr marL="571500" lvl="3" indent="-571500">
              <a:lnSpc>
                <a:spcPct val="100000"/>
              </a:lnSpc>
              <a:spcBef>
                <a:spcPts val="0"/>
              </a:spcBef>
              <a:spcAft>
                <a:spcPts val="1800"/>
              </a:spcAft>
              <a:buClr>
                <a:srgbClr val="00FFFF"/>
              </a:buClr>
              <a:buFont typeface="+mj-lt"/>
              <a:buAutoNum type="romanLcPeriod"/>
              <a:defRPr/>
            </a:pPr>
            <a:r>
              <a:rPr lang="en-US" sz="2800" dirty="0">
                <a:effectLst>
                  <a:outerShdw blurRad="38100" dist="38100" dir="2700000" algn="tl">
                    <a:srgbClr val="000000">
                      <a:alpha val="43137"/>
                    </a:srgbClr>
                  </a:outerShdw>
                </a:effectLst>
                <a:latin typeface="Calibri" panose="020F0502020204030204" pitchFamily="34" charset="0"/>
              </a:rPr>
              <a:t>Fellowship (34b)</a:t>
            </a:r>
          </a:p>
        </p:txBody>
      </p:sp>
      <p:pic>
        <p:nvPicPr>
          <p:cNvPr id="2" name="Picture 1">
            <a:extLst>
              <a:ext uri="{FF2B5EF4-FFF2-40B4-BE49-F238E27FC236}">
                <a16:creationId xmlns:a16="http://schemas.microsoft.com/office/drawing/2014/main" id="{3F6F2E6C-5E23-B60E-99DF-2E1EB6B5763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9163615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C18B52-FEC4-5891-9AA2-2D409A2EF17B}"/>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DBB40441-8E60-5851-62C2-1AE0736EA036}"/>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FFC000"/>
              </a:buClr>
              <a:buFont typeface="+mj-lt"/>
              <a:buAutoNum type="alphaLcParenR" startAt="8"/>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16:33-34</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Results of Salvation</a:t>
            </a:r>
          </a:p>
        </p:txBody>
      </p:sp>
      <p:sp>
        <p:nvSpPr>
          <p:cNvPr id="161795" name="Rectangle 3">
            <a:extLst>
              <a:ext uri="{FF2B5EF4-FFF2-40B4-BE49-F238E27FC236}">
                <a16:creationId xmlns:a16="http://schemas.microsoft.com/office/drawing/2014/main" id="{2EF2535F-A16D-7F56-5D9B-1B465DF2FCBA}"/>
              </a:ext>
            </a:extLst>
          </p:cNvPr>
          <p:cNvSpPr>
            <a:spLocks noGrp="1" noChangeArrowheads="1"/>
          </p:cNvSpPr>
          <p:nvPr>
            <p:ph type="body" idx="1"/>
          </p:nvPr>
        </p:nvSpPr>
        <p:spPr>
          <a:xfrm>
            <a:off x="1066800" y="2209800"/>
            <a:ext cx="7467600" cy="2362201"/>
          </a:xfrm>
        </p:spPr>
        <p:txBody>
          <a:bodyPr/>
          <a:lstStyle/>
          <a:p>
            <a:pPr marL="571500" lvl="3" indent="-571500">
              <a:lnSpc>
                <a:spcPct val="100000"/>
              </a:lnSpc>
              <a:spcBef>
                <a:spcPts val="0"/>
              </a:spcBef>
              <a:spcAft>
                <a:spcPts val="1800"/>
              </a:spcAft>
              <a:buClr>
                <a:srgbClr val="00FFFF"/>
              </a:buClr>
              <a:buFont typeface="+mj-lt"/>
              <a:buAutoNum type="romanLcPeriod"/>
              <a:defRPr/>
            </a:pPr>
            <a:r>
              <a:rPr lang="en-US" sz="2800" dirty="0">
                <a:effectLst>
                  <a:outerShdw blurRad="38100" dist="38100" dir="2700000" algn="tl">
                    <a:srgbClr val="000000">
                      <a:alpha val="43137"/>
                    </a:srgbClr>
                  </a:outerShdw>
                </a:effectLst>
                <a:latin typeface="Calibri" panose="020F0502020204030204" pitchFamily="34" charset="0"/>
              </a:rPr>
              <a:t>Wounds treated (33a)</a:t>
            </a:r>
          </a:p>
          <a:p>
            <a:pPr marL="571500" lvl="3" indent="-571500">
              <a:lnSpc>
                <a:spcPct val="100000"/>
              </a:lnSpc>
              <a:spcBef>
                <a:spcPts val="0"/>
              </a:spcBef>
              <a:spcAft>
                <a:spcPts val="1800"/>
              </a:spcAft>
              <a:buClr>
                <a:srgbClr val="00FFFF"/>
              </a:buClr>
              <a:buFont typeface="+mj-lt"/>
              <a:buAutoNum type="romanLcPeriod"/>
              <a:defRPr/>
            </a:pPr>
            <a:r>
              <a:rPr lang="en-US" sz="2800" dirty="0">
                <a:effectLst>
                  <a:outerShdw blurRad="38100" dist="38100" dir="2700000" algn="tl">
                    <a:srgbClr val="000000">
                      <a:alpha val="43137"/>
                    </a:srgbClr>
                  </a:outerShdw>
                </a:effectLst>
                <a:latin typeface="Calibri" panose="020F0502020204030204" pitchFamily="34" charset="0"/>
              </a:rPr>
              <a:t>Baptism (33b)</a:t>
            </a:r>
          </a:p>
          <a:p>
            <a:pPr marL="571500" lvl="3" indent="-571500">
              <a:lnSpc>
                <a:spcPct val="100000"/>
              </a:lnSpc>
              <a:spcBef>
                <a:spcPts val="0"/>
              </a:spcBef>
              <a:spcAft>
                <a:spcPts val="1800"/>
              </a:spcAft>
              <a:buClr>
                <a:srgbClr val="00FFFF"/>
              </a:buClr>
              <a:buFont typeface="+mj-lt"/>
              <a:buAutoNum type="romanLcPeriod"/>
              <a:defRPr/>
            </a:pPr>
            <a:r>
              <a:rPr lang="en-US" sz="2800" dirty="0">
                <a:effectLst>
                  <a:outerShdw blurRad="38100" dist="38100" dir="2700000" algn="tl">
                    <a:srgbClr val="000000">
                      <a:alpha val="43137"/>
                    </a:srgbClr>
                  </a:outerShdw>
                </a:effectLst>
                <a:latin typeface="Calibri" panose="020F0502020204030204" pitchFamily="34" charset="0"/>
              </a:rPr>
              <a:t>Hospitality (34a)</a:t>
            </a:r>
          </a:p>
          <a:p>
            <a:pPr marL="571500" lvl="3" indent="-571500">
              <a:lnSpc>
                <a:spcPct val="100000"/>
              </a:lnSpc>
              <a:spcBef>
                <a:spcPts val="0"/>
              </a:spcBef>
              <a:spcAft>
                <a:spcPts val="1800"/>
              </a:spcAft>
              <a:buClr>
                <a:srgbClr val="00FFFF"/>
              </a:buClr>
              <a:buFont typeface="+mj-lt"/>
              <a:buAutoNum type="romanL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Fellowship (34b)</a:t>
            </a:r>
          </a:p>
        </p:txBody>
      </p:sp>
      <p:pic>
        <p:nvPicPr>
          <p:cNvPr id="2" name="Picture 1">
            <a:extLst>
              <a:ext uri="{FF2B5EF4-FFF2-40B4-BE49-F238E27FC236}">
                <a16:creationId xmlns:a16="http://schemas.microsoft.com/office/drawing/2014/main" id="{6F9814BD-A672-1A05-6672-57C9538B52FD}"/>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78615512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089087-F248-F3AE-AD0B-465B8F5B46AC}"/>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53209CC6-73DF-8214-9235-CC7E99B330FF}"/>
              </a:ext>
            </a:extLst>
          </p:cNvPr>
          <p:cNvSpPr>
            <a:spLocks noGrp="1" noChangeArrowheads="1"/>
          </p:cNvSpPr>
          <p:nvPr>
            <p:ph type="body" idx="1"/>
          </p:nvPr>
        </p:nvSpPr>
        <p:spPr>
          <a:xfrm>
            <a:off x="1066801" y="2057400"/>
            <a:ext cx="7010400" cy="2590800"/>
          </a:xfrm>
          <a:ln w="3175"/>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Lydia’s conversion (11-15)</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Demonized slave girl (16-18)</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Paul &amp; Silas’ imprisonment (19-34)</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Departure from Philippi (35-40)</a:t>
            </a:r>
          </a:p>
        </p:txBody>
      </p:sp>
      <p:sp>
        <p:nvSpPr>
          <p:cNvPr id="3" name="Rectangle 2">
            <a:extLst>
              <a:ext uri="{FF2B5EF4-FFF2-40B4-BE49-F238E27FC236}">
                <a16:creationId xmlns:a16="http://schemas.microsoft.com/office/drawing/2014/main" id="{61AF3369-662B-DDDB-49F1-B4A02191E06F}"/>
              </a:ext>
            </a:extLst>
          </p:cNvPr>
          <p:cNvSpPr txBox="1">
            <a:spLocks noChangeArrowheads="1"/>
          </p:cNvSpPr>
          <p:nvPr/>
        </p:nvSpPr>
        <p:spPr bwMode="auto">
          <a:xfrm>
            <a:off x="2622804" y="2286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a:t>
            </a:r>
            <a:r>
              <a:rPr lang="en-US" sz="3600" dirty="0" err="1">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Philippian</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16:11-40</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702AEECB-B5E4-D518-D639-6F5C87F364DA}"/>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79871717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6FFCF-6D71-2242-08EB-C9EB247B9FC2}"/>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0C7DC63F-14BB-58E4-5186-F5F1FEA606FC}"/>
              </a:ext>
            </a:extLst>
          </p:cNvPr>
          <p:cNvSpPr>
            <a:spLocks noGrp="1" noChangeArrowheads="1"/>
          </p:cNvSpPr>
          <p:nvPr>
            <p:ph type="body" idx="1"/>
          </p:nvPr>
        </p:nvSpPr>
        <p:spPr>
          <a:xfrm>
            <a:off x="1514475" y="2057400"/>
            <a:ext cx="6715125" cy="2514600"/>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Ruler’s decision (35-36)</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Paul’s defense (37)</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Leader’s response (38-39)</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Paul &amp; Silas comfort &amp; departure (40)</a:t>
            </a:r>
            <a:endPar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2C47C69F-A79C-3328-F308-8AB6B7FEF41C}"/>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20C3142A-DFC6-7BEA-F69A-BF9D0C234F65}"/>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16:35-40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Departure from Philippi</a:t>
            </a:r>
          </a:p>
        </p:txBody>
      </p:sp>
    </p:spTree>
    <p:extLst>
      <p:ext uri="{BB962C8B-B14F-4D97-AF65-F5344CB8AC3E}">
        <p14:creationId xmlns:p14="http://schemas.microsoft.com/office/powerpoint/2010/main" val="23392254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593D78-8861-ED48-E877-325BD9DF082A}"/>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9E51149-24B8-3C39-428C-5F9872100399}"/>
              </a:ext>
            </a:extLst>
          </p:cNvPr>
          <p:cNvSpPr>
            <a:spLocks noGrp="1" noChangeArrowheads="1"/>
          </p:cNvSpPr>
          <p:nvPr>
            <p:ph type="body" idx="1"/>
          </p:nvPr>
        </p:nvSpPr>
        <p:spPr>
          <a:xfrm>
            <a:off x="1514475" y="2057400"/>
            <a:ext cx="6715125" cy="2514600"/>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Ruler’s decision (35-36)</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Paul’s defense (37)</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Leader’s response (38-39)</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Paul &amp; Silas comfort &amp; departure (40)</a:t>
            </a:r>
            <a:endPar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0561920C-8DDF-723B-C3A7-F8AEC6E5DE4C}"/>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337111F1-8CA2-AD62-26EA-E5EC8337F104}"/>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16:35-40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Departure from Philippi</a:t>
            </a:r>
          </a:p>
        </p:txBody>
      </p:sp>
    </p:spTree>
    <p:extLst>
      <p:ext uri="{BB962C8B-B14F-4D97-AF65-F5344CB8AC3E}">
        <p14:creationId xmlns:p14="http://schemas.microsoft.com/office/powerpoint/2010/main" val="151593933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68D432-DAF1-044F-E210-45674BF54793}"/>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9635F691-9ECE-2636-D22D-AE6AB4612F0A}"/>
              </a:ext>
            </a:extLst>
          </p:cNvPr>
          <p:cNvSpPr>
            <a:spLocks noGrp="1" noChangeArrowheads="1"/>
          </p:cNvSpPr>
          <p:nvPr>
            <p:ph type="title"/>
          </p:nvPr>
        </p:nvSpPr>
        <p:spPr>
          <a:xfrm>
            <a:off x="2738437" y="228601"/>
            <a:ext cx="6715125" cy="914400"/>
          </a:xfrm>
        </p:spPr>
        <p:txBody>
          <a:bodyPr/>
          <a:lstStyle/>
          <a:p>
            <a:pPr marL="457200" indent="-45720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16:35-36</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Rulers’ Decision</a:t>
            </a:r>
          </a:p>
        </p:txBody>
      </p:sp>
      <p:sp>
        <p:nvSpPr>
          <p:cNvPr id="161795" name="Rectangle 3">
            <a:extLst>
              <a:ext uri="{FF2B5EF4-FFF2-40B4-BE49-F238E27FC236}">
                <a16:creationId xmlns:a16="http://schemas.microsoft.com/office/drawing/2014/main" id="{9720591A-D650-E609-BEEB-9E97E62DF66B}"/>
              </a:ext>
            </a:extLst>
          </p:cNvPr>
          <p:cNvSpPr>
            <a:spLocks noGrp="1" noChangeArrowheads="1"/>
          </p:cNvSpPr>
          <p:nvPr>
            <p:ph type="body" idx="1"/>
          </p:nvPr>
        </p:nvSpPr>
        <p:spPr>
          <a:xfrm>
            <a:off x="1524000" y="2286000"/>
            <a:ext cx="70104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Timing (35)</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Jailer’s report (36)</a:t>
            </a:r>
          </a:p>
        </p:txBody>
      </p:sp>
      <p:pic>
        <p:nvPicPr>
          <p:cNvPr id="2" name="Picture 1">
            <a:extLst>
              <a:ext uri="{FF2B5EF4-FFF2-40B4-BE49-F238E27FC236}">
                <a16:creationId xmlns:a16="http://schemas.microsoft.com/office/drawing/2014/main" id="{4CA3593A-82DD-6766-3132-DD1FFA52A799}"/>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42446748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085D5E-1006-5DA3-50B7-73895010E93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71C80BA9-9A44-BB48-D4B0-D5BA6E323003}"/>
              </a:ext>
            </a:extLst>
          </p:cNvPr>
          <p:cNvSpPr>
            <a:spLocks noGrp="1" noChangeArrowheads="1"/>
          </p:cNvSpPr>
          <p:nvPr>
            <p:ph type="title"/>
          </p:nvPr>
        </p:nvSpPr>
        <p:spPr>
          <a:xfrm>
            <a:off x="2738437" y="228601"/>
            <a:ext cx="6715125" cy="914400"/>
          </a:xfrm>
        </p:spPr>
        <p:txBody>
          <a:bodyPr/>
          <a:lstStyle/>
          <a:p>
            <a:pPr marL="457200" indent="-45720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16:35-36</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Rulers’ Decision</a:t>
            </a:r>
          </a:p>
        </p:txBody>
      </p:sp>
      <p:sp>
        <p:nvSpPr>
          <p:cNvPr id="161795" name="Rectangle 3">
            <a:extLst>
              <a:ext uri="{FF2B5EF4-FFF2-40B4-BE49-F238E27FC236}">
                <a16:creationId xmlns:a16="http://schemas.microsoft.com/office/drawing/2014/main" id="{384F9E92-18B8-13B5-AB7C-6AFC6926D1D0}"/>
              </a:ext>
            </a:extLst>
          </p:cNvPr>
          <p:cNvSpPr>
            <a:spLocks noGrp="1" noChangeArrowheads="1"/>
          </p:cNvSpPr>
          <p:nvPr>
            <p:ph type="body" idx="1"/>
          </p:nvPr>
        </p:nvSpPr>
        <p:spPr>
          <a:xfrm>
            <a:off x="1524000" y="2286000"/>
            <a:ext cx="70104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Timing (35)</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Jailer’s report (36)</a:t>
            </a:r>
          </a:p>
        </p:txBody>
      </p:sp>
      <p:pic>
        <p:nvPicPr>
          <p:cNvPr id="2" name="Picture 1">
            <a:extLst>
              <a:ext uri="{FF2B5EF4-FFF2-40B4-BE49-F238E27FC236}">
                <a16:creationId xmlns:a16="http://schemas.microsoft.com/office/drawing/2014/main" id="{533D3DB2-BC9E-3E97-2BEE-470775ED7B51}"/>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4554191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CB79C-E76B-A4EB-3A6C-CD5AB5FCACB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70EFA22F-337B-4B87-6816-A011E887FEEB}"/>
              </a:ext>
            </a:extLst>
          </p:cNvPr>
          <p:cNvSpPr>
            <a:spLocks noGrp="1" noChangeArrowheads="1"/>
          </p:cNvSpPr>
          <p:nvPr>
            <p:ph type="body" idx="1"/>
          </p:nvPr>
        </p:nvSpPr>
        <p:spPr>
          <a:xfrm>
            <a:off x="1523999" y="2286000"/>
            <a:ext cx="6301317" cy="2286001"/>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Introductory encounter (16)</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Demonic recognition (17)</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Apostolic casting out (18)</a:t>
            </a:r>
            <a:endPar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A1D52958-156D-BE91-AF77-E12F42BF531D}"/>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148BF909-D269-3EA3-196F-3F2538DB8CF8}"/>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16:16-18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Demonized Slave Girl</a:t>
            </a:r>
          </a:p>
        </p:txBody>
      </p:sp>
    </p:spTree>
    <p:extLst>
      <p:ext uri="{BB962C8B-B14F-4D97-AF65-F5344CB8AC3E}">
        <p14:creationId xmlns:p14="http://schemas.microsoft.com/office/powerpoint/2010/main" val="165812352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0F45E3-9FB0-D840-7573-190E478C8DA6}"/>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52542B1-B903-51FE-CDA3-CC44C09428EA}"/>
              </a:ext>
            </a:extLst>
          </p:cNvPr>
          <p:cNvSpPr>
            <a:spLocks noGrp="1" noChangeArrowheads="1"/>
          </p:cNvSpPr>
          <p:nvPr>
            <p:ph type="title"/>
          </p:nvPr>
        </p:nvSpPr>
        <p:spPr>
          <a:xfrm>
            <a:off x="2738437" y="228601"/>
            <a:ext cx="6715125" cy="914400"/>
          </a:xfrm>
        </p:spPr>
        <p:txBody>
          <a:bodyPr/>
          <a:lstStyle/>
          <a:p>
            <a:pPr marL="457200" indent="-45720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16:35-36</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Rulers’ Decision</a:t>
            </a:r>
          </a:p>
        </p:txBody>
      </p:sp>
      <p:sp>
        <p:nvSpPr>
          <p:cNvPr id="161795" name="Rectangle 3">
            <a:extLst>
              <a:ext uri="{FF2B5EF4-FFF2-40B4-BE49-F238E27FC236}">
                <a16:creationId xmlns:a16="http://schemas.microsoft.com/office/drawing/2014/main" id="{D4D501C4-AD2E-75FC-F58E-8D088C4C1384}"/>
              </a:ext>
            </a:extLst>
          </p:cNvPr>
          <p:cNvSpPr>
            <a:spLocks noGrp="1" noChangeArrowheads="1"/>
          </p:cNvSpPr>
          <p:nvPr>
            <p:ph type="body" idx="1"/>
          </p:nvPr>
        </p:nvSpPr>
        <p:spPr>
          <a:xfrm>
            <a:off x="1524000" y="2286000"/>
            <a:ext cx="7010400" cy="2362201"/>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Timing (35)</a:t>
            </a:r>
          </a:p>
          <a:p>
            <a:pPr marL="514350" lvl="3"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Jailer’s report (36)</a:t>
            </a:r>
          </a:p>
        </p:txBody>
      </p:sp>
      <p:pic>
        <p:nvPicPr>
          <p:cNvPr id="2" name="Picture 1">
            <a:extLst>
              <a:ext uri="{FF2B5EF4-FFF2-40B4-BE49-F238E27FC236}">
                <a16:creationId xmlns:a16="http://schemas.microsoft.com/office/drawing/2014/main" id="{531FE5D5-3B97-447A-7648-C412457C15E9}"/>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71628579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FEF762-77B6-8EB0-E070-9F748198EA2D}"/>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8E860FD6-133C-7863-1C5C-7290784D6D2D}"/>
              </a:ext>
            </a:extLst>
          </p:cNvPr>
          <p:cNvSpPr>
            <a:spLocks noGrp="1" noChangeArrowheads="1"/>
          </p:cNvSpPr>
          <p:nvPr>
            <p:ph type="body" idx="1"/>
          </p:nvPr>
        </p:nvSpPr>
        <p:spPr>
          <a:xfrm>
            <a:off x="1514475" y="2057400"/>
            <a:ext cx="6715125" cy="2514600"/>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Ruler’s decision (35-36)</a:t>
            </a:r>
          </a:p>
          <a:p>
            <a:pPr marL="457200" lvl="3" indent="-457200">
              <a:lnSpc>
                <a:spcPct val="100000"/>
              </a:lnSpc>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Paul’s defense (37)</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Leader’s response (38-39)</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Paul &amp; Silas comfort &amp; departure (40)</a:t>
            </a:r>
            <a:endPar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DD367F19-CE1B-DFFE-5621-1D0D41035BBF}"/>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23052826-E9CB-DE92-4037-78FE87E852C0}"/>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16:35-40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Departure from Philippi</a:t>
            </a:r>
          </a:p>
        </p:txBody>
      </p:sp>
    </p:spTree>
    <p:extLst>
      <p:ext uri="{BB962C8B-B14F-4D97-AF65-F5344CB8AC3E}">
        <p14:creationId xmlns:p14="http://schemas.microsoft.com/office/powerpoint/2010/main" val="101833848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71600"/>
            <a:ext cx="10972800" cy="3733800"/>
          </a:xfrm>
        </p:spPr>
        <p:txBody>
          <a:bodyPr/>
          <a:lstStyle/>
          <a:p>
            <a:pPr marL="0" indent="0" algn="just">
              <a:lnSpc>
                <a:spcPct val="100000"/>
              </a:lnSpc>
              <a:spcBef>
                <a:spcPts val="0"/>
              </a:spcBef>
              <a:spcAft>
                <a:spcPts val="0"/>
              </a:spcAft>
              <a:buNone/>
            </a:pPr>
            <a:r>
              <a:rPr lang="en-US" b="0" i="0" u="none" strike="noStrike" dirty="0">
                <a:effectLst>
                  <a:outerShdw blurRad="38100" dist="38100" dir="2700000" algn="tl">
                    <a:srgbClr val="000000">
                      <a:alpha val="43137"/>
                    </a:srgbClr>
                  </a:outerShdw>
                </a:effectLst>
              </a:rPr>
              <a:t>﻿“What had been done to them was illegal by Roman law. In fact, it violated two specific sets of laws. The first one was called Lex Valeria, which was passed in the year 509 B.C. The second set of laws was called Leges </a:t>
            </a:r>
            <a:r>
              <a:rPr lang="en-US" b="0" i="0" u="none" strike="noStrike" dirty="0" err="1">
                <a:effectLst>
                  <a:outerShdw blurRad="38100" dist="38100" dir="2700000" algn="tl">
                    <a:srgbClr val="000000">
                      <a:alpha val="43137"/>
                    </a:srgbClr>
                  </a:outerShdw>
                </a:effectLst>
              </a:rPr>
              <a:t>Porciae</a:t>
            </a:r>
            <a:r>
              <a:rPr lang="en-US" b="0" i="0" u="none" strike="noStrike" dirty="0">
                <a:effectLst>
                  <a:outerShdw blurRad="38100" dist="38100" dir="2700000" algn="tl">
                    <a:srgbClr val="000000">
                      <a:alpha val="43137"/>
                    </a:srgbClr>
                  </a:outerShdw>
                </a:effectLst>
              </a:rPr>
              <a:t>. Issued between 248 B.C. and 195 B.C., these laws exempted Roman citizens from shameful forms of punishment, such as whipping, beating, or crucifixion. They also guaranteed that Roman citizens had the right to appeal to the tribunes of the plebs. In his speeches against the corrupt governor </a:t>
            </a:r>
            <a:r>
              <a:rPr lang="en-US" b="0" i="0" u="none" strike="noStrike" dirty="0" err="1">
                <a:effectLst>
                  <a:outerShdw blurRad="38100" dist="38100" dir="2700000" algn="tl">
                    <a:srgbClr val="000000">
                      <a:alpha val="43137"/>
                    </a:srgbClr>
                  </a:outerShdw>
                </a:effectLst>
              </a:rPr>
              <a:t>Gaius</a:t>
            </a:r>
            <a:r>
              <a:rPr lang="en-US" b="0" i="0" u="none" strike="noStrike" dirty="0">
                <a:effectLst>
                  <a:outerShdw blurRad="38100" dist="38100" dir="2700000" algn="tl">
                    <a:srgbClr val="000000">
                      <a:alpha val="43137"/>
                    </a:srgbClr>
                  </a:outerShdw>
                </a:effectLst>
              </a:rPr>
              <a:t> </a:t>
            </a:r>
            <a:r>
              <a:rPr lang="en-US" b="0" i="0" u="none" strike="noStrike" dirty="0" err="1">
                <a:effectLst>
                  <a:outerShdw blurRad="38100" dist="38100" dir="2700000" algn="tl">
                    <a:srgbClr val="000000">
                      <a:alpha val="43137"/>
                    </a:srgbClr>
                  </a:outerShdw>
                </a:effectLst>
              </a:rPr>
              <a:t>Verres</a:t>
            </a:r>
            <a:r>
              <a:rPr lang="en-US" b="0" i="0" u="none" strike="noStrike" dirty="0">
                <a:effectLst>
                  <a:outerShdw blurRad="38100" dist="38100" dir="2700000" algn="tl">
                    <a:srgbClr val="000000">
                      <a:alpha val="43137"/>
                    </a:srgbClr>
                  </a:outerShdw>
                </a:effectLst>
              </a:rPr>
              <a:t>, Cicero wrote: ‘To fetter a Roman citizen was a crime, to scourge him was a scandal, to slay him – parricide.’ It was a crime to inflict blows on a Roman citizen, and the law protected a Roman citizen from scourging for any reason whatsoever. At the same time, it was a capital offense to make a false claim of Roman citizenship.”</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i="1" dirty="0">
                <a:effectLst>
                  <a:outerShdw blurRad="38100" dist="38100" dir="2700000" algn="tl">
                    <a:srgbClr val="000000"/>
                  </a:outerShdw>
                </a:effectLst>
                <a:latin typeface="Calibri" panose="020F0502020204030204" pitchFamily="34" charset="0"/>
                <a:cs typeface="+mn-cs"/>
              </a:rPr>
              <a:t>, </a:t>
            </a:r>
            <a:r>
              <a:rPr lang="en-US" altLang="en-US" sz="1800" dirty="0">
                <a:effectLst>
                  <a:outerShdw blurRad="38100" dist="38100" dir="2700000" algn="tl">
                    <a:srgbClr val="000000"/>
                  </a:outerShdw>
                </a:effectLst>
                <a:latin typeface="Calibri" panose="020F0502020204030204" pitchFamily="34" charset="0"/>
                <a:cs typeface="+mn-cs"/>
              </a:rPr>
              <a:t>355-56</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2" name="Picture 1">
            <a:extLst>
              <a:ext uri="{FF2B5EF4-FFF2-40B4-BE49-F238E27FC236}">
                <a16:creationId xmlns:a16="http://schemas.microsoft.com/office/drawing/2014/main" id="{0383B827-DAE7-A28D-2CA8-238158CD7960}"/>
              </a:ext>
            </a:extLst>
          </p:cNvPr>
          <p:cNvPicPr>
            <a:picLocks noChangeAspect="1"/>
          </p:cNvPicPr>
          <p:nvPr/>
        </p:nvPicPr>
        <p:blipFill>
          <a:blip r:embed="rId4"/>
          <a:stretch>
            <a:fillRect/>
          </a:stretch>
        </p:blipFill>
        <p:spPr>
          <a:xfrm>
            <a:off x="10668000" y="95071"/>
            <a:ext cx="914400" cy="1188720"/>
          </a:xfrm>
          <a:prstGeom prst="rect">
            <a:avLst/>
          </a:prstGeom>
          <a:ln>
            <a:solidFill>
              <a:schemeClr val="tx1"/>
            </a:solidFill>
          </a:ln>
        </p:spPr>
      </p:pic>
    </p:spTree>
    <p:extLst>
      <p:ext uri="{BB962C8B-B14F-4D97-AF65-F5344CB8AC3E}">
        <p14:creationId xmlns:p14="http://schemas.microsoft.com/office/powerpoint/2010/main" val="7754508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3D1FAC-9636-4654-A651-EB339EDD7F57}"/>
              </a:ext>
            </a:extLst>
          </p:cNvPr>
          <p:cNvPicPr>
            <a:picLocks noChangeAspect="1"/>
          </p:cNvPicPr>
          <p:nvPr/>
        </p:nvPicPr>
        <p:blipFill>
          <a:blip r:embed="rId2"/>
          <a:stretch>
            <a:fillRect/>
          </a:stretch>
        </p:blipFill>
        <p:spPr>
          <a:xfrm>
            <a:off x="0" y="1"/>
            <a:ext cx="12192000" cy="6857999"/>
          </a:xfrm>
          <a:prstGeom prst="rect">
            <a:avLst/>
          </a:prstGeom>
        </p:spPr>
      </p:pic>
      <p:sp>
        <p:nvSpPr>
          <p:cNvPr id="4" name="Subtitle 3"/>
          <p:cNvSpPr>
            <a:spLocks noGrp="1"/>
          </p:cNvSpPr>
          <p:nvPr>
            <p:ph type="subTitle" sz="quarter" idx="4294967295"/>
          </p:nvPr>
        </p:nvSpPr>
        <p:spPr>
          <a:xfrm>
            <a:off x="609600" y="0"/>
            <a:ext cx="10972800" cy="4876800"/>
          </a:xfrm>
        </p:spPr>
        <p:txBody>
          <a:bodyPr/>
          <a:lstStyle/>
          <a:p>
            <a:pPr marL="0" indent="0" algn="ctr" defTabSz="685783" eaLnBrk="0" hangingPunct="0">
              <a:lnSpc>
                <a:spcPct val="100000"/>
              </a:lnSpc>
              <a:spcBef>
                <a:spcPct val="0"/>
              </a:spcBef>
              <a:spcAft>
                <a:spcPts val="900"/>
              </a:spcAft>
              <a:buClrTx/>
              <a:buSzTx/>
              <a:buNone/>
              <a:defRPr/>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Romans 13:3-5</a:t>
            </a:r>
          </a:p>
          <a:p>
            <a:pPr marL="0" lvl="0" indent="0" algn="just" eaLnBrk="1" hangingPunct="1">
              <a:lnSpc>
                <a:spcPct val="100000"/>
              </a:lnSpc>
              <a:spcBef>
                <a:spcPct val="0"/>
              </a:spcBef>
              <a:buClrTx/>
              <a:buSzTx/>
              <a:buNone/>
              <a:defRPr/>
            </a:pPr>
            <a:r>
              <a:rPr lang="en-US" sz="3600" kern="1200" dirty="0">
                <a:effectLst>
                  <a:outerShdw blurRad="38100" dist="38100" dir="2700000" algn="tl">
                    <a:srgbClr val="000000">
                      <a:alpha val="43137"/>
                    </a:srgbClr>
                  </a:outerShdw>
                </a:effectLst>
                <a:latin typeface="Calibri" panose="020F0502020204030204" pitchFamily="34" charset="0"/>
                <a:cs typeface="Arial" panose="020B0604020202020204" pitchFamily="34" charset="0"/>
              </a:rPr>
              <a:t>“For rulers are not a cause of fear for good behavior, but for evil. Do you want to have no fear of authority? Do what is good and you will have praise from the same; for it [government] is a minister of God to you for good. But if you do what is evil, be afraid; for it [government] does not bear the sword for nothing; for it [government] is a minister of God, an avenger who brings wrath on the one who practices evil.”</a:t>
            </a:r>
          </a:p>
        </p:txBody>
      </p:sp>
    </p:spTree>
    <p:extLst>
      <p:ext uri="{BB962C8B-B14F-4D97-AF65-F5344CB8AC3E}">
        <p14:creationId xmlns:p14="http://schemas.microsoft.com/office/powerpoint/2010/main" val="160069092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3D1FAC-9636-4654-A651-EB339EDD7F57}"/>
              </a:ext>
            </a:extLst>
          </p:cNvPr>
          <p:cNvPicPr>
            <a:picLocks noChangeAspect="1"/>
          </p:cNvPicPr>
          <p:nvPr/>
        </p:nvPicPr>
        <p:blipFill>
          <a:blip r:embed="rId2"/>
          <a:stretch>
            <a:fillRect/>
          </a:stretch>
        </p:blipFill>
        <p:spPr>
          <a:xfrm>
            <a:off x="0" y="1"/>
            <a:ext cx="12192000" cy="6857999"/>
          </a:xfrm>
          <a:prstGeom prst="rect">
            <a:avLst/>
          </a:prstGeom>
        </p:spPr>
      </p:pic>
      <p:sp>
        <p:nvSpPr>
          <p:cNvPr id="4" name="Subtitle 3"/>
          <p:cNvSpPr>
            <a:spLocks noGrp="1"/>
          </p:cNvSpPr>
          <p:nvPr>
            <p:ph type="subTitle" sz="quarter" idx="4294967295"/>
          </p:nvPr>
        </p:nvSpPr>
        <p:spPr>
          <a:xfrm>
            <a:off x="609600" y="27039"/>
            <a:ext cx="10972800" cy="2971800"/>
          </a:xfrm>
        </p:spPr>
        <p:txBody>
          <a:bodyPr/>
          <a:lstStyle/>
          <a:p>
            <a:pPr marL="0" indent="0" algn="ctr" defTabSz="685783" eaLnBrk="0" hangingPunct="0">
              <a:lnSpc>
                <a:spcPct val="100000"/>
              </a:lnSpc>
              <a:spcBef>
                <a:spcPct val="0"/>
              </a:spcBef>
              <a:spcAft>
                <a:spcPts val="900"/>
              </a:spcAft>
              <a:buNone/>
              <a:defRPr/>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Peter 2:13-14</a:t>
            </a:r>
          </a:p>
          <a:p>
            <a:pPr marL="0" lvl="0" indent="0" algn="just" eaLnBrk="1" hangingPunct="1">
              <a:lnSpc>
                <a:spcPct val="100000"/>
              </a:lnSpc>
              <a:spcBef>
                <a:spcPct val="0"/>
              </a:spcBef>
              <a:buClrTx/>
              <a:buSzTx/>
              <a:buNone/>
              <a:defRPr/>
            </a:pPr>
            <a:r>
              <a:rPr lang="en-US" sz="3600" kern="1200" dirty="0">
                <a:effectLst>
                  <a:outerShdw blurRad="38100" dist="38100" dir="2700000" algn="tl">
                    <a:srgbClr val="000000">
                      <a:alpha val="43137"/>
                    </a:srgbClr>
                  </a:outerShdw>
                </a:effectLst>
                <a:latin typeface="Calibri" panose="020F0502020204030204" pitchFamily="34" charset="0"/>
                <a:cs typeface="Arial" panose="020B0604020202020204" pitchFamily="34" charset="0"/>
              </a:rPr>
              <a:t>“</a:t>
            </a:r>
            <a:r>
              <a:rPr lang="en-US" sz="3600" b="1" u="sng" kern="1200" dirty="0">
                <a:solidFill>
                  <a:srgbClr val="FFFFCC"/>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Submit</a:t>
            </a:r>
            <a:r>
              <a:rPr lang="en-US" sz="3600" kern="1200" dirty="0">
                <a:effectLst>
                  <a:outerShdw blurRad="38100" dist="38100" dir="2700000" algn="tl">
                    <a:srgbClr val="000000">
                      <a:alpha val="43137"/>
                    </a:srgbClr>
                  </a:outerShdw>
                </a:effectLst>
                <a:latin typeface="Calibri" panose="020F0502020204030204" pitchFamily="34" charset="0"/>
                <a:cs typeface="Arial" panose="020B0604020202020204" pitchFamily="34" charset="0"/>
              </a:rPr>
              <a:t> yourselves for the Lord’s sake to every human institution, whether to a king as the one in authority, or to governors as sent by him for the punishment of evildoers and the praise of those who do right.”</a:t>
            </a:r>
          </a:p>
        </p:txBody>
      </p:sp>
      <p:pic>
        <p:nvPicPr>
          <p:cNvPr id="2" name="Picture 1">
            <a:extLst>
              <a:ext uri="{FF2B5EF4-FFF2-40B4-BE49-F238E27FC236}">
                <a16:creationId xmlns:a16="http://schemas.microsoft.com/office/drawing/2014/main" id="{F83C84C2-2A39-4CAA-B97B-CD7D316B4B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15255" y="3048000"/>
            <a:ext cx="2761490"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5573044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a:extLst>
              <a:ext uri="{FF2B5EF4-FFF2-40B4-BE49-F238E27FC236}">
                <a16:creationId xmlns:a16="http://schemas.microsoft.com/office/drawing/2014/main" id="{EE2455A0-32D0-0B4A-67C8-BA22E52CFB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3716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210B71-3932-1CA6-611E-13882A54EF5F}"/>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B5D9ABFC-F678-D7C9-195B-43DA8FBCA0B9}"/>
              </a:ext>
            </a:extLst>
          </p:cNvPr>
          <p:cNvSpPr>
            <a:spLocks noGrp="1" noChangeArrowheads="1"/>
          </p:cNvSpPr>
          <p:nvPr>
            <p:ph type="body" idx="1"/>
          </p:nvPr>
        </p:nvSpPr>
        <p:spPr>
          <a:xfrm>
            <a:off x="1514475" y="2057400"/>
            <a:ext cx="6715125" cy="2514600"/>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Ruler’s decision (35-36)</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Paul’s defense (37)</a:t>
            </a:r>
          </a:p>
          <a:p>
            <a:pPr marL="457200" lvl="3" indent="-457200">
              <a:lnSpc>
                <a:spcPct val="100000"/>
              </a:lnSpc>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Leader’s response (38-39)</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Paul &amp; Silas comfort &amp; departure (40)</a:t>
            </a:r>
            <a:endPar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EEACCBC9-D270-EE35-32A7-A906828958BC}"/>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3C4FA57B-C16E-879D-8BE1-9214FDF6FB89}"/>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16:35-40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Departure from Philippi</a:t>
            </a:r>
          </a:p>
        </p:txBody>
      </p:sp>
    </p:spTree>
    <p:extLst>
      <p:ext uri="{BB962C8B-B14F-4D97-AF65-F5344CB8AC3E}">
        <p14:creationId xmlns:p14="http://schemas.microsoft.com/office/powerpoint/2010/main" val="204518266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ED0B2F-4F97-65D4-B21F-34D6E34B4835}"/>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E9F5FE77-3925-FC69-B5D9-196B3B6F296C}"/>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16:38-39</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Leaders’ Response</a:t>
            </a:r>
          </a:p>
        </p:txBody>
      </p:sp>
      <p:sp>
        <p:nvSpPr>
          <p:cNvPr id="161795" name="Rectangle 3">
            <a:extLst>
              <a:ext uri="{FF2B5EF4-FFF2-40B4-BE49-F238E27FC236}">
                <a16:creationId xmlns:a16="http://schemas.microsoft.com/office/drawing/2014/main" id="{8EE2BED7-5A87-4B99-2B97-3D68C2E1227A}"/>
              </a:ext>
            </a:extLst>
          </p:cNvPr>
          <p:cNvSpPr>
            <a:spLocks noGrp="1" noChangeArrowheads="1"/>
          </p:cNvSpPr>
          <p:nvPr>
            <p:ph type="body" idx="1"/>
          </p:nvPr>
        </p:nvSpPr>
        <p:spPr>
          <a:xfrm>
            <a:off x="1981200" y="2286001"/>
            <a:ext cx="6553200" cy="1371600"/>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Fear (38)</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Escort &amp; beseeching (39)</a:t>
            </a:r>
          </a:p>
        </p:txBody>
      </p:sp>
      <p:pic>
        <p:nvPicPr>
          <p:cNvPr id="2" name="Picture 1">
            <a:extLst>
              <a:ext uri="{FF2B5EF4-FFF2-40B4-BE49-F238E27FC236}">
                <a16:creationId xmlns:a16="http://schemas.microsoft.com/office/drawing/2014/main" id="{2AF8AB34-CBBC-1D90-D61E-AAF8D1937E25}"/>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10342957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11DCA-2B92-471E-9506-126989AD05D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46EF503D-E3D2-7B62-D9BE-E260DEDFAB96}"/>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16:38-39</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Leaders’ Response</a:t>
            </a:r>
          </a:p>
        </p:txBody>
      </p:sp>
      <p:sp>
        <p:nvSpPr>
          <p:cNvPr id="161795" name="Rectangle 3">
            <a:extLst>
              <a:ext uri="{FF2B5EF4-FFF2-40B4-BE49-F238E27FC236}">
                <a16:creationId xmlns:a16="http://schemas.microsoft.com/office/drawing/2014/main" id="{4323C8EA-4B7B-770C-ED7A-A1DF7C97389B}"/>
              </a:ext>
            </a:extLst>
          </p:cNvPr>
          <p:cNvSpPr>
            <a:spLocks noGrp="1" noChangeArrowheads="1"/>
          </p:cNvSpPr>
          <p:nvPr>
            <p:ph type="body" idx="1"/>
          </p:nvPr>
        </p:nvSpPr>
        <p:spPr>
          <a:xfrm>
            <a:off x="1981200" y="2286001"/>
            <a:ext cx="6553200" cy="1371600"/>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Fear (38)</a:t>
            </a:r>
          </a:p>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Escort &amp; beseeching (39)</a:t>
            </a:r>
          </a:p>
        </p:txBody>
      </p:sp>
      <p:pic>
        <p:nvPicPr>
          <p:cNvPr id="2" name="Picture 1">
            <a:extLst>
              <a:ext uri="{FF2B5EF4-FFF2-40B4-BE49-F238E27FC236}">
                <a16:creationId xmlns:a16="http://schemas.microsoft.com/office/drawing/2014/main" id="{1C2C92D3-45FA-9181-99A9-12DBD28B1501}"/>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2582977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600200"/>
            <a:ext cx="10972800" cy="3733800"/>
          </a:xfrm>
        </p:spPr>
        <p:txBody>
          <a:bodyPr/>
          <a:lstStyle/>
          <a:p>
            <a:pPr marL="0" indent="0" algn="just">
              <a:lnSpc>
                <a:spcPct val="100000"/>
              </a:lnSpc>
              <a:spcBef>
                <a:spcPts val="0"/>
              </a:spcBef>
              <a:spcAft>
                <a:spcPts val="0"/>
              </a:spcAft>
              <a:buNone/>
            </a:pPr>
            <a:r>
              <a:rPr lang="en-US" sz="3000" b="0" i="0" u="none" strike="noStrike" dirty="0">
                <a:effectLst>
                  <a:outerShdw blurRad="38100" dist="38100" dir="2700000" algn="tl">
                    <a:srgbClr val="000000">
                      <a:alpha val="43137"/>
                    </a:srgbClr>
                  </a:outerShdw>
                </a:effectLst>
              </a:rPr>
              <a:t>﻿“Verses 38-39 reveal the response of the leaders. The </a:t>
            </a:r>
            <a:r>
              <a:rPr lang="en-US" sz="3000" b="0" i="0" u="none" strike="noStrike" dirty="0" err="1">
                <a:effectLst>
                  <a:outerShdw blurRad="38100" dist="38100" dir="2700000" algn="tl">
                    <a:srgbClr val="000000">
                      <a:alpha val="43137"/>
                    </a:srgbClr>
                  </a:outerShdw>
                </a:effectLst>
              </a:rPr>
              <a:t>serjeants</a:t>
            </a:r>
            <a:r>
              <a:rPr lang="en-US" sz="3000" b="0" i="0" u="none" strike="noStrike" dirty="0">
                <a:effectLst>
                  <a:outerShdw blurRad="38100" dist="38100" dir="2700000" algn="tl">
                    <a:srgbClr val="000000">
                      <a:alpha val="43137"/>
                    </a:srgbClr>
                  </a:outerShdw>
                </a:effectLst>
              </a:rPr>
              <a:t> gave the report to the rulers with the result that the magistrates feared when they heard that they were Romans (v. 38). They became afraid, because now their own lives were at stake for what they had done to two Roman citizens. Apparently, Emperor Claudius once deprived the city of Rhodes of its freedom for having crucified a Roman citizen. So, the magistrates’ fear was indeed justified.”</a:t>
            </a:r>
            <a:endParaRPr lang="en-US" altLang="en-US" sz="3000"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latin typeface="+mn-lt"/>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i="1" dirty="0">
                <a:effectLst>
                  <a:outerShdw blurRad="38100" dist="38100" dir="2700000" algn="tl">
                    <a:srgbClr val="000000"/>
                  </a:outerShdw>
                </a:effectLst>
                <a:latin typeface="Calibri" panose="020F0502020204030204" pitchFamily="34" charset="0"/>
                <a:cs typeface="+mn-cs"/>
              </a:rPr>
              <a:t>, </a:t>
            </a:r>
            <a:r>
              <a:rPr lang="en-US" altLang="en-US" sz="1800" dirty="0">
                <a:effectLst>
                  <a:outerShdw blurRad="38100" dist="38100" dir="2700000" algn="tl">
                    <a:srgbClr val="000000"/>
                  </a:outerShdw>
                </a:effectLst>
                <a:latin typeface="Calibri" panose="020F0502020204030204" pitchFamily="34" charset="0"/>
                <a:cs typeface="+mn-cs"/>
              </a:rPr>
              <a:t>356</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2" name="Picture 1">
            <a:extLst>
              <a:ext uri="{FF2B5EF4-FFF2-40B4-BE49-F238E27FC236}">
                <a16:creationId xmlns:a16="http://schemas.microsoft.com/office/drawing/2014/main" id="{0383B827-DAE7-A28D-2CA8-238158CD7960}"/>
              </a:ext>
            </a:extLst>
          </p:cNvPr>
          <p:cNvPicPr>
            <a:picLocks noChangeAspect="1"/>
          </p:cNvPicPr>
          <p:nvPr/>
        </p:nvPicPr>
        <p:blipFill>
          <a:blip r:embed="rId4"/>
          <a:stretch>
            <a:fillRect/>
          </a:stretch>
        </p:blipFill>
        <p:spPr>
          <a:xfrm>
            <a:off x="10668000" y="95071"/>
            <a:ext cx="914400" cy="1188720"/>
          </a:xfrm>
          <a:prstGeom prst="rect">
            <a:avLst/>
          </a:prstGeom>
          <a:ln>
            <a:solidFill>
              <a:schemeClr val="tx1"/>
            </a:solidFill>
          </a:ln>
        </p:spPr>
      </p:pic>
    </p:spTree>
    <p:extLst>
      <p:ext uri="{BB962C8B-B14F-4D97-AF65-F5344CB8AC3E}">
        <p14:creationId xmlns:p14="http://schemas.microsoft.com/office/powerpoint/2010/main" val="10323608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CF47B-683C-942A-F516-63FF8BECE07E}"/>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BC4BC356-041B-DB2B-E537-8606349DBD59}"/>
              </a:ext>
            </a:extLst>
          </p:cNvPr>
          <p:cNvSpPr>
            <a:spLocks noGrp="1" noChangeArrowheads="1"/>
          </p:cNvSpPr>
          <p:nvPr>
            <p:ph type="body" idx="1"/>
          </p:nvPr>
        </p:nvSpPr>
        <p:spPr>
          <a:xfrm>
            <a:off x="1523999" y="2286000"/>
            <a:ext cx="6301317" cy="2286001"/>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Introductory encounter (16)</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Demonic recognition (17)</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Apostolic casting out (18)</a:t>
            </a:r>
            <a:endPar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endParaRPr>
          </a:p>
        </p:txBody>
      </p:sp>
      <p:pic>
        <p:nvPicPr>
          <p:cNvPr id="2" name="Picture 1">
            <a:extLst>
              <a:ext uri="{FF2B5EF4-FFF2-40B4-BE49-F238E27FC236}">
                <a16:creationId xmlns:a16="http://schemas.microsoft.com/office/drawing/2014/main" id="{DA87334C-3CAA-D77A-EFCB-D0B8178CCAE9}"/>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98827399-CC08-8077-11C0-DCEFC9DB0F87}"/>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457200" indent="-457200" algn="ctr" defTabSz="914400"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16:16-18</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Demonized Slave Girl</a:t>
            </a:r>
          </a:p>
        </p:txBody>
      </p:sp>
    </p:spTree>
    <p:extLst>
      <p:ext uri="{BB962C8B-B14F-4D97-AF65-F5344CB8AC3E}">
        <p14:creationId xmlns:p14="http://schemas.microsoft.com/office/powerpoint/2010/main" val="127292101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D2F6E-F142-4B5B-4481-C2DA53A540CC}"/>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9312BCC-A0C6-8E8C-AABE-38F791364B16}"/>
              </a:ext>
            </a:extLst>
          </p:cNvPr>
          <p:cNvSpPr>
            <a:spLocks noGrp="1" noChangeArrowheads="1"/>
          </p:cNvSpPr>
          <p:nvPr>
            <p:ph type="title"/>
          </p:nvPr>
        </p:nvSpPr>
        <p:spPr>
          <a:xfrm>
            <a:off x="2738437" y="228601"/>
            <a:ext cx="6715125"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16:38-39</a:t>
            </a:r>
            <a:b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Leaders’ Response</a:t>
            </a:r>
          </a:p>
        </p:txBody>
      </p:sp>
      <p:sp>
        <p:nvSpPr>
          <p:cNvPr id="161795" name="Rectangle 3">
            <a:extLst>
              <a:ext uri="{FF2B5EF4-FFF2-40B4-BE49-F238E27FC236}">
                <a16:creationId xmlns:a16="http://schemas.microsoft.com/office/drawing/2014/main" id="{59CC645E-B6C9-B67F-30A8-D6AD580176F2}"/>
              </a:ext>
            </a:extLst>
          </p:cNvPr>
          <p:cNvSpPr>
            <a:spLocks noGrp="1" noChangeArrowheads="1"/>
          </p:cNvSpPr>
          <p:nvPr>
            <p:ph type="body" idx="1"/>
          </p:nvPr>
        </p:nvSpPr>
        <p:spPr>
          <a:xfrm>
            <a:off x="1981200" y="2286001"/>
            <a:ext cx="6553200" cy="1371600"/>
          </a:xfrm>
        </p:spPr>
        <p:txBody>
          <a:bodyPr/>
          <a:lstStyle/>
          <a:p>
            <a:pPr marL="514350" lvl="3" indent="-514350">
              <a:lnSpc>
                <a:spcPct val="100000"/>
              </a:lnSpc>
              <a:spcBef>
                <a:spcPts val="0"/>
              </a:spcBef>
              <a:spcAft>
                <a:spcPts val="1800"/>
              </a:spcAft>
              <a:buClr>
                <a:srgbClr val="FFC000"/>
              </a:buClr>
              <a:buFont typeface="+mj-lt"/>
              <a:buAutoNum type="alphaLcParenR"/>
              <a:defRPr/>
            </a:pPr>
            <a:r>
              <a:rPr lang="en-US" sz="2800" dirty="0">
                <a:effectLst>
                  <a:outerShdw blurRad="38100" dist="38100" dir="2700000" algn="tl">
                    <a:srgbClr val="000000">
                      <a:alpha val="43137"/>
                    </a:srgbClr>
                  </a:outerShdw>
                </a:effectLst>
                <a:latin typeface="Calibri" panose="020F0502020204030204" pitchFamily="34" charset="0"/>
              </a:rPr>
              <a:t>Fear (38)</a:t>
            </a:r>
          </a:p>
          <a:p>
            <a:pPr marL="514350" lvl="3" indent="-514350">
              <a:lnSpc>
                <a:spcPct val="100000"/>
              </a:lnSpc>
              <a:spcBef>
                <a:spcPts val="0"/>
              </a:spcBef>
              <a:spcAft>
                <a:spcPts val="1800"/>
              </a:spcAft>
              <a:buClr>
                <a:srgbClr val="FFC000"/>
              </a:buClr>
              <a:buFont typeface="+mj-lt"/>
              <a:buAutoNum type="alphaLcParenR"/>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Escort &amp; beseeching (39)</a:t>
            </a:r>
          </a:p>
        </p:txBody>
      </p:sp>
      <p:pic>
        <p:nvPicPr>
          <p:cNvPr id="2" name="Picture 1">
            <a:extLst>
              <a:ext uri="{FF2B5EF4-FFF2-40B4-BE49-F238E27FC236}">
                <a16:creationId xmlns:a16="http://schemas.microsoft.com/office/drawing/2014/main" id="{E7A68D26-1608-8767-1FAD-400239FE348B}"/>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03422683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66C870-7D5D-B2CC-620B-972543D25900}"/>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3C0B3EEC-1A47-9610-CBA8-2D7566D1ED19}"/>
              </a:ext>
            </a:extLst>
          </p:cNvPr>
          <p:cNvSpPr>
            <a:spLocks noGrp="1" noChangeArrowheads="1"/>
          </p:cNvSpPr>
          <p:nvPr>
            <p:ph type="body" idx="1"/>
          </p:nvPr>
        </p:nvSpPr>
        <p:spPr>
          <a:xfrm>
            <a:off x="1514475" y="2057400"/>
            <a:ext cx="6715125" cy="2514600"/>
          </a:xfrm>
        </p:spPr>
        <p:txBody>
          <a:bodyPr/>
          <a:lstStyle/>
          <a:p>
            <a:pPr marL="457200" lvl="3" indent="-457200" eaLnBrk="1" hangingPunct="1">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Ruler’s decision (35-36)</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Paul’s defense (37)</a:t>
            </a:r>
          </a:p>
          <a:p>
            <a:pPr marL="457200" lvl="3" indent="-457200">
              <a:lnSpc>
                <a:spcPct val="100000"/>
              </a:lnSpc>
              <a:spcBef>
                <a:spcPts val="0"/>
              </a:spcBef>
              <a:spcAft>
                <a:spcPts val="1800"/>
              </a:spcAft>
              <a:buClr>
                <a:srgbClr val="00FF00"/>
              </a:buClr>
              <a:buFont typeface="+mj-lt"/>
              <a:buAutoNum type="arabicPeriod"/>
              <a:defRPr/>
            </a:pPr>
            <a:r>
              <a:rPr lang="en-US" sz="2800" dirty="0">
                <a:effectLst>
                  <a:outerShdw blurRad="38100" dist="38100" dir="2700000" algn="tl">
                    <a:srgbClr val="000000">
                      <a:alpha val="43137"/>
                    </a:srgbClr>
                  </a:outerShdw>
                </a:effectLst>
                <a:latin typeface="Calibri" panose="020F0502020204030204" pitchFamily="34" charset="0"/>
              </a:rPr>
              <a:t>Leader’s response (38-39)</a:t>
            </a:r>
          </a:p>
          <a:p>
            <a:pPr marL="457200" lvl="3" indent="-457200">
              <a:lnSpc>
                <a:spcPct val="100000"/>
              </a:lnSpc>
              <a:spcBef>
                <a:spcPts val="0"/>
              </a:spcBef>
              <a:spcAft>
                <a:spcPts val="1800"/>
              </a:spcAft>
              <a:buClr>
                <a:srgbClr val="00FF00"/>
              </a:buClr>
              <a:buFont typeface="+mj-lt"/>
              <a:buAutoNum type="arabicPeriod"/>
              <a:defRPr/>
            </a:pPr>
            <a:r>
              <a:rPr lang="en-US" sz="2800" b="1" u="sng" dirty="0">
                <a:solidFill>
                  <a:srgbClr val="FFFFCC"/>
                </a:solidFill>
                <a:effectLst>
                  <a:outerShdw blurRad="38100" dist="38100" dir="2700000" algn="tl">
                    <a:srgbClr val="000000">
                      <a:alpha val="43137"/>
                    </a:srgbClr>
                  </a:outerShdw>
                </a:effectLst>
                <a:latin typeface="Calibri" panose="020F0502020204030204" pitchFamily="34" charset="0"/>
              </a:rPr>
              <a:t>Paul &amp; Silas comfort &amp; departure (40)</a:t>
            </a:r>
          </a:p>
        </p:txBody>
      </p:sp>
      <p:pic>
        <p:nvPicPr>
          <p:cNvPr id="2" name="Picture 1">
            <a:extLst>
              <a:ext uri="{FF2B5EF4-FFF2-40B4-BE49-F238E27FC236}">
                <a16:creationId xmlns:a16="http://schemas.microsoft.com/office/drawing/2014/main" id="{4633EEF8-DA27-486B-73D2-62E1D263E658}"/>
              </a:ext>
            </a:extLst>
          </p:cNvPr>
          <p:cNvPicPr>
            <a:picLocks noChangeAspect="1"/>
          </p:cNvPicPr>
          <p:nvPr/>
        </p:nvPicPr>
        <p:blipFill>
          <a:blip r:embed="rId2"/>
          <a:stretch>
            <a:fillRect/>
          </a:stretch>
        </p:blipFill>
        <p:spPr>
          <a:xfrm>
            <a:off x="8397240" y="2286000"/>
            <a:ext cx="3261360" cy="2286000"/>
          </a:xfrm>
          <a:prstGeom prst="rect">
            <a:avLst/>
          </a:prstGeom>
        </p:spPr>
      </p:pic>
      <p:sp>
        <p:nvSpPr>
          <p:cNvPr id="4" name="Rectangle 2">
            <a:extLst>
              <a:ext uri="{FF2B5EF4-FFF2-40B4-BE49-F238E27FC236}">
                <a16:creationId xmlns:a16="http://schemas.microsoft.com/office/drawing/2014/main" id="{E9BD97D8-08B7-0000-E54E-0CEC48DEE1B2}"/>
              </a:ext>
            </a:extLst>
          </p:cNvPr>
          <p:cNvSpPr txBox="1">
            <a:spLocks noChangeArrowheads="1"/>
          </p:cNvSpPr>
          <p:nvPr/>
        </p:nvSpPr>
        <p:spPr bwMode="auto">
          <a:xfrm>
            <a:off x="2738437" y="228601"/>
            <a:ext cx="67151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marL="742950" indent="-742950" algn="ctr" defTabSz="914400"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16:35-40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Departure from Philippi</a:t>
            </a:r>
          </a:p>
        </p:txBody>
      </p:sp>
    </p:spTree>
    <p:extLst>
      <p:ext uri="{BB962C8B-B14F-4D97-AF65-F5344CB8AC3E}">
        <p14:creationId xmlns:p14="http://schemas.microsoft.com/office/powerpoint/2010/main" val="278120703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8FD95B6A-9BC5-6D82-455E-67150468C977}"/>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Place of Writing</a:t>
            </a:r>
          </a:p>
        </p:txBody>
      </p:sp>
      <p:sp>
        <p:nvSpPr>
          <p:cNvPr id="18435" name="Rectangle 3">
            <a:extLst>
              <a:ext uri="{FF2B5EF4-FFF2-40B4-BE49-F238E27FC236}">
                <a16:creationId xmlns:a16="http://schemas.microsoft.com/office/drawing/2014/main" id="{7A37C317-9A96-E65D-2F74-25372423F32E}"/>
              </a:ext>
            </a:extLst>
          </p:cNvPr>
          <p:cNvSpPr>
            <a:spLocks noGrp="1" noChangeArrowheads="1"/>
          </p:cNvSpPr>
          <p:nvPr>
            <p:ph idx="1"/>
          </p:nvPr>
        </p:nvSpPr>
        <p:spPr>
          <a:xfrm>
            <a:off x="609600" y="1825625"/>
            <a:ext cx="10744200" cy="4351338"/>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“We” sections (Acts 16:10-40; 20:5–21:18; 27:1–28:16)</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From Paul</a:t>
            </a:r>
          </a:p>
          <a:p>
            <a:pPr marL="914400" lvl="1" indent="-457200">
              <a:lnSpc>
                <a:spcPct val="100000"/>
              </a:lnSpc>
              <a:spcBef>
                <a:spcPts val="0"/>
              </a:spcBef>
              <a:spcAft>
                <a:spcPts val="2400"/>
              </a:spcAft>
              <a:buClr>
                <a:srgbClr val="FF00FF"/>
              </a:buClr>
            </a:pPr>
            <a:r>
              <a:rPr lang="en-US" altLang="en-US" sz="3200" dirty="0"/>
              <a:t>Cesarean imprisonment (Acts 24:27)</a:t>
            </a:r>
          </a:p>
          <a:p>
            <a:pPr marL="914400" lvl="1" indent="-457200">
              <a:lnSpc>
                <a:spcPct val="100000"/>
              </a:lnSpc>
              <a:spcBef>
                <a:spcPts val="0"/>
              </a:spcBef>
              <a:spcAft>
                <a:spcPts val="2400"/>
              </a:spcAft>
              <a:buClr>
                <a:srgbClr val="FF00FF"/>
              </a:buClr>
            </a:pPr>
            <a:r>
              <a:rPr lang="en-US" altLang="en-US" sz="3200" dirty="0"/>
              <a:t>Voyage to Rome (Acts 27)</a:t>
            </a:r>
          </a:p>
          <a:p>
            <a:pPr marL="914400" lvl="1" indent="-457200">
              <a:lnSpc>
                <a:spcPct val="100000"/>
              </a:lnSpc>
              <a:spcBef>
                <a:spcPts val="0"/>
              </a:spcBef>
              <a:spcAft>
                <a:spcPts val="2400"/>
              </a:spcAft>
              <a:buClr>
                <a:srgbClr val="FF00FF"/>
              </a:buClr>
            </a:pPr>
            <a:r>
              <a:rPr lang="en-US" altLang="en-US" sz="3200" dirty="0"/>
              <a:t>First Roman imprisonment (Acts 28:16)</a:t>
            </a:r>
          </a:p>
          <a:p>
            <a:pPr marL="914400" lvl="1" indent="-457200">
              <a:lnSpc>
                <a:spcPct val="100000"/>
              </a:lnSpc>
              <a:spcBef>
                <a:spcPts val="0"/>
              </a:spcBef>
              <a:spcAft>
                <a:spcPts val="2400"/>
              </a:spcAft>
              <a:buClr>
                <a:srgbClr val="FF00FF"/>
              </a:buClr>
            </a:pPr>
            <a:r>
              <a:rPr lang="en-US" altLang="en-US" sz="3200" dirty="0"/>
              <a:t>Combination </a:t>
            </a:r>
          </a:p>
        </p:txBody>
      </p:sp>
      <p:pic>
        <p:nvPicPr>
          <p:cNvPr id="3" name="Picture 2">
            <a:extLst>
              <a:ext uri="{FF2B5EF4-FFF2-40B4-BE49-F238E27FC236}">
                <a16:creationId xmlns:a16="http://schemas.microsoft.com/office/drawing/2014/main" id="{13E9FA7D-953F-D417-CF10-8C79C39A9A95}"/>
              </a:ext>
            </a:extLst>
          </p:cNvPr>
          <p:cNvPicPr>
            <a:picLocks noChangeAspect="1"/>
          </p:cNvPicPr>
          <p:nvPr/>
        </p:nvPicPr>
        <p:blipFill>
          <a:blip r:embed="rId2"/>
          <a:stretch>
            <a:fillRect/>
          </a:stretch>
        </p:blipFill>
        <p:spPr>
          <a:xfrm>
            <a:off x="10093145" y="76200"/>
            <a:ext cx="1565455" cy="1097280"/>
          </a:xfrm>
          <a:prstGeom prst="rect">
            <a:avLst/>
          </a:prstGeom>
        </p:spPr>
      </p:pic>
      <p:pic>
        <p:nvPicPr>
          <p:cNvPr id="2" name="Picture 1">
            <a:extLst>
              <a:ext uri="{FF2B5EF4-FFF2-40B4-BE49-F238E27FC236}">
                <a16:creationId xmlns:a16="http://schemas.microsoft.com/office/drawing/2014/main" id="{F11ADC18-6713-35EE-4631-AE048754B278}"/>
              </a:ext>
            </a:extLst>
          </p:cNvPr>
          <p:cNvPicPr>
            <a:picLocks noChangeAspect="1"/>
          </p:cNvPicPr>
          <p:nvPr/>
        </p:nvPicPr>
        <p:blipFill>
          <a:blip r:embed="rId3"/>
          <a:stretch>
            <a:fillRect/>
          </a:stretch>
        </p:blipFill>
        <p:spPr>
          <a:xfrm>
            <a:off x="8839200" y="2819400"/>
            <a:ext cx="2743200" cy="2743200"/>
          </a:xfrm>
          <a:prstGeom prst="rect">
            <a:avLst/>
          </a:prstGeom>
        </p:spPr>
      </p:pic>
    </p:spTree>
    <p:extLst>
      <p:ext uri="{BB962C8B-B14F-4D97-AF65-F5344CB8AC3E}">
        <p14:creationId xmlns:p14="http://schemas.microsoft.com/office/powerpoint/2010/main" val="424137127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solidFill>
                  <a:srgbClr val="00FFFF"/>
                </a:solidFill>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200135696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51A5D-1ABC-5F5E-F018-C317728E5A1F}"/>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60CC3C34-280B-E59C-0DAB-0765F1BCA3B2}"/>
              </a:ext>
            </a:extLst>
          </p:cNvPr>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15:36</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‒18:22</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mn-lt"/>
                <a:ea typeface="+mn-ea"/>
                <a:cs typeface="+mn-cs"/>
              </a:rPr>
              <a:t>2nd Missionary Journey</a:t>
            </a:r>
          </a:p>
        </p:txBody>
      </p:sp>
      <p:sp>
        <p:nvSpPr>
          <p:cNvPr id="161795" name="Rectangle 3">
            <a:extLst>
              <a:ext uri="{FF2B5EF4-FFF2-40B4-BE49-F238E27FC236}">
                <a16:creationId xmlns:a16="http://schemas.microsoft.com/office/drawing/2014/main" id="{ED18A8A5-AD18-C2DC-94CC-0061FEE32540}"/>
              </a:ext>
            </a:extLst>
          </p:cNvPr>
          <p:cNvSpPr>
            <a:spLocks noGrp="1" noChangeArrowheads="1"/>
          </p:cNvSpPr>
          <p:nvPr>
            <p:ph type="body" idx="1"/>
          </p:nvPr>
        </p:nvSpPr>
        <p:spPr>
          <a:xfrm>
            <a:off x="609600" y="1295400"/>
            <a:ext cx="8153400" cy="5486400"/>
          </a:xfrm>
        </p:spPr>
        <p:txBody>
          <a:bodyPr/>
          <a:lstStyle/>
          <a:p>
            <a:pPr lvl="1" indent="-685800" eaLnBrk="1" hangingPunct="1">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Schism between Paul &amp; Barnabas (15:36-41)</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Syria &amp; Cilicia ministry (16:1-5)</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Macedonian call (16:6-10)</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b="1" u="sng" dirty="0">
                <a:solidFill>
                  <a:srgbClr val="FFFFCC"/>
                </a:solidFill>
                <a:effectLst>
                  <a:outerShdw blurRad="38100" dist="38100" dir="2700000" algn="tl">
                    <a:srgbClr val="000000">
                      <a:alpha val="43137"/>
                    </a:srgbClr>
                  </a:outerShdw>
                </a:effectLst>
              </a:rPr>
              <a:t>Philippian ministry (16:11-40)</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Thessalonica ministry (17:1-9)</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Berean ministry (17:10-15)</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Athens’ ministry (17:16-34)</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Corinthian ministry (18:1-18)</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Ephesus’ ministry (18:19-21)</a:t>
            </a:r>
          </a:p>
          <a:p>
            <a:pPr lvl="1" indent="-685800">
              <a:lnSpc>
                <a:spcPct val="100000"/>
              </a:lnSpc>
              <a:spcBef>
                <a:spcPts val="0"/>
              </a:spcBef>
              <a:spcAft>
                <a:spcPts val="900"/>
              </a:spcAft>
              <a:buClr>
                <a:srgbClr val="00FFFF"/>
              </a:buClr>
              <a:buSzPct val="100000"/>
              <a:buFont typeface="Wingdings" pitchFamily="2" charset="2"/>
              <a:buAutoNum type="romanUcPeriod"/>
              <a:defRPr/>
            </a:pPr>
            <a:r>
              <a:rPr lang="en-US" sz="2800" dirty="0">
                <a:effectLst>
                  <a:outerShdw blurRad="38100" dist="38100" dir="2700000" algn="tl">
                    <a:srgbClr val="000000">
                      <a:alpha val="43137"/>
                    </a:srgbClr>
                  </a:outerShdw>
                </a:effectLst>
              </a:rPr>
              <a:t>Return to Antioch (18:22)</a:t>
            </a:r>
          </a:p>
        </p:txBody>
      </p:sp>
      <p:pic>
        <p:nvPicPr>
          <p:cNvPr id="3" name="Picture 2">
            <a:extLst>
              <a:ext uri="{FF2B5EF4-FFF2-40B4-BE49-F238E27FC236}">
                <a16:creationId xmlns:a16="http://schemas.microsoft.com/office/drawing/2014/main" id="{307141A9-22BB-83F8-57C0-7BD61C2089D9}"/>
              </a:ext>
            </a:extLst>
          </p:cNvPr>
          <p:cNvPicPr>
            <a:picLocks noChangeAspect="1"/>
          </p:cNvPicPr>
          <p:nvPr/>
        </p:nvPicPr>
        <p:blipFill>
          <a:blip r:embed="rId3"/>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301453963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522CF9-0E3F-26AF-934A-16D83EF337C7}"/>
            </a:ext>
          </a:extLst>
        </p:cNvPr>
        <p:cNvGrpSpPr/>
        <p:nvPr/>
      </p:nvGrpSpPr>
      <p:grpSpPr>
        <a:xfrm>
          <a:off x="0" y="0"/>
          <a:ext cx="0" cy="0"/>
          <a:chOff x="0" y="0"/>
          <a:chExt cx="0" cy="0"/>
        </a:xfrm>
      </p:grpSpPr>
      <p:sp>
        <p:nvSpPr>
          <p:cNvPr id="161795" name="Rectangle 3">
            <a:extLst>
              <a:ext uri="{FF2B5EF4-FFF2-40B4-BE49-F238E27FC236}">
                <a16:creationId xmlns:a16="http://schemas.microsoft.com/office/drawing/2014/main" id="{8A48C722-C6F2-F385-4513-86C754F5DC63}"/>
              </a:ext>
            </a:extLst>
          </p:cNvPr>
          <p:cNvSpPr>
            <a:spLocks noGrp="1" noChangeArrowheads="1"/>
          </p:cNvSpPr>
          <p:nvPr>
            <p:ph type="body" idx="1"/>
          </p:nvPr>
        </p:nvSpPr>
        <p:spPr>
          <a:xfrm>
            <a:off x="1066801" y="2057400"/>
            <a:ext cx="7010400" cy="2590800"/>
          </a:xfrm>
          <a:ln w="3175"/>
        </p:spPr>
        <p:txBody>
          <a:bodyPr/>
          <a:lstStyle/>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Lydia’s conversion (11-15)</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Demonized slave girl (16-18)</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Paul &amp; Silas’ imprisonment (19-34)</a:t>
            </a:r>
          </a:p>
          <a:p>
            <a:pPr marL="457200" lvl="1" indent="-457200" eaLnBrk="1" hangingPunct="1">
              <a:lnSpc>
                <a:spcPct val="100000"/>
              </a:lnSpc>
              <a:spcBef>
                <a:spcPts val="0"/>
              </a:spcBef>
              <a:spcAft>
                <a:spcPts val="1800"/>
              </a:spcAft>
              <a:buClr>
                <a:srgbClr val="CC66FF"/>
              </a:buClr>
              <a:buSzPct val="100000"/>
              <a:buFont typeface="+mj-lt"/>
              <a:buAutoNum type="alphaUcPeriod"/>
              <a:defRPr/>
            </a:pPr>
            <a:r>
              <a:rPr lang="en-US" sz="2800" dirty="0">
                <a:effectLst>
                  <a:outerShdw blurRad="38100" dist="38100" dir="2700000" algn="tl">
                    <a:srgbClr val="000000">
                      <a:alpha val="43137"/>
                    </a:srgbClr>
                  </a:outerShdw>
                </a:effectLst>
                <a:latin typeface="Calibri" panose="020F0502020204030204" pitchFamily="34" charset="0"/>
              </a:rPr>
              <a:t>Departure from Philippi (35-40)</a:t>
            </a:r>
          </a:p>
        </p:txBody>
      </p:sp>
      <p:sp>
        <p:nvSpPr>
          <p:cNvPr id="3" name="Rectangle 2">
            <a:extLst>
              <a:ext uri="{FF2B5EF4-FFF2-40B4-BE49-F238E27FC236}">
                <a16:creationId xmlns:a16="http://schemas.microsoft.com/office/drawing/2014/main" id="{BF12D129-C549-F8B8-8B8B-B6CE485D6AF3}"/>
              </a:ext>
            </a:extLst>
          </p:cNvPr>
          <p:cNvSpPr txBox="1">
            <a:spLocks noChangeArrowheads="1"/>
          </p:cNvSpPr>
          <p:nvPr/>
        </p:nvSpPr>
        <p:spPr bwMode="auto">
          <a:xfrm>
            <a:off x="2622804" y="2286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IV. </a:t>
            </a:r>
            <a:r>
              <a:rPr lang="en-US" sz="3600" dirty="0" err="1">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Philippian</a:t>
            </a: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Ministry</a:t>
            </a:r>
            <a:br>
              <a:rPr lang="en-US" sz="3600" dirty="0">
                <a:effectLst>
                  <a:outerShdw blurRad="38100" dist="38100" dir="2700000" algn="tl">
                    <a:srgbClr val="000000">
                      <a:alpha val="43137"/>
                    </a:srgbClr>
                  </a:outerShdw>
                </a:effectLst>
                <a:cs typeface="Calibri" panose="020F0502020204030204" pitchFamily="34" charset="0"/>
              </a:rPr>
            </a:b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Acts 16:11-40</a:t>
            </a:r>
            <a:endParaRPr lang="en-US" sz="3200"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30D8179F-570B-AEA5-CB5D-C9AFD0DE7C20}"/>
              </a:ext>
            </a:extLst>
          </p:cNvPr>
          <p:cNvPicPr>
            <a:picLocks noChangeAspect="1"/>
          </p:cNvPicPr>
          <p:nvPr/>
        </p:nvPicPr>
        <p:blipFill>
          <a:blip r:embed="rId2"/>
          <a:stretch>
            <a:fillRect/>
          </a:stretch>
        </p:blipFill>
        <p:spPr>
          <a:xfrm>
            <a:off x="8397240" y="2286000"/>
            <a:ext cx="3261360" cy="2286000"/>
          </a:xfrm>
          <a:prstGeom prst="rect">
            <a:avLst/>
          </a:prstGeom>
        </p:spPr>
      </p:pic>
    </p:spTree>
    <p:extLst>
      <p:ext uri="{BB962C8B-B14F-4D97-AF65-F5344CB8AC3E}">
        <p14:creationId xmlns:p14="http://schemas.microsoft.com/office/powerpoint/2010/main" val="15823897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6AB6A1-C454-AA3A-8954-3A9E849BC674}"/>
              </a:ext>
            </a:extLst>
          </p:cNvPr>
          <p:cNvPicPr>
            <a:picLocks noChangeAspect="1"/>
          </p:cNvPicPr>
          <p:nvPr/>
        </p:nvPicPr>
        <p:blipFill>
          <a:blip r:embed="rId2"/>
          <a:stretch>
            <a:fillRect/>
          </a:stretch>
        </p:blipFill>
        <p:spPr>
          <a:xfrm>
            <a:off x="2714324" y="137160"/>
            <a:ext cx="6763353"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84424087"/>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PREVIOUS_ACTIVE_SLIDE" val="28485"/>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12200</TotalTime>
  <Words>3287</Words>
  <Application>Microsoft Office PowerPoint</Application>
  <PresentationFormat>Widescreen</PresentationFormat>
  <Paragraphs>385</Paragraphs>
  <Slides>85</Slides>
  <Notes>12</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85</vt:i4>
      </vt:variant>
    </vt:vector>
  </HeadingPairs>
  <TitlesOfParts>
    <vt:vector size="92" baseType="lpstr">
      <vt:lpstr>Arial</vt:lpstr>
      <vt:lpstr>Calibri</vt:lpstr>
      <vt:lpstr>Calibri Light</vt:lpstr>
      <vt:lpstr>Times New Roman</vt:lpstr>
      <vt:lpstr>Wingdings</vt:lpstr>
      <vt:lpstr>Office Theme</vt:lpstr>
      <vt:lpstr>1_Office Theme</vt:lpstr>
      <vt:lpstr>PowerPoint Presentation</vt:lpstr>
      <vt:lpstr>PowerPoint Presentation</vt:lpstr>
      <vt:lpstr>Structure (Acts 1:8)</vt:lpstr>
      <vt:lpstr>Second Missionary Journey</vt:lpstr>
      <vt:lpstr>Acts 15:36‒18:22 2nd Missionary Journey</vt:lpstr>
      <vt:lpstr>PowerPoint Presentation</vt:lpstr>
      <vt:lpstr>PowerPoint Presentation</vt:lpstr>
      <vt:lpstr>PowerPoint Presentation</vt:lpstr>
      <vt:lpstr>PowerPoint Presentation</vt:lpstr>
      <vt:lpstr>PowerPoint Presentation</vt:lpstr>
      <vt:lpstr>PowerPoint Presentation</vt:lpstr>
      <vt:lpstr>E.W. Bullinger (1837‒1913)</vt:lpstr>
      <vt:lpstr>PowerPoint Presentation</vt:lpstr>
      <vt:lpstr>PowerPoint Presentation</vt:lpstr>
      <vt:lpstr>Satanic/Demonic Miracles</vt:lpstr>
      <vt:lpstr>PowerPoint Presentation</vt:lpstr>
      <vt:lpstr>PowerPoint Presentation</vt:lpstr>
      <vt:lpstr>PowerPoint Presentation</vt:lpstr>
      <vt:lpstr>PowerPoint Presentation</vt:lpstr>
      <vt:lpstr>PowerPoint Presentation</vt:lpstr>
      <vt:lpstr>PowerPoint Presentation</vt:lpstr>
      <vt:lpstr>Acts 16:19-24 Imprisonment </vt:lpstr>
      <vt:lpstr>Acts 16:19-24 Imprisonment </vt:lpstr>
      <vt:lpstr>Acts 16:19-24 Imprisonment </vt:lpstr>
      <vt:lpstr>PowerPoint Presentation</vt:lpstr>
      <vt:lpstr>Romans Outline</vt:lpstr>
      <vt:lpstr>V. Sovereignty (Rom 9–11)</vt:lpstr>
      <vt:lpstr>PowerPoint Presentation</vt:lpstr>
      <vt:lpstr>PowerPoint Presentation</vt:lpstr>
      <vt:lpstr>Acts 16:19-24 Imprisonment </vt:lpstr>
      <vt:lpstr>Acts 16:19-24 Imprisonment </vt:lpstr>
      <vt:lpstr>PowerPoint Presentation</vt:lpstr>
      <vt:lpstr>PowerPoint Presentation</vt:lpstr>
      <vt:lpstr>PowerPoint Presentation</vt:lpstr>
      <vt:lpstr>PowerPoint Presentation</vt:lpstr>
      <vt:lpstr>Acts 16:25-34 Jailer’s Conversion</vt:lpstr>
      <vt:lpstr>Acts 16:25-34 Jailer’s Conversion</vt:lpstr>
      <vt:lpstr>PowerPoint Presentation</vt:lpstr>
      <vt:lpstr>Acts 16:25-34 Jailer’s Conversion</vt:lpstr>
      <vt:lpstr>Acts 16:26 Earthquake</vt:lpstr>
      <vt:lpstr>Acts 16:26 Earthquake</vt:lpstr>
      <vt:lpstr>PowerPoint Presentation</vt:lpstr>
      <vt:lpstr>Acts 16:26 Earthquake</vt:lpstr>
      <vt:lpstr>Acts 16:26 Earthquake</vt:lpstr>
      <vt:lpstr>PowerPoint Presentation</vt:lpstr>
      <vt:lpstr>Acts 16:25-34 Jailer’s Conversion</vt:lpstr>
      <vt:lpstr>Naturalistic Theories </vt:lpstr>
      <vt:lpstr>Theft Theories </vt:lpstr>
      <vt:lpstr>Acts 16:25-34 Jailer’s Conversion</vt:lpstr>
      <vt:lpstr>Acts 16:25-34 Jailer’s Conversion</vt:lpstr>
      <vt:lpstr>Acts 16:29-30 Jailer’s Reaction</vt:lpstr>
      <vt:lpstr>Acts 16:29-30 Jailer’s Reaction</vt:lpstr>
      <vt:lpstr>Acts 16:29-30 Jailer’s Reaction</vt:lpstr>
      <vt:lpstr>Acts 16:25-34 Jailer’s Conversion</vt:lpstr>
      <vt:lpstr>Lewis Sperry Chafer, vol. 7, Systematic Theology  (Grand Rapids, MI: Kregel Publications, 1993), 265-66.</vt:lpstr>
      <vt:lpstr>PowerPoint Presentation</vt:lpstr>
      <vt:lpstr>PowerPoint Presentation</vt:lpstr>
      <vt:lpstr>Acts 16:25-34 Jailer’s Conversion</vt:lpstr>
      <vt:lpstr>Acts 16:25-34 Jailer’s Conversion</vt:lpstr>
      <vt:lpstr>Acts 16:33-34 Results of Salvation</vt:lpstr>
      <vt:lpstr>Acts 16:33-34 Results of Salvation</vt:lpstr>
      <vt:lpstr>Acts 16:33-34 Results of Salvation</vt:lpstr>
      <vt:lpstr>Acts 16:33-34 Results of Salvation</vt:lpstr>
      <vt:lpstr>Acts 16:33-34 Results of Salvation</vt:lpstr>
      <vt:lpstr>PowerPoint Presentation</vt:lpstr>
      <vt:lpstr>PowerPoint Presentation</vt:lpstr>
      <vt:lpstr>PowerPoint Presentation</vt:lpstr>
      <vt:lpstr>Acts 16:35-36 Rulers’ Decision</vt:lpstr>
      <vt:lpstr>Acts 16:35-36 Rulers’ Decision</vt:lpstr>
      <vt:lpstr>Acts 16:35-36 Rulers’ Decision</vt:lpstr>
      <vt:lpstr>PowerPoint Presentation</vt:lpstr>
      <vt:lpstr>PowerPoint Presentation</vt:lpstr>
      <vt:lpstr>PowerPoint Presentation</vt:lpstr>
      <vt:lpstr>PowerPoint Presentation</vt:lpstr>
      <vt:lpstr>PowerPoint Presentation</vt:lpstr>
      <vt:lpstr>PowerPoint Presentation</vt:lpstr>
      <vt:lpstr>Acts 16:38-39 Leaders’ Response</vt:lpstr>
      <vt:lpstr>Acts 16:38-39 Leaders’ Response</vt:lpstr>
      <vt:lpstr>PowerPoint Presentation</vt:lpstr>
      <vt:lpstr>Acts 16:38-39 Leaders’ Response</vt:lpstr>
      <vt:lpstr>PowerPoint Presentation</vt:lpstr>
      <vt:lpstr>Place of Writing</vt:lpstr>
      <vt:lpstr>Conclusion</vt:lpstr>
      <vt:lpstr>Acts 15:36‒18:22 2nd Missionary Journey</vt:lpstr>
      <vt:lpstr>PowerPoint Presentation</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096 Acts 16v16-40</dc:title>
  <dc:subject>ACTS</dc:subject>
  <dc:creator>A. Woods</dc:creator>
  <cp:lastModifiedBy>Jim McGowan</cp:lastModifiedBy>
  <cp:revision>1561</cp:revision>
  <cp:lastPrinted>2025-05-13T14:12:47Z</cp:lastPrinted>
  <dcterms:created xsi:type="dcterms:W3CDTF">2009-01-10T23:45:31Z</dcterms:created>
  <dcterms:modified xsi:type="dcterms:W3CDTF">2026-02-25T10:20:53Z</dcterms:modified>
</cp:coreProperties>
</file>