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106"/>
  </p:notesMasterIdLst>
  <p:handoutMasterIdLst>
    <p:handoutMasterId r:id="rId107"/>
  </p:handoutMasterIdLst>
  <p:sldIdLst>
    <p:sldId id="28266" r:id="rId3"/>
    <p:sldId id="28183" r:id="rId4"/>
    <p:sldId id="28184" r:id="rId5"/>
    <p:sldId id="322" r:id="rId6"/>
    <p:sldId id="28319" r:id="rId7"/>
    <p:sldId id="28320" r:id="rId8"/>
    <p:sldId id="28390" r:id="rId9"/>
    <p:sldId id="28325" r:id="rId10"/>
    <p:sldId id="28391" r:id="rId11"/>
    <p:sldId id="28448" r:id="rId12"/>
    <p:sldId id="28449" r:id="rId13"/>
    <p:sldId id="28392" r:id="rId14"/>
    <p:sldId id="28450" r:id="rId15"/>
    <p:sldId id="28451" r:id="rId16"/>
    <p:sldId id="28452" r:id="rId17"/>
    <p:sldId id="28454" r:id="rId18"/>
    <p:sldId id="28393" r:id="rId19"/>
    <p:sldId id="28453" r:id="rId20"/>
    <p:sldId id="28456" r:id="rId21"/>
    <p:sldId id="28457" r:id="rId22"/>
    <p:sldId id="28394" r:id="rId23"/>
    <p:sldId id="8723" r:id="rId24"/>
    <p:sldId id="4163" r:id="rId25"/>
    <p:sldId id="5695" r:id="rId26"/>
    <p:sldId id="6432" r:id="rId27"/>
    <p:sldId id="28395" r:id="rId28"/>
    <p:sldId id="27930" r:id="rId29"/>
    <p:sldId id="28396" r:id="rId30"/>
    <p:sldId id="28397" r:id="rId31"/>
    <p:sldId id="28398" r:id="rId32"/>
    <p:sldId id="27971" r:id="rId33"/>
    <p:sldId id="28404" r:id="rId34"/>
    <p:sldId id="8354" r:id="rId35"/>
    <p:sldId id="6497" r:id="rId36"/>
    <p:sldId id="1184" r:id="rId37"/>
    <p:sldId id="6408" r:id="rId38"/>
    <p:sldId id="28458" r:id="rId39"/>
    <p:sldId id="7378" r:id="rId40"/>
    <p:sldId id="28405" r:id="rId41"/>
    <p:sldId id="28406" r:id="rId42"/>
    <p:sldId id="28479" r:id="rId43"/>
    <p:sldId id="28399" r:id="rId44"/>
    <p:sldId id="28336" r:id="rId45"/>
    <p:sldId id="28407" r:id="rId46"/>
    <p:sldId id="28339" r:id="rId47"/>
    <p:sldId id="28400" r:id="rId48"/>
    <p:sldId id="28401" r:id="rId49"/>
    <p:sldId id="28402" r:id="rId50"/>
    <p:sldId id="28403" r:id="rId51"/>
    <p:sldId id="28455" r:id="rId52"/>
    <p:sldId id="28480" r:id="rId53"/>
    <p:sldId id="28481" r:id="rId54"/>
    <p:sldId id="28408" r:id="rId55"/>
    <p:sldId id="27887" r:id="rId56"/>
    <p:sldId id="28409" r:id="rId57"/>
    <p:sldId id="1070" r:id="rId58"/>
    <p:sldId id="28410" r:id="rId59"/>
    <p:sldId id="28357" r:id="rId60"/>
    <p:sldId id="28411" r:id="rId61"/>
    <p:sldId id="5512" r:id="rId62"/>
    <p:sldId id="28412" r:id="rId63"/>
    <p:sldId id="28482" r:id="rId64"/>
    <p:sldId id="28483" r:id="rId65"/>
    <p:sldId id="28484" r:id="rId66"/>
    <p:sldId id="1102" r:id="rId67"/>
    <p:sldId id="1603" r:id="rId68"/>
    <p:sldId id="28414" r:id="rId69"/>
    <p:sldId id="28415" r:id="rId70"/>
    <p:sldId id="28361" r:id="rId71"/>
    <p:sldId id="28362" r:id="rId72"/>
    <p:sldId id="28363" r:id="rId73"/>
    <p:sldId id="28417" r:id="rId74"/>
    <p:sldId id="5702" r:id="rId75"/>
    <p:sldId id="28478" r:id="rId76"/>
    <p:sldId id="28485" r:id="rId77"/>
    <p:sldId id="28418" r:id="rId78"/>
    <p:sldId id="28420" r:id="rId79"/>
    <p:sldId id="28352" r:id="rId80"/>
    <p:sldId id="28421" r:id="rId81"/>
    <p:sldId id="28422" r:id="rId82"/>
    <p:sldId id="28423" r:id="rId83"/>
    <p:sldId id="28424" r:id="rId84"/>
    <p:sldId id="28425" r:id="rId85"/>
    <p:sldId id="28364" r:id="rId86"/>
    <p:sldId id="28426" r:id="rId87"/>
    <p:sldId id="28369" r:id="rId88"/>
    <p:sldId id="28427" r:id="rId89"/>
    <p:sldId id="28428" r:id="rId90"/>
    <p:sldId id="28429" r:id="rId91"/>
    <p:sldId id="28486" r:id="rId92"/>
    <p:sldId id="10584" r:id="rId93"/>
    <p:sldId id="10589" r:id="rId94"/>
    <p:sldId id="276" r:id="rId95"/>
    <p:sldId id="28430" r:id="rId96"/>
    <p:sldId id="28372" r:id="rId97"/>
    <p:sldId id="28431" r:id="rId98"/>
    <p:sldId id="28487" r:id="rId99"/>
    <p:sldId id="28432" r:id="rId100"/>
    <p:sldId id="28433" r:id="rId101"/>
    <p:sldId id="28488" r:id="rId102"/>
    <p:sldId id="12493" r:id="rId103"/>
    <p:sldId id="28375" r:id="rId104"/>
    <p:sldId id="28489" r:id="rId105"/>
  </p:sldIdLst>
  <p:sldSz cx="12192000" cy="6858000"/>
  <p:notesSz cx="7315200" cy="9601200"/>
  <p:custDataLst>
    <p:tags r:id="rId10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3B5CE-F28A-4DA8-8616-8CF14E089EF0}" v="134" dt="2026-02-17T14:54:53.067"/>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p:scale>
          <a:sx n="110" d="100"/>
          <a:sy n="110" d="100"/>
        </p:scale>
        <p:origin x="614" y="2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771" y="4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handoutMaster" Target="handoutMasters/handout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microsoft.com/office/2016/11/relationships/changesInfo" Target="changesInfos/changesInfo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ags" Target="tags/tag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14"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2-17T14:55:47.241" v="750" actId="6549"/>
      <pc:docMkLst>
        <pc:docMk/>
      </pc:docMkLst>
      <pc:sldChg chg="add del">
        <pc:chgData name="Jim McGowan" userId="7cd36c50-75f2-4725-a6b3-0fe31ea99fa6" providerId="ADAL" clId="{449CE0BA-7942-4027-A788-A2C5851605C8}" dt="2026-02-17T14:02:54.967" v="493" actId="47"/>
        <pc:sldMkLst>
          <pc:docMk/>
          <pc:sldMk cId="0" sldId="261"/>
        </pc:sldMkLst>
      </pc:sldChg>
      <pc:sldChg chg="del">
        <pc:chgData name="Jim McGowan" userId="7cd36c50-75f2-4725-a6b3-0fe31ea99fa6" providerId="ADAL" clId="{449CE0BA-7942-4027-A788-A2C5851605C8}" dt="2026-02-17T14:53:08.455" v="742" actId="47"/>
        <pc:sldMkLst>
          <pc:docMk/>
          <pc:sldMk cId="0" sldId="263"/>
        </pc:sldMkLst>
      </pc:sldChg>
      <pc:sldChg chg="add del">
        <pc:chgData name="Jim McGowan" userId="7cd36c50-75f2-4725-a6b3-0fe31ea99fa6" providerId="ADAL" clId="{449CE0BA-7942-4027-A788-A2C5851605C8}" dt="2026-02-17T14:02:54.967" v="493" actId="47"/>
        <pc:sldMkLst>
          <pc:docMk/>
          <pc:sldMk cId="0" sldId="264"/>
        </pc:sldMkLst>
      </pc:sldChg>
      <pc:sldChg chg="del">
        <pc:chgData name="Jim McGowan" userId="7cd36c50-75f2-4725-a6b3-0fe31ea99fa6" providerId="ADAL" clId="{449CE0BA-7942-4027-A788-A2C5851605C8}" dt="2026-02-17T14:52:46.316" v="739" actId="47"/>
        <pc:sldMkLst>
          <pc:docMk/>
          <pc:sldMk cId="2940300072" sldId="265"/>
        </pc:sldMkLst>
      </pc:sldChg>
      <pc:sldChg chg="add">
        <pc:chgData name="Jim McGowan" userId="7cd36c50-75f2-4725-a6b3-0fe31ea99fa6" providerId="ADAL" clId="{449CE0BA-7942-4027-A788-A2C5851605C8}" dt="2026-02-17T14:43:54.596" v="708"/>
        <pc:sldMkLst>
          <pc:docMk/>
          <pc:sldMk cId="0" sldId="276"/>
        </pc:sldMkLst>
      </pc:sldChg>
      <pc:sldChg chg="add del">
        <pc:chgData name="Jim McGowan" userId="7cd36c50-75f2-4725-a6b3-0fe31ea99fa6" providerId="ADAL" clId="{449CE0BA-7942-4027-A788-A2C5851605C8}" dt="2026-02-17T14:02:54.967" v="493" actId="47"/>
        <pc:sldMkLst>
          <pc:docMk/>
          <pc:sldMk cId="0" sldId="325"/>
        </pc:sldMkLst>
      </pc:sldChg>
      <pc:sldChg chg="modSp add del mod">
        <pc:chgData name="Jim McGowan" userId="7cd36c50-75f2-4725-a6b3-0fe31ea99fa6" providerId="ADAL" clId="{449CE0BA-7942-4027-A788-A2C5851605C8}" dt="2026-02-17T14:02:54.967" v="493" actId="47"/>
        <pc:sldMkLst>
          <pc:docMk/>
          <pc:sldMk cId="0" sldId="1049"/>
        </pc:sldMkLst>
      </pc:sldChg>
      <pc:sldChg chg="add">
        <pc:chgData name="Jim McGowan" userId="7cd36c50-75f2-4725-a6b3-0fe31ea99fa6" providerId="ADAL" clId="{449CE0BA-7942-4027-A788-A2C5851605C8}" dt="2026-02-17T14:29:29.295" v="655"/>
        <pc:sldMkLst>
          <pc:docMk/>
          <pc:sldMk cId="2686279453" sldId="1070"/>
        </pc:sldMkLst>
      </pc:sldChg>
      <pc:sldChg chg="modSp add mod">
        <pc:chgData name="Jim McGowan" userId="7cd36c50-75f2-4725-a6b3-0fe31ea99fa6" providerId="ADAL" clId="{449CE0BA-7942-4027-A788-A2C5851605C8}" dt="2026-02-17T14:34:48.741" v="685" actId="2711"/>
        <pc:sldMkLst>
          <pc:docMk/>
          <pc:sldMk cId="0" sldId="1102"/>
        </pc:sldMkLst>
        <pc:spChg chg="mod">
          <ac:chgData name="Jim McGowan" userId="7cd36c50-75f2-4725-a6b3-0fe31ea99fa6" providerId="ADAL" clId="{449CE0BA-7942-4027-A788-A2C5851605C8}" dt="2026-02-17T14:34:30.593" v="684" actId="12789"/>
          <ac:spMkLst>
            <pc:docMk/>
            <pc:sldMk cId="0" sldId="1102"/>
            <ac:spMk id="12291" creationId="{00000000-0000-0000-0000-000000000000}"/>
          </ac:spMkLst>
        </pc:spChg>
        <pc:spChg chg="mod">
          <ac:chgData name="Jim McGowan" userId="7cd36c50-75f2-4725-a6b3-0fe31ea99fa6" providerId="ADAL" clId="{449CE0BA-7942-4027-A788-A2C5851605C8}" dt="2026-02-17T14:34:48.741" v="685" actId="2711"/>
          <ac:spMkLst>
            <pc:docMk/>
            <pc:sldMk cId="0" sldId="1102"/>
            <ac:spMk id="18434" creationId="{00000000-0000-0000-0000-000000000000}"/>
          </ac:spMkLst>
        </pc:spChg>
      </pc:sldChg>
      <pc:sldChg chg="add">
        <pc:chgData name="Jim McGowan" userId="7cd36c50-75f2-4725-a6b3-0fe31ea99fa6" providerId="ADAL" clId="{449CE0BA-7942-4027-A788-A2C5851605C8}" dt="2026-02-17T14:13:41.229" v="593"/>
        <pc:sldMkLst>
          <pc:docMk/>
          <pc:sldMk cId="630559356" sldId="1184"/>
        </pc:sldMkLst>
      </pc:sldChg>
      <pc:sldChg chg="del">
        <pc:chgData name="Jim McGowan" userId="7cd36c50-75f2-4725-a6b3-0fe31ea99fa6" providerId="ADAL" clId="{449CE0BA-7942-4027-A788-A2C5851605C8}" dt="2026-02-17T14:02:54.967" v="493" actId="47"/>
        <pc:sldMkLst>
          <pc:docMk/>
          <pc:sldMk cId="2543268712" sldId="1232"/>
        </pc:sldMkLst>
      </pc:sldChg>
      <pc:sldChg chg="modSp add mod">
        <pc:chgData name="Jim McGowan" userId="7cd36c50-75f2-4725-a6b3-0fe31ea99fa6" providerId="ADAL" clId="{449CE0BA-7942-4027-A788-A2C5851605C8}" dt="2026-02-17T14:36:58.569" v="700" actId="6549"/>
        <pc:sldMkLst>
          <pc:docMk/>
          <pc:sldMk cId="0" sldId="1603"/>
        </pc:sldMkLst>
        <pc:spChg chg="mod">
          <ac:chgData name="Jim McGowan" userId="7cd36c50-75f2-4725-a6b3-0fe31ea99fa6" providerId="ADAL" clId="{449CE0BA-7942-4027-A788-A2C5851605C8}" dt="2026-02-17T14:36:58.569" v="700" actId="6549"/>
          <ac:spMkLst>
            <pc:docMk/>
            <pc:sldMk cId="0" sldId="1603"/>
            <ac:spMk id="18434" creationId="{00000000-0000-0000-0000-000000000000}"/>
          </ac:spMkLst>
        </pc:spChg>
        <pc:graphicFrameChg chg="mod modGraphic">
          <ac:chgData name="Jim McGowan" userId="7cd36c50-75f2-4725-a6b3-0fe31ea99fa6" providerId="ADAL" clId="{449CE0BA-7942-4027-A788-A2C5851605C8}" dt="2026-02-17T14:36:06.276" v="689" actId="12788"/>
          <ac:graphicFrameMkLst>
            <pc:docMk/>
            <pc:sldMk cId="0" sldId="1603"/>
            <ac:graphicFrameMk id="8" creationId="{65F8DD32-AB34-45A1-A542-D8B96D480BC8}"/>
          </ac:graphicFrameMkLst>
        </pc:graphicFrameChg>
        <pc:picChg chg="mod">
          <ac:chgData name="Jim McGowan" userId="7cd36c50-75f2-4725-a6b3-0fe31ea99fa6" providerId="ADAL" clId="{449CE0BA-7942-4027-A788-A2C5851605C8}" dt="2026-02-17T14:36:34" v="696" actId="1038"/>
          <ac:picMkLst>
            <pc:docMk/>
            <pc:sldMk cId="0" sldId="1603"/>
            <ac:picMk id="3" creationId="{00000000-0000-0000-0000-000000000000}"/>
          </ac:picMkLst>
        </pc:picChg>
        <pc:picChg chg="mod">
          <ac:chgData name="Jim McGowan" userId="7cd36c50-75f2-4725-a6b3-0fe31ea99fa6" providerId="ADAL" clId="{449CE0BA-7942-4027-A788-A2C5851605C8}" dt="2026-02-17T14:36:34" v="696" actId="1038"/>
          <ac:picMkLst>
            <pc:docMk/>
            <pc:sldMk cId="0" sldId="1603"/>
            <ac:picMk id="5" creationId="{00000000-0000-0000-0000-000000000000}"/>
          </ac:picMkLst>
        </pc:picChg>
        <pc:picChg chg="mod">
          <ac:chgData name="Jim McGowan" userId="7cd36c50-75f2-4725-a6b3-0fe31ea99fa6" providerId="ADAL" clId="{449CE0BA-7942-4027-A788-A2C5851605C8}" dt="2026-02-17T14:36:34" v="696" actId="1038"/>
          <ac:picMkLst>
            <pc:docMk/>
            <pc:sldMk cId="0" sldId="1603"/>
            <ac:picMk id="6" creationId="{00000000-0000-0000-0000-000000000000}"/>
          </ac:picMkLst>
        </pc:picChg>
      </pc:sldChg>
      <pc:sldChg chg="modSp add del mod">
        <pc:chgData name="Jim McGowan" userId="7cd36c50-75f2-4725-a6b3-0fe31ea99fa6" providerId="ADAL" clId="{449CE0BA-7942-4027-A788-A2C5851605C8}" dt="2026-02-17T14:02:54.967" v="493" actId="47"/>
        <pc:sldMkLst>
          <pc:docMk/>
          <pc:sldMk cId="333570248" sldId="3015"/>
        </pc:sldMkLst>
      </pc:sldChg>
      <pc:sldChg chg="add">
        <pc:chgData name="Jim McGowan" userId="7cd36c50-75f2-4725-a6b3-0fe31ea99fa6" providerId="ADAL" clId="{449CE0BA-7942-4027-A788-A2C5851605C8}" dt="2026-02-11T18:13:23.531" v="485"/>
        <pc:sldMkLst>
          <pc:docMk/>
          <pc:sldMk cId="1333538941" sldId="4163"/>
        </pc:sldMkLst>
      </pc:sldChg>
      <pc:sldChg chg="modSp add mod">
        <pc:chgData name="Jim McGowan" userId="7cd36c50-75f2-4725-a6b3-0fe31ea99fa6" providerId="ADAL" clId="{449CE0BA-7942-4027-A788-A2C5851605C8}" dt="2026-02-17T14:30:11.360" v="658" actId="948"/>
        <pc:sldMkLst>
          <pc:docMk/>
          <pc:sldMk cId="695262848" sldId="5512"/>
        </pc:sldMkLst>
        <pc:spChg chg="mod">
          <ac:chgData name="Jim McGowan" userId="7cd36c50-75f2-4725-a6b3-0fe31ea99fa6" providerId="ADAL" clId="{449CE0BA-7942-4027-A788-A2C5851605C8}" dt="2026-02-17T14:30:11.360" v="658" actId="948"/>
          <ac:spMkLst>
            <pc:docMk/>
            <pc:sldMk cId="695262848" sldId="5512"/>
            <ac:spMk id="38914" creationId="{00000000-0000-0000-0000-000000000000}"/>
          </ac:spMkLst>
        </pc:spChg>
      </pc:sldChg>
      <pc:sldChg chg="add del">
        <pc:chgData name="Jim McGowan" userId="7cd36c50-75f2-4725-a6b3-0fe31ea99fa6" providerId="ADAL" clId="{449CE0BA-7942-4027-A788-A2C5851605C8}" dt="2026-02-17T14:02:54.967" v="493" actId="47"/>
        <pc:sldMkLst>
          <pc:docMk/>
          <pc:sldMk cId="1562293906" sldId="5629"/>
        </pc:sldMkLst>
      </pc:sldChg>
      <pc:sldChg chg="modSp add del mod">
        <pc:chgData name="Jim McGowan" userId="7cd36c50-75f2-4725-a6b3-0fe31ea99fa6" providerId="ADAL" clId="{449CE0BA-7942-4027-A788-A2C5851605C8}" dt="2026-02-17T14:02:54.967" v="493" actId="47"/>
        <pc:sldMkLst>
          <pc:docMk/>
          <pc:sldMk cId="1678028670" sldId="5638"/>
        </pc:sldMkLst>
      </pc:sldChg>
      <pc:sldChg chg="modSp add mod">
        <pc:chgData name="Jim McGowan" userId="7cd36c50-75f2-4725-a6b3-0fe31ea99fa6" providerId="ADAL" clId="{449CE0BA-7942-4027-A788-A2C5851605C8}" dt="2026-02-11T18:13:46.745" v="487"/>
        <pc:sldMkLst>
          <pc:docMk/>
          <pc:sldMk cId="2939228335" sldId="5695"/>
        </pc:sldMkLst>
        <pc:spChg chg="mod">
          <ac:chgData name="Jim McGowan" userId="7cd36c50-75f2-4725-a6b3-0fe31ea99fa6" providerId="ADAL" clId="{449CE0BA-7942-4027-A788-A2C5851605C8}" dt="2026-02-11T18:13:46.745" v="487"/>
          <ac:spMkLst>
            <pc:docMk/>
            <pc:sldMk cId="2939228335" sldId="5695"/>
            <ac:spMk id="134147" creationId="{00000000-0000-0000-0000-000000000000}"/>
          </ac:spMkLst>
        </pc:spChg>
      </pc:sldChg>
      <pc:sldChg chg="modSp add del mod">
        <pc:chgData name="Jim McGowan" userId="7cd36c50-75f2-4725-a6b3-0fe31ea99fa6" providerId="ADAL" clId="{449CE0BA-7942-4027-A788-A2C5851605C8}" dt="2026-02-17T14:02:54.967" v="493" actId="47"/>
        <pc:sldMkLst>
          <pc:docMk/>
          <pc:sldMk cId="795401344" sldId="5696"/>
        </pc:sldMkLst>
      </pc:sldChg>
      <pc:sldChg chg="add">
        <pc:chgData name="Jim McGowan" userId="7cd36c50-75f2-4725-a6b3-0fe31ea99fa6" providerId="ADAL" clId="{449CE0BA-7942-4027-A788-A2C5851605C8}" dt="2026-02-17T14:42:29.074" v="705"/>
        <pc:sldMkLst>
          <pc:docMk/>
          <pc:sldMk cId="0" sldId="5702"/>
        </pc:sldMkLst>
      </pc:sldChg>
      <pc:sldChg chg="modSp add mod">
        <pc:chgData name="Jim McGowan" userId="7cd36c50-75f2-4725-a6b3-0fe31ea99fa6" providerId="ADAL" clId="{449CE0BA-7942-4027-A788-A2C5851605C8}" dt="2026-02-17T14:15:58.320" v="634" actId="14100"/>
        <pc:sldMkLst>
          <pc:docMk/>
          <pc:sldMk cId="2667339637" sldId="6408"/>
        </pc:sldMkLst>
        <pc:spChg chg="mod">
          <ac:chgData name="Jim McGowan" userId="7cd36c50-75f2-4725-a6b3-0fe31ea99fa6" providerId="ADAL" clId="{449CE0BA-7942-4027-A788-A2C5851605C8}" dt="2026-02-17T14:14:18.480" v="602" actId="1036"/>
          <ac:spMkLst>
            <pc:docMk/>
            <pc:sldMk cId="2667339637" sldId="6408"/>
            <ac:spMk id="6" creationId="{FF9BA11E-28E2-4B3A-A673-6773D66734D0}"/>
          </ac:spMkLst>
        </pc:spChg>
        <pc:picChg chg="mod">
          <ac:chgData name="Jim McGowan" userId="7cd36c50-75f2-4725-a6b3-0fe31ea99fa6" providerId="ADAL" clId="{449CE0BA-7942-4027-A788-A2C5851605C8}" dt="2026-02-17T14:14:59.888" v="633" actId="1037"/>
          <ac:picMkLst>
            <pc:docMk/>
            <pc:sldMk cId="2667339637" sldId="6408"/>
            <ac:picMk id="4" creationId="{D533C8A8-5FDB-42FC-B4E9-70FDAEA5F8B0}"/>
          </ac:picMkLst>
        </pc:picChg>
        <pc:picChg chg="mod">
          <ac:chgData name="Jim McGowan" userId="7cd36c50-75f2-4725-a6b3-0fe31ea99fa6" providerId="ADAL" clId="{449CE0BA-7942-4027-A788-A2C5851605C8}" dt="2026-02-17T14:15:58.320" v="634" actId="14100"/>
          <ac:picMkLst>
            <pc:docMk/>
            <pc:sldMk cId="2667339637" sldId="6408"/>
            <ac:picMk id="1028" creationId="{40886A84-48AB-487C-AD4C-F17BFD9F817C}"/>
          </ac:picMkLst>
        </pc:picChg>
      </pc:sldChg>
      <pc:sldChg chg="modSp add mod">
        <pc:chgData name="Jim McGowan" userId="7cd36c50-75f2-4725-a6b3-0fe31ea99fa6" providerId="ADAL" clId="{449CE0BA-7942-4027-A788-A2C5851605C8}" dt="2026-02-17T14:12:12.632" v="591" actId="1035"/>
        <pc:sldMkLst>
          <pc:docMk/>
          <pc:sldMk cId="3139493748" sldId="6432"/>
        </pc:sldMkLst>
        <pc:spChg chg="mod">
          <ac:chgData name="Jim McGowan" userId="7cd36c50-75f2-4725-a6b3-0fe31ea99fa6" providerId="ADAL" clId="{449CE0BA-7942-4027-A788-A2C5851605C8}" dt="2026-02-17T14:12:12.632" v="591" actId="1035"/>
          <ac:spMkLst>
            <pc:docMk/>
            <pc:sldMk cId="3139493748" sldId="6432"/>
            <ac:spMk id="145413" creationId="{00000000-0000-0000-0000-000000000000}"/>
          </ac:spMkLst>
        </pc:spChg>
      </pc:sldChg>
      <pc:sldChg chg="add">
        <pc:chgData name="Jim McGowan" userId="7cd36c50-75f2-4725-a6b3-0fe31ea99fa6" providerId="ADAL" clId="{449CE0BA-7942-4027-A788-A2C5851605C8}" dt="2026-02-17T14:13:41.229" v="593"/>
        <pc:sldMkLst>
          <pc:docMk/>
          <pc:sldMk cId="1013042441" sldId="6497"/>
        </pc:sldMkLst>
      </pc:sldChg>
      <pc:sldChg chg="add">
        <pc:chgData name="Jim McGowan" userId="7cd36c50-75f2-4725-a6b3-0fe31ea99fa6" providerId="ADAL" clId="{449CE0BA-7942-4027-A788-A2C5851605C8}" dt="2026-02-17T14:13:41.229" v="593"/>
        <pc:sldMkLst>
          <pc:docMk/>
          <pc:sldMk cId="0" sldId="7378"/>
        </pc:sldMkLst>
      </pc:sldChg>
      <pc:sldChg chg="add">
        <pc:chgData name="Jim McGowan" userId="7cd36c50-75f2-4725-a6b3-0fe31ea99fa6" providerId="ADAL" clId="{449CE0BA-7942-4027-A788-A2C5851605C8}" dt="2026-02-17T14:13:02.715" v="592"/>
        <pc:sldMkLst>
          <pc:docMk/>
          <pc:sldMk cId="334706906" sldId="8354"/>
        </pc:sldMkLst>
      </pc:sldChg>
      <pc:sldChg chg="modSp add mod">
        <pc:chgData name="Jim McGowan" userId="7cd36c50-75f2-4725-a6b3-0fe31ea99fa6" providerId="ADAL" clId="{449CE0BA-7942-4027-A788-A2C5851605C8}" dt="2026-02-17T14:10:55.073" v="588" actId="1037"/>
        <pc:sldMkLst>
          <pc:docMk/>
          <pc:sldMk cId="3329636655" sldId="8723"/>
        </pc:sldMkLst>
        <pc:spChg chg="mod">
          <ac:chgData name="Jim McGowan" userId="7cd36c50-75f2-4725-a6b3-0fe31ea99fa6" providerId="ADAL" clId="{449CE0BA-7942-4027-A788-A2C5851605C8}" dt="2026-02-17T14:10:14.155" v="576" actId="12789"/>
          <ac:spMkLst>
            <pc:docMk/>
            <pc:sldMk cId="3329636655" sldId="8723"/>
            <ac:spMk id="29699" creationId="{80B78200-DA62-0AD0-9077-36E3E68D1046}"/>
          </ac:spMkLst>
        </pc:spChg>
        <pc:picChg chg="mod">
          <ac:chgData name="Jim McGowan" userId="7cd36c50-75f2-4725-a6b3-0fe31ea99fa6" providerId="ADAL" clId="{449CE0BA-7942-4027-A788-A2C5851605C8}" dt="2026-02-17T14:10:55.073" v="588" actId="1037"/>
          <ac:picMkLst>
            <pc:docMk/>
            <pc:sldMk cId="3329636655" sldId="8723"/>
            <ac:picMk id="9" creationId="{D6CF1322-0136-9AB7-B44C-29C9847EA4FC}"/>
          </ac:picMkLst>
        </pc:picChg>
      </pc:sldChg>
      <pc:sldChg chg="add del">
        <pc:chgData name="Jim McGowan" userId="7cd36c50-75f2-4725-a6b3-0fe31ea99fa6" providerId="ADAL" clId="{449CE0BA-7942-4027-A788-A2C5851605C8}" dt="2026-02-17T14:02:54.967" v="493" actId="47"/>
        <pc:sldMkLst>
          <pc:docMk/>
          <pc:sldMk cId="3108680324" sldId="9169"/>
        </pc:sldMkLst>
      </pc:sldChg>
      <pc:sldChg chg="add del">
        <pc:chgData name="Jim McGowan" userId="7cd36c50-75f2-4725-a6b3-0fe31ea99fa6" providerId="ADAL" clId="{449CE0BA-7942-4027-A788-A2C5851605C8}" dt="2026-02-17T14:02:54.967" v="493" actId="47"/>
        <pc:sldMkLst>
          <pc:docMk/>
          <pc:sldMk cId="314672162" sldId="10309"/>
        </pc:sldMkLst>
      </pc:sldChg>
      <pc:sldChg chg="add del">
        <pc:chgData name="Jim McGowan" userId="7cd36c50-75f2-4725-a6b3-0fe31ea99fa6" providerId="ADAL" clId="{449CE0BA-7942-4027-A788-A2C5851605C8}" dt="2026-02-17T14:02:54.967" v="493" actId="47"/>
        <pc:sldMkLst>
          <pc:docMk/>
          <pc:sldMk cId="3964588547" sldId="10310"/>
        </pc:sldMkLst>
      </pc:sldChg>
      <pc:sldChg chg="modSp add mod">
        <pc:chgData name="Jim McGowan" userId="7cd36c50-75f2-4725-a6b3-0fe31ea99fa6" providerId="ADAL" clId="{449CE0BA-7942-4027-A788-A2C5851605C8}" dt="2026-02-17T14:46:10.479" v="721" actId="255"/>
        <pc:sldMkLst>
          <pc:docMk/>
          <pc:sldMk cId="1600690926" sldId="10584"/>
        </pc:sldMkLst>
        <pc:spChg chg="mod">
          <ac:chgData name="Jim McGowan" userId="7cd36c50-75f2-4725-a6b3-0fe31ea99fa6" providerId="ADAL" clId="{449CE0BA-7942-4027-A788-A2C5851605C8}" dt="2026-02-17T14:46:10.479" v="721" actId="255"/>
          <ac:spMkLst>
            <pc:docMk/>
            <pc:sldMk cId="1600690926" sldId="10584"/>
            <ac:spMk id="4" creationId="{00000000-0000-0000-0000-000000000000}"/>
          </ac:spMkLst>
        </pc:spChg>
      </pc:sldChg>
      <pc:sldChg chg="modSp add mod">
        <pc:chgData name="Jim McGowan" userId="7cd36c50-75f2-4725-a6b3-0fe31ea99fa6" providerId="ADAL" clId="{449CE0BA-7942-4027-A788-A2C5851605C8}" dt="2026-02-17T14:46:44.959" v="723" actId="2710"/>
        <pc:sldMkLst>
          <pc:docMk/>
          <pc:sldMk cId="1855730442" sldId="10589"/>
        </pc:sldMkLst>
        <pc:spChg chg="mod">
          <ac:chgData name="Jim McGowan" userId="7cd36c50-75f2-4725-a6b3-0fe31ea99fa6" providerId="ADAL" clId="{449CE0BA-7942-4027-A788-A2C5851605C8}" dt="2026-02-17T14:46:44.959" v="723" actId="2710"/>
          <ac:spMkLst>
            <pc:docMk/>
            <pc:sldMk cId="1855730442" sldId="10589"/>
            <ac:spMk id="4" creationId="{00000000-0000-0000-0000-000000000000}"/>
          </ac:spMkLst>
        </pc:spChg>
      </pc:sldChg>
      <pc:sldChg chg="add del">
        <pc:chgData name="Jim McGowan" userId="7cd36c50-75f2-4725-a6b3-0fe31ea99fa6" providerId="ADAL" clId="{449CE0BA-7942-4027-A788-A2C5851605C8}" dt="2026-02-17T14:02:54.967" v="493" actId="47"/>
        <pc:sldMkLst>
          <pc:docMk/>
          <pc:sldMk cId="2683738381" sldId="12309"/>
        </pc:sldMkLst>
      </pc:sldChg>
      <pc:sldChg chg="ord">
        <pc:chgData name="Jim McGowan" userId="7cd36c50-75f2-4725-a6b3-0fe31ea99fa6" providerId="ADAL" clId="{449CE0BA-7942-4027-A788-A2C5851605C8}" dt="2026-02-17T14:52:58.215" v="741"/>
        <pc:sldMkLst>
          <pc:docMk/>
          <pc:sldMk cId="2001356967" sldId="12493"/>
        </pc:sldMkLst>
      </pc:sldChg>
      <pc:sldChg chg="modSp del mod">
        <pc:chgData name="Jim McGowan" userId="7cd36c50-75f2-4725-a6b3-0fe31ea99fa6" providerId="ADAL" clId="{449CE0BA-7942-4027-A788-A2C5851605C8}" dt="2026-02-17T14:02:54.967" v="493" actId="47"/>
        <pc:sldMkLst>
          <pc:docMk/>
          <pc:sldMk cId="4158764816" sldId="27884"/>
        </pc:sldMkLst>
      </pc:sldChg>
      <pc:sldChg chg="modSp mod">
        <pc:chgData name="Jim McGowan" userId="7cd36c50-75f2-4725-a6b3-0fe31ea99fa6" providerId="ADAL" clId="{449CE0BA-7942-4027-A788-A2C5851605C8}" dt="2026-02-06T19:40:47.479" v="444" actId="14100"/>
        <pc:sldMkLst>
          <pc:docMk/>
          <pc:sldMk cId="116607912" sldId="27887"/>
        </pc:sldMkLst>
        <pc:spChg chg="mod">
          <ac:chgData name="Jim McGowan" userId="7cd36c50-75f2-4725-a6b3-0fe31ea99fa6" providerId="ADAL" clId="{449CE0BA-7942-4027-A788-A2C5851605C8}" dt="2026-02-06T19:40:47.479" v="444" actId="14100"/>
          <ac:spMkLst>
            <pc:docMk/>
            <pc:sldMk cId="116607912" sldId="27887"/>
            <ac:spMk id="161795" creationId="{5563A5A7-BB01-0C9E-5A0E-625CBE5EF252}"/>
          </ac:spMkLst>
        </pc:spChg>
        <pc:spChg chg="mod">
          <ac:chgData name="Jim McGowan" userId="7cd36c50-75f2-4725-a6b3-0fe31ea99fa6" providerId="ADAL" clId="{449CE0BA-7942-4027-A788-A2C5851605C8}" dt="2026-02-06T19:12:00.388" v="280" actId="1036"/>
          <ac:spMkLst>
            <pc:docMk/>
            <pc:sldMk cId="116607912" sldId="27887"/>
            <ac:spMk id="180226" creationId="{3ACDC182-05E5-F542-21E5-38030611EA20}"/>
          </ac:spMkLst>
        </pc:spChg>
      </pc:sldChg>
      <pc:sldChg chg="modSp mod">
        <pc:chgData name="Jim McGowan" userId="7cd36c50-75f2-4725-a6b3-0fe31ea99fa6" providerId="ADAL" clId="{449CE0BA-7942-4027-A788-A2C5851605C8}" dt="2026-02-06T19:01:18.095" v="190" actId="255"/>
        <pc:sldMkLst>
          <pc:docMk/>
          <pc:sldMk cId="3575318162" sldId="27930"/>
        </pc:sldMkLst>
        <pc:spChg chg="mod">
          <ac:chgData name="Jim McGowan" userId="7cd36c50-75f2-4725-a6b3-0fe31ea99fa6" providerId="ADAL" clId="{449CE0BA-7942-4027-A788-A2C5851605C8}" dt="2026-02-06T18:58:35.490" v="185" actId="14100"/>
          <ac:spMkLst>
            <pc:docMk/>
            <pc:sldMk cId="3575318162" sldId="27930"/>
            <ac:spMk id="3" creationId="{94019249-45D5-AD2A-D830-D8BB9F190196}"/>
          </ac:spMkLst>
        </pc:spChg>
        <pc:spChg chg="mod">
          <ac:chgData name="Jim McGowan" userId="7cd36c50-75f2-4725-a6b3-0fe31ea99fa6" providerId="ADAL" clId="{449CE0BA-7942-4027-A788-A2C5851605C8}" dt="2026-02-06T19:01:18.095" v="190" actId="255"/>
          <ac:spMkLst>
            <pc:docMk/>
            <pc:sldMk cId="3575318162" sldId="27930"/>
            <ac:spMk id="161795" creationId="{5563A5A7-BB01-0C9E-5A0E-625CBE5EF252}"/>
          </ac:spMkLst>
        </pc:spChg>
      </pc:sldChg>
      <pc:sldChg chg="modSp mod">
        <pc:chgData name="Jim McGowan" userId="7cd36c50-75f2-4725-a6b3-0fe31ea99fa6" providerId="ADAL" clId="{449CE0BA-7942-4027-A788-A2C5851605C8}" dt="2026-02-06T19:06:49.351" v="240" actId="12789"/>
        <pc:sldMkLst>
          <pc:docMk/>
          <pc:sldMk cId="1658123523" sldId="27971"/>
        </pc:sldMkLst>
        <pc:spChg chg="mod">
          <ac:chgData name="Jim McGowan" userId="7cd36c50-75f2-4725-a6b3-0fe31ea99fa6" providerId="ADAL" clId="{449CE0BA-7942-4027-A788-A2C5851605C8}" dt="2026-02-06T19:06:49.351" v="240" actId="12789"/>
          <ac:spMkLst>
            <pc:docMk/>
            <pc:sldMk cId="1658123523" sldId="27971"/>
            <ac:spMk id="161795" creationId="{70EFA22F-337B-4B87-6816-A011E887FEEB}"/>
          </ac:spMkLst>
        </pc:spChg>
      </pc:sldChg>
      <pc:sldChg chg="modSp del mod">
        <pc:chgData name="Jim McGowan" userId="7cd36c50-75f2-4725-a6b3-0fe31ea99fa6" providerId="ADAL" clId="{449CE0BA-7942-4027-A788-A2C5851605C8}" dt="2026-02-17T14:02:54.967" v="493" actId="47"/>
        <pc:sldMkLst>
          <pc:docMk/>
          <pc:sldMk cId="77404994" sldId="28007"/>
        </pc:sldMkLst>
      </pc:sldChg>
      <pc:sldChg chg="modSp del mod">
        <pc:chgData name="Jim McGowan" userId="7cd36c50-75f2-4725-a6b3-0fe31ea99fa6" providerId="ADAL" clId="{449CE0BA-7942-4027-A788-A2C5851605C8}" dt="2026-02-17T14:02:54.967" v="493" actId="47"/>
        <pc:sldMkLst>
          <pc:docMk/>
          <pc:sldMk cId="713053040" sldId="28011"/>
        </pc:sldMkLst>
      </pc:sldChg>
      <pc:sldChg chg="modSp del mod">
        <pc:chgData name="Jim McGowan" userId="7cd36c50-75f2-4725-a6b3-0fe31ea99fa6" providerId="ADAL" clId="{449CE0BA-7942-4027-A788-A2C5851605C8}" dt="2026-02-17T14:02:54.967" v="493" actId="47"/>
        <pc:sldMkLst>
          <pc:docMk/>
          <pc:sldMk cId="33527555" sldId="28015"/>
        </pc:sldMkLst>
      </pc:sldChg>
      <pc:sldChg chg="modSp mod">
        <pc:chgData name="Jim McGowan" userId="7cd36c50-75f2-4725-a6b3-0fe31ea99fa6" providerId="ADAL" clId="{449CE0BA-7942-4027-A788-A2C5851605C8}" dt="2026-02-13T18:30:29.929" v="492" actId="20577"/>
        <pc:sldMkLst>
          <pc:docMk/>
          <pc:sldMk cId="2627198741" sldId="28183"/>
        </pc:sldMkLst>
        <pc:spChg chg="mod">
          <ac:chgData name="Jim McGowan" userId="7cd36c50-75f2-4725-a6b3-0fe31ea99fa6" providerId="ADAL" clId="{449CE0BA-7942-4027-A788-A2C5851605C8}" dt="2026-02-13T18:30:29.929" v="492" actId="20577"/>
          <ac:spMkLst>
            <pc:docMk/>
            <pc:sldMk cId="2627198741" sldId="28183"/>
            <ac:spMk id="134147" creationId="{45891637-D3BC-9C9A-5E72-327CF5F19DE6}"/>
          </ac:spMkLst>
        </pc:spChg>
      </pc:sldChg>
      <pc:sldChg chg="del">
        <pc:chgData name="Jim McGowan" userId="7cd36c50-75f2-4725-a6b3-0fe31ea99fa6" providerId="ADAL" clId="{449CE0BA-7942-4027-A788-A2C5851605C8}" dt="2026-02-17T14:02:54.967" v="493" actId="47"/>
        <pc:sldMkLst>
          <pc:docMk/>
          <pc:sldMk cId="732240579" sldId="28185"/>
        </pc:sldMkLst>
      </pc:sldChg>
      <pc:sldChg chg="modSp del">
        <pc:chgData name="Jim McGowan" userId="7cd36c50-75f2-4725-a6b3-0fe31ea99fa6" providerId="ADAL" clId="{449CE0BA-7942-4027-A788-A2C5851605C8}" dt="2026-02-17T14:02:54.967" v="493" actId="47"/>
        <pc:sldMkLst>
          <pc:docMk/>
          <pc:sldMk cId="2724036418" sldId="28188"/>
        </pc:sldMkLst>
      </pc:sldChg>
      <pc:sldChg chg="add del">
        <pc:chgData name="Jim McGowan" userId="7cd36c50-75f2-4725-a6b3-0fe31ea99fa6" providerId="ADAL" clId="{449CE0BA-7942-4027-A788-A2C5851605C8}" dt="2026-02-17T14:02:54.967" v="493" actId="47"/>
        <pc:sldMkLst>
          <pc:docMk/>
          <pc:sldMk cId="3784334121" sldId="28202"/>
        </pc:sldMkLst>
      </pc:sldChg>
      <pc:sldChg chg="del">
        <pc:chgData name="Jim McGowan" userId="7cd36c50-75f2-4725-a6b3-0fe31ea99fa6" providerId="ADAL" clId="{449CE0BA-7942-4027-A788-A2C5851605C8}" dt="2026-02-17T14:52:41.662" v="738" actId="47"/>
        <pc:sldMkLst>
          <pc:docMk/>
          <pc:sldMk cId="3577036762" sldId="28207"/>
        </pc:sldMkLst>
      </pc:sldChg>
      <pc:sldChg chg="add del">
        <pc:chgData name="Jim McGowan" userId="7cd36c50-75f2-4725-a6b3-0fe31ea99fa6" providerId="ADAL" clId="{449CE0BA-7942-4027-A788-A2C5851605C8}" dt="2026-02-17T14:02:54.967" v="493" actId="47"/>
        <pc:sldMkLst>
          <pc:docMk/>
          <pc:sldMk cId="4133572376" sldId="28280"/>
        </pc:sldMkLst>
      </pc:sldChg>
      <pc:sldChg chg="modSp del mod">
        <pc:chgData name="Jim McGowan" userId="7cd36c50-75f2-4725-a6b3-0fe31ea99fa6" providerId="ADAL" clId="{449CE0BA-7942-4027-A788-A2C5851605C8}" dt="2026-02-17T14:02:54.967" v="493" actId="47"/>
        <pc:sldMkLst>
          <pc:docMk/>
          <pc:sldMk cId="3884726253" sldId="28295"/>
        </pc:sldMkLst>
      </pc:sldChg>
      <pc:sldChg chg="modSp del">
        <pc:chgData name="Jim McGowan" userId="7cd36c50-75f2-4725-a6b3-0fe31ea99fa6" providerId="ADAL" clId="{449CE0BA-7942-4027-A788-A2C5851605C8}" dt="2026-02-17T14:02:54.967" v="493" actId="47"/>
        <pc:sldMkLst>
          <pc:docMk/>
          <pc:sldMk cId="3073212220" sldId="28302"/>
        </pc:sldMkLst>
      </pc:sldChg>
      <pc:sldChg chg="modSp del">
        <pc:chgData name="Jim McGowan" userId="7cd36c50-75f2-4725-a6b3-0fe31ea99fa6" providerId="ADAL" clId="{449CE0BA-7942-4027-A788-A2C5851605C8}" dt="2026-02-17T14:02:54.967" v="493" actId="47"/>
        <pc:sldMkLst>
          <pc:docMk/>
          <pc:sldMk cId="2598013766" sldId="28303"/>
        </pc:sldMkLst>
      </pc:sldChg>
      <pc:sldChg chg="addSp delSp modSp del mod">
        <pc:chgData name="Jim McGowan" userId="7cd36c50-75f2-4725-a6b3-0fe31ea99fa6" providerId="ADAL" clId="{449CE0BA-7942-4027-A788-A2C5851605C8}" dt="2026-02-17T14:02:54.967" v="493" actId="47"/>
        <pc:sldMkLst>
          <pc:docMk/>
          <pc:sldMk cId="520038395" sldId="28304"/>
        </pc:sldMkLst>
      </pc:sldChg>
      <pc:sldChg chg="del">
        <pc:chgData name="Jim McGowan" userId="7cd36c50-75f2-4725-a6b3-0fe31ea99fa6" providerId="ADAL" clId="{449CE0BA-7942-4027-A788-A2C5851605C8}" dt="2026-02-17T14:02:54.967" v="493" actId="47"/>
        <pc:sldMkLst>
          <pc:docMk/>
          <pc:sldMk cId="1002069666" sldId="28310"/>
        </pc:sldMkLst>
      </pc:sldChg>
      <pc:sldChg chg="modSp del mod">
        <pc:chgData name="Jim McGowan" userId="7cd36c50-75f2-4725-a6b3-0fe31ea99fa6" providerId="ADAL" clId="{449CE0BA-7942-4027-A788-A2C5851605C8}" dt="2026-02-17T14:02:54.967" v="493" actId="47"/>
        <pc:sldMkLst>
          <pc:docMk/>
          <pc:sldMk cId="1380850006" sldId="28314"/>
        </pc:sldMkLst>
      </pc:sldChg>
      <pc:sldChg chg="modSp mod">
        <pc:chgData name="Jim McGowan" userId="7cd36c50-75f2-4725-a6b3-0fe31ea99fa6" providerId="ADAL" clId="{449CE0BA-7942-4027-A788-A2C5851605C8}" dt="2026-02-06T18:25:30.262" v="133" actId="1036"/>
        <pc:sldMkLst>
          <pc:docMk/>
          <pc:sldMk cId="3447818303" sldId="28320"/>
        </pc:sldMkLst>
        <pc:spChg chg="mod">
          <ac:chgData name="Jim McGowan" userId="7cd36c50-75f2-4725-a6b3-0fe31ea99fa6" providerId="ADAL" clId="{449CE0BA-7942-4027-A788-A2C5851605C8}" dt="2026-02-06T18:25:30.262" v="133" actId="1036"/>
          <ac:spMkLst>
            <pc:docMk/>
            <pc:sldMk cId="3447818303" sldId="28320"/>
            <ac:spMk id="161795" creationId="{6748AC6F-4DB0-F49B-F77B-1ACFF6179059}"/>
          </ac:spMkLst>
        </pc:spChg>
      </pc:sldChg>
      <pc:sldChg chg="modSp mod">
        <pc:chgData name="Jim McGowan" userId="7cd36c50-75f2-4725-a6b3-0fe31ea99fa6" providerId="ADAL" clId="{449CE0BA-7942-4027-A788-A2C5851605C8}" dt="2026-02-06T18:55:39.254" v="158" actId="1035"/>
        <pc:sldMkLst>
          <pc:docMk/>
          <pc:sldMk cId="2035934839" sldId="28325"/>
        </pc:sldMkLst>
        <pc:spChg chg="mod">
          <ac:chgData name="Jim McGowan" userId="7cd36c50-75f2-4725-a6b3-0fe31ea99fa6" providerId="ADAL" clId="{449CE0BA-7942-4027-A788-A2C5851605C8}" dt="2026-02-06T18:55:07.733" v="150" actId="1035"/>
          <ac:spMkLst>
            <pc:docMk/>
            <pc:sldMk cId="2035934839" sldId="28325"/>
            <ac:spMk id="4" creationId="{0CF9DDD5-B1DB-152F-C79B-2A6702D8D6F3}"/>
          </ac:spMkLst>
        </pc:spChg>
        <pc:spChg chg="mod">
          <ac:chgData name="Jim McGowan" userId="7cd36c50-75f2-4725-a6b3-0fe31ea99fa6" providerId="ADAL" clId="{449CE0BA-7942-4027-A788-A2C5851605C8}" dt="2026-02-06T18:55:39.254" v="158" actId="1035"/>
          <ac:spMkLst>
            <pc:docMk/>
            <pc:sldMk cId="2035934839" sldId="28325"/>
            <ac:spMk id="161795" creationId="{BEC302FD-EF55-053A-4BF5-24B078D40C4D}"/>
          </ac:spMkLst>
        </pc:spChg>
      </pc:sldChg>
      <pc:sldChg chg="modSp mod">
        <pc:chgData name="Jim McGowan" userId="7cd36c50-75f2-4725-a6b3-0fe31ea99fa6" providerId="ADAL" clId="{449CE0BA-7942-4027-A788-A2C5851605C8}" dt="2026-02-06T19:09:34.013" v="258" actId="1036"/>
        <pc:sldMkLst>
          <pc:docMk/>
          <pc:sldMk cId="2248768636" sldId="28336"/>
        </pc:sldMkLst>
        <pc:spChg chg="mod">
          <ac:chgData name="Jim McGowan" userId="7cd36c50-75f2-4725-a6b3-0fe31ea99fa6" providerId="ADAL" clId="{449CE0BA-7942-4027-A788-A2C5851605C8}" dt="2026-02-06T19:09:34.013" v="258" actId="1036"/>
          <ac:spMkLst>
            <pc:docMk/>
            <pc:sldMk cId="2248768636" sldId="28336"/>
            <ac:spMk id="4" creationId="{CD270BFC-B345-17DB-BA54-03CFDE66109A}"/>
          </ac:spMkLst>
        </pc:spChg>
        <pc:spChg chg="mod">
          <ac:chgData name="Jim McGowan" userId="7cd36c50-75f2-4725-a6b3-0fe31ea99fa6" providerId="ADAL" clId="{449CE0BA-7942-4027-A788-A2C5851605C8}" dt="2026-02-06T19:08:00.344" v="249" actId="404"/>
          <ac:spMkLst>
            <pc:docMk/>
            <pc:sldMk cId="2248768636" sldId="28336"/>
            <ac:spMk id="161795" creationId="{78025E7D-D4F1-B9CA-B764-C51458DD4992}"/>
          </ac:spMkLst>
        </pc:spChg>
      </pc:sldChg>
      <pc:sldChg chg="modSp mod">
        <pc:chgData name="Jim McGowan" userId="7cd36c50-75f2-4725-a6b3-0fe31ea99fa6" providerId="ADAL" clId="{449CE0BA-7942-4027-A788-A2C5851605C8}" dt="2026-02-06T19:04:31.798" v="218" actId="6549"/>
        <pc:sldMkLst>
          <pc:docMk/>
          <pc:sldMk cId="3546896672" sldId="28339"/>
        </pc:sldMkLst>
        <pc:spChg chg="mod">
          <ac:chgData name="Jim McGowan" userId="7cd36c50-75f2-4725-a6b3-0fe31ea99fa6" providerId="ADAL" clId="{449CE0BA-7942-4027-A788-A2C5851605C8}" dt="2026-02-06T19:04:31.798" v="218" actId="6549"/>
          <ac:spMkLst>
            <pc:docMk/>
            <pc:sldMk cId="3546896672" sldId="28339"/>
            <ac:spMk id="161795" creationId="{5563A5A7-BB01-0C9E-5A0E-625CBE5EF252}"/>
          </ac:spMkLst>
        </pc:spChg>
        <pc:spChg chg="mod">
          <ac:chgData name="Jim McGowan" userId="7cd36c50-75f2-4725-a6b3-0fe31ea99fa6" providerId="ADAL" clId="{449CE0BA-7942-4027-A788-A2C5851605C8}" dt="2026-02-06T19:04:07.610" v="213" actId="14100"/>
          <ac:spMkLst>
            <pc:docMk/>
            <pc:sldMk cId="3546896672" sldId="28339"/>
            <ac:spMk id="180226" creationId="{3ACDC182-05E5-F542-21E5-38030611EA20}"/>
          </ac:spMkLst>
        </pc:spChg>
      </pc:sldChg>
      <pc:sldChg chg="modSp mod">
        <pc:chgData name="Jim McGowan" userId="7cd36c50-75f2-4725-a6b3-0fe31ea99fa6" providerId="ADAL" clId="{449CE0BA-7942-4027-A788-A2C5851605C8}" dt="2026-02-06T19:43:46.371" v="458" actId="1035"/>
        <pc:sldMkLst>
          <pc:docMk/>
          <pc:sldMk cId="2789922345" sldId="28352"/>
        </pc:sldMkLst>
        <pc:spChg chg="mod">
          <ac:chgData name="Jim McGowan" userId="7cd36c50-75f2-4725-a6b3-0fe31ea99fa6" providerId="ADAL" clId="{449CE0BA-7942-4027-A788-A2C5851605C8}" dt="2026-02-06T19:43:46.371" v="458" actId="1035"/>
          <ac:spMkLst>
            <pc:docMk/>
            <pc:sldMk cId="2789922345" sldId="28352"/>
            <ac:spMk id="161795" creationId="{ABA4790C-FC0A-41AA-9388-3A18E3CE81D6}"/>
          </ac:spMkLst>
        </pc:spChg>
        <pc:spChg chg="mod">
          <ac:chgData name="Jim McGowan" userId="7cd36c50-75f2-4725-a6b3-0fe31ea99fa6" providerId="ADAL" clId="{449CE0BA-7942-4027-A788-A2C5851605C8}" dt="2026-02-06T19:25:34.037" v="342" actId="11"/>
          <ac:spMkLst>
            <pc:docMk/>
            <pc:sldMk cId="2789922345" sldId="28352"/>
            <ac:spMk id="180226" creationId="{C65F52E3-7F74-B2A8-7E67-45D51C44F979}"/>
          </ac:spMkLst>
        </pc:spChg>
      </pc:sldChg>
      <pc:sldChg chg="modSp mod">
        <pc:chgData name="Jim McGowan" userId="7cd36c50-75f2-4725-a6b3-0fe31ea99fa6" providerId="ADAL" clId="{449CE0BA-7942-4027-A788-A2C5851605C8}" dt="2026-02-06T19:15:04.701" v="293" actId="11"/>
        <pc:sldMkLst>
          <pc:docMk/>
          <pc:sldMk cId="561072292" sldId="28357"/>
        </pc:sldMkLst>
        <pc:spChg chg="mod">
          <ac:chgData name="Jim McGowan" userId="7cd36c50-75f2-4725-a6b3-0fe31ea99fa6" providerId="ADAL" clId="{449CE0BA-7942-4027-A788-A2C5851605C8}" dt="2026-02-06T19:14:03.729" v="292" actId="14100"/>
          <ac:spMkLst>
            <pc:docMk/>
            <pc:sldMk cId="561072292" sldId="28357"/>
            <ac:spMk id="161795" creationId="{306E5033-3A2A-98AB-049E-420E101960EC}"/>
          </ac:spMkLst>
        </pc:spChg>
        <pc:spChg chg="mod">
          <ac:chgData name="Jim McGowan" userId="7cd36c50-75f2-4725-a6b3-0fe31ea99fa6" providerId="ADAL" clId="{449CE0BA-7942-4027-A788-A2C5851605C8}" dt="2026-02-06T19:15:04.701" v="293" actId="11"/>
          <ac:spMkLst>
            <pc:docMk/>
            <pc:sldMk cId="561072292" sldId="28357"/>
            <ac:spMk id="180226" creationId="{9BF03626-3ECD-BD33-8E7C-AAA7B4708B1C}"/>
          </ac:spMkLst>
        </pc:spChg>
      </pc:sldChg>
      <pc:sldChg chg="modSp mod">
        <pc:chgData name="Jim McGowan" userId="7cd36c50-75f2-4725-a6b3-0fe31ea99fa6" providerId="ADAL" clId="{449CE0BA-7942-4027-A788-A2C5851605C8}" dt="2026-02-17T14:39:52.723" v="701" actId="14100"/>
        <pc:sldMkLst>
          <pc:docMk/>
          <pc:sldMk cId="4079560131" sldId="28361"/>
        </pc:sldMkLst>
        <pc:spChg chg="mod">
          <ac:chgData name="Jim McGowan" userId="7cd36c50-75f2-4725-a6b3-0fe31ea99fa6" providerId="ADAL" clId="{449CE0BA-7942-4027-A788-A2C5851605C8}" dt="2026-02-17T14:39:52.723" v="701" actId="14100"/>
          <ac:spMkLst>
            <pc:docMk/>
            <pc:sldMk cId="4079560131" sldId="28361"/>
            <ac:spMk id="161795" creationId="{7A97BC6E-109A-79AA-4993-F7DA54062710}"/>
          </ac:spMkLst>
        </pc:spChg>
        <pc:spChg chg="mod">
          <ac:chgData name="Jim McGowan" userId="7cd36c50-75f2-4725-a6b3-0fe31ea99fa6" providerId="ADAL" clId="{449CE0BA-7942-4027-A788-A2C5851605C8}" dt="2026-02-06T19:20:45.027" v="319" actId="11"/>
          <ac:spMkLst>
            <pc:docMk/>
            <pc:sldMk cId="4079560131" sldId="28361"/>
            <ac:spMk id="180226" creationId="{71140DA7-3C01-BE00-52BA-E74EF1948E93}"/>
          </ac:spMkLst>
        </pc:spChg>
      </pc:sldChg>
      <pc:sldChg chg="modSp mod">
        <pc:chgData name="Jim McGowan" userId="7cd36c50-75f2-4725-a6b3-0fe31ea99fa6" providerId="ADAL" clId="{449CE0BA-7942-4027-A788-A2C5851605C8}" dt="2026-02-17T14:40:03.261" v="702" actId="14100"/>
        <pc:sldMkLst>
          <pc:docMk/>
          <pc:sldMk cId="2625755178" sldId="28362"/>
        </pc:sldMkLst>
        <pc:spChg chg="mod">
          <ac:chgData name="Jim McGowan" userId="7cd36c50-75f2-4725-a6b3-0fe31ea99fa6" providerId="ADAL" clId="{449CE0BA-7942-4027-A788-A2C5851605C8}" dt="2026-02-17T14:40:03.261" v="702" actId="14100"/>
          <ac:spMkLst>
            <pc:docMk/>
            <pc:sldMk cId="2625755178" sldId="28362"/>
            <ac:spMk id="161795" creationId="{1FE6D802-5952-6774-62FF-681C0F51479F}"/>
          </ac:spMkLst>
        </pc:spChg>
        <pc:spChg chg="mod">
          <ac:chgData name="Jim McGowan" userId="7cd36c50-75f2-4725-a6b3-0fe31ea99fa6" providerId="ADAL" clId="{449CE0BA-7942-4027-A788-A2C5851605C8}" dt="2026-02-06T19:21:03.855" v="321" actId="11"/>
          <ac:spMkLst>
            <pc:docMk/>
            <pc:sldMk cId="2625755178" sldId="28362"/>
            <ac:spMk id="180226" creationId="{BE095DFD-9322-93D2-ADA2-C16D199198CB}"/>
          </ac:spMkLst>
        </pc:spChg>
      </pc:sldChg>
      <pc:sldChg chg="modSp mod">
        <pc:chgData name="Jim McGowan" userId="7cd36c50-75f2-4725-a6b3-0fe31ea99fa6" providerId="ADAL" clId="{449CE0BA-7942-4027-A788-A2C5851605C8}" dt="2026-02-17T14:41:25.894" v="703" actId="14100"/>
        <pc:sldMkLst>
          <pc:docMk/>
          <pc:sldMk cId="606485535" sldId="28363"/>
        </pc:sldMkLst>
        <pc:spChg chg="mod">
          <ac:chgData name="Jim McGowan" userId="7cd36c50-75f2-4725-a6b3-0fe31ea99fa6" providerId="ADAL" clId="{449CE0BA-7942-4027-A788-A2C5851605C8}" dt="2026-02-17T14:41:25.894" v="703" actId="14100"/>
          <ac:spMkLst>
            <pc:docMk/>
            <pc:sldMk cId="606485535" sldId="28363"/>
            <ac:spMk id="161795" creationId="{A3611333-AEBF-135E-AFAA-DEC570911DC4}"/>
          </ac:spMkLst>
        </pc:spChg>
        <pc:spChg chg="mod">
          <ac:chgData name="Jim McGowan" userId="7cd36c50-75f2-4725-a6b3-0fe31ea99fa6" providerId="ADAL" clId="{449CE0BA-7942-4027-A788-A2C5851605C8}" dt="2026-02-06T19:21:13.011" v="322" actId="11"/>
          <ac:spMkLst>
            <pc:docMk/>
            <pc:sldMk cId="606485535" sldId="28363"/>
            <ac:spMk id="180226" creationId="{FADFC6AF-4147-6778-5161-C258213D1BAC}"/>
          </ac:spMkLst>
        </pc:spChg>
      </pc:sldChg>
      <pc:sldChg chg="modSp mod">
        <pc:chgData name="Jim McGowan" userId="7cd36c50-75f2-4725-a6b3-0fe31ea99fa6" providerId="ADAL" clId="{449CE0BA-7942-4027-A788-A2C5851605C8}" dt="2026-02-06T19:31:50.396" v="396" actId="1038"/>
        <pc:sldMkLst>
          <pc:docMk/>
          <pc:sldMk cId="233922549" sldId="28364"/>
        </pc:sldMkLst>
        <pc:spChg chg="mod">
          <ac:chgData name="Jim McGowan" userId="7cd36c50-75f2-4725-a6b3-0fe31ea99fa6" providerId="ADAL" clId="{449CE0BA-7942-4027-A788-A2C5851605C8}" dt="2026-02-06T19:31:50.396" v="396" actId="1038"/>
          <ac:spMkLst>
            <pc:docMk/>
            <pc:sldMk cId="233922549" sldId="28364"/>
            <ac:spMk id="161795" creationId="{0C7DC63F-14BB-58E4-5186-F5F1FEA606FC}"/>
          </ac:spMkLst>
        </pc:spChg>
      </pc:sldChg>
      <pc:sldChg chg="modSp mod">
        <pc:chgData name="Jim McGowan" userId="7cd36c50-75f2-4725-a6b3-0fe31ea99fa6" providerId="ADAL" clId="{449CE0BA-7942-4027-A788-A2C5851605C8}" dt="2026-02-06T19:33:14.477" v="401" actId="404"/>
        <pc:sldMkLst>
          <pc:docMk/>
          <pc:sldMk cId="4244674882" sldId="28369"/>
        </pc:sldMkLst>
        <pc:spChg chg="mod">
          <ac:chgData name="Jim McGowan" userId="7cd36c50-75f2-4725-a6b3-0fe31ea99fa6" providerId="ADAL" clId="{449CE0BA-7942-4027-A788-A2C5851605C8}" dt="2026-02-06T19:33:14.477" v="401" actId="404"/>
          <ac:spMkLst>
            <pc:docMk/>
            <pc:sldMk cId="4244674882" sldId="28369"/>
            <ac:spMk id="161795" creationId="{9720591A-D650-E609-BEEB-9E97E62DF66B}"/>
          </ac:spMkLst>
        </pc:spChg>
      </pc:sldChg>
      <pc:sldChg chg="modSp mod">
        <pc:chgData name="Jim McGowan" userId="7cd36c50-75f2-4725-a6b3-0fe31ea99fa6" providerId="ADAL" clId="{449CE0BA-7942-4027-A788-A2C5851605C8}" dt="2026-02-06T19:35:16.985" v="416" actId="14100"/>
        <pc:sldMkLst>
          <pc:docMk/>
          <pc:sldMk cId="2103429571" sldId="28372"/>
        </pc:sldMkLst>
        <pc:spChg chg="mod">
          <ac:chgData name="Jim McGowan" userId="7cd36c50-75f2-4725-a6b3-0fe31ea99fa6" providerId="ADAL" clId="{449CE0BA-7942-4027-A788-A2C5851605C8}" dt="2026-02-06T19:35:16.985" v="416" actId="14100"/>
          <ac:spMkLst>
            <pc:docMk/>
            <pc:sldMk cId="2103429571" sldId="28372"/>
            <ac:spMk id="161795" creationId="{8EE2BED7-5A87-4B99-2B97-3D68C2E1227A}"/>
          </ac:spMkLst>
        </pc:spChg>
      </pc:sldChg>
      <pc:sldChg chg="modSp mod">
        <pc:chgData name="Jim McGowan" userId="7cd36c50-75f2-4725-a6b3-0fe31ea99fa6" providerId="ADAL" clId="{449CE0BA-7942-4027-A788-A2C5851605C8}" dt="2026-02-17T14:53:29.898" v="743" actId="108"/>
        <pc:sldMkLst>
          <pc:docMk/>
          <pc:sldMk cId="3014539639" sldId="28375"/>
        </pc:sldMkLst>
        <pc:spChg chg="mod">
          <ac:chgData name="Jim McGowan" userId="7cd36c50-75f2-4725-a6b3-0fe31ea99fa6" providerId="ADAL" clId="{449CE0BA-7942-4027-A788-A2C5851605C8}" dt="2026-02-17T14:53:29.898" v="743" actId="108"/>
          <ac:spMkLst>
            <pc:docMk/>
            <pc:sldMk cId="3014539639" sldId="28375"/>
            <ac:spMk id="161795" creationId="{ED18A8A5-AD18-C2DC-94CC-0061FEE32540}"/>
          </ac:spMkLst>
        </pc:spChg>
      </pc:sldChg>
      <pc:sldChg chg="modSp add del mod">
        <pc:chgData name="Jim McGowan" userId="7cd36c50-75f2-4725-a6b3-0fe31ea99fa6" providerId="ADAL" clId="{449CE0BA-7942-4027-A788-A2C5851605C8}" dt="2026-02-17T14:02:54.967" v="493" actId="47"/>
        <pc:sldMkLst>
          <pc:docMk/>
          <pc:sldMk cId="3160437164" sldId="28378"/>
        </pc:sldMkLst>
      </pc:sldChg>
      <pc:sldChg chg="modSp add del mod">
        <pc:chgData name="Jim McGowan" userId="7cd36c50-75f2-4725-a6b3-0fe31ea99fa6" providerId="ADAL" clId="{449CE0BA-7942-4027-A788-A2C5851605C8}" dt="2026-02-17T14:02:54.967" v="493" actId="47"/>
        <pc:sldMkLst>
          <pc:docMk/>
          <pc:sldMk cId="433555596" sldId="28379"/>
        </pc:sldMkLst>
      </pc:sldChg>
      <pc:sldChg chg="modSp add del mod">
        <pc:chgData name="Jim McGowan" userId="7cd36c50-75f2-4725-a6b3-0fe31ea99fa6" providerId="ADAL" clId="{449CE0BA-7942-4027-A788-A2C5851605C8}" dt="2026-02-17T14:02:54.967" v="493" actId="47"/>
        <pc:sldMkLst>
          <pc:docMk/>
          <pc:sldMk cId="1154430140" sldId="28380"/>
        </pc:sldMkLst>
      </pc:sldChg>
      <pc:sldChg chg="modSp add del mod">
        <pc:chgData name="Jim McGowan" userId="7cd36c50-75f2-4725-a6b3-0fe31ea99fa6" providerId="ADAL" clId="{449CE0BA-7942-4027-A788-A2C5851605C8}" dt="2026-02-17T14:02:54.967" v="493" actId="47"/>
        <pc:sldMkLst>
          <pc:docMk/>
          <pc:sldMk cId="1248105213" sldId="28381"/>
        </pc:sldMkLst>
      </pc:sldChg>
      <pc:sldChg chg="modSp add del mod">
        <pc:chgData name="Jim McGowan" userId="7cd36c50-75f2-4725-a6b3-0fe31ea99fa6" providerId="ADAL" clId="{449CE0BA-7942-4027-A788-A2C5851605C8}" dt="2026-02-17T14:02:54.967" v="493" actId="47"/>
        <pc:sldMkLst>
          <pc:docMk/>
          <pc:sldMk cId="1040458977" sldId="28382"/>
        </pc:sldMkLst>
      </pc:sldChg>
      <pc:sldChg chg="modSp add del mod">
        <pc:chgData name="Jim McGowan" userId="7cd36c50-75f2-4725-a6b3-0fe31ea99fa6" providerId="ADAL" clId="{449CE0BA-7942-4027-A788-A2C5851605C8}" dt="2026-02-17T14:02:54.967" v="493" actId="47"/>
        <pc:sldMkLst>
          <pc:docMk/>
          <pc:sldMk cId="1908272993" sldId="28383"/>
        </pc:sldMkLst>
      </pc:sldChg>
      <pc:sldChg chg="modSp add del mod">
        <pc:chgData name="Jim McGowan" userId="7cd36c50-75f2-4725-a6b3-0fe31ea99fa6" providerId="ADAL" clId="{449CE0BA-7942-4027-A788-A2C5851605C8}" dt="2026-02-17T14:02:54.967" v="493" actId="47"/>
        <pc:sldMkLst>
          <pc:docMk/>
          <pc:sldMk cId="1596043152" sldId="28384"/>
        </pc:sldMkLst>
      </pc:sldChg>
      <pc:sldChg chg="modSp add del mod">
        <pc:chgData name="Jim McGowan" userId="7cd36c50-75f2-4725-a6b3-0fe31ea99fa6" providerId="ADAL" clId="{449CE0BA-7942-4027-A788-A2C5851605C8}" dt="2026-02-17T14:02:54.967" v="493" actId="47"/>
        <pc:sldMkLst>
          <pc:docMk/>
          <pc:sldMk cId="2592290743" sldId="28385"/>
        </pc:sldMkLst>
      </pc:sldChg>
      <pc:sldChg chg="modSp add del mod">
        <pc:chgData name="Jim McGowan" userId="7cd36c50-75f2-4725-a6b3-0fe31ea99fa6" providerId="ADAL" clId="{449CE0BA-7942-4027-A788-A2C5851605C8}" dt="2026-02-17T14:02:54.967" v="493" actId="47"/>
        <pc:sldMkLst>
          <pc:docMk/>
          <pc:sldMk cId="2537947081" sldId="28386"/>
        </pc:sldMkLst>
      </pc:sldChg>
      <pc:sldChg chg="modSp add del mod">
        <pc:chgData name="Jim McGowan" userId="7cd36c50-75f2-4725-a6b3-0fe31ea99fa6" providerId="ADAL" clId="{449CE0BA-7942-4027-A788-A2C5851605C8}" dt="2026-02-17T14:02:54.967" v="493" actId="47"/>
        <pc:sldMkLst>
          <pc:docMk/>
          <pc:sldMk cId="3251578586" sldId="28387"/>
        </pc:sldMkLst>
      </pc:sldChg>
      <pc:sldChg chg="modSp add del mod">
        <pc:chgData name="Jim McGowan" userId="7cd36c50-75f2-4725-a6b3-0fe31ea99fa6" providerId="ADAL" clId="{449CE0BA-7942-4027-A788-A2C5851605C8}" dt="2026-02-17T14:02:54.967" v="493" actId="47"/>
        <pc:sldMkLst>
          <pc:docMk/>
          <pc:sldMk cId="14075658" sldId="28388"/>
        </pc:sldMkLst>
      </pc:sldChg>
      <pc:sldChg chg="modSp add del mod">
        <pc:chgData name="Jim McGowan" userId="7cd36c50-75f2-4725-a6b3-0fe31ea99fa6" providerId="ADAL" clId="{449CE0BA-7942-4027-A788-A2C5851605C8}" dt="2026-02-17T14:02:54.967" v="493" actId="47"/>
        <pc:sldMkLst>
          <pc:docMk/>
          <pc:sldMk cId="586663863" sldId="28389"/>
        </pc:sldMkLst>
      </pc:sldChg>
      <pc:sldChg chg="modSp add mod">
        <pc:chgData name="Jim McGowan" userId="7cd36c50-75f2-4725-a6b3-0fe31ea99fa6" providerId="ADAL" clId="{449CE0BA-7942-4027-A788-A2C5851605C8}" dt="2026-02-06T18:53:41.751" v="136" actId="404"/>
        <pc:sldMkLst>
          <pc:docMk/>
          <pc:sldMk cId="2808752302" sldId="28390"/>
        </pc:sldMkLst>
        <pc:spChg chg="mod">
          <ac:chgData name="Jim McGowan" userId="7cd36c50-75f2-4725-a6b3-0fe31ea99fa6" providerId="ADAL" clId="{449CE0BA-7942-4027-A788-A2C5851605C8}" dt="2026-02-06T18:53:41.751" v="136" actId="404"/>
          <ac:spMkLst>
            <pc:docMk/>
            <pc:sldMk cId="2808752302" sldId="28390"/>
            <ac:spMk id="161795" creationId="{87FBC2A1-6B5C-2EE2-E4E5-771DE65D52FE}"/>
          </ac:spMkLst>
        </pc:spChg>
      </pc:sldChg>
      <pc:sldChg chg="modSp add mod">
        <pc:chgData name="Jim McGowan" userId="7cd36c50-75f2-4725-a6b3-0fe31ea99fa6" providerId="ADAL" clId="{449CE0BA-7942-4027-A788-A2C5851605C8}" dt="2026-02-06T18:55:56.559" v="161" actId="404"/>
        <pc:sldMkLst>
          <pc:docMk/>
          <pc:sldMk cId="2487314311" sldId="28391"/>
        </pc:sldMkLst>
        <pc:spChg chg="mod">
          <ac:chgData name="Jim McGowan" userId="7cd36c50-75f2-4725-a6b3-0fe31ea99fa6" providerId="ADAL" clId="{449CE0BA-7942-4027-A788-A2C5851605C8}" dt="2026-02-06T18:55:56.559" v="161" actId="404"/>
          <ac:spMkLst>
            <pc:docMk/>
            <pc:sldMk cId="2487314311" sldId="28391"/>
            <ac:spMk id="161795" creationId="{3D03EEB6-B542-90F2-FB48-CC21EC96FBA6}"/>
          </ac:spMkLst>
        </pc:spChg>
      </pc:sldChg>
      <pc:sldChg chg="modSp add mod">
        <pc:chgData name="Jim McGowan" userId="7cd36c50-75f2-4725-a6b3-0fe31ea99fa6" providerId="ADAL" clId="{449CE0BA-7942-4027-A788-A2C5851605C8}" dt="2026-02-06T18:56:18.518" v="165" actId="108"/>
        <pc:sldMkLst>
          <pc:docMk/>
          <pc:sldMk cId="3661814652" sldId="28392"/>
        </pc:sldMkLst>
        <pc:spChg chg="mod">
          <ac:chgData name="Jim McGowan" userId="7cd36c50-75f2-4725-a6b3-0fe31ea99fa6" providerId="ADAL" clId="{449CE0BA-7942-4027-A788-A2C5851605C8}" dt="2026-02-06T18:56:18.518" v="165" actId="108"/>
          <ac:spMkLst>
            <pc:docMk/>
            <pc:sldMk cId="3661814652" sldId="28392"/>
            <ac:spMk id="161795" creationId="{A6CEBE25-7BA6-90E9-DB5F-A343AB6265B0}"/>
          </ac:spMkLst>
        </pc:spChg>
      </pc:sldChg>
      <pc:sldChg chg="modSp add mod">
        <pc:chgData name="Jim McGowan" userId="7cd36c50-75f2-4725-a6b3-0fe31ea99fa6" providerId="ADAL" clId="{449CE0BA-7942-4027-A788-A2C5851605C8}" dt="2026-02-06T18:56:39.253" v="169" actId="108"/>
        <pc:sldMkLst>
          <pc:docMk/>
          <pc:sldMk cId="2811730477" sldId="28393"/>
        </pc:sldMkLst>
        <pc:spChg chg="mod">
          <ac:chgData name="Jim McGowan" userId="7cd36c50-75f2-4725-a6b3-0fe31ea99fa6" providerId="ADAL" clId="{449CE0BA-7942-4027-A788-A2C5851605C8}" dt="2026-02-06T18:56:39.253" v="169" actId="108"/>
          <ac:spMkLst>
            <pc:docMk/>
            <pc:sldMk cId="2811730477" sldId="28393"/>
            <ac:spMk id="161795" creationId="{C9DF23BC-1E8C-8B94-66AA-DCD822192947}"/>
          </ac:spMkLst>
        </pc:spChg>
      </pc:sldChg>
      <pc:sldChg chg="modSp add mod">
        <pc:chgData name="Jim McGowan" userId="7cd36c50-75f2-4725-a6b3-0fe31ea99fa6" providerId="ADAL" clId="{449CE0BA-7942-4027-A788-A2C5851605C8}" dt="2026-02-06T18:56:58.937" v="173" actId="108"/>
        <pc:sldMkLst>
          <pc:docMk/>
          <pc:sldMk cId="4195349810" sldId="28394"/>
        </pc:sldMkLst>
        <pc:spChg chg="mod">
          <ac:chgData name="Jim McGowan" userId="7cd36c50-75f2-4725-a6b3-0fe31ea99fa6" providerId="ADAL" clId="{449CE0BA-7942-4027-A788-A2C5851605C8}" dt="2026-02-06T18:56:58.937" v="173" actId="108"/>
          <ac:spMkLst>
            <pc:docMk/>
            <pc:sldMk cId="4195349810" sldId="28394"/>
            <ac:spMk id="161795" creationId="{EF9903AE-9DB6-E481-CC3D-D4CDEF68A52D}"/>
          </ac:spMkLst>
        </pc:spChg>
      </pc:sldChg>
      <pc:sldChg chg="modSp add mod">
        <pc:chgData name="Jim McGowan" userId="7cd36c50-75f2-4725-a6b3-0fe31ea99fa6" providerId="ADAL" clId="{449CE0BA-7942-4027-A788-A2C5851605C8}" dt="2026-02-06T18:57:16.320" v="177" actId="108"/>
        <pc:sldMkLst>
          <pc:docMk/>
          <pc:sldMk cId="2160096847" sldId="28395"/>
        </pc:sldMkLst>
        <pc:spChg chg="mod">
          <ac:chgData name="Jim McGowan" userId="7cd36c50-75f2-4725-a6b3-0fe31ea99fa6" providerId="ADAL" clId="{449CE0BA-7942-4027-A788-A2C5851605C8}" dt="2026-02-06T18:57:16.320" v="177" actId="108"/>
          <ac:spMkLst>
            <pc:docMk/>
            <pc:sldMk cId="2160096847" sldId="28395"/>
            <ac:spMk id="161795" creationId="{5C21BA74-12D4-0BFB-4D5F-0C22B971B8BB}"/>
          </ac:spMkLst>
        </pc:spChg>
      </pc:sldChg>
      <pc:sldChg chg="modSp add mod">
        <pc:chgData name="Jim McGowan" userId="7cd36c50-75f2-4725-a6b3-0fe31ea99fa6" providerId="ADAL" clId="{449CE0BA-7942-4027-A788-A2C5851605C8}" dt="2026-02-06T19:01:05.136" v="189" actId="6549"/>
        <pc:sldMkLst>
          <pc:docMk/>
          <pc:sldMk cId="3910131751" sldId="28396"/>
        </pc:sldMkLst>
        <pc:spChg chg="mod">
          <ac:chgData name="Jim McGowan" userId="7cd36c50-75f2-4725-a6b3-0fe31ea99fa6" providerId="ADAL" clId="{449CE0BA-7942-4027-A788-A2C5851605C8}" dt="2026-02-06T19:01:05.136" v="189" actId="6549"/>
          <ac:spMkLst>
            <pc:docMk/>
            <pc:sldMk cId="3910131751" sldId="28396"/>
            <ac:spMk id="161795" creationId="{954D453A-71CB-89DD-FAC9-BC2E79614F49}"/>
          </ac:spMkLst>
        </pc:spChg>
      </pc:sldChg>
      <pc:sldChg chg="modSp add mod">
        <pc:chgData name="Jim McGowan" userId="7cd36c50-75f2-4725-a6b3-0fe31ea99fa6" providerId="ADAL" clId="{449CE0BA-7942-4027-A788-A2C5851605C8}" dt="2026-02-06T19:01:34.858" v="192" actId="108"/>
        <pc:sldMkLst>
          <pc:docMk/>
          <pc:sldMk cId="1966282974" sldId="28397"/>
        </pc:sldMkLst>
        <pc:spChg chg="mod">
          <ac:chgData name="Jim McGowan" userId="7cd36c50-75f2-4725-a6b3-0fe31ea99fa6" providerId="ADAL" clId="{449CE0BA-7942-4027-A788-A2C5851605C8}" dt="2026-02-06T19:01:34.858" v="192" actId="108"/>
          <ac:spMkLst>
            <pc:docMk/>
            <pc:sldMk cId="1966282974" sldId="28397"/>
            <ac:spMk id="161795" creationId="{093E8BCE-BA8C-27D9-A855-1BB3107AD4B2}"/>
          </ac:spMkLst>
        </pc:spChg>
      </pc:sldChg>
      <pc:sldChg chg="modSp add mod">
        <pc:chgData name="Jim McGowan" userId="7cd36c50-75f2-4725-a6b3-0fe31ea99fa6" providerId="ADAL" clId="{449CE0BA-7942-4027-A788-A2C5851605C8}" dt="2026-02-06T19:02:34.074" v="206" actId="108"/>
        <pc:sldMkLst>
          <pc:docMk/>
          <pc:sldMk cId="292522666" sldId="28398"/>
        </pc:sldMkLst>
        <pc:spChg chg="mod">
          <ac:chgData name="Jim McGowan" userId="7cd36c50-75f2-4725-a6b3-0fe31ea99fa6" providerId="ADAL" clId="{449CE0BA-7942-4027-A788-A2C5851605C8}" dt="2026-02-06T19:02:34.074" v="206" actId="108"/>
          <ac:spMkLst>
            <pc:docMk/>
            <pc:sldMk cId="292522666" sldId="28398"/>
            <ac:spMk id="161795" creationId="{65CBE8EB-20EF-C25B-6841-F3EF366795D4}"/>
          </ac:spMkLst>
        </pc:spChg>
      </pc:sldChg>
      <pc:sldChg chg="modSp add mod">
        <pc:chgData name="Jim McGowan" userId="7cd36c50-75f2-4725-a6b3-0fe31ea99fa6" providerId="ADAL" clId="{449CE0BA-7942-4027-A788-A2C5851605C8}" dt="2026-02-06T19:02:58.027" v="210" actId="108"/>
        <pc:sldMkLst>
          <pc:docMk/>
          <pc:sldMk cId="2403530755" sldId="28399"/>
        </pc:sldMkLst>
        <pc:spChg chg="mod">
          <ac:chgData name="Jim McGowan" userId="7cd36c50-75f2-4725-a6b3-0fe31ea99fa6" providerId="ADAL" clId="{449CE0BA-7942-4027-A788-A2C5851605C8}" dt="2026-02-06T19:02:58.027" v="210" actId="108"/>
          <ac:spMkLst>
            <pc:docMk/>
            <pc:sldMk cId="2403530755" sldId="28399"/>
            <ac:spMk id="161795" creationId="{C3661E84-D3FB-D078-2755-37103453F143}"/>
          </ac:spMkLst>
        </pc:spChg>
      </pc:sldChg>
      <pc:sldChg chg="modSp add mod">
        <pc:chgData name="Jim McGowan" userId="7cd36c50-75f2-4725-a6b3-0fe31ea99fa6" providerId="ADAL" clId="{449CE0BA-7942-4027-A788-A2C5851605C8}" dt="2026-02-06T19:10:04.929" v="260" actId="108"/>
        <pc:sldMkLst>
          <pc:docMk/>
          <pc:sldMk cId="3785221375" sldId="28400"/>
        </pc:sldMkLst>
        <pc:spChg chg="mod">
          <ac:chgData name="Jim McGowan" userId="7cd36c50-75f2-4725-a6b3-0fe31ea99fa6" providerId="ADAL" clId="{449CE0BA-7942-4027-A788-A2C5851605C8}" dt="2026-02-06T19:10:04.929" v="260" actId="108"/>
          <ac:spMkLst>
            <pc:docMk/>
            <pc:sldMk cId="3785221375" sldId="28400"/>
            <ac:spMk id="161795" creationId="{66B96A5C-6B3C-B1FC-15EC-6506BE409E46}"/>
          </ac:spMkLst>
        </pc:spChg>
      </pc:sldChg>
      <pc:sldChg chg="modSp add mod">
        <pc:chgData name="Jim McGowan" userId="7cd36c50-75f2-4725-a6b3-0fe31ea99fa6" providerId="ADAL" clId="{449CE0BA-7942-4027-A788-A2C5851605C8}" dt="2026-02-06T19:10:07.947" v="261" actId="108"/>
        <pc:sldMkLst>
          <pc:docMk/>
          <pc:sldMk cId="3149218473" sldId="28401"/>
        </pc:sldMkLst>
        <pc:spChg chg="mod">
          <ac:chgData name="Jim McGowan" userId="7cd36c50-75f2-4725-a6b3-0fe31ea99fa6" providerId="ADAL" clId="{449CE0BA-7942-4027-A788-A2C5851605C8}" dt="2026-02-06T19:10:07.947" v="261" actId="108"/>
          <ac:spMkLst>
            <pc:docMk/>
            <pc:sldMk cId="3149218473" sldId="28401"/>
            <ac:spMk id="161795" creationId="{B72164C9-7C25-1C1B-5B0F-B2822DF85EE9}"/>
          </ac:spMkLst>
        </pc:spChg>
      </pc:sldChg>
      <pc:sldChg chg="modSp add mod">
        <pc:chgData name="Jim McGowan" userId="7cd36c50-75f2-4725-a6b3-0fe31ea99fa6" providerId="ADAL" clId="{449CE0BA-7942-4027-A788-A2C5851605C8}" dt="2026-02-06T19:10:11.430" v="262" actId="108"/>
        <pc:sldMkLst>
          <pc:docMk/>
          <pc:sldMk cId="3164699662" sldId="28402"/>
        </pc:sldMkLst>
        <pc:spChg chg="mod">
          <ac:chgData name="Jim McGowan" userId="7cd36c50-75f2-4725-a6b3-0fe31ea99fa6" providerId="ADAL" clId="{449CE0BA-7942-4027-A788-A2C5851605C8}" dt="2026-02-06T19:10:11.430" v="262" actId="108"/>
          <ac:spMkLst>
            <pc:docMk/>
            <pc:sldMk cId="3164699662" sldId="28402"/>
            <ac:spMk id="161795" creationId="{141E76E4-8D6F-C8F2-C11B-39645E275871}"/>
          </ac:spMkLst>
        </pc:spChg>
      </pc:sldChg>
      <pc:sldChg chg="modSp add mod">
        <pc:chgData name="Jim McGowan" userId="7cd36c50-75f2-4725-a6b3-0fe31ea99fa6" providerId="ADAL" clId="{449CE0BA-7942-4027-A788-A2C5851605C8}" dt="2026-02-06T19:10:15.071" v="263" actId="108"/>
        <pc:sldMkLst>
          <pc:docMk/>
          <pc:sldMk cId="2496187740" sldId="28403"/>
        </pc:sldMkLst>
        <pc:spChg chg="mod">
          <ac:chgData name="Jim McGowan" userId="7cd36c50-75f2-4725-a6b3-0fe31ea99fa6" providerId="ADAL" clId="{449CE0BA-7942-4027-A788-A2C5851605C8}" dt="2026-02-06T19:10:15.071" v="263" actId="108"/>
          <ac:spMkLst>
            <pc:docMk/>
            <pc:sldMk cId="2496187740" sldId="28403"/>
            <ac:spMk id="161795" creationId="{128243EA-50A6-E72B-1C4C-43AA036C3F56}"/>
          </ac:spMkLst>
        </pc:spChg>
      </pc:sldChg>
      <pc:sldChg chg="modSp add mod">
        <pc:chgData name="Jim McGowan" userId="7cd36c50-75f2-4725-a6b3-0fe31ea99fa6" providerId="ADAL" clId="{449CE0BA-7942-4027-A788-A2C5851605C8}" dt="2026-02-06T19:07:13.331" v="244" actId="108"/>
        <pc:sldMkLst>
          <pc:docMk/>
          <pc:sldMk cId="1272921011" sldId="28404"/>
        </pc:sldMkLst>
        <pc:spChg chg="mod">
          <ac:chgData name="Jim McGowan" userId="7cd36c50-75f2-4725-a6b3-0fe31ea99fa6" providerId="ADAL" clId="{449CE0BA-7942-4027-A788-A2C5851605C8}" dt="2026-02-06T19:07:13.331" v="244" actId="108"/>
          <ac:spMkLst>
            <pc:docMk/>
            <pc:sldMk cId="1272921011" sldId="28404"/>
            <ac:spMk id="161795" creationId="{BC4BC356-041B-DB2B-E537-8606349DBD59}"/>
          </ac:spMkLst>
        </pc:spChg>
      </pc:sldChg>
      <pc:sldChg chg="modSp add mod">
        <pc:chgData name="Jim McGowan" userId="7cd36c50-75f2-4725-a6b3-0fe31ea99fa6" providerId="ADAL" clId="{449CE0BA-7942-4027-A788-A2C5851605C8}" dt="2026-02-06T19:07:18.496" v="245" actId="108"/>
        <pc:sldMkLst>
          <pc:docMk/>
          <pc:sldMk cId="1444572400" sldId="28405"/>
        </pc:sldMkLst>
        <pc:spChg chg="mod">
          <ac:chgData name="Jim McGowan" userId="7cd36c50-75f2-4725-a6b3-0fe31ea99fa6" providerId="ADAL" clId="{449CE0BA-7942-4027-A788-A2C5851605C8}" dt="2026-02-06T19:07:18.496" v="245" actId="108"/>
          <ac:spMkLst>
            <pc:docMk/>
            <pc:sldMk cId="1444572400" sldId="28405"/>
            <ac:spMk id="161795" creationId="{26157037-5EE9-FB3A-FB11-10CF24713E89}"/>
          </ac:spMkLst>
        </pc:spChg>
      </pc:sldChg>
      <pc:sldChg chg="modSp add mod">
        <pc:chgData name="Jim McGowan" userId="7cd36c50-75f2-4725-a6b3-0fe31ea99fa6" providerId="ADAL" clId="{449CE0BA-7942-4027-A788-A2C5851605C8}" dt="2026-02-06T19:07:22.378" v="246" actId="108"/>
        <pc:sldMkLst>
          <pc:docMk/>
          <pc:sldMk cId="839501542" sldId="28406"/>
        </pc:sldMkLst>
        <pc:spChg chg="mod">
          <ac:chgData name="Jim McGowan" userId="7cd36c50-75f2-4725-a6b3-0fe31ea99fa6" providerId="ADAL" clId="{449CE0BA-7942-4027-A788-A2C5851605C8}" dt="2026-02-06T19:07:22.378" v="246" actId="108"/>
          <ac:spMkLst>
            <pc:docMk/>
            <pc:sldMk cId="839501542" sldId="28406"/>
            <ac:spMk id="161795" creationId="{9BB51DBF-77A4-0CE2-F473-E9062DAF36B9}"/>
          </ac:spMkLst>
        </pc:spChg>
      </pc:sldChg>
      <pc:sldChg chg="modSp add mod">
        <pc:chgData name="Jim McGowan" userId="7cd36c50-75f2-4725-a6b3-0fe31ea99fa6" providerId="ADAL" clId="{449CE0BA-7942-4027-A788-A2C5851605C8}" dt="2026-02-06T19:09:39.373" v="259" actId="1036"/>
        <pc:sldMkLst>
          <pc:docMk/>
          <pc:sldMk cId="290001464" sldId="28407"/>
        </pc:sldMkLst>
        <pc:spChg chg="mod">
          <ac:chgData name="Jim McGowan" userId="7cd36c50-75f2-4725-a6b3-0fe31ea99fa6" providerId="ADAL" clId="{449CE0BA-7942-4027-A788-A2C5851605C8}" dt="2026-02-06T19:09:39.373" v="259" actId="1036"/>
          <ac:spMkLst>
            <pc:docMk/>
            <pc:sldMk cId="290001464" sldId="28407"/>
            <ac:spMk id="4" creationId="{2F3FE044-2E92-02EF-5DF9-63B9430058DD}"/>
          </ac:spMkLst>
        </pc:spChg>
        <pc:spChg chg="mod">
          <ac:chgData name="Jim McGowan" userId="7cd36c50-75f2-4725-a6b3-0fe31ea99fa6" providerId="ADAL" clId="{449CE0BA-7942-4027-A788-A2C5851605C8}" dt="2026-02-06T19:08:18.407" v="251" actId="108"/>
          <ac:spMkLst>
            <pc:docMk/>
            <pc:sldMk cId="290001464" sldId="28407"/>
            <ac:spMk id="161795" creationId="{ABEEFE59-3367-5AC3-077D-B41D9E1371A3}"/>
          </ac:spMkLst>
        </pc:spChg>
      </pc:sldChg>
      <pc:sldChg chg="modSp add mod">
        <pc:chgData name="Jim McGowan" userId="7cd36c50-75f2-4725-a6b3-0fe31ea99fa6" providerId="ADAL" clId="{449CE0BA-7942-4027-A788-A2C5851605C8}" dt="2026-02-06T19:10:38.413" v="265" actId="1036"/>
        <pc:sldMkLst>
          <pc:docMk/>
          <pc:sldMk cId="3552345294" sldId="28408"/>
        </pc:sldMkLst>
        <pc:spChg chg="mod">
          <ac:chgData name="Jim McGowan" userId="7cd36c50-75f2-4725-a6b3-0fe31ea99fa6" providerId="ADAL" clId="{449CE0BA-7942-4027-A788-A2C5851605C8}" dt="2026-02-06T19:10:38.413" v="265" actId="1036"/>
          <ac:spMkLst>
            <pc:docMk/>
            <pc:sldMk cId="3552345294" sldId="28408"/>
            <ac:spMk id="4" creationId="{79535FDC-A8FE-D24F-89D6-43BC760C7E77}"/>
          </ac:spMkLst>
        </pc:spChg>
        <pc:spChg chg="mod">
          <ac:chgData name="Jim McGowan" userId="7cd36c50-75f2-4725-a6b3-0fe31ea99fa6" providerId="ADAL" clId="{449CE0BA-7942-4027-A788-A2C5851605C8}" dt="2026-02-06T19:08:55.110" v="257" actId="207"/>
          <ac:spMkLst>
            <pc:docMk/>
            <pc:sldMk cId="3552345294" sldId="28408"/>
            <ac:spMk id="161795" creationId="{A2D9946B-5BC5-3CDC-8569-D61D83C71FC2}"/>
          </ac:spMkLst>
        </pc:spChg>
      </pc:sldChg>
      <pc:sldChg chg="modSp add mod">
        <pc:chgData name="Jim McGowan" userId="7cd36c50-75f2-4725-a6b3-0fe31ea99fa6" providerId="ADAL" clId="{449CE0BA-7942-4027-A788-A2C5851605C8}" dt="2026-02-06T19:40:56.440" v="445" actId="14100"/>
        <pc:sldMkLst>
          <pc:docMk/>
          <pc:sldMk cId="3681779978" sldId="28409"/>
        </pc:sldMkLst>
        <pc:spChg chg="mod">
          <ac:chgData name="Jim McGowan" userId="7cd36c50-75f2-4725-a6b3-0fe31ea99fa6" providerId="ADAL" clId="{449CE0BA-7942-4027-A788-A2C5851605C8}" dt="2026-02-06T19:40:56.440" v="445" actId="14100"/>
          <ac:spMkLst>
            <pc:docMk/>
            <pc:sldMk cId="3681779978" sldId="28409"/>
            <ac:spMk id="161795" creationId="{FD384F38-1E52-5CF1-319D-C552288475CA}"/>
          </ac:spMkLst>
        </pc:spChg>
      </pc:sldChg>
      <pc:sldChg chg="modSp add mod">
        <pc:chgData name="Jim McGowan" userId="7cd36c50-75f2-4725-a6b3-0fe31ea99fa6" providerId="ADAL" clId="{449CE0BA-7942-4027-A788-A2C5851605C8}" dt="2026-02-06T19:41:07.366" v="446" actId="14100"/>
        <pc:sldMkLst>
          <pc:docMk/>
          <pc:sldMk cId="2324263877" sldId="28410"/>
        </pc:sldMkLst>
        <pc:spChg chg="mod">
          <ac:chgData name="Jim McGowan" userId="7cd36c50-75f2-4725-a6b3-0fe31ea99fa6" providerId="ADAL" clId="{449CE0BA-7942-4027-A788-A2C5851605C8}" dt="2026-02-06T19:41:07.366" v="446" actId="14100"/>
          <ac:spMkLst>
            <pc:docMk/>
            <pc:sldMk cId="2324263877" sldId="28410"/>
            <ac:spMk id="161795" creationId="{3FFB1F0E-391D-466E-654F-F753D0142785}"/>
          </ac:spMkLst>
        </pc:spChg>
      </pc:sldChg>
      <pc:sldChg chg="modSp add mod">
        <pc:chgData name="Jim McGowan" userId="7cd36c50-75f2-4725-a6b3-0fe31ea99fa6" providerId="ADAL" clId="{449CE0BA-7942-4027-A788-A2C5851605C8}" dt="2026-02-06T19:15:39.694" v="297" actId="108"/>
        <pc:sldMkLst>
          <pc:docMk/>
          <pc:sldMk cId="1196092209" sldId="28411"/>
        </pc:sldMkLst>
        <pc:spChg chg="mod">
          <ac:chgData name="Jim McGowan" userId="7cd36c50-75f2-4725-a6b3-0fe31ea99fa6" providerId="ADAL" clId="{449CE0BA-7942-4027-A788-A2C5851605C8}" dt="2026-02-06T19:15:39.694" v="297" actId="108"/>
          <ac:spMkLst>
            <pc:docMk/>
            <pc:sldMk cId="1196092209" sldId="28411"/>
            <ac:spMk id="161795" creationId="{7B137F79-779F-7497-2C3C-5730162F5D78}"/>
          </ac:spMkLst>
        </pc:spChg>
      </pc:sldChg>
      <pc:sldChg chg="modSp add mod">
        <pc:chgData name="Jim McGowan" userId="7cd36c50-75f2-4725-a6b3-0fe31ea99fa6" providerId="ADAL" clId="{449CE0BA-7942-4027-A788-A2C5851605C8}" dt="2026-02-06T19:15:56.089" v="300" actId="108"/>
        <pc:sldMkLst>
          <pc:docMk/>
          <pc:sldMk cId="3460058427" sldId="28412"/>
        </pc:sldMkLst>
        <pc:spChg chg="mod">
          <ac:chgData name="Jim McGowan" userId="7cd36c50-75f2-4725-a6b3-0fe31ea99fa6" providerId="ADAL" clId="{449CE0BA-7942-4027-A788-A2C5851605C8}" dt="2026-02-06T19:15:56.089" v="300" actId="108"/>
          <ac:spMkLst>
            <pc:docMk/>
            <pc:sldMk cId="3460058427" sldId="28412"/>
            <ac:spMk id="161795" creationId="{08FC3CDB-6616-AEFF-5AAA-5E7B71D1A8A6}"/>
          </ac:spMkLst>
        </pc:spChg>
      </pc:sldChg>
      <pc:sldChg chg="modSp add del mod">
        <pc:chgData name="Jim McGowan" userId="7cd36c50-75f2-4725-a6b3-0fe31ea99fa6" providerId="ADAL" clId="{449CE0BA-7942-4027-A788-A2C5851605C8}" dt="2026-02-17T14:50:01.045" v="727" actId="47"/>
        <pc:sldMkLst>
          <pc:docMk/>
          <pc:sldMk cId="2350914159" sldId="28413"/>
        </pc:sldMkLst>
      </pc:sldChg>
      <pc:sldChg chg="modSp add mod">
        <pc:chgData name="Jim McGowan" userId="7cd36c50-75f2-4725-a6b3-0fe31ea99fa6" providerId="ADAL" clId="{449CE0BA-7942-4027-A788-A2C5851605C8}" dt="2026-02-06T19:41:43.380" v="448" actId="14100"/>
        <pc:sldMkLst>
          <pc:docMk/>
          <pc:sldMk cId="282873772" sldId="28414"/>
        </pc:sldMkLst>
        <pc:spChg chg="mod">
          <ac:chgData name="Jim McGowan" userId="7cd36c50-75f2-4725-a6b3-0fe31ea99fa6" providerId="ADAL" clId="{449CE0BA-7942-4027-A788-A2C5851605C8}" dt="2026-02-06T19:41:43.380" v="448" actId="14100"/>
          <ac:spMkLst>
            <pc:docMk/>
            <pc:sldMk cId="282873772" sldId="28414"/>
            <ac:spMk id="161795" creationId="{350AE5EC-2655-5009-22CB-A40C6125BAE5}"/>
          </ac:spMkLst>
        </pc:spChg>
      </pc:sldChg>
      <pc:sldChg chg="modSp add mod">
        <pc:chgData name="Jim McGowan" userId="7cd36c50-75f2-4725-a6b3-0fe31ea99fa6" providerId="ADAL" clId="{449CE0BA-7942-4027-A788-A2C5851605C8}" dt="2026-02-06T19:41:52.168" v="449" actId="14100"/>
        <pc:sldMkLst>
          <pc:docMk/>
          <pc:sldMk cId="2818948654" sldId="28415"/>
        </pc:sldMkLst>
        <pc:spChg chg="mod">
          <ac:chgData name="Jim McGowan" userId="7cd36c50-75f2-4725-a6b3-0fe31ea99fa6" providerId="ADAL" clId="{449CE0BA-7942-4027-A788-A2C5851605C8}" dt="2026-02-06T19:41:52.168" v="449" actId="14100"/>
          <ac:spMkLst>
            <pc:docMk/>
            <pc:sldMk cId="2818948654" sldId="28415"/>
            <ac:spMk id="161795" creationId="{2F3A456A-1CC2-161A-78E3-8D3E268921DE}"/>
          </ac:spMkLst>
        </pc:spChg>
      </pc:sldChg>
      <pc:sldChg chg="modSp add del">
        <pc:chgData name="Jim McGowan" userId="7cd36c50-75f2-4725-a6b3-0fe31ea99fa6" providerId="ADAL" clId="{449CE0BA-7942-4027-A788-A2C5851605C8}" dt="2026-02-17T14:42:10.604" v="704" actId="47"/>
        <pc:sldMkLst>
          <pc:docMk/>
          <pc:sldMk cId="4126796874" sldId="28416"/>
        </pc:sldMkLst>
      </pc:sldChg>
      <pc:sldChg chg="modSp add mod">
        <pc:chgData name="Jim McGowan" userId="7cd36c50-75f2-4725-a6b3-0fe31ea99fa6" providerId="ADAL" clId="{449CE0BA-7942-4027-A788-A2C5851605C8}" dt="2026-02-06T19:42:10.450" v="451" actId="14100"/>
        <pc:sldMkLst>
          <pc:docMk/>
          <pc:sldMk cId="2510513439" sldId="28417"/>
        </pc:sldMkLst>
        <pc:spChg chg="mod">
          <ac:chgData name="Jim McGowan" userId="7cd36c50-75f2-4725-a6b3-0fe31ea99fa6" providerId="ADAL" clId="{449CE0BA-7942-4027-A788-A2C5851605C8}" dt="2026-02-06T19:42:10.450" v="451" actId="14100"/>
          <ac:spMkLst>
            <pc:docMk/>
            <pc:sldMk cId="2510513439" sldId="28417"/>
            <ac:spMk id="161795" creationId="{8BB67518-8C95-06FE-DF54-6A4FB3B93545}"/>
          </ac:spMkLst>
        </pc:spChg>
      </pc:sldChg>
      <pc:sldChg chg="modSp add mod">
        <pc:chgData name="Jim McGowan" userId="7cd36c50-75f2-4725-a6b3-0fe31ea99fa6" providerId="ADAL" clId="{449CE0BA-7942-4027-A788-A2C5851605C8}" dt="2026-02-06T19:42:18.488" v="452" actId="14100"/>
        <pc:sldMkLst>
          <pc:docMk/>
          <pc:sldMk cId="2374667739" sldId="28418"/>
        </pc:sldMkLst>
        <pc:spChg chg="mod">
          <ac:chgData name="Jim McGowan" userId="7cd36c50-75f2-4725-a6b3-0fe31ea99fa6" providerId="ADAL" clId="{449CE0BA-7942-4027-A788-A2C5851605C8}" dt="2026-02-06T19:42:18.488" v="452" actId="14100"/>
          <ac:spMkLst>
            <pc:docMk/>
            <pc:sldMk cId="2374667739" sldId="28418"/>
            <ac:spMk id="161795" creationId="{241C4D5A-D13F-3F0F-D819-D25998A48FB2}"/>
          </ac:spMkLst>
        </pc:spChg>
      </pc:sldChg>
      <pc:sldChg chg="modSp add mod">
        <pc:chgData name="Jim McGowan" userId="7cd36c50-75f2-4725-a6b3-0fe31ea99fa6" providerId="ADAL" clId="{449CE0BA-7942-4027-A788-A2C5851605C8}" dt="2026-02-06T19:42:28.752" v="453" actId="14100"/>
        <pc:sldMkLst>
          <pc:docMk/>
          <pc:sldMk cId="2705122265" sldId="28420"/>
        </pc:sldMkLst>
        <pc:spChg chg="mod">
          <ac:chgData name="Jim McGowan" userId="7cd36c50-75f2-4725-a6b3-0fe31ea99fa6" providerId="ADAL" clId="{449CE0BA-7942-4027-A788-A2C5851605C8}" dt="2026-02-06T19:42:28.752" v="453" actId="14100"/>
          <ac:spMkLst>
            <pc:docMk/>
            <pc:sldMk cId="2705122265" sldId="28420"/>
            <ac:spMk id="161795" creationId="{7DF01323-CD28-12F9-6242-72F28A55E304}"/>
          </ac:spMkLst>
        </pc:spChg>
      </pc:sldChg>
      <pc:sldChg chg="modSp add mod">
        <pc:chgData name="Jim McGowan" userId="7cd36c50-75f2-4725-a6b3-0fe31ea99fa6" providerId="ADAL" clId="{449CE0BA-7942-4027-A788-A2C5851605C8}" dt="2026-02-06T19:43:11.965" v="454" actId="1035"/>
        <pc:sldMkLst>
          <pc:docMk/>
          <pc:sldMk cId="3035344412" sldId="28421"/>
        </pc:sldMkLst>
        <pc:spChg chg="mod">
          <ac:chgData name="Jim McGowan" userId="7cd36c50-75f2-4725-a6b3-0fe31ea99fa6" providerId="ADAL" clId="{449CE0BA-7942-4027-A788-A2C5851605C8}" dt="2026-02-06T19:43:11.965" v="454" actId="1035"/>
          <ac:spMkLst>
            <pc:docMk/>
            <pc:sldMk cId="3035344412" sldId="28421"/>
            <ac:spMk id="161795" creationId="{FBF01AB6-CE71-8871-480D-9947AF431176}"/>
          </ac:spMkLst>
        </pc:spChg>
      </pc:sldChg>
      <pc:sldChg chg="modSp add mod">
        <pc:chgData name="Jim McGowan" userId="7cd36c50-75f2-4725-a6b3-0fe31ea99fa6" providerId="ADAL" clId="{449CE0BA-7942-4027-A788-A2C5851605C8}" dt="2026-02-06T19:43:16.629" v="455" actId="1035"/>
        <pc:sldMkLst>
          <pc:docMk/>
          <pc:sldMk cId="1250623058" sldId="28422"/>
        </pc:sldMkLst>
        <pc:spChg chg="mod">
          <ac:chgData name="Jim McGowan" userId="7cd36c50-75f2-4725-a6b3-0fe31ea99fa6" providerId="ADAL" clId="{449CE0BA-7942-4027-A788-A2C5851605C8}" dt="2026-02-06T19:43:16.629" v="455" actId="1035"/>
          <ac:spMkLst>
            <pc:docMk/>
            <pc:sldMk cId="1250623058" sldId="28422"/>
            <ac:spMk id="161795" creationId="{4D8C1F31-2DDC-A531-1290-2F09DCAC4AFC}"/>
          </ac:spMkLst>
        </pc:spChg>
      </pc:sldChg>
      <pc:sldChg chg="modSp add mod">
        <pc:chgData name="Jim McGowan" userId="7cd36c50-75f2-4725-a6b3-0fe31ea99fa6" providerId="ADAL" clId="{449CE0BA-7942-4027-A788-A2C5851605C8}" dt="2026-02-06T19:43:21.364" v="456" actId="1035"/>
        <pc:sldMkLst>
          <pc:docMk/>
          <pc:sldMk cId="3916361502" sldId="28423"/>
        </pc:sldMkLst>
        <pc:spChg chg="mod">
          <ac:chgData name="Jim McGowan" userId="7cd36c50-75f2-4725-a6b3-0fe31ea99fa6" providerId="ADAL" clId="{449CE0BA-7942-4027-A788-A2C5851605C8}" dt="2026-02-06T19:43:21.364" v="456" actId="1035"/>
          <ac:spMkLst>
            <pc:docMk/>
            <pc:sldMk cId="3916361502" sldId="28423"/>
            <ac:spMk id="161795" creationId="{565D3810-7E97-FB8D-130E-ED0D6DA6306D}"/>
          </ac:spMkLst>
        </pc:spChg>
      </pc:sldChg>
      <pc:sldChg chg="modSp add mod">
        <pc:chgData name="Jim McGowan" userId="7cd36c50-75f2-4725-a6b3-0fe31ea99fa6" providerId="ADAL" clId="{449CE0BA-7942-4027-A788-A2C5851605C8}" dt="2026-02-06T19:43:25.563" v="457" actId="1035"/>
        <pc:sldMkLst>
          <pc:docMk/>
          <pc:sldMk cId="786155128" sldId="28424"/>
        </pc:sldMkLst>
        <pc:spChg chg="mod">
          <ac:chgData name="Jim McGowan" userId="7cd36c50-75f2-4725-a6b3-0fe31ea99fa6" providerId="ADAL" clId="{449CE0BA-7942-4027-A788-A2C5851605C8}" dt="2026-02-06T19:43:25.563" v="457" actId="1035"/>
          <ac:spMkLst>
            <pc:docMk/>
            <pc:sldMk cId="786155128" sldId="28424"/>
            <ac:spMk id="161795" creationId="{2EF2535F-A16D-7F56-5D9B-1B465DF2FCBA}"/>
          </ac:spMkLst>
        </pc:spChg>
      </pc:sldChg>
      <pc:sldChg chg="modSp add mod">
        <pc:chgData name="Jim McGowan" userId="7cd36c50-75f2-4725-a6b3-0fe31ea99fa6" providerId="ADAL" clId="{449CE0BA-7942-4027-A788-A2C5851605C8}" dt="2026-02-06T19:31:26.389" v="388" actId="1035"/>
        <pc:sldMkLst>
          <pc:docMk/>
          <pc:sldMk cId="1798717173" sldId="28425"/>
        </pc:sldMkLst>
        <pc:spChg chg="mod">
          <ac:chgData name="Jim McGowan" userId="7cd36c50-75f2-4725-a6b3-0fe31ea99fa6" providerId="ADAL" clId="{449CE0BA-7942-4027-A788-A2C5851605C8}" dt="2026-02-06T19:31:26.389" v="388" actId="1035"/>
          <ac:spMkLst>
            <pc:docMk/>
            <pc:sldMk cId="1798717173" sldId="28425"/>
            <ac:spMk id="161795" creationId="{53209CC6-73DF-8214-9235-CC7E99B330FF}"/>
          </ac:spMkLst>
        </pc:spChg>
      </pc:sldChg>
      <pc:sldChg chg="modSp add mod">
        <pc:chgData name="Jim McGowan" userId="7cd36c50-75f2-4725-a6b3-0fe31ea99fa6" providerId="ADAL" clId="{449CE0BA-7942-4027-A788-A2C5851605C8}" dt="2026-02-06T19:32:26.012" v="398" actId="108"/>
        <pc:sldMkLst>
          <pc:docMk/>
          <pc:sldMk cId="1515939333" sldId="28426"/>
        </pc:sldMkLst>
        <pc:spChg chg="mod">
          <ac:chgData name="Jim McGowan" userId="7cd36c50-75f2-4725-a6b3-0fe31ea99fa6" providerId="ADAL" clId="{449CE0BA-7942-4027-A788-A2C5851605C8}" dt="2026-02-06T19:32:26.012" v="398" actId="108"/>
          <ac:spMkLst>
            <pc:docMk/>
            <pc:sldMk cId="1515939333" sldId="28426"/>
            <ac:spMk id="161795" creationId="{79E51149-24B8-3C39-428C-5F9872100399}"/>
          </ac:spMkLst>
        </pc:spChg>
      </pc:sldChg>
      <pc:sldChg chg="modSp add mod">
        <pc:chgData name="Jim McGowan" userId="7cd36c50-75f2-4725-a6b3-0fe31ea99fa6" providerId="ADAL" clId="{449CE0BA-7942-4027-A788-A2C5851605C8}" dt="2026-02-06T19:33:38.571" v="404" actId="108"/>
        <pc:sldMkLst>
          <pc:docMk/>
          <pc:sldMk cId="1455419166" sldId="28427"/>
        </pc:sldMkLst>
        <pc:spChg chg="mod">
          <ac:chgData name="Jim McGowan" userId="7cd36c50-75f2-4725-a6b3-0fe31ea99fa6" providerId="ADAL" clId="{449CE0BA-7942-4027-A788-A2C5851605C8}" dt="2026-02-06T19:33:38.571" v="404" actId="108"/>
          <ac:spMkLst>
            <pc:docMk/>
            <pc:sldMk cId="1455419166" sldId="28427"/>
            <ac:spMk id="161795" creationId="{384F9E92-18B8-13B5-AB7C-6AFC6926D1D0}"/>
          </ac:spMkLst>
        </pc:spChg>
      </pc:sldChg>
      <pc:sldChg chg="modSp add mod">
        <pc:chgData name="Jim McGowan" userId="7cd36c50-75f2-4725-a6b3-0fe31ea99fa6" providerId="ADAL" clId="{449CE0BA-7942-4027-A788-A2C5851605C8}" dt="2026-02-06T19:33:41.759" v="405" actId="108"/>
        <pc:sldMkLst>
          <pc:docMk/>
          <pc:sldMk cId="2716285798" sldId="28428"/>
        </pc:sldMkLst>
        <pc:spChg chg="mod">
          <ac:chgData name="Jim McGowan" userId="7cd36c50-75f2-4725-a6b3-0fe31ea99fa6" providerId="ADAL" clId="{449CE0BA-7942-4027-A788-A2C5851605C8}" dt="2026-02-06T19:33:41.759" v="405" actId="108"/>
          <ac:spMkLst>
            <pc:docMk/>
            <pc:sldMk cId="2716285798" sldId="28428"/>
            <ac:spMk id="161795" creationId="{D4D501C4-AD2E-75FC-F58E-8D088C4C1384}"/>
          </ac:spMkLst>
        </pc:spChg>
      </pc:sldChg>
      <pc:sldChg chg="modSp add mod">
        <pc:chgData name="Jim McGowan" userId="7cd36c50-75f2-4725-a6b3-0fe31ea99fa6" providerId="ADAL" clId="{449CE0BA-7942-4027-A788-A2C5851605C8}" dt="2026-02-06T19:34:23.614" v="409" actId="108"/>
        <pc:sldMkLst>
          <pc:docMk/>
          <pc:sldMk cId="1018338484" sldId="28429"/>
        </pc:sldMkLst>
        <pc:spChg chg="mod">
          <ac:chgData name="Jim McGowan" userId="7cd36c50-75f2-4725-a6b3-0fe31ea99fa6" providerId="ADAL" clId="{449CE0BA-7942-4027-A788-A2C5851605C8}" dt="2026-02-06T19:34:23.614" v="409" actId="108"/>
          <ac:spMkLst>
            <pc:docMk/>
            <pc:sldMk cId="1018338484" sldId="28429"/>
            <ac:spMk id="161795" creationId="{8E860FD6-133C-7863-1C5C-7290784D6D2D}"/>
          </ac:spMkLst>
        </pc:spChg>
      </pc:sldChg>
      <pc:sldChg chg="modSp add mod">
        <pc:chgData name="Jim McGowan" userId="7cd36c50-75f2-4725-a6b3-0fe31ea99fa6" providerId="ADAL" clId="{449CE0BA-7942-4027-A788-A2C5851605C8}" dt="2026-02-06T19:34:40.996" v="412" actId="108"/>
        <pc:sldMkLst>
          <pc:docMk/>
          <pc:sldMk cId="2045182662" sldId="28430"/>
        </pc:sldMkLst>
        <pc:spChg chg="mod">
          <ac:chgData name="Jim McGowan" userId="7cd36c50-75f2-4725-a6b3-0fe31ea99fa6" providerId="ADAL" clId="{449CE0BA-7942-4027-A788-A2C5851605C8}" dt="2026-02-06T19:34:40.996" v="412" actId="108"/>
          <ac:spMkLst>
            <pc:docMk/>
            <pc:sldMk cId="2045182662" sldId="28430"/>
            <ac:spMk id="161795" creationId="{B5D9ABFC-F678-D7C9-195B-43DA8FBCA0B9}"/>
          </ac:spMkLst>
        </pc:spChg>
      </pc:sldChg>
      <pc:sldChg chg="modSp add mod ord">
        <pc:chgData name="Jim McGowan" userId="7cd36c50-75f2-4725-a6b3-0fe31ea99fa6" providerId="ADAL" clId="{449CE0BA-7942-4027-A788-A2C5851605C8}" dt="2026-02-17T14:47:45.191" v="726"/>
        <pc:sldMkLst>
          <pc:docMk/>
          <pc:sldMk cId="258297730" sldId="28431"/>
        </pc:sldMkLst>
        <pc:spChg chg="mod">
          <ac:chgData name="Jim McGowan" userId="7cd36c50-75f2-4725-a6b3-0fe31ea99fa6" providerId="ADAL" clId="{449CE0BA-7942-4027-A788-A2C5851605C8}" dt="2026-02-06T19:35:40.244" v="419" actId="108"/>
          <ac:spMkLst>
            <pc:docMk/>
            <pc:sldMk cId="258297730" sldId="28431"/>
            <ac:spMk id="161795" creationId="{4323C8EA-4B7B-770C-ED7A-A1DF7C97389B}"/>
          </ac:spMkLst>
        </pc:spChg>
      </pc:sldChg>
      <pc:sldChg chg="modSp add mod">
        <pc:chgData name="Jim McGowan" userId="7cd36c50-75f2-4725-a6b3-0fe31ea99fa6" providerId="ADAL" clId="{449CE0BA-7942-4027-A788-A2C5851605C8}" dt="2026-02-06T19:35:43.846" v="420" actId="108"/>
        <pc:sldMkLst>
          <pc:docMk/>
          <pc:sldMk cId="1034226837" sldId="28432"/>
        </pc:sldMkLst>
        <pc:spChg chg="mod">
          <ac:chgData name="Jim McGowan" userId="7cd36c50-75f2-4725-a6b3-0fe31ea99fa6" providerId="ADAL" clId="{449CE0BA-7942-4027-A788-A2C5851605C8}" dt="2026-02-06T19:35:43.846" v="420" actId="108"/>
          <ac:spMkLst>
            <pc:docMk/>
            <pc:sldMk cId="1034226837" sldId="28432"/>
            <ac:spMk id="161795" creationId="{59CC645E-B6C9-B67F-30A8-D6AD580176F2}"/>
          </ac:spMkLst>
        </pc:spChg>
      </pc:sldChg>
      <pc:sldChg chg="modSp add mod">
        <pc:chgData name="Jim McGowan" userId="7cd36c50-75f2-4725-a6b3-0fe31ea99fa6" providerId="ADAL" clId="{449CE0BA-7942-4027-A788-A2C5851605C8}" dt="2026-02-06T19:36:14.398" v="424" actId="108"/>
        <pc:sldMkLst>
          <pc:docMk/>
          <pc:sldMk cId="2781207031" sldId="28433"/>
        </pc:sldMkLst>
        <pc:spChg chg="mod">
          <ac:chgData name="Jim McGowan" userId="7cd36c50-75f2-4725-a6b3-0fe31ea99fa6" providerId="ADAL" clId="{449CE0BA-7942-4027-A788-A2C5851605C8}" dt="2026-02-06T19:36:14.398" v="424" actId="108"/>
          <ac:spMkLst>
            <pc:docMk/>
            <pc:sldMk cId="2781207031" sldId="28433"/>
            <ac:spMk id="161795" creationId="{3C0B3EEC-1A47-9610-CBA8-2D7566D1ED19}"/>
          </ac:spMkLst>
        </pc:spChg>
      </pc:sldChg>
      <pc:sldChg chg="add del">
        <pc:chgData name="Jim McGowan" userId="7cd36c50-75f2-4725-a6b3-0fe31ea99fa6" providerId="ADAL" clId="{449CE0BA-7942-4027-A788-A2C5851605C8}" dt="2026-02-17T14:02:54.967" v="493" actId="47"/>
        <pc:sldMkLst>
          <pc:docMk/>
          <pc:sldMk cId="3533353462" sldId="28434"/>
        </pc:sldMkLst>
      </pc:sldChg>
      <pc:sldChg chg="add del">
        <pc:chgData name="Jim McGowan" userId="7cd36c50-75f2-4725-a6b3-0fe31ea99fa6" providerId="ADAL" clId="{449CE0BA-7942-4027-A788-A2C5851605C8}" dt="2026-02-17T14:02:54.967" v="493" actId="47"/>
        <pc:sldMkLst>
          <pc:docMk/>
          <pc:sldMk cId="3114038281" sldId="28435"/>
        </pc:sldMkLst>
      </pc:sldChg>
      <pc:sldChg chg="add del">
        <pc:chgData name="Jim McGowan" userId="7cd36c50-75f2-4725-a6b3-0fe31ea99fa6" providerId="ADAL" clId="{449CE0BA-7942-4027-A788-A2C5851605C8}" dt="2026-02-17T14:02:54.967" v="493" actId="47"/>
        <pc:sldMkLst>
          <pc:docMk/>
          <pc:sldMk cId="248607805" sldId="28436"/>
        </pc:sldMkLst>
      </pc:sldChg>
      <pc:sldChg chg="add del">
        <pc:chgData name="Jim McGowan" userId="7cd36c50-75f2-4725-a6b3-0fe31ea99fa6" providerId="ADAL" clId="{449CE0BA-7942-4027-A788-A2C5851605C8}" dt="2026-02-17T14:02:54.967" v="493" actId="47"/>
        <pc:sldMkLst>
          <pc:docMk/>
          <pc:sldMk cId="2318866035" sldId="28437"/>
        </pc:sldMkLst>
      </pc:sldChg>
      <pc:sldChg chg="add del">
        <pc:chgData name="Jim McGowan" userId="7cd36c50-75f2-4725-a6b3-0fe31ea99fa6" providerId="ADAL" clId="{449CE0BA-7942-4027-A788-A2C5851605C8}" dt="2026-02-17T14:02:54.967" v="493" actId="47"/>
        <pc:sldMkLst>
          <pc:docMk/>
          <pc:sldMk cId="1169210953" sldId="28438"/>
        </pc:sldMkLst>
      </pc:sldChg>
      <pc:sldChg chg="add del">
        <pc:chgData name="Jim McGowan" userId="7cd36c50-75f2-4725-a6b3-0fe31ea99fa6" providerId="ADAL" clId="{449CE0BA-7942-4027-A788-A2C5851605C8}" dt="2026-02-17T14:02:54.967" v="493" actId="47"/>
        <pc:sldMkLst>
          <pc:docMk/>
          <pc:sldMk cId="1561167818" sldId="28439"/>
        </pc:sldMkLst>
      </pc:sldChg>
      <pc:sldChg chg="add del">
        <pc:chgData name="Jim McGowan" userId="7cd36c50-75f2-4725-a6b3-0fe31ea99fa6" providerId="ADAL" clId="{449CE0BA-7942-4027-A788-A2C5851605C8}" dt="2026-02-17T14:02:54.967" v="493" actId="47"/>
        <pc:sldMkLst>
          <pc:docMk/>
          <pc:sldMk cId="879834416" sldId="28440"/>
        </pc:sldMkLst>
      </pc:sldChg>
      <pc:sldChg chg="add del">
        <pc:chgData name="Jim McGowan" userId="7cd36c50-75f2-4725-a6b3-0fe31ea99fa6" providerId="ADAL" clId="{449CE0BA-7942-4027-A788-A2C5851605C8}" dt="2026-02-17T14:02:54.967" v="493" actId="47"/>
        <pc:sldMkLst>
          <pc:docMk/>
          <pc:sldMk cId="891074671" sldId="28441"/>
        </pc:sldMkLst>
      </pc:sldChg>
      <pc:sldChg chg="add del">
        <pc:chgData name="Jim McGowan" userId="7cd36c50-75f2-4725-a6b3-0fe31ea99fa6" providerId="ADAL" clId="{449CE0BA-7942-4027-A788-A2C5851605C8}" dt="2026-02-17T14:02:54.967" v="493" actId="47"/>
        <pc:sldMkLst>
          <pc:docMk/>
          <pc:sldMk cId="591473542" sldId="28442"/>
        </pc:sldMkLst>
      </pc:sldChg>
      <pc:sldChg chg="modSp add del mod">
        <pc:chgData name="Jim McGowan" userId="7cd36c50-75f2-4725-a6b3-0fe31ea99fa6" providerId="ADAL" clId="{449CE0BA-7942-4027-A788-A2C5851605C8}" dt="2026-02-17T14:02:54.967" v="493" actId="47"/>
        <pc:sldMkLst>
          <pc:docMk/>
          <pc:sldMk cId="2857389563" sldId="28443"/>
        </pc:sldMkLst>
      </pc:sldChg>
      <pc:sldChg chg="add del">
        <pc:chgData name="Jim McGowan" userId="7cd36c50-75f2-4725-a6b3-0fe31ea99fa6" providerId="ADAL" clId="{449CE0BA-7942-4027-A788-A2C5851605C8}" dt="2026-02-17T14:02:54.967" v="493" actId="47"/>
        <pc:sldMkLst>
          <pc:docMk/>
          <pc:sldMk cId="1146594992" sldId="28444"/>
        </pc:sldMkLst>
      </pc:sldChg>
      <pc:sldChg chg="add del">
        <pc:chgData name="Jim McGowan" userId="7cd36c50-75f2-4725-a6b3-0fe31ea99fa6" providerId="ADAL" clId="{449CE0BA-7942-4027-A788-A2C5851605C8}" dt="2026-02-17T14:02:54.967" v="493" actId="47"/>
        <pc:sldMkLst>
          <pc:docMk/>
          <pc:sldMk cId="4167506536" sldId="28445"/>
        </pc:sldMkLst>
      </pc:sldChg>
      <pc:sldChg chg="add del">
        <pc:chgData name="Jim McGowan" userId="7cd36c50-75f2-4725-a6b3-0fe31ea99fa6" providerId="ADAL" clId="{449CE0BA-7942-4027-A788-A2C5851605C8}" dt="2026-02-17T14:02:54.967" v="493" actId="47"/>
        <pc:sldMkLst>
          <pc:docMk/>
          <pc:sldMk cId="1984025821" sldId="28446"/>
        </pc:sldMkLst>
      </pc:sldChg>
      <pc:sldChg chg="del">
        <pc:chgData name="Jim McGowan" userId="7cd36c50-75f2-4725-a6b3-0fe31ea99fa6" providerId="ADAL" clId="{449CE0BA-7942-4027-A788-A2C5851605C8}" dt="2026-02-17T14:02:54.967" v="493" actId="47"/>
        <pc:sldMkLst>
          <pc:docMk/>
          <pc:sldMk cId="790118276" sldId="28447"/>
        </pc:sldMkLst>
      </pc:sldChg>
      <pc:sldChg chg="add">
        <pc:chgData name="Jim McGowan" userId="7cd36c50-75f2-4725-a6b3-0fe31ea99fa6" providerId="ADAL" clId="{449CE0BA-7942-4027-A788-A2C5851605C8}" dt="2026-02-17T14:03:26.334" v="494"/>
        <pc:sldMkLst>
          <pc:docMk/>
          <pc:sldMk cId="3896777269" sldId="28448"/>
        </pc:sldMkLst>
      </pc:sldChg>
      <pc:sldChg chg="add">
        <pc:chgData name="Jim McGowan" userId="7cd36c50-75f2-4725-a6b3-0fe31ea99fa6" providerId="ADAL" clId="{449CE0BA-7942-4027-A788-A2C5851605C8}" dt="2026-02-17T14:03:26.334" v="494"/>
        <pc:sldMkLst>
          <pc:docMk/>
          <pc:sldMk cId="3278171078" sldId="28449"/>
        </pc:sldMkLst>
      </pc:sldChg>
      <pc:sldChg chg="add">
        <pc:chgData name="Jim McGowan" userId="7cd36c50-75f2-4725-a6b3-0fe31ea99fa6" providerId="ADAL" clId="{449CE0BA-7942-4027-A788-A2C5851605C8}" dt="2026-02-17T14:03:56.851" v="495"/>
        <pc:sldMkLst>
          <pc:docMk/>
          <pc:sldMk cId="1027905109" sldId="28450"/>
        </pc:sldMkLst>
      </pc:sldChg>
      <pc:sldChg chg="add">
        <pc:chgData name="Jim McGowan" userId="7cd36c50-75f2-4725-a6b3-0fe31ea99fa6" providerId="ADAL" clId="{449CE0BA-7942-4027-A788-A2C5851605C8}" dt="2026-02-17T14:03:56.851" v="495"/>
        <pc:sldMkLst>
          <pc:docMk/>
          <pc:sldMk cId="2611316493" sldId="28451"/>
        </pc:sldMkLst>
      </pc:sldChg>
      <pc:sldChg chg="modSp add">
        <pc:chgData name="Jim McGowan" userId="7cd36c50-75f2-4725-a6b3-0fe31ea99fa6" providerId="ADAL" clId="{449CE0BA-7942-4027-A788-A2C5851605C8}" dt="2026-02-17T14:05:02.866" v="503" actId="1036"/>
        <pc:sldMkLst>
          <pc:docMk/>
          <pc:sldMk cId="3827562485" sldId="28452"/>
        </pc:sldMkLst>
        <pc:spChg chg="mod">
          <ac:chgData name="Jim McGowan" userId="7cd36c50-75f2-4725-a6b3-0fe31ea99fa6" providerId="ADAL" clId="{449CE0BA-7942-4027-A788-A2C5851605C8}" dt="2026-02-17T14:05:02.866" v="503" actId="1036"/>
          <ac:spMkLst>
            <pc:docMk/>
            <pc:sldMk cId="3827562485" sldId="28452"/>
            <ac:spMk id="68611" creationId="{00000000-0000-0000-0000-000000000000}"/>
          </ac:spMkLst>
        </pc:spChg>
      </pc:sldChg>
      <pc:sldChg chg="modSp add mod">
        <pc:chgData name="Jim McGowan" userId="7cd36c50-75f2-4725-a6b3-0fe31ea99fa6" providerId="ADAL" clId="{449CE0BA-7942-4027-A788-A2C5851605C8}" dt="2026-02-17T14:06:55.706" v="530" actId="14100"/>
        <pc:sldMkLst>
          <pc:docMk/>
          <pc:sldMk cId="3921304949" sldId="28453"/>
        </pc:sldMkLst>
        <pc:spChg chg="mod">
          <ac:chgData name="Jim McGowan" userId="7cd36c50-75f2-4725-a6b3-0fe31ea99fa6" providerId="ADAL" clId="{449CE0BA-7942-4027-A788-A2C5851605C8}" dt="2026-02-17T14:06:55.706" v="530" actId="14100"/>
          <ac:spMkLst>
            <pc:docMk/>
            <pc:sldMk cId="3921304949" sldId="28453"/>
            <ac:spMk id="68611" creationId="{00000000-0000-0000-0000-000000000000}"/>
          </ac:spMkLst>
        </pc:spChg>
      </pc:sldChg>
      <pc:sldChg chg="modSp add">
        <pc:chgData name="Jim McGowan" userId="7cd36c50-75f2-4725-a6b3-0fe31ea99fa6" providerId="ADAL" clId="{449CE0BA-7942-4027-A788-A2C5851605C8}" dt="2026-02-17T14:04:55.952" v="502" actId="1036"/>
        <pc:sldMkLst>
          <pc:docMk/>
          <pc:sldMk cId="1890140789" sldId="28454"/>
        </pc:sldMkLst>
        <pc:spChg chg="mod">
          <ac:chgData name="Jim McGowan" userId="7cd36c50-75f2-4725-a6b3-0fe31ea99fa6" providerId="ADAL" clId="{449CE0BA-7942-4027-A788-A2C5851605C8}" dt="2026-02-17T14:04:55.952" v="502" actId="1036"/>
          <ac:spMkLst>
            <pc:docMk/>
            <pc:sldMk cId="1890140789" sldId="28454"/>
            <ac:spMk id="68611" creationId="{00000000-0000-0000-0000-000000000000}"/>
          </ac:spMkLst>
        </pc:spChg>
      </pc:sldChg>
      <pc:sldChg chg="modSp add mod">
        <pc:chgData name="Jim McGowan" userId="7cd36c50-75f2-4725-a6b3-0fe31ea99fa6" providerId="ADAL" clId="{449CE0BA-7942-4027-A788-A2C5851605C8}" dt="2026-02-17T14:27:28.565" v="646" actId="12789"/>
        <pc:sldMkLst>
          <pc:docMk/>
          <pc:sldMk cId="1122929077" sldId="28455"/>
        </pc:sldMkLst>
        <pc:picChg chg="mod">
          <ac:chgData name="Jim McGowan" userId="7cd36c50-75f2-4725-a6b3-0fe31ea99fa6" providerId="ADAL" clId="{449CE0BA-7942-4027-A788-A2C5851605C8}" dt="2026-02-17T14:27:28.565" v="646" actId="12789"/>
          <ac:picMkLst>
            <pc:docMk/>
            <pc:sldMk cId="1122929077" sldId="28455"/>
            <ac:picMk id="6" creationId="{51BABA01-8390-CD0F-D3A5-D3896DEFA9B7}"/>
          </ac:picMkLst>
        </pc:picChg>
      </pc:sldChg>
      <pc:sldChg chg="modSp add mod">
        <pc:chgData name="Jim McGowan" userId="7cd36c50-75f2-4725-a6b3-0fe31ea99fa6" providerId="ADAL" clId="{449CE0BA-7942-4027-A788-A2C5851605C8}" dt="2026-02-17T14:07:28.011" v="535" actId="12789"/>
        <pc:sldMkLst>
          <pc:docMk/>
          <pc:sldMk cId="4293713048" sldId="28456"/>
        </pc:sldMkLst>
        <pc:picChg chg="mod">
          <ac:chgData name="Jim McGowan" userId="7cd36c50-75f2-4725-a6b3-0fe31ea99fa6" providerId="ADAL" clId="{449CE0BA-7942-4027-A788-A2C5851605C8}" dt="2026-02-17T14:07:28.011" v="535" actId="12789"/>
          <ac:picMkLst>
            <pc:docMk/>
            <pc:sldMk cId="4293713048" sldId="28456"/>
            <ac:picMk id="6" creationId="{981D76D3-1F60-0F7D-F4C9-3D9C27DBC3AA}"/>
          </ac:picMkLst>
        </pc:picChg>
      </pc:sldChg>
      <pc:sldChg chg="modSp add mod">
        <pc:chgData name="Jim McGowan" userId="7cd36c50-75f2-4725-a6b3-0fe31ea99fa6" providerId="ADAL" clId="{449CE0BA-7942-4027-A788-A2C5851605C8}" dt="2026-02-17T14:07:39.935" v="539" actId="12789"/>
        <pc:sldMkLst>
          <pc:docMk/>
          <pc:sldMk cId="2706406843" sldId="28457"/>
        </pc:sldMkLst>
        <pc:picChg chg="mod">
          <ac:chgData name="Jim McGowan" userId="7cd36c50-75f2-4725-a6b3-0fe31ea99fa6" providerId="ADAL" clId="{449CE0BA-7942-4027-A788-A2C5851605C8}" dt="2026-02-17T14:07:39.935" v="539" actId="12789"/>
          <ac:picMkLst>
            <pc:docMk/>
            <pc:sldMk cId="2706406843" sldId="28457"/>
            <ac:picMk id="6" creationId="{150FEFA8-14FA-8766-B967-272E81BC6A43}"/>
          </ac:picMkLst>
        </pc:picChg>
      </pc:sldChg>
      <pc:sldChg chg="addSp delSp modSp add mod">
        <pc:chgData name="Jim McGowan" userId="7cd36c50-75f2-4725-a6b3-0fe31ea99fa6" providerId="ADAL" clId="{449CE0BA-7942-4027-A788-A2C5851605C8}" dt="2026-02-17T14:25:38.424" v="640" actId="1036"/>
        <pc:sldMkLst>
          <pc:docMk/>
          <pc:sldMk cId="2872941717" sldId="28458"/>
        </pc:sldMkLst>
        <pc:spChg chg="mod">
          <ac:chgData name="Jim McGowan" userId="7cd36c50-75f2-4725-a6b3-0fe31ea99fa6" providerId="ADAL" clId="{449CE0BA-7942-4027-A788-A2C5851605C8}" dt="2026-02-17T14:25:38.424" v="640" actId="1036"/>
          <ac:spMkLst>
            <pc:docMk/>
            <pc:sldMk cId="2872941717" sldId="28458"/>
            <ac:spMk id="6" creationId="{FF9BA11E-28E2-4B3A-A673-6773D66734D0}"/>
          </ac:spMkLst>
        </pc:spChg>
        <pc:picChg chg="add mod">
          <ac:chgData name="Jim McGowan" userId="7cd36c50-75f2-4725-a6b3-0fe31ea99fa6" providerId="ADAL" clId="{449CE0BA-7942-4027-A788-A2C5851605C8}" dt="2026-02-17T14:22:22.439" v="637"/>
          <ac:picMkLst>
            <pc:docMk/>
            <pc:sldMk cId="2872941717" sldId="28458"/>
            <ac:picMk id="3" creationId="{2726ADB0-0A5B-3296-550C-A37B20FD8145}"/>
          </ac:picMkLst>
        </pc:picChg>
        <pc:picChg chg="del">
          <ac:chgData name="Jim McGowan" userId="7cd36c50-75f2-4725-a6b3-0fe31ea99fa6" providerId="ADAL" clId="{449CE0BA-7942-4027-A788-A2C5851605C8}" dt="2026-02-17T14:22:20.402" v="636" actId="478"/>
          <ac:picMkLst>
            <pc:docMk/>
            <pc:sldMk cId="2872941717" sldId="28458"/>
            <ac:picMk id="4" creationId="{D533C8A8-5FDB-42FC-B4E9-70FDAEA5F8B0}"/>
          </ac:picMkLst>
        </pc:picChg>
        <pc:picChg chg="add mod">
          <ac:chgData name="Jim McGowan" userId="7cd36c50-75f2-4725-a6b3-0fe31ea99fa6" providerId="ADAL" clId="{449CE0BA-7942-4027-A788-A2C5851605C8}" dt="2026-02-17T14:22:22.439" v="637"/>
          <ac:picMkLst>
            <pc:docMk/>
            <pc:sldMk cId="2872941717" sldId="28458"/>
            <ac:picMk id="9" creationId="{E99B8DBC-A37E-BF2C-230D-858E07A6694F}"/>
          </ac:picMkLst>
        </pc:picChg>
        <pc:picChg chg="del">
          <ac:chgData name="Jim McGowan" userId="7cd36c50-75f2-4725-a6b3-0fe31ea99fa6" providerId="ADAL" clId="{449CE0BA-7942-4027-A788-A2C5851605C8}" dt="2026-02-17T14:22:19.348" v="635" actId="478"/>
          <ac:picMkLst>
            <pc:docMk/>
            <pc:sldMk cId="2872941717" sldId="28458"/>
            <ac:picMk id="1028" creationId="{40886A84-48AB-487C-AD4C-F17BFD9F817C}"/>
          </ac:picMkLst>
        </pc:picChg>
      </pc:sldChg>
      <pc:sldChg chg="add">
        <pc:chgData name="Jim McGowan" userId="7cd36c50-75f2-4725-a6b3-0fe31ea99fa6" providerId="ADAL" clId="{449CE0BA-7942-4027-A788-A2C5851605C8}" dt="2026-02-17T14:42:29.074" v="705"/>
        <pc:sldMkLst>
          <pc:docMk/>
          <pc:sldMk cId="3575747490" sldId="28478"/>
        </pc:sldMkLst>
      </pc:sldChg>
      <pc:sldChg chg="add">
        <pc:chgData name="Jim McGowan" userId="7cd36c50-75f2-4725-a6b3-0fe31ea99fa6" providerId="ADAL" clId="{449CE0BA-7942-4027-A788-A2C5851605C8}" dt="2026-02-17T14:26:19.394" v="641"/>
        <pc:sldMkLst>
          <pc:docMk/>
          <pc:sldMk cId="3694108125" sldId="28479"/>
        </pc:sldMkLst>
      </pc:sldChg>
      <pc:sldChg chg="modSp add">
        <pc:chgData name="Jim McGowan" userId="7cd36c50-75f2-4725-a6b3-0fe31ea99fa6" providerId="ADAL" clId="{449CE0BA-7942-4027-A788-A2C5851605C8}" dt="2026-02-17T14:29:00.031" v="653" actId="1036"/>
        <pc:sldMkLst>
          <pc:docMk/>
          <pc:sldMk cId="3413574283" sldId="28480"/>
        </pc:sldMkLst>
        <pc:spChg chg="mod">
          <ac:chgData name="Jim McGowan" userId="7cd36c50-75f2-4725-a6b3-0fe31ea99fa6" providerId="ADAL" clId="{449CE0BA-7942-4027-A788-A2C5851605C8}" dt="2026-02-17T14:29:00.031" v="653" actId="1036"/>
          <ac:spMkLst>
            <pc:docMk/>
            <pc:sldMk cId="3413574283" sldId="28480"/>
            <ac:spMk id="68611" creationId="{00000000-0000-0000-0000-000000000000}"/>
          </ac:spMkLst>
        </pc:spChg>
      </pc:sldChg>
      <pc:sldChg chg="modSp add">
        <pc:chgData name="Jim McGowan" userId="7cd36c50-75f2-4725-a6b3-0fe31ea99fa6" providerId="ADAL" clId="{449CE0BA-7942-4027-A788-A2C5851605C8}" dt="2026-02-17T14:29:09.567" v="654" actId="1036"/>
        <pc:sldMkLst>
          <pc:docMk/>
          <pc:sldMk cId="3878361640" sldId="28481"/>
        </pc:sldMkLst>
        <pc:spChg chg="mod">
          <ac:chgData name="Jim McGowan" userId="7cd36c50-75f2-4725-a6b3-0fe31ea99fa6" providerId="ADAL" clId="{449CE0BA-7942-4027-A788-A2C5851605C8}" dt="2026-02-17T14:29:09.567" v="654" actId="1036"/>
          <ac:spMkLst>
            <pc:docMk/>
            <pc:sldMk cId="3878361640" sldId="28481"/>
            <ac:spMk id="68611" creationId="{00000000-0000-0000-0000-000000000000}"/>
          </ac:spMkLst>
        </pc:spChg>
      </pc:sldChg>
      <pc:sldChg chg="add del">
        <pc:chgData name="Jim McGowan" userId="7cd36c50-75f2-4725-a6b3-0fe31ea99fa6" providerId="ADAL" clId="{449CE0BA-7942-4027-A788-A2C5851605C8}" dt="2026-02-17T14:30:48.216" v="660"/>
        <pc:sldMkLst>
          <pc:docMk/>
          <pc:sldMk cId="813016" sldId="28482"/>
        </pc:sldMkLst>
      </pc:sldChg>
      <pc:sldChg chg="modSp add mod ord">
        <pc:chgData name="Jim McGowan" userId="7cd36c50-75f2-4725-a6b3-0fe31ea99fa6" providerId="ADAL" clId="{449CE0BA-7942-4027-A788-A2C5851605C8}" dt="2026-02-17T14:33:12.476" v="672"/>
        <pc:sldMkLst>
          <pc:docMk/>
          <pc:sldMk cId="3313891998" sldId="28482"/>
        </pc:sldMkLst>
        <pc:spChg chg="mod">
          <ac:chgData name="Jim McGowan" userId="7cd36c50-75f2-4725-a6b3-0fe31ea99fa6" providerId="ADAL" clId="{449CE0BA-7942-4027-A788-A2C5851605C8}" dt="2026-02-17T14:31:11.588" v="663" actId="108"/>
          <ac:spMkLst>
            <pc:docMk/>
            <pc:sldMk cId="3313891998" sldId="28482"/>
            <ac:spMk id="161795" creationId="{4D5900FA-D2B0-5CB1-35E8-215F2E17CB6B}"/>
          </ac:spMkLst>
        </pc:spChg>
      </pc:sldChg>
      <pc:sldChg chg="modSp add mod">
        <pc:chgData name="Jim McGowan" userId="7cd36c50-75f2-4725-a6b3-0fe31ea99fa6" providerId="ADAL" clId="{449CE0BA-7942-4027-A788-A2C5851605C8}" dt="2026-02-17T14:32:37.710" v="670" actId="403"/>
        <pc:sldMkLst>
          <pc:docMk/>
          <pc:sldMk cId="1166807152" sldId="28483"/>
        </pc:sldMkLst>
        <pc:spChg chg="mod">
          <ac:chgData name="Jim McGowan" userId="7cd36c50-75f2-4725-a6b3-0fe31ea99fa6" providerId="ADAL" clId="{449CE0BA-7942-4027-A788-A2C5851605C8}" dt="2026-02-17T14:32:37.710" v="670" actId="403"/>
          <ac:spMkLst>
            <pc:docMk/>
            <pc:sldMk cId="1166807152" sldId="28483"/>
            <ac:spMk id="68611" creationId="{00000000-0000-0000-0000-000000000000}"/>
          </ac:spMkLst>
        </pc:spChg>
      </pc:sldChg>
      <pc:sldChg chg="add">
        <pc:chgData name="Jim McGowan" userId="7cd36c50-75f2-4725-a6b3-0fe31ea99fa6" providerId="ADAL" clId="{449CE0BA-7942-4027-A788-A2C5851605C8}" dt="2026-02-17T14:33:35.478" v="673"/>
        <pc:sldMkLst>
          <pc:docMk/>
          <pc:sldMk cId="1284837527" sldId="28484"/>
        </pc:sldMkLst>
      </pc:sldChg>
      <pc:sldChg chg="modSp add">
        <pc:chgData name="Jim McGowan" userId="7cd36c50-75f2-4725-a6b3-0fe31ea99fa6" providerId="ADAL" clId="{449CE0BA-7942-4027-A788-A2C5851605C8}" dt="2026-02-17T14:42:55.344" v="707" actId="12788"/>
        <pc:sldMkLst>
          <pc:docMk/>
          <pc:sldMk cId="3097973874" sldId="28485"/>
        </pc:sldMkLst>
        <pc:spChg chg="mod">
          <ac:chgData name="Jim McGowan" userId="7cd36c50-75f2-4725-a6b3-0fe31ea99fa6" providerId="ADAL" clId="{449CE0BA-7942-4027-A788-A2C5851605C8}" dt="2026-02-17T14:42:55.344" v="707" actId="12788"/>
          <ac:spMkLst>
            <pc:docMk/>
            <pc:sldMk cId="3097973874" sldId="28485"/>
            <ac:spMk id="68611" creationId="{00000000-0000-0000-0000-000000000000}"/>
          </ac:spMkLst>
        </pc:spChg>
      </pc:sldChg>
      <pc:sldChg chg="modSp add mod">
        <pc:chgData name="Jim McGowan" userId="7cd36c50-75f2-4725-a6b3-0fe31ea99fa6" providerId="ADAL" clId="{449CE0BA-7942-4027-A788-A2C5851605C8}" dt="2026-02-17T14:44:43.087" v="714" actId="1036"/>
        <pc:sldMkLst>
          <pc:docMk/>
          <pc:sldMk cId="775450878" sldId="28486"/>
        </pc:sldMkLst>
        <pc:spChg chg="mod">
          <ac:chgData name="Jim McGowan" userId="7cd36c50-75f2-4725-a6b3-0fe31ea99fa6" providerId="ADAL" clId="{449CE0BA-7942-4027-A788-A2C5851605C8}" dt="2026-02-17T14:44:43.087" v="714" actId="1036"/>
          <ac:spMkLst>
            <pc:docMk/>
            <pc:sldMk cId="775450878" sldId="28486"/>
            <ac:spMk id="68611" creationId="{00000000-0000-0000-0000-000000000000}"/>
          </ac:spMkLst>
        </pc:spChg>
      </pc:sldChg>
      <pc:sldChg chg="modSp add mod">
        <pc:chgData name="Jim McGowan" userId="7cd36c50-75f2-4725-a6b3-0fe31ea99fa6" providerId="ADAL" clId="{449CE0BA-7942-4027-A788-A2C5851605C8}" dt="2026-02-17T14:51:11.514" v="736" actId="1036"/>
        <pc:sldMkLst>
          <pc:docMk/>
          <pc:sldMk cId="1032360863" sldId="28487"/>
        </pc:sldMkLst>
        <pc:spChg chg="mod">
          <ac:chgData name="Jim McGowan" userId="7cd36c50-75f2-4725-a6b3-0fe31ea99fa6" providerId="ADAL" clId="{449CE0BA-7942-4027-A788-A2C5851605C8}" dt="2026-02-17T14:51:11.514" v="736" actId="1036"/>
          <ac:spMkLst>
            <pc:docMk/>
            <pc:sldMk cId="1032360863" sldId="28487"/>
            <ac:spMk id="68611" creationId="{00000000-0000-0000-0000-000000000000}"/>
          </ac:spMkLst>
        </pc:spChg>
      </pc:sldChg>
      <pc:sldChg chg="add">
        <pc:chgData name="Jim McGowan" userId="7cd36c50-75f2-4725-a6b3-0fe31ea99fa6" providerId="ADAL" clId="{449CE0BA-7942-4027-A788-A2C5851605C8}" dt="2026-02-17T14:52:30.403" v="737"/>
        <pc:sldMkLst>
          <pc:docMk/>
          <pc:sldMk cId="4241371276" sldId="28488"/>
        </pc:sldMkLst>
      </pc:sldChg>
      <pc:sldChg chg="modSp add mod">
        <pc:chgData name="Jim McGowan" userId="7cd36c50-75f2-4725-a6b3-0fe31ea99fa6" providerId="ADAL" clId="{449CE0BA-7942-4027-A788-A2C5851605C8}" dt="2026-02-17T14:55:02.919" v="745" actId="108"/>
        <pc:sldMkLst>
          <pc:docMk/>
          <pc:sldMk cId="1582389751" sldId="28489"/>
        </pc:sldMkLst>
        <pc:spChg chg="mod">
          <ac:chgData name="Jim McGowan" userId="7cd36c50-75f2-4725-a6b3-0fe31ea99fa6" providerId="ADAL" clId="{449CE0BA-7942-4027-A788-A2C5851605C8}" dt="2026-02-17T14:55:02.919" v="745" actId="108"/>
          <ac:spMkLst>
            <pc:docMk/>
            <pc:sldMk cId="1582389751" sldId="28489"/>
            <ac:spMk id="161795" creationId="{8A48C722-C6F2-F385-4513-86C754F5DC6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095 Acts 16v11-40 </a:t>
            </a:r>
          </a:p>
          <a:p>
            <a:pPr>
              <a:defRPr/>
            </a:pPr>
            <a:r>
              <a:rPr lang="en-US" sz="1400" dirty="0"/>
              <a:t>02-18-2026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2/17/26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97</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102</a:t>
            </a:fld>
            <a:endParaRPr lang="en-US"/>
          </a:p>
        </p:txBody>
      </p:sp>
    </p:spTree>
    <p:extLst>
      <p:ext uri="{BB962C8B-B14F-4D97-AF65-F5344CB8AC3E}">
        <p14:creationId xmlns:p14="http://schemas.microsoft.com/office/powerpoint/2010/main" val="238492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36</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37</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51</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60</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ustomXml" Target="../ink/ink2.xml"/><Relationship Id="rId10" Type="http://schemas.openxmlformats.org/officeDocument/2006/relationships/image" Target="../media/image22.jpeg"/><Relationship Id="rId4" Type="http://schemas.openxmlformats.org/officeDocument/2006/relationships/image" Target="../media/image38.png"/><Relationship Id="rId9" Type="http://schemas.openxmlformats.org/officeDocument/2006/relationships/image" Target="../media/image21.jpe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ustomXml" Target="../ink/ink5.xml"/><Relationship Id="rId10" Type="http://schemas.openxmlformats.org/officeDocument/2006/relationships/image" Target="../media/image22.jpeg"/><Relationship Id="rId4" Type="http://schemas.openxmlformats.org/officeDocument/2006/relationships/image" Target="../media/image38.png"/><Relationship Id="rId9" Type="http://schemas.openxmlformats.org/officeDocument/2006/relationships/image" Target="../media/image21.jpeg"/></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7772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FD95B6A-9BC5-6D82-455E-67150468C977}"/>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Place of Writing</a:t>
            </a:r>
          </a:p>
        </p:txBody>
      </p:sp>
      <p:sp>
        <p:nvSpPr>
          <p:cNvPr id="18435" name="Rectangle 3">
            <a:extLst>
              <a:ext uri="{FF2B5EF4-FFF2-40B4-BE49-F238E27FC236}">
                <a16:creationId xmlns:a16="http://schemas.microsoft.com/office/drawing/2014/main" id="{7A37C317-9A96-E65D-2F74-25372423F32E}"/>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“We” sections (Acts 16:10-40; 20:5–21:18; 27:1–28:16)</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Paul</a:t>
            </a:r>
          </a:p>
          <a:p>
            <a:pPr marL="914400" lvl="1" indent="-457200">
              <a:lnSpc>
                <a:spcPct val="100000"/>
              </a:lnSpc>
              <a:spcBef>
                <a:spcPts val="0"/>
              </a:spcBef>
              <a:spcAft>
                <a:spcPts val="2400"/>
              </a:spcAft>
              <a:buClr>
                <a:srgbClr val="FF00FF"/>
              </a:buClr>
            </a:pPr>
            <a:r>
              <a:rPr lang="en-US" altLang="en-US" sz="3200" dirty="0"/>
              <a:t>Cesarean imprisonment (Acts 24:27)</a:t>
            </a:r>
          </a:p>
          <a:p>
            <a:pPr marL="914400" lvl="1" indent="-457200">
              <a:lnSpc>
                <a:spcPct val="100000"/>
              </a:lnSpc>
              <a:spcBef>
                <a:spcPts val="0"/>
              </a:spcBef>
              <a:spcAft>
                <a:spcPts val="2400"/>
              </a:spcAft>
              <a:buClr>
                <a:srgbClr val="FF00FF"/>
              </a:buClr>
            </a:pPr>
            <a:r>
              <a:rPr lang="en-US" altLang="en-US" sz="3200" dirty="0"/>
              <a:t>Voyage to Rome (Acts 27)</a:t>
            </a:r>
          </a:p>
          <a:p>
            <a:pPr marL="914400" lvl="1" indent="-457200">
              <a:lnSpc>
                <a:spcPct val="100000"/>
              </a:lnSpc>
              <a:spcBef>
                <a:spcPts val="0"/>
              </a:spcBef>
              <a:spcAft>
                <a:spcPts val="2400"/>
              </a:spcAft>
              <a:buClr>
                <a:srgbClr val="FF00FF"/>
              </a:buClr>
            </a:pPr>
            <a:r>
              <a:rPr lang="en-US" altLang="en-US" sz="3200" dirty="0"/>
              <a:t>First Roman imprisonment (Acts 28:16)</a:t>
            </a:r>
          </a:p>
          <a:p>
            <a:pPr marL="914400" lvl="1" indent="-457200">
              <a:lnSpc>
                <a:spcPct val="100000"/>
              </a:lnSpc>
              <a:spcBef>
                <a:spcPts val="0"/>
              </a:spcBef>
              <a:spcAft>
                <a:spcPts val="2400"/>
              </a:spcAft>
              <a:buClr>
                <a:srgbClr val="FF00FF"/>
              </a:buClr>
            </a:pPr>
            <a:r>
              <a:rPr lang="en-US" altLang="en-US" sz="3200" dirty="0"/>
              <a:t>Combination </a:t>
            </a:r>
          </a:p>
        </p:txBody>
      </p:sp>
      <p:pic>
        <p:nvPicPr>
          <p:cNvPr id="3" name="Picture 2">
            <a:extLst>
              <a:ext uri="{FF2B5EF4-FFF2-40B4-BE49-F238E27FC236}">
                <a16:creationId xmlns:a16="http://schemas.microsoft.com/office/drawing/2014/main" id="{13E9FA7D-953F-D417-CF10-8C79C39A9A95}"/>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F11ADC18-6713-35EE-4631-AE048754B278}"/>
              </a:ext>
            </a:extLst>
          </p:cNvPr>
          <p:cNvPicPr>
            <a:picLocks noChangeAspect="1"/>
          </p:cNvPicPr>
          <p:nvPr/>
        </p:nvPicPr>
        <p:blipFill>
          <a:blip r:embed="rId3"/>
          <a:stretch>
            <a:fillRect/>
          </a:stretch>
        </p:blipFill>
        <p:spPr>
          <a:xfrm>
            <a:off x="8839200" y="2819400"/>
            <a:ext cx="2743200" cy="2743200"/>
          </a:xfrm>
          <a:prstGeom prst="rect">
            <a:avLst/>
          </a:prstGeom>
        </p:spPr>
      </p:pic>
    </p:spTree>
    <p:extLst>
      <p:ext uri="{BB962C8B-B14F-4D97-AF65-F5344CB8AC3E}">
        <p14:creationId xmlns:p14="http://schemas.microsoft.com/office/powerpoint/2010/main" val="4241371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22CF9-0E3F-26AF-934A-16D83EF337C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A48C722-C6F2-F385-4513-86C754F5DC63}"/>
              </a:ext>
            </a:extLst>
          </p:cNvPr>
          <p:cNvSpPr>
            <a:spLocks noGrp="1" noChangeArrowheads="1"/>
          </p:cNvSpPr>
          <p:nvPr>
            <p:ph type="body" idx="1"/>
          </p:nvPr>
        </p:nvSpPr>
        <p:spPr>
          <a:xfrm>
            <a:off x="1066801" y="2057400"/>
            <a:ext cx="7010400" cy="25908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BF12D129-C549-F8B8-8B8B-B6CE485D6AF3}"/>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0D8179F-570B-AEA5-CB5D-C9AFD0DE7C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82389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6096000" y="1805289"/>
            <a:ext cx="978215" cy="69272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27817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AFC3B-F073-D894-2633-55F15A4133D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6CEBE25-7BA6-90E9-DB5F-A343AB6265B0}"/>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8874712B-F53F-12BE-1B29-D93018C9E60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4D0CB1F-1F63-2726-6731-0EED0CD7BC9A}"/>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3661814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7905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636282" y="1710825"/>
            <a:ext cx="902644" cy="44082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611316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﻿“Macedonia had been a Roman province since the year 146 B.C. In 167 B.C., the Romans divided the region into four administrative districts, and this was the first of the four districts. Philippi was merely a city of the first district of Macedonia. In 42 B.C., Antony and Octavian (Augustus) won an important battle over the assassins of Julius Caesar in the vicinity of Philippi. In honor of this victory, Philippi was made a Roman colony. At first, it was named Antoni </a:t>
            </a:r>
            <a:r>
              <a:rPr lang="en-US" sz="3000" b="0" i="0" u="none" strike="noStrike" dirty="0" err="1">
                <a:effectLst>
                  <a:outerShdw blurRad="38100" dist="38100" dir="2700000" algn="tl">
                    <a:srgbClr val="000000">
                      <a:alpha val="43137"/>
                    </a:srgbClr>
                  </a:outerShdw>
                </a:effectLst>
              </a:rPr>
              <a:t>Iussu</a:t>
            </a:r>
            <a:r>
              <a:rPr lang="en-US" sz="3000" b="0" i="0" u="none" strike="noStrike" dirty="0">
                <a:effectLst>
                  <a:outerShdw blurRad="38100" dist="38100" dir="2700000" algn="tl">
                    <a:srgbClr val="000000">
                      <a:alpha val="43137"/>
                    </a:srgbClr>
                  </a:outerShdw>
                </a:effectLst>
              </a:rPr>
              <a:t> Colonia </a:t>
            </a:r>
            <a:r>
              <a:rPr lang="en-US" sz="3000" b="0" i="0" u="none" strike="noStrike" dirty="0" err="1">
                <a:effectLst>
                  <a:outerShdw blurRad="38100" dist="38100" dir="2700000" algn="tl">
                    <a:srgbClr val="000000">
                      <a:alpha val="43137"/>
                    </a:srgbClr>
                  </a:outerShdw>
                </a:effectLst>
              </a:rPr>
              <a:t>Victrix</a:t>
            </a:r>
            <a:r>
              <a:rPr lang="en-US" sz="3000" b="0" i="0" u="none" strike="noStrike" dirty="0">
                <a:effectLst>
                  <a:outerShdw blurRad="38100" dist="38100" dir="2700000" algn="tl">
                    <a:srgbClr val="000000">
                      <a:alpha val="43137"/>
                    </a:srgbClr>
                  </a:outerShdw>
                </a:effectLst>
              </a:rPr>
              <a:t> </a:t>
            </a:r>
            <a:r>
              <a:rPr lang="en-US" sz="3000" b="0" i="0" u="none" strike="noStrike" dirty="0" err="1">
                <a:effectLst>
                  <a:outerShdw blurRad="38100" dist="38100" dir="2700000" algn="tl">
                    <a:srgbClr val="000000">
                      <a:alpha val="43137"/>
                    </a:srgbClr>
                  </a:outerShdw>
                </a:effectLst>
              </a:rPr>
              <a:t>Philippensium</a:t>
            </a:r>
            <a:r>
              <a:rPr lang="en-US" sz="3000" b="0" i="0" u="none" strike="noStrike" dirty="0">
                <a:effectLst>
                  <a:outerShdw blurRad="38100" dist="38100" dir="2700000" algn="tl">
                    <a:srgbClr val="000000">
                      <a:alpha val="43137"/>
                    </a:srgbClr>
                  </a:outerShdw>
                </a:effectLst>
              </a:rPr>
              <a:t> after the battle. About a decade later, it received the honorary title of Colonia </a:t>
            </a:r>
            <a:r>
              <a:rPr lang="en-US" sz="3000" b="0" i="0" u="none" strike="noStrike" dirty="0" err="1">
                <a:effectLst>
                  <a:outerShdw blurRad="38100" dist="38100" dir="2700000" algn="tl">
                    <a:srgbClr val="000000">
                      <a:alpha val="43137"/>
                    </a:srgbClr>
                  </a:outerShdw>
                </a:effectLst>
              </a:rPr>
              <a:t>Iulia</a:t>
            </a:r>
            <a:r>
              <a:rPr lang="en-US" sz="3000" b="0" i="0" u="none" strike="noStrike" dirty="0">
                <a:effectLst>
                  <a:outerShdw blurRad="38100" dist="38100" dir="2700000" algn="tl">
                    <a:srgbClr val="000000">
                      <a:alpha val="43137"/>
                    </a:srgbClr>
                  </a:outerShdw>
                </a:effectLst>
              </a:rPr>
              <a:t> Augusta </a:t>
            </a:r>
            <a:r>
              <a:rPr lang="en-US" sz="3000" b="0" i="0" u="none" strike="noStrike" dirty="0" err="1">
                <a:effectLst>
                  <a:outerShdw blurRad="38100" dist="38100" dir="2700000" algn="tl">
                    <a:srgbClr val="000000">
                      <a:alpha val="43137"/>
                    </a:srgbClr>
                  </a:outerShdw>
                </a:effectLst>
              </a:rPr>
              <a:t>Philippensis</a:t>
            </a:r>
            <a:r>
              <a:rPr lang="en-US" sz="3000" b="0" i="0" u="none" strike="noStrike" dirty="0">
                <a:effectLst>
                  <a:outerShdw blurRad="38100" dist="38100" dir="2700000" algn="tl">
                    <a:srgbClr val="000000">
                      <a:alpha val="43137"/>
                    </a:srgbClr>
                  </a:outerShdw>
                </a:effectLst>
              </a:rPr>
              <a:t>, indicating its status as a Roman colony.”</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345-46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827562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﻿“People living in such a colony were automatically given Roman citizenship and therefore lived under the same laws and rights as the citizens of Rome. It was like a piece of Rome ‘transplanted</a:t>
            </a: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 abroad. Philippi was settled by Romans, mostly retired or active military men. Other Roman colonies mentioned in the New Testament include Antioch of </a:t>
            </a:r>
            <a:r>
              <a:rPr lang="en-US" sz="3000" b="0" i="0" u="none" strike="noStrike" dirty="0" err="1">
                <a:effectLst>
                  <a:outerShdw blurRad="38100" dist="38100" dir="2700000" algn="tl">
                    <a:srgbClr val="000000">
                      <a:alpha val="43137"/>
                    </a:srgbClr>
                  </a:outerShdw>
                </a:effectLst>
              </a:rPr>
              <a:t>Pisidia</a:t>
            </a:r>
            <a:r>
              <a:rPr lang="en-US" sz="3000" b="0" i="0" u="none" strike="noStrike" dirty="0">
                <a:effectLst>
                  <a:outerShdw blurRad="38100" dist="38100" dir="2700000" algn="tl">
                    <a:srgbClr val="000000">
                      <a:alpha val="43137"/>
                    </a:srgbClr>
                  </a:outerShdw>
                </a:effectLst>
              </a:rPr>
              <a:t>, </a:t>
            </a:r>
            <a:r>
              <a:rPr lang="en-US" sz="3000" b="0" i="0" u="none" strike="noStrike" dirty="0" err="1">
                <a:effectLst>
                  <a:outerShdw blurRad="38100" dist="38100" dir="2700000" algn="tl">
                    <a:srgbClr val="000000">
                      <a:alpha val="43137"/>
                    </a:srgbClr>
                  </a:outerShdw>
                </a:effectLst>
              </a:rPr>
              <a:t>Lystra</a:t>
            </a:r>
            <a:r>
              <a:rPr lang="en-US" sz="3000" b="0" i="0" u="none" strike="noStrike" dirty="0">
                <a:effectLst>
                  <a:outerShdw blurRad="38100" dist="38100" dir="2700000" algn="tl">
                    <a:srgbClr val="000000">
                      <a:alpha val="43137"/>
                    </a:srgbClr>
                  </a:outerShdw>
                </a:effectLst>
              </a:rPr>
              <a:t>, </a:t>
            </a:r>
            <a:r>
              <a:rPr lang="en-US" sz="3000" b="0" i="0" u="none" strike="noStrike" dirty="0" err="1">
                <a:effectLst>
                  <a:outerShdw blurRad="38100" dist="38100" dir="2700000" algn="tl">
                    <a:srgbClr val="000000">
                      <a:alpha val="43137"/>
                    </a:srgbClr>
                  </a:outerShdw>
                </a:effectLst>
              </a:rPr>
              <a:t>Troas</a:t>
            </a:r>
            <a:r>
              <a:rPr lang="en-US" sz="3000" b="0" i="0" u="none" strike="noStrike" dirty="0">
                <a:effectLst>
                  <a:outerShdw blurRad="38100" dist="38100" dir="2700000" algn="tl">
                    <a:srgbClr val="000000">
                      <a:alpha val="43137"/>
                    </a:srgbClr>
                  </a:outerShdw>
                </a:effectLst>
              </a:rPr>
              <a:t>, </a:t>
            </a:r>
            <a:r>
              <a:rPr lang="en-US" sz="3000" b="0" i="0" u="none" strike="noStrike" dirty="0" err="1">
                <a:effectLst>
                  <a:outerShdw blurRad="38100" dist="38100" dir="2700000" algn="tl">
                    <a:srgbClr val="000000">
                      <a:alpha val="43137"/>
                    </a:srgbClr>
                  </a:outerShdw>
                </a:effectLst>
              </a:rPr>
              <a:t>Ptolemais</a:t>
            </a:r>
            <a:r>
              <a:rPr lang="en-US" sz="3000" b="0" i="0" u="none" strike="noStrike" dirty="0">
                <a:effectLst>
                  <a:outerShdw blurRad="38100" dist="38100" dir="2700000" algn="tl">
                    <a:srgbClr val="000000">
                      <a:alpha val="43137"/>
                    </a:srgbClr>
                  </a:outerShdw>
                </a:effectLst>
              </a:rPr>
              <a:t>, and Corinth.”</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345-46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890140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CCF9D-5AA9-2C4E-5244-53B80BF91FA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9DF23BC-1E8C-8B94-66AA-DCD822192947}"/>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80FC2AEF-17CB-5F86-B7DF-0342BDBF0F3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3D308F7-E843-FBA4-0C5A-EEC824E46BAE}"/>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281173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303520"/>
          </a:xfrm>
        </p:spPr>
        <p:txBody>
          <a:bodyPr/>
          <a:lstStyle/>
          <a:p>
            <a:pPr marL="0" indent="0" algn="just">
              <a:lnSpc>
                <a:spcPct val="100000"/>
              </a:lnSpc>
              <a:spcBef>
                <a:spcPts val="0"/>
              </a:spcBef>
              <a:spcAft>
                <a:spcPts val="0"/>
              </a:spcAft>
              <a:buNone/>
            </a:pPr>
            <a:r>
              <a:rPr lang="en-US" sz="2900" b="0" i="0" u="none" strike="noStrike" dirty="0">
                <a:effectLst>
                  <a:outerShdw blurRad="38100" dist="38100" dir="2700000" algn="tl">
                    <a:srgbClr val="000000">
                      <a:alpha val="43137"/>
                    </a:srgbClr>
                  </a:outerShdw>
                </a:effectLst>
              </a:rPr>
              <a:t>﻿“Verse 13 deals with the Jewish Sabbath meeting. On the sabbath day, Paul’s group went outside the gate, meaning they left the city, to go to a river side. This river was the </a:t>
            </a:r>
            <a:r>
              <a:rPr lang="en-US" sz="2900" b="0" i="0" u="none" strike="noStrike" dirty="0" err="1">
                <a:effectLst>
                  <a:outerShdw blurRad="38100" dist="38100" dir="2700000" algn="tl">
                    <a:srgbClr val="000000">
                      <a:alpha val="43137"/>
                    </a:srgbClr>
                  </a:outerShdw>
                </a:effectLst>
              </a:rPr>
              <a:t>Gangites</a:t>
            </a:r>
            <a:r>
              <a:rPr lang="en-US" sz="2900" b="0" i="0" u="none" strike="noStrike" dirty="0">
                <a:effectLst>
                  <a:outerShdw blurRad="38100" dist="38100" dir="2700000" algn="tl">
                    <a:srgbClr val="000000">
                      <a:alpha val="43137"/>
                    </a:srgbClr>
                  </a:outerShdw>
                </a:effectLst>
              </a:rPr>
              <a:t>, also known as </a:t>
            </a:r>
            <a:r>
              <a:rPr lang="en-US" sz="2900" b="0" i="0" u="none" strike="noStrike" dirty="0" err="1">
                <a:effectLst>
                  <a:outerShdw blurRad="38100" dist="38100" dir="2700000" algn="tl">
                    <a:srgbClr val="000000">
                      <a:alpha val="43137"/>
                    </a:srgbClr>
                  </a:outerShdw>
                </a:effectLst>
              </a:rPr>
              <a:t>Angites</a:t>
            </a:r>
            <a:r>
              <a:rPr lang="en-US" sz="2900" b="0" i="0" u="none" strike="noStrike" dirty="0">
                <a:effectLst>
                  <a:outerShdw blurRad="38100" dist="38100" dir="2700000" algn="tl">
                    <a:srgbClr val="000000">
                      <a:alpha val="43137"/>
                    </a:srgbClr>
                  </a:outerShdw>
                </a:effectLst>
              </a:rPr>
              <a:t>, and is about one-and-a-half miles outside of town. By Jewish law, a minyan of at least ten Jewish men from the age of thirteen are required to maintain a public synagogue and worship. If there were not enough adult men, then worship must take place outside, preferably by a river side. Knowing this Jewish custom and law, Paul supposed that if he went to the </a:t>
            </a:r>
            <a:r>
              <a:rPr lang="en-US" sz="2900" b="0" i="0" u="none" strike="noStrike" dirty="0" err="1">
                <a:effectLst>
                  <a:outerShdw blurRad="38100" dist="38100" dir="2700000" algn="tl">
                    <a:srgbClr val="000000">
                      <a:alpha val="43137"/>
                    </a:srgbClr>
                  </a:outerShdw>
                </a:effectLst>
              </a:rPr>
              <a:t>Gangites</a:t>
            </a:r>
            <a:r>
              <a:rPr lang="en-US" sz="2900" b="0" i="0" u="none" strike="noStrike" dirty="0">
                <a:effectLst>
                  <a:outerShdw blurRad="38100" dist="38100" dir="2700000" algn="tl">
                    <a:srgbClr val="000000">
                      <a:alpha val="43137"/>
                    </a:srgbClr>
                  </a:outerShdw>
                </a:effectLst>
              </a:rPr>
              <a:t>, he would find a Jewish prayer meeting. And indeed, he found a place of prayer, an open-air enclosure by the river. He and his men sat down, and spoke unto the women that were come together. Only women were present on this occasion.”</a:t>
            </a:r>
            <a:endParaRPr lang="en-US" altLang="en-US" sz="29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346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921304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1D76D3-1F60-0F7D-F4C9-3D9C27DBC3AA}"/>
              </a:ext>
            </a:extLst>
          </p:cNvPr>
          <p:cNvPicPr>
            <a:picLocks noChangeAspect="1"/>
          </p:cNvPicPr>
          <p:nvPr/>
        </p:nvPicPr>
        <p:blipFill>
          <a:blip r:embed="rId2"/>
          <a:stretch>
            <a:fillRect/>
          </a:stretch>
        </p:blipFill>
        <p:spPr>
          <a:xfrm>
            <a:off x="3695700" y="228600"/>
            <a:ext cx="48006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3713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a:t>
            </a:r>
            <a:r>
              <a:rPr lang="en-US" sz="3600" b="1" u="sng">
                <a:solidFill>
                  <a:srgbClr val="FFFFCC"/>
                </a:solidFill>
                <a:effectLst>
                  <a:outerShdw blurRad="38100" dist="38100" dir="2700000" algn="tl">
                    <a:srgbClr val="000000">
                      <a:alpha val="43137"/>
                    </a:srgbClr>
                  </a:outerShdw>
                </a:effectLst>
                <a:cs typeface="Calibri" panose="020F0502020204030204" pitchFamily="34" charset="0"/>
              </a:rPr>
              <a:t>earth</a:t>
            </a:r>
            <a:r>
              <a:rPr lang="en-US" sz="360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EFA8-14FA-8766-B967-272E81BC6A43}"/>
              </a:ext>
            </a:extLst>
          </p:cNvPr>
          <p:cNvPicPr>
            <a:picLocks noChangeAspect="1"/>
          </p:cNvPicPr>
          <p:nvPr/>
        </p:nvPicPr>
        <p:blipFill>
          <a:blip r:embed="rId2"/>
          <a:stretch>
            <a:fillRect/>
          </a:stretch>
        </p:blipFill>
        <p:spPr>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6406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1BB7-45B3-8952-CAEE-2AAAEE4AE7F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F9903AE-9DB6-E481-CC3D-D4CDEF68A52D}"/>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39622AB9-C765-6539-259B-A275FBBE4B0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1F0A31C-EED2-39BE-ECA0-3AFF1C5A7DA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4195349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941513"/>
            <a:ext cx="6793992" cy="2974975"/>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b="1" u="sng" dirty="0">
                <a:solidFill>
                  <a:srgbClr val="FFFFCC"/>
                </a:solidFill>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010400" y="2057400"/>
            <a:ext cx="4629947" cy="310896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329636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017025" y="3148759"/>
            <a:ext cx="1710826" cy="461819"/>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51BD2-6B77-485F-B61C-39AC845D7C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62870"/>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Helper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come to you; but if I go, I will send Him to you.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when He comes,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convict the world</a:t>
            </a: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hamartia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singular noun)</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righteousness and judgment;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sin,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they do not believe in 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judgment, because the ruler of this world has been judged</a:t>
            </a: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3922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990600"/>
            <a:ext cx="10972800" cy="5257800"/>
          </a:xfrm>
          <a:prstGeom prst="rect">
            <a:avLst/>
          </a:prstGeom>
          <a:noFill/>
          <a:ln w="9525">
            <a:noFill/>
            <a:miter lim="800000"/>
            <a:headEnd/>
            <a:tailEnd/>
          </a:ln>
          <a:effectLst/>
        </p:spPr>
        <p:txBody>
          <a:bodyPr/>
          <a:lstStyle/>
          <a:p>
            <a:pPr algn="just"/>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Greek…(‘opened’) refers to ‘opening of the eyes to make understanding possible and enable perception.’ Many of the New Testament occurrences of…(‘heart’) refer to the mind, as it does here; God opened Lydia’s ‘eyes of the heart,’ as if removing a mental veil (2 Cor. 4:3–4), so that she would understand and respond. God enabled her to understand Paul’s message so that she could believe and be saved. But opening her heart (or understanding) is not the same as giving her faith. Acts 16 does not say God gave her faith. Instead He enabled her to understand so that she could exercise faith…Paul wrote in Romans 3:11, ‘There is none who understands, there is none who seeks for God.’ However, God was drawing (cf. John 6:44–45) Lydia to Himself before Paul arrived. Nevertheless giving a person the ability to understand differs from giving him or her faith to believe. God enlightened (a type of drawing) Lydia so that she could believe, but it was still her faith, not God’s gift of faith.”</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é</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264 and n. 20.</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949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DBBE3-602F-5131-DAF7-8FEED1C1E3A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C21BA74-12D4-0BFB-4D5F-0C22B971B8BB}"/>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E632AF74-4053-112D-A503-70A5F1345AA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24C5155-9C80-A0F5-E8B8-FEA1E61E02D2}"/>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2160096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628900"/>
            <a:ext cx="6248400" cy="1600200"/>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Baptism (15a)</a:t>
            </a:r>
          </a:p>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Hospitality (15b)</a:t>
            </a:r>
          </a:p>
          <a:p>
            <a:pPr marL="0" indent="-1371600">
              <a:lnSpc>
                <a:spcPct val="100000"/>
              </a:lnSpc>
              <a:spcBef>
                <a:spcPts val="0"/>
              </a:spcBef>
              <a:spcAft>
                <a:spcPts val="1800"/>
              </a:spcAft>
              <a:buClr>
                <a:srgbClr val="FFC000"/>
              </a:buClr>
              <a:buFont typeface="+mj-lt"/>
              <a:buAutoNum type="alphaLcParenR"/>
              <a:defRPr/>
            </a:pP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4019249-45D5-AD2A-D830-D8BB9F190196}"/>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Conversion</a:t>
            </a:r>
          </a:p>
        </p:txBody>
      </p:sp>
    </p:spTree>
    <p:extLst>
      <p:ext uri="{BB962C8B-B14F-4D97-AF65-F5344CB8AC3E}">
        <p14:creationId xmlns:p14="http://schemas.microsoft.com/office/powerpoint/2010/main" val="3575318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1E8A-E781-924A-97B8-2D0E1F621A6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54D453A-71CB-89DD-FAC9-BC2E79614F49}"/>
              </a:ext>
            </a:extLst>
          </p:cNvPr>
          <p:cNvSpPr>
            <a:spLocks noGrp="1" noChangeArrowheads="1"/>
          </p:cNvSpPr>
          <p:nvPr>
            <p:ph type="body" idx="1"/>
          </p:nvPr>
        </p:nvSpPr>
        <p:spPr>
          <a:xfrm>
            <a:off x="1981200" y="2628900"/>
            <a:ext cx="6248400" cy="1600200"/>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Baptism (15a)</a:t>
            </a:r>
          </a:p>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Hospitality (15b)</a:t>
            </a: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4AD721D-EC6D-1D9E-7D08-9BBCA057B88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D498F5CB-A339-B79C-FA5A-9A630C6EEFF7}"/>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Conversion</a:t>
            </a:r>
          </a:p>
        </p:txBody>
      </p:sp>
    </p:spTree>
    <p:extLst>
      <p:ext uri="{BB962C8B-B14F-4D97-AF65-F5344CB8AC3E}">
        <p14:creationId xmlns:p14="http://schemas.microsoft.com/office/powerpoint/2010/main" val="3910131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C2337-655D-AEC6-A9B1-D89CAB9D915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93E8BCE-BA8C-27D9-A855-1BB3107AD4B2}"/>
              </a:ext>
            </a:extLst>
          </p:cNvPr>
          <p:cNvSpPr>
            <a:spLocks noGrp="1" noChangeArrowheads="1"/>
          </p:cNvSpPr>
          <p:nvPr>
            <p:ph type="body" idx="1"/>
          </p:nvPr>
        </p:nvSpPr>
        <p:spPr>
          <a:xfrm>
            <a:off x="1981200" y="2628900"/>
            <a:ext cx="6248400" cy="1600200"/>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Baptism (15a)</a:t>
            </a:r>
          </a:p>
          <a:p>
            <a:pPr marL="57150" lvl="2"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Hospitality (15b)</a:t>
            </a:r>
          </a:p>
          <a:p>
            <a:pPr marL="0" indent="-1371600">
              <a:lnSpc>
                <a:spcPct val="100000"/>
              </a:lnSpc>
              <a:spcBef>
                <a:spcPts val="0"/>
              </a:spcBef>
              <a:spcAft>
                <a:spcPts val="1800"/>
              </a:spcAft>
              <a:buClr>
                <a:srgbClr val="FFC000"/>
              </a:buClr>
              <a:buFont typeface="+mj-lt"/>
              <a:buAutoNum type="alphaLcParenR"/>
              <a:defRPr/>
            </a:pP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97DDF1E-6B0A-20B8-FE46-51FD355F761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62E77796-CC5C-6808-7C08-B737E4DE4755}"/>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Conversion</a:t>
            </a:r>
          </a:p>
        </p:txBody>
      </p:sp>
    </p:spTree>
    <p:extLst>
      <p:ext uri="{BB962C8B-B14F-4D97-AF65-F5344CB8AC3E}">
        <p14:creationId xmlns:p14="http://schemas.microsoft.com/office/powerpoint/2010/main" val="196628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9F7D-17F7-D0A5-9DBF-CC7FA3808E0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5CBE8EB-20EF-C25B-6841-F3EF366795D4}"/>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13DD6F73-43B2-507C-DAFA-533F5143C572}"/>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B1D230D8-8B25-EC28-05F9-7706F26F81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2522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Apostolic casting out (18)</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1658123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CF47B-683C-942A-F516-63FF8BECE07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C4BC356-041B-DB2B-E537-8606349DBD59}"/>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Apostolic casting out (18)</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A87334C-3CAA-D77A-EFCB-D0B8178CCAE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8827399-CC08-8077-11C0-DCEFC9DB0F87}"/>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1272921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34706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cs typeface="Times New Roman" panose="02020603050405020304" pitchFamily="18" charset="0"/>
              </a:rPr>
              <a:t>“﻿</a:t>
            </a:r>
            <a:r>
              <a:rPr lang="en-US" b="0" i="1" dirty="0">
                <a:effectLst>
                  <a:outerShdw blurRad="38100" dist="38100" dir="2700000" algn="tl">
                    <a:srgbClr val="000000">
                      <a:alpha val="43137"/>
                    </a:srgbClr>
                  </a:outerShdw>
                </a:effectLst>
                <a:cs typeface="Times New Roman" panose="02020603050405020304" pitchFamily="18" charset="0"/>
              </a:rPr>
              <a:t>Litotes</a:t>
            </a:r>
            <a:r>
              <a:rPr lang="en-US" b="0" i="0" dirty="0">
                <a:effectLst>
                  <a:outerShdw blurRad="38100" dist="38100" dir="2700000" algn="tl">
                    <a:srgbClr val="000000">
                      <a:alpha val="43137"/>
                    </a:srgbClr>
                  </a:outerShdw>
                </a:effectLst>
                <a:cs typeface="Times New Roman" panose="02020603050405020304" pitchFamily="18" charset="0"/>
              </a:rPr>
              <a:t>. A litotes is an understatement or a negative statement to express an affirmation. This is the opposite of hyperbole. When we say, ‘He is not a bad preacher,’ we mean he is a very good preacher. The understatement is made for emphasis. When Paul wrote, ‘I am a Jew … a citizen of no insignificant city’ (Acts 21:39, </a:t>
            </a:r>
            <a:r>
              <a:rPr lang="en-US" b="0" i="0" dirty="0" err="1">
                <a:effectLst>
                  <a:outerShdw blurRad="38100" dist="38100" dir="2700000" algn="tl">
                    <a:srgbClr val="000000">
                      <a:alpha val="43137"/>
                    </a:srgbClr>
                  </a:outerShdw>
                </a:effectLst>
                <a:cs typeface="Times New Roman" panose="02020603050405020304" pitchFamily="18" charset="0"/>
              </a:rPr>
              <a:t>nasb</a:t>
            </a:r>
            <a:r>
              <a:rPr lang="en-US" b="0" i="0" dirty="0">
                <a:effectLst>
                  <a:outerShdw blurRad="38100" dist="38100" dir="2700000" algn="tl">
                    <a:srgbClr val="000000">
                      <a:alpha val="43137"/>
                    </a:srgbClr>
                  </a:outerShdw>
                </a:effectLst>
                <a:cs typeface="Times New Roman" panose="02020603050405020304" pitchFamily="18" charset="0"/>
              </a:rPr>
              <a:t>), he meant that Tarsus was in fact a rather significant city. A litotes is at times a belittling statement, as in Numbers 13:33, ‘We seemed like grasshoppers in our own eyes, and we looked the same to them.’ Luke used a number of litotes</a:t>
            </a:r>
            <a:r>
              <a:rPr lang="en-US" dirty="0">
                <a:effectLst>
                  <a:outerShdw blurRad="38100" dist="38100" dir="2700000" algn="tl">
                    <a:srgbClr val="000000">
                      <a:alpha val="43137"/>
                    </a:srgbClr>
                  </a:outerShdw>
                </a:effectLst>
                <a:cs typeface="Calibri" panose="020F0502020204030204" pitchFamily="34" charset="0"/>
              </a:rPr>
              <a:t>.”</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533C8A8-5FDB-42FC-B4E9-70FDAEA5F8B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y zuck basic bible interpretation">
            <a:extLst>
              <a:ext uri="{FF2B5EF4-FFF2-40B4-BE49-F238E27FC236}">
                <a16:creationId xmlns:a16="http://schemas.microsoft.com/office/drawing/2014/main" id="{40886A84-48AB-487C-AD4C-F17BFD9F817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339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cs typeface="Times New Roman" panose="02020603050405020304" pitchFamily="18" charset="0"/>
              </a:rPr>
              <a:t>“﻿</a:t>
            </a:r>
            <a:r>
              <a:rPr lang="en-US" b="0" i="0" dirty="0">
                <a:effectLst/>
                <a:cs typeface="Times New Roman" panose="02020603050405020304" pitchFamily="18" charset="0"/>
              </a:rPr>
              <a:t>He spoke of ‘no small disturbance among the soldiers</a:t>
            </a:r>
            <a:r>
              <a:rPr lang="en-US" dirty="0">
                <a:effectLst/>
                <a:cs typeface="Times New Roman" panose="02020603050405020304" pitchFamily="18" charset="0"/>
              </a:rPr>
              <a:t>’ </a:t>
            </a:r>
            <a:r>
              <a:rPr lang="en-US" b="0" i="0" dirty="0">
                <a:effectLst/>
                <a:cs typeface="Times New Roman" panose="02020603050405020304" pitchFamily="18" charset="0"/>
              </a:rPr>
              <a:t>(Acts 12:18, </a:t>
            </a:r>
            <a:r>
              <a:rPr lang="en-US" b="0" i="0" dirty="0" err="1">
                <a:effectLst/>
                <a:cs typeface="Times New Roman" panose="02020603050405020304" pitchFamily="18" charset="0"/>
              </a:rPr>
              <a:t>nasb</a:t>
            </a:r>
            <a:r>
              <a:rPr lang="en-US" b="0" i="0" dirty="0">
                <a:effectLst/>
                <a:cs typeface="Times New Roman" panose="02020603050405020304" pitchFamily="18" charset="0"/>
              </a:rPr>
              <a:t>), ‘no little business’ (19:24), and ‘no small storm’ (27:20, </a:t>
            </a:r>
            <a:r>
              <a:rPr lang="en-US" b="0" i="0" dirty="0" err="1">
                <a:effectLst/>
                <a:cs typeface="Times New Roman" panose="02020603050405020304" pitchFamily="18" charset="0"/>
              </a:rPr>
              <a:t>nasb</a:t>
            </a:r>
            <a:r>
              <a:rPr lang="en-US" b="0" i="0" dirty="0">
                <a:effectLst/>
                <a:cs typeface="Times New Roman" panose="02020603050405020304" pitchFamily="18" charset="0"/>
              </a:rPr>
              <a:t>). When Luke wrote that Paul and Barnabas stayed in Antioch ‘a long time’ (14:28), the Greek has a litotes. It is literally, ‘they stayed there not a little time.’ Paul belittled himself with a litotes in 1 Corinthians 15:9, ‘For I am the least of the apostles.’ This statement of genuine humility was written to highlight God’s grace in his life as an undeserving sinner (see v. 10)</a:t>
            </a:r>
            <a:r>
              <a:rPr lang="en-US" dirty="0">
                <a:effectLst>
                  <a:outerShdw blurRad="38100" dist="38100" dir="2700000" algn="tl">
                    <a:srgbClr val="000000">
                      <a:alpha val="43137"/>
                    </a:srgbClr>
                  </a:outerShdw>
                </a:effectLst>
                <a:cs typeface="Calibri" panose="020F0502020204030204" pitchFamily="34" charset="0"/>
              </a:rPr>
              <a:t>.”</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726ADB0-0A5B-3296-550C-A37B20FD814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roy zuck basic bible interpretation">
            <a:extLst>
              <a:ext uri="{FF2B5EF4-FFF2-40B4-BE49-F238E27FC236}">
                <a16:creationId xmlns:a16="http://schemas.microsoft.com/office/drawing/2014/main" id="{E99B8DBC-A37E-BF2C-230D-858E07A6694F}"/>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2941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9A4B82-739D-14E2-6726-8E8D0FEE34D4}"/>
              </a:ext>
            </a:extLst>
          </p:cNvPr>
          <p:cNvSpPr txBox="1">
            <a:spLocks noChangeArrowheads="1"/>
          </p:cNvSpPr>
          <p:nvPr/>
        </p:nvSpPr>
        <p:spPr bwMode="auto">
          <a:xfrm>
            <a:off x="8122920" y="1447800"/>
            <a:ext cx="33832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Cor. 11:14</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Rev. 13:3, 13, 15; 16:13-14</a:t>
            </a:r>
            <a:endParaRPr lang="en-US" sz="2800" kern="0" dirty="0">
              <a:effectLst>
                <a:outerShdw blurRad="38100" dist="38100" dir="2700000" algn="tl">
                  <a:srgbClr val="000000">
                    <a:alpha val="43137"/>
                  </a:srgbClr>
                </a:outerShdw>
              </a:effectLst>
            </a:endParaRPr>
          </a:p>
        </p:txBody>
      </p:sp>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609600" y="1447800"/>
            <a:ext cx="3749040" cy="4876800"/>
          </a:xfrm>
        </p:spPr>
        <p:txBody>
          <a:bodyPr/>
          <a:lstStyle/>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Luke 4:5</a:t>
            </a:r>
            <a:endParaRPr lang="en-US" sz="2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9200" y="2133600"/>
            <a:ext cx="2773600" cy="3200400"/>
          </a:xfrm>
          <a:prstGeom prst="rect">
            <a:avLst/>
          </a:prstGeom>
          <a:ln w="28575">
            <a:solidFill>
              <a:srgbClr val="FF0000"/>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3F180-4347-EAC8-58B8-3061F08D1D0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6157037-5EE9-FB3A-FB11-10CF24713E89}"/>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Apostolic casting out (18)</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E4E25D-026A-39B9-DAA7-53185299A52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2091A7D-AC16-B16D-388D-829FCF3C0FE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1444572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C5CE-9501-092E-626E-43B1A553AC2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BB51DBF-77A4-0CE2-F473-E9062DAF36B9}"/>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Apostolic casting out (18)</a:t>
            </a:r>
          </a:p>
        </p:txBody>
      </p:sp>
      <p:pic>
        <p:nvPicPr>
          <p:cNvPr id="2" name="Picture 1">
            <a:extLst>
              <a:ext uri="{FF2B5EF4-FFF2-40B4-BE49-F238E27FC236}">
                <a16:creationId xmlns:a16="http://schemas.microsoft.com/office/drawing/2014/main" id="{7C665718-9140-601A-ED96-D8D57916AE9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E3A3C6-5618-BA49-868F-DF2812F5A2EF}"/>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839501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410812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03530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8D74-9182-6C56-B7E7-86FA7385BF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8025E7D-D4F1-B9CA-B764-C51458DD499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74793D04-5C16-936B-A852-9C123B5EE8D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D270BFC-B345-17DB-BA54-03CFDE66109A}"/>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2248768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9865-42B4-5B7C-8945-F3736B63CCA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BEEFE59-3367-5AC3-077D-B41D9E1371A3}"/>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C89D4913-2AD5-B2D4-9893-1F55D7F5B18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F3FE044-2E92-02EF-5DF9-63B9430058DD}"/>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290001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46896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41257-F6E6-E729-6501-8276B0CAACA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FB95A4E-6ED7-AA7D-0194-E70D4A919F74}"/>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66B96A5C-6B3C-B1FC-15EC-6506BE409E46}"/>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FF29EC7B-7CE6-0822-3413-67D23D10C0E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85221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0B3E6-C4D4-06B7-D117-B2BE9EB6EA0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52FFF0-F87D-7BE9-6100-8ED8399E987C}"/>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B72164C9-7C25-1C1B-5B0F-B2822DF85EE9}"/>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87383407-9306-5D52-0F6E-965D4676A66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49218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6354B-694D-E2AD-4BD3-5ED283C2EF4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CC9593-E143-C598-047A-418132B8EC52}"/>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141E76E4-8D6F-C8F2-C11B-39645E275871}"/>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BF439BFB-9127-D740-F3A9-8DE7C115757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64699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288F3-C9CF-1358-63E6-07FF1305B6E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FF6CC9-10F5-26D2-0202-15DF90224265}"/>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128243EA-50A6-E72B-1C4C-43AA036C3F56}"/>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4CE24E05-A397-23C5-B18A-8DFD0D475C7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96187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1530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BABA01-8390-CD0F-D3A5-D3896DEFA9B7}"/>
              </a:ext>
            </a:extLst>
          </p:cNvPr>
          <p:cNvPicPr>
            <a:picLocks noChangeAspect="1"/>
          </p:cNvPicPr>
          <p:nvPr/>
        </p:nvPicPr>
        <p:blipFill>
          <a:blip r:embed="rId2"/>
          <a:stretch>
            <a:fillRect/>
          </a:stretch>
        </p:blipFill>
        <p:spPr>
          <a:xfrm>
            <a:off x="1828801" y="228600"/>
            <a:ext cx="853439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2929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﻿“After having received such a charge (v. 24) and because his life depended on it, the jailer threw Paul and Silas into the inner[429] prison. The Roman public prison had a vestibule, followed by the outer prison. Then came the inner prison, which was a dungeon with no light or air except what came through when the door was opened. This confinement in the inner chamber would make escape virtually impossible.”</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351-52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413574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﻿“But to make even more sure that Paul and Silas could not flee, the jailer made their feet fast[430] in the stocks. This treatment was both unnecessary and cruel. The stocks were made from a piece of wood, such as a cross or a log or a large piece of timber, some of which had five holes: two for the wrists, two for the ankles, and one for the neck. Some had only two holes for the feet, which appears to be the case here. Paul’s and Silas’ feet were shackled after being stretched wide apart. All this shows that they underwent a very painful enclosure in the stocks and spent a very uncomfortable night, while their backs were still sore from being beaten with rods.”</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878361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3552345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2527-024B-3305-8231-06BB2B0B6AA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9CB33B-8A46-0866-8C03-548C353E747C}"/>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FD384F38-1E52-5CF1-319D-C552288475CA}"/>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EE0DC61B-72CE-B55A-C25C-94C498CF4D4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81779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DD2086-0F0B-472E-B9E9-1906AE0691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8503" y="137160"/>
            <a:ext cx="893499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6279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055C0-80B8-9FB9-9896-5AB4E58CC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791F92D-A0D5-3307-38FA-74178F890909}"/>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3FFB1F0E-391D-466E-654F-F753D0142785}"/>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7B13479A-210F-5E6B-87EC-DFAFD01F6EA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4263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Hands loosed (26c)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61072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095FA-CD33-9439-BE84-1822E9FA9FB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3FF9B12-6342-68DB-BE54-1A3F2502E93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7B137F79-779F-7497-2C3C-5730162F5D78}"/>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Hands loosed (26c)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EFD1F70-9BE7-2BC0-100F-7E0262F0A95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96092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8E26A-5378-5D41-6926-372AE645594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748AC6F-4DB0-F49B-F77B-1ACFF6179059}"/>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720BB83B-168D-8411-96EE-12D4993CAE45}"/>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558238A-6593-9C2D-6887-95838F10051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47818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9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 letter as if from us, to the effect that the day of the Lord has come.”</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262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3E377-8CEF-E7DC-2887-CB4AF87EFB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0A66E0-DB3F-6F11-B6A6-F0A828A05A7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08FC3CDB-6616-AEFF-5AAA-5E7B71D1A8A6}"/>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Hands loosed (26c)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D52FCBC-EF1F-E3CC-6C83-9113661564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60058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E018B-FD42-4DB2-49C4-E54DCFC2FDA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4E695C1-2995-1705-BCE1-5E92F6425DC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4D5900FA-D2B0-5CB1-35E8-215F2E17CB6B}"/>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Hands loosed (26c)</a:t>
            </a:r>
          </a:p>
        </p:txBody>
      </p:sp>
      <p:pic>
        <p:nvPicPr>
          <p:cNvPr id="2" name="Picture 1">
            <a:extLst>
              <a:ext uri="{FF2B5EF4-FFF2-40B4-BE49-F238E27FC236}">
                <a16:creationId xmlns:a16="http://schemas.microsoft.com/office/drawing/2014/main" id="{C5FAAC39-B794-F055-F047-A5ACBD91C83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13891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764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﻿“They were not necessarily loosened from the prisoners’ hands, but the inmates were no longer chained to the wall. They were free to flee, yet they did not do so, thanks to the influence of Paul and Silas.”</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166807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3106F-B71B-5CB6-4C78-697B0FDFB4D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85B4083-4DFB-0A1D-BB3F-E38356F85EE5}"/>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3592B06C-EEDD-164C-A049-19D160F00354}"/>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CF2414F9-1FC1-D9E5-AC74-A97236B84F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84837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2286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mn-lt"/>
              </a:rPr>
              <a:t>Naturalistic Theories </a:t>
            </a:r>
          </a:p>
        </p:txBody>
      </p:sp>
      <p:sp>
        <p:nvSpPr>
          <p:cNvPr id="12291" name="Rectangle 3"/>
          <p:cNvSpPr>
            <a:spLocks noGrp="1" noChangeArrowheads="1"/>
          </p:cNvSpPr>
          <p:nvPr>
            <p:ph type="body" idx="1"/>
          </p:nvPr>
        </p:nvSpPr>
        <p:spPr>
          <a:xfrm>
            <a:off x="1066800" y="1874520"/>
            <a:ext cx="5638800" cy="3108960"/>
          </a:xfrm>
        </p:spPr>
        <p:txBody>
          <a:bodyPr/>
          <a:lstStyle/>
          <a:p>
            <a:pPr marL="514350" indent="-514350">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Swoon theory</a:t>
            </a:r>
          </a:p>
          <a:p>
            <a:pPr marL="514350" indent="-514350">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Theft theory</a:t>
            </a:r>
          </a:p>
          <a:p>
            <a:pPr marL="514350" indent="-514350">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Hallucination theory</a:t>
            </a:r>
            <a:endParaRPr lang="en-US" sz="3200" dirty="0">
              <a:effectLst>
                <a:outerShdw blurRad="38100" dist="38100" dir="2700000" algn="tl">
                  <a:srgbClr val="000000">
                    <a:alpha val="43137"/>
                  </a:srgbClr>
                </a:outerShdw>
              </a:effectLst>
              <a:cs typeface="Times New Roman" pitchFamily="18" charset="0"/>
            </a:endParaRPr>
          </a:p>
          <a:p>
            <a:pPr marL="514350" indent="-514350">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Times New Roman" pitchFamily="18" charset="0"/>
              </a:rPr>
              <a:t>Wrong tomb theory</a:t>
            </a:r>
            <a:endParaRPr lang="en-US" sz="32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RE00018_.wmf">
            <a:extLst>
              <a:ext uri="{FF2B5EF4-FFF2-40B4-BE49-F238E27FC236}">
                <a16:creationId xmlns:a16="http://schemas.microsoft.com/office/drawing/2014/main" id="{E75D0FFD-6C8D-4D2B-ADE8-32BF20F33E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1828800"/>
            <a:ext cx="4669275" cy="32004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5F8DD32-AB34-45A1-A542-D8B96D480BC8}"/>
              </a:ext>
            </a:extLst>
          </p:cNvPr>
          <p:cNvGraphicFramePr>
            <a:graphicFrameLocks noGrp="1"/>
          </p:cNvGraphicFramePr>
          <p:nvPr>
            <p:extLst>
              <p:ext uri="{D42A27DB-BD31-4B8C-83A1-F6EECF244321}">
                <p14:modId xmlns:p14="http://schemas.microsoft.com/office/powerpoint/2010/main" val="755167045"/>
              </p:ext>
            </p:extLst>
          </p:nvPr>
        </p:nvGraphicFramePr>
        <p:xfrm>
          <a:off x="3219450" y="1397000"/>
          <a:ext cx="5753101" cy="4937760"/>
        </p:xfrm>
        <a:graphic>
          <a:graphicData uri="http://schemas.openxmlformats.org/drawingml/2006/table">
            <a:tbl>
              <a:tblPr firstRow="1" bandRow="1">
                <a:tableStyleId>{5940675A-B579-460E-94D1-54222C63F5DA}</a:tableStyleId>
              </a:tblPr>
              <a:tblGrid>
                <a:gridCol w="4075113">
                  <a:extLst>
                    <a:ext uri="{9D8B030D-6E8A-4147-A177-3AD203B41FA5}">
                      <a16:colId xmlns:a16="http://schemas.microsoft.com/office/drawing/2014/main" val="2384528848"/>
                    </a:ext>
                  </a:extLst>
                </a:gridCol>
                <a:gridCol w="1677988">
                  <a:extLst>
                    <a:ext uri="{9D8B030D-6E8A-4147-A177-3AD203B41FA5}">
                      <a16:colId xmlns:a16="http://schemas.microsoft.com/office/drawing/2014/main" val="1127917819"/>
                    </a:ext>
                  </a:extLst>
                </a:gridCol>
              </a:tblGrid>
              <a:tr h="1645920">
                <a:tc>
                  <a:txBody>
                    <a:bodyPr/>
                    <a:lstStyle/>
                    <a:p>
                      <a:pPr marL="742950" indent="-742950">
                        <a:spcBef>
                          <a:spcPts val="3600"/>
                        </a:spcBef>
                        <a:spcAft>
                          <a:spcPts val="3600"/>
                        </a:spcAft>
                        <a:buClr>
                          <a:srgbClr val="00FFFF"/>
                        </a:buClr>
                        <a:buSzPct val="100000"/>
                        <a:buFont typeface="+mj-lt"/>
                        <a:buAutoNum type="alphaUcPeriod"/>
                        <a:defRPr/>
                      </a:pPr>
                      <a:r>
                        <a:rPr lang="en-US" sz="3600" dirty="0">
                          <a:latin typeface="Calibri" panose="020F0502020204030204" pitchFamily="34" charset="0"/>
                          <a:cs typeface="Calibri" panose="020F0502020204030204" pitchFamily="34" charset="0"/>
                        </a:rPr>
                        <a:t>Rome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341574"/>
                  </a:ext>
                </a:extLst>
              </a:tr>
              <a:tr h="1645920">
                <a:tc>
                  <a:txBody>
                    <a:bodyPr/>
                    <a:lstStyle/>
                    <a:p>
                      <a:pPr marL="742950" indent="-742950">
                        <a:spcBef>
                          <a:spcPts val="3600"/>
                        </a:spcBef>
                        <a:spcAft>
                          <a:spcPts val="3600"/>
                        </a:spcAft>
                        <a:buClr>
                          <a:srgbClr val="00FFFF"/>
                        </a:buClr>
                        <a:buSzPct val="100000"/>
                        <a:buFont typeface="+mj-lt"/>
                        <a:buAutoNum type="alphaUcPeriod" startAt="2"/>
                        <a:defRPr/>
                      </a:pPr>
                      <a:r>
                        <a:rPr lang="en-US" sz="3600" dirty="0">
                          <a:latin typeface="Calibri" panose="020F0502020204030204" pitchFamily="34" charset="0"/>
                          <a:cs typeface="Calibri" panose="020F0502020204030204" pitchFamily="34" charset="0"/>
                        </a:rPr>
                        <a:t>Jews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756966"/>
                  </a:ext>
                </a:extLst>
              </a:tr>
              <a:tr h="1645920">
                <a:tc>
                  <a:txBody>
                    <a:bodyPr/>
                    <a:lstStyle/>
                    <a:p>
                      <a:pPr marL="742950" marR="0" lvl="0" indent="-742950" algn="l" defTabSz="914400" rtl="0" eaLnBrk="1" fontAlgn="auto" latinLnBrk="0" hangingPunct="1">
                        <a:lnSpc>
                          <a:spcPct val="100000"/>
                        </a:lnSpc>
                        <a:spcBef>
                          <a:spcPts val="3600"/>
                        </a:spcBef>
                        <a:spcAft>
                          <a:spcPts val="3600"/>
                        </a:spcAft>
                        <a:buClr>
                          <a:srgbClr val="00FFFF"/>
                        </a:buClr>
                        <a:buSzPct val="100000"/>
                        <a:buFont typeface="+mj-lt"/>
                        <a:buAutoNum type="alphaUcPeriod" startAt="3"/>
                        <a:tabLst/>
                        <a:defRPr/>
                      </a:pPr>
                      <a:r>
                        <a:rPr lang="en-US" sz="3600" kern="1200" dirty="0">
                          <a:solidFill>
                            <a:schemeClr val="tx1"/>
                          </a:solidFill>
                          <a:latin typeface="Calibri" panose="020F0502020204030204" pitchFamily="34" charset="0"/>
                          <a:ea typeface="+mn-ea"/>
                          <a:cs typeface="Calibri" panose="020F0502020204030204" pitchFamily="34" charset="0"/>
                        </a:rPr>
                        <a:t>Disciples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4390969"/>
                  </a:ext>
                </a:extLst>
              </a:tr>
            </a:tbl>
          </a:graphicData>
        </a:graphic>
      </p:graphicFrame>
      <p:sp>
        <p:nvSpPr>
          <p:cNvPr id="18434" name="Rectangle 2"/>
          <p:cNvSpPr>
            <a:spLocks noGrp="1" noChangeArrowheads="1"/>
          </p:cNvSpPr>
          <p:nvPr>
            <p:ph type="title"/>
          </p:nvPr>
        </p:nvSpPr>
        <p:spPr>
          <a:xfrm>
            <a:off x="2209800" y="2286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mn-lt"/>
              </a:rPr>
              <a:t>Theft Theories </a:t>
            </a:r>
          </a:p>
        </p:txBody>
      </p:sp>
      <p:pic>
        <p:nvPicPr>
          <p:cNvPr id="4" name="Picture 3" descr="C:\Documents and Settings\Owner\Application Data\Microsoft\Media Catalog\Downloaded Clips\cl0\RE00018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0769" y="76200"/>
            <a:ext cx="1727831" cy="1184284"/>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7543800" y="1447800"/>
            <a:ext cx="1143000" cy="1524000"/>
          </a:xfrm>
          <a:prstGeom prst="rect">
            <a:avLst/>
          </a:prstGeom>
        </p:spPr>
      </p:pic>
      <p:pic>
        <p:nvPicPr>
          <p:cNvPr id="5" name="Picture 4"/>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559532" y="3124200"/>
            <a:ext cx="1127268" cy="1524000"/>
          </a:xfrm>
          <a:prstGeom prst="rect">
            <a:avLst/>
          </a:prstGeom>
          <a:solidFill>
            <a:schemeClr val="tx1"/>
          </a:solidFill>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3800" y="4752228"/>
            <a:ext cx="1143000" cy="1524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9303-4573-71AD-A35C-0442C8BD2E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18DAE0A-B474-2177-822C-5218E1CD368A}"/>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350AE5EC-2655-5009-22CB-A40C6125BAE5}"/>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69731365-29B2-451F-0690-4F5DF2EB019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28737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FBED2-299F-2EBB-3114-516095514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C996F59-8F78-FDB9-9F97-BF54164D82B3}"/>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2F3A456A-1CC2-161A-78E3-8D3E268921DE}"/>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296EBFB5-A0E0-DEA0-0AE8-D90A6CA4B15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189486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5CF2-A6AC-B904-764E-6E25008382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1140DA7-3C01-BE00-52BA-E74EF1948E9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16:29-30</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Reaction</a:t>
            </a:r>
          </a:p>
        </p:txBody>
      </p:sp>
      <p:sp>
        <p:nvSpPr>
          <p:cNvPr id="161795" name="Rectangle 3">
            <a:extLst>
              <a:ext uri="{FF2B5EF4-FFF2-40B4-BE49-F238E27FC236}">
                <a16:creationId xmlns:a16="http://schemas.microsoft.com/office/drawing/2014/main" id="{7A97BC6E-109A-79AA-4993-F7DA54062710}"/>
              </a:ext>
            </a:extLst>
          </p:cNvPr>
          <p:cNvSpPr>
            <a:spLocks noGrp="1" noChangeArrowheads="1"/>
          </p:cNvSpPr>
          <p:nvPr>
            <p:ph type="body" idx="1"/>
          </p:nvPr>
        </p:nvSpPr>
        <p:spPr>
          <a:xfrm>
            <a:off x="1981200" y="2286000"/>
            <a:ext cx="65532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Fear (29)</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Question (30)</a:t>
            </a:r>
          </a:p>
          <a:p>
            <a:pPr marL="514350" lvl="3" indent="-514350">
              <a:lnSpc>
                <a:spcPct val="100000"/>
              </a:lnSpc>
              <a:spcBef>
                <a:spcPts val="0"/>
              </a:spcBef>
              <a:spcAft>
                <a:spcPts val="1800"/>
              </a:spcAft>
              <a:buClr>
                <a:srgbClr val="FFC000"/>
              </a:buClr>
              <a:buFont typeface="+mj-lt"/>
              <a:buAutoNum type="romanL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9C8D6C8-CD9E-A6C4-135C-7EEFD7064EC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9560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3D72-F62F-2D00-B018-2B65013B522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7FBC2A1-6B5C-2EE2-E4E5-771DE65D52FE}"/>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4F3A0B81-028E-0917-0AB2-B5EA82D9C0E3}"/>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970C682B-2720-913E-0A0E-D37F32F121F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087523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165EA-4E5F-1ADA-F270-7567A82366E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E095DFD-9322-93D2-ADA2-C16D199198C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16:29-30</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Reaction</a:t>
            </a:r>
          </a:p>
        </p:txBody>
      </p:sp>
      <p:sp>
        <p:nvSpPr>
          <p:cNvPr id="161795" name="Rectangle 3">
            <a:extLst>
              <a:ext uri="{FF2B5EF4-FFF2-40B4-BE49-F238E27FC236}">
                <a16:creationId xmlns:a16="http://schemas.microsoft.com/office/drawing/2014/main" id="{1FE6D802-5952-6774-62FF-681C0F51479F}"/>
              </a:ext>
            </a:extLst>
          </p:cNvPr>
          <p:cNvSpPr>
            <a:spLocks noGrp="1" noChangeArrowheads="1"/>
          </p:cNvSpPr>
          <p:nvPr>
            <p:ph type="body" idx="1"/>
          </p:nvPr>
        </p:nvSpPr>
        <p:spPr>
          <a:xfrm>
            <a:off x="1981200" y="2286000"/>
            <a:ext cx="65532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Fear (29)</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Question (30)</a:t>
            </a:r>
          </a:p>
          <a:p>
            <a:pPr marL="514350" lvl="3" indent="-514350">
              <a:lnSpc>
                <a:spcPct val="100000"/>
              </a:lnSpc>
              <a:spcBef>
                <a:spcPts val="0"/>
              </a:spcBef>
              <a:spcAft>
                <a:spcPts val="1800"/>
              </a:spcAft>
              <a:buClr>
                <a:srgbClr val="FFC000"/>
              </a:buClr>
              <a:buFont typeface="+mj-lt"/>
              <a:buAutoNum type="romanL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C95EBDC-F088-D5F8-6088-877A1BBFC83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257551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66BB-017C-9320-A5B7-AF778680626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DFC6AF-4147-6778-5161-C258213D1BA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16:29-30</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Reaction</a:t>
            </a:r>
          </a:p>
        </p:txBody>
      </p:sp>
      <p:sp>
        <p:nvSpPr>
          <p:cNvPr id="161795" name="Rectangle 3">
            <a:extLst>
              <a:ext uri="{FF2B5EF4-FFF2-40B4-BE49-F238E27FC236}">
                <a16:creationId xmlns:a16="http://schemas.microsoft.com/office/drawing/2014/main" id="{A3611333-AEBF-135E-AFAA-DEC570911DC4}"/>
              </a:ext>
            </a:extLst>
          </p:cNvPr>
          <p:cNvSpPr>
            <a:spLocks noGrp="1" noChangeArrowheads="1"/>
          </p:cNvSpPr>
          <p:nvPr>
            <p:ph type="body" idx="1"/>
          </p:nvPr>
        </p:nvSpPr>
        <p:spPr>
          <a:xfrm>
            <a:off x="1981200" y="2286000"/>
            <a:ext cx="65532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Fear (29)</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Question (30)</a:t>
            </a:r>
          </a:p>
          <a:p>
            <a:pPr marL="514350" lvl="3" indent="-514350">
              <a:lnSpc>
                <a:spcPct val="100000"/>
              </a:lnSpc>
              <a:spcBef>
                <a:spcPts val="0"/>
              </a:spcBef>
              <a:spcAft>
                <a:spcPts val="1800"/>
              </a:spcAft>
              <a:buClr>
                <a:srgbClr val="FFC000"/>
              </a:buClr>
              <a:buFont typeface="+mj-lt"/>
              <a:buAutoNum type="romanL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B5E6B12-1019-5867-9C57-6657A124D7A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06485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12393-335E-DCD0-105B-23C70E81A8C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F3EE9C-8607-0EB2-981C-BCE0ED8A2257}"/>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8BB67518-8C95-06FE-DF54-6A4FB3B93545}"/>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17380C52-E12B-F208-4BB1-FF4145C640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10513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latin typeface="+mn-lt"/>
              </a:rPr>
              <a:t>Lewis Sperry Chafer, vol. 7, </a:t>
            </a:r>
            <a:r>
              <a:rPr lang="en-US" altLang="en-US" sz="2000" i="1" dirty="0">
                <a:solidFill>
                  <a:schemeClr val="tx1"/>
                </a:solidFill>
                <a:latin typeface="+mn-lt"/>
              </a:rPr>
              <a:t>Systematic Theology</a:t>
            </a:r>
            <a:r>
              <a:rPr lang="en-US" altLang="en-US" sz="2000" dirty="0">
                <a:solidFill>
                  <a:schemeClr val="tx1"/>
                </a:solidFill>
                <a:latin typeface="+mn-lt"/>
              </a:rPr>
              <a:t> </a:t>
            </a:r>
            <a:br>
              <a:rPr lang="en-US" altLang="en-US" sz="2000" dirty="0">
                <a:solidFill>
                  <a:schemeClr val="tx1"/>
                </a:solidFill>
                <a:latin typeface="+mn-lt"/>
              </a:rPr>
            </a:br>
            <a:r>
              <a:rPr lang="en-US" altLang="en-US" sz="2000" dirty="0">
                <a:solidFill>
                  <a:schemeClr val="tx1"/>
                </a:solidFill>
                <a:latin typeface="+mn-lt"/>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sz="3200" dirty="0"/>
              <a:t>“…because upwards of 150 passages of Scripture condition salvation upon believing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796" y="1600200"/>
            <a:ext cx="2530121" cy="3566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844040" y="274638"/>
            <a:ext cx="850392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perish</a:t>
            </a:r>
            <a:r>
              <a:rPr lang="en-US" altLang="en-US" sz="2800" dirty="0">
                <a:effectLst>
                  <a:outerShdw blurRad="38100" dist="38100" dir="2700000" algn="tl">
                    <a:srgbClr val="000000"/>
                  </a:outerShdw>
                </a:effectLst>
                <a:latin typeface="Calibri" panose="020F0502020204030204" pitchFamily="34" charset="0"/>
              </a:rPr>
              <a:t>,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57574749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621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﻿“The jailer had to believe the gospel, and the results would be spiritual salvation. Sometimes this verse is misinterpreted to mean that if one person in a family is saved, the others will be saved sooner or later as well, but too many believers have seen members of their families die without the Lord. Paul did not promise that the jailer’s family would be saved. The phrase “believe on the Lord </a:t>
            </a:r>
            <a:r>
              <a:rPr lang="en-US" sz="3000" b="0" i="0" u="none" strike="noStrike" dirty="0" err="1">
                <a:effectLst>
                  <a:outerShdw blurRad="38100" dist="38100" dir="2700000" algn="tl">
                    <a:srgbClr val="000000">
                      <a:alpha val="43137"/>
                    </a:srgbClr>
                  </a:outerShdw>
                </a:effectLst>
              </a:rPr>
              <a:t>Yeshua</a:t>
            </a:r>
            <a:r>
              <a:rPr lang="en-US" sz="3000" b="0" i="0" u="none" strike="noStrike" dirty="0">
                <a:effectLst>
                  <a:outerShdw blurRad="38100" dist="38100" dir="2700000" algn="tl">
                    <a:srgbClr val="000000">
                      <a:alpha val="43137"/>
                    </a:srgbClr>
                  </a:outerShdw>
                </a:effectLst>
              </a:rPr>
              <a:t> the Messiah” applied to both the jailer and his house. Both needed to believe in order to be saved. However, at the time, in strict Roman families the father was the paterfamilias, the head of the house, and was so authoritative that his decision to believe would free the others to believe as well, and believe they did.”</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353-54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097973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85583-7E14-55DD-6BC6-4019F90953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CD34F5-752C-DD2B-2C1A-D8222235E626}"/>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241C4D5A-D13F-3F0F-D819-D25998A48FB2}"/>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28608546-772D-AB28-1734-9AAA32D2D0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746677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1CA1-E9B1-6C93-8752-259CAA3419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C3D4C22-4820-8861-2726-9946A3C8D203}"/>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7DF01323-CD28-12F9-6242-72F28A55E304}"/>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B35ABDB1-452E-1EE8-AA7B-4F915BF765B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051222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4866-E09B-F578-3E5E-7DBDD3A2DE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65F52E3-7F74-B2A8-7E67-45D51C44F97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ABA4790C-FC0A-41AA-9388-3A18E3CE81D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B29E924-9795-B20E-14B9-E7940096B0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899223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9071C-A787-8921-EDF6-7FDAC0E07C8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1FE8CF-82D2-C8A2-765A-A543CF15D56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FBF01AB6-CE71-8871-480D-9947AF43117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7034053C-4C68-F1C5-1EEE-130D92192E5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35344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20359348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EAD84-B9BE-4768-DB98-5E6231DC2A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A6904C-906C-DC1A-8225-C5C0185F6EC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4D8C1F31-2DDC-A531-1290-2F09DCAC4AFC}"/>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967323C-7184-6ED7-50B5-39DB72A17AB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506230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902B9-7276-3239-4460-321F7413E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D8FED12-1BF5-C639-DF17-9411B85AC19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565D3810-7E97-FB8D-130E-ED0D6DA6306D}"/>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3F6F2E6C-5E23-B60E-99DF-2E1EB6B5763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163615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18B52-FEC4-5891-9AA2-2D409A2EF1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BB40441-8E60-5851-62C2-1AE0736EA03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2EF2535F-A16D-7F56-5D9B-1B465DF2FCBA}"/>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6F9814BD-A672-1A05-6672-57C9538B52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61551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89087-F248-F3AE-AD0B-465B8F5B46A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3209CC6-73DF-8214-9235-CC7E99B330FF}"/>
              </a:ext>
            </a:extLst>
          </p:cNvPr>
          <p:cNvSpPr>
            <a:spLocks noGrp="1" noChangeArrowheads="1"/>
          </p:cNvSpPr>
          <p:nvPr>
            <p:ph type="body" idx="1"/>
          </p:nvPr>
        </p:nvSpPr>
        <p:spPr>
          <a:xfrm>
            <a:off x="1066801" y="2057400"/>
            <a:ext cx="7010400" cy="25908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61AF3369-662B-DDDB-49F1-B4A02191E06F}"/>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02AEECB-B5E4-D518-D639-6F5C87F364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987171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339225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3D78-8861-ED48-E877-325BD9DF082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E51149-24B8-3C39-428C-5F987210039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561920C-8DDF-723B-C3A7-F8AEC6E5DE4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37111F1-8CA2-AD62-26EA-E5EC8337F104}"/>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5159393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44674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85D5E-1006-5DA3-50B7-73895010E93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1C80BA9-9A44-BB48-D4B0-D5BA6E323003}"/>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384F9E92-18B8-13B5-AB7C-6AFC6926D1D0}"/>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3D3DB2-BC9E-3E97-2BEE-470775ED7B5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554191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45E3-9FB0-D840-7573-190E478C8DA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2542B1-B903-51FE-CDA3-CC44C09428E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D4D501C4-AD2E-75FC-F58E-8D088C4C1384}"/>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1FE5D5-3B97-447A-7648-C412457C15E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162857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F762-77B6-8EB0-E070-9F748198EA2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E860FD6-133C-7863-1C5C-7290784D6D2D}"/>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D367F19-CE1B-DFFE-5621-1D0D41035BB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3052826-E9CB-DE92-4037-78FE87E852C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01833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ACBDF-C001-7733-1DA2-7D46569DE28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D03EEB6-B542-90F2-FB48-CC21EC96FBA6}"/>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2C932B68-2544-A560-28C9-4CC226556B7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0A1FFB-3088-4743-BF05-56C19A6D7408}"/>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Lydia’s Conversion</a:t>
            </a:r>
          </a:p>
        </p:txBody>
      </p:sp>
    </p:spTree>
    <p:extLst>
      <p:ext uri="{BB962C8B-B14F-4D97-AF65-F5344CB8AC3E}">
        <p14:creationId xmlns:p14="http://schemas.microsoft.com/office/powerpoint/2010/main" val="24873143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a:lnSpc>
                <a:spcPct val="100000"/>
              </a:lnSpc>
              <a:spcBef>
                <a:spcPts val="0"/>
              </a:spcBef>
              <a:spcAft>
                <a:spcPts val="0"/>
              </a:spcAft>
              <a:buNone/>
            </a:pPr>
            <a:r>
              <a:rPr lang="en-US" b="0" i="0" u="none" strike="noStrike" dirty="0">
                <a:effectLst>
                  <a:outerShdw blurRad="38100" dist="38100" dir="2700000" algn="tl">
                    <a:srgbClr val="000000">
                      <a:alpha val="43137"/>
                    </a:srgbClr>
                  </a:outerShdw>
                </a:effectLst>
              </a:rPr>
              <a:t>﻿“What had been done to them was illegal by Roman law. In fact, it violated two specific sets of laws. The first one was called Lex Valeria, which was passed in the year 509 B.C. The second set of laws was called Leges </a:t>
            </a:r>
            <a:r>
              <a:rPr lang="en-US" b="0" i="0" u="none" strike="noStrike" dirty="0" err="1">
                <a:effectLst>
                  <a:outerShdw blurRad="38100" dist="38100" dir="2700000" algn="tl">
                    <a:srgbClr val="000000">
                      <a:alpha val="43137"/>
                    </a:srgbClr>
                  </a:outerShdw>
                </a:effectLst>
              </a:rPr>
              <a:t>Porciae</a:t>
            </a:r>
            <a:r>
              <a:rPr lang="en-US" b="0" i="0" u="none" strike="noStrike" dirty="0">
                <a:effectLst>
                  <a:outerShdw blurRad="38100" dist="38100" dir="2700000" algn="tl">
                    <a:srgbClr val="000000">
                      <a:alpha val="43137"/>
                    </a:srgbClr>
                  </a:outerShdw>
                </a:effectLst>
              </a:rPr>
              <a:t>. Issued between 248 B.C. and 195 B.C., these laws exempted Roman citizens from shameful forms of punishment, such as whipping, beating, or crucifixion. They also guaranteed that Roman citizens had the right to appeal to the tribunes of the plebs. In his speeches against the corrupt governor </a:t>
            </a:r>
            <a:r>
              <a:rPr lang="en-US" b="0" i="0" u="none" strike="noStrike" dirty="0" err="1">
                <a:effectLst>
                  <a:outerShdw blurRad="38100" dist="38100" dir="2700000" algn="tl">
                    <a:srgbClr val="000000">
                      <a:alpha val="43137"/>
                    </a:srgbClr>
                  </a:outerShdw>
                </a:effectLst>
              </a:rPr>
              <a:t>Gaius</a:t>
            </a:r>
            <a:r>
              <a:rPr lang="en-US" b="0" i="0" u="none" strike="noStrike" dirty="0">
                <a:effectLst>
                  <a:outerShdw blurRad="38100" dist="38100" dir="2700000" algn="tl">
                    <a:srgbClr val="000000">
                      <a:alpha val="43137"/>
                    </a:srgbClr>
                  </a:outerShdw>
                </a:effectLst>
              </a:rPr>
              <a:t> </a:t>
            </a:r>
            <a:r>
              <a:rPr lang="en-US" b="0" i="0" u="none" strike="noStrike" dirty="0" err="1">
                <a:effectLst>
                  <a:outerShdw blurRad="38100" dist="38100" dir="2700000" algn="tl">
                    <a:srgbClr val="000000">
                      <a:alpha val="43137"/>
                    </a:srgbClr>
                  </a:outerShdw>
                </a:effectLst>
              </a:rPr>
              <a:t>Verres</a:t>
            </a:r>
            <a:r>
              <a:rPr lang="en-US" b="0" i="0" u="none" strike="noStrike" dirty="0">
                <a:effectLst>
                  <a:outerShdw blurRad="38100" dist="38100" dir="2700000" algn="tl">
                    <a:srgbClr val="000000">
                      <a:alpha val="43137"/>
                    </a:srgbClr>
                  </a:outerShdw>
                </a:effectLst>
              </a:rPr>
              <a:t>, Cicero wrote: ‘To fetter a Roman citizen was a crime, to scourge him was a scandal, to slay him – parricide.’ It was a crime to inflict blows on a Roman citizen, and the law protected a Roman citizen from scourging for any reason whatsoever. At the same time, it was a capital offense to make a false claim of Roman citizenship.”</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355-56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7754508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0"/>
            <a:ext cx="10972800" cy="4876800"/>
          </a:xfrm>
        </p:spPr>
        <p:txBody>
          <a:bodyPr/>
          <a:lstStyle/>
          <a:p>
            <a:pPr marL="0" indent="0" algn="ctr" defTabSz="685783" eaLnBrk="0" hangingPunct="0">
              <a:lnSpc>
                <a:spcPct val="100000"/>
              </a:lnSpc>
              <a:spcBef>
                <a:spcPct val="0"/>
              </a:spcBef>
              <a:spcAft>
                <a:spcPts val="900"/>
              </a:spcAft>
              <a:buClrTx/>
              <a:buSzTx/>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13:3-5</a:t>
            </a:r>
          </a:p>
          <a:p>
            <a:pPr marL="0" lvl="0" indent="0" algn="just" eaLnBrk="1" hangingPunct="1">
              <a:lnSpc>
                <a:spcPct val="100000"/>
              </a:lnSpc>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“For rulers are not a cause of fear for good behavior, but for evil. Do you want to have no fear of authority? Do what is good and you will have praise from the same; for it [government] is a minister of God to you for good. But if you do what is evil, be afraid; for it [government] does not bear the sword for nothing; for it [government] is a minister of God, an avenger who brings wrath on the one who practices evil.”</a:t>
            </a:r>
          </a:p>
        </p:txBody>
      </p:sp>
    </p:spTree>
    <p:extLst>
      <p:ext uri="{BB962C8B-B14F-4D97-AF65-F5344CB8AC3E}">
        <p14:creationId xmlns:p14="http://schemas.microsoft.com/office/powerpoint/2010/main" val="16006909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27039"/>
            <a:ext cx="10972800" cy="2971800"/>
          </a:xfrm>
        </p:spPr>
        <p:txBody>
          <a:bodyPr/>
          <a:lstStyle/>
          <a:p>
            <a:pPr marL="0" indent="0" algn="ctr" defTabSz="685783"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Peter 2:13-14</a:t>
            </a:r>
          </a:p>
          <a:p>
            <a:pPr marL="0" lvl="0" indent="0" algn="just" eaLnBrk="1" hangingPunct="1">
              <a:lnSpc>
                <a:spcPct val="100000"/>
              </a:lnSpc>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Submit</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yourselves for the Lord’s sake to every human institution, whether to a king as the one in authority, or to governors as sent by him for the punishment of evildoers 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255" y="30480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57304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EE2455A0-32D0-0B4A-67C8-BA22E52CF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0B71-3932-1CA6-611E-13882A54EF5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5D9ABFC-F678-D7C9-195B-43DA8FBCA0B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EACCBC9-D270-EE35-32A7-A906828958B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4FA57B-C16E-879D-8BE1-9214FDF6FB8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0451826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34295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1DCA-2B92-471E-9506-126989AD05D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EF503D-E3D2-7B62-D9BE-E260DEDFAB9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4323C8EA-4B7B-770C-ED7A-A1DF7C97389B}"/>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1C2C92D3-45FA-9181-99A9-12DBD28B150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82977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﻿“Verses 38-39 reveal the response of the leaders. The </a:t>
            </a:r>
            <a:r>
              <a:rPr lang="en-US" sz="3000" b="0" i="0" u="none" strike="noStrike" dirty="0" err="1">
                <a:effectLst>
                  <a:outerShdw blurRad="38100" dist="38100" dir="2700000" algn="tl">
                    <a:srgbClr val="000000">
                      <a:alpha val="43137"/>
                    </a:srgbClr>
                  </a:outerShdw>
                </a:effectLst>
              </a:rPr>
              <a:t>serjeants</a:t>
            </a:r>
            <a:r>
              <a:rPr lang="en-US" sz="3000" b="0" i="0" u="none" strike="noStrike" dirty="0">
                <a:effectLst>
                  <a:outerShdw blurRad="38100" dist="38100" dir="2700000" algn="tl">
                    <a:srgbClr val="000000">
                      <a:alpha val="43137"/>
                    </a:srgbClr>
                  </a:outerShdw>
                </a:effectLst>
              </a:rPr>
              <a:t> gave the report to the rulers with the result that the magistrates feared when they heard that they were Romans (v. 38). They became afraid, because now their own lives were at stake for what they had done to two Roman citizens. Apparently, Emperor Claudius once deprived the city of Rhodes of its freedom for having crucified a Roman citizen. So, the magistrates’ fear was indeed justified.”</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323608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2F6E-F142-4B5B-4481-C2DA53A540C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9312BCC-A0C6-8E8C-AABE-38F791364B1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59CC645E-B6C9-B67F-30A8-D6AD580176F2}"/>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E7A68D26-1608-8767-1FAD-400239FE34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342268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6C870-7D5D-B2CC-620B-972543D2590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C0B3EEC-1A47-9610-CBA8-2D7566D1ED1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comfort &amp; departure (40)</a:t>
            </a:r>
          </a:p>
        </p:txBody>
      </p:sp>
      <p:pic>
        <p:nvPicPr>
          <p:cNvPr id="2" name="Picture 1">
            <a:extLst>
              <a:ext uri="{FF2B5EF4-FFF2-40B4-BE49-F238E27FC236}">
                <a16:creationId xmlns:a16="http://schemas.microsoft.com/office/drawing/2014/main" id="{4633EEF8-DA27-486B-73D2-62E1D263E65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BD97D8-08B7-0000-E54E-0CEC48DEE1B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781207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6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12193</TotalTime>
  <Words>4184</Words>
  <Application>Microsoft Office PowerPoint</Application>
  <PresentationFormat>Widescreen</PresentationFormat>
  <Paragraphs>449</Paragraphs>
  <Slides>103</Slides>
  <Notes>14</Notes>
  <HiddenSlides>0</HiddenSlides>
  <MMClips>0</MMClips>
  <ScaleCrop>false</ScaleCrop>
  <HeadingPairs>
    <vt:vector size="4" baseType="variant">
      <vt:variant>
        <vt:lpstr>Theme</vt:lpstr>
      </vt:variant>
      <vt:variant>
        <vt:i4>2</vt:i4>
      </vt:variant>
      <vt:variant>
        <vt:lpstr>Slide Titles</vt:lpstr>
      </vt:variant>
      <vt:variant>
        <vt:i4>103</vt:i4>
      </vt:variant>
    </vt:vector>
  </HeadingPairs>
  <TitlesOfParts>
    <vt:vector size="105" baseType="lpstr">
      <vt:lpstr>Office Theme</vt:lpstr>
      <vt:lpstr>1_Office Theme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E.W. Bullinger (1837‒1913)</vt:lpstr>
      <vt:lpstr>PowerPoint Presentation</vt:lpstr>
      <vt:lpstr>PowerPoint Presentation</vt:lpstr>
      <vt:lpstr>Satanic/Demonic Miracles</vt:lpstr>
      <vt:lpstr>PowerPoint Presentation</vt:lpstr>
      <vt:lpstr>PowerPoint Presentation</vt:lpstr>
      <vt:lpstr>PowerPoint Presentation</vt:lpstr>
      <vt:lpstr>PowerPoint Presentation</vt:lpstr>
      <vt:lpstr>PowerPoint Presentation</vt:lpstr>
      <vt:lpstr>PowerPoint Presentation</vt:lpstr>
      <vt:lpstr>Acts 16:19-24 Imprisonment </vt:lpstr>
      <vt:lpstr>Acts 16:19-24 Imprisonment </vt:lpstr>
      <vt:lpstr>Acts 16:19-24 Imprisonment </vt:lpstr>
      <vt:lpstr>Acts 16:19-24 Imprisonment </vt:lpstr>
      <vt:lpstr>Acts 16:19-24 Imprisonment </vt:lpstr>
      <vt:lpstr>PowerPoint Presentation</vt:lpstr>
      <vt:lpstr>PowerPoint Presentation</vt:lpstr>
      <vt:lpstr>PowerPoint Presentation</vt:lpstr>
      <vt:lpstr>PowerPoint Presentation</vt:lpstr>
      <vt:lpstr>Acts 16:25-34 Jailer’s Conversion</vt:lpstr>
      <vt:lpstr>Acts 16:25-34 Jailer’s Conversion</vt:lpstr>
      <vt:lpstr>PowerPoint Presentation</vt:lpstr>
      <vt:lpstr>Acts 16:25-34 Jailer’s Conversion</vt:lpstr>
      <vt:lpstr>Acts 16:26 Earthquake</vt:lpstr>
      <vt:lpstr>Acts 16:26 Earthquake</vt:lpstr>
      <vt:lpstr>PowerPoint Presentation</vt:lpstr>
      <vt:lpstr>Acts 16:26 Earthquake</vt:lpstr>
      <vt:lpstr>Acts 16:26 Earthquake</vt:lpstr>
      <vt:lpstr>PowerPoint Presentation</vt:lpstr>
      <vt:lpstr>Acts 16:25-34 Jailer’s Conversion</vt:lpstr>
      <vt:lpstr>Naturalistic Theories </vt:lpstr>
      <vt:lpstr>Theft Theories </vt:lpstr>
      <vt:lpstr>Acts 16:25-34 Jailer’s Conversion</vt:lpstr>
      <vt:lpstr>Acts 16:25-34 Jailer’s Conversion</vt:lpstr>
      <vt:lpstr>Acts 16:29-30 Jailer’s Reaction</vt:lpstr>
      <vt:lpstr>Acts 16:29-30 Jailer’s Reaction</vt:lpstr>
      <vt:lpstr>Acts 16:29-30 Jailer’s Reaction</vt:lpstr>
      <vt:lpstr>Acts 16:25-34 Jailer’s Conversion</vt:lpstr>
      <vt:lpstr>Lewis Sperry Chafer, vol. 7, Systematic Theology  (Grand Rapids, MI: Kregel Publications, 1993), 265-66.</vt:lpstr>
      <vt:lpstr>PowerPoint Presentation</vt:lpstr>
      <vt:lpstr>PowerPoint Presentation</vt:lpstr>
      <vt:lpstr>Acts 16:25-34 Jailer’s Conversion</vt:lpstr>
      <vt:lpstr>Acts 16:25-34 Jailer’s Conversion</vt:lpstr>
      <vt:lpstr>Acts 16:33-34 Results of Salvation</vt:lpstr>
      <vt:lpstr>Acts 16:33-34 Results of Salvation</vt:lpstr>
      <vt:lpstr>Acts 16:33-34 Results of Salvation</vt:lpstr>
      <vt:lpstr>Acts 16:33-34 Results of Salvation</vt:lpstr>
      <vt:lpstr>Acts 16:33-34 Results of Salvation</vt:lpstr>
      <vt:lpstr>PowerPoint Presentation</vt:lpstr>
      <vt:lpstr>PowerPoint Presentation</vt:lpstr>
      <vt:lpstr>PowerPoint Presentation</vt:lpstr>
      <vt:lpstr>Acts 16:35-36 Rulers’ Decision</vt:lpstr>
      <vt:lpstr>Acts 16:35-36 Rulers’ Decision</vt:lpstr>
      <vt:lpstr>Acts 16:35-36 Rulers’ Decision</vt:lpstr>
      <vt:lpstr>PowerPoint Presentation</vt:lpstr>
      <vt:lpstr>PowerPoint Presentation</vt:lpstr>
      <vt:lpstr>PowerPoint Presentation</vt:lpstr>
      <vt:lpstr>PowerPoint Presentation</vt:lpstr>
      <vt:lpstr>PowerPoint Presentation</vt:lpstr>
      <vt:lpstr>PowerPoint Presentation</vt:lpstr>
      <vt:lpstr>Acts 16:38-39 Leaders’ Response</vt:lpstr>
      <vt:lpstr>Acts 16:38-39 Leaders’ Response</vt:lpstr>
      <vt:lpstr>PowerPoint Presentation</vt:lpstr>
      <vt:lpstr>Acts 16:38-39 Leaders’ Response</vt:lpstr>
      <vt:lpstr>PowerPoint Presentation</vt:lpstr>
      <vt:lpstr>Place of Writing</vt:lpstr>
      <vt:lpstr>Conclusion</vt:lpstr>
      <vt:lpstr>Acts 15:36‒18:22 2nd Missionary Journey</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094 Acts 16v11-40</dc:title>
  <dc:subject>ACTS</dc:subject>
  <dc:creator>A. Woods</dc:creator>
  <cp:lastModifiedBy>awoods@slbc.org</cp:lastModifiedBy>
  <cp:revision>1554</cp:revision>
  <cp:lastPrinted>2025-05-13T14:12:47Z</cp:lastPrinted>
  <dcterms:created xsi:type="dcterms:W3CDTF">2009-01-10T23:45:31Z</dcterms:created>
  <dcterms:modified xsi:type="dcterms:W3CDTF">2026-02-17T17:34:51Z</dcterms:modified>
</cp:coreProperties>
</file>