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920" r:id="rId1"/>
    <p:sldMasterId id="2147488938" r:id="rId2"/>
    <p:sldMasterId id="2147488957" r:id="rId3"/>
  </p:sldMasterIdLst>
  <p:notesMasterIdLst>
    <p:notesMasterId r:id="rId32"/>
  </p:notesMasterIdLst>
  <p:handoutMasterIdLst>
    <p:handoutMasterId r:id="rId33"/>
  </p:handoutMasterIdLst>
  <p:sldIdLst>
    <p:sldId id="11071" r:id="rId4"/>
    <p:sldId id="28432" r:id="rId5"/>
    <p:sldId id="27619" r:id="rId6"/>
    <p:sldId id="28380" r:id="rId7"/>
    <p:sldId id="28433" r:id="rId8"/>
    <p:sldId id="28456" r:id="rId9"/>
    <p:sldId id="28434" r:id="rId10"/>
    <p:sldId id="28085" r:id="rId11"/>
    <p:sldId id="28435" r:id="rId12"/>
    <p:sldId id="28494" r:id="rId13"/>
    <p:sldId id="28491" r:id="rId14"/>
    <p:sldId id="28478" r:id="rId15"/>
    <p:sldId id="9366" r:id="rId16"/>
    <p:sldId id="7959" r:id="rId17"/>
    <p:sldId id="7972" r:id="rId18"/>
    <p:sldId id="28492" r:id="rId19"/>
    <p:sldId id="4319" r:id="rId20"/>
    <p:sldId id="4962" r:id="rId21"/>
    <p:sldId id="28493" r:id="rId22"/>
    <p:sldId id="3154" r:id="rId23"/>
    <p:sldId id="28514" r:id="rId24"/>
    <p:sldId id="28389" r:id="rId25"/>
    <p:sldId id="28515" r:id="rId26"/>
    <p:sldId id="28480" r:id="rId27"/>
    <p:sldId id="28481" r:id="rId28"/>
    <p:sldId id="28482" r:id="rId29"/>
    <p:sldId id="28483" r:id="rId30"/>
    <p:sldId id="28484" r:id="rId31"/>
  </p:sldIdLst>
  <p:sldSz cx="12192000" cy="6858000"/>
  <p:notesSz cx="7315200" cy="96012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FF00FF"/>
    <a:srgbClr val="0000FF"/>
    <a:srgbClr val="FFFF99"/>
    <a:srgbClr val="66FF66"/>
    <a:srgbClr val="000066"/>
    <a:srgbClr val="0000CC"/>
    <a:srgbClr val="006600"/>
    <a:srgbClr val="0099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5" autoAdjust="0"/>
    <p:restoredTop sz="95370" autoAdjust="0"/>
  </p:normalViewPr>
  <p:slideViewPr>
    <p:cSldViewPr>
      <p:cViewPr varScale="1">
        <p:scale>
          <a:sx n="106" d="100"/>
          <a:sy n="106" d="100"/>
        </p:scale>
        <p:origin x="346" y="3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3" d="100"/>
          <a:sy n="93" d="100"/>
        </p:scale>
        <p:origin x="3689" y="4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microsoft.com/office/2016/11/relationships/changesInfo" Target="changesInfos/changesInfo1.xml"/><Relationship Id="rId21" Type="http://schemas.openxmlformats.org/officeDocument/2006/relationships/slide" Target="slides/slide18.xml"/><Relationship Id="rId34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McGowan" userId="7cd36c50-75f2-4725-a6b3-0fe31ea99fa6" providerId="ADAL" clId="{449CE0BA-7942-4027-A788-A2C5851605C8}"/>
    <pc:docChg chg="undo custSel addSld delSld modSld sldOrd modHandout">
      <pc:chgData name="Jim McGowan" userId="7cd36c50-75f2-4725-a6b3-0fe31ea99fa6" providerId="ADAL" clId="{449CE0BA-7942-4027-A788-A2C5851605C8}" dt="2026-01-27T15:36:45.247" v="381" actId="20577"/>
      <pc:docMkLst>
        <pc:docMk/>
      </pc:docMkLst>
      <pc:sldChg chg="addSp delSp modSp add del mod">
        <pc:chgData name="Jim McGowan" userId="7cd36c50-75f2-4725-a6b3-0fe31ea99fa6" providerId="ADAL" clId="{449CE0BA-7942-4027-A788-A2C5851605C8}" dt="2026-01-23T14:21:05.856" v="332" actId="255"/>
        <pc:sldMkLst>
          <pc:docMk/>
          <pc:sldMk cId="1785603649" sldId="3154"/>
        </pc:sldMkLst>
        <pc:spChg chg="mod">
          <ac:chgData name="Jim McGowan" userId="7cd36c50-75f2-4725-a6b3-0fe31ea99fa6" providerId="ADAL" clId="{449CE0BA-7942-4027-A788-A2C5851605C8}" dt="2026-01-23T14:21:05.856" v="332" actId="255"/>
          <ac:spMkLst>
            <pc:docMk/>
            <pc:sldMk cId="1785603649" sldId="3154"/>
            <ac:spMk id="27650" creationId="{00000000-0000-0000-0000-000000000000}"/>
          </ac:spMkLst>
        </pc:spChg>
        <pc:picChg chg="add mod">
          <ac:chgData name="Jim McGowan" userId="7cd36c50-75f2-4725-a6b3-0fe31ea99fa6" providerId="ADAL" clId="{449CE0BA-7942-4027-A788-A2C5851605C8}" dt="2026-01-23T14:13:33.294" v="310" actId="1582"/>
          <ac:picMkLst>
            <pc:docMk/>
            <pc:sldMk cId="1785603649" sldId="3154"/>
            <ac:picMk id="4" creationId="{EA883A11-D728-7D49-540E-F79E5C400468}"/>
          </ac:picMkLst>
        </pc:picChg>
      </pc:sldChg>
      <pc:sldChg chg="addSp delSp modSp add mod">
        <pc:chgData name="Jim McGowan" userId="7cd36c50-75f2-4725-a6b3-0fe31ea99fa6" providerId="ADAL" clId="{449CE0BA-7942-4027-A788-A2C5851605C8}" dt="2026-01-23T14:09:04.251" v="251" actId="368"/>
        <pc:sldMkLst>
          <pc:docMk/>
          <pc:sldMk cId="2092000273" sldId="4319"/>
        </pc:sldMkLst>
        <pc:spChg chg="mod">
          <ac:chgData name="Jim McGowan" userId="7cd36c50-75f2-4725-a6b3-0fe31ea99fa6" providerId="ADAL" clId="{449CE0BA-7942-4027-A788-A2C5851605C8}" dt="2026-01-23T14:09:04.251" v="251" actId="368"/>
          <ac:spMkLst>
            <pc:docMk/>
            <pc:sldMk cId="2092000273" sldId="4319"/>
            <ac:spMk id="3" creationId="{9FCE1375-9F6D-4FCB-B3CC-1DEAE2B6A2CD}"/>
          </ac:spMkLst>
        </pc:spChg>
        <pc:picChg chg="add ord">
          <ac:chgData name="Jim McGowan" userId="7cd36c50-75f2-4725-a6b3-0fe31ea99fa6" providerId="ADAL" clId="{449CE0BA-7942-4027-A788-A2C5851605C8}" dt="2026-01-23T13:56:49.546" v="196" actId="167"/>
          <ac:picMkLst>
            <pc:docMk/>
            <pc:sldMk cId="2092000273" sldId="4319"/>
            <ac:picMk id="2" creationId="{DF006525-715F-2D06-8AD4-32D79F0FBAA9}"/>
          </ac:picMkLst>
        </pc:picChg>
        <pc:picChg chg="mod">
          <ac:chgData name="Jim McGowan" userId="7cd36c50-75f2-4725-a6b3-0fe31ea99fa6" providerId="ADAL" clId="{449CE0BA-7942-4027-A788-A2C5851605C8}" dt="2026-01-23T14:02:11.766" v="229" actId="1582"/>
          <ac:picMkLst>
            <pc:docMk/>
            <pc:sldMk cId="2092000273" sldId="4319"/>
            <ac:picMk id="6" creationId="{C6EDF527-C7F8-4370-B6B4-94E8A8988926}"/>
          </ac:picMkLst>
        </pc:picChg>
      </pc:sldChg>
      <pc:sldChg chg="add">
        <pc:chgData name="Jim McGowan" userId="7cd36c50-75f2-4725-a6b3-0fe31ea99fa6" providerId="ADAL" clId="{449CE0BA-7942-4027-A788-A2C5851605C8}" dt="2026-01-27T15:34:08.760" v="372"/>
        <pc:sldMkLst>
          <pc:docMk/>
          <pc:sldMk cId="0" sldId="4962"/>
        </pc:sldMkLst>
      </pc:sldChg>
      <pc:sldChg chg="add">
        <pc:chgData name="Jim McGowan" userId="7cd36c50-75f2-4725-a6b3-0fe31ea99fa6" providerId="ADAL" clId="{449CE0BA-7942-4027-A788-A2C5851605C8}" dt="2026-01-27T15:33:36.220" v="371"/>
        <pc:sldMkLst>
          <pc:docMk/>
          <pc:sldMk cId="2163458900" sldId="7959"/>
        </pc:sldMkLst>
      </pc:sldChg>
      <pc:sldChg chg="add">
        <pc:chgData name="Jim McGowan" userId="7cd36c50-75f2-4725-a6b3-0fe31ea99fa6" providerId="ADAL" clId="{449CE0BA-7942-4027-A788-A2C5851605C8}" dt="2026-01-27T15:33:36.220" v="371"/>
        <pc:sldMkLst>
          <pc:docMk/>
          <pc:sldMk cId="3526311601" sldId="7972"/>
        </pc:sldMkLst>
      </pc:sldChg>
      <pc:sldChg chg="modSp add mod">
        <pc:chgData name="Jim McGowan" userId="7cd36c50-75f2-4725-a6b3-0fe31ea99fa6" providerId="ADAL" clId="{449CE0BA-7942-4027-A788-A2C5851605C8}" dt="2026-01-27T15:32:34.647" v="368" actId="108"/>
        <pc:sldMkLst>
          <pc:docMk/>
          <pc:sldMk cId="3044700296" sldId="9366"/>
        </pc:sldMkLst>
        <pc:spChg chg="mod">
          <ac:chgData name="Jim McGowan" userId="7cd36c50-75f2-4725-a6b3-0fe31ea99fa6" providerId="ADAL" clId="{449CE0BA-7942-4027-A788-A2C5851605C8}" dt="2026-01-27T15:32:34.647" v="368" actId="108"/>
          <ac:spMkLst>
            <pc:docMk/>
            <pc:sldMk cId="3044700296" sldId="9366"/>
            <ac:spMk id="134147" creationId="{00000000-0000-0000-0000-000000000000}"/>
          </ac:spMkLst>
        </pc:spChg>
        <pc:picChg chg="mod">
          <ac:chgData name="Jim McGowan" userId="7cd36c50-75f2-4725-a6b3-0fe31ea99fa6" providerId="ADAL" clId="{449CE0BA-7942-4027-A788-A2C5851605C8}" dt="2026-01-23T14:07:56.933" v="248" actId="12788"/>
          <ac:picMkLst>
            <pc:docMk/>
            <pc:sldMk cId="3044700296" sldId="9366"/>
            <ac:picMk id="6" creationId="{E56A4208-2318-9952-D02E-B30FCB2EE458}"/>
          </ac:picMkLst>
        </pc:picChg>
      </pc:sldChg>
      <pc:sldChg chg="modSp mod">
        <pc:chgData name="Jim McGowan" userId="7cd36c50-75f2-4725-a6b3-0fe31ea99fa6" providerId="ADAL" clId="{449CE0BA-7942-4027-A788-A2C5851605C8}" dt="2026-01-23T13:46:25.787" v="111" actId="108"/>
        <pc:sldMkLst>
          <pc:docMk/>
          <pc:sldMk cId="2014873963" sldId="28085"/>
        </pc:sldMkLst>
        <pc:spChg chg="mod">
          <ac:chgData name="Jim McGowan" userId="7cd36c50-75f2-4725-a6b3-0fe31ea99fa6" providerId="ADAL" clId="{449CE0BA-7942-4027-A788-A2C5851605C8}" dt="2026-01-23T13:46:25.787" v="111" actId="108"/>
          <ac:spMkLst>
            <pc:docMk/>
            <pc:sldMk cId="2014873963" sldId="28085"/>
            <ac:spMk id="3" creationId="{D131DF97-FF4A-FF0D-9046-9209F8F006D0}"/>
          </ac:spMkLst>
        </pc:spChg>
      </pc:sldChg>
      <pc:sldChg chg="addSp delSp modSp add del mod">
        <pc:chgData name="Jim McGowan" userId="7cd36c50-75f2-4725-a6b3-0fe31ea99fa6" providerId="ADAL" clId="{449CE0BA-7942-4027-A788-A2C5851605C8}" dt="2026-01-23T14:21:34.263" v="333" actId="108"/>
        <pc:sldMkLst>
          <pc:docMk/>
          <pc:sldMk cId="3932635964" sldId="28389"/>
        </pc:sldMkLst>
        <pc:spChg chg="mod">
          <ac:chgData name="Jim McGowan" userId="7cd36c50-75f2-4725-a6b3-0fe31ea99fa6" providerId="ADAL" clId="{449CE0BA-7942-4027-A788-A2C5851605C8}" dt="2026-01-23T14:21:34.263" v="333" actId="108"/>
          <ac:spMkLst>
            <pc:docMk/>
            <pc:sldMk cId="3932635964" sldId="28389"/>
            <ac:spMk id="7" creationId="{6587B1C6-BBA0-A087-636A-17D7FB2DCAC2}"/>
          </ac:spMkLst>
        </pc:spChg>
        <pc:picChg chg="add mod">
          <ac:chgData name="Jim McGowan" userId="7cd36c50-75f2-4725-a6b3-0fe31ea99fa6" providerId="ADAL" clId="{449CE0BA-7942-4027-A788-A2C5851605C8}" dt="2026-01-23T14:13:40.020" v="312"/>
          <ac:picMkLst>
            <pc:docMk/>
            <pc:sldMk cId="3932635964" sldId="28389"/>
            <ac:picMk id="3" creationId="{8E1D2E2D-E4D0-DD83-BB70-7ADD24EC50DB}"/>
          </ac:picMkLst>
        </pc:picChg>
      </pc:sldChg>
      <pc:sldChg chg="add">
        <pc:chgData name="Jim McGowan" userId="7cd36c50-75f2-4725-a6b3-0fe31ea99fa6" providerId="ADAL" clId="{449CE0BA-7942-4027-A788-A2C5851605C8}" dt="2026-01-23T13:43:06.963" v="96"/>
        <pc:sldMkLst>
          <pc:docMk/>
          <pc:sldMk cId="3575747490" sldId="28478"/>
        </pc:sldMkLst>
      </pc:sldChg>
      <pc:sldChg chg="add">
        <pc:chgData name="Jim McGowan" userId="7cd36c50-75f2-4725-a6b3-0fe31ea99fa6" providerId="ADAL" clId="{449CE0BA-7942-4027-A788-A2C5851605C8}" dt="2026-01-23T13:43:06.963" v="96"/>
        <pc:sldMkLst>
          <pc:docMk/>
          <pc:sldMk cId="2184114815" sldId="28480"/>
        </pc:sldMkLst>
      </pc:sldChg>
      <pc:sldChg chg="add">
        <pc:chgData name="Jim McGowan" userId="7cd36c50-75f2-4725-a6b3-0fe31ea99fa6" providerId="ADAL" clId="{449CE0BA-7942-4027-A788-A2C5851605C8}" dt="2026-01-23T13:43:06.963" v="96"/>
        <pc:sldMkLst>
          <pc:docMk/>
          <pc:sldMk cId="552896009" sldId="28481"/>
        </pc:sldMkLst>
      </pc:sldChg>
      <pc:sldChg chg="add">
        <pc:chgData name="Jim McGowan" userId="7cd36c50-75f2-4725-a6b3-0fe31ea99fa6" providerId="ADAL" clId="{449CE0BA-7942-4027-A788-A2C5851605C8}" dt="2026-01-23T13:43:06.963" v="96"/>
        <pc:sldMkLst>
          <pc:docMk/>
          <pc:sldMk cId="3380208911" sldId="28482"/>
        </pc:sldMkLst>
      </pc:sldChg>
      <pc:sldChg chg="add">
        <pc:chgData name="Jim McGowan" userId="7cd36c50-75f2-4725-a6b3-0fe31ea99fa6" providerId="ADAL" clId="{449CE0BA-7942-4027-A788-A2C5851605C8}" dt="2026-01-23T13:43:06.963" v="96"/>
        <pc:sldMkLst>
          <pc:docMk/>
          <pc:sldMk cId="2319425540" sldId="28483"/>
        </pc:sldMkLst>
      </pc:sldChg>
      <pc:sldChg chg="modSp add mod">
        <pc:chgData name="Jim McGowan" userId="7cd36c50-75f2-4725-a6b3-0fe31ea99fa6" providerId="ADAL" clId="{449CE0BA-7942-4027-A788-A2C5851605C8}" dt="2026-01-27T15:36:45.247" v="381" actId="20577"/>
        <pc:sldMkLst>
          <pc:docMk/>
          <pc:sldMk cId="2850617146" sldId="28484"/>
        </pc:sldMkLst>
        <pc:spChg chg="mod">
          <ac:chgData name="Jim McGowan" userId="7cd36c50-75f2-4725-a6b3-0fe31ea99fa6" providerId="ADAL" clId="{449CE0BA-7942-4027-A788-A2C5851605C8}" dt="2026-01-27T15:36:45.247" v="381" actId="20577"/>
          <ac:spMkLst>
            <pc:docMk/>
            <pc:sldMk cId="2850617146" sldId="28484"/>
            <ac:spMk id="3" creationId="{0A94D8AF-3A39-515F-D41B-8FBC68A5538B}"/>
          </ac:spMkLst>
        </pc:spChg>
      </pc:sldChg>
      <pc:sldChg chg="modSp add mod">
        <pc:chgData name="Jim McGowan" userId="7cd36c50-75f2-4725-a6b3-0fe31ea99fa6" providerId="ADAL" clId="{449CE0BA-7942-4027-A788-A2C5851605C8}" dt="2026-01-23T13:49:46.494" v="138" actId="108"/>
        <pc:sldMkLst>
          <pc:docMk/>
          <pc:sldMk cId="2685019947" sldId="28491"/>
        </pc:sldMkLst>
        <pc:spChg chg="mod">
          <ac:chgData name="Jim McGowan" userId="7cd36c50-75f2-4725-a6b3-0fe31ea99fa6" providerId="ADAL" clId="{449CE0BA-7942-4027-A788-A2C5851605C8}" dt="2026-01-23T13:49:46.494" v="138" actId="108"/>
          <ac:spMkLst>
            <pc:docMk/>
            <pc:sldMk cId="2685019947" sldId="28491"/>
            <ac:spMk id="3" creationId="{B977ACE1-73CD-0871-0905-AA03CCD65CB8}"/>
          </ac:spMkLst>
        </pc:spChg>
      </pc:sldChg>
      <pc:sldChg chg="modSp add mod ord">
        <pc:chgData name="Jim McGowan" userId="7cd36c50-75f2-4725-a6b3-0fe31ea99fa6" providerId="ADAL" clId="{449CE0BA-7942-4027-A788-A2C5851605C8}" dt="2026-01-23T13:50:13.376" v="144" actId="108"/>
        <pc:sldMkLst>
          <pc:docMk/>
          <pc:sldMk cId="4269036892" sldId="28492"/>
        </pc:sldMkLst>
        <pc:spChg chg="mod">
          <ac:chgData name="Jim McGowan" userId="7cd36c50-75f2-4725-a6b3-0fe31ea99fa6" providerId="ADAL" clId="{449CE0BA-7942-4027-A788-A2C5851605C8}" dt="2026-01-23T13:50:13.376" v="144" actId="108"/>
          <ac:spMkLst>
            <pc:docMk/>
            <pc:sldMk cId="4269036892" sldId="28492"/>
            <ac:spMk id="3" creationId="{6E2661E3-2297-8340-C950-C8C2988788E1}"/>
          </ac:spMkLst>
        </pc:spChg>
      </pc:sldChg>
      <pc:sldChg chg="modSp add mod ord">
        <pc:chgData name="Jim McGowan" userId="7cd36c50-75f2-4725-a6b3-0fe31ea99fa6" providerId="ADAL" clId="{449CE0BA-7942-4027-A788-A2C5851605C8}" dt="2026-01-23T13:50:58.568" v="153" actId="108"/>
        <pc:sldMkLst>
          <pc:docMk/>
          <pc:sldMk cId="1452631409" sldId="28493"/>
        </pc:sldMkLst>
        <pc:spChg chg="mod">
          <ac:chgData name="Jim McGowan" userId="7cd36c50-75f2-4725-a6b3-0fe31ea99fa6" providerId="ADAL" clId="{449CE0BA-7942-4027-A788-A2C5851605C8}" dt="2026-01-23T13:50:58.568" v="153" actId="108"/>
          <ac:spMkLst>
            <pc:docMk/>
            <pc:sldMk cId="1452631409" sldId="28493"/>
            <ac:spMk id="3" creationId="{99875092-6879-40C7-1E65-928CAF4286DE}"/>
          </ac:spMkLst>
        </pc:spChg>
      </pc:sldChg>
      <pc:sldChg chg="modSp add mod">
        <pc:chgData name="Jim McGowan" userId="7cd36c50-75f2-4725-a6b3-0fe31ea99fa6" providerId="ADAL" clId="{449CE0BA-7942-4027-A788-A2C5851605C8}" dt="2026-01-23T13:52:04.609" v="159" actId="6549"/>
        <pc:sldMkLst>
          <pc:docMk/>
          <pc:sldMk cId="2491231860" sldId="28494"/>
        </pc:sldMkLst>
        <pc:spChg chg="mod">
          <ac:chgData name="Jim McGowan" userId="7cd36c50-75f2-4725-a6b3-0fe31ea99fa6" providerId="ADAL" clId="{449CE0BA-7942-4027-A788-A2C5851605C8}" dt="2026-01-23T13:52:04.609" v="159" actId="6549"/>
          <ac:spMkLst>
            <pc:docMk/>
            <pc:sldMk cId="2491231860" sldId="28494"/>
            <ac:spMk id="3" creationId="{5BA805F9-EF13-E6E4-3B3A-5A96B71F866B}"/>
          </ac:spMkLst>
        </pc:spChg>
      </pc:sldChg>
      <pc:sldMasterChg chg="delSldLayout">
        <pc:chgData name="Jim McGowan" userId="7cd36c50-75f2-4725-a6b3-0fe31ea99fa6" providerId="ADAL" clId="{449CE0BA-7942-4027-A788-A2C5851605C8}" dt="2026-01-23T13:41:41.002" v="92" actId="47"/>
        <pc:sldMasterMkLst>
          <pc:docMk/>
          <pc:sldMasterMk cId="3003324888" sldId="2147488938"/>
        </pc:sldMasterMkLst>
      </pc:sldMasterChg>
    </pc:docChg>
  </pc:docChgLst>
  <pc:docChgLst>
    <pc:chgData name="Jim McGowan" userId="e2c7446dd3aca506" providerId="LiveId" clId="{9C25796A-7B39-4A71-8A01-5B1771AE4BD7}"/>
    <pc:docChg chg="undo custSel addSld delSld modSld sldOrd modHandout">
      <pc:chgData name="Jim McGowan" userId="e2c7446dd3aca506" providerId="LiveId" clId="{9C25796A-7B39-4A71-8A01-5B1771AE4BD7}" dt="2026-02-08T13:51:35.128" v="455" actId="6549"/>
      <pc:docMkLst>
        <pc:docMk/>
      </pc:docMkLst>
      <pc:sldChg chg="add">
        <pc:chgData name="Jim McGowan" userId="e2c7446dd3aca506" providerId="LiveId" clId="{9C25796A-7B39-4A71-8A01-5B1771AE4BD7}" dt="2026-01-18T09:25:13.613" v="412"/>
        <pc:sldMkLst>
          <pc:docMk/>
          <pc:sldMk cId="3932635964" sldId="28389"/>
        </pc:sldMkLst>
      </pc:sldChg>
      <pc:sldChg chg="modSp add mod">
        <pc:chgData name="Jim McGowan" userId="e2c7446dd3aca506" providerId="LiveId" clId="{9C25796A-7B39-4A71-8A01-5B1771AE4BD7}" dt="2026-01-30T21:27:49.097" v="450" actId="20577"/>
        <pc:sldMkLst>
          <pc:docMk/>
          <pc:sldMk cId="3389016780" sldId="28432"/>
        </pc:sldMkLst>
        <pc:spChg chg="mod">
          <ac:chgData name="Jim McGowan" userId="e2c7446dd3aca506" providerId="LiveId" clId="{9C25796A-7B39-4A71-8A01-5B1771AE4BD7}" dt="2026-01-30T21:27:49.097" v="450" actId="20577"/>
          <ac:spMkLst>
            <pc:docMk/>
            <pc:sldMk cId="3389016780" sldId="28432"/>
            <ac:spMk id="3" creationId="{426D14AA-572E-CFC4-4465-45CD4E8B3182}"/>
          </ac:spMkLst>
        </pc:spChg>
      </pc:sldChg>
      <pc:sldChg chg="add del">
        <pc:chgData name="Jim McGowan" userId="e2c7446dd3aca506" providerId="LiveId" clId="{9C25796A-7B39-4A71-8A01-5B1771AE4BD7}" dt="2026-01-18T09:24:30.167" v="411"/>
        <pc:sldMkLst>
          <pc:docMk/>
          <pc:sldMk cId="2215092469" sldId="28456"/>
        </pc:sldMkLst>
      </pc:sldChg>
      <pc:sldMasterChg chg="delSldLayout">
        <pc:chgData name="Jim McGowan" userId="e2c7446dd3aca506" providerId="LiveId" clId="{9C25796A-7B39-4A71-8A01-5B1771AE4BD7}" dt="2026-01-18T09:23:51.845" v="410" actId="47"/>
        <pc:sldMasterMkLst>
          <pc:docMk/>
          <pc:sldMasterMk cId="3003324888" sldId="2147488938"/>
        </pc:sldMasterMkLst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122452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78" tIns="48690" rIns="97378" bIns="48690" numCol="1" anchor="b" anchorCtr="0" compatLnSpc="1">
            <a:prstTxWarp prst="textNoShape">
              <a:avLst/>
            </a:prstTxWarp>
          </a:bodyPr>
          <a:lstStyle>
            <a:lvl1pPr defTabSz="920835" eaLnBrk="1" hangingPunct="1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437" y="9122452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78" tIns="48690" rIns="97378" bIns="48690" numCol="1" anchor="b" anchorCtr="0" compatLnSpc="1">
            <a:prstTxWarp prst="textNoShape">
              <a:avLst/>
            </a:prstTxWarp>
          </a:bodyPr>
          <a:lstStyle>
            <a:lvl1pPr algn="r" defTabSz="919444">
              <a:defRPr sz="1300"/>
            </a:lvl1pPr>
          </a:lstStyle>
          <a:p>
            <a:fld id="{416C2B2E-E9D7-4230-8EE4-F98D0B6BB14D}" type="slidenum"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34B6AD-5CCB-11DC-672E-056F79A7B9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714403" y="124353"/>
            <a:ext cx="4347077" cy="820028"/>
          </a:xfrm>
          <a:prstGeom prst="rect">
            <a:avLst/>
          </a:prstGeom>
        </p:spPr>
        <p:txBody>
          <a:bodyPr vert="horz" lIns="123617" tIns="61808" rIns="123617" bIns="61808" rtlCol="0"/>
          <a:lstStyle>
            <a:lvl1pPr algn="ctr">
              <a:defRPr sz="18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z="1500" dirty="0"/>
              <a:t>Dr. Andy Woods</a:t>
            </a:r>
          </a:p>
          <a:p>
            <a:pPr>
              <a:defRPr/>
            </a:pPr>
            <a:r>
              <a:rPr lang="en-US" sz="1500" dirty="0"/>
              <a:t>ECT vs. Annihilation - 007</a:t>
            </a:r>
          </a:p>
          <a:p>
            <a:pPr>
              <a:defRPr/>
            </a:pPr>
            <a:r>
              <a:rPr lang="en-US" sz="1500" dirty="0"/>
              <a:t>02-15-2026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2" y="0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78" tIns="48690" rIns="97378" bIns="48690" numCol="1" anchor="t" anchorCtr="0" compatLnSpc="1">
            <a:prstTxWarp prst="textNoShape">
              <a:avLst/>
            </a:prstTxWarp>
          </a:bodyPr>
          <a:lstStyle>
            <a:lvl1pPr defTabSz="920835" eaLnBrk="1" hangingPunct="1">
              <a:defRPr sz="13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2750" y="0"/>
            <a:ext cx="317076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78" tIns="48690" rIns="97378" bIns="48690" numCol="1" anchor="t" anchorCtr="0" compatLnSpc="1">
            <a:prstTxWarp prst="textNoShape">
              <a:avLst/>
            </a:prstTxWarp>
          </a:bodyPr>
          <a:lstStyle>
            <a:lvl1pPr algn="r" defTabSz="920835" eaLnBrk="1" hangingPunct="1">
              <a:defRPr sz="13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5800389A-3474-4B41-9CB2-F1B2DAE08F62}" type="datetimeFigureOut">
              <a:rPr lang="en-US" smtClean="0"/>
              <a:pPr>
                <a:defRPr/>
              </a:pPr>
              <a:t>2/14/26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024" tIns="50511" rIns="101024" bIns="5051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2365" y="4561227"/>
            <a:ext cx="5850473" cy="431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78" tIns="48690" rIns="97378" bIns="48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2" y="9120813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78" tIns="48690" rIns="97378" bIns="48690" numCol="1" anchor="b" anchorCtr="0" compatLnSpc="1">
            <a:prstTxWarp prst="textNoShape">
              <a:avLst/>
            </a:prstTxWarp>
          </a:bodyPr>
          <a:lstStyle>
            <a:lvl1pPr defTabSz="920835" eaLnBrk="1" hangingPunct="1">
              <a:defRPr sz="13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2750" y="9120813"/>
            <a:ext cx="317076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78" tIns="48690" rIns="97378" bIns="48690" numCol="1" anchor="b" anchorCtr="0" compatLnSpc="1">
            <a:prstTxWarp prst="textNoShape">
              <a:avLst/>
            </a:prstTxWarp>
          </a:bodyPr>
          <a:lstStyle>
            <a:lvl1pPr algn="r" defTabSz="919444">
              <a:defRPr sz="13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D084339-C7C3-4022-975D-A91B6BCBB8E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B3CA8-0999-F812-B189-24FE6046A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61EA55-2426-1054-49A5-9A1357FB66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234F6F-75F5-F667-AACB-1E8563CCF8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5F952-ADBC-9A26-7AA0-33C8B14B8B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84339-C7C3-4022-975D-A91B6BCBB8E5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6812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B3CA8-0999-F812-B189-24FE6046A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61EA55-2426-1054-49A5-9A1357FB66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234F6F-75F5-F667-AACB-1E8563CCF8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5F952-ADBC-9A26-7AA0-33C8B14B8B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84339-C7C3-4022-975D-A91B6BCBB8E5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6812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B3CA8-0999-F812-B189-24FE6046A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61EA55-2426-1054-49A5-9A1357FB66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234F6F-75F5-F667-AACB-1E8563CCF8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5F952-ADBC-9A26-7AA0-33C8B14B8B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84339-C7C3-4022-975D-A91B6BCBB8E5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6812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61416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984" y="1946275"/>
            <a:ext cx="1036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C3A6CF-E9D9-4FB9-8425-0D4364AA3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5537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B3D57C-D3B2-4DA0-B014-3E13462AB5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02644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59984" y="1946275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843184" y="1946275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6014CF87-A633-4A88-B406-42BF4EF1A4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ABABA954-B5DF-482C-9B34-D60C40DB9F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262B03F8-8AEA-4077-82E6-D1343C29AF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0FB9A-EFFF-407F-A45E-2E37533CD2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512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691FE-0289-4C30-AC1E-B4493DEEE7A5}" type="datetime1">
              <a:rPr lang="en-US"/>
              <a:pPr>
                <a:defRPr/>
              </a:pPr>
              <a:t>2/14/26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1CE7A-67AC-4113-9A38-5E67E965B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5943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0" y="19812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6323C-6C0B-4FD5-8ED5-416972F06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3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559984" y="1946275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184" y="1946275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02DA0A38-BD1E-08DE-53B8-505C2FFF98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5D91E4B9-C9B8-CBEF-104D-852F2DE898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3E0B24A6-F134-4631-8B4B-22322644E6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57437-63FC-43C1-B162-5622CAB82A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30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71441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59108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48742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72950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31109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40260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4560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83559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82788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95989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984" y="1946275"/>
            <a:ext cx="1036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C3A6CF-E9D9-4FB9-8425-0D4364AA3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22671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B3D57C-D3B2-4DA0-B014-3E13462AB5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7877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59984" y="1946275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843184" y="1946275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6014CF87-A633-4A88-B406-42BF4EF1A4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ABABA954-B5DF-482C-9B34-D60C40DB9F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262B03F8-8AEA-4077-82E6-D1343C29AF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0FB9A-EFFF-407F-A45E-2E37533CD2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3396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0" y="19812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6323C-6C0B-4FD5-8ED5-416972F06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76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691FE-0289-4C30-AC1E-B4493DEEE7A5}" type="datetime1">
              <a:rPr lang="en-US"/>
              <a:pPr>
                <a:defRPr/>
              </a:pPr>
              <a:t>2/14/26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1CE7A-67AC-4113-9A38-5E67E965B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48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72548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559984" y="1946275"/>
            <a:ext cx="508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184" y="1946275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6AC120-5AD1-4F3C-9026-490E77274D1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9127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41B3E-96BD-1C43-E96E-8F77630DF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19B67-4BFC-6568-A611-45FEA46C6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D65F6-8044-5C51-F87C-FCD9CA1E3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94B0C-46FD-48BD-86E1-7E407442E7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518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C9A63-639B-1EDF-7BBA-033797952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54A37-E8B7-B951-CB58-86CC2899D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D3BCA-7D72-AEC3-1A0B-32B559039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6517E-2914-4F13-A969-DFDB0AEABC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3385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44F48-0356-A835-16FE-5AABBA72A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0AE19-BEF6-B955-4F7D-7C974B1BF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2152F-ABFF-1A2C-42BA-A93A2576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9674C-3F21-470C-97D2-7B889E1AFD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3555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C4EE3-F952-BF17-8AA1-6EC8397D2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914F25-4CC7-A933-CB88-1D065F96E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5F71F-BFEE-14C5-84D6-3B4E08894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2B622-779F-42AB-AEA6-5A68169369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1748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2DD3F6-1703-589C-3D15-2FEE051F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E3A054-08A4-2E66-0257-9A130C9F1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B664B9-1567-58AD-AB68-F4CC9A4AD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148B6-DD57-4E22-8518-DC2FCFE800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5414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45A7B-A48F-8408-51A9-3FA2A735D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21EC14-C94A-9C72-F342-B8F0A68C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348BCE-82BC-E985-29A0-71C6C8498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941E6-6B79-486D-9159-3394E04A3D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0400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41BEED-F7D9-C03F-077B-A506AC7DF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8D869A-E201-2E27-755F-70772CA48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0470A-9264-45DB-5BDA-CFF4A3F2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1A3CC-14CF-4D94-8C77-967E77604D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7981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AA105-CCD7-68AC-77F0-226F3B808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FEF770-1CE5-67AD-DCDB-0EA3D757B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D8757-81F5-7E39-405F-F2AEC2085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679E8-E004-4965-9EFD-BA2A5F935E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3429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02B48-40C0-4B35-E209-180FDB8D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F7F8BC-4E51-0981-F40D-9CD8D3360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36BBD-BA80-4C52-0E6D-0BC478E2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C12D0-3286-40D7-B56A-99802C5275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337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87236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FADBA-CB43-072F-5C60-602458B0F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0F473-EDE4-9E83-4080-8BEBDDE1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BC1A0-F2B3-ED74-7067-F72E3FC21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D24E1-F073-4587-B725-BB8B4004FC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3375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8BE40-7EB2-F07E-20D3-D062021DD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F6EDD-6C0A-C278-C2C6-0EDB0A15A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E3EDA-3923-A261-05F8-E2713A3E9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7ECDA-9C3B-4099-8167-C413E88EE1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66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23538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77695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90520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46628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27465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03457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"/>
            <a:ext cx="144780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29634EE1-7EB7-4B53-9DE7-78AC25DB4F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6140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921" r:id="rId1"/>
    <p:sldLayoutId id="2147488922" r:id="rId2"/>
    <p:sldLayoutId id="2147488923" r:id="rId3"/>
    <p:sldLayoutId id="2147488924" r:id="rId4"/>
    <p:sldLayoutId id="2147488925" r:id="rId5"/>
    <p:sldLayoutId id="2147488926" r:id="rId6"/>
    <p:sldLayoutId id="2147488927" r:id="rId7"/>
    <p:sldLayoutId id="2147488928" r:id="rId8"/>
    <p:sldLayoutId id="2147488929" r:id="rId9"/>
    <p:sldLayoutId id="2147488930" r:id="rId10"/>
    <p:sldLayoutId id="2147488931" r:id="rId11"/>
    <p:sldLayoutId id="2147488935" r:id="rId12"/>
    <p:sldLayoutId id="2147488971" r:id="rId13"/>
    <p:sldLayoutId id="2147488974" r:id="rId14"/>
    <p:sldLayoutId id="2147488975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"/>
            <a:ext cx="144780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29634EE1-7EB7-4B53-9DE7-78AC25DB4F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3248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939" r:id="rId1"/>
    <p:sldLayoutId id="2147488940" r:id="rId2"/>
    <p:sldLayoutId id="2147488941" r:id="rId3"/>
    <p:sldLayoutId id="2147488942" r:id="rId4"/>
    <p:sldLayoutId id="2147488943" r:id="rId5"/>
    <p:sldLayoutId id="2147488944" r:id="rId6"/>
    <p:sldLayoutId id="2147488945" r:id="rId7"/>
    <p:sldLayoutId id="2147488946" r:id="rId8"/>
    <p:sldLayoutId id="2147488947" r:id="rId9"/>
    <p:sldLayoutId id="2147488948" r:id="rId10"/>
    <p:sldLayoutId id="2147488949" r:id="rId11"/>
    <p:sldLayoutId id="2147488952" r:id="rId12"/>
    <p:sldLayoutId id="2147488953" r:id="rId13"/>
    <p:sldLayoutId id="2147488976" r:id="rId14"/>
    <p:sldLayoutId id="2147488977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F84243B-42A7-6D14-007C-A6DDD7D681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A44FD62-D291-7BF3-DDC4-3CAC8DEAD5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489EA-493F-6C44-20FF-B178DF4D9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28E94-0A4D-3902-0E3C-F5D9392CD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E6B75-BC41-5C0C-3D4C-A3E753877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91122158-50D8-4B77-ADCA-79B530C41F2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52077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958" r:id="rId1"/>
    <p:sldLayoutId id="2147488959" r:id="rId2"/>
    <p:sldLayoutId id="2147488960" r:id="rId3"/>
    <p:sldLayoutId id="2147488961" r:id="rId4"/>
    <p:sldLayoutId id="2147488962" r:id="rId5"/>
    <p:sldLayoutId id="2147488963" r:id="rId6"/>
    <p:sldLayoutId id="2147488964" r:id="rId7"/>
    <p:sldLayoutId id="2147488965" r:id="rId8"/>
    <p:sldLayoutId id="2147488966" r:id="rId9"/>
    <p:sldLayoutId id="2147488967" r:id="rId10"/>
    <p:sldLayoutId id="2147488968" r:id="rId11"/>
    <p:sldLayoutId id="2147488969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9888DC-C9D1-C00E-F779-A7614B754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624" y="5486281"/>
            <a:ext cx="5352752" cy="13717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69897E-422F-FB68-66CD-FAD50EEFD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523" y="685800"/>
            <a:ext cx="9556955" cy="4572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C897108-2BD4-4E22-E1AB-70950EEC4AB1}"/>
              </a:ext>
            </a:extLst>
          </p:cNvPr>
          <p:cNvSpPr/>
          <p:nvPr/>
        </p:nvSpPr>
        <p:spPr>
          <a:xfrm>
            <a:off x="2085928" y="1066800"/>
            <a:ext cx="802014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Annihilation</a:t>
            </a:r>
          </a:p>
          <a:p>
            <a:pPr algn="ctr"/>
            <a:r>
              <a:rPr lang="en-US" sz="8000" b="1" cap="none" spc="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vs.</a:t>
            </a:r>
          </a:p>
          <a:p>
            <a:pPr algn="ctr"/>
            <a:r>
              <a:rPr lang="en-US" sz="8000" b="1" cap="none" spc="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Eternal Torment</a:t>
            </a:r>
            <a:endParaRPr lang="en-US" sz="8000" b="1" cap="none" spc="0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465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B37FC-0825-DA2B-FEB7-77769BB8A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22F3EA8-C8F5-112E-07DE-696185F4F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Answering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Annihilationist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Biblical Arguments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805F9-EF13-E6E4-3B3A-5A96B71F8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771" y="1828800"/>
            <a:ext cx="9155829" cy="3200400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cs typeface="Calibri" pitchFamily="34" charset="0"/>
              </a:rPr>
              <a:t>2</a:t>
            </a:r>
            <a:r>
              <a:rPr lang="en-US" baseline="30000" dirty="0">
                <a:cs typeface="Calibri" pitchFamily="34" charset="0"/>
              </a:rPr>
              <a:t>nd</a:t>
            </a:r>
            <a:r>
              <a:rPr lang="en-US" dirty="0">
                <a:cs typeface="Calibri" pitchFamily="34" charset="0"/>
              </a:rPr>
              <a:t> death (Rev. 20:14)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cs typeface="Calibri" pitchFamily="34" charset="0"/>
              </a:rPr>
              <a:t>Destroy (Rev. 11:18)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cs typeface="Calibri" pitchFamily="34" charset="0"/>
              </a:rPr>
              <a:t>Destruction (2 </a:t>
            </a:r>
            <a:r>
              <a:rPr lang="en-US" dirty="0" err="1">
                <a:cs typeface="Calibri" pitchFamily="34" charset="0"/>
              </a:rPr>
              <a:t>Thess</a:t>
            </a:r>
            <a:r>
              <a:rPr lang="en-US" dirty="0">
                <a:cs typeface="Calibri" pitchFamily="34" charset="0"/>
              </a:rPr>
              <a:t>. 1:9)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cs typeface="Calibri" pitchFamily="34" charset="0"/>
              </a:rPr>
              <a:t>Burning up (Matt. 3:12)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cs typeface="Calibri" pitchFamily="34" charset="0"/>
              </a:rPr>
              <a:t>Eternal results (Rev. 14:11)</a:t>
            </a:r>
          </a:p>
          <a:p>
            <a:pPr marL="742950" indent="-742950">
              <a:spcBef>
                <a:spcPts val="60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endParaRPr lang="en-US" b="1" u="sng" dirty="0">
              <a:solidFill>
                <a:srgbClr val="FFFFCC"/>
              </a:solidFill>
              <a:cs typeface="Calibri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741A0F-E9AB-8432-E9CD-47E37EA8B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2286000"/>
            <a:ext cx="281044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3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FABDE-470C-5157-1E41-9A041A26C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2590DA54-DEA1-C852-4E32-2CDBBFF7E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Answering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Annihilationist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Biblical Arguments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7ACE1-73CD-0871-0905-AA03CCD65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8800"/>
            <a:ext cx="8763210" cy="3200400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 startAt="6"/>
              <a:defRPr/>
            </a:pPr>
            <a:r>
              <a:rPr lang="en-US" dirty="0">
                <a:cs typeface="Calibri" pitchFamily="34" charset="0"/>
              </a:rPr>
              <a:t>Perdition (2 Pet. 3:7)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 startAt="6"/>
              <a:defRPr/>
            </a:pPr>
            <a:r>
              <a:rPr lang="en-US" dirty="0">
                <a:cs typeface="Calibri" pitchFamily="34" charset="0"/>
              </a:rPr>
              <a:t>Better to have never been born (Mark 14:21)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 startAt="6"/>
              <a:defRPr/>
            </a:pPr>
            <a:r>
              <a:rPr lang="en-US" b="1" u="sng" dirty="0">
                <a:solidFill>
                  <a:srgbClr val="FFFFCC"/>
                </a:solidFill>
                <a:cs typeface="Calibri" pitchFamily="34" charset="0"/>
              </a:rPr>
              <a:t>Wicked perishing (2 Pet. 3:9)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 startAt="6"/>
              <a:defRPr/>
            </a:pPr>
            <a:r>
              <a:rPr lang="en-US" dirty="0">
                <a:cs typeface="Calibri" pitchFamily="34" charset="0"/>
              </a:rPr>
              <a:t>Blotted out of existence (Hebrews 9:25–26)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 startAt="6"/>
              <a:defRPr/>
            </a:pPr>
            <a:r>
              <a:rPr lang="en-US" dirty="0">
                <a:cs typeface="Calibri" pitchFamily="34" charset="0"/>
              </a:rPr>
              <a:t>Life activity suspended in death (Eccles. 9:10)</a:t>
            </a:r>
            <a:endParaRPr lang="en-US" b="1" u="sng" dirty="0">
              <a:solidFill>
                <a:srgbClr val="FFFFCC"/>
              </a:solidFill>
              <a:cs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52DC09-F800-2620-8915-6A42886C9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2286000"/>
            <a:ext cx="281044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1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4294967295"/>
          </p:nvPr>
        </p:nvSpPr>
        <p:spPr>
          <a:xfrm>
            <a:off x="1752600" y="990600"/>
            <a:ext cx="6629400" cy="1524000"/>
          </a:xfr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b="1" dirty="0"/>
              <a:t>Gen 15:6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/>
              <a:t>Then he </a:t>
            </a:r>
            <a:r>
              <a:rPr lang="en-US" altLang="en-US" sz="2800" b="1" u="sng" kern="1200" dirty="0">
                <a:solidFill>
                  <a:srgbClr val="FFFFCC"/>
                </a:solidFill>
              </a:rPr>
              <a:t>believed</a:t>
            </a:r>
            <a:r>
              <a:rPr lang="en-US" altLang="en-US" sz="2800" dirty="0"/>
              <a:t> in the LORD; and He reckoned it to him as righteousness.</a:t>
            </a:r>
          </a:p>
        </p:txBody>
      </p:sp>
      <p:pic>
        <p:nvPicPr>
          <p:cNvPr id="104451" name="Picture 2" descr="http://4.bp.blogspot.com/-JXH-bqfBcWE/TgJAJNX1UjI/AAAAAAAAAVA/qgy871X7QgQ/s1600/ABE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1600" y="2000446"/>
            <a:ext cx="2371724" cy="293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76388" y="228600"/>
            <a:ext cx="9039225" cy="7159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Belief – God’s One Condition for Justification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752600" y="2667000"/>
            <a:ext cx="6629400" cy="1905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b="1" dirty="0">
                <a:latin typeface="Calibri" panose="020F0502020204030204" pitchFamily="34" charset="0"/>
              </a:rPr>
              <a:t>John 3:16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For God so loved the world, that He gave His only begotten Son, that whoever </a:t>
            </a: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believes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in Him shall not </a:t>
            </a: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perish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, but have eternal life.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52600" y="4800600"/>
            <a:ext cx="6629400" cy="18288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b="1" dirty="0">
                <a:latin typeface="Calibri" panose="020F0502020204030204" pitchFamily="34" charset="0"/>
              </a:rPr>
              <a:t>Acts 16:30-31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"Sirs, what must I do to be saved?" They said, "</a:t>
            </a: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Believe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in the Lord Jesus, and you will be saved..."</a:t>
            </a:r>
          </a:p>
        </p:txBody>
      </p:sp>
    </p:spTree>
    <p:extLst>
      <p:ext uri="{BB962C8B-B14F-4D97-AF65-F5344CB8AC3E}">
        <p14:creationId xmlns:p14="http://schemas.microsoft.com/office/powerpoint/2010/main" val="357574749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7928EC84-B4DB-D0DE-8D79-652025C4C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609600" y="0"/>
            <a:ext cx="10972800" cy="24622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 eaLnBrk="0" hangingPunct="0">
              <a:lnSpc>
                <a:spcPct val="90000"/>
              </a:lnSpc>
              <a:spcAft>
                <a:spcPts val="900"/>
              </a:spcAft>
              <a:buClr>
                <a:schemeClr val="tx2"/>
              </a:buClr>
              <a:buSzPct val="75000"/>
              <a:defRPr/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Peter 3:9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“The Lord is not slow about His promise, as some count slowness, but is patient toward you, not wishing for any to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perish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but for all to come to repentance.”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Evangelism &amp; Street Preaching for Outreaches – Harveston Lake Church">
            <a:extLst>
              <a:ext uri="{FF2B5EF4-FFF2-40B4-BE49-F238E27FC236}">
                <a16:creationId xmlns:a16="http://schemas.microsoft.com/office/drawing/2014/main" id="{E56A4208-2318-9952-D02E-B30FCB2EE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974" y="3014662"/>
            <a:ext cx="3174053" cy="1828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70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2281E-7E7F-E34E-BE1A-47780E9FC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52CBBB-CB4D-0853-C010-9F0D827198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http://3.bp.blogspot.com/-QEkPt30fRNQ/US-EfJsZfRI/AAAAAAAASK4/JnP_SUUHRas/s1600/a.jpg">
            <a:extLst>
              <a:ext uri="{FF2B5EF4-FFF2-40B4-BE49-F238E27FC236}">
                <a16:creationId xmlns:a16="http://schemas.microsoft.com/office/drawing/2014/main" id="{D065E307-F396-9466-375F-E05BE28FE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9331" y="3152775"/>
            <a:ext cx="2573338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A6119E89-899A-578C-CA9D-EB325C697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0"/>
            <a:ext cx="10972800" cy="3477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75000"/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Matthew 10:5-7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en-US" sz="3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These twelve Jesus sent out after instructing them: “Do not go in </a:t>
            </a:r>
            <a:r>
              <a:rPr lang="en-US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way of </a:t>
            </a:r>
            <a:r>
              <a:rPr lang="en-US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Gentiles, and do not enter </a:t>
            </a:r>
            <a:r>
              <a:rPr lang="en-US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any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city of the Samaritans; 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6 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but rather go to the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lost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sheep of the house of Israel. 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7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And as you go, preach, saying, ‘The kingdom of heaven is at hand.’”</a:t>
            </a:r>
            <a:endParaRPr lang="en-US" altLang="en-US" sz="3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458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B4805-2956-70B7-8956-C4F18334B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120324-0DC2-5AE0-ECC6-1F763D9DDD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01801E-A751-C550-FC5E-9CD524E88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193129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9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Matthew 15:24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But He answered and said, ‘I was sent only to the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lost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sheep of the house of Israel.’”</a:t>
            </a:r>
            <a:endParaRPr lang="en-US" alt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C1887A-DB9E-D200-A943-72D6693F9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143" y="2971800"/>
            <a:ext cx="3265714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26311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6B7A3-D898-75DB-6852-5196E81A3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BA4908D-86FC-E5B8-C4F6-6C3977835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Answering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Annihilationist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Biblical Arguments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661E3-2297-8340-C950-C8C298878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8800"/>
            <a:ext cx="8763210" cy="3200400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 startAt="6"/>
              <a:defRPr/>
            </a:pPr>
            <a:r>
              <a:rPr lang="en-US" dirty="0">
                <a:cs typeface="Calibri" pitchFamily="34" charset="0"/>
              </a:rPr>
              <a:t>Perdition (2 Pet. 3:7)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 startAt="6"/>
              <a:defRPr/>
            </a:pPr>
            <a:r>
              <a:rPr lang="en-US" dirty="0">
                <a:cs typeface="Calibri" pitchFamily="34" charset="0"/>
              </a:rPr>
              <a:t>Better to have never been born (Mark 14:21)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 startAt="6"/>
              <a:defRPr/>
            </a:pPr>
            <a:r>
              <a:rPr lang="en-US" dirty="0">
                <a:cs typeface="Calibri" pitchFamily="34" charset="0"/>
              </a:rPr>
              <a:t>Wicked perishing (2 Pet. 3:9)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 startAt="6"/>
              <a:defRPr/>
            </a:pPr>
            <a:r>
              <a:rPr lang="en-US" b="1" u="sng" dirty="0">
                <a:solidFill>
                  <a:srgbClr val="FFFFCC"/>
                </a:solidFill>
                <a:cs typeface="Calibri" pitchFamily="34" charset="0"/>
              </a:rPr>
              <a:t>Blotted out of existence (Hebrews 9:25–26)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 startAt="6"/>
              <a:defRPr/>
            </a:pPr>
            <a:r>
              <a:rPr lang="en-US" dirty="0">
                <a:cs typeface="Calibri" pitchFamily="34" charset="0"/>
              </a:rPr>
              <a:t>Life activity suspended in death (Eccles. 9:10)</a:t>
            </a:r>
            <a:endParaRPr lang="en-US" b="1" u="sng" dirty="0">
              <a:solidFill>
                <a:srgbClr val="FFFFCC"/>
              </a:solidFill>
              <a:cs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DFD9DB-0D15-90E4-87BE-0A2CB447E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2286000"/>
            <a:ext cx="281044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3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006525-715F-2D06-8AD4-32D79F0FB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E1375-9F6D-4FCB-B3CC-1DEAE2B6A2C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0"/>
            <a:ext cx="10972800" cy="3048000"/>
          </a:xfrm>
        </p:spPr>
        <p:txBody>
          <a:bodyPr/>
          <a:lstStyle/>
          <a:p>
            <a:pPr marL="0" indent="0" algn="ctr" defTabSz="685800">
              <a:spcBef>
                <a:spcPct val="0"/>
              </a:spcBef>
              <a:spcAft>
                <a:spcPts val="900"/>
              </a:spcAft>
              <a:buNone/>
              <a:defRPr/>
            </a:pPr>
            <a:r>
              <a:rPr lang="en-US" sz="4000" kern="1200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Revelation 3:5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b="1" cap="small" dirty="0">
                <a:solidFill>
                  <a:srgbClr val="FFFFCC"/>
                </a:solidFill>
                <a:cs typeface="Calibri" pitchFamily="34" charset="0"/>
              </a:rPr>
              <a:t>promise to the overcomers</a:t>
            </a:r>
            <a:endParaRPr lang="en-US" b="1" cap="small" dirty="0">
              <a:solidFill>
                <a:srgbClr val="FFFFCC"/>
              </a:solidFill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who overcomes will thus be clothed in white garments; and I will not 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erase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his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the book of life, and I will confess his name before My Father and before His angels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C6EDF527-C7F8-4370-B6B4-94E8A8988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5944" y="3047999"/>
            <a:ext cx="2420112" cy="182880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9200027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2E633F-C1C8-4454-B56B-617011648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824" y="228124"/>
            <a:ext cx="8864352" cy="548687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E2809-D3C4-1141-413E-FA9ECFF44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E7B42332-716E-3826-691E-7DDF3F24D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Answering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Annihilationist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Biblical Arguments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75092-6879-40C7-1E65-928CAF428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8800"/>
            <a:ext cx="8763210" cy="3505200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 startAt="6"/>
              <a:defRPr/>
            </a:pPr>
            <a:r>
              <a:rPr lang="en-US" dirty="0">
                <a:cs typeface="Calibri" pitchFamily="34" charset="0"/>
              </a:rPr>
              <a:t>Perdition (2 Pet. 3:7)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 startAt="6"/>
              <a:defRPr/>
            </a:pPr>
            <a:r>
              <a:rPr lang="en-US" dirty="0">
                <a:cs typeface="Calibri" pitchFamily="34" charset="0"/>
              </a:rPr>
              <a:t>Better to have never been born (Mark 14:21)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 startAt="6"/>
              <a:defRPr/>
            </a:pPr>
            <a:r>
              <a:rPr lang="en-US" dirty="0">
                <a:cs typeface="Calibri" pitchFamily="34" charset="0"/>
              </a:rPr>
              <a:t>Wicked perishing (2 Pet. 3:9)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 startAt="6"/>
              <a:defRPr/>
            </a:pPr>
            <a:r>
              <a:rPr lang="en-US" dirty="0">
                <a:cs typeface="Calibri" pitchFamily="34" charset="0"/>
              </a:rPr>
              <a:t>Blotted out of existence (Hebrews 9:25–26)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 startAt="6"/>
              <a:defRPr/>
            </a:pPr>
            <a:r>
              <a:rPr lang="en-US" b="1" u="sng" dirty="0">
                <a:solidFill>
                  <a:srgbClr val="FFFFCC"/>
                </a:solidFill>
                <a:cs typeface="Calibri" pitchFamily="34" charset="0"/>
              </a:rPr>
              <a:t>Life activity suspended in death (Eccles. 9:10)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BE49BF-4C4C-891B-2CA7-21BFF1C31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2286000"/>
            <a:ext cx="281044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3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E6769-33A5-BF5A-BE35-0B267E86A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68668771-D526-049B-5390-752256BD6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ANNIHILATION VS. ETERNAL CONSCIOUS TORMENT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D14AA-572E-CFC4-4465-45CD4E8B3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78" y="1722120"/>
            <a:ext cx="10363200" cy="4754880"/>
          </a:xfrm>
        </p:spPr>
        <p:txBody>
          <a:bodyPr wrap="square" anchor="t">
            <a:noAutofit/>
          </a:bodyPr>
          <a:lstStyle/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the Controversy</a:t>
            </a:r>
          </a:p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Biblical Arguments Against Annihilation</a:t>
            </a:r>
          </a:p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Theological Arguments Against Annihilation</a:t>
            </a:r>
          </a:p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Answering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Annihilationist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Biblical Arguments</a:t>
            </a:r>
          </a:p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Answering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Annihilationist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Theological Arguments</a:t>
            </a:r>
          </a:p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Examining Church History</a:t>
            </a:r>
          </a:p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DE5EE4-9CF5-1D2F-731D-2C01A5374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2286000"/>
            <a:ext cx="281044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1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8F97B6-B881-58FF-F7A4-340D11FC47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0"/>
            <a:ext cx="10972800" cy="2514600"/>
          </a:xfrm>
        </p:spPr>
        <p:txBody>
          <a:bodyPr/>
          <a:lstStyle/>
          <a:p>
            <a:pPr marL="0" indent="0" algn="ctr" defTabSz="685800">
              <a:spcBef>
                <a:spcPct val="0"/>
              </a:spcBef>
              <a:spcAft>
                <a:spcPts val="900"/>
              </a:spcAft>
              <a:buNone/>
              <a:defRPr/>
            </a:pPr>
            <a:r>
              <a:rPr lang="en-US" altLang="en-US" sz="4000" kern="1200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Ecclesiastes 9:10</a:t>
            </a:r>
            <a:endParaRPr lang="en-US" sz="4000" kern="1200" dirty="0">
              <a:solidFill>
                <a:schemeClr val="tx2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3600" dirty="0"/>
              <a:t>“Whatever your hand finds to do, do it with all your might; for there is </a:t>
            </a:r>
            <a:r>
              <a:rPr lang="en-US" sz="3600" b="1" u="sng" dirty="0">
                <a:solidFill>
                  <a:srgbClr val="FFFFCC"/>
                </a:solidFill>
              </a:rPr>
              <a:t>no activity or planning or knowledge or wisdom in Sheol</a:t>
            </a:r>
            <a:r>
              <a:rPr lang="en-US" sz="3600" dirty="0"/>
              <a:t> where you are going.”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883A11-D728-7D49-540E-F79E5C40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548" y="2590800"/>
            <a:ext cx="3046905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8560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6B37B-E1F3-151F-D10A-37C5B0607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>
            <a:extLst>
              <a:ext uri="{FF2B5EF4-FFF2-40B4-BE49-F238E27FC236}">
                <a16:creationId xmlns:a16="http://schemas.microsoft.com/office/drawing/2014/main" id="{306C6540-0865-D043-9788-FDE66177F4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10972800" cy="42672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>
                <a:effectLst/>
              </a:rPr>
              <a:t>“</a:t>
            </a:r>
            <a:r>
              <a:rPr lang="en-US" b="0" i="0" dirty="0">
                <a:effectLst/>
              </a:rPr>
              <a:t>Ecclesiastes 9:5 does speak about </a:t>
            </a:r>
            <a:r>
              <a:rPr lang="en-US" b="0" i="1" dirty="0">
                <a:effectLst/>
              </a:rPr>
              <a:t>the dead</a:t>
            </a:r>
            <a:r>
              <a:rPr lang="en-US" b="0" i="0" dirty="0">
                <a:effectLst/>
              </a:rPr>
              <a:t> not knowing </a:t>
            </a:r>
            <a:r>
              <a:rPr lang="en-US" b="0" i="1" dirty="0">
                <a:effectLst/>
              </a:rPr>
              <a:t>any thing</a:t>
            </a:r>
            <a:r>
              <a:rPr lang="en-US" b="0" i="0" dirty="0">
                <a:effectLst/>
              </a:rPr>
              <a:t>, but the context of Ecclesiastes 9:5 is simply drawing the conclusion of human philosophy. Indeed, from the standpoint of human philosophy, </a:t>
            </a:r>
            <a:r>
              <a:rPr lang="en-US" b="0" i="1" dirty="0">
                <a:effectLst/>
              </a:rPr>
              <a:t>under the sun</a:t>
            </a:r>
            <a:r>
              <a:rPr lang="en-US" b="0" i="0" dirty="0">
                <a:effectLst/>
              </a:rPr>
              <a:t>, that is the way it looks (v. 6). But again, Ecclesiastes 9:5 simply spells out what human philosophy feels </a:t>
            </a:r>
            <a:r>
              <a:rPr lang="en-US" b="0" i="1" dirty="0">
                <a:effectLst/>
              </a:rPr>
              <a:t>under the sun</a:t>
            </a:r>
            <a:r>
              <a:rPr lang="en-US" b="0" i="0" dirty="0">
                <a:effectLst/>
              </a:rPr>
              <a:t>. It is not a divine decree; it is not a positive affirmation of the Word of God</a:t>
            </a:r>
            <a:r>
              <a:rPr lang="en-US" sz="3000" b="0" i="0" u="none" strike="noStrike" dirty="0">
                <a:effectLst/>
              </a:rPr>
              <a:t>.”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EB61D7B0-0078-18BC-7256-6ABA4C2A8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75" y="219670"/>
            <a:ext cx="54292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Dr. Arnold G. Fruchtenbaum</a:t>
            </a:r>
          </a:p>
          <a:p>
            <a:pPr algn="ctr"/>
            <a:r>
              <a:rPr lang="en-US" altLang="en-US" sz="1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Footsteps of the Messiah, </a:t>
            </a:r>
            <a:r>
              <a:rPr lang="en-US" alt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713-14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55FC7E-014D-CB4A-0AD0-06FB41C5E0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76200"/>
            <a:ext cx="684944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8EB9AD-3960-CAB7-E556-B7BD445277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50147" y="76200"/>
            <a:ext cx="732253" cy="10972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887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B9479-B89F-C300-E80B-B0CA24865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CC58C3-90F8-E50D-C402-1CF35A4B7B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87B1C6-BBA0-A087-636A-17D7FB2DCAC2}"/>
              </a:ext>
            </a:extLst>
          </p:cNvPr>
          <p:cNvSpPr txBox="1"/>
          <p:nvPr/>
        </p:nvSpPr>
        <p:spPr>
          <a:xfrm>
            <a:off x="609600" y="0"/>
            <a:ext cx="10972800" cy="1931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0" hangingPunct="0">
              <a:lnSpc>
                <a:spcPct val="90000"/>
              </a:lnSpc>
              <a:spcAft>
                <a:spcPts val="900"/>
              </a:spcAft>
              <a:buClr>
                <a:schemeClr val="tx2"/>
              </a:buClr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Psalm 146:4</a:t>
            </a:r>
          </a:p>
          <a:p>
            <a:pPr algn="just" eaLnBrk="0" hangingPunct="0">
              <a:spcBef>
                <a:spcPts val="0"/>
              </a:spcBef>
              <a:buClr>
                <a:schemeClr val="tx2"/>
              </a:buClr>
              <a:buSzPct val="75000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“His spirit departs, he returns to the earth; In that very day his thoughts perish.”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1D2E2D-E4D0-DD83-BB70-7ADD24EC5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548" y="2590800"/>
            <a:ext cx="3046905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32635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6B37B-E1F3-151F-D10A-37C5B0607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>
            <a:extLst>
              <a:ext uri="{FF2B5EF4-FFF2-40B4-BE49-F238E27FC236}">
                <a16:creationId xmlns:a16="http://schemas.microsoft.com/office/drawing/2014/main" id="{306C6540-0865-D043-9788-FDE66177F4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10972800" cy="4267200"/>
          </a:xfrm>
        </p:spPr>
        <p:txBody>
          <a:bodyPr/>
          <a:lstStyle/>
          <a:p>
            <a:pPr marL="0" indent="0" algn="just">
              <a:buNone/>
            </a:pPr>
            <a:r>
              <a:rPr lang="en-US">
                <a:effectLst/>
              </a:rPr>
              <a:t>“A</a:t>
            </a:r>
            <a:r>
              <a:rPr lang="en-US" b="0" i="0">
                <a:effectLst/>
              </a:rPr>
              <a:t>nother </a:t>
            </a:r>
            <a:r>
              <a:rPr lang="en-US" b="0" i="0" dirty="0">
                <a:effectLst/>
              </a:rPr>
              <a:t>Old Testament passage that they use is Psalm 146:4, where it states that a man’s </a:t>
            </a:r>
            <a:r>
              <a:rPr lang="en-US" b="0" i="1" dirty="0">
                <a:effectLst/>
              </a:rPr>
              <a:t>thoughts perish</a:t>
            </a:r>
            <a:r>
              <a:rPr lang="en-US" b="0" i="0" dirty="0">
                <a:effectLst/>
              </a:rPr>
              <a:t> when he dies. But actually, verses 3 and 4 taken together and in context simply teach that a man’s devices, man’s plans, and man’s thoughts cannot be carried out on the earth after physical death. He has lost any opportunity to see his plans carried out; it does not teach a cessation of existence</a:t>
            </a:r>
            <a:r>
              <a:rPr lang="en-US" sz="3000" b="0" i="0" u="none" strike="noStrike" dirty="0">
                <a:effectLst/>
              </a:rPr>
              <a:t>.”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EB61D7B0-0078-18BC-7256-6ABA4C2A8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75" y="219670"/>
            <a:ext cx="54292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Dr. Arnold G. Fruchtenbaum</a:t>
            </a:r>
          </a:p>
          <a:p>
            <a:pPr algn="ctr"/>
            <a:r>
              <a:rPr lang="en-US" altLang="en-US" sz="1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Footsteps of the Messiah, </a:t>
            </a:r>
            <a:r>
              <a:rPr lang="en-US" alt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713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55FC7E-014D-CB4A-0AD0-06FB41C5E0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76200"/>
            <a:ext cx="684944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8EB9AD-3960-CAB7-E556-B7BD445277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50147" y="76200"/>
            <a:ext cx="732253" cy="10972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82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7961A-EC7E-584F-B53B-1105EFE13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A4DA986-0928-F14C-2600-49EECF4CC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ANNIHILATION VS. ETERNAL CONSCIOUS TORMENT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E0725-B598-2EAC-13C9-AC6D606B0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78" y="1722120"/>
            <a:ext cx="10363200" cy="4754880"/>
          </a:xfrm>
        </p:spPr>
        <p:txBody>
          <a:bodyPr wrap="square" anchor="t">
            <a:noAutofit/>
          </a:bodyPr>
          <a:lstStyle/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the Controversy</a:t>
            </a:r>
          </a:p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Biblical Arguments Against Annihilation</a:t>
            </a:r>
          </a:p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Theological Arguments Against Annihilation</a:t>
            </a:r>
          </a:p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Answering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Annihilationist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Biblical Arguments</a:t>
            </a:r>
          </a:p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Answering </a:t>
            </a:r>
            <a:r>
              <a:rPr lang="en-US" sz="3000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Annihilationist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Theological Arguments</a:t>
            </a:r>
          </a:p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Examining Church History</a:t>
            </a:r>
          </a:p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C47497-1A68-96D2-E827-995080110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2286000"/>
            <a:ext cx="281044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1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84E40-9D47-F311-280D-87ABB0D93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EB934F9-19E6-742A-C8FC-29DA95E17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ANNIHILATION VS. ETERNAL CONSCIOUS TORMENT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D475A-7622-0538-8423-0DCC001A6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22120"/>
            <a:ext cx="10363200" cy="4754880"/>
          </a:xfrm>
        </p:spPr>
        <p:txBody>
          <a:bodyPr wrap="square" anchor="t">
            <a:noAutofit/>
          </a:bodyPr>
          <a:lstStyle/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the Controversy</a:t>
            </a:r>
          </a:p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Biblical Arguments Against Annihilation</a:t>
            </a:r>
          </a:p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Theological Arguments Against Annihilation</a:t>
            </a:r>
          </a:p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Answering Annihilationist Biblical Arguments</a:t>
            </a:r>
          </a:p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Answering Annihilationist Theological Arguments</a:t>
            </a:r>
          </a:p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Examining Church History</a:t>
            </a:r>
          </a:p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6B3365-92AC-B2E1-C38A-AC2560435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2286000"/>
            <a:ext cx="281044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9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78A29-EF24-7432-DA61-E605CFD08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83BFBE3-3B2F-74D1-00B1-7DA9C3BCE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ANNIHILATION VS. ETERNAL CONSCIOUS TORMENT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3DF74-6147-CC66-F4C0-6913C7FAB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78" y="1706880"/>
            <a:ext cx="10363200" cy="4846320"/>
          </a:xfrm>
        </p:spPr>
        <p:txBody>
          <a:bodyPr wrap="square" anchor="t">
            <a:noAutofit/>
          </a:bodyPr>
          <a:lstStyle/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the Controversy</a:t>
            </a:r>
          </a:p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Biblical Arguments Against Annihilation</a:t>
            </a:r>
          </a:p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Theological Arguments Against Annihilation</a:t>
            </a:r>
          </a:p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Answering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Annihilationist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Biblical Arguments</a:t>
            </a:r>
          </a:p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Answering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Annihilationist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Theological Arguments</a:t>
            </a:r>
          </a:p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Examining Church History</a:t>
            </a:r>
          </a:p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D0AB8B-4785-8730-3D0C-21DFB7FE2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2286000"/>
            <a:ext cx="281044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0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C4508-AB76-C766-AAD1-43EFE5317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Box 8">
            <a:extLst>
              <a:ext uri="{FF2B5EF4-FFF2-40B4-BE49-F238E27FC236}">
                <a16:creationId xmlns:a16="http://schemas.microsoft.com/office/drawing/2014/main" id="{36D6898C-55E3-350A-3622-AC50D98FA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562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AutoNum type="romanU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AutoNum type="alphaUcPeriod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AutoNum type="arabicPeriod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AutoNum type="alphaLcParenR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AutoNum type="romanLcPeriod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AutoNum type="romanLcPeriod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AutoNum type="romanLcPeriod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AutoNum type="romanLcPeriod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AutoNum type="romanLcPeriod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dirty="0">
              <a:latin typeface="Calibri" panose="020F0502020204030204" pitchFamily="34" charset="0"/>
            </a:endParaRP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D33138EE-94E6-E1EF-44A3-48B8B28A9AD8}"/>
              </a:ext>
            </a:extLst>
          </p:cNvPr>
          <p:cNvSpPr txBox="1">
            <a:spLocks/>
          </p:cNvSpPr>
          <p:nvPr/>
        </p:nvSpPr>
        <p:spPr bwMode="auto">
          <a:xfrm>
            <a:off x="3714749" y="381000"/>
            <a:ext cx="47625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kern="0"/>
              <a:t>Dominoes in a Row</a:t>
            </a:r>
            <a:endParaRPr lang="en-US" kern="0" dirty="0"/>
          </a:p>
        </p:txBody>
      </p:sp>
      <p:pic>
        <p:nvPicPr>
          <p:cNvPr id="4" name="Picture 2" descr="http://i.ytimg.com/vi/IeWsxuDn7NE/hqdefault.jpg">
            <a:extLst>
              <a:ext uri="{FF2B5EF4-FFF2-40B4-BE49-F238E27FC236}">
                <a16:creationId xmlns:a16="http://schemas.microsoft.com/office/drawing/2014/main" id="{C5B8D80B-4FF4-775C-B5B3-24A29EAA6C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55801" y="1371600"/>
            <a:ext cx="8382001" cy="4572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19425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69FCC-9FB5-DA9F-2112-B7C87BA05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C8865AB-F488-780F-CE3A-D1291DBD3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ANNIHILATION VS. ETERNAL CONSCIOUS TORMENT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4D8AF-3A39-515F-D41B-8FBC68A55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78" y="1722120"/>
            <a:ext cx="10363200" cy="4754880"/>
          </a:xfrm>
        </p:spPr>
        <p:txBody>
          <a:bodyPr wrap="square" anchor="t">
            <a:noAutofit/>
          </a:bodyPr>
          <a:lstStyle/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the Controversy</a:t>
            </a:r>
          </a:p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Biblical Arguments Against Annihilation</a:t>
            </a:r>
          </a:p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Theological Arguments Against Annihilation</a:t>
            </a:r>
          </a:p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Answering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Annihilationist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Biblical Arguments</a:t>
            </a:r>
          </a:p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Answering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Annihilationist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Theological Arguments</a:t>
            </a:r>
          </a:p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Examining Church History</a:t>
            </a:r>
          </a:p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70F57F-5831-471F-B8AC-A92DA6748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2286000"/>
            <a:ext cx="281044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1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6B37B-E1F3-151F-D10A-37C5B0607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>
            <a:extLst>
              <a:ext uri="{FF2B5EF4-FFF2-40B4-BE49-F238E27FC236}">
                <a16:creationId xmlns:a16="http://schemas.microsoft.com/office/drawing/2014/main" id="{306C6540-0865-D043-9788-FDE66177F4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10972800" cy="42672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3000" dirty="0">
                <a:effectLst/>
              </a:rPr>
              <a:t>“</a:t>
            </a:r>
            <a:r>
              <a:rPr lang="en-US" sz="3000" b="1" i="0" u="sng" strike="noStrike" dirty="0">
                <a:solidFill>
                  <a:srgbClr val="FFFFCC"/>
                </a:solidFill>
                <a:effectLst/>
              </a:rPr>
              <a:t>Conditional immortality</a:t>
            </a:r>
            <a:r>
              <a:rPr lang="en-US" sz="3000" b="0" i="0" u="none" strike="noStrike" dirty="0">
                <a:effectLst/>
              </a:rPr>
              <a:t> means the soul is not inherently immortal; immortality is not part of the make-up of the soul. Rather, immortality is a gift for the saved only. So at death, the unbeliever simply becomes non-existent, and only the believer continues to exist…What </a:t>
            </a:r>
            <a:r>
              <a:rPr lang="en-US" sz="3000" b="1" u="sng" dirty="0">
                <a:solidFill>
                  <a:srgbClr val="FFFFCC"/>
                </a:solidFill>
                <a:effectLst/>
              </a:rPr>
              <a:t>annihilationism</a:t>
            </a:r>
            <a:r>
              <a:rPr lang="en-US" sz="3000" b="0" i="0" u="none" strike="noStrike" dirty="0">
                <a:effectLst/>
              </a:rPr>
              <a:t> says is this: the unsaved soul is annihilated after a temporary period of punishment. These people do believe that the unsaved soul goes to Hell, but not for eternity, only temporarily. Eventually the unsaved soul is annihilated after suffering a duration of punishment.”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EB61D7B0-0078-18BC-7256-6ABA4C2A8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75" y="219670"/>
            <a:ext cx="54292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Dr. Arnold G. Fruchtenbaum</a:t>
            </a:r>
          </a:p>
          <a:p>
            <a:pPr algn="ctr"/>
            <a:r>
              <a:rPr lang="en-US" altLang="en-US" sz="1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Footsteps of the Messiah, </a:t>
            </a:r>
            <a:r>
              <a:rPr lang="en-US" alt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707-8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55FC7E-014D-CB4A-0AD0-06FB41C5E0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76200"/>
            <a:ext cx="684944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8EB9AD-3960-CAB7-E556-B7BD445277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50147" y="76200"/>
            <a:ext cx="732253" cy="10972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529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F27C7C-E7BF-5FF2-8ED9-92AF494DA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28600"/>
            <a:ext cx="6858000" cy="6472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35836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57412-7F64-25EC-83AF-AA7171472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EE6102C-F47A-2593-7F18-B68424E4E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ANNIHILATION VS. ETERNAL CONSCIOUS TORMENT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F5B51-8091-9BA0-86E8-F2AD1DC25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78" y="1722120"/>
            <a:ext cx="10363200" cy="4754880"/>
          </a:xfrm>
        </p:spPr>
        <p:txBody>
          <a:bodyPr wrap="square" anchor="t">
            <a:noAutofit/>
          </a:bodyPr>
          <a:lstStyle/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the Controversy</a:t>
            </a:r>
          </a:p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Biblical Arguments Against Annihilation</a:t>
            </a:r>
          </a:p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Theological Arguments Against Annihilation</a:t>
            </a:r>
          </a:p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Answering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Annihilationist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Biblical Arguments</a:t>
            </a:r>
          </a:p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Answering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Annihilationist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Theological Arguments</a:t>
            </a:r>
          </a:p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Examining Church History</a:t>
            </a:r>
          </a:p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76FBC9-6176-C572-2B6C-8AA80FD11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2286000"/>
            <a:ext cx="281044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4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E293B-B8C5-12A6-EAD1-8138F26D0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F0AE62A1-70E6-52AE-7272-7EEB02525BE8}"/>
              </a:ext>
            </a:extLst>
          </p:cNvPr>
          <p:cNvGraphicFramePr>
            <a:graphicFrameLocks noGrp="1"/>
          </p:cNvGraphicFramePr>
          <p:nvPr/>
        </p:nvGraphicFramePr>
        <p:xfrm>
          <a:off x="589073" y="1524000"/>
          <a:ext cx="11013855" cy="432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1285">
                  <a:extLst>
                    <a:ext uri="{9D8B030D-6E8A-4147-A177-3AD203B41FA5}">
                      <a16:colId xmlns:a16="http://schemas.microsoft.com/office/drawing/2014/main" val="2534164779"/>
                    </a:ext>
                  </a:extLst>
                </a:gridCol>
                <a:gridCol w="4502642">
                  <a:extLst>
                    <a:ext uri="{9D8B030D-6E8A-4147-A177-3AD203B41FA5}">
                      <a16:colId xmlns:a16="http://schemas.microsoft.com/office/drawing/2014/main" val="106515012"/>
                    </a:ext>
                  </a:extLst>
                </a:gridCol>
                <a:gridCol w="2839928">
                  <a:extLst>
                    <a:ext uri="{9D8B030D-6E8A-4147-A177-3AD203B41FA5}">
                      <a16:colId xmlns:a16="http://schemas.microsoft.com/office/drawing/2014/main" val="2435450396"/>
                    </a:ext>
                  </a:extLst>
                </a:gridCol>
              </a:tblGrid>
              <a:tr h="4251960">
                <a:tc>
                  <a:txBody>
                    <a:bodyPr/>
                    <a:lstStyle/>
                    <a:p>
                      <a:pPr marL="569913" marR="0" lvl="0" indent="-5699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lphaU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itchFamily="34" charset="0"/>
                        </a:rPr>
                        <a:t>Dan. 12:2</a:t>
                      </a:r>
                    </a:p>
                    <a:p>
                      <a:pPr marL="569913" marR="0" lvl="0" indent="-5699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lphaU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itchFamily="34" charset="0"/>
                        </a:rPr>
                        <a:t>Matt. 25:46</a:t>
                      </a:r>
                    </a:p>
                    <a:p>
                      <a:pPr marL="569913" marR="0" lvl="0" indent="-5699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lphaU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itchFamily="34" charset="0"/>
                        </a:rPr>
                        <a:t>Mark 9:47-48</a:t>
                      </a:r>
                    </a:p>
                    <a:p>
                      <a:pPr marL="569913" marR="0" lvl="0" indent="-5699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lphaU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itchFamily="34" charset="0"/>
                        </a:rPr>
                        <a:t>Matt. 8:12</a:t>
                      </a:r>
                    </a:p>
                    <a:p>
                      <a:pPr marL="569913" marR="0" lvl="0" indent="-5699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lphaU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itchFamily="34" charset="0"/>
                        </a:rPr>
                        <a:t>Luke 16:19-31</a:t>
                      </a:r>
                    </a:p>
                    <a:p>
                      <a:pPr>
                        <a:spcAft>
                          <a:spcPts val="2400"/>
                        </a:spcAft>
                      </a:pP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2400"/>
                        </a:spcAft>
                      </a:pP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69913" marR="0" lvl="0" indent="-5699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lphaUcPeriod" startAt="6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itchFamily="34" charset="0"/>
                        </a:rPr>
                        <a:t>2 </a:t>
                      </a:r>
                      <a:r>
                        <a:rPr kumimoji="0" lang="en-US" sz="3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itchFamily="34" charset="0"/>
                        </a:rPr>
                        <a:t>Thess</a:t>
                      </a: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itchFamily="34" charset="0"/>
                        </a:rPr>
                        <a:t>. 1:9</a:t>
                      </a:r>
                    </a:p>
                    <a:p>
                      <a:pPr marL="569913" marR="0" lvl="0" indent="-5699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lphaUcPeriod" startAt="6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itchFamily="34" charset="0"/>
                        </a:rPr>
                        <a:t>Heb</a:t>
                      </a: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itchFamily="34" charset="0"/>
                        </a:rPr>
                        <a:t>. 6:2</a:t>
                      </a:r>
                    </a:p>
                    <a:p>
                      <a:pPr marL="569913" marR="0" lvl="0" indent="-5699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lphaUcPeriod" startAt="6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itchFamily="34" charset="0"/>
                        </a:rPr>
                        <a:t>Rev. 14:11</a:t>
                      </a:r>
                    </a:p>
                    <a:p>
                      <a:pPr marL="569913" marR="0" lvl="0" indent="-5699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lphaUcPeriod" startAt="6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itchFamily="34" charset="0"/>
                        </a:rPr>
                        <a:t>Rev. 20:10</a:t>
                      </a:r>
                    </a:p>
                    <a:p>
                      <a:pPr marL="569913" marR="0" lvl="0" indent="-5699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lphaUcPeriod" startAt="6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itchFamily="34" charset="0"/>
                        </a:rPr>
                        <a:t>Rev. 19:20</a:t>
                      </a:r>
                    </a:p>
                    <a:p>
                      <a:pPr>
                        <a:spcAft>
                          <a:spcPts val="2400"/>
                        </a:spcAft>
                      </a:pP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2782245"/>
                  </a:ext>
                </a:extLst>
              </a:tr>
            </a:tbl>
          </a:graphicData>
        </a:graphic>
      </p:graphicFrame>
      <p:sp>
        <p:nvSpPr>
          <p:cNvPr id="14338" name="Title 1">
            <a:extLst>
              <a:ext uri="{FF2B5EF4-FFF2-40B4-BE49-F238E27FC236}">
                <a16:creationId xmlns:a16="http://schemas.microsoft.com/office/drawing/2014/main" id="{54372463-CA65-5B9A-9BA8-9EAF78BCE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923" y="228600"/>
            <a:ext cx="5380155" cy="914400"/>
          </a:xfrm>
        </p:spPr>
        <p:txBody>
          <a:bodyPr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</a:t>
            </a:r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Anti-Annihilationist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Texts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2CB771-E80F-DF05-A08F-4BE802734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750" y="2285901"/>
            <a:ext cx="2810500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9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29086-6442-7B8C-0C4E-97AF5221C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6AAC17E7-8F8C-7A47-BF68-6563BDA5F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ANNIHILATION VS. ETERNAL CONSCIOUS TORMENT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B0601-D4D7-3B1F-3C5E-251A2B9E1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78" y="1706880"/>
            <a:ext cx="10363200" cy="4846320"/>
          </a:xfrm>
        </p:spPr>
        <p:txBody>
          <a:bodyPr wrap="square" anchor="t">
            <a:noAutofit/>
          </a:bodyPr>
          <a:lstStyle/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the Controversy</a:t>
            </a:r>
          </a:p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Biblical Arguments Against Annihilation</a:t>
            </a:r>
          </a:p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Theological Arguments Against Annihilation</a:t>
            </a:r>
          </a:p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Answering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Annihilationist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Biblical Arguments</a:t>
            </a:r>
          </a:p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Answering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Annihilationist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Theological Arguments</a:t>
            </a:r>
          </a:p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Examining Church History</a:t>
            </a:r>
          </a:p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426500-BB29-E8F9-D06F-88E00269E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2286000"/>
            <a:ext cx="281044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4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CB190-258A-7B8F-29FF-296F7FAE9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D5DF12D-9C7C-E9ED-B582-E8B9E2C27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Theological Arguments Against Annihilation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1DF97-FF4A-FF0D-9046-9209F8F00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850" y="2086578"/>
            <a:ext cx="7046506" cy="3200400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cs typeface="Calibri" pitchFamily="34" charset="0"/>
              </a:rPr>
              <a:t>Underestimates sin’s severity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cs typeface="Calibri" pitchFamily="34" charset="0"/>
              </a:rPr>
              <a:t>Contradicts humanity’s nature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cs typeface="Calibri" pitchFamily="34" charset="0"/>
              </a:rPr>
              <a:t>Denies degrees of punishment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cs typeface="Calibri" pitchFamily="34" charset="0"/>
              </a:rPr>
              <a:t>Seeks to escape sin’s consequences</a:t>
            </a:r>
          </a:p>
          <a:p>
            <a:pPr marL="742950" indent="-742950">
              <a:spcBef>
                <a:spcPts val="60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endParaRPr lang="en-US" b="1" u="sng" dirty="0">
              <a:solidFill>
                <a:srgbClr val="FFFFCC"/>
              </a:solidFill>
              <a:cs typeface="Calibri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9BEADA-9F97-BA4A-D630-763F44E34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2286000"/>
            <a:ext cx="281044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7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BCB5A-B3B6-51FD-F95F-C3DF521FB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5E9A709D-D60A-82D1-87D2-AA5FB3F7E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ANNIHILATION VS. ETERNAL CONSCIOUS TORMENT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AEEDF-55DE-DDD6-21B0-5C962408D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78" y="1729299"/>
            <a:ext cx="10363200" cy="4846320"/>
          </a:xfrm>
        </p:spPr>
        <p:txBody>
          <a:bodyPr wrap="square" anchor="t">
            <a:noAutofit/>
          </a:bodyPr>
          <a:lstStyle/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the Controversy</a:t>
            </a:r>
          </a:p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Biblical Arguments Against Annihilation</a:t>
            </a:r>
          </a:p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Theological Arguments Against Annihilation</a:t>
            </a:r>
          </a:p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Answering </a:t>
            </a:r>
            <a:r>
              <a:rPr lang="en-US" sz="3000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Annihilationist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Biblical Arguments</a:t>
            </a:r>
          </a:p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Answering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Annihilationist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Theological Arguments</a:t>
            </a:r>
          </a:p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Examining Church History</a:t>
            </a:r>
          </a:p>
          <a:p>
            <a:pPr marL="576263" indent="-576263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58113D-F11A-8400-765C-740985CF0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2286000"/>
            <a:ext cx="281044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7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28432"/>
</p:tagLst>
</file>

<file path=ppt/theme/theme1.xml><?xml version="1.0" encoding="utf-8"?>
<a:theme xmlns:a="http://schemas.openxmlformats.org/drawingml/2006/main" name="1_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18953</TotalTime>
  <Words>2357</Words>
  <Application>Microsoft Office PowerPoint</Application>
  <PresentationFormat>Widescreen</PresentationFormat>
  <Paragraphs>213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1_Azure</vt:lpstr>
      <vt:lpstr>2_Azure</vt:lpstr>
      <vt:lpstr>Office Theme</vt:lpstr>
      <vt:lpstr>PowerPoint Presentation</vt:lpstr>
      <vt:lpstr>ANNIHILATION VS. ETERNAL CONSCIOUS TORMENT</vt:lpstr>
      <vt:lpstr>PowerPoint Presentation</vt:lpstr>
      <vt:lpstr>PowerPoint Presentation</vt:lpstr>
      <vt:lpstr>ANNIHILATION VS. ETERNAL CONSCIOUS TORMENT</vt:lpstr>
      <vt:lpstr>II. Anti-Annihilationist Texts</vt:lpstr>
      <vt:lpstr>ANNIHILATION VS. ETERNAL CONSCIOUS TORMENT</vt:lpstr>
      <vt:lpstr>III. Theological Arguments Against Annihilation</vt:lpstr>
      <vt:lpstr>ANNIHILATION VS. ETERNAL CONSCIOUS TORMENT</vt:lpstr>
      <vt:lpstr>IV. Answering Annihilationist Biblical Arguments</vt:lpstr>
      <vt:lpstr>IV. Answering Annihilationist Biblical Arguments</vt:lpstr>
      <vt:lpstr>PowerPoint Presentation</vt:lpstr>
      <vt:lpstr>PowerPoint Presentation</vt:lpstr>
      <vt:lpstr>PowerPoint Presentation</vt:lpstr>
      <vt:lpstr>PowerPoint Presentation</vt:lpstr>
      <vt:lpstr>IV. Answering Annihilationist Biblical Arguments</vt:lpstr>
      <vt:lpstr>PowerPoint Presentation</vt:lpstr>
      <vt:lpstr>PowerPoint Presentation</vt:lpstr>
      <vt:lpstr>IV. Answering Annihilationist Biblical Arguments</vt:lpstr>
      <vt:lpstr>PowerPoint Presentation</vt:lpstr>
      <vt:lpstr>PowerPoint Presentation</vt:lpstr>
      <vt:lpstr>PowerPoint Presentation</vt:lpstr>
      <vt:lpstr>PowerPoint Presentation</vt:lpstr>
      <vt:lpstr>ANNIHILATION VS. ETERNAL CONSCIOUS TORMENT</vt:lpstr>
      <vt:lpstr>ANNIHILATION VS. ETERNAL CONSCIOUS TORMENT</vt:lpstr>
      <vt:lpstr>ANNIHILATION VS. ETERNAL CONSCIOUS TORMENT</vt:lpstr>
      <vt:lpstr>PowerPoint Presentation</vt:lpstr>
      <vt:lpstr>ANNIHILATION VS. ETERNAL CONSCIOUS TORMENT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ECT vs Annihilation - 007</dc:title>
  <dc:subject>ECT vs Annihilation</dc:subject>
  <dc:creator>A. Woods</dc:creator>
  <dc:description>Modified by Jim McGowan</dc:description>
  <cp:lastModifiedBy>awoods@slbc.org</cp:lastModifiedBy>
  <cp:revision>2360</cp:revision>
  <cp:lastPrinted>2025-09-19T13:00:48Z</cp:lastPrinted>
  <dcterms:created xsi:type="dcterms:W3CDTF">2009-03-17T12:21:13Z</dcterms:created>
  <dcterms:modified xsi:type="dcterms:W3CDTF">2026-02-14T18:00:08Z</dcterms:modified>
</cp:coreProperties>
</file>