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0" r:id="rId2"/>
  </p:sldMasterIdLst>
  <p:notesMasterIdLst>
    <p:notesMasterId r:id="rId125"/>
  </p:notesMasterIdLst>
  <p:handoutMasterIdLst>
    <p:handoutMasterId r:id="rId126"/>
  </p:handoutMasterIdLst>
  <p:sldIdLst>
    <p:sldId id="28266" r:id="rId3"/>
    <p:sldId id="28183" r:id="rId4"/>
    <p:sldId id="28184" r:id="rId5"/>
    <p:sldId id="322" r:id="rId6"/>
    <p:sldId id="28185" r:id="rId7"/>
    <p:sldId id="28188" r:id="rId8"/>
    <p:sldId id="28302" r:id="rId9"/>
    <p:sldId id="28007" r:id="rId10"/>
    <p:sldId id="28304" r:id="rId11"/>
    <p:sldId id="27884" r:id="rId12"/>
    <p:sldId id="28378" r:id="rId13"/>
    <p:sldId id="28434" r:id="rId14"/>
    <p:sldId id="28280" r:id="rId15"/>
    <p:sldId id="5696" r:id="rId16"/>
    <p:sldId id="9169" r:id="rId17"/>
    <p:sldId id="28379" r:id="rId18"/>
    <p:sldId id="28435" r:id="rId19"/>
    <p:sldId id="28380" r:id="rId20"/>
    <p:sldId id="28436" r:id="rId21"/>
    <p:sldId id="28303" r:id="rId22"/>
    <p:sldId id="28011" r:id="rId23"/>
    <p:sldId id="28381" r:id="rId24"/>
    <p:sldId id="28202" r:id="rId25"/>
    <p:sldId id="28382" r:id="rId26"/>
    <p:sldId id="3015" r:id="rId27"/>
    <p:sldId id="12309" r:id="rId28"/>
    <p:sldId id="10309" r:id="rId29"/>
    <p:sldId id="10310" r:id="rId30"/>
    <p:sldId id="264" r:id="rId31"/>
    <p:sldId id="28310" r:id="rId32"/>
    <p:sldId id="28295" r:id="rId33"/>
    <p:sldId id="28383" r:id="rId34"/>
    <p:sldId id="28314" r:id="rId35"/>
    <p:sldId id="28386" r:id="rId36"/>
    <p:sldId id="28437" r:id="rId37"/>
    <p:sldId id="28438" r:id="rId38"/>
    <p:sldId id="1049" r:id="rId39"/>
    <p:sldId id="28445" r:id="rId40"/>
    <p:sldId id="28387" r:id="rId41"/>
    <p:sldId id="28439" r:id="rId42"/>
    <p:sldId id="28440" r:id="rId43"/>
    <p:sldId id="5629" r:id="rId44"/>
    <p:sldId id="5638" r:id="rId45"/>
    <p:sldId id="325" r:id="rId46"/>
    <p:sldId id="1232" r:id="rId47"/>
    <p:sldId id="28384" r:id="rId48"/>
    <p:sldId id="28441" r:id="rId49"/>
    <p:sldId id="28442" r:id="rId50"/>
    <p:sldId id="28443" r:id="rId51"/>
    <p:sldId id="28385" r:id="rId52"/>
    <p:sldId id="28015" r:id="rId53"/>
    <p:sldId id="28388" r:id="rId54"/>
    <p:sldId id="28446" r:id="rId55"/>
    <p:sldId id="28444" r:id="rId56"/>
    <p:sldId id="28389" r:id="rId57"/>
    <p:sldId id="261" r:id="rId58"/>
    <p:sldId id="28319" r:id="rId59"/>
    <p:sldId id="28320" r:id="rId60"/>
    <p:sldId id="28390" r:id="rId61"/>
    <p:sldId id="28325" r:id="rId62"/>
    <p:sldId id="28391" r:id="rId63"/>
    <p:sldId id="28392" r:id="rId64"/>
    <p:sldId id="28393" r:id="rId65"/>
    <p:sldId id="28394" r:id="rId66"/>
    <p:sldId id="4163" r:id="rId67"/>
    <p:sldId id="5695" r:id="rId68"/>
    <p:sldId id="28395" r:id="rId69"/>
    <p:sldId id="27930" r:id="rId70"/>
    <p:sldId id="28396" r:id="rId71"/>
    <p:sldId id="28397" r:id="rId72"/>
    <p:sldId id="28398" r:id="rId73"/>
    <p:sldId id="27971" r:id="rId74"/>
    <p:sldId id="28404" r:id="rId75"/>
    <p:sldId id="28405" r:id="rId76"/>
    <p:sldId id="28406" r:id="rId77"/>
    <p:sldId id="28399" r:id="rId78"/>
    <p:sldId id="28336" r:id="rId79"/>
    <p:sldId id="28407" r:id="rId80"/>
    <p:sldId id="28339" r:id="rId81"/>
    <p:sldId id="28400" r:id="rId82"/>
    <p:sldId id="28401" r:id="rId83"/>
    <p:sldId id="28402" r:id="rId84"/>
    <p:sldId id="28403" r:id="rId85"/>
    <p:sldId id="28408" r:id="rId86"/>
    <p:sldId id="27887" r:id="rId87"/>
    <p:sldId id="28409" r:id="rId88"/>
    <p:sldId id="28410" r:id="rId89"/>
    <p:sldId id="28357" r:id="rId90"/>
    <p:sldId id="28411" r:id="rId91"/>
    <p:sldId id="28412" r:id="rId92"/>
    <p:sldId id="28413" r:id="rId93"/>
    <p:sldId id="28414" r:id="rId94"/>
    <p:sldId id="28415" r:id="rId95"/>
    <p:sldId id="28361" r:id="rId96"/>
    <p:sldId id="28362" r:id="rId97"/>
    <p:sldId id="28363" r:id="rId98"/>
    <p:sldId id="28416" r:id="rId99"/>
    <p:sldId id="28417" r:id="rId100"/>
    <p:sldId id="28418" r:id="rId101"/>
    <p:sldId id="28420" r:id="rId102"/>
    <p:sldId id="28352" r:id="rId103"/>
    <p:sldId id="28421" r:id="rId104"/>
    <p:sldId id="28422" r:id="rId105"/>
    <p:sldId id="28423" r:id="rId106"/>
    <p:sldId id="28424" r:id="rId107"/>
    <p:sldId id="28425" r:id="rId108"/>
    <p:sldId id="28364" r:id="rId109"/>
    <p:sldId id="28426" r:id="rId110"/>
    <p:sldId id="28369" r:id="rId111"/>
    <p:sldId id="28427" r:id="rId112"/>
    <p:sldId id="28428" r:id="rId113"/>
    <p:sldId id="28429" r:id="rId114"/>
    <p:sldId id="28430" r:id="rId115"/>
    <p:sldId id="28372" r:id="rId116"/>
    <p:sldId id="28431" r:id="rId117"/>
    <p:sldId id="28432" r:id="rId118"/>
    <p:sldId id="28433" r:id="rId119"/>
    <p:sldId id="28207" r:id="rId120"/>
    <p:sldId id="265" r:id="rId121"/>
    <p:sldId id="263" r:id="rId122"/>
    <p:sldId id="12493" r:id="rId123"/>
    <p:sldId id="28375" r:id="rId124"/>
  </p:sldIdLst>
  <p:sldSz cx="12192000" cy="6858000"/>
  <p:notesSz cx="7315200" cy="9601200"/>
  <p:custDataLst>
    <p:tags r:id="rId127"/>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FFCC"/>
    <a:srgbClr val="000066"/>
    <a:srgbClr val="0000CC"/>
    <a:srgbClr val="0000FF"/>
    <a:srgbClr val="FF99FF"/>
    <a:srgbClr val="6600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674435-2780-43AD-94D2-17D45521D68E}" v="263" dt="2026-02-11T19:41:46.573"/>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6" autoAdjust="0"/>
    <p:restoredTop sz="93243" autoAdjust="0"/>
  </p:normalViewPr>
  <p:slideViewPr>
    <p:cSldViewPr>
      <p:cViewPr>
        <p:scale>
          <a:sx n="100" d="100"/>
          <a:sy n="100" d="100"/>
        </p:scale>
        <p:origin x="981" y="49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4053" y="89"/>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microsoft.com/office/2016/11/relationships/changesInfo" Target="changesInfos/changesInfo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tags" Target="tags/tag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7cd36c50-75f2-4725-a6b3-0fe31ea99fa6" providerId="ADAL" clId="{449CE0BA-7942-4027-A788-A2C5851605C8}"/>
    <pc:docChg chg="undo custSel addSld delSld modSld modHandout">
      <pc:chgData name="Jim McGowan" userId="7cd36c50-75f2-4725-a6b3-0fe31ea99fa6" providerId="ADAL" clId="{449CE0BA-7942-4027-A788-A2C5851605C8}" dt="2026-02-11T19:41:46.569" v="490"/>
      <pc:docMkLst>
        <pc:docMk/>
      </pc:docMkLst>
      <pc:sldChg chg="add">
        <pc:chgData name="Jim McGowan" userId="7cd36c50-75f2-4725-a6b3-0fe31ea99fa6" providerId="ADAL" clId="{449CE0BA-7942-4027-A788-A2C5851605C8}" dt="2026-02-11T18:12:48.584" v="484"/>
        <pc:sldMkLst>
          <pc:docMk/>
          <pc:sldMk cId="0" sldId="261"/>
        </pc:sldMkLst>
      </pc:sldChg>
      <pc:sldChg chg="add">
        <pc:chgData name="Jim McGowan" userId="7cd36c50-75f2-4725-a6b3-0fe31ea99fa6" providerId="ADAL" clId="{449CE0BA-7942-4027-A788-A2C5851605C8}" dt="2026-02-11T18:08:01.169" v="467"/>
        <pc:sldMkLst>
          <pc:docMk/>
          <pc:sldMk cId="0" sldId="264"/>
        </pc:sldMkLst>
      </pc:sldChg>
      <pc:sldChg chg="add">
        <pc:chgData name="Jim McGowan" userId="7cd36c50-75f2-4725-a6b3-0fe31ea99fa6" providerId="ADAL" clId="{449CE0BA-7942-4027-A788-A2C5851605C8}" dt="2026-02-11T18:09:52.418" v="476"/>
        <pc:sldMkLst>
          <pc:docMk/>
          <pc:sldMk cId="0" sldId="325"/>
        </pc:sldMkLst>
      </pc:sldChg>
      <pc:sldChg chg="modSp add mod">
        <pc:chgData name="Jim McGowan" userId="7cd36c50-75f2-4725-a6b3-0fe31ea99fa6" providerId="ADAL" clId="{449CE0BA-7942-4027-A788-A2C5851605C8}" dt="2026-02-11T18:09:25.899" v="475" actId="12789"/>
        <pc:sldMkLst>
          <pc:docMk/>
          <pc:sldMk cId="0" sldId="1049"/>
        </pc:sldMkLst>
        <pc:picChg chg="mod">
          <ac:chgData name="Jim McGowan" userId="7cd36c50-75f2-4725-a6b3-0fe31ea99fa6" providerId="ADAL" clId="{449CE0BA-7942-4027-A788-A2C5851605C8}" dt="2026-02-11T18:09:25.899" v="475" actId="12789"/>
          <ac:picMkLst>
            <pc:docMk/>
            <pc:sldMk cId="0" sldId="1049"/>
            <ac:picMk id="38914" creationId="{9FE3310C-C88F-4F9D-B996-FFF951B584B5}"/>
          </ac:picMkLst>
        </pc:picChg>
      </pc:sldChg>
      <pc:sldChg chg="modSp add mod">
        <pc:chgData name="Jim McGowan" userId="7cd36c50-75f2-4725-a6b3-0fe31ea99fa6" providerId="ADAL" clId="{449CE0BA-7942-4027-A788-A2C5851605C8}" dt="2026-02-11T18:08:26.449" v="470"/>
        <pc:sldMkLst>
          <pc:docMk/>
          <pc:sldMk cId="333570248" sldId="3015"/>
        </pc:sldMkLst>
        <pc:spChg chg="mod">
          <ac:chgData name="Jim McGowan" userId="7cd36c50-75f2-4725-a6b3-0fe31ea99fa6" providerId="ADAL" clId="{449CE0BA-7942-4027-A788-A2C5851605C8}" dt="2026-02-11T18:08:26.449" v="470"/>
          <ac:spMkLst>
            <pc:docMk/>
            <pc:sldMk cId="333570248" sldId="3015"/>
            <ac:spMk id="134147" creationId="{00000000-0000-0000-0000-000000000000}"/>
          </ac:spMkLst>
        </pc:spChg>
      </pc:sldChg>
      <pc:sldChg chg="add">
        <pc:chgData name="Jim McGowan" userId="7cd36c50-75f2-4725-a6b3-0fe31ea99fa6" providerId="ADAL" clId="{449CE0BA-7942-4027-A788-A2C5851605C8}" dt="2026-02-11T18:13:23.531" v="485"/>
        <pc:sldMkLst>
          <pc:docMk/>
          <pc:sldMk cId="1333538941" sldId="4163"/>
        </pc:sldMkLst>
      </pc:sldChg>
      <pc:sldChg chg="add">
        <pc:chgData name="Jim McGowan" userId="7cd36c50-75f2-4725-a6b3-0fe31ea99fa6" providerId="ADAL" clId="{449CE0BA-7942-4027-A788-A2C5851605C8}" dt="2026-02-11T18:09:52.418" v="476"/>
        <pc:sldMkLst>
          <pc:docMk/>
          <pc:sldMk cId="1562293906" sldId="5629"/>
        </pc:sldMkLst>
      </pc:sldChg>
      <pc:sldChg chg="modSp add mod">
        <pc:chgData name="Jim McGowan" userId="7cd36c50-75f2-4725-a6b3-0fe31ea99fa6" providerId="ADAL" clId="{449CE0BA-7942-4027-A788-A2C5851605C8}" dt="2026-02-11T18:10:35.682" v="478" actId="2710"/>
        <pc:sldMkLst>
          <pc:docMk/>
          <pc:sldMk cId="1678028670" sldId="5638"/>
        </pc:sldMkLst>
        <pc:spChg chg="mod">
          <ac:chgData name="Jim McGowan" userId="7cd36c50-75f2-4725-a6b3-0fe31ea99fa6" providerId="ADAL" clId="{449CE0BA-7942-4027-A788-A2C5851605C8}" dt="2026-02-11T18:10:35.682" v="478" actId="2710"/>
          <ac:spMkLst>
            <pc:docMk/>
            <pc:sldMk cId="1678028670" sldId="5638"/>
            <ac:spMk id="27650" creationId="{00000000-0000-0000-0000-000000000000}"/>
          </ac:spMkLst>
        </pc:spChg>
      </pc:sldChg>
      <pc:sldChg chg="modSp add mod">
        <pc:chgData name="Jim McGowan" userId="7cd36c50-75f2-4725-a6b3-0fe31ea99fa6" providerId="ADAL" clId="{449CE0BA-7942-4027-A788-A2C5851605C8}" dt="2026-02-11T18:13:46.745" v="487"/>
        <pc:sldMkLst>
          <pc:docMk/>
          <pc:sldMk cId="2939228335" sldId="5695"/>
        </pc:sldMkLst>
        <pc:spChg chg="mod">
          <ac:chgData name="Jim McGowan" userId="7cd36c50-75f2-4725-a6b3-0fe31ea99fa6" providerId="ADAL" clId="{449CE0BA-7942-4027-A788-A2C5851605C8}" dt="2026-02-11T18:13:46.745" v="487"/>
          <ac:spMkLst>
            <pc:docMk/>
            <pc:sldMk cId="2939228335" sldId="5695"/>
            <ac:spMk id="134147" creationId="{00000000-0000-0000-0000-000000000000}"/>
          </ac:spMkLst>
        </pc:spChg>
      </pc:sldChg>
      <pc:sldChg chg="modSp add mod">
        <pc:chgData name="Jim McGowan" userId="7cd36c50-75f2-4725-a6b3-0fe31ea99fa6" providerId="ADAL" clId="{449CE0BA-7942-4027-A788-A2C5851605C8}" dt="2026-02-11T18:06:16.734" v="463" actId="108"/>
        <pc:sldMkLst>
          <pc:docMk/>
          <pc:sldMk cId="795401344" sldId="5696"/>
        </pc:sldMkLst>
        <pc:spChg chg="mod">
          <ac:chgData name="Jim McGowan" userId="7cd36c50-75f2-4725-a6b3-0fe31ea99fa6" providerId="ADAL" clId="{449CE0BA-7942-4027-A788-A2C5851605C8}" dt="2026-02-11T18:06:16.734" v="463" actId="108"/>
          <ac:spMkLst>
            <pc:docMk/>
            <pc:sldMk cId="795401344" sldId="5696"/>
            <ac:spMk id="134147" creationId="{00000000-0000-0000-0000-000000000000}"/>
          </ac:spMkLst>
        </pc:spChg>
        <pc:picChg chg="mod">
          <ac:chgData name="Jim McGowan" userId="7cd36c50-75f2-4725-a6b3-0fe31ea99fa6" providerId="ADAL" clId="{449CE0BA-7942-4027-A788-A2C5851605C8}" dt="2026-02-11T18:05:51.225" v="461" actId="1076"/>
          <ac:picMkLst>
            <pc:docMk/>
            <pc:sldMk cId="795401344" sldId="5696"/>
            <ac:picMk id="6" creationId="{18AF1C7B-A9DE-4FFC-ABE6-48AD63DCA606}"/>
          </ac:picMkLst>
        </pc:picChg>
      </pc:sldChg>
      <pc:sldChg chg="add">
        <pc:chgData name="Jim McGowan" userId="7cd36c50-75f2-4725-a6b3-0fe31ea99fa6" providerId="ADAL" clId="{449CE0BA-7942-4027-A788-A2C5851605C8}" dt="2026-02-11T18:05:28.269" v="459"/>
        <pc:sldMkLst>
          <pc:docMk/>
          <pc:sldMk cId="3108680324" sldId="9169"/>
        </pc:sldMkLst>
      </pc:sldChg>
      <pc:sldChg chg="add">
        <pc:chgData name="Jim McGowan" userId="7cd36c50-75f2-4725-a6b3-0fe31ea99fa6" providerId="ADAL" clId="{449CE0BA-7942-4027-A788-A2C5851605C8}" dt="2026-02-11T18:08:01.169" v="467"/>
        <pc:sldMkLst>
          <pc:docMk/>
          <pc:sldMk cId="314672162" sldId="10309"/>
        </pc:sldMkLst>
      </pc:sldChg>
      <pc:sldChg chg="add">
        <pc:chgData name="Jim McGowan" userId="7cd36c50-75f2-4725-a6b3-0fe31ea99fa6" providerId="ADAL" clId="{449CE0BA-7942-4027-A788-A2C5851605C8}" dt="2026-02-11T18:08:01.169" v="467"/>
        <pc:sldMkLst>
          <pc:docMk/>
          <pc:sldMk cId="3964588547" sldId="10310"/>
        </pc:sldMkLst>
      </pc:sldChg>
      <pc:sldChg chg="add">
        <pc:chgData name="Jim McGowan" userId="7cd36c50-75f2-4725-a6b3-0fe31ea99fa6" providerId="ADAL" clId="{449CE0BA-7942-4027-A788-A2C5851605C8}" dt="2026-02-11T18:08:01.169" v="467"/>
        <pc:sldMkLst>
          <pc:docMk/>
          <pc:sldMk cId="2683738381" sldId="12309"/>
        </pc:sldMkLst>
      </pc:sldChg>
      <pc:sldChg chg="modSp mod">
        <pc:chgData name="Jim McGowan" userId="7cd36c50-75f2-4725-a6b3-0fe31ea99fa6" providerId="ADAL" clId="{449CE0BA-7942-4027-A788-A2C5851605C8}" dt="2026-02-06T18:15:07.272" v="33" actId="404"/>
        <pc:sldMkLst>
          <pc:docMk/>
          <pc:sldMk cId="4158764816" sldId="27884"/>
        </pc:sldMkLst>
        <pc:spChg chg="mod">
          <ac:chgData name="Jim McGowan" userId="7cd36c50-75f2-4725-a6b3-0fe31ea99fa6" providerId="ADAL" clId="{449CE0BA-7942-4027-A788-A2C5851605C8}" dt="2026-02-06T18:15:07.272" v="33" actId="404"/>
          <ac:spMkLst>
            <pc:docMk/>
            <pc:sldMk cId="4158764816" sldId="27884"/>
            <ac:spMk id="161795" creationId="{5563A5A7-BB01-0C9E-5A0E-625CBE5EF252}"/>
          </ac:spMkLst>
        </pc:spChg>
      </pc:sldChg>
      <pc:sldChg chg="modSp mod">
        <pc:chgData name="Jim McGowan" userId="7cd36c50-75f2-4725-a6b3-0fe31ea99fa6" providerId="ADAL" clId="{449CE0BA-7942-4027-A788-A2C5851605C8}" dt="2026-02-06T19:40:47.479" v="444" actId="14100"/>
        <pc:sldMkLst>
          <pc:docMk/>
          <pc:sldMk cId="116607912" sldId="27887"/>
        </pc:sldMkLst>
        <pc:spChg chg="mod">
          <ac:chgData name="Jim McGowan" userId="7cd36c50-75f2-4725-a6b3-0fe31ea99fa6" providerId="ADAL" clId="{449CE0BA-7942-4027-A788-A2C5851605C8}" dt="2026-02-06T19:40:47.479" v="444" actId="14100"/>
          <ac:spMkLst>
            <pc:docMk/>
            <pc:sldMk cId="116607912" sldId="27887"/>
            <ac:spMk id="161795" creationId="{5563A5A7-BB01-0C9E-5A0E-625CBE5EF252}"/>
          </ac:spMkLst>
        </pc:spChg>
        <pc:spChg chg="mod">
          <ac:chgData name="Jim McGowan" userId="7cd36c50-75f2-4725-a6b3-0fe31ea99fa6" providerId="ADAL" clId="{449CE0BA-7942-4027-A788-A2C5851605C8}" dt="2026-02-06T19:12:00.388" v="280" actId="1036"/>
          <ac:spMkLst>
            <pc:docMk/>
            <pc:sldMk cId="116607912" sldId="27887"/>
            <ac:spMk id="180226" creationId="{3ACDC182-05E5-F542-21E5-38030611EA20}"/>
          </ac:spMkLst>
        </pc:spChg>
      </pc:sldChg>
      <pc:sldChg chg="modSp mod">
        <pc:chgData name="Jim McGowan" userId="7cd36c50-75f2-4725-a6b3-0fe31ea99fa6" providerId="ADAL" clId="{449CE0BA-7942-4027-A788-A2C5851605C8}" dt="2026-02-06T19:01:18.095" v="190" actId="255"/>
        <pc:sldMkLst>
          <pc:docMk/>
          <pc:sldMk cId="3575318162" sldId="27930"/>
        </pc:sldMkLst>
        <pc:spChg chg="mod">
          <ac:chgData name="Jim McGowan" userId="7cd36c50-75f2-4725-a6b3-0fe31ea99fa6" providerId="ADAL" clId="{449CE0BA-7942-4027-A788-A2C5851605C8}" dt="2026-02-06T18:58:35.490" v="185" actId="14100"/>
          <ac:spMkLst>
            <pc:docMk/>
            <pc:sldMk cId="3575318162" sldId="27930"/>
            <ac:spMk id="3" creationId="{94019249-45D5-AD2A-D830-D8BB9F190196}"/>
          </ac:spMkLst>
        </pc:spChg>
        <pc:spChg chg="mod">
          <ac:chgData name="Jim McGowan" userId="7cd36c50-75f2-4725-a6b3-0fe31ea99fa6" providerId="ADAL" clId="{449CE0BA-7942-4027-A788-A2C5851605C8}" dt="2026-02-06T19:01:18.095" v="190" actId="255"/>
          <ac:spMkLst>
            <pc:docMk/>
            <pc:sldMk cId="3575318162" sldId="27930"/>
            <ac:spMk id="161795" creationId="{5563A5A7-BB01-0C9E-5A0E-625CBE5EF252}"/>
          </ac:spMkLst>
        </pc:spChg>
      </pc:sldChg>
      <pc:sldChg chg="modSp mod">
        <pc:chgData name="Jim McGowan" userId="7cd36c50-75f2-4725-a6b3-0fe31ea99fa6" providerId="ADAL" clId="{449CE0BA-7942-4027-A788-A2C5851605C8}" dt="2026-02-06T19:06:49.351" v="240" actId="12789"/>
        <pc:sldMkLst>
          <pc:docMk/>
          <pc:sldMk cId="1658123523" sldId="27971"/>
        </pc:sldMkLst>
        <pc:spChg chg="mod">
          <ac:chgData name="Jim McGowan" userId="7cd36c50-75f2-4725-a6b3-0fe31ea99fa6" providerId="ADAL" clId="{449CE0BA-7942-4027-A788-A2C5851605C8}" dt="2026-02-06T19:06:49.351" v="240" actId="12789"/>
          <ac:spMkLst>
            <pc:docMk/>
            <pc:sldMk cId="1658123523" sldId="27971"/>
            <ac:spMk id="161795" creationId="{70EFA22F-337B-4B87-6816-A011E887FEEB}"/>
          </ac:spMkLst>
        </pc:spChg>
      </pc:sldChg>
      <pc:sldChg chg="modSp mod">
        <pc:chgData name="Jim McGowan" userId="7cd36c50-75f2-4725-a6b3-0fe31ea99fa6" providerId="ADAL" clId="{449CE0BA-7942-4027-A788-A2C5851605C8}" dt="2026-02-06T18:14:06.903" v="29" actId="1036"/>
        <pc:sldMkLst>
          <pc:docMk/>
          <pc:sldMk cId="77404994" sldId="28007"/>
        </pc:sldMkLst>
        <pc:spChg chg="mod">
          <ac:chgData name="Jim McGowan" userId="7cd36c50-75f2-4725-a6b3-0fe31ea99fa6" providerId="ADAL" clId="{449CE0BA-7942-4027-A788-A2C5851605C8}" dt="2026-02-06T18:14:06.903" v="29" actId="1036"/>
          <ac:spMkLst>
            <pc:docMk/>
            <pc:sldMk cId="77404994" sldId="28007"/>
            <ac:spMk id="4" creationId="{0CF9DDD5-B1DB-152F-C79B-2A6702D8D6F3}"/>
          </ac:spMkLst>
        </pc:spChg>
        <pc:spChg chg="mod">
          <ac:chgData name="Jim McGowan" userId="7cd36c50-75f2-4725-a6b3-0fe31ea99fa6" providerId="ADAL" clId="{449CE0BA-7942-4027-A788-A2C5851605C8}" dt="2026-02-06T18:12:16.270" v="19" actId="404"/>
          <ac:spMkLst>
            <pc:docMk/>
            <pc:sldMk cId="77404994" sldId="28007"/>
            <ac:spMk id="161795" creationId="{BEC302FD-EF55-053A-4BF5-24B078D40C4D}"/>
          </ac:spMkLst>
        </pc:spChg>
      </pc:sldChg>
      <pc:sldChg chg="modSp mod">
        <pc:chgData name="Jim McGowan" userId="7cd36c50-75f2-4725-a6b3-0fe31ea99fa6" providerId="ADAL" clId="{449CE0BA-7942-4027-A788-A2C5851605C8}" dt="2026-02-06T18:18:11.927" v="60" actId="1036"/>
        <pc:sldMkLst>
          <pc:docMk/>
          <pc:sldMk cId="713053040" sldId="28011"/>
        </pc:sldMkLst>
        <pc:spChg chg="mod">
          <ac:chgData name="Jim McGowan" userId="7cd36c50-75f2-4725-a6b3-0fe31ea99fa6" providerId="ADAL" clId="{449CE0BA-7942-4027-A788-A2C5851605C8}" dt="2026-02-06T18:18:11.927" v="60" actId="1036"/>
          <ac:spMkLst>
            <pc:docMk/>
            <pc:sldMk cId="713053040" sldId="28011"/>
            <ac:spMk id="4" creationId="{95340E80-CCBC-329D-440A-35E2EF9CD570}"/>
          </ac:spMkLst>
        </pc:spChg>
        <pc:spChg chg="mod">
          <ac:chgData name="Jim McGowan" userId="7cd36c50-75f2-4725-a6b3-0fe31ea99fa6" providerId="ADAL" clId="{449CE0BA-7942-4027-A788-A2C5851605C8}" dt="2026-02-06T18:17:56.352" v="57" actId="14100"/>
          <ac:spMkLst>
            <pc:docMk/>
            <pc:sldMk cId="713053040" sldId="28011"/>
            <ac:spMk id="161795" creationId="{5C1922FB-0455-9587-14C8-C64C4AA228D8}"/>
          </ac:spMkLst>
        </pc:spChg>
      </pc:sldChg>
      <pc:sldChg chg="modSp mod">
        <pc:chgData name="Jim McGowan" userId="7cd36c50-75f2-4725-a6b3-0fe31ea99fa6" providerId="ADAL" clId="{449CE0BA-7942-4027-A788-A2C5851605C8}" dt="2026-02-06T18:23:53.228" v="115" actId="14100"/>
        <pc:sldMkLst>
          <pc:docMk/>
          <pc:sldMk cId="33527555" sldId="28015"/>
        </pc:sldMkLst>
        <pc:spChg chg="mod">
          <ac:chgData name="Jim McGowan" userId="7cd36c50-75f2-4725-a6b3-0fe31ea99fa6" providerId="ADAL" clId="{449CE0BA-7942-4027-A788-A2C5851605C8}" dt="2026-02-06T18:23:23.743" v="113" actId="1036"/>
          <ac:spMkLst>
            <pc:docMk/>
            <pc:sldMk cId="33527555" sldId="28015"/>
            <ac:spMk id="4" creationId="{CD270BFC-B345-17DB-BA54-03CFDE66109A}"/>
          </ac:spMkLst>
        </pc:spChg>
        <pc:spChg chg="mod">
          <ac:chgData name="Jim McGowan" userId="7cd36c50-75f2-4725-a6b3-0fe31ea99fa6" providerId="ADAL" clId="{449CE0BA-7942-4027-A788-A2C5851605C8}" dt="2026-02-06T18:23:53.228" v="115" actId="14100"/>
          <ac:spMkLst>
            <pc:docMk/>
            <pc:sldMk cId="33527555" sldId="28015"/>
            <ac:spMk id="161795" creationId="{78025E7D-D4F1-B9CA-B764-C51458DD4992}"/>
          </ac:spMkLst>
        </pc:spChg>
      </pc:sldChg>
      <pc:sldChg chg="modSp mod">
        <pc:chgData name="Jim McGowan" userId="7cd36c50-75f2-4725-a6b3-0fe31ea99fa6" providerId="ADAL" clId="{449CE0BA-7942-4027-A788-A2C5851605C8}" dt="2026-02-06T19:38:02.133" v="442" actId="20577"/>
        <pc:sldMkLst>
          <pc:docMk/>
          <pc:sldMk cId="2627198741" sldId="28183"/>
        </pc:sldMkLst>
        <pc:spChg chg="mod">
          <ac:chgData name="Jim McGowan" userId="7cd36c50-75f2-4725-a6b3-0fe31ea99fa6" providerId="ADAL" clId="{449CE0BA-7942-4027-A788-A2C5851605C8}" dt="2026-02-06T19:38:02.133" v="442" actId="20577"/>
          <ac:spMkLst>
            <pc:docMk/>
            <pc:sldMk cId="2627198741" sldId="28183"/>
            <ac:spMk id="134147" creationId="{45891637-D3BC-9C9A-5E72-327CF5F19DE6}"/>
          </ac:spMkLst>
        </pc:spChg>
      </pc:sldChg>
      <pc:sldChg chg="modSp">
        <pc:chgData name="Jim McGowan" userId="7cd36c50-75f2-4725-a6b3-0fe31ea99fa6" providerId="ADAL" clId="{449CE0BA-7942-4027-A788-A2C5851605C8}" dt="2026-02-06T18:13:25.918" v="23" actId="1036"/>
        <pc:sldMkLst>
          <pc:docMk/>
          <pc:sldMk cId="2724036418" sldId="28188"/>
        </pc:sldMkLst>
        <pc:spChg chg="mod">
          <ac:chgData name="Jim McGowan" userId="7cd36c50-75f2-4725-a6b3-0fe31ea99fa6" providerId="ADAL" clId="{449CE0BA-7942-4027-A788-A2C5851605C8}" dt="2026-02-06T18:13:25.918" v="23" actId="1036"/>
          <ac:spMkLst>
            <pc:docMk/>
            <pc:sldMk cId="2724036418" sldId="28188"/>
            <ac:spMk id="3" creationId="{FB1F4F51-1657-1281-5F72-648A263BCE18}"/>
          </ac:spMkLst>
        </pc:spChg>
        <pc:spChg chg="mod">
          <ac:chgData name="Jim McGowan" userId="7cd36c50-75f2-4725-a6b3-0fe31ea99fa6" providerId="ADAL" clId="{449CE0BA-7942-4027-A788-A2C5851605C8}" dt="2026-02-06T18:11:51.023" v="8" actId="1036"/>
          <ac:spMkLst>
            <pc:docMk/>
            <pc:sldMk cId="2724036418" sldId="28188"/>
            <ac:spMk id="161795" creationId="{9D3708CC-2DDB-45F7-D192-77D53E2559DE}"/>
          </ac:spMkLst>
        </pc:spChg>
      </pc:sldChg>
      <pc:sldChg chg="add">
        <pc:chgData name="Jim McGowan" userId="7cd36c50-75f2-4725-a6b3-0fe31ea99fa6" providerId="ADAL" clId="{449CE0BA-7942-4027-A788-A2C5851605C8}" dt="2026-02-11T18:07:18.909" v="466"/>
        <pc:sldMkLst>
          <pc:docMk/>
          <pc:sldMk cId="3784334121" sldId="28202"/>
        </pc:sldMkLst>
      </pc:sldChg>
      <pc:sldChg chg="del">
        <pc:chgData name="Jim McGowan" userId="7cd36c50-75f2-4725-a6b3-0fe31ea99fa6" providerId="ADAL" clId="{449CE0BA-7942-4027-A788-A2C5851605C8}" dt="2026-02-11T18:15:11.846" v="488" actId="47"/>
        <pc:sldMkLst>
          <pc:docMk/>
          <pc:sldMk cId="95445925" sldId="28209"/>
        </pc:sldMkLst>
      </pc:sldChg>
      <pc:sldChg chg="add">
        <pc:chgData name="Jim McGowan" userId="7cd36c50-75f2-4725-a6b3-0fe31ea99fa6" providerId="ADAL" clId="{449CE0BA-7942-4027-A788-A2C5851605C8}" dt="2026-02-11T18:05:28.269" v="459"/>
        <pc:sldMkLst>
          <pc:docMk/>
          <pc:sldMk cId="4133572376" sldId="28280"/>
        </pc:sldMkLst>
      </pc:sldChg>
      <pc:sldChg chg="modSp mod">
        <pc:chgData name="Jim McGowan" userId="7cd36c50-75f2-4725-a6b3-0fe31ea99fa6" providerId="ADAL" clId="{449CE0BA-7942-4027-A788-A2C5851605C8}" dt="2026-02-06T18:20:07.335" v="83" actId="1036"/>
        <pc:sldMkLst>
          <pc:docMk/>
          <pc:sldMk cId="3884726253" sldId="28295"/>
        </pc:sldMkLst>
        <pc:spChg chg="mod">
          <ac:chgData name="Jim McGowan" userId="7cd36c50-75f2-4725-a6b3-0fe31ea99fa6" providerId="ADAL" clId="{449CE0BA-7942-4027-A788-A2C5851605C8}" dt="2026-02-06T18:20:07.335" v="83" actId="1036"/>
          <ac:spMkLst>
            <pc:docMk/>
            <pc:sldMk cId="3884726253" sldId="28295"/>
            <ac:spMk id="3" creationId="{720BB83B-168D-8411-96EE-12D4993CAE45}"/>
          </ac:spMkLst>
        </pc:spChg>
        <pc:spChg chg="mod">
          <ac:chgData name="Jim McGowan" userId="7cd36c50-75f2-4725-a6b3-0fe31ea99fa6" providerId="ADAL" clId="{449CE0BA-7942-4027-A788-A2C5851605C8}" dt="2026-02-06T18:19:44.949" v="80" actId="14100"/>
          <ac:spMkLst>
            <pc:docMk/>
            <pc:sldMk cId="3884726253" sldId="28295"/>
            <ac:spMk id="161795" creationId="{6748AC6F-4DB0-F49B-F77B-1ACFF6179059}"/>
          </ac:spMkLst>
        </pc:spChg>
      </pc:sldChg>
      <pc:sldChg chg="modSp">
        <pc:chgData name="Jim McGowan" userId="7cd36c50-75f2-4725-a6b3-0fe31ea99fa6" providerId="ADAL" clId="{449CE0BA-7942-4027-A788-A2C5851605C8}" dt="2026-02-06T18:11:57.496" v="17" actId="1036"/>
        <pc:sldMkLst>
          <pc:docMk/>
          <pc:sldMk cId="3073212220" sldId="28302"/>
        </pc:sldMkLst>
        <pc:spChg chg="mod">
          <ac:chgData name="Jim McGowan" userId="7cd36c50-75f2-4725-a6b3-0fe31ea99fa6" providerId="ADAL" clId="{449CE0BA-7942-4027-A788-A2C5851605C8}" dt="2026-02-06T18:11:57.496" v="17" actId="1036"/>
          <ac:spMkLst>
            <pc:docMk/>
            <pc:sldMk cId="3073212220" sldId="28302"/>
            <ac:spMk id="161795" creationId="{9D3708CC-2DDB-45F7-D192-77D53E2559DE}"/>
          </ac:spMkLst>
        </pc:spChg>
      </pc:sldChg>
      <pc:sldChg chg="modSp">
        <pc:chgData name="Jim McGowan" userId="7cd36c50-75f2-4725-a6b3-0fe31ea99fa6" providerId="ADAL" clId="{449CE0BA-7942-4027-A788-A2C5851605C8}" dt="2026-02-06T18:17:17.422" v="55" actId="1036"/>
        <pc:sldMkLst>
          <pc:docMk/>
          <pc:sldMk cId="2598013766" sldId="28303"/>
        </pc:sldMkLst>
        <pc:spChg chg="mod">
          <ac:chgData name="Jim McGowan" userId="7cd36c50-75f2-4725-a6b3-0fe31ea99fa6" providerId="ADAL" clId="{449CE0BA-7942-4027-A788-A2C5851605C8}" dt="2026-02-06T18:17:17.422" v="55" actId="1036"/>
          <ac:spMkLst>
            <pc:docMk/>
            <pc:sldMk cId="2598013766" sldId="28303"/>
            <ac:spMk id="161795" creationId="{9D3708CC-2DDB-45F7-D192-77D53E2559DE}"/>
          </ac:spMkLst>
        </pc:spChg>
      </pc:sldChg>
      <pc:sldChg chg="addSp delSp modSp mod">
        <pc:chgData name="Jim McGowan" userId="7cd36c50-75f2-4725-a6b3-0fe31ea99fa6" providerId="ADAL" clId="{449CE0BA-7942-4027-A788-A2C5851605C8}" dt="2026-02-06T18:14:20.230" v="31"/>
        <pc:sldMkLst>
          <pc:docMk/>
          <pc:sldMk cId="520038395" sldId="28304"/>
        </pc:sldMkLst>
        <pc:spChg chg="add mod">
          <ac:chgData name="Jim McGowan" userId="7cd36c50-75f2-4725-a6b3-0fe31ea99fa6" providerId="ADAL" clId="{449CE0BA-7942-4027-A788-A2C5851605C8}" dt="2026-02-06T18:14:20.230" v="31"/>
          <ac:spMkLst>
            <pc:docMk/>
            <pc:sldMk cId="520038395" sldId="28304"/>
            <ac:spMk id="3" creationId="{AF9C5913-65E1-E197-ABF1-7FDEC0779CEA}"/>
          </ac:spMkLst>
        </pc:spChg>
        <pc:spChg chg="mod">
          <ac:chgData name="Jim McGowan" userId="7cd36c50-75f2-4725-a6b3-0fe31ea99fa6" providerId="ADAL" clId="{449CE0BA-7942-4027-A788-A2C5851605C8}" dt="2026-02-06T18:12:33.370" v="21" actId="404"/>
          <ac:spMkLst>
            <pc:docMk/>
            <pc:sldMk cId="520038395" sldId="28304"/>
            <ac:spMk id="161795" creationId="{BEC302FD-EF55-053A-4BF5-24B078D40C4D}"/>
          </ac:spMkLst>
        </pc:spChg>
      </pc:sldChg>
      <pc:sldChg chg="modSp mod">
        <pc:chgData name="Jim McGowan" userId="7cd36c50-75f2-4725-a6b3-0fe31ea99fa6" providerId="ADAL" clId="{449CE0BA-7942-4027-A788-A2C5851605C8}" dt="2026-02-06T18:22:00.790" v="101" actId="1036"/>
        <pc:sldMkLst>
          <pc:docMk/>
          <pc:sldMk cId="1380850006" sldId="28314"/>
        </pc:sldMkLst>
        <pc:spChg chg="mod">
          <ac:chgData name="Jim McGowan" userId="7cd36c50-75f2-4725-a6b3-0fe31ea99fa6" providerId="ADAL" clId="{449CE0BA-7942-4027-A788-A2C5851605C8}" dt="2026-02-06T18:22:00.790" v="101" actId="1036"/>
          <ac:spMkLst>
            <pc:docMk/>
            <pc:sldMk cId="1380850006" sldId="28314"/>
            <ac:spMk id="4" creationId="{0CF9DDD5-B1DB-152F-C79B-2A6702D8D6F3}"/>
          </ac:spMkLst>
        </pc:spChg>
        <pc:spChg chg="mod">
          <ac:chgData name="Jim McGowan" userId="7cd36c50-75f2-4725-a6b3-0fe31ea99fa6" providerId="ADAL" clId="{449CE0BA-7942-4027-A788-A2C5851605C8}" dt="2026-02-06T18:21:46.510" v="98" actId="14100"/>
          <ac:spMkLst>
            <pc:docMk/>
            <pc:sldMk cId="1380850006" sldId="28314"/>
            <ac:spMk id="161795" creationId="{BEC302FD-EF55-053A-4BF5-24B078D40C4D}"/>
          </ac:spMkLst>
        </pc:spChg>
      </pc:sldChg>
      <pc:sldChg chg="modSp mod">
        <pc:chgData name="Jim McGowan" userId="7cd36c50-75f2-4725-a6b3-0fe31ea99fa6" providerId="ADAL" clId="{449CE0BA-7942-4027-A788-A2C5851605C8}" dt="2026-02-06T18:25:30.262" v="133" actId="1036"/>
        <pc:sldMkLst>
          <pc:docMk/>
          <pc:sldMk cId="3447818303" sldId="28320"/>
        </pc:sldMkLst>
        <pc:spChg chg="mod">
          <ac:chgData name="Jim McGowan" userId="7cd36c50-75f2-4725-a6b3-0fe31ea99fa6" providerId="ADAL" clId="{449CE0BA-7942-4027-A788-A2C5851605C8}" dt="2026-02-06T18:25:30.262" v="133" actId="1036"/>
          <ac:spMkLst>
            <pc:docMk/>
            <pc:sldMk cId="3447818303" sldId="28320"/>
            <ac:spMk id="161795" creationId="{6748AC6F-4DB0-F49B-F77B-1ACFF6179059}"/>
          </ac:spMkLst>
        </pc:spChg>
      </pc:sldChg>
      <pc:sldChg chg="modSp mod">
        <pc:chgData name="Jim McGowan" userId="7cd36c50-75f2-4725-a6b3-0fe31ea99fa6" providerId="ADAL" clId="{449CE0BA-7942-4027-A788-A2C5851605C8}" dt="2026-02-06T18:55:39.254" v="158" actId="1035"/>
        <pc:sldMkLst>
          <pc:docMk/>
          <pc:sldMk cId="2035934839" sldId="28325"/>
        </pc:sldMkLst>
        <pc:spChg chg="mod">
          <ac:chgData name="Jim McGowan" userId="7cd36c50-75f2-4725-a6b3-0fe31ea99fa6" providerId="ADAL" clId="{449CE0BA-7942-4027-A788-A2C5851605C8}" dt="2026-02-06T18:55:07.733" v="150" actId="1035"/>
          <ac:spMkLst>
            <pc:docMk/>
            <pc:sldMk cId="2035934839" sldId="28325"/>
            <ac:spMk id="4" creationId="{0CF9DDD5-B1DB-152F-C79B-2A6702D8D6F3}"/>
          </ac:spMkLst>
        </pc:spChg>
        <pc:spChg chg="mod">
          <ac:chgData name="Jim McGowan" userId="7cd36c50-75f2-4725-a6b3-0fe31ea99fa6" providerId="ADAL" clId="{449CE0BA-7942-4027-A788-A2C5851605C8}" dt="2026-02-06T18:55:39.254" v="158" actId="1035"/>
          <ac:spMkLst>
            <pc:docMk/>
            <pc:sldMk cId="2035934839" sldId="28325"/>
            <ac:spMk id="161795" creationId="{BEC302FD-EF55-053A-4BF5-24B078D40C4D}"/>
          </ac:spMkLst>
        </pc:spChg>
      </pc:sldChg>
      <pc:sldChg chg="modSp mod">
        <pc:chgData name="Jim McGowan" userId="7cd36c50-75f2-4725-a6b3-0fe31ea99fa6" providerId="ADAL" clId="{449CE0BA-7942-4027-A788-A2C5851605C8}" dt="2026-02-06T19:09:34.013" v="258" actId="1036"/>
        <pc:sldMkLst>
          <pc:docMk/>
          <pc:sldMk cId="2248768636" sldId="28336"/>
        </pc:sldMkLst>
        <pc:spChg chg="mod">
          <ac:chgData name="Jim McGowan" userId="7cd36c50-75f2-4725-a6b3-0fe31ea99fa6" providerId="ADAL" clId="{449CE0BA-7942-4027-A788-A2C5851605C8}" dt="2026-02-06T19:09:34.013" v="258" actId="1036"/>
          <ac:spMkLst>
            <pc:docMk/>
            <pc:sldMk cId="2248768636" sldId="28336"/>
            <ac:spMk id="4" creationId="{CD270BFC-B345-17DB-BA54-03CFDE66109A}"/>
          </ac:spMkLst>
        </pc:spChg>
        <pc:spChg chg="mod">
          <ac:chgData name="Jim McGowan" userId="7cd36c50-75f2-4725-a6b3-0fe31ea99fa6" providerId="ADAL" clId="{449CE0BA-7942-4027-A788-A2C5851605C8}" dt="2026-02-06T19:08:00.344" v="249" actId="404"/>
          <ac:spMkLst>
            <pc:docMk/>
            <pc:sldMk cId="2248768636" sldId="28336"/>
            <ac:spMk id="161795" creationId="{78025E7D-D4F1-B9CA-B764-C51458DD4992}"/>
          </ac:spMkLst>
        </pc:spChg>
      </pc:sldChg>
      <pc:sldChg chg="modSp mod">
        <pc:chgData name="Jim McGowan" userId="7cd36c50-75f2-4725-a6b3-0fe31ea99fa6" providerId="ADAL" clId="{449CE0BA-7942-4027-A788-A2C5851605C8}" dt="2026-02-06T19:04:31.798" v="218" actId="6549"/>
        <pc:sldMkLst>
          <pc:docMk/>
          <pc:sldMk cId="3546896672" sldId="28339"/>
        </pc:sldMkLst>
        <pc:spChg chg="mod">
          <ac:chgData name="Jim McGowan" userId="7cd36c50-75f2-4725-a6b3-0fe31ea99fa6" providerId="ADAL" clId="{449CE0BA-7942-4027-A788-A2C5851605C8}" dt="2026-02-06T19:04:31.798" v="218" actId="6549"/>
          <ac:spMkLst>
            <pc:docMk/>
            <pc:sldMk cId="3546896672" sldId="28339"/>
            <ac:spMk id="161795" creationId="{5563A5A7-BB01-0C9E-5A0E-625CBE5EF252}"/>
          </ac:spMkLst>
        </pc:spChg>
        <pc:spChg chg="mod">
          <ac:chgData name="Jim McGowan" userId="7cd36c50-75f2-4725-a6b3-0fe31ea99fa6" providerId="ADAL" clId="{449CE0BA-7942-4027-A788-A2C5851605C8}" dt="2026-02-06T19:04:07.610" v="213" actId="14100"/>
          <ac:spMkLst>
            <pc:docMk/>
            <pc:sldMk cId="3546896672" sldId="28339"/>
            <ac:spMk id="180226" creationId="{3ACDC182-05E5-F542-21E5-38030611EA20}"/>
          </ac:spMkLst>
        </pc:spChg>
      </pc:sldChg>
      <pc:sldChg chg="modSp mod">
        <pc:chgData name="Jim McGowan" userId="7cd36c50-75f2-4725-a6b3-0fe31ea99fa6" providerId="ADAL" clId="{449CE0BA-7942-4027-A788-A2C5851605C8}" dt="2026-02-06T19:43:46.371" v="458" actId="1035"/>
        <pc:sldMkLst>
          <pc:docMk/>
          <pc:sldMk cId="2789922345" sldId="28352"/>
        </pc:sldMkLst>
        <pc:spChg chg="mod">
          <ac:chgData name="Jim McGowan" userId="7cd36c50-75f2-4725-a6b3-0fe31ea99fa6" providerId="ADAL" clId="{449CE0BA-7942-4027-A788-A2C5851605C8}" dt="2026-02-06T19:43:46.371" v="458" actId="1035"/>
          <ac:spMkLst>
            <pc:docMk/>
            <pc:sldMk cId="2789922345" sldId="28352"/>
            <ac:spMk id="161795" creationId="{ABA4790C-FC0A-41AA-9388-3A18E3CE81D6}"/>
          </ac:spMkLst>
        </pc:spChg>
        <pc:spChg chg="mod">
          <ac:chgData name="Jim McGowan" userId="7cd36c50-75f2-4725-a6b3-0fe31ea99fa6" providerId="ADAL" clId="{449CE0BA-7942-4027-A788-A2C5851605C8}" dt="2026-02-06T19:25:34.037" v="342" actId="11"/>
          <ac:spMkLst>
            <pc:docMk/>
            <pc:sldMk cId="2789922345" sldId="28352"/>
            <ac:spMk id="180226" creationId="{C65F52E3-7F74-B2A8-7E67-45D51C44F979}"/>
          </ac:spMkLst>
        </pc:spChg>
      </pc:sldChg>
      <pc:sldChg chg="modSp mod">
        <pc:chgData name="Jim McGowan" userId="7cd36c50-75f2-4725-a6b3-0fe31ea99fa6" providerId="ADAL" clId="{449CE0BA-7942-4027-A788-A2C5851605C8}" dt="2026-02-06T19:15:04.701" v="293" actId="11"/>
        <pc:sldMkLst>
          <pc:docMk/>
          <pc:sldMk cId="561072292" sldId="28357"/>
        </pc:sldMkLst>
        <pc:spChg chg="mod">
          <ac:chgData name="Jim McGowan" userId="7cd36c50-75f2-4725-a6b3-0fe31ea99fa6" providerId="ADAL" clId="{449CE0BA-7942-4027-A788-A2C5851605C8}" dt="2026-02-06T19:14:03.729" v="292" actId="14100"/>
          <ac:spMkLst>
            <pc:docMk/>
            <pc:sldMk cId="561072292" sldId="28357"/>
            <ac:spMk id="161795" creationId="{306E5033-3A2A-98AB-049E-420E101960EC}"/>
          </ac:spMkLst>
        </pc:spChg>
        <pc:spChg chg="mod">
          <ac:chgData name="Jim McGowan" userId="7cd36c50-75f2-4725-a6b3-0fe31ea99fa6" providerId="ADAL" clId="{449CE0BA-7942-4027-A788-A2C5851605C8}" dt="2026-02-06T19:15:04.701" v="293" actId="11"/>
          <ac:spMkLst>
            <pc:docMk/>
            <pc:sldMk cId="561072292" sldId="28357"/>
            <ac:spMk id="180226" creationId="{9BF03626-3ECD-BD33-8E7C-AAA7B4708B1C}"/>
          </ac:spMkLst>
        </pc:spChg>
      </pc:sldChg>
      <pc:sldChg chg="modSp mod">
        <pc:chgData name="Jim McGowan" userId="7cd36c50-75f2-4725-a6b3-0fe31ea99fa6" providerId="ADAL" clId="{449CE0BA-7942-4027-A788-A2C5851605C8}" dt="2026-02-06T19:21:42.874" v="323" actId="14100"/>
        <pc:sldMkLst>
          <pc:docMk/>
          <pc:sldMk cId="4079560131" sldId="28361"/>
        </pc:sldMkLst>
        <pc:spChg chg="mod">
          <ac:chgData name="Jim McGowan" userId="7cd36c50-75f2-4725-a6b3-0fe31ea99fa6" providerId="ADAL" clId="{449CE0BA-7942-4027-A788-A2C5851605C8}" dt="2026-02-06T19:21:42.874" v="323" actId="14100"/>
          <ac:spMkLst>
            <pc:docMk/>
            <pc:sldMk cId="4079560131" sldId="28361"/>
            <ac:spMk id="161795" creationId="{7A97BC6E-109A-79AA-4993-F7DA54062710}"/>
          </ac:spMkLst>
        </pc:spChg>
        <pc:spChg chg="mod">
          <ac:chgData name="Jim McGowan" userId="7cd36c50-75f2-4725-a6b3-0fe31ea99fa6" providerId="ADAL" clId="{449CE0BA-7942-4027-A788-A2C5851605C8}" dt="2026-02-06T19:20:45.027" v="319" actId="11"/>
          <ac:spMkLst>
            <pc:docMk/>
            <pc:sldMk cId="4079560131" sldId="28361"/>
            <ac:spMk id="180226" creationId="{71140DA7-3C01-BE00-52BA-E74EF1948E93}"/>
          </ac:spMkLst>
        </pc:spChg>
      </pc:sldChg>
      <pc:sldChg chg="modSp mod">
        <pc:chgData name="Jim McGowan" userId="7cd36c50-75f2-4725-a6b3-0fe31ea99fa6" providerId="ADAL" clId="{449CE0BA-7942-4027-A788-A2C5851605C8}" dt="2026-02-06T19:21:50.484" v="324" actId="14100"/>
        <pc:sldMkLst>
          <pc:docMk/>
          <pc:sldMk cId="2625755178" sldId="28362"/>
        </pc:sldMkLst>
        <pc:spChg chg="mod">
          <ac:chgData name="Jim McGowan" userId="7cd36c50-75f2-4725-a6b3-0fe31ea99fa6" providerId="ADAL" clId="{449CE0BA-7942-4027-A788-A2C5851605C8}" dt="2026-02-06T19:21:50.484" v="324" actId="14100"/>
          <ac:spMkLst>
            <pc:docMk/>
            <pc:sldMk cId="2625755178" sldId="28362"/>
            <ac:spMk id="161795" creationId="{1FE6D802-5952-6774-62FF-681C0F51479F}"/>
          </ac:spMkLst>
        </pc:spChg>
        <pc:spChg chg="mod">
          <ac:chgData name="Jim McGowan" userId="7cd36c50-75f2-4725-a6b3-0fe31ea99fa6" providerId="ADAL" clId="{449CE0BA-7942-4027-A788-A2C5851605C8}" dt="2026-02-06T19:21:03.855" v="321" actId="11"/>
          <ac:spMkLst>
            <pc:docMk/>
            <pc:sldMk cId="2625755178" sldId="28362"/>
            <ac:spMk id="180226" creationId="{BE095DFD-9322-93D2-ADA2-C16D199198CB}"/>
          </ac:spMkLst>
        </pc:spChg>
      </pc:sldChg>
      <pc:sldChg chg="modSp mod">
        <pc:chgData name="Jim McGowan" userId="7cd36c50-75f2-4725-a6b3-0fe31ea99fa6" providerId="ADAL" clId="{449CE0BA-7942-4027-A788-A2C5851605C8}" dt="2026-02-06T19:21:59.592" v="325" actId="14100"/>
        <pc:sldMkLst>
          <pc:docMk/>
          <pc:sldMk cId="606485535" sldId="28363"/>
        </pc:sldMkLst>
        <pc:spChg chg="mod">
          <ac:chgData name="Jim McGowan" userId="7cd36c50-75f2-4725-a6b3-0fe31ea99fa6" providerId="ADAL" clId="{449CE0BA-7942-4027-A788-A2C5851605C8}" dt="2026-02-06T19:21:59.592" v="325" actId="14100"/>
          <ac:spMkLst>
            <pc:docMk/>
            <pc:sldMk cId="606485535" sldId="28363"/>
            <ac:spMk id="161795" creationId="{A3611333-AEBF-135E-AFAA-DEC570911DC4}"/>
          </ac:spMkLst>
        </pc:spChg>
        <pc:spChg chg="mod">
          <ac:chgData name="Jim McGowan" userId="7cd36c50-75f2-4725-a6b3-0fe31ea99fa6" providerId="ADAL" clId="{449CE0BA-7942-4027-A788-A2C5851605C8}" dt="2026-02-06T19:21:13.011" v="322" actId="11"/>
          <ac:spMkLst>
            <pc:docMk/>
            <pc:sldMk cId="606485535" sldId="28363"/>
            <ac:spMk id="180226" creationId="{FADFC6AF-4147-6778-5161-C258213D1BAC}"/>
          </ac:spMkLst>
        </pc:spChg>
      </pc:sldChg>
      <pc:sldChg chg="modSp mod">
        <pc:chgData name="Jim McGowan" userId="7cd36c50-75f2-4725-a6b3-0fe31ea99fa6" providerId="ADAL" clId="{449CE0BA-7942-4027-A788-A2C5851605C8}" dt="2026-02-06T19:31:50.396" v="396" actId="1038"/>
        <pc:sldMkLst>
          <pc:docMk/>
          <pc:sldMk cId="233922549" sldId="28364"/>
        </pc:sldMkLst>
        <pc:spChg chg="mod">
          <ac:chgData name="Jim McGowan" userId="7cd36c50-75f2-4725-a6b3-0fe31ea99fa6" providerId="ADAL" clId="{449CE0BA-7942-4027-A788-A2C5851605C8}" dt="2026-02-06T19:31:50.396" v="396" actId="1038"/>
          <ac:spMkLst>
            <pc:docMk/>
            <pc:sldMk cId="233922549" sldId="28364"/>
            <ac:spMk id="161795" creationId="{0C7DC63F-14BB-58E4-5186-F5F1FEA606FC}"/>
          </ac:spMkLst>
        </pc:spChg>
      </pc:sldChg>
      <pc:sldChg chg="modSp mod">
        <pc:chgData name="Jim McGowan" userId="7cd36c50-75f2-4725-a6b3-0fe31ea99fa6" providerId="ADAL" clId="{449CE0BA-7942-4027-A788-A2C5851605C8}" dt="2026-02-06T19:33:14.477" v="401" actId="404"/>
        <pc:sldMkLst>
          <pc:docMk/>
          <pc:sldMk cId="4244674882" sldId="28369"/>
        </pc:sldMkLst>
        <pc:spChg chg="mod">
          <ac:chgData name="Jim McGowan" userId="7cd36c50-75f2-4725-a6b3-0fe31ea99fa6" providerId="ADAL" clId="{449CE0BA-7942-4027-A788-A2C5851605C8}" dt="2026-02-06T19:33:14.477" v="401" actId="404"/>
          <ac:spMkLst>
            <pc:docMk/>
            <pc:sldMk cId="4244674882" sldId="28369"/>
            <ac:spMk id="161795" creationId="{9720591A-D650-E609-BEEB-9E97E62DF66B}"/>
          </ac:spMkLst>
        </pc:spChg>
      </pc:sldChg>
      <pc:sldChg chg="modSp mod">
        <pc:chgData name="Jim McGowan" userId="7cd36c50-75f2-4725-a6b3-0fe31ea99fa6" providerId="ADAL" clId="{449CE0BA-7942-4027-A788-A2C5851605C8}" dt="2026-02-06T19:35:16.985" v="416" actId="14100"/>
        <pc:sldMkLst>
          <pc:docMk/>
          <pc:sldMk cId="2103429571" sldId="28372"/>
        </pc:sldMkLst>
        <pc:spChg chg="mod">
          <ac:chgData name="Jim McGowan" userId="7cd36c50-75f2-4725-a6b3-0fe31ea99fa6" providerId="ADAL" clId="{449CE0BA-7942-4027-A788-A2C5851605C8}" dt="2026-02-06T19:35:16.985" v="416" actId="14100"/>
          <ac:spMkLst>
            <pc:docMk/>
            <pc:sldMk cId="2103429571" sldId="28372"/>
            <ac:spMk id="161795" creationId="{8EE2BED7-5A87-4B99-2B97-3D68C2E1227A}"/>
          </ac:spMkLst>
        </pc:spChg>
      </pc:sldChg>
      <pc:sldChg chg="modSp add mod">
        <pc:chgData name="Jim McGowan" userId="7cd36c50-75f2-4725-a6b3-0fe31ea99fa6" providerId="ADAL" clId="{449CE0BA-7942-4027-A788-A2C5851605C8}" dt="2026-02-06T18:15:26.564" v="36" actId="404"/>
        <pc:sldMkLst>
          <pc:docMk/>
          <pc:sldMk cId="3160437164" sldId="28378"/>
        </pc:sldMkLst>
        <pc:spChg chg="mod">
          <ac:chgData name="Jim McGowan" userId="7cd36c50-75f2-4725-a6b3-0fe31ea99fa6" providerId="ADAL" clId="{449CE0BA-7942-4027-A788-A2C5851605C8}" dt="2026-02-06T18:15:26.564" v="36" actId="404"/>
          <ac:spMkLst>
            <pc:docMk/>
            <pc:sldMk cId="3160437164" sldId="28378"/>
            <ac:spMk id="161795" creationId="{64EF5B99-DED0-AA3A-0976-9B73D4208789}"/>
          </ac:spMkLst>
        </pc:spChg>
      </pc:sldChg>
      <pc:sldChg chg="modSp add mod">
        <pc:chgData name="Jim McGowan" userId="7cd36c50-75f2-4725-a6b3-0fe31ea99fa6" providerId="ADAL" clId="{449CE0BA-7942-4027-A788-A2C5851605C8}" dt="2026-02-06T18:15:56.056" v="41" actId="108"/>
        <pc:sldMkLst>
          <pc:docMk/>
          <pc:sldMk cId="433555596" sldId="28379"/>
        </pc:sldMkLst>
        <pc:spChg chg="mod">
          <ac:chgData name="Jim McGowan" userId="7cd36c50-75f2-4725-a6b3-0fe31ea99fa6" providerId="ADAL" clId="{449CE0BA-7942-4027-A788-A2C5851605C8}" dt="2026-02-06T18:15:56.056" v="41" actId="108"/>
          <ac:spMkLst>
            <pc:docMk/>
            <pc:sldMk cId="433555596" sldId="28379"/>
            <ac:spMk id="161795" creationId="{B9CD82E9-9FB2-A716-1FA0-9EEC21BB85E5}"/>
          </ac:spMkLst>
        </pc:spChg>
      </pc:sldChg>
      <pc:sldChg chg="modSp add mod">
        <pc:chgData name="Jim McGowan" userId="7cd36c50-75f2-4725-a6b3-0fe31ea99fa6" providerId="ADAL" clId="{449CE0BA-7942-4027-A788-A2C5851605C8}" dt="2026-02-06T18:16:44.980" v="45" actId="108"/>
        <pc:sldMkLst>
          <pc:docMk/>
          <pc:sldMk cId="1154430140" sldId="28380"/>
        </pc:sldMkLst>
        <pc:spChg chg="mod">
          <ac:chgData name="Jim McGowan" userId="7cd36c50-75f2-4725-a6b3-0fe31ea99fa6" providerId="ADAL" clId="{449CE0BA-7942-4027-A788-A2C5851605C8}" dt="2026-02-06T18:16:44.980" v="45" actId="108"/>
          <ac:spMkLst>
            <pc:docMk/>
            <pc:sldMk cId="1154430140" sldId="28380"/>
            <ac:spMk id="161795" creationId="{66CDACBB-A721-E93A-D332-BE24EDEC0D39}"/>
          </ac:spMkLst>
        </pc:spChg>
      </pc:sldChg>
      <pc:sldChg chg="modSp add mod">
        <pc:chgData name="Jim McGowan" userId="7cd36c50-75f2-4725-a6b3-0fe31ea99fa6" providerId="ADAL" clId="{449CE0BA-7942-4027-A788-A2C5851605C8}" dt="2026-02-06T18:18:29.968" v="63" actId="404"/>
        <pc:sldMkLst>
          <pc:docMk/>
          <pc:sldMk cId="1248105213" sldId="28381"/>
        </pc:sldMkLst>
        <pc:spChg chg="mod">
          <ac:chgData name="Jim McGowan" userId="7cd36c50-75f2-4725-a6b3-0fe31ea99fa6" providerId="ADAL" clId="{449CE0BA-7942-4027-A788-A2C5851605C8}" dt="2026-02-06T18:18:29.968" v="63" actId="404"/>
          <ac:spMkLst>
            <pc:docMk/>
            <pc:sldMk cId="1248105213" sldId="28381"/>
            <ac:spMk id="161795" creationId="{FCD52B0C-43AA-1633-5DA3-51B7D74C2C24}"/>
          </ac:spMkLst>
        </pc:spChg>
      </pc:sldChg>
      <pc:sldChg chg="modSp add mod">
        <pc:chgData name="Jim McGowan" userId="7cd36c50-75f2-4725-a6b3-0fe31ea99fa6" providerId="ADAL" clId="{449CE0BA-7942-4027-A788-A2C5851605C8}" dt="2026-02-06T18:18:57.131" v="68" actId="108"/>
        <pc:sldMkLst>
          <pc:docMk/>
          <pc:sldMk cId="1040458977" sldId="28382"/>
        </pc:sldMkLst>
        <pc:spChg chg="mod">
          <ac:chgData name="Jim McGowan" userId="7cd36c50-75f2-4725-a6b3-0fe31ea99fa6" providerId="ADAL" clId="{449CE0BA-7942-4027-A788-A2C5851605C8}" dt="2026-02-06T18:18:57.131" v="68" actId="108"/>
          <ac:spMkLst>
            <pc:docMk/>
            <pc:sldMk cId="1040458977" sldId="28382"/>
            <ac:spMk id="161795" creationId="{F1E9A402-7464-C112-DCB0-D0D798931FA2}"/>
          </ac:spMkLst>
        </pc:spChg>
      </pc:sldChg>
      <pc:sldChg chg="modSp add mod">
        <pc:chgData name="Jim McGowan" userId="7cd36c50-75f2-4725-a6b3-0fe31ea99fa6" providerId="ADAL" clId="{449CE0BA-7942-4027-A788-A2C5851605C8}" dt="2026-02-06T18:20:20.929" v="86" actId="404"/>
        <pc:sldMkLst>
          <pc:docMk/>
          <pc:sldMk cId="1908272993" sldId="28383"/>
        </pc:sldMkLst>
        <pc:spChg chg="mod">
          <ac:chgData name="Jim McGowan" userId="7cd36c50-75f2-4725-a6b3-0fe31ea99fa6" providerId="ADAL" clId="{449CE0BA-7942-4027-A788-A2C5851605C8}" dt="2026-02-06T18:20:20.929" v="86" actId="404"/>
          <ac:spMkLst>
            <pc:docMk/>
            <pc:sldMk cId="1908272993" sldId="28383"/>
            <ac:spMk id="161795" creationId="{0CAF3ACA-E5DB-68D1-72CC-9DBDEAE50614}"/>
          </ac:spMkLst>
        </pc:spChg>
      </pc:sldChg>
      <pc:sldChg chg="modSp add mod">
        <pc:chgData name="Jim McGowan" userId="7cd36c50-75f2-4725-a6b3-0fe31ea99fa6" providerId="ADAL" clId="{449CE0BA-7942-4027-A788-A2C5851605C8}" dt="2026-02-06T18:20:41.383" v="90" actId="108"/>
        <pc:sldMkLst>
          <pc:docMk/>
          <pc:sldMk cId="1596043152" sldId="28384"/>
        </pc:sldMkLst>
        <pc:spChg chg="mod">
          <ac:chgData name="Jim McGowan" userId="7cd36c50-75f2-4725-a6b3-0fe31ea99fa6" providerId="ADAL" clId="{449CE0BA-7942-4027-A788-A2C5851605C8}" dt="2026-02-06T18:20:41.383" v="90" actId="108"/>
          <ac:spMkLst>
            <pc:docMk/>
            <pc:sldMk cId="1596043152" sldId="28384"/>
            <ac:spMk id="161795" creationId="{401328B4-7FAE-9975-BCAE-5A74ACE58911}"/>
          </ac:spMkLst>
        </pc:spChg>
      </pc:sldChg>
      <pc:sldChg chg="modSp add mod">
        <pc:chgData name="Jim McGowan" userId="7cd36c50-75f2-4725-a6b3-0fe31ea99fa6" providerId="ADAL" clId="{449CE0BA-7942-4027-A788-A2C5851605C8}" dt="2026-02-06T18:21:14.709" v="95" actId="108"/>
        <pc:sldMkLst>
          <pc:docMk/>
          <pc:sldMk cId="2592290743" sldId="28385"/>
        </pc:sldMkLst>
        <pc:spChg chg="mod">
          <ac:chgData name="Jim McGowan" userId="7cd36c50-75f2-4725-a6b3-0fe31ea99fa6" providerId="ADAL" clId="{449CE0BA-7942-4027-A788-A2C5851605C8}" dt="2026-02-06T18:21:14.709" v="95" actId="108"/>
          <ac:spMkLst>
            <pc:docMk/>
            <pc:sldMk cId="2592290743" sldId="28385"/>
            <ac:spMk id="161795" creationId="{C65EBCAC-C82B-2182-3D0D-225282587946}"/>
          </ac:spMkLst>
        </pc:spChg>
      </pc:sldChg>
      <pc:sldChg chg="modSp add mod">
        <pc:chgData name="Jim McGowan" userId="7cd36c50-75f2-4725-a6b3-0fe31ea99fa6" providerId="ADAL" clId="{449CE0BA-7942-4027-A788-A2C5851605C8}" dt="2026-02-06T18:22:30.160" v="104" actId="404"/>
        <pc:sldMkLst>
          <pc:docMk/>
          <pc:sldMk cId="2537947081" sldId="28386"/>
        </pc:sldMkLst>
        <pc:spChg chg="mod">
          <ac:chgData name="Jim McGowan" userId="7cd36c50-75f2-4725-a6b3-0fe31ea99fa6" providerId="ADAL" clId="{449CE0BA-7942-4027-A788-A2C5851605C8}" dt="2026-02-06T18:22:30.160" v="104" actId="404"/>
          <ac:spMkLst>
            <pc:docMk/>
            <pc:sldMk cId="2537947081" sldId="28386"/>
            <ac:spMk id="161795" creationId="{0E8C1F7C-157D-2868-1D7E-10EE60F58CA2}"/>
          </ac:spMkLst>
        </pc:spChg>
      </pc:sldChg>
      <pc:sldChg chg="modSp add mod">
        <pc:chgData name="Jim McGowan" userId="7cd36c50-75f2-4725-a6b3-0fe31ea99fa6" providerId="ADAL" clId="{449CE0BA-7942-4027-A788-A2C5851605C8}" dt="2026-02-06T18:22:49.739" v="109" actId="108"/>
        <pc:sldMkLst>
          <pc:docMk/>
          <pc:sldMk cId="3251578586" sldId="28387"/>
        </pc:sldMkLst>
        <pc:spChg chg="mod">
          <ac:chgData name="Jim McGowan" userId="7cd36c50-75f2-4725-a6b3-0fe31ea99fa6" providerId="ADAL" clId="{449CE0BA-7942-4027-A788-A2C5851605C8}" dt="2026-02-06T18:22:49.739" v="109" actId="108"/>
          <ac:spMkLst>
            <pc:docMk/>
            <pc:sldMk cId="3251578586" sldId="28387"/>
            <ac:spMk id="161795" creationId="{092A10CC-32E8-40EE-F3B6-290522858CF9}"/>
          </ac:spMkLst>
        </pc:spChg>
      </pc:sldChg>
      <pc:sldChg chg="modSp add mod">
        <pc:chgData name="Jim McGowan" userId="7cd36c50-75f2-4725-a6b3-0fe31ea99fa6" providerId="ADAL" clId="{449CE0BA-7942-4027-A788-A2C5851605C8}" dt="2026-02-06T18:24:14.313" v="118" actId="108"/>
        <pc:sldMkLst>
          <pc:docMk/>
          <pc:sldMk cId="14075658" sldId="28388"/>
        </pc:sldMkLst>
        <pc:spChg chg="mod">
          <ac:chgData name="Jim McGowan" userId="7cd36c50-75f2-4725-a6b3-0fe31ea99fa6" providerId="ADAL" clId="{449CE0BA-7942-4027-A788-A2C5851605C8}" dt="2026-02-06T18:24:14.313" v="118" actId="108"/>
          <ac:spMkLst>
            <pc:docMk/>
            <pc:sldMk cId="14075658" sldId="28388"/>
            <ac:spMk id="161795" creationId="{4F2FD6BB-37EA-8AA5-B6F0-0CE4B390E4A3}"/>
          </ac:spMkLst>
        </pc:spChg>
      </pc:sldChg>
      <pc:sldChg chg="modSp add mod">
        <pc:chgData name="Jim McGowan" userId="7cd36c50-75f2-4725-a6b3-0fe31ea99fa6" providerId="ADAL" clId="{449CE0BA-7942-4027-A788-A2C5851605C8}" dt="2026-02-06T18:24:39.461" v="123" actId="108"/>
        <pc:sldMkLst>
          <pc:docMk/>
          <pc:sldMk cId="586663863" sldId="28389"/>
        </pc:sldMkLst>
        <pc:spChg chg="mod">
          <ac:chgData name="Jim McGowan" userId="7cd36c50-75f2-4725-a6b3-0fe31ea99fa6" providerId="ADAL" clId="{449CE0BA-7942-4027-A788-A2C5851605C8}" dt="2026-02-06T18:24:39.461" v="123" actId="108"/>
          <ac:spMkLst>
            <pc:docMk/>
            <pc:sldMk cId="586663863" sldId="28389"/>
            <ac:spMk id="161795" creationId="{DDDDCCA1-8387-31D9-23BB-7C1D4EDC5718}"/>
          </ac:spMkLst>
        </pc:spChg>
      </pc:sldChg>
      <pc:sldChg chg="modSp add mod">
        <pc:chgData name="Jim McGowan" userId="7cd36c50-75f2-4725-a6b3-0fe31ea99fa6" providerId="ADAL" clId="{449CE0BA-7942-4027-A788-A2C5851605C8}" dt="2026-02-06T18:53:41.751" v="136" actId="404"/>
        <pc:sldMkLst>
          <pc:docMk/>
          <pc:sldMk cId="2808752302" sldId="28390"/>
        </pc:sldMkLst>
        <pc:spChg chg="mod">
          <ac:chgData name="Jim McGowan" userId="7cd36c50-75f2-4725-a6b3-0fe31ea99fa6" providerId="ADAL" clId="{449CE0BA-7942-4027-A788-A2C5851605C8}" dt="2026-02-06T18:53:41.751" v="136" actId="404"/>
          <ac:spMkLst>
            <pc:docMk/>
            <pc:sldMk cId="2808752302" sldId="28390"/>
            <ac:spMk id="161795" creationId="{87FBC2A1-6B5C-2EE2-E4E5-771DE65D52FE}"/>
          </ac:spMkLst>
        </pc:spChg>
      </pc:sldChg>
      <pc:sldChg chg="modSp add mod">
        <pc:chgData name="Jim McGowan" userId="7cd36c50-75f2-4725-a6b3-0fe31ea99fa6" providerId="ADAL" clId="{449CE0BA-7942-4027-A788-A2C5851605C8}" dt="2026-02-06T18:55:56.559" v="161" actId="404"/>
        <pc:sldMkLst>
          <pc:docMk/>
          <pc:sldMk cId="2487314311" sldId="28391"/>
        </pc:sldMkLst>
        <pc:spChg chg="mod">
          <ac:chgData name="Jim McGowan" userId="7cd36c50-75f2-4725-a6b3-0fe31ea99fa6" providerId="ADAL" clId="{449CE0BA-7942-4027-A788-A2C5851605C8}" dt="2026-02-06T18:55:56.559" v="161" actId="404"/>
          <ac:spMkLst>
            <pc:docMk/>
            <pc:sldMk cId="2487314311" sldId="28391"/>
            <ac:spMk id="161795" creationId="{3D03EEB6-B542-90F2-FB48-CC21EC96FBA6}"/>
          </ac:spMkLst>
        </pc:spChg>
      </pc:sldChg>
      <pc:sldChg chg="modSp add mod">
        <pc:chgData name="Jim McGowan" userId="7cd36c50-75f2-4725-a6b3-0fe31ea99fa6" providerId="ADAL" clId="{449CE0BA-7942-4027-A788-A2C5851605C8}" dt="2026-02-06T18:56:18.518" v="165" actId="108"/>
        <pc:sldMkLst>
          <pc:docMk/>
          <pc:sldMk cId="3661814652" sldId="28392"/>
        </pc:sldMkLst>
        <pc:spChg chg="mod">
          <ac:chgData name="Jim McGowan" userId="7cd36c50-75f2-4725-a6b3-0fe31ea99fa6" providerId="ADAL" clId="{449CE0BA-7942-4027-A788-A2C5851605C8}" dt="2026-02-06T18:56:18.518" v="165" actId="108"/>
          <ac:spMkLst>
            <pc:docMk/>
            <pc:sldMk cId="3661814652" sldId="28392"/>
            <ac:spMk id="161795" creationId="{A6CEBE25-7BA6-90E9-DB5F-A343AB6265B0}"/>
          </ac:spMkLst>
        </pc:spChg>
      </pc:sldChg>
      <pc:sldChg chg="modSp add mod">
        <pc:chgData name="Jim McGowan" userId="7cd36c50-75f2-4725-a6b3-0fe31ea99fa6" providerId="ADAL" clId="{449CE0BA-7942-4027-A788-A2C5851605C8}" dt="2026-02-06T18:56:39.253" v="169" actId="108"/>
        <pc:sldMkLst>
          <pc:docMk/>
          <pc:sldMk cId="2811730477" sldId="28393"/>
        </pc:sldMkLst>
        <pc:spChg chg="mod">
          <ac:chgData name="Jim McGowan" userId="7cd36c50-75f2-4725-a6b3-0fe31ea99fa6" providerId="ADAL" clId="{449CE0BA-7942-4027-A788-A2C5851605C8}" dt="2026-02-06T18:56:39.253" v="169" actId="108"/>
          <ac:spMkLst>
            <pc:docMk/>
            <pc:sldMk cId="2811730477" sldId="28393"/>
            <ac:spMk id="161795" creationId="{C9DF23BC-1E8C-8B94-66AA-DCD822192947}"/>
          </ac:spMkLst>
        </pc:spChg>
      </pc:sldChg>
      <pc:sldChg chg="modSp add mod">
        <pc:chgData name="Jim McGowan" userId="7cd36c50-75f2-4725-a6b3-0fe31ea99fa6" providerId="ADAL" clId="{449CE0BA-7942-4027-A788-A2C5851605C8}" dt="2026-02-06T18:56:58.937" v="173" actId="108"/>
        <pc:sldMkLst>
          <pc:docMk/>
          <pc:sldMk cId="4195349810" sldId="28394"/>
        </pc:sldMkLst>
        <pc:spChg chg="mod">
          <ac:chgData name="Jim McGowan" userId="7cd36c50-75f2-4725-a6b3-0fe31ea99fa6" providerId="ADAL" clId="{449CE0BA-7942-4027-A788-A2C5851605C8}" dt="2026-02-06T18:56:58.937" v="173" actId="108"/>
          <ac:spMkLst>
            <pc:docMk/>
            <pc:sldMk cId="4195349810" sldId="28394"/>
            <ac:spMk id="161795" creationId="{EF9903AE-9DB6-E481-CC3D-D4CDEF68A52D}"/>
          </ac:spMkLst>
        </pc:spChg>
      </pc:sldChg>
      <pc:sldChg chg="modSp add mod">
        <pc:chgData name="Jim McGowan" userId="7cd36c50-75f2-4725-a6b3-0fe31ea99fa6" providerId="ADAL" clId="{449CE0BA-7942-4027-A788-A2C5851605C8}" dt="2026-02-06T18:57:16.320" v="177" actId="108"/>
        <pc:sldMkLst>
          <pc:docMk/>
          <pc:sldMk cId="2160096847" sldId="28395"/>
        </pc:sldMkLst>
        <pc:spChg chg="mod">
          <ac:chgData name="Jim McGowan" userId="7cd36c50-75f2-4725-a6b3-0fe31ea99fa6" providerId="ADAL" clId="{449CE0BA-7942-4027-A788-A2C5851605C8}" dt="2026-02-06T18:57:16.320" v="177" actId="108"/>
          <ac:spMkLst>
            <pc:docMk/>
            <pc:sldMk cId="2160096847" sldId="28395"/>
            <ac:spMk id="161795" creationId="{5C21BA74-12D4-0BFB-4D5F-0C22B971B8BB}"/>
          </ac:spMkLst>
        </pc:spChg>
      </pc:sldChg>
      <pc:sldChg chg="modSp add mod">
        <pc:chgData name="Jim McGowan" userId="7cd36c50-75f2-4725-a6b3-0fe31ea99fa6" providerId="ADAL" clId="{449CE0BA-7942-4027-A788-A2C5851605C8}" dt="2026-02-06T19:01:05.136" v="189" actId="6549"/>
        <pc:sldMkLst>
          <pc:docMk/>
          <pc:sldMk cId="3910131751" sldId="28396"/>
        </pc:sldMkLst>
        <pc:spChg chg="mod">
          <ac:chgData name="Jim McGowan" userId="7cd36c50-75f2-4725-a6b3-0fe31ea99fa6" providerId="ADAL" clId="{449CE0BA-7942-4027-A788-A2C5851605C8}" dt="2026-02-06T19:01:05.136" v="189" actId="6549"/>
          <ac:spMkLst>
            <pc:docMk/>
            <pc:sldMk cId="3910131751" sldId="28396"/>
            <ac:spMk id="161795" creationId="{954D453A-71CB-89DD-FAC9-BC2E79614F49}"/>
          </ac:spMkLst>
        </pc:spChg>
      </pc:sldChg>
      <pc:sldChg chg="modSp add mod">
        <pc:chgData name="Jim McGowan" userId="7cd36c50-75f2-4725-a6b3-0fe31ea99fa6" providerId="ADAL" clId="{449CE0BA-7942-4027-A788-A2C5851605C8}" dt="2026-02-06T19:01:34.858" v="192" actId="108"/>
        <pc:sldMkLst>
          <pc:docMk/>
          <pc:sldMk cId="1966282974" sldId="28397"/>
        </pc:sldMkLst>
        <pc:spChg chg="mod">
          <ac:chgData name="Jim McGowan" userId="7cd36c50-75f2-4725-a6b3-0fe31ea99fa6" providerId="ADAL" clId="{449CE0BA-7942-4027-A788-A2C5851605C8}" dt="2026-02-06T19:01:34.858" v="192" actId="108"/>
          <ac:spMkLst>
            <pc:docMk/>
            <pc:sldMk cId="1966282974" sldId="28397"/>
            <ac:spMk id="161795" creationId="{093E8BCE-BA8C-27D9-A855-1BB3107AD4B2}"/>
          </ac:spMkLst>
        </pc:spChg>
      </pc:sldChg>
      <pc:sldChg chg="modSp add mod">
        <pc:chgData name="Jim McGowan" userId="7cd36c50-75f2-4725-a6b3-0fe31ea99fa6" providerId="ADAL" clId="{449CE0BA-7942-4027-A788-A2C5851605C8}" dt="2026-02-06T19:02:34.074" v="206" actId="108"/>
        <pc:sldMkLst>
          <pc:docMk/>
          <pc:sldMk cId="292522666" sldId="28398"/>
        </pc:sldMkLst>
        <pc:spChg chg="mod">
          <ac:chgData name="Jim McGowan" userId="7cd36c50-75f2-4725-a6b3-0fe31ea99fa6" providerId="ADAL" clId="{449CE0BA-7942-4027-A788-A2C5851605C8}" dt="2026-02-06T19:02:34.074" v="206" actId="108"/>
          <ac:spMkLst>
            <pc:docMk/>
            <pc:sldMk cId="292522666" sldId="28398"/>
            <ac:spMk id="161795" creationId="{65CBE8EB-20EF-C25B-6841-F3EF366795D4}"/>
          </ac:spMkLst>
        </pc:spChg>
      </pc:sldChg>
      <pc:sldChg chg="modSp add mod">
        <pc:chgData name="Jim McGowan" userId="7cd36c50-75f2-4725-a6b3-0fe31ea99fa6" providerId="ADAL" clId="{449CE0BA-7942-4027-A788-A2C5851605C8}" dt="2026-02-06T19:02:58.027" v="210" actId="108"/>
        <pc:sldMkLst>
          <pc:docMk/>
          <pc:sldMk cId="2403530755" sldId="28399"/>
        </pc:sldMkLst>
        <pc:spChg chg="mod">
          <ac:chgData name="Jim McGowan" userId="7cd36c50-75f2-4725-a6b3-0fe31ea99fa6" providerId="ADAL" clId="{449CE0BA-7942-4027-A788-A2C5851605C8}" dt="2026-02-06T19:02:58.027" v="210" actId="108"/>
          <ac:spMkLst>
            <pc:docMk/>
            <pc:sldMk cId="2403530755" sldId="28399"/>
            <ac:spMk id="161795" creationId="{C3661E84-D3FB-D078-2755-37103453F143}"/>
          </ac:spMkLst>
        </pc:spChg>
      </pc:sldChg>
      <pc:sldChg chg="modSp add mod">
        <pc:chgData name="Jim McGowan" userId="7cd36c50-75f2-4725-a6b3-0fe31ea99fa6" providerId="ADAL" clId="{449CE0BA-7942-4027-A788-A2C5851605C8}" dt="2026-02-06T19:10:04.929" v="260" actId="108"/>
        <pc:sldMkLst>
          <pc:docMk/>
          <pc:sldMk cId="3785221375" sldId="28400"/>
        </pc:sldMkLst>
        <pc:spChg chg="mod">
          <ac:chgData name="Jim McGowan" userId="7cd36c50-75f2-4725-a6b3-0fe31ea99fa6" providerId="ADAL" clId="{449CE0BA-7942-4027-A788-A2C5851605C8}" dt="2026-02-06T19:10:04.929" v="260" actId="108"/>
          <ac:spMkLst>
            <pc:docMk/>
            <pc:sldMk cId="3785221375" sldId="28400"/>
            <ac:spMk id="161795" creationId="{66B96A5C-6B3C-B1FC-15EC-6506BE409E46}"/>
          </ac:spMkLst>
        </pc:spChg>
      </pc:sldChg>
      <pc:sldChg chg="modSp add mod">
        <pc:chgData name="Jim McGowan" userId="7cd36c50-75f2-4725-a6b3-0fe31ea99fa6" providerId="ADAL" clId="{449CE0BA-7942-4027-A788-A2C5851605C8}" dt="2026-02-06T19:10:07.947" v="261" actId="108"/>
        <pc:sldMkLst>
          <pc:docMk/>
          <pc:sldMk cId="3149218473" sldId="28401"/>
        </pc:sldMkLst>
        <pc:spChg chg="mod">
          <ac:chgData name="Jim McGowan" userId="7cd36c50-75f2-4725-a6b3-0fe31ea99fa6" providerId="ADAL" clId="{449CE0BA-7942-4027-A788-A2C5851605C8}" dt="2026-02-06T19:10:07.947" v="261" actId="108"/>
          <ac:spMkLst>
            <pc:docMk/>
            <pc:sldMk cId="3149218473" sldId="28401"/>
            <ac:spMk id="161795" creationId="{B72164C9-7C25-1C1B-5B0F-B2822DF85EE9}"/>
          </ac:spMkLst>
        </pc:spChg>
      </pc:sldChg>
      <pc:sldChg chg="modSp add mod">
        <pc:chgData name="Jim McGowan" userId="7cd36c50-75f2-4725-a6b3-0fe31ea99fa6" providerId="ADAL" clId="{449CE0BA-7942-4027-A788-A2C5851605C8}" dt="2026-02-06T19:10:11.430" v="262" actId="108"/>
        <pc:sldMkLst>
          <pc:docMk/>
          <pc:sldMk cId="3164699662" sldId="28402"/>
        </pc:sldMkLst>
        <pc:spChg chg="mod">
          <ac:chgData name="Jim McGowan" userId="7cd36c50-75f2-4725-a6b3-0fe31ea99fa6" providerId="ADAL" clId="{449CE0BA-7942-4027-A788-A2C5851605C8}" dt="2026-02-06T19:10:11.430" v="262" actId="108"/>
          <ac:spMkLst>
            <pc:docMk/>
            <pc:sldMk cId="3164699662" sldId="28402"/>
            <ac:spMk id="161795" creationId="{141E76E4-8D6F-C8F2-C11B-39645E275871}"/>
          </ac:spMkLst>
        </pc:spChg>
      </pc:sldChg>
      <pc:sldChg chg="modSp add mod">
        <pc:chgData name="Jim McGowan" userId="7cd36c50-75f2-4725-a6b3-0fe31ea99fa6" providerId="ADAL" clId="{449CE0BA-7942-4027-A788-A2C5851605C8}" dt="2026-02-06T19:10:15.071" v="263" actId="108"/>
        <pc:sldMkLst>
          <pc:docMk/>
          <pc:sldMk cId="2496187740" sldId="28403"/>
        </pc:sldMkLst>
        <pc:spChg chg="mod">
          <ac:chgData name="Jim McGowan" userId="7cd36c50-75f2-4725-a6b3-0fe31ea99fa6" providerId="ADAL" clId="{449CE0BA-7942-4027-A788-A2C5851605C8}" dt="2026-02-06T19:10:15.071" v="263" actId="108"/>
          <ac:spMkLst>
            <pc:docMk/>
            <pc:sldMk cId="2496187740" sldId="28403"/>
            <ac:spMk id="161795" creationId="{128243EA-50A6-E72B-1C4C-43AA036C3F56}"/>
          </ac:spMkLst>
        </pc:spChg>
      </pc:sldChg>
      <pc:sldChg chg="modSp add mod">
        <pc:chgData name="Jim McGowan" userId="7cd36c50-75f2-4725-a6b3-0fe31ea99fa6" providerId="ADAL" clId="{449CE0BA-7942-4027-A788-A2C5851605C8}" dt="2026-02-06T19:07:13.331" v="244" actId="108"/>
        <pc:sldMkLst>
          <pc:docMk/>
          <pc:sldMk cId="1272921011" sldId="28404"/>
        </pc:sldMkLst>
        <pc:spChg chg="mod">
          <ac:chgData name="Jim McGowan" userId="7cd36c50-75f2-4725-a6b3-0fe31ea99fa6" providerId="ADAL" clId="{449CE0BA-7942-4027-A788-A2C5851605C8}" dt="2026-02-06T19:07:13.331" v="244" actId="108"/>
          <ac:spMkLst>
            <pc:docMk/>
            <pc:sldMk cId="1272921011" sldId="28404"/>
            <ac:spMk id="161795" creationId="{BC4BC356-041B-DB2B-E537-8606349DBD59}"/>
          </ac:spMkLst>
        </pc:spChg>
      </pc:sldChg>
      <pc:sldChg chg="modSp add mod">
        <pc:chgData name="Jim McGowan" userId="7cd36c50-75f2-4725-a6b3-0fe31ea99fa6" providerId="ADAL" clId="{449CE0BA-7942-4027-A788-A2C5851605C8}" dt="2026-02-06T19:07:18.496" v="245" actId="108"/>
        <pc:sldMkLst>
          <pc:docMk/>
          <pc:sldMk cId="1444572400" sldId="28405"/>
        </pc:sldMkLst>
        <pc:spChg chg="mod">
          <ac:chgData name="Jim McGowan" userId="7cd36c50-75f2-4725-a6b3-0fe31ea99fa6" providerId="ADAL" clId="{449CE0BA-7942-4027-A788-A2C5851605C8}" dt="2026-02-06T19:07:18.496" v="245" actId="108"/>
          <ac:spMkLst>
            <pc:docMk/>
            <pc:sldMk cId="1444572400" sldId="28405"/>
            <ac:spMk id="161795" creationId="{26157037-5EE9-FB3A-FB11-10CF24713E89}"/>
          </ac:spMkLst>
        </pc:spChg>
      </pc:sldChg>
      <pc:sldChg chg="modSp add mod">
        <pc:chgData name="Jim McGowan" userId="7cd36c50-75f2-4725-a6b3-0fe31ea99fa6" providerId="ADAL" clId="{449CE0BA-7942-4027-A788-A2C5851605C8}" dt="2026-02-06T19:07:22.378" v="246" actId="108"/>
        <pc:sldMkLst>
          <pc:docMk/>
          <pc:sldMk cId="839501542" sldId="28406"/>
        </pc:sldMkLst>
        <pc:spChg chg="mod">
          <ac:chgData name="Jim McGowan" userId="7cd36c50-75f2-4725-a6b3-0fe31ea99fa6" providerId="ADAL" clId="{449CE0BA-7942-4027-A788-A2C5851605C8}" dt="2026-02-06T19:07:22.378" v="246" actId="108"/>
          <ac:spMkLst>
            <pc:docMk/>
            <pc:sldMk cId="839501542" sldId="28406"/>
            <ac:spMk id="161795" creationId="{9BB51DBF-77A4-0CE2-F473-E9062DAF36B9}"/>
          </ac:spMkLst>
        </pc:spChg>
      </pc:sldChg>
      <pc:sldChg chg="modSp add mod">
        <pc:chgData name="Jim McGowan" userId="7cd36c50-75f2-4725-a6b3-0fe31ea99fa6" providerId="ADAL" clId="{449CE0BA-7942-4027-A788-A2C5851605C8}" dt="2026-02-06T19:09:39.373" v="259" actId="1036"/>
        <pc:sldMkLst>
          <pc:docMk/>
          <pc:sldMk cId="290001464" sldId="28407"/>
        </pc:sldMkLst>
        <pc:spChg chg="mod">
          <ac:chgData name="Jim McGowan" userId="7cd36c50-75f2-4725-a6b3-0fe31ea99fa6" providerId="ADAL" clId="{449CE0BA-7942-4027-A788-A2C5851605C8}" dt="2026-02-06T19:09:39.373" v="259" actId="1036"/>
          <ac:spMkLst>
            <pc:docMk/>
            <pc:sldMk cId="290001464" sldId="28407"/>
            <ac:spMk id="4" creationId="{2F3FE044-2E92-02EF-5DF9-63B9430058DD}"/>
          </ac:spMkLst>
        </pc:spChg>
        <pc:spChg chg="mod">
          <ac:chgData name="Jim McGowan" userId="7cd36c50-75f2-4725-a6b3-0fe31ea99fa6" providerId="ADAL" clId="{449CE0BA-7942-4027-A788-A2C5851605C8}" dt="2026-02-06T19:08:18.407" v="251" actId="108"/>
          <ac:spMkLst>
            <pc:docMk/>
            <pc:sldMk cId="290001464" sldId="28407"/>
            <ac:spMk id="161795" creationId="{ABEEFE59-3367-5AC3-077D-B41D9E1371A3}"/>
          </ac:spMkLst>
        </pc:spChg>
      </pc:sldChg>
      <pc:sldChg chg="modSp add mod">
        <pc:chgData name="Jim McGowan" userId="7cd36c50-75f2-4725-a6b3-0fe31ea99fa6" providerId="ADAL" clId="{449CE0BA-7942-4027-A788-A2C5851605C8}" dt="2026-02-06T19:10:38.413" v="265" actId="1036"/>
        <pc:sldMkLst>
          <pc:docMk/>
          <pc:sldMk cId="3552345294" sldId="28408"/>
        </pc:sldMkLst>
        <pc:spChg chg="mod">
          <ac:chgData name="Jim McGowan" userId="7cd36c50-75f2-4725-a6b3-0fe31ea99fa6" providerId="ADAL" clId="{449CE0BA-7942-4027-A788-A2C5851605C8}" dt="2026-02-06T19:10:38.413" v="265" actId="1036"/>
          <ac:spMkLst>
            <pc:docMk/>
            <pc:sldMk cId="3552345294" sldId="28408"/>
            <ac:spMk id="4" creationId="{79535FDC-A8FE-D24F-89D6-43BC760C7E77}"/>
          </ac:spMkLst>
        </pc:spChg>
        <pc:spChg chg="mod">
          <ac:chgData name="Jim McGowan" userId="7cd36c50-75f2-4725-a6b3-0fe31ea99fa6" providerId="ADAL" clId="{449CE0BA-7942-4027-A788-A2C5851605C8}" dt="2026-02-06T19:08:55.110" v="257" actId="207"/>
          <ac:spMkLst>
            <pc:docMk/>
            <pc:sldMk cId="3552345294" sldId="28408"/>
            <ac:spMk id="161795" creationId="{A2D9946B-5BC5-3CDC-8569-D61D83C71FC2}"/>
          </ac:spMkLst>
        </pc:spChg>
      </pc:sldChg>
      <pc:sldChg chg="modSp add mod">
        <pc:chgData name="Jim McGowan" userId="7cd36c50-75f2-4725-a6b3-0fe31ea99fa6" providerId="ADAL" clId="{449CE0BA-7942-4027-A788-A2C5851605C8}" dt="2026-02-06T19:40:56.440" v="445" actId="14100"/>
        <pc:sldMkLst>
          <pc:docMk/>
          <pc:sldMk cId="3681779978" sldId="28409"/>
        </pc:sldMkLst>
        <pc:spChg chg="mod">
          <ac:chgData name="Jim McGowan" userId="7cd36c50-75f2-4725-a6b3-0fe31ea99fa6" providerId="ADAL" clId="{449CE0BA-7942-4027-A788-A2C5851605C8}" dt="2026-02-06T19:40:56.440" v="445" actId="14100"/>
          <ac:spMkLst>
            <pc:docMk/>
            <pc:sldMk cId="3681779978" sldId="28409"/>
            <ac:spMk id="161795" creationId="{FD384F38-1E52-5CF1-319D-C552288475CA}"/>
          </ac:spMkLst>
        </pc:spChg>
      </pc:sldChg>
      <pc:sldChg chg="modSp add mod">
        <pc:chgData name="Jim McGowan" userId="7cd36c50-75f2-4725-a6b3-0fe31ea99fa6" providerId="ADAL" clId="{449CE0BA-7942-4027-A788-A2C5851605C8}" dt="2026-02-06T19:41:07.366" v="446" actId="14100"/>
        <pc:sldMkLst>
          <pc:docMk/>
          <pc:sldMk cId="2324263877" sldId="28410"/>
        </pc:sldMkLst>
        <pc:spChg chg="mod">
          <ac:chgData name="Jim McGowan" userId="7cd36c50-75f2-4725-a6b3-0fe31ea99fa6" providerId="ADAL" clId="{449CE0BA-7942-4027-A788-A2C5851605C8}" dt="2026-02-06T19:41:07.366" v="446" actId="14100"/>
          <ac:spMkLst>
            <pc:docMk/>
            <pc:sldMk cId="2324263877" sldId="28410"/>
            <ac:spMk id="161795" creationId="{3FFB1F0E-391D-466E-654F-F753D0142785}"/>
          </ac:spMkLst>
        </pc:spChg>
      </pc:sldChg>
      <pc:sldChg chg="modSp add mod">
        <pc:chgData name="Jim McGowan" userId="7cd36c50-75f2-4725-a6b3-0fe31ea99fa6" providerId="ADAL" clId="{449CE0BA-7942-4027-A788-A2C5851605C8}" dt="2026-02-06T19:15:39.694" v="297" actId="108"/>
        <pc:sldMkLst>
          <pc:docMk/>
          <pc:sldMk cId="1196092209" sldId="28411"/>
        </pc:sldMkLst>
        <pc:spChg chg="mod">
          <ac:chgData name="Jim McGowan" userId="7cd36c50-75f2-4725-a6b3-0fe31ea99fa6" providerId="ADAL" clId="{449CE0BA-7942-4027-A788-A2C5851605C8}" dt="2026-02-06T19:15:39.694" v="297" actId="108"/>
          <ac:spMkLst>
            <pc:docMk/>
            <pc:sldMk cId="1196092209" sldId="28411"/>
            <ac:spMk id="161795" creationId="{7B137F79-779F-7497-2C3C-5730162F5D78}"/>
          </ac:spMkLst>
        </pc:spChg>
      </pc:sldChg>
      <pc:sldChg chg="modSp add mod">
        <pc:chgData name="Jim McGowan" userId="7cd36c50-75f2-4725-a6b3-0fe31ea99fa6" providerId="ADAL" clId="{449CE0BA-7942-4027-A788-A2C5851605C8}" dt="2026-02-06T19:15:56.089" v="300" actId="108"/>
        <pc:sldMkLst>
          <pc:docMk/>
          <pc:sldMk cId="3460058427" sldId="28412"/>
        </pc:sldMkLst>
        <pc:spChg chg="mod">
          <ac:chgData name="Jim McGowan" userId="7cd36c50-75f2-4725-a6b3-0fe31ea99fa6" providerId="ADAL" clId="{449CE0BA-7942-4027-A788-A2C5851605C8}" dt="2026-02-06T19:15:56.089" v="300" actId="108"/>
          <ac:spMkLst>
            <pc:docMk/>
            <pc:sldMk cId="3460058427" sldId="28412"/>
            <ac:spMk id="161795" creationId="{08FC3CDB-6616-AEFF-5AAA-5E7B71D1A8A6}"/>
          </ac:spMkLst>
        </pc:spChg>
      </pc:sldChg>
      <pc:sldChg chg="modSp add mod">
        <pc:chgData name="Jim McGowan" userId="7cd36c50-75f2-4725-a6b3-0fe31ea99fa6" providerId="ADAL" clId="{449CE0BA-7942-4027-A788-A2C5851605C8}" dt="2026-02-06T19:41:25.375" v="447" actId="14100"/>
        <pc:sldMkLst>
          <pc:docMk/>
          <pc:sldMk cId="2350914159" sldId="28413"/>
        </pc:sldMkLst>
        <pc:spChg chg="mod">
          <ac:chgData name="Jim McGowan" userId="7cd36c50-75f2-4725-a6b3-0fe31ea99fa6" providerId="ADAL" clId="{449CE0BA-7942-4027-A788-A2C5851605C8}" dt="2026-02-06T19:41:25.375" v="447" actId="14100"/>
          <ac:spMkLst>
            <pc:docMk/>
            <pc:sldMk cId="2350914159" sldId="28413"/>
            <ac:spMk id="161795" creationId="{3592B06C-EEDD-164C-A049-19D160F00354}"/>
          </ac:spMkLst>
        </pc:spChg>
      </pc:sldChg>
      <pc:sldChg chg="modSp add mod">
        <pc:chgData name="Jim McGowan" userId="7cd36c50-75f2-4725-a6b3-0fe31ea99fa6" providerId="ADAL" clId="{449CE0BA-7942-4027-A788-A2C5851605C8}" dt="2026-02-06T19:41:43.380" v="448" actId="14100"/>
        <pc:sldMkLst>
          <pc:docMk/>
          <pc:sldMk cId="282873772" sldId="28414"/>
        </pc:sldMkLst>
        <pc:spChg chg="mod">
          <ac:chgData name="Jim McGowan" userId="7cd36c50-75f2-4725-a6b3-0fe31ea99fa6" providerId="ADAL" clId="{449CE0BA-7942-4027-A788-A2C5851605C8}" dt="2026-02-06T19:41:43.380" v="448" actId="14100"/>
          <ac:spMkLst>
            <pc:docMk/>
            <pc:sldMk cId="282873772" sldId="28414"/>
            <ac:spMk id="161795" creationId="{350AE5EC-2655-5009-22CB-A40C6125BAE5}"/>
          </ac:spMkLst>
        </pc:spChg>
      </pc:sldChg>
      <pc:sldChg chg="modSp add mod">
        <pc:chgData name="Jim McGowan" userId="7cd36c50-75f2-4725-a6b3-0fe31ea99fa6" providerId="ADAL" clId="{449CE0BA-7942-4027-A788-A2C5851605C8}" dt="2026-02-06T19:41:52.168" v="449" actId="14100"/>
        <pc:sldMkLst>
          <pc:docMk/>
          <pc:sldMk cId="2818948654" sldId="28415"/>
        </pc:sldMkLst>
        <pc:spChg chg="mod">
          <ac:chgData name="Jim McGowan" userId="7cd36c50-75f2-4725-a6b3-0fe31ea99fa6" providerId="ADAL" clId="{449CE0BA-7942-4027-A788-A2C5851605C8}" dt="2026-02-06T19:41:52.168" v="449" actId="14100"/>
          <ac:spMkLst>
            <pc:docMk/>
            <pc:sldMk cId="2818948654" sldId="28415"/>
            <ac:spMk id="161795" creationId="{2F3A456A-1CC2-161A-78E3-8D3E268921DE}"/>
          </ac:spMkLst>
        </pc:spChg>
      </pc:sldChg>
      <pc:sldChg chg="modSp add">
        <pc:chgData name="Jim McGowan" userId="7cd36c50-75f2-4725-a6b3-0fe31ea99fa6" providerId="ADAL" clId="{449CE0BA-7942-4027-A788-A2C5851605C8}" dt="2026-02-06T19:42:02.927" v="450" actId="14100"/>
        <pc:sldMkLst>
          <pc:docMk/>
          <pc:sldMk cId="4126796874" sldId="28416"/>
        </pc:sldMkLst>
        <pc:spChg chg="mod">
          <ac:chgData name="Jim McGowan" userId="7cd36c50-75f2-4725-a6b3-0fe31ea99fa6" providerId="ADAL" clId="{449CE0BA-7942-4027-A788-A2C5851605C8}" dt="2026-02-06T19:42:02.927" v="450" actId="14100"/>
          <ac:spMkLst>
            <pc:docMk/>
            <pc:sldMk cId="4126796874" sldId="28416"/>
            <ac:spMk id="161795" creationId="{CE43351D-393F-B671-68D0-827120C34332}"/>
          </ac:spMkLst>
        </pc:spChg>
      </pc:sldChg>
      <pc:sldChg chg="modSp add mod">
        <pc:chgData name="Jim McGowan" userId="7cd36c50-75f2-4725-a6b3-0fe31ea99fa6" providerId="ADAL" clId="{449CE0BA-7942-4027-A788-A2C5851605C8}" dt="2026-02-06T19:42:10.450" v="451" actId="14100"/>
        <pc:sldMkLst>
          <pc:docMk/>
          <pc:sldMk cId="2510513439" sldId="28417"/>
        </pc:sldMkLst>
        <pc:spChg chg="mod">
          <ac:chgData name="Jim McGowan" userId="7cd36c50-75f2-4725-a6b3-0fe31ea99fa6" providerId="ADAL" clId="{449CE0BA-7942-4027-A788-A2C5851605C8}" dt="2026-02-06T19:42:10.450" v="451" actId="14100"/>
          <ac:spMkLst>
            <pc:docMk/>
            <pc:sldMk cId="2510513439" sldId="28417"/>
            <ac:spMk id="161795" creationId="{8BB67518-8C95-06FE-DF54-6A4FB3B93545}"/>
          </ac:spMkLst>
        </pc:spChg>
      </pc:sldChg>
      <pc:sldChg chg="modSp add mod">
        <pc:chgData name="Jim McGowan" userId="7cd36c50-75f2-4725-a6b3-0fe31ea99fa6" providerId="ADAL" clId="{449CE0BA-7942-4027-A788-A2C5851605C8}" dt="2026-02-06T19:42:18.488" v="452" actId="14100"/>
        <pc:sldMkLst>
          <pc:docMk/>
          <pc:sldMk cId="2374667739" sldId="28418"/>
        </pc:sldMkLst>
        <pc:spChg chg="mod">
          <ac:chgData name="Jim McGowan" userId="7cd36c50-75f2-4725-a6b3-0fe31ea99fa6" providerId="ADAL" clId="{449CE0BA-7942-4027-A788-A2C5851605C8}" dt="2026-02-06T19:42:18.488" v="452" actId="14100"/>
          <ac:spMkLst>
            <pc:docMk/>
            <pc:sldMk cId="2374667739" sldId="28418"/>
            <ac:spMk id="161795" creationId="{241C4D5A-D13F-3F0F-D819-D25998A48FB2}"/>
          </ac:spMkLst>
        </pc:spChg>
      </pc:sldChg>
      <pc:sldChg chg="modSp add mod">
        <pc:chgData name="Jim McGowan" userId="7cd36c50-75f2-4725-a6b3-0fe31ea99fa6" providerId="ADAL" clId="{449CE0BA-7942-4027-A788-A2C5851605C8}" dt="2026-02-06T19:42:28.752" v="453" actId="14100"/>
        <pc:sldMkLst>
          <pc:docMk/>
          <pc:sldMk cId="2705122265" sldId="28420"/>
        </pc:sldMkLst>
        <pc:spChg chg="mod">
          <ac:chgData name="Jim McGowan" userId="7cd36c50-75f2-4725-a6b3-0fe31ea99fa6" providerId="ADAL" clId="{449CE0BA-7942-4027-A788-A2C5851605C8}" dt="2026-02-06T19:42:28.752" v="453" actId="14100"/>
          <ac:spMkLst>
            <pc:docMk/>
            <pc:sldMk cId="2705122265" sldId="28420"/>
            <ac:spMk id="161795" creationId="{7DF01323-CD28-12F9-6242-72F28A55E304}"/>
          </ac:spMkLst>
        </pc:spChg>
      </pc:sldChg>
      <pc:sldChg chg="modSp add mod">
        <pc:chgData name="Jim McGowan" userId="7cd36c50-75f2-4725-a6b3-0fe31ea99fa6" providerId="ADAL" clId="{449CE0BA-7942-4027-A788-A2C5851605C8}" dt="2026-02-06T19:43:11.965" v="454" actId="1035"/>
        <pc:sldMkLst>
          <pc:docMk/>
          <pc:sldMk cId="3035344412" sldId="28421"/>
        </pc:sldMkLst>
        <pc:spChg chg="mod">
          <ac:chgData name="Jim McGowan" userId="7cd36c50-75f2-4725-a6b3-0fe31ea99fa6" providerId="ADAL" clId="{449CE0BA-7942-4027-A788-A2C5851605C8}" dt="2026-02-06T19:43:11.965" v="454" actId="1035"/>
          <ac:spMkLst>
            <pc:docMk/>
            <pc:sldMk cId="3035344412" sldId="28421"/>
            <ac:spMk id="161795" creationId="{FBF01AB6-CE71-8871-480D-9947AF431176}"/>
          </ac:spMkLst>
        </pc:spChg>
      </pc:sldChg>
      <pc:sldChg chg="modSp add mod">
        <pc:chgData name="Jim McGowan" userId="7cd36c50-75f2-4725-a6b3-0fe31ea99fa6" providerId="ADAL" clId="{449CE0BA-7942-4027-A788-A2C5851605C8}" dt="2026-02-06T19:43:16.629" v="455" actId="1035"/>
        <pc:sldMkLst>
          <pc:docMk/>
          <pc:sldMk cId="1250623058" sldId="28422"/>
        </pc:sldMkLst>
        <pc:spChg chg="mod">
          <ac:chgData name="Jim McGowan" userId="7cd36c50-75f2-4725-a6b3-0fe31ea99fa6" providerId="ADAL" clId="{449CE0BA-7942-4027-A788-A2C5851605C8}" dt="2026-02-06T19:43:16.629" v="455" actId="1035"/>
          <ac:spMkLst>
            <pc:docMk/>
            <pc:sldMk cId="1250623058" sldId="28422"/>
            <ac:spMk id="161795" creationId="{4D8C1F31-2DDC-A531-1290-2F09DCAC4AFC}"/>
          </ac:spMkLst>
        </pc:spChg>
      </pc:sldChg>
      <pc:sldChg chg="modSp add mod">
        <pc:chgData name="Jim McGowan" userId="7cd36c50-75f2-4725-a6b3-0fe31ea99fa6" providerId="ADAL" clId="{449CE0BA-7942-4027-A788-A2C5851605C8}" dt="2026-02-06T19:43:21.364" v="456" actId="1035"/>
        <pc:sldMkLst>
          <pc:docMk/>
          <pc:sldMk cId="3916361502" sldId="28423"/>
        </pc:sldMkLst>
        <pc:spChg chg="mod">
          <ac:chgData name="Jim McGowan" userId="7cd36c50-75f2-4725-a6b3-0fe31ea99fa6" providerId="ADAL" clId="{449CE0BA-7942-4027-A788-A2C5851605C8}" dt="2026-02-06T19:43:21.364" v="456" actId="1035"/>
          <ac:spMkLst>
            <pc:docMk/>
            <pc:sldMk cId="3916361502" sldId="28423"/>
            <ac:spMk id="161795" creationId="{565D3810-7E97-FB8D-130E-ED0D6DA6306D}"/>
          </ac:spMkLst>
        </pc:spChg>
      </pc:sldChg>
      <pc:sldChg chg="modSp add mod">
        <pc:chgData name="Jim McGowan" userId="7cd36c50-75f2-4725-a6b3-0fe31ea99fa6" providerId="ADAL" clId="{449CE0BA-7942-4027-A788-A2C5851605C8}" dt="2026-02-06T19:43:25.563" v="457" actId="1035"/>
        <pc:sldMkLst>
          <pc:docMk/>
          <pc:sldMk cId="786155128" sldId="28424"/>
        </pc:sldMkLst>
        <pc:spChg chg="mod">
          <ac:chgData name="Jim McGowan" userId="7cd36c50-75f2-4725-a6b3-0fe31ea99fa6" providerId="ADAL" clId="{449CE0BA-7942-4027-A788-A2C5851605C8}" dt="2026-02-06T19:43:25.563" v="457" actId="1035"/>
          <ac:spMkLst>
            <pc:docMk/>
            <pc:sldMk cId="786155128" sldId="28424"/>
            <ac:spMk id="161795" creationId="{2EF2535F-A16D-7F56-5D9B-1B465DF2FCBA}"/>
          </ac:spMkLst>
        </pc:spChg>
      </pc:sldChg>
      <pc:sldChg chg="modSp add mod">
        <pc:chgData name="Jim McGowan" userId="7cd36c50-75f2-4725-a6b3-0fe31ea99fa6" providerId="ADAL" clId="{449CE0BA-7942-4027-A788-A2C5851605C8}" dt="2026-02-06T19:31:26.389" v="388" actId="1035"/>
        <pc:sldMkLst>
          <pc:docMk/>
          <pc:sldMk cId="1798717173" sldId="28425"/>
        </pc:sldMkLst>
        <pc:spChg chg="mod">
          <ac:chgData name="Jim McGowan" userId="7cd36c50-75f2-4725-a6b3-0fe31ea99fa6" providerId="ADAL" clId="{449CE0BA-7942-4027-A788-A2C5851605C8}" dt="2026-02-06T19:31:26.389" v="388" actId="1035"/>
          <ac:spMkLst>
            <pc:docMk/>
            <pc:sldMk cId="1798717173" sldId="28425"/>
            <ac:spMk id="161795" creationId="{53209CC6-73DF-8214-9235-CC7E99B330FF}"/>
          </ac:spMkLst>
        </pc:spChg>
      </pc:sldChg>
      <pc:sldChg chg="modSp add mod">
        <pc:chgData name="Jim McGowan" userId="7cd36c50-75f2-4725-a6b3-0fe31ea99fa6" providerId="ADAL" clId="{449CE0BA-7942-4027-A788-A2C5851605C8}" dt="2026-02-06T19:32:26.012" v="398" actId="108"/>
        <pc:sldMkLst>
          <pc:docMk/>
          <pc:sldMk cId="1515939333" sldId="28426"/>
        </pc:sldMkLst>
        <pc:spChg chg="mod">
          <ac:chgData name="Jim McGowan" userId="7cd36c50-75f2-4725-a6b3-0fe31ea99fa6" providerId="ADAL" clId="{449CE0BA-7942-4027-A788-A2C5851605C8}" dt="2026-02-06T19:32:26.012" v="398" actId="108"/>
          <ac:spMkLst>
            <pc:docMk/>
            <pc:sldMk cId="1515939333" sldId="28426"/>
            <ac:spMk id="161795" creationId="{79E51149-24B8-3C39-428C-5F9872100399}"/>
          </ac:spMkLst>
        </pc:spChg>
      </pc:sldChg>
      <pc:sldChg chg="modSp add mod">
        <pc:chgData name="Jim McGowan" userId="7cd36c50-75f2-4725-a6b3-0fe31ea99fa6" providerId="ADAL" clId="{449CE0BA-7942-4027-A788-A2C5851605C8}" dt="2026-02-06T19:33:38.571" v="404" actId="108"/>
        <pc:sldMkLst>
          <pc:docMk/>
          <pc:sldMk cId="1455419166" sldId="28427"/>
        </pc:sldMkLst>
        <pc:spChg chg="mod">
          <ac:chgData name="Jim McGowan" userId="7cd36c50-75f2-4725-a6b3-0fe31ea99fa6" providerId="ADAL" clId="{449CE0BA-7942-4027-A788-A2C5851605C8}" dt="2026-02-06T19:33:38.571" v="404" actId="108"/>
          <ac:spMkLst>
            <pc:docMk/>
            <pc:sldMk cId="1455419166" sldId="28427"/>
            <ac:spMk id="161795" creationId="{384F9E92-18B8-13B5-AB7C-6AFC6926D1D0}"/>
          </ac:spMkLst>
        </pc:spChg>
      </pc:sldChg>
      <pc:sldChg chg="modSp add mod">
        <pc:chgData name="Jim McGowan" userId="7cd36c50-75f2-4725-a6b3-0fe31ea99fa6" providerId="ADAL" clId="{449CE0BA-7942-4027-A788-A2C5851605C8}" dt="2026-02-06T19:33:41.759" v="405" actId="108"/>
        <pc:sldMkLst>
          <pc:docMk/>
          <pc:sldMk cId="2716285798" sldId="28428"/>
        </pc:sldMkLst>
        <pc:spChg chg="mod">
          <ac:chgData name="Jim McGowan" userId="7cd36c50-75f2-4725-a6b3-0fe31ea99fa6" providerId="ADAL" clId="{449CE0BA-7942-4027-A788-A2C5851605C8}" dt="2026-02-06T19:33:41.759" v="405" actId="108"/>
          <ac:spMkLst>
            <pc:docMk/>
            <pc:sldMk cId="2716285798" sldId="28428"/>
            <ac:spMk id="161795" creationId="{D4D501C4-AD2E-75FC-F58E-8D088C4C1384}"/>
          </ac:spMkLst>
        </pc:spChg>
      </pc:sldChg>
      <pc:sldChg chg="modSp add mod">
        <pc:chgData name="Jim McGowan" userId="7cd36c50-75f2-4725-a6b3-0fe31ea99fa6" providerId="ADAL" clId="{449CE0BA-7942-4027-A788-A2C5851605C8}" dt="2026-02-06T19:34:23.614" v="409" actId="108"/>
        <pc:sldMkLst>
          <pc:docMk/>
          <pc:sldMk cId="1018338484" sldId="28429"/>
        </pc:sldMkLst>
        <pc:spChg chg="mod">
          <ac:chgData name="Jim McGowan" userId="7cd36c50-75f2-4725-a6b3-0fe31ea99fa6" providerId="ADAL" clId="{449CE0BA-7942-4027-A788-A2C5851605C8}" dt="2026-02-06T19:34:23.614" v="409" actId="108"/>
          <ac:spMkLst>
            <pc:docMk/>
            <pc:sldMk cId="1018338484" sldId="28429"/>
            <ac:spMk id="161795" creationId="{8E860FD6-133C-7863-1C5C-7290784D6D2D}"/>
          </ac:spMkLst>
        </pc:spChg>
      </pc:sldChg>
      <pc:sldChg chg="modSp add mod">
        <pc:chgData name="Jim McGowan" userId="7cd36c50-75f2-4725-a6b3-0fe31ea99fa6" providerId="ADAL" clId="{449CE0BA-7942-4027-A788-A2C5851605C8}" dt="2026-02-06T19:34:40.996" v="412" actId="108"/>
        <pc:sldMkLst>
          <pc:docMk/>
          <pc:sldMk cId="2045182662" sldId="28430"/>
        </pc:sldMkLst>
        <pc:spChg chg="mod">
          <ac:chgData name="Jim McGowan" userId="7cd36c50-75f2-4725-a6b3-0fe31ea99fa6" providerId="ADAL" clId="{449CE0BA-7942-4027-A788-A2C5851605C8}" dt="2026-02-06T19:34:40.996" v="412" actId="108"/>
          <ac:spMkLst>
            <pc:docMk/>
            <pc:sldMk cId="2045182662" sldId="28430"/>
            <ac:spMk id="161795" creationId="{B5D9ABFC-F678-D7C9-195B-43DA8FBCA0B9}"/>
          </ac:spMkLst>
        </pc:spChg>
      </pc:sldChg>
      <pc:sldChg chg="modSp add mod">
        <pc:chgData name="Jim McGowan" userId="7cd36c50-75f2-4725-a6b3-0fe31ea99fa6" providerId="ADAL" clId="{449CE0BA-7942-4027-A788-A2C5851605C8}" dt="2026-02-06T19:35:40.244" v="419" actId="108"/>
        <pc:sldMkLst>
          <pc:docMk/>
          <pc:sldMk cId="258297730" sldId="28431"/>
        </pc:sldMkLst>
        <pc:spChg chg="mod">
          <ac:chgData name="Jim McGowan" userId="7cd36c50-75f2-4725-a6b3-0fe31ea99fa6" providerId="ADAL" clId="{449CE0BA-7942-4027-A788-A2C5851605C8}" dt="2026-02-06T19:35:40.244" v="419" actId="108"/>
          <ac:spMkLst>
            <pc:docMk/>
            <pc:sldMk cId="258297730" sldId="28431"/>
            <ac:spMk id="161795" creationId="{4323C8EA-4B7B-770C-ED7A-A1DF7C97389B}"/>
          </ac:spMkLst>
        </pc:spChg>
      </pc:sldChg>
      <pc:sldChg chg="modSp add mod">
        <pc:chgData name="Jim McGowan" userId="7cd36c50-75f2-4725-a6b3-0fe31ea99fa6" providerId="ADAL" clId="{449CE0BA-7942-4027-A788-A2C5851605C8}" dt="2026-02-06T19:35:43.846" v="420" actId="108"/>
        <pc:sldMkLst>
          <pc:docMk/>
          <pc:sldMk cId="1034226837" sldId="28432"/>
        </pc:sldMkLst>
        <pc:spChg chg="mod">
          <ac:chgData name="Jim McGowan" userId="7cd36c50-75f2-4725-a6b3-0fe31ea99fa6" providerId="ADAL" clId="{449CE0BA-7942-4027-A788-A2C5851605C8}" dt="2026-02-06T19:35:43.846" v="420" actId="108"/>
          <ac:spMkLst>
            <pc:docMk/>
            <pc:sldMk cId="1034226837" sldId="28432"/>
            <ac:spMk id="161795" creationId="{59CC645E-B6C9-B67F-30A8-D6AD580176F2}"/>
          </ac:spMkLst>
        </pc:spChg>
      </pc:sldChg>
      <pc:sldChg chg="modSp add mod">
        <pc:chgData name="Jim McGowan" userId="7cd36c50-75f2-4725-a6b3-0fe31ea99fa6" providerId="ADAL" clId="{449CE0BA-7942-4027-A788-A2C5851605C8}" dt="2026-02-06T19:36:14.398" v="424" actId="108"/>
        <pc:sldMkLst>
          <pc:docMk/>
          <pc:sldMk cId="2781207031" sldId="28433"/>
        </pc:sldMkLst>
        <pc:spChg chg="mod">
          <ac:chgData name="Jim McGowan" userId="7cd36c50-75f2-4725-a6b3-0fe31ea99fa6" providerId="ADAL" clId="{449CE0BA-7942-4027-A788-A2C5851605C8}" dt="2026-02-06T19:36:14.398" v="424" actId="108"/>
          <ac:spMkLst>
            <pc:docMk/>
            <pc:sldMk cId="2781207031" sldId="28433"/>
            <ac:spMk id="161795" creationId="{3C0B3EEC-1A47-9610-CBA8-2D7566D1ED19}"/>
          </ac:spMkLst>
        </pc:spChg>
      </pc:sldChg>
      <pc:sldChg chg="add">
        <pc:chgData name="Jim McGowan" userId="7cd36c50-75f2-4725-a6b3-0fe31ea99fa6" providerId="ADAL" clId="{449CE0BA-7942-4027-A788-A2C5851605C8}" dt="2026-02-11T18:05:28.269" v="459"/>
        <pc:sldMkLst>
          <pc:docMk/>
          <pc:sldMk cId="3533353462" sldId="28434"/>
        </pc:sldMkLst>
      </pc:sldChg>
      <pc:sldChg chg="add">
        <pc:chgData name="Jim McGowan" userId="7cd36c50-75f2-4725-a6b3-0fe31ea99fa6" providerId="ADAL" clId="{449CE0BA-7942-4027-A788-A2C5851605C8}" dt="2026-02-11T18:06:35.566" v="464"/>
        <pc:sldMkLst>
          <pc:docMk/>
          <pc:sldMk cId="3114038281" sldId="28435"/>
        </pc:sldMkLst>
      </pc:sldChg>
      <pc:sldChg chg="add">
        <pc:chgData name="Jim McGowan" userId="7cd36c50-75f2-4725-a6b3-0fe31ea99fa6" providerId="ADAL" clId="{449CE0BA-7942-4027-A788-A2C5851605C8}" dt="2026-02-11T18:06:52.425" v="465"/>
        <pc:sldMkLst>
          <pc:docMk/>
          <pc:sldMk cId="248607805" sldId="28436"/>
        </pc:sldMkLst>
      </pc:sldChg>
      <pc:sldChg chg="add">
        <pc:chgData name="Jim McGowan" userId="7cd36c50-75f2-4725-a6b3-0fe31ea99fa6" providerId="ADAL" clId="{449CE0BA-7942-4027-A788-A2C5851605C8}" dt="2026-02-11T18:09:05.484" v="471"/>
        <pc:sldMkLst>
          <pc:docMk/>
          <pc:sldMk cId="2318866035" sldId="28437"/>
        </pc:sldMkLst>
      </pc:sldChg>
      <pc:sldChg chg="add">
        <pc:chgData name="Jim McGowan" userId="7cd36c50-75f2-4725-a6b3-0fe31ea99fa6" providerId="ADAL" clId="{449CE0BA-7942-4027-A788-A2C5851605C8}" dt="2026-02-11T18:09:05.484" v="471"/>
        <pc:sldMkLst>
          <pc:docMk/>
          <pc:sldMk cId="1169210953" sldId="28438"/>
        </pc:sldMkLst>
      </pc:sldChg>
      <pc:sldChg chg="add">
        <pc:chgData name="Jim McGowan" userId="7cd36c50-75f2-4725-a6b3-0fe31ea99fa6" providerId="ADAL" clId="{449CE0BA-7942-4027-A788-A2C5851605C8}" dt="2026-02-11T18:09:52.418" v="476"/>
        <pc:sldMkLst>
          <pc:docMk/>
          <pc:sldMk cId="1561167818" sldId="28439"/>
        </pc:sldMkLst>
      </pc:sldChg>
      <pc:sldChg chg="add">
        <pc:chgData name="Jim McGowan" userId="7cd36c50-75f2-4725-a6b3-0fe31ea99fa6" providerId="ADAL" clId="{449CE0BA-7942-4027-A788-A2C5851605C8}" dt="2026-02-11T18:09:52.418" v="476"/>
        <pc:sldMkLst>
          <pc:docMk/>
          <pc:sldMk cId="879834416" sldId="28440"/>
        </pc:sldMkLst>
      </pc:sldChg>
      <pc:sldChg chg="add">
        <pc:chgData name="Jim McGowan" userId="7cd36c50-75f2-4725-a6b3-0fe31ea99fa6" providerId="ADAL" clId="{449CE0BA-7942-4027-A788-A2C5851605C8}" dt="2026-02-11T18:11:19.738" v="479"/>
        <pc:sldMkLst>
          <pc:docMk/>
          <pc:sldMk cId="891074671" sldId="28441"/>
        </pc:sldMkLst>
      </pc:sldChg>
      <pc:sldChg chg="add">
        <pc:chgData name="Jim McGowan" userId="7cd36c50-75f2-4725-a6b3-0fe31ea99fa6" providerId="ADAL" clId="{449CE0BA-7942-4027-A788-A2C5851605C8}" dt="2026-02-11T18:11:19.738" v="479"/>
        <pc:sldMkLst>
          <pc:docMk/>
          <pc:sldMk cId="591473542" sldId="28442"/>
        </pc:sldMkLst>
      </pc:sldChg>
      <pc:sldChg chg="modSp add mod">
        <pc:chgData name="Jim McGowan" userId="7cd36c50-75f2-4725-a6b3-0fe31ea99fa6" providerId="ADAL" clId="{449CE0BA-7942-4027-A788-A2C5851605C8}" dt="2026-02-11T18:11:41.943" v="482" actId="12789"/>
        <pc:sldMkLst>
          <pc:docMk/>
          <pc:sldMk cId="2857389563" sldId="28443"/>
        </pc:sldMkLst>
        <pc:picChg chg="mod">
          <ac:chgData name="Jim McGowan" userId="7cd36c50-75f2-4725-a6b3-0fe31ea99fa6" providerId="ADAL" clId="{449CE0BA-7942-4027-A788-A2C5851605C8}" dt="2026-02-11T18:11:41.943" v="482" actId="12789"/>
          <ac:picMkLst>
            <pc:docMk/>
            <pc:sldMk cId="2857389563" sldId="28443"/>
            <ac:picMk id="38914" creationId="{9FE3310C-C88F-4F9D-B996-FFF951B584B5}"/>
          </ac:picMkLst>
        </pc:picChg>
      </pc:sldChg>
      <pc:sldChg chg="add">
        <pc:chgData name="Jim McGowan" userId="7cd36c50-75f2-4725-a6b3-0fe31ea99fa6" providerId="ADAL" clId="{449CE0BA-7942-4027-A788-A2C5851605C8}" dt="2026-02-11T18:12:18.739" v="483"/>
        <pc:sldMkLst>
          <pc:docMk/>
          <pc:sldMk cId="1146594992" sldId="28444"/>
        </pc:sldMkLst>
      </pc:sldChg>
      <pc:sldChg chg="add del">
        <pc:chgData name="Jim McGowan" userId="7cd36c50-75f2-4725-a6b3-0fe31ea99fa6" providerId="ADAL" clId="{449CE0BA-7942-4027-A788-A2C5851605C8}" dt="2026-02-11T19:41:36.755" v="489" actId="2696"/>
        <pc:sldMkLst>
          <pc:docMk/>
          <pc:sldMk cId="2960473542" sldId="28445"/>
        </pc:sldMkLst>
      </pc:sldChg>
      <pc:sldChg chg="add">
        <pc:chgData name="Jim McGowan" userId="7cd36c50-75f2-4725-a6b3-0fe31ea99fa6" providerId="ADAL" clId="{449CE0BA-7942-4027-A788-A2C5851605C8}" dt="2026-02-11T19:41:46.569" v="490"/>
        <pc:sldMkLst>
          <pc:docMk/>
          <pc:sldMk cId="4167506536" sldId="28445"/>
        </pc:sldMkLst>
      </pc:sldChg>
      <pc:sldChg chg="add">
        <pc:chgData name="Jim McGowan" userId="7cd36c50-75f2-4725-a6b3-0fe31ea99fa6" providerId="ADAL" clId="{449CE0BA-7942-4027-A788-A2C5851605C8}" dt="2026-02-11T18:12:18.739" v="483"/>
        <pc:sldMkLst>
          <pc:docMk/>
          <pc:sldMk cId="1984025821" sldId="2844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094 Acts 16v1-40 </a:t>
            </a:r>
          </a:p>
          <a:p>
            <a:pPr>
              <a:defRPr/>
            </a:pPr>
            <a:r>
              <a:rPr lang="en-US" sz="1400" dirty="0"/>
              <a:t>02-11-2026</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2/11/26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5</a:t>
            </a:fld>
            <a:endParaRPr lang="en-US"/>
          </a:p>
        </p:txBody>
      </p:sp>
    </p:spTree>
    <p:extLst>
      <p:ext uri="{BB962C8B-B14F-4D97-AF65-F5344CB8AC3E}">
        <p14:creationId xmlns:p14="http://schemas.microsoft.com/office/powerpoint/2010/main" val="1988029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C716D-595B-B9A6-031F-321580BC1F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9D36AC-487D-1513-30F0-A562F2FC8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B0A9A-BB45-A98D-AB06-99EC47A136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BE3ADC-EC1C-7A54-3BE5-B2FE8C8904F6}"/>
              </a:ext>
            </a:extLst>
          </p:cNvPr>
          <p:cNvSpPr>
            <a:spLocks noGrp="1"/>
          </p:cNvSpPr>
          <p:nvPr>
            <p:ph type="sldNum" sz="quarter" idx="10"/>
          </p:nvPr>
        </p:nvSpPr>
        <p:spPr/>
        <p:txBody>
          <a:bodyPr/>
          <a:lstStyle/>
          <a:p>
            <a:fld id="{600E5424-D4B9-4AFD-9B49-AB165923F980}" type="slidenum">
              <a:rPr lang="en-US" altLang="en-US" smtClean="0"/>
              <a:pPr/>
              <a:t>26</a:t>
            </a:fld>
            <a:endParaRPr lang="en-US" altLang="en-US"/>
          </a:p>
        </p:txBody>
      </p:sp>
      <p:sp>
        <p:nvSpPr>
          <p:cNvPr id="5" name="Date Placeholder 4">
            <a:extLst>
              <a:ext uri="{FF2B5EF4-FFF2-40B4-BE49-F238E27FC236}">
                <a16:creationId xmlns:a16="http://schemas.microsoft.com/office/drawing/2014/main" id="{042602CF-0F6E-0548-2F16-E92F87120EB7}"/>
              </a:ext>
            </a:extLst>
          </p:cNvPr>
          <p:cNvSpPr>
            <a:spLocks noGrp="1"/>
          </p:cNvSpPr>
          <p:nvPr>
            <p:ph type="dt" idx="11"/>
          </p:nvPr>
        </p:nvSpPr>
        <p:spPr/>
        <p:txBody>
          <a:bodyPr/>
          <a:lstStyle/>
          <a:p>
            <a:pPr>
              <a:defRPr/>
            </a:pPr>
            <a:r>
              <a:rPr lang="en-US"/>
              <a:t>January 6, 2016</a:t>
            </a:r>
          </a:p>
        </p:txBody>
      </p:sp>
      <p:sp>
        <p:nvSpPr>
          <p:cNvPr id="6" name="Footer Placeholder 5">
            <a:extLst>
              <a:ext uri="{FF2B5EF4-FFF2-40B4-BE49-F238E27FC236}">
                <a16:creationId xmlns:a16="http://schemas.microsoft.com/office/drawing/2014/main" id="{F798727B-306D-01A0-2400-9FD46F48B74D}"/>
              </a:ext>
            </a:extLst>
          </p:cNvPr>
          <p:cNvSpPr>
            <a:spLocks noGrp="1"/>
          </p:cNvSpPr>
          <p:nvPr>
            <p:ph type="ftr" sz="quarter" idx="12"/>
          </p:nvPr>
        </p:nvSpPr>
        <p:spPr/>
        <p:txBody>
          <a:bodyPr/>
          <a:lstStyle/>
          <a:p>
            <a:pPr>
              <a:defRPr/>
            </a:pPr>
            <a:r>
              <a:rPr lang="en-US"/>
              <a:t>Sugar Land Bible Church</a:t>
            </a:r>
          </a:p>
        </p:txBody>
      </p:sp>
      <p:sp>
        <p:nvSpPr>
          <p:cNvPr id="7" name="Header Placeholder 6">
            <a:extLst>
              <a:ext uri="{FF2B5EF4-FFF2-40B4-BE49-F238E27FC236}">
                <a16:creationId xmlns:a16="http://schemas.microsoft.com/office/drawing/2014/main" id="{391D24C5-5023-E05E-0DFA-5A6F3181522A}"/>
              </a:ext>
            </a:extLst>
          </p:cNvPr>
          <p:cNvSpPr>
            <a:spLocks noGrp="1"/>
          </p:cNvSpPr>
          <p:nvPr>
            <p:ph type="hdr" sz="quarter" idx="13"/>
          </p:nvPr>
        </p:nvSpPr>
        <p:spPr/>
        <p:txBody>
          <a:bodyPr/>
          <a:lstStyle/>
          <a:p>
            <a:pPr>
              <a:defRPr/>
            </a:pPr>
            <a:r>
              <a:rPr lang="en-US"/>
              <a:t>Dr. Andy Woods - Soteriolgy Session 01</a:t>
            </a:r>
          </a:p>
        </p:txBody>
      </p:sp>
    </p:spTree>
    <p:extLst>
      <p:ext uri="{BB962C8B-B14F-4D97-AF65-F5344CB8AC3E}">
        <p14:creationId xmlns:p14="http://schemas.microsoft.com/office/powerpoint/2010/main" val="469939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27</a:t>
            </a:fld>
            <a:endParaRPr lang="en-US"/>
          </a:p>
        </p:txBody>
      </p:sp>
    </p:spTree>
    <p:extLst>
      <p:ext uri="{BB962C8B-B14F-4D97-AF65-F5344CB8AC3E}">
        <p14:creationId xmlns:p14="http://schemas.microsoft.com/office/powerpoint/2010/main" val="2574976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30</a:t>
            </a:fld>
            <a:endParaRPr lang="en-US"/>
          </a:p>
        </p:txBody>
      </p:sp>
    </p:spTree>
    <p:extLst>
      <p:ext uri="{BB962C8B-B14F-4D97-AF65-F5344CB8AC3E}">
        <p14:creationId xmlns:p14="http://schemas.microsoft.com/office/powerpoint/2010/main" val="1988029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57</a:t>
            </a:fld>
            <a:endParaRPr lang="en-US"/>
          </a:p>
        </p:txBody>
      </p:sp>
    </p:spTree>
    <p:extLst>
      <p:ext uri="{BB962C8B-B14F-4D97-AF65-F5344CB8AC3E}">
        <p14:creationId xmlns:p14="http://schemas.microsoft.com/office/powerpoint/2010/main" val="1988029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118</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119</a:t>
            </a:fld>
            <a:endParaRPr lang="en-US"/>
          </a:p>
        </p:txBody>
      </p:sp>
    </p:spTree>
    <p:extLst>
      <p:ext uri="{BB962C8B-B14F-4D97-AF65-F5344CB8AC3E}">
        <p14:creationId xmlns:p14="http://schemas.microsoft.com/office/powerpoint/2010/main" val="1671666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A145A-DD8B-01CD-700F-46DBCA9173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4182C-D5BA-04B3-6BBE-74CAE35056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651CAB-ADF0-F612-1BC3-89F5E37E67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E6541E-AF49-1C7C-E8E9-8DF9587A7718}"/>
              </a:ext>
            </a:extLst>
          </p:cNvPr>
          <p:cNvSpPr>
            <a:spLocks noGrp="1"/>
          </p:cNvSpPr>
          <p:nvPr>
            <p:ph type="sldNum" sz="quarter" idx="5"/>
          </p:nvPr>
        </p:nvSpPr>
        <p:spPr/>
        <p:txBody>
          <a:bodyPr/>
          <a:lstStyle/>
          <a:p>
            <a:fld id="{F8C071F8-0110-44CB-B1AD-32F308DA789F}" type="slidenum">
              <a:rPr lang="en-US" smtClean="0"/>
              <a:t>122</a:t>
            </a:fld>
            <a:endParaRPr lang="en-US"/>
          </a:p>
        </p:txBody>
      </p:sp>
    </p:spTree>
    <p:extLst>
      <p:ext uri="{BB962C8B-B14F-4D97-AF65-F5344CB8AC3E}">
        <p14:creationId xmlns:p14="http://schemas.microsoft.com/office/powerpoint/2010/main" val="2384928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71965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1539102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4105884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3225377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421941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06625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169452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486080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015854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409972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701988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1496958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481801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6187690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2654396066"/>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16:1-2</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Timothy the Man</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Journey (1)</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Reputation (2)</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158764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61CA1-E9B1-6C93-8752-259CAA3419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C3D4C22-4820-8861-2726-9946A3C8D203}"/>
              </a:ext>
            </a:extLst>
          </p:cNvPr>
          <p:cNvSpPr>
            <a:spLocks noGrp="1" noChangeArrowheads="1"/>
          </p:cNvSpPr>
          <p:nvPr>
            <p:ph type="title"/>
          </p:nvPr>
        </p:nvSpPr>
        <p:spPr>
          <a:xfrm>
            <a:off x="2738437"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Conversion</a:t>
            </a:r>
          </a:p>
        </p:txBody>
      </p:sp>
      <p:sp>
        <p:nvSpPr>
          <p:cNvPr id="161795" name="Rectangle 3">
            <a:extLst>
              <a:ext uri="{FF2B5EF4-FFF2-40B4-BE49-F238E27FC236}">
                <a16:creationId xmlns:a16="http://schemas.microsoft.com/office/drawing/2014/main" id="{7DF01323-CD28-12F9-6242-72F28A55E304}"/>
              </a:ext>
            </a:extLst>
          </p:cNvPr>
          <p:cNvSpPr>
            <a:spLocks noGrp="1" noChangeArrowheads="1"/>
          </p:cNvSpPr>
          <p:nvPr>
            <p:ph type="body" idx="1"/>
          </p:nvPr>
        </p:nvSpPr>
        <p:spPr>
          <a:xfrm>
            <a:off x="1981200" y="1587815"/>
            <a:ext cx="6563696" cy="4584385"/>
          </a:xfrm>
        </p:spPr>
        <p:txBody>
          <a:bodyPr/>
          <a:lstStyle/>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(25)</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Earthquake (26)</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response (27)</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Paul’s response (28)</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reaction (29-30)</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Gospel message (31)</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Household evangelism (32)</a:t>
            </a:r>
          </a:p>
          <a:p>
            <a:pPr marL="514350" lvl="3" indent="-514350">
              <a:lnSpc>
                <a:spcPct val="100000"/>
              </a:lnSpc>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Results of salvation (33-34)</a:t>
            </a:r>
          </a:p>
        </p:txBody>
      </p:sp>
      <p:pic>
        <p:nvPicPr>
          <p:cNvPr id="2" name="Picture 1">
            <a:extLst>
              <a:ext uri="{FF2B5EF4-FFF2-40B4-BE49-F238E27FC236}">
                <a16:creationId xmlns:a16="http://schemas.microsoft.com/office/drawing/2014/main" id="{B35ABDB1-452E-1EE8-AA7B-4F915BF765B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051222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64866-E09B-F578-3E5E-7DBDD3A2DE5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65F52E3-7F74-B2A8-7E67-45D51C44F979}"/>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8"/>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16:33-34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Salvation</a:t>
            </a:r>
          </a:p>
        </p:txBody>
      </p:sp>
      <p:sp>
        <p:nvSpPr>
          <p:cNvPr id="161795" name="Rectangle 3">
            <a:extLst>
              <a:ext uri="{FF2B5EF4-FFF2-40B4-BE49-F238E27FC236}">
                <a16:creationId xmlns:a16="http://schemas.microsoft.com/office/drawing/2014/main" id="{ABA4790C-FC0A-41AA-9388-3A18E3CE81D6}"/>
              </a:ext>
            </a:extLst>
          </p:cNvPr>
          <p:cNvSpPr>
            <a:spLocks noGrp="1" noChangeArrowheads="1"/>
          </p:cNvSpPr>
          <p:nvPr>
            <p:ph type="body" idx="1"/>
          </p:nvPr>
        </p:nvSpPr>
        <p:spPr>
          <a:xfrm>
            <a:off x="1066800" y="2209800"/>
            <a:ext cx="74676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Wounds treated (33a)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Baptism (33b)</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Hospitality (34a)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Fellowship (34b)</a:t>
            </a:r>
          </a:p>
        </p:txBody>
      </p:sp>
      <p:pic>
        <p:nvPicPr>
          <p:cNvPr id="2" name="Picture 1">
            <a:extLst>
              <a:ext uri="{FF2B5EF4-FFF2-40B4-BE49-F238E27FC236}">
                <a16:creationId xmlns:a16="http://schemas.microsoft.com/office/drawing/2014/main" id="{0B29E924-9795-B20E-14B9-E7940096B09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899223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9071C-A787-8921-EDF6-7FDAC0E07C8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31FE8CF-82D2-C8A2-765A-A543CF15D567}"/>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8"/>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16:33-34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Salvation</a:t>
            </a:r>
          </a:p>
        </p:txBody>
      </p:sp>
      <p:sp>
        <p:nvSpPr>
          <p:cNvPr id="161795" name="Rectangle 3">
            <a:extLst>
              <a:ext uri="{FF2B5EF4-FFF2-40B4-BE49-F238E27FC236}">
                <a16:creationId xmlns:a16="http://schemas.microsoft.com/office/drawing/2014/main" id="{FBF01AB6-CE71-8871-480D-9947AF431176}"/>
              </a:ext>
            </a:extLst>
          </p:cNvPr>
          <p:cNvSpPr>
            <a:spLocks noGrp="1" noChangeArrowheads="1"/>
          </p:cNvSpPr>
          <p:nvPr>
            <p:ph type="body" idx="1"/>
          </p:nvPr>
        </p:nvSpPr>
        <p:spPr>
          <a:xfrm>
            <a:off x="1066800" y="2209800"/>
            <a:ext cx="74676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Wounds treated (33a)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Baptism (33b)</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Hospitality (34a)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Fellowship (34b)</a:t>
            </a:r>
          </a:p>
        </p:txBody>
      </p:sp>
      <p:pic>
        <p:nvPicPr>
          <p:cNvPr id="2" name="Picture 1">
            <a:extLst>
              <a:ext uri="{FF2B5EF4-FFF2-40B4-BE49-F238E27FC236}">
                <a16:creationId xmlns:a16="http://schemas.microsoft.com/office/drawing/2014/main" id="{7034053C-4C68-F1C5-1EEE-130D92192E5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353444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EAD84-B9BE-4768-DB98-5E6231DC2AD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4A6904C-906C-DC1A-8225-C5C0185F6EC9}"/>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8"/>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16:33-34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Salvation</a:t>
            </a:r>
          </a:p>
        </p:txBody>
      </p:sp>
      <p:sp>
        <p:nvSpPr>
          <p:cNvPr id="161795" name="Rectangle 3">
            <a:extLst>
              <a:ext uri="{FF2B5EF4-FFF2-40B4-BE49-F238E27FC236}">
                <a16:creationId xmlns:a16="http://schemas.microsoft.com/office/drawing/2014/main" id="{4D8C1F31-2DDC-A531-1290-2F09DCAC4AFC}"/>
              </a:ext>
            </a:extLst>
          </p:cNvPr>
          <p:cNvSpPr>
            <a:spLocks noGrp="1" noChangeArrowheads="1"/>
          </p:cNvSpPr>
          <p:nvPr>
            <p:ph type="body" idx="1"/>
          </p:nvPr>
        </p:nvSpPr>
        <p:spPr>
          <a:xfrm>
            <a:off x="1066800" y="2209800"/>
            <a:ext cx="74676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Wounds treated (33a)</a:t>
            </a:r>
          </a:p>
          <a:p>
            <a:pPr marL="571500" lvl="3" indent="-571500">
              <a:lnSpc>
                <a:spcPct val="100000"/>
              </a:lnSpc>
              <a:spcBef>
                <a:spcPts val="0"/>
              </a:spcBef>
              <a:spcAft>
                <a:spcPts val="1800"/>
              </a:spcAft>
              <a:buClr>
                <a:srgbClr val="00FFFF"/>
              </a:buClr>
              <a:buFont typeface="+mj-lt"/>
              <a:buAutoNum type="romanL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Baptism (33b)</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Hospitality (34a)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Fellowship (34b)</a:t>
            </a:r>
          </a:p>
        </p:txBody>
      </p:sp>
      <p:pic>
        <p:nvPicPr>
          <p:cNvPr id="2" name="Picture 1">
            <a:extLst>
              <a:ext uri="{FF2B5EF4-FFF2-40B4-BE49-F238E27FC236}">
                <a16:creationId xmlns:a16="http://schemas.microsoft.com/office/drawing/2014/main" id="{0967323C-7184-6ED7-50B5-39DB72A17AB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506230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902B9-7276-3239-4460-321F7413EA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D8FED12-1BF5-C639-DF17-9411B85AC19A}"/>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8"/>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16:33-34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Salvation</a:t>
            </a:r>
          </a:p>
        </p:txBody>
      </p:sp>
      <p:sp>
        <p:nvSpPr>
          <p:cNvPr id="161795" name="Rectangle 3">
            <a:extLst>
              <a:ext uri="{FF2B5EF4-FFF2-40B4-BE49-F238E27FC236}">
                <a16:creationId xmlns:a16="http://schemas.microsoft.com/office/drawing/2014/main" id="{565D3810-7E97-FB8D-130E-ED0D6DA6306D}"/>
              </a:ext>
            </a:extLst>
          </p:cNvPr>
          <p:cNvSpPr>
            <a:spLocks noGrp="1" noChangeArrowheads="1"/>
          </p:cNvSpPr>
          <p:nvPr>
            <p:ph type="body" idx="1"/>
          </p:nvPr>
        </p:nvSpPr>
        <p:spPr>
          <a:xfrm>
            <a:off x="1066800" y="2209800"/>
            <a:ext cx="74676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Wounds treated (33a)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Baptism (33b)</a:t>
            </a:r>
          </a:p>
          <a:p>
            <a:pPr marL="571500" lvl="3" indent="-571500">
              <a:lnSpc>
                <a:spcPct val="100000"/>
              </a:lnSpc>
              <a:spcBef>
                <a:spcPts val="0"/>
              </a:spcBef>
              <a:spcAft>
                <a:spcPts val="1800"/>
              </a:spcAft>
              <a:buClr>
                <a:srgbClr val="00FFFF"/>
              </a:buClr>
              <a:buFont typeface="+mj-lt"/>
              <a:buAutoNum type="romanL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Hospitality (34a)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Fellowship (34b)</a:t>
            </a:r>
          </a:p>
        </p:txBody>
      </p:sp>
      <p:pic>
        <p:nvPicPr>
          <p:cNvPr id="2" name="Picture 1">
            <a:extLst>
              <a:ext uri="{FF2B5EF4-FFF2-40B4-BE49-F238E27FC236}">
                <a16:creationId xmlns:a16="http://schemas.microsoft.com/office/drawing/2014/main" id="{3F6F2E6C-5E23-B60E-99DF-2E1EB6B5763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91636150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18B52-FEC4-5891-9AA2-2D409A2EF17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BB40441-8E60-5851-62C2-1AE0736EA03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8"/>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16:33-34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Salvation</a:t>
            </a:r>
          </a:p>
        </p:txBody>
      </p:sp>
      <p:sp>
        <p:nvSpPr>
          <p:cNvPr id="161795" name="Rectangle 3">
            <a:extLst>
              <a:ext uri="{FF2B5EF4-FFF2-40B4-BE49-F238E27FC236}">
                <a16:creationId xmlns:a16="http://schemas.microsoft.com/office/drawing/2014/main" id="{2EF2535F-A16D-7F56-5D9B-1B465DF2FCBA}"/>
              </a:ext>
            </a:extLst>
          </p:cNvPr>
          <p:cNvSpPr>
            <a:spLocks noGrp="1" noChangeArrowheads="1"/>
          </p:cNvSpPr>
          <p:nvPr>
            <p:ph type="body" idx="1"/>
          </p:nvPr>
        </p:nvSpPr>
        <p:spPr>
          <a:xfrm>
            <a:off x="1066800" y="2209800"/>
            <a:ext cx="74676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Wounds treated (33a)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Baptism (33b)</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Hospitality (34a)</a:t>
            </a:r>
          </a:p>
          <a:p>
            <a:pPr marL="571500" lvl="3" indent="-571500">
              <a:lnSpc>
                <a:spcPct val="100000"/>
              </a:lnSpc>
              <a:spcBef>
                <a:spcPts val="0"/>
              </a:spcBef>
              <a:spcAft>
                <a:spcPts val="1800"/>
              </a:spcAft>
              <a:buClr>
                <a:srgbClr val="00FFFF"/>
              </a:buClr>
              <a:buFont typeface="+mj-lt"/>
              <a:buAutoNum type="romanL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Fellowship (34b)</a:t>
            </a:r>
          </a:p>
        </p:txBody>
      </p:sp>
      <p:pic>
        <p:nvPicPr>
          <p:cNvPr id="2" name="Picture 1">
            <a:extLst>
              <a:ext uri="{FF2B5EF4-FFF2-40B4-BE49-F238E27FC236}">
                <a16:creationId xmlns:a16="http://schemas.microsoft.com/office/drawing/2014/main" id="{6F9814BD-A672-1A05-6672-57C9538B52F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78615512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89087-F248-F3AE-AD0B-465B8F5B46A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3209CC6-73DF-8214-9235-CC7E99B330FF}"/>
              </a:ext>
            </a:extLst>
          </p:cNvPr>
          <p:cNvSpPr>
            <a:spLocks noGrp="1" noChangeArrowheads="1"/>
          </p:cNvSpPr>
          <p:nvPr>
            <p:ph type="body" idx="1"/>
          </p:nvPr>
        </p:nvSpPr>
        <p:spPr>
          <a:xfrm>
            <a:off x="1066801" y="2057400"/>
            <a:ext cx="7010400" cy="25908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Lydia’s conversion (11-15)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Demonized slave girl (16-18)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&amp; Silas’ imprisonment (19-34)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Departure from Philippi (35-40)</a:t>
            </a:r>
          </a:p>
        </p:txBody>
      </p:sp>
      <p:sp>
        <p:nvSpPr>
          <p:cNvPr id="3" name="Rectangle 2">
            <a:extLst>
              <a:ext uri="{FF2B5EF4-FFF2-40B4-BE49-F238E27FC236}">
                <a16:creationId xmlns:a16="http://schemas.microsoft.com/office/drawing/2014/main" id="{61AF3369-662B-DDDB-49F1-B4A02191E06F}"/>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Philippian</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16:11-40</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702AEECB-B5E4-D518-D639-6F5C87F364D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79871717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6FFCF-6D71-2242-08EB-C9EB247B9FC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C7DC63F-14BB-58E4-5186-F5F1FEA606FC}"/>
              </a:ext>
            </a:extLst>
          </p:cNvPr>
          <p:cNvSpPr>
            <a:spLocks noGrp="1" noChangeArrowheads="1"/>
          </p:cNvSpPr>
          <p:nvPr>
            <p:ph type="body" idx="1"/>
          </p:nvPr>
        </p:nvSpPr>
        <p:spPr>
          <a:xfrm>
            <a:off x="1514475" y="2057400"/>
            <a:ext cx="6715125"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Ruler’s decision (35-36)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Paul’s defense (37)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Leader’s response (38-39)</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 &amp; Silas comfort &amp; departure (40)</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2C47C69F-A79C-3328-F308-8AB6B7FEF41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20C3142A-DFC6-7BEA-F69A-BF9D0C234F65}"/>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Departure from Philippi</a:t>
            </a:r>
          </a:p>
        </p:txBody>
      </p:sp>
    </p:spTree>
    <p:extLst>
      <p:ext uri="{BB962C8B-B14F-4D97-AF65-F5344CB8AC3E}">
        <p14:creationId xmlns:p14="http://schemas.microsoft.com/office/powerpoint/2010/main" val="2339225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93D78-8861-ED48-E877-325BD9DF082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9E51149-24B8-3C39-428C-5F9872100399}"/>
              </a:ext>
            </a:extLst>
          </p:cNvPr>
          <p:cNvSpPr>
            <a:spLocks noGrp="1" noChangeArrowheads="1"/>
          </p:cNvSpPr>
          <p:nvPr>
            <p:ph type="body" idx="1"/>
          </p:nvPr>
        </p:nvSpPr>
        <p:spPr>
          <a:xfrm>
            <a:off x="1514475" y="2057400"/>
            <a:ext cx="6715125"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Ruler’s decision (35-36)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Paul’s defense (37)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Leader’s response (38-39)</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 &amp; Silas comfort &amp; departure (40)</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0561920C-8DDF-723B-C3A7-F8AEC6E5DE4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337111F1-8CA2-AD62-26EA-E5EC8337F104}"/>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Departure from Philippi</a:t>
            </a:r>
          </a:p>
        </p:txBody>
      </p:sp>
    </p:spTree>
    <p:extLst>
      <p:ext uri="{BB962C8B-B14F-4D97-AF65-F5344CB8AC3E}">
        <p14:creationId xmlns:p14="http://schemas.microsoft.com/office/powerpoint/2010/main" val="15159393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8D432-DAF1-044F-E210-45674BF5479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635F691-9ECE-2636-D22D-AE6AB4612F0A}"/>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16:35-36</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Rulers’ Decision</a:t>
            </a:r>
          </a:p>
        </p:txBody>
      </p:sp>
      <p:sp>
        <p:nvSpPr>
          <p:cNvPr id="161795" name="Rectangle 3">
            <a:extLst>
              <a:ext uri="{FF2B5EF4-FFF2-40B4-BE49-F238E27FC236}">
                <a16:creationId xmlns:a16="http://schemas.microsoft.com/office/drawing/2014/main" id="{9720591A-D650-E609-BEEB-9E97E62DF66B}"/>
              </a:ext>
            </a:extLst>
          </p:cNvPr>
          <p:cNvSpPr>
            <a:spLocks noGrp="1" noChangeArrowheads="1"/>
          </p:cNvSpPr>
          <p:nvPr>
            <p:ph type="body" idx="1"/>
          </p:nvPr>
        </p:nvSpPr>
        <p:spPr>
          <a:xfrm>
            <a:off x="1524000" y="2286000"/>
            <a:ext cx="7010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(35)</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report (36)</a:t>
            </a:r>
          </a:p>
        </p:txBody>
      </p:sp>
      <p:pic>
        <p:nvPicPr>
          <p:cNvPr id="2" name="Picture 1">
            <a:extLst>
              <a:ext uri="{FF2B5EF4-FFF2-40B4-BE49-F238E27FC236}">
                <a16:creationId xmlns:a16="http://schemas.microsoft.com/office/drawing/2014/main" id="{4CA3593A-82DD-6766-3132-DD1FFA52A79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44674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C0092-E7E5-550E-40E8-9572088C640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9AC1F25-2A81-83FD-DD19-B510F1A82BF4}"/>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16:1-2</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Timothy the Man</a:t>
            </a:r>
          </a:p>
        </p:txBody>
      </p:sp>
      <p:sp>
        <p:nvSpPr>
          <p:cNvPr id="161795" name="Rectangle 3">
            <a:extLst>
              <a:ext uri="{FF2B5EF4-FFF2-40B4-BE49-F238E27FC236}">
                <a16:creationId xmlns:a16="http://schemas.microsoft.com/office/drawing/2014/main" id="{64EF5B99-DED0-AA3A-0976-9B73D4208789}"/>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Journey (1)</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Reputation (2)</a:t>
            </a:r>
          </a:p>
        </p:txBody>
      </p:sp>
      <p:pic>
        <p:nvPicPr>
          <p:cNvPr id="2" name="Picture 1">
            <a:extLst>
              <a:ext uri="{FF2B5EF4-FFF2-40B4-BE49-F238E27FC236}">
                <a16:creationId xmlns:a16="http://schemas.microsoft.com/office/drawing/2014/main" id="{DA12E1D5-EA4E-2B6C-AB3C-9F4A1D66CD8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16043716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85D5E-1006-5DA3-50B7-73895010E93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1C80BA9-9A44-BB48-D4B0-D5BA6E323003}"/>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16:35-36</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Rulers’ Decision</a:t>
            </a:r>
          </a:p>
        </p:txBody>
      </p:sp>
      <p:sp>
        <p:nvSpPr>
          <p:cNvPr id="161795" name="Rectangle 3">
            <a:extLst>
              <a:ext uri="{FF2B5EF4-FFF2-40B4-BE49-F238E27FC236}">
                <a16:creationId xmlns:a16="http://schemas.microsoft.com/office/drawing/2014/main" id="{384F9E92-18B8-13B5-AB7C-6AFC6926D1D0}"/>
              </a:ext>
            </a:extLst>
          </p:cNvPr>
          <p:cNvSpPr>
            <a:spLocks noGrp="1" noChangeArrowheads="1"/>
          </p:cNvSpPr>
          <p:nvPr>
            <p:ph type="body" idx="1"/>
          </p:nvPr>
        </p:nvSpPr>
        <p:spPr>
          <a:xfrm>
            <a:off x="1524000" y="2286000"/>
            <a:ext cx="7010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Timing (35)</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report (36)</a:t>
            </a:r>
          </a:p>
        </p:txBody>
      </p:sp>
      <p:pic>
        <p:nvPicPr>
          <p:cNvPr id="2" name="Picture 1">
            <a:extLst>
              <a:ext uri="{FF2B5EF4-FFF2-40B4-BE49-F238E27FC236}">
                <a16:creationId xmlns:a16="http://schemas.microsoft.com/office/drawing/2014/main" id="{533D3DB2-BC9E-3E97-2BEE-470775ED7B5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5541916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F45E3-9FB0-D840-7573-190E478C8DA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52542B1-B903-51FE-CDA3-CC44C09428EA}"/>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16:35-36</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Rulers’ Decision</a:t>
            </a:r>
          </a:p>
        </p:txBody>
      </p:sp>
      <p:sp>
        <p:nvSpPr>
          <p:cNvPr id="161795" name="Rectangle 3">
            <a:extLst>
              <a:ext uri="{FF2B5EF4-FFF2-40B4-BE49-F238E27FC236}">
                <a16:creationId xmlns:a16="http://schemas.microsoft.com/office/drawing/2014/main" id="{D4D501C4-AD2E-75FC-F58E-8D088C4C1384}"/>
              </a:ext>
            </a:extLst>
          </p:cNvPr>
          <p:cNvSpPr>
            <a:spLocks noGrp="1" noChangeArrowheads="1"/>
          </p:cNvSpPr>
          <p:nvPr>
            <p:ph type="body" idx="1"/>
          </p:nvPr>
        </p:nvSpPr>
        <p:spPr>
          <a:xfrm>
            <a:off x="1524000" y="2286000"/>
            <a:ext cx="7010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(35)</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Jailer’s report (36)</a:t>
            </a:r>
          </a:p>
        </p:txBody>
      </p:sp>
      <p:pic>
        <p:nvPicPr>
          <p:cNvPr id="2" name="Picture 1">
            <a:extLst>
              <a:ext uri="{FF2B5EF4-FFF2-40B4-BE49-F238E27FC236}">
                <a16:creationId xmlns:a16="http://schemas.microsoft.com/office/drawing/2014/main" id="{531FE5D5-3B97-447A-7648-C412457C15E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162857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EF762-77B6-8EB0-E070-9F748198EA2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E860FD6-133C-7863-1C5C-7290784D6D2D}"/>
              </a:ext>
            </a:extLst>
          </p:cNvPr>
          <p:cNvSpPr>
            <a:spLocks noGrp="1" noChangeArrowheads="1"/>
          </p:cNvSpPr>
          <p:nvPr>
            <p:ph type="body" idx="1"/>
          </p:nvPr>
        </p:nvSpPr>
        <p:spPr>
          <a:xfrm>
            <a:off x="1514475" y="2057400"/>
            <a:ext cx="6715125"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Ruler’s decision (35-36)</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Paul’s defense (37)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Leader’s response (38-39)</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 &amp; Silas comfort &amp; departure (40)</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DD367F19-CE1B-DFFE-5621-1D0D41035BBF}"/>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23052826-E9CB-DE92-4037-78FE87E852C0}"/>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Departure from Philippi</a:t>
            </a:r>
          </a:p>
        </p:txBody>
      </p:sp>
    </p:spTree>
    <p:extLst>
      <p:ext uri="{BB962C8B-B14F-4D97-AF65-F5344CB8AC3E}">
        <p14:creationId xmlns:p14="http://schemas.microsoft.com/office/powerpoint/2010/main" val="101833848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10B71-3932-1CA6-611E-13882A54EF5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5D9ABFC-F678-D7C9-195B-43DA8FBCA0B9}"/>
              </a:ext>
            </a:extLst>
          </p:cNvPr>
          <p:cNvSpPr>
            <a:spLocks noGrp="1" noChangeArrowheads="1"/>
          </p:cNvSpPr>
          <p:nvPr>
            <p:ph type="body" idx="1"/>
          </p:nvPr>
        </p:nvSpPr>
        <p:spPr>
          <a:xfrm>
            <a:off x="1514475" y="2057400"/>
            <a:ext cx="6715125"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Ruler’s decision (35-36)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Paul’s defense (37)</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Leader’s response (38-39)</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 &amp; Silas comfort &amp; departure (40)</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EACCBC9-D270-EE35-32A7-A906828958B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3C4FA57B-C16E-879D-8BE1-9214FDF6FB89}"/>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Departure from Philippi</a:t>
            </a:r>
          </a:p>
        </p:txBody>
      </p:sp>
    </p:spTree>
    <p:extLst>
      <p:ext uri="{BB962C8B-B14F-4D97-AF65-F5344CB8AC3E}">
        <p14:creationId xmlns:p14="http://schemas.microsoft.com/office/powerpoint/2010/main" val="20451826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16:38-39</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Leaders’ Response</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Fear (38)</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Escort &amp; beseeching (39)</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1034295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11DCA-2B92-471E-9506-126989AD05D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6EF503D-E3D2-7B62-D9BE-E260DEDFAB9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16:38-39</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Leaders’ Response</a:t>
            </a:r>
          </a:p>
        </p:txBody>
      </p:sp>
      <p:sp>
        <p:nvSpPr>
          <p:cNvPr id="161795" name="Rectangle 3">
            <a:extLst>
              <a:ext uri="{FF2B5EF4-FFF2-40B4-BE49-F238E27FC236}">
                <a16:creationId xmlns:a16="http://schemas.microsoft.com/office/drawing/2014/main" id="{4323C8EA-4B7B-770C-ED7A-A1DF7C97389B}"/>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Fear (38)</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Escort &amp; beseeching (39)</a:t>
            </a:r>
          </a:p>
        </p:txBody>
      </p:sp>
      <p:pic>
        <p:nvPicPr>
          <p:cNvPr id="2" name="Picture 1">
            <a:extLst>
              <a:ext uri="{FF2B5EF4-FFF2-40B4-BE49-F238E27FC236}">
                <a16:creationId xmlns:a16="http://schemas.microsoft.com/office/drawing/2014/main" id="{1C2C92D3-45FA-9181-99A9-12DBD28B150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5829773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D2F6E-F142-4B5B-4481-C2DA53A540C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9312BCC-A0C6-8E8C-AABE-38F791364B1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16:38-39</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Leaders’ Response</a:t>
            </a:r>
          </a:p>
        </p:txBody>
      </p:sp>
      <p:sp>
        <p:nvSpPr>
          <p:cNvPr id="161795" name="Rectangle 3">
            <a:extLst>
              <a:ext uri="{FF2B5EF4-FFF2-40B4-BE49-F238E27FC236}">
                <a16:creationId xmlns:a16="http://schemas.microsoft.com/office/drawing/2014/main" id="{59CC645E-B6C9-B67F-30A8-D6AD580176F2}"/>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Fear (38)</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Escort &amp; beseeching (39)</a:t>
            </a:r>
          </a:p>
        </p:txBody>
      </p:sp>
      <p:pic>
        <p:nvPicPr>
          <p:cNvPr id="2" name="Picture 1">
            <a:extLst>
              <a:ext uri="{FF2B5EF4-FFF2-40B4-BE49-F238E27FC236}">
                <a16:creationId xmlns:a16="http://schemas.microsoft.com/office/drawing/2014/main" id="{E7A68D26-1608-8767-1FAD-400239FE348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03422683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6C870-7D5D-B2CC-620B-972543D2590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C0B3EEC-1A47-9610-CBA8-2D7566D1ED19}"/>
              </a:ext>
            </a:extLst>
          </p:cNvPr>
          <p:cNvSpPr>
            <a:spLocks noGrp="1" noChangeArrowheads="1"/>
          </p:cNvSpPr>
          <p:nvPr>
            <p:ph type="body" idx="1"/>
          </p:nvPr>
        </p:nvSpPr>
        <p:spPr>
          <a:xfrm>
            <a:off x="1514475" y="2057400"/>
            <a:ext cx="6715125"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Ruler’s decision (35-36)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Paul’s defense (37)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Leader’s response (38-39)</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 &amp; Silas comfort &amp; departure (40)</a:t>
            </a:r>
          </a:p>
        </p:txBody>
      </p:sp>
      <p:pic>
        <p:nvPicPr>
          <p:cNvPr id="2" name="Picture 1">
            <a:extLst>
              <a:ext uri="{FF2B5EF4-FFF2-40B4-BE49-F238E27FC236}">
                <a16:creationId xmlns:a16="http://schemas.microsoft.com/office/drawing/2014/main" id="{4633EEF8-DA27-486B-73D2-62E1D263E65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E9BD97D8-08B7-0000-E54E-0CEC48DEE1B2}"/>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Departure from Philippi</a:t>
            </a:r>
          </a:p>
        </p:txBody>
      </p:sp>
    </p:spTree>
    <p:extLst>
      <p:ext uri="{BB962C8B-B14F-4D97-AF65-F5344CB8AC3E}">
        <p14:creationId xmlns:p14="http://schemas.microsoft.com/office/powerpoint/2010/main" val="278120703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97000"/>
            <a:ext cx="10972800" cy="3733800"/>
          </a:xfrm>
        </p:spPr>
        <p:txBody>
          <a:bodyPr/>
          <a:lstStyle/>
          <a:p>
            <a:pPr marL="0" indent="0" algn="just">
              <a:lnSpc>
                <a:spcPct val="100000"/>
              </a:lnSpc>
              <a:spcBef>
                <a:spcPts val="0"/>
              </a:spcBef>
              <a:spcAft>
                <a:spcPts val="0"/>
              </a:spcAft>
              <a:buNone/>
            </a:pPr>
            <a:r>
              <a:rPr lang="en-US" sz="3000" b="0" i="0" u="none" strike="noStrike" dirty="0">
                <a:effectLst>
                  <a:outerShdw blurRad="38100" dist="38100" dir="2700000" algn="tl">
                    <a:srgbClr val="000000">
                      <a:alpha val="43137"/>
                    </a:srgbClr>
                  </a:outerShdw>
                </a:effectLst>
              </a:rPr>
              <a:t>﻿“This disagreement between Paul and Barnabas led to a schism (v. 39): </a:t>
            </a:r>
            <a:r>
              <a:rPr lang="en-US" sz="3000" b="0" i="1" u="none" strike="noStrike" dirty="0">
                <a:effectLst>
                  <a:outerShdw blurRad="38100" dist="38100" dir="2700000" algn="tl">
                    <a:srgbClr val="000000">
                      <a:alpha val="43137"/>
                    </a:srgbClr>
                  </a:outerShdw>
                </a:effectLst>
              </a:rPr>
              <a:t>And there arose a sharp contention, so that they parted asunder one from the other</a:t>
            </a:r>
            <a:r>
              <a:rPr lang="en-US" sz="3000" b="0" i="0" u="none" strike="noStrike" dirty="0">
                <a:effectLst>
                  <a:outerShdw blurRad="38100" dist="38100" dir="2700000" algn="tl">
                    <a:srgbClr val="000000">
                      <a:alpha val="43137"/>
                    </a:srgbClr>
                  </a:outerShdw>
                </a:effectLst>
              </a:rPr>
              <a:t>. The Greek word for ‘contention,’ </a:t>
            </a:r>
            <a:r>
              <a:rPr lang="en-US" sz="3000" b="0" i="1" u="none" strike="noStrike" dirty="0" err="1">
                <a:effectLst>
                  <a:outerShdw blurRad="38100" dist="38100" dir="2700000" algn="tl">
                    <a:srgbClr val="000000">
                      <a:alpha val="43137"/>
                    </a:srgbClr>
                  </a:outerShdw>
                </a:effectLst>
              </a:rPr>
              <a:t>paroxysmos</a:t>
            </a:r>
            <a:r>
              <a:rPr lang="en-US" sz="3000" b="0" i="0" u="none" strike="noStrike" dirty="0">
                <a:effectLst>
                  <a:outerShdw blurRad="38100" dist="38100" dir="2700000" algn="tl">
                    <a:srgbClr val="000000">
                      <a:alpha val="43137"/>
                    </a:srgbClr>
                  </a:outerShdw>
                </a:effectLst>
              </a:rPr>
              <a:t>, means ‘a very sharp disagreement.’ It seems that Barnabas, whose name means ‘son of consolation,’ lost his temper during the lengthy discussion. Barnabas stuck with his position to take Mark with him, and the dispute led to his departure. The Greek word for ‘parted asunder,’ </a:t>
            </a:r>
            <a:r>
              <a:rPr lang="en-US" sz="3000" b="0" i="1" u="none" strike="noStrike" dirty="0" err="1">
                <a:effectLst>
                  <a:outerShdw blurRad="38100" dist="38100" dir="2700000" algn="tl">
                    <a:srgbClr val="000000">
                      <a:alpha val="43137"/>
                    </a:srgbClr>
                  </a:outerShdw>
                </a:effectLst>
              </a:rPr>
              <a:t>apochōristhēnai</a:t>
            </a:r>
            <a:r>
              <a:rPr lang="en-US" sz="3000" b="0" i="0" u="none" strike="noStrike" dirty="0">
                <a:effectLst>
                  <a:outerShdw blurRad="38100" dist="38100" dir="2700000" algn="tl">
                    <a:srgbClr val="000000">
                      <a:alpha val="43137"/>
                    </a:srgbClr>
                  </a:outerShdw>
                </a:effectLst>
              </a:rPr>
              <a:t>, means ‘to separate,’ </a:t>
            </a:r>
            <a:r>
              <a:rPr lang="en-US" sz="3000" dirty="0">
                <a:effectLst>
                  <a:outerShdw blurRad="38100" dist="38100" dir="2700000" algn="tl">
                    <a:srgbClr val="000000">
                      <a:alpha val="43137"/>
                    </a:srgbClr>
                  </a:outerShdw>
                </a:effectLst>
              </a:rPr>
              <a:t>‘</a:t>
            </a:r>
            <a:r>
              <a:rPr lang="en-US" sz="3000" b="0" i="0" u="none" strike="noStrike" dirty="0">
                <a:effectLst>
                  <a:outerShdw blurRad="38100" dist="38100" dir="2700000" algn="tl">
                    <a:srgbClr val="000000">
                      <a:alpha val="43137"/>
                    </a:srgbClr>
                  </a:outerShdw>
                </a:effectLst>
              </a:rPr>
              <a:t>to sever.’ There was no personal slander; they disagreed sharply only over the issue at hand. But it was an apocalyptic disaster.”</a:t>
            </a:r>
            <a:r>
              <a:rPr lang="en-US" sz="3000" dirty="0">
                <a:effectLst>
                  <a:outerShdw blurRad="38100" dist="38100" dir="2700000" algn="tl">
                    <a:srgbClr val="000000">
                      <a:alpha val="43137"/>
                    </a:srgbClr>
                  </a:outerShdw>
                </a:effectLst>
              </a:rPr>
              <a:t>”</a:t>
            </a:r>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334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57703676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2337B34-0322-6286-AE97-3703269F374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45B5CB20-FB29-930D-F06F-B3B634F48621}"/>
              </a:ext>
            </a:extLst>
          </p:cNvPr>
          <p:cNvSpPr>
            <a:spLocks noGrp="1" noChangeArrowheads="1"/>
          </p:cNvSpPr>
          <p:nvPr>
            <p:ph idx="1"/>
          </p:nvPr>
        </p:nvSpPr>
        <p:spPr>
          <a:xfrm>
            <a:off x="597408" y="1825625"/>
            <a:ext cx="6641592" cy="18319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936C146-F6B6-B9E8-9F80-AD9083183800}"/>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9E4D8E95-A1D5-7E84-F26C-17BDD28F57DD}"/>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940300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8606612" y="2833883"/>
            <a:ext cx="724214" cy="514299"/>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53335346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00135696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51A5D-1ABC-5F5E-F018-C317728E5A1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0CC3C34-280B-E59C-0DAB-0765F1BCA3B2}"/>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2nd Missionary Journey</a:t>
            </a:r>
          </a:p>
        </p:txBody>
      </p:sp>
      <p:sp>
        <p:nvSpPr>
          <p:cNvPr id="161795" name="Rectangle 3">
            <a:extLst>
              <a:ext uri="{FF2B5EF4-FFF2-40B4-BE49-F238E27FC236}">
                <a16:creationId xmlns:a16="http://schemas.microsoft.com/office/drawing/2014/main" id="{ED18A8A5-AD18-C2DC-94CC-0061FEE32540}"/>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307141A9-22BB-83F8-57C0-7BD61C2089D9}"/>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14539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E6223D9-4FD5-7F26-D1DD-7D36DBECD26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1BAAD559-BFF9-7AD5-6316-2E3DADA4B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2">
            <a:extLst>
              <a:ext uri="{FF2B5EF4-FFF2-40B4-BE49-F238E27FC236}">
                <a16:creationId xmlns:a16="http://schemas.microsoft.com/office/drawing/2014/main" id="{1A3B6225-87F5-E051-1445-CF2B07D640D0}"/>
              </a:ext>
            </a:extLst>
          </p:cNvPr>
          <p:cNvSpPr>
            <a:spLocks noChangeArrowheads="1"/>
          </p:cNvSpPr>
          <p:nvPr/>
        </p:nvSpPr>
        <p:spPr bwMode="auto">
          <a:xfrm>
            <a:off x="5898678" y="1615440"/>
            <a:ext cx="619256" cy="44175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4133572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AF1C7B-A9DE-4FFC-ABE6-48AD63DCA6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2477601"/>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2 Timothy 3:15</a:t>
            </a:r>
          </a:p>
          <a:p>
            <a:pPr algn="just">
              <a:spcBef>
                <a:spcPts val="0"/>
              </a:spcBef>
              <a:spcAft>
                <a:spcPts val="0"/>
              </a:spcAft>
            </a:pPr>
            <a:r>
              <a:rPr lang="en-US" altLang="en-US" sz="3500" dirty="0">
                <a:latin typeface="Calibri" panose="020F0502020204030204" pitchFamily="34" charset="0"/>
                <a:cs typeface="Calibri" panose="020F0502020204030204" pitchFamily="34" charset="0"/>
              </a:rPr>
              <a:t>“</a:t>
            </a:r>
            <a:r>
              <a:rPr lang="en-US" sz="3500" dirty="0">
                <a:latin typeface="Calibri" panose="020F0502020204030204" pitchFamily="34" charset="0"/>
                <a:cs typeface="Calibri" panose="020F0502020204030204" pitchFamily="34" charset="0"/>
              </a:rPr>
              <a:t>and that from </a:t>
            </a:r>
            <a:r>
              <a:rPr lang="en-US" sz="3500" b="1" u="sng" dirty="0">
                <a:solidFill>
                  <a:srgbClr val="FFFFCC"/>
                </a:solidFill>
                <a:latin typeface="Calibri" panose="020F0502020204030204" pitchFamily="34" charset="0"/>
                <a:cs typeface="Calibri" panose="020F0502020204030204" pitchFamily="34" charset="0"/>
              </a:rPr>
              <a:t>childhood </a:t>
            </a:r>
            <a:r>
              <a:rPr lang="en-US" sz="3500" b="1" u="sng" dirty="0">
                <a:solidFill>
                  <a:srgbClr val="FFFFCC"/>
                </a:solidFill>
                <a:cs typeface="Calibri" panose="020F0502020204030204" pitchFamily="34" charset="0"/>
              </a:rPr>
              <a:t>(</a:t>
            </a:r>
            <a:r>
              <a:rPr lang="en-US" sz="3500" b="1" i="1" u="sng" dirty="0" err="1">
                <a:solidFill>
                  <a:srgbClr val="FFFFCC"/>
                </a:solidFill>
                <a:cs typeface="Calibri" panose="020F0502020204030204" pitchFamily="34" charset="0"/>
              </a:rPr>
              <a:t>brephos</a:t>
            </a:r>
            <a:r>
              <a:rPr lang="en-US" sz="3500" b="1" u="sng" dirty="0">
                <a:solidFill>
                  <a:srgbClr val="FFFFCC"/>
                </a:solidFill>
                <a:cs typeface="Calibri" panose="020F0502020204030204" pitchFamily="34" charset="0"/>
              </a:rPr>
              <a:t>)</a:t>
            </a:r>
            <a:r>
              <a:rPr lang="en-US" sz="3500" dirty="0">
                <a:cs typeface="Calibri" panose="020F0502020204030204" pitchFamily="34" charset="0"/>
              </a:rPr>
              <a:t> </a:t>
            </a:r>
            <a:r>
              <a:rPr lang="en-US" sz="3500" dirty="0">
                <a:latin typeface="Calibri" panose="020F0502020204030204" pitchFamily="34" charset="0"/>
                <a:cs typeface="Calibri" panose="020F0502020204030204" pitchFamily="34" charset="0"/>
              </a:rPr>
              <a:t>you have known the sacred writings which are able to give you the wisdom that leads to salvation through faith which is in Christ Jesus.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0597822-B68D-E147-04E0-BE8D746B04CA}"/>
              </a:ext>
            </a:extLst>
          </p:cNvPr>
          <p:cNvPicPr>
            <a:picLocks noChangeAspect="1"/>
          </p:cNvPicPr>
          <p:nvPr/>
        </p:nvPicPr>
        <p:blipFill>
          <a:blip r:embed="rId3"/>
          <a:stretch>
            <a:fillRect/>
          </a:stretch>
        </p:blipFill>
        <p:spPr>
          <a:xfrm>
            <a:off x="4681682" y="2590800"/>
            <a:ext cx="2828636"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95401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solidFill>
                  <a:srgbClr val="00FFFF"/>
                </a:solidFill>
                <a:effectLst>
                  <a:outerShdw blurRad="38100" dist="38100" dir="2700000" algn="tl">
                    <a:srgbClr val="000000">
                      <a:alpha val="43137"/>
                    </a:srgbClr>
                  </a:outerShdw>
                </a:effectLst>
              </a:rPr>
              <a:t>Genesis 12</a:t>
            </a:r>
            <a:r>
              <a:rPr lang="en-US" sz="3200" dirty="0">
                <a:solidFill>
                  <a:srgbClr val="00FFFF"/>
                </a:solidFill>
                <a:effectLst>
                  <a:outerShdw blurRad="38100" dist="38100" dir="2700000" algn="tl">
                    <a:srgbClr val="000000">
                      <a:alpha val="43137"/>
                    </a:srgbClr>
                  </a:outerShdw>
                </a:effectLst>
                <a:cs typeface="Calibri" panose="020F0502020204030204" pitchFamily="34" charset="0"/>
              </a:rPr>
              <a:t>‒25</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Keturah (25:1-6)</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Abraham’s death (25:7-11)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3108680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19D3E-9255-4DF8-6465-A2E526CFBE1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20D8283-1560-2A94-C694-F053F452BFB7}"/>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16:1-2</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Timothy the Man</a:t>
            </a:r>
          </a:p>
        </p:txBody>
      </p:sp>
      <p:sp>
        <p:nvSpPr>
          <p:cNvPr id="161795" name="Rectangle 3">
            <a:extLst>
              <a:ext uri="{FF2B5EF4-FFF2-40B4-BE49-F238E27FC236}">
                <a16:creationId xmlns:a16="http://schemas.microsoft.com/office/drawing/2014/main" id="{B9CD82E9-9FB2-A716-1FA0-9EEC21BB85E5}"/>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Journey (1)</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Reputation (2)</a:t>
            </a:r>
          </a:p>
        </p:txBody>
      </p:sp>
      <p:pic>
        <p:nvPicPr>
          <p:cNvPr id="2" name="Picture 1">
            <a:extLst>
              <a:ext uri="{FF2B5EF4-FFF2-40B4-BE49-F238E27FC236}">
                <a16:creationId xmlns:a16="http://schemas.microsoft.com/office/drawing/2014/main" id="{EDB2F807-CDE8-78C4-7DF2-095DF42461D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33555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8480661" y="2686942"/>
            <a:ext cx="1070580" cy="60876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114038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AC07F-1096-3918-1CF9-2822B094581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6CDACBB-A721-E93A-D332-BE24EDEC0D39}"/>
              </a:ext>
            </a:extLst>
          </p:cNvPr>
          <p:cNvSpPr>
            <a:spLocks noGrp="1" noChangeArrowheads="1"/>
          </p:cNvSpPr>
          <p:nvPr>
            <p:ph type="body" idx="1"/>
          </p:nvPr>
        </p:nvSpPr>
        <p:spPr>
          <a:xfrm>
            <a:off x="1523999" y="2286000"/>
            <a:ext cx="6301317" cy="22860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Timothy the man (1-2)</a:t>
            </a:r>
          </a:p>
          <a:p>
            <a:pPr marL="457200" lvl="3" indent="-457200">
              <a:lnSpc>
                <a:spcPct val="100000"/>
              </a:lnSpc>
              <a:spcBef>
                <a:spcPts val="0"/>
              </a:spcBef>
              <a:spcAft>
                <a:spcPts val="24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Circumcision (3)</a:t>
            </a:r>
          </a:p>
        </p:txBody>
      </p:sp>
      <p:pic>
        <p:nvPicPr>
          <p:cNvPr id="2" name="Picture 1">
            <a:extLst>
              <a:ext uri="{FF2B5EF4-FFF2-40B4-BE49-F238E27FC236}">
                <a16:creationId xmlns:a16="http://schemas.microsoft.com/office/drawing/2014/main" id="{F08945CF-B187-AA3E-73CC-401D87A0ED0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3" name="Rectangle 2">
            <a:extLst>
              <a:ext uri="{FF2B5EF4-FFF2-40B4-BE49-F238E27FC236}">
                <a16:creationId xmlns:a16="http://schemas.microsoft.com/office/drawing/2014/main" id="{524CF762-EA7B-317D-3AB2-D72DBFBE4566}"/>
              </a:ext>
            </a:extLst>
          </p:cNvPr>
          <p:cNvSpPr txBox="1">
            <a:spLocks noChangeArrowheads="1"/>
          </p:cNvSpPr>
          <p:nvPr/>
        </p:nvSpPr>
        <p:spPr bwMode="auto">
          <a:xfrm>
            <a:off x="2738437" y="213360"/>
            <a:ext cx="6715125"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Timothy’s Circumcision</a:t>
            </a:r>
          </a:p>
        </p:txBody>
      </p:sp>
    </p:spTree>
    <p:extLst>
      <p:ext uri="{BB962C8B-B14F-4D97-AF65-F5344CB8AC3E}">
        <p14:creationId xmlns:p14="http://schemas.microsoft.com/office/powerpoint/2010/main" val="1154430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E6223D9-4FD5-7F26-D1DD-7D36DBECD26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1BAAD559-BFF9-7AD5-6316-2E3DADA4B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2">
            <a:extLst>
              <a:ext uri="{FF2B5EF4-FFF2-40B4-BE49-F238E27FC236}">
                <a16:creationId xmlns:a16="http://schemas.microsoft.com/office/drawing/2014/main" id="{1A3B6225-87F5-E051-1445-CF2B07D640D0}"/>
              </a:ext>
            </a:extLst>
          </p:cNvPr>
          <p:cNvSpPr>
            <a:spLocks noChangeArrowheads="1"/>
          </p:cNvSpPr>
          <p:nvPr/>
        </p:nvSpPr>
        <p:spPr bwMode="auto">
          <a:xfrm>
            <a:off x="5898678" y="1615440"/>
            <a:ext cx="619256" cy="44175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48607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82AEBC4-9B1F-87E8-5EC7-1D0D889ABF4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2BB3F5C-8869-87A7-E582-A43E8B7B1AE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45891637-D3BC-9C9A-5E72-327CF5F19DE6}"/>
              </a:ext>
            </a:extLst>
          </p:cNvPr>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A335BE0-D72E-9D17-E47D-665BE52ABC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262719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9C4FA81-5018-1634-C9A6-05390E9DACB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D3708CC-2DDB-45F7-D192-77D53E2559DE}"/>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Timothy’s circumcision (1-3)</a:t>
            </a:r>
            <a:endPar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Decree delivered (4-5)</a:t>
            </a:r>
          </a:p>
          <a:p>
            <a:pPr marL="0" indent="-457200">
              <a:lnSpc>
                <a:spcPct val="100000"/>
              </a:lnSpc>
              <a:spcBef>
                <a:spcPts val="0"/>
              </a:spcBef>
              <a:spcAft>
                <a:spcPts val="1800"/>
              </a:spcAft>
              <a:buClr>
                <a:srgbClr val="CC66FF"/>
              </a:buClr>
              <a:buSzPct val="100000"/>
              <a:buFont typeface="+mj-lt"/>
              <a:buAutoNum type="alphaU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FB1F4F51-1657-1281-5F72-648A263BCE18}"/>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Syria and Cilicia</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16:1-5</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AA24F9F8-6171-2A9F-E048-674F9EC63D1F}"/>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598013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05876-FC41-0BB2-5AC8-A04E423AA16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C1922FB-0455-9587-14C8-C64C4AA228D8}"/>
              </a:ext>
            </a:extLst>
          </p:cNvPr>
          <p:cNvSpPr>
            <a:spLocks noGrp="1" noChangeArrowheads="1"/>
          </p:cNvSpPr>
          <p:nvPr>
            <p:ph type="body" idx="1"/>
          </p:nvPr>
        </p:nvSpPr>
        <p:spPr>
          <a:xfrm>
            <a:off x="1523999" y="2286000"/>
            <a:ext cx="6301317"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Process (4)</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Summary statement (5)</a:t>
            </a:r>
          </a:p>
          <a:p>
            <a:pPr marL="0" lvl="1" indent="-914400">
              <a:lnSpc>
                <a:spcPct val="100000"/>
              </a:lnSpc>
              <a:spcBef>
                <a:spcPts val="0"/>
              </a:spcBef>
              <a:spcAft>
                <a:spcPts val="2400"/>
              </a:spcAft>
              <a:buClr>
                <a:srgbClr val="00FF00"/>
              </a:buClr>
              <a:buFont typeface="+mj-lt"/>
              <a:buAutoNum type="arabicPeriod"/>
              <a:defRPr/>
            </a:pPr>
            <a:endParaRPr lang="en-US" sz="3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46077BBE-851E-98D9-D714-956DE3DCA79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95340E80-CCBC-329D-440A-35E2EF9CD570}"/>
              </a:ext>
            </a:extLst>
          </p:cNvPr>
          <p:cNvSpPr txBox="1">
            <a:spLocks noChangeArrowheads="1"/>
          </p:cNvSpPr>
          <p:nvPr/>
        </p:nvSpPr>
        <p:spPr bwMode="auto">
          <a:xfrm>
            <a:off x="2738437" y="19812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16:4-5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Decree Delivered</a:t>
            </a:r>
          </a:p>
        </p:txBody>
      </p:sp>
    </p:spTree>
    <p:extLst>
      <p:ext uri="{BB962C8B-B14F-4D97-AF65-F5344CB8AC3E}">
        <p14:creationId xmlns:p14="http://schemas.microsoft.com/office/powerpoint/2010/main" val="713053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D1796-C0DB-224F-ECF3-5AA7545C33B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CD52B0C-43AA-1633-5DA3-51B7D74C2C24}"/>
              </a:ext>
            </a:extLst>
          </p:cNvPr>
          <p:cNvSpPr>
            <a:spLocks noGrp="1" noChangeArrowheads="1"/>
          </p:cNvSpPr>
          <p:nvPr>
            <p:ph type="body" idx="1"/>
          </p:nvPr>
        </p:nvSpPr>
        <p:spPr>
          <a:xfrm>
            <a:off x="1523999" y="2286000"/>
            <a:ext cx="6301317"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Process (4)</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Summary statement (5)</a:t>
            </a:r>
          </a:p>
          <a:p>
            <a:pPr marL="0" lvl="1" indent="-914400">
              <a:lnSpc>
                <a:spcPct val="100000"/>
              </a:lnSpc>
              <a:spcBef>
                <a:spcPts val="0"/>
              </a:spcBef>
              <a:spcAft>
                <a:spcPts val="2400"/>
              </a:spcAft>
              <a:buClr>
                <a:srgbClr val="00FF00"/>
              </a:buClr>
              <a:buFont typeface="+mj-lt"/>
              <a:buAutoNum type="arabicPeriod"/>
              <a:defRPr/>
            </a:pPr>
            <a:endParaRPr lang="en-US" sz="3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F5521E4-78A9-3C21-73C1-205B687C0953}"/>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8E34709F-04BC-15EF-CB43-7665A2657D8B}"/>
              </a:ext>
            </a:extLst>
          </p:cNvPr>
          <p:cNvSpPr txBox="1">
            <a:spLocks noChangeArrowheads="1"/>
          </p:cNvSpPr>
          <p:nvPr/>
        </p:nvSpPr>
        <p:spPr bwMode="auto">
          <a:xfrm>
            <a:off x="2738437" y="19812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16:4-5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Decree Delivered</a:t>
            </a:r>
          </a:p>
        </p:txBody>
      </p:sp>
    </p:spTree>
    <p:extLst>
      <p:ext uri="{BB962C8B-B14F-4D97-AF65-F5344CB8AC3E}">
        <p14:creationId xmlns:p14="http://schemas.microsoft.com/office/powerpoint/2010/main" val="12481052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B7CC9D-9CE9-44DC-BA01-EF2D6312E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built on the foundation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514600"/>
            <a:ext cx="4572000"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433412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FE871-D2D2-B0DC-78AF-E63C2132265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1E9A402-7464-C112-DCB0-D0D798931FA2}"/>
              </a:ext>
            </a:extLst>
          </p:cNvPr>
          <p:cNvSpPr>
            <a:spLocks noGrp="1" noChangeArrowheads="1"/>
          </p:cNvSpPr>
          <p:nvPr>
            <p:ph type="body" idx="1"/>
          </p:nvPr>
        </p:nvSpPr>
        <p:spPr>
          <a:xfrm>
            <a:off x="1523999" y="2286000"/>
            <a:ext cx="6301317"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Process (4)</a:t>
            </a:r>
          </a:p>
          <a:p>
            <a:pPr marL="457200" lvl="3" indent="-457200">
              <a:lnSpc>
                <a:spcPct val="100000"/>
              </a:lnSpc>
              <a:spcBef>
                <a:spcPts val="0"/>
              </a:spcBef>
              <a:spcAft>
                <a:spcPts val="24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Summary statement (5)</a:t>
            </a:r>
          </a:p>
          <a:p>
            <a:pPr marL="0" lvl="1" indent="-914400">
              <a:lnSpc>
                <a:spcPct val="100000"/>
              </a:lnSpc>
              <a:spcBef>
                <a:spcPts val="0"/>
              </a:spcBef>
              <a:spcAft>
                <a:spcPts val="2400"/>
              </a:spcAft>
              <a:buClr>
                <a:srgbClr val="00FF00"/>
              </a:buClr>
              <a:buFont typeface="+mj-lt"/>
              <a:buAutoNum type="arabicPeriod"/>
              <a:defRPr/>
            </a:pPr>
            <a:endParaRPr lang="en-US" sz="3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7829A79E-557B-C029-CC7E-C1148535C6C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5DEA9D61-87F8-24FE-7841-864DD61F2E66}"/>
              </a:ext>
            </a:extLst>
          </p:cNvPr>
          <p:cNvSpPr txBox="1">
            <a:spLocks noChangeArrowheads="1"/>
          </p:cNvSpPr>
          <p:nvPr/>
        </p:nvSpPr>
        <p:spPr bwMode="auto">
          <a:xfrm>
            <a:off x="2738437" y="19812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16:4-5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Decree Delivered</a:t>
            </a:r>
          </a:p>
        </p:txBody>
      </p:sp>
    </p:spTree>
    <p:extLst>
      <p:ext uri="{BB962C8B-B14F-4D97-AF65-F5344CB8AC3E}">
        <p14:creationId xmlns:p14="http://schemas.microsoft.com/office/powerpoint/2010/main" val="1040458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3FBF99-657B-427A-A0AE-07E7AF6785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1066800" y="0"/>
            <a:ext cx="10058400" cy="1931298"/>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Galatians 3:3</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dirty="0">
                <a:effectLst>
                  <a:outerShdw blurRad="38100" dist="38100" dir="2700000" algn="tl">
                    <a:srgbClr val="000000">
                      <a:alpha val="43137"/>
                    </a:srgbClr>
                  </a:outerShdw>
                </a:effectLst>
                <a:latin typeface="Calibri" panose="020F0502020204030204" pitchFamily="34" charset="0"/>
              </a:rPr>
              <a:t>Are you so foolish? Having begun by the Spirit, are you now being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perfected by the flesh</a:t>
            </a:r>
            <a:r>
              <a:rPr 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mn-cs"/>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mn-cs"/>
            </a:endParaRPr>
          </a:p>
        </p:txBody>
      </p:sp>
      <p:pic>
        <p:nvPicPr>
          <p:cNvPr id="2" name="Picture 1">
            <a:extLst>
              <a:ext uri="{FF2B5EF4-FFF2-40B4-BE49-F238E27FC236}">
                <a16:creationId xmlns:a16="http://schemas.microsoft.com/office/drawing/2014/main" id="{5599160C-9520-4FC6-B558-05CADB8F2BC6}"/>
              </a:ext>
            </a:extLst>
          </p:cNvPr>
          <p:cNvPicPr>
            <a:picLocks noChangeAspect="1"/>
          </p:cNvPicPr>
          <p:nvPr/>
        </p:nvPicPr>
        <p:blipFill>
          <a:blip r:embed="rId3"/>
          <a:stretch>
            <a:fillRect/>
          </a:stretch>
        </p:blipFill>
        <p:spPr>
          <a:xfrm>
            <a:off x="4572000" y="2514600"/>
            <a:ext cx="3048000" cy="2286000"/>
          </a:xfrm>
          <a:prstGeom prst="rect">
            <a:avLst/>
          </a:prstGeom>
        </p:spPr>
      </p:pic>
    </p:spTree>
    <p:extLst>
      <p:ext uri="{BB962C8B-B14F-4D97-AF65-F5344CB8AC3E}">
        <p14:creationId xmlns:p14="http://schemas.microsoft.com/office/powerpoint/2010/main" val="333570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8766D-0916-1EA4-7154-60BDC853DAEC}"/>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D88B2FC-2017-5ABB-7D46-20CB878FF098}"/>
              </a:ext>
            </a:extLst>
          </p:cNvPr>
          <p:cNvGraphicFramePr>
            <a:graphicFrameLocks noGrp="1"/>
          </p:cNvGraphicFramePr>
          <p:nvPr>
            <p:ph idx="4294967295"/>
          </p:nvPr>
        </p:nvGraphicFramePr>
        <p:xfrm>
          <a:off x="2895600" y="228600"/>
          <a:ext cx="6400800" cy="4023360"/>
        </p:xfrm>
        <a:graphic>
          <a:graphicData uri="http://schemas.openxmlformats.org/drawingml/2006/table">
            <a:tbl>
              <a:tblPr>
                <a:tableStyleId>{16D9F66E-5EB9-4882-86FB-DCBF35E3C3E4}</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73152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chemeClr val="dk1"/>
                          </a:solidFill>
                          <a:latin typeface="Calibri" pitchFamily="34" charset="0"/>
                          <a:ea typeface="+mn-ea"/>
                          <a:cs typeface="Calibri" pitchFamily="34" charset="0"/>
                        </a:rPr>
                        <a:t>TYPES OF PHARISEES</a:t>
                      </a:r>
                    </a:p>
                  </a:txBody>
                  <a:tcPr anchor="ctr" horzOverflow="overflow">
                    <a:solidFill>
                      <a:schemeClr val="tx1"/>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tx1"/>
                        </a:solidFill>
                        <a:effectLst>
                          <a:outerShdw blurRad="38100" dist="38100" dir="2700000" algn="tl">
                            <a:srgbClr val="000000"/>
                          </a:outerShdw>
                        </a:effectLst>
                        <a:latin typeface="Times New Roman" charset="0"/>
                      </a:endParaRPr>
                    </a:p>
                  </a:txBody>
                  <a:tcPr horzOverflow="overflow">
                    <a:solidFill>
                      <a:schemeClr val="tx1"/>
                    </a:solidFill>
                  </a:tcPr>
                </a:tc>
                <a:extLst>
                  <a:ext uri="{0D108BD9-81ED-4DB2-BD59-A6C34878D82A}">
                    <a16:rowId xmlns:a16="http://schemas.microsoft.com/office/drawing/2014/main" val="882688053"/>
                  </a:ext>
                </a:extLst>
              </a:tr>
              <a:tr h="82296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TYPE</a:t>
                      </a:r>
                    </a:p>
                  </a:txBody>
                  <a:tcPr anchor="ctr" horzOverflow="overflow">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OVERTHROWN</a:t>
                      </a:r>
                    </a:p>
                  </a:txBody>
                  <a:tcPr anchor="ctr" horzOverflow="overflow">
                    <a:solidFill>
                      <a:schemeClr val="tx1"/>
                    </a:solidFill>
                  </a:tcPr>
                </a:tc>
                <a:extLst>
                  <a:ext uri="{0D108BD9-81ED-4DB2-BD59-A6C34878D82A}">
                    <a16:rowId xmlns:a16="http://schemas.microsoft.com/office/drawing/2014/main" val="10000"/>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Justification</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Matthew 5:20</a:t>
                      </a:r>
                    </a:p>
                  </a:txBody>
                  <a:tcPr anchor="ctr" horzOverflow="overflow">
                    <a:solidFill>
                      <a:schemeClr val="tx1"/>
                    </a:solidFill>
                  </a:tcPr>
                </a:tc>
                <a:extLst>
                  <a:ext uri="{0D108BD9-81ED-4DB2-BD59-A6C34878D82A}">
                    <a16:rowId xmlns:a16="http://schemas.microsoft.com/office/drawing/2014/main" val="10001"/>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Sanctification</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Galatians 3:3</a:t>
                      </a:r>
                    </a:p>
                  </a:txBody>
                  <a:tcPr anchor="ctr" horzOverflow="overflow">
                    <a:solidFill>
                      <a:schemeClr val="tx1"/>
                    </a:solidFill>
                  </a:tcPr>
                </a:tc>
                <a:extLst>
                  <a:ext uri="{0D108BD9-81ED-4DB2-BD59-A6C34878D82A}">
                    <a16:rowId xmlns:a16="http://schemas.microsoft.com/office/drawing/2014/main" val="10002"/>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Ecclesiology</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Acts 15</a:t>
                      </a:r>
                    </a:p>
                  </a:txBody>
                  <a:tcPr anchor="ctr" horzOverflow="overflow">
                    <a:solidFill>
                      <a:schemeClr val="tx1"/>
                    </a:solidFill>
                  </a:tcPr>
                </a:tc>
                <a:extLst>
                  <a:ext uri="{0D108BD9-81ED-4DB2-BD59-A6C34878D82A}">
                    <a16:rowId xmlns:a16="http://schemas.microsoft.com/office/drawing/2014/main" val="10003"/>
                  </a:ext>
                </a:extLst>
              </a:tr>
            </a:tbl>
          </a:graphicData>
        </a:graphic>
      </p:graphicFrame>
      <p:pic>
        <p:nvPicPr>
          <p:cNvPr id="3" name="Picture 2">
            <a:extLst>
              <a:ext uri="{FF2B5EF4-FFF2-40B4-BE49-F238E27FC236}">
                <a16:creationId xmlns:a16="http://schemas.microsoft.com/office/drawing/2014/main" id="{AF560892-E440-DFCD-FF8E-D28F072174BF}"/>
              </a:ext>
            </a:extLst>
          </p:cNvPr>
          <p:cNvPicPr>
            <a:picLocks noChangeAspect="1"/>
          </p:cNvPicPr>
          <p:nvPr/>
        </p:nvPicPr>
        <p:blipFill>
          <a:blip r:embed="rId3"/>
          <a:stretch>
            <a:fillRect/>
          </a:stretch>
        </p:blipFill>
        <p:spPr>
          <a:xfrm>
            <a:off x="3430975" y="4419600"/>
            <a:ext cx="5330051" cy="2286000"/>
          </a:xfrm>
          <a:prstGeom prst="rect">
            <a:avLst/>
          </a:prstGeom>
          <a:ln>
            <a:solidFill>
              <a:schemeClr val="tx1"/>
            </a:solidFill>
          </a:ln>
        </p:spPr>
      </p:pic>
    </p:spTree>
    <p:extLst>
      <p:ext uri="{BB962C8B-B14F-4D97-AF65-F5344CB8AC3E}">
        <p14:creationId xmlns:p14="http://schemas.microsoft.com/office/powerpoint/2010/main" val="2683738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2337B34-0322-6286-AE97-3703269F374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45B5CB20-FB29-930D-F06F-B3B634F48621}"/>
              </a:ext>
            </a:extLst>
          </p:cNvPr>
          <p:cNvSpPr>
            <a:spLocks noGrp="1" noChangeArrowheads="1"/>
          </p:cNvSpPr>
          <p:nvPr>
            <p:ph idx="1"/>
          </p:nvPr>
        </p:nvSpPr>
        <p:spPr>
          <a:xfrm>
            <a:off x="597408" y="1825625"/>
            <a:ext cx="6641592" cy="18319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936C146-F6B6-B9E8-9F80-AD9083183800}"/>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9E4D8E95-A1D5-7E84-F26C-17BDD28F57DD}"/>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14672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592262"/>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9645885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9E1FD68-333A-64CE-5057-3CC926F38E6C}"/>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Progress Reports</a:t>
            </a:r>
          </a:p>
        </p:txBody>
      </p:sp>
      <p:sp>
        <p:nvSpPr>
          <p:cNvPr id="21507" name="Rectangle 3">
            <a:extLst>
              <a:ext uri="{FF2B5EF4-FFF2-40B4-BE49-F238E27FC236}">
                <a16:creationId xmlns:a16="http://schemas.microsoft.com/office/drawing/2014/main" id="{93E0859C-126C-265C-FBD7-60E30E7CB595}"/>
              </a:ext>
            </a:extLst>
          </p:cNvPr>
          <p:cNvSpPr>
            <a:spLocks noGrp="1" noChangeArrowheads="1"/>
          </p:cNvSpPr>
          <p:nvPr>
            <p:ph idx="1"/>
          </p:nvPr>
        </p:nvSpPr>
        <p:spPr>
          <a:xfrm>
            <a:off x="609600" y="1598613"/>
            <a:ext cx="7543800" cy="4192587"/>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Clearest: </a:t>
            </a:r>
          </a:p>
          <a:p>
            <a:pPr marL="914400" lvl="2" indent="-457200" eaLnBrk="0" hangingPunct="0">
              <a:lnSpc>
                <a:spcPct val="100000"/>
              </a:lnSpc>
              <a:spcBef>
                <a:spcPts val="0"/>
              </a:spcBef>
              <a:spcAft>
                <a:spcPts val="2400"/>
              </a:spcAft>
              <a:buClr>
                <a:srgbClr val="FFC000"/>
              </a:buClr>
              <a:buSzPct val="100000"/>
              <a:buFont typeface="Calibri" panose="020F0502020204030204" pitchFamily="34" charset="0"/>
              <a:buChar char="̶"/>
              <a:defRPr/>
            </a:pPr>
            <a:r>
              <a:rPr lang="en-US" altLang="en-US" sz="3200" dirty="0">
                <a:effectLst>
                  <a:outerShdw blurRad="38100" dist="38100" dir="2700000" algn="tl">
                    <a:srgbClr val="000000">
                      <a:alpha val="43137"/>
                    </a:srgbClr>
                  </a:outerShdw>
                </a:effectLst>
              </a:rPr>
              <a:t>Acts 2:47; 4:4; 6:7; 9:31; 12:24; 16:5; 19:20; 28:30-31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Less clear: </a:t>
            </a:r>
          </a:p>
          <a:p>
            <a:pPr marL="914400" lvl="2" indent="-457200" eaLnBrk="0" hangingPunct="0">
              <a:lnSpc>
                <a:spcPct val="100000"/>
              </a:lnSpc>
              <a:spcBef>
                <a:spcPts val="0"/>
              </a:spcBef>
              <a:spcAft>
                <a:spcPts val="2400"/>
              </a:spcAft>
              <a:buClr>
                <a:srgbClr val="FFC000"/>
              </a:buClr>
              <a:buSzPct val="100000"/>
              <a:buFont typeface="Calibri" panose="020F0502020204030204" pitchFamily="34" charset="0"/>
              <a:buChar char="̶"/>
              <a:defRPr/>
            </a:pPr>
            <a:r>
              <a:rPr lang="en-US" altLang="en-US" sz="3200" dirty="0">
                <a:effectLst>
                  <a:outerShdw blurRad="38100" dist="38100" dir="2700000" algn="tl">
                    <a:srgbClr val="000000">
                      <a:alpha val="43137"/>
                    </a:srgbClr>
                  </a:outerShdw>
                </a:effectLst>
              </a:rPr>
              <a:t>Acts 1:13, 15; 2:41; 4:4:31; 5:14, 42; 8:25, 40; 11:21; 13:49; 17:6</a:t>
            </a:r>
          </a:p>
        </p:txBody>
      </p:sp>
      <p:pic>
        <p:nvPicPr>
          <p:cNvPr id="4" name="Picture 3">
            <a:extLst>
              <a:ext uri="{FF2B5EF4-FFF2-40B4-BE49-F238E27FC236}">
                <a16:creationId xmlns:a16="http://schemas.microsoft.com/office/drawing/2014/main" id="{4EDBDC89-FBF7-B66E-4924-593365D78E73}"/>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67255FCD-BF58-047C-646E-F4B5DE94CDF3}"/>
              </a:ext>
            </a:extLst>
          </p:cNvPr>
          <p:cNvPicPr>
            <a:picLocks noChangeAspect="1"/>
          </p:cNvPicPr>
          <p:nvPr/>
        </p:nvPicPr>
        <p:blipFill>
          <a:blip r:embed="rId3"/>
          <a:stretch>
            <a:fillRect/>
          </a:stretch>
        </p:blipFill>
        <p:spPr>
          <a:xfrm>
            <a:off x="8349742" y="2667000"/>
            <a:ext cx="3244850" cy="18288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1C8048C-6A9B-1461-3920-231C2DD407F1}"/>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D326770E-F34C-9C50-F713-1AFA7A93A54A}"/>
              </a:ext>
            </a:extLst>
          </p:cNvPr>
          <p:cNvSpPr>
            <a:spLocks noGrp="1" noChangeArrowheads="1"/>
          </p:cNvSpPr>
          <p:nvPr>
            <p:ph type="title"/>
          </p:nvPr>
        </p:nvSpPr>
        <p:spPr>
          <a:xfrm>
            <a:off x="838200" y="2286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C7E3F00E-D654-64BC-B05F-7F6040E610EE}"/>
              </a:ext>
            </a:extLst>
          </p:cNvPr>
          <p:cNvSpPr>
            <a:spLocks noGrp="1" noChangeArrowheads="1"/>
          </p:cNvSpPr>
          <p:nvPr>
            <p:ph idx="1"/>
          </p:nvPr>
        </p:nvSpPr>
        <p:spPr>
          <a:xfrm>
            <a:off x="609600" y="1143001"/>
            <a:ext cx="84582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dirty="0"/>
              <a:t>1</a:t>
            </a:r>
            <a:r>
              <a:rPr lang="en-US" altLang="en-US" sz="3200" baseline="30000" dirty="0"/>
              <a:t>st</a:t>
            </a:r>
            <a:r>
              <a:rPr lang="en-US" altLang="en-US" sz="3200" dirty="0"/>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b="1" u="sng" dirty="0">
                <a:solidFill>
                  <a:srgbClr val="FFFFCC"/>
                </a:solidFill>
              </a:rPr>
              <a:t>2nd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EC81E236-B9BE-A352-5418-CC18D3DB7C09}"/>
              </a:ext>
            </a:extLst>
          </p:cNvPr>
          <p:cNvPicPr>
            <a:picLocks noChangeAspect="1"/>
          </p:cNvPicPr>
          <p:nvPr/>
        </p:nvPicPr>
        <p:blipFill>
          <a:blip r:embed="rId2"/>
          <a:stretch>
            <a:fillRect/>
          </a:stretch>
        </p:blipFill>
        <p:spPr>
          <a:xfrm>
            <a:off x="9067800" y="2057401"/>
            <a:ext cx="2560320" cy="262291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2CC0CB78-E2B3-280E-BB14-0B381C39323F}"/>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54726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2nd Missionary Journey</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b="1" u="sng" dirty="0">
                <a:solidFill>
                  <a:srgbClr val="FFFFCC"/>
                </a:solidFill>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002069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8E26A-5378-5D41-6926-372AE645594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748AC6F-4DB0-F49B-F77B-1ACFF6179059}"/>
              </a:ext>
            </a:extLst>
          </p:cNvPr>
          <p:cNvSpPr>
            <a:spLocks noGrp="1" noChangeArrowheads="1"/>
          </p:cNvSpPr>
          <p:nvPr>
            <p:ph type="body" idx="1"/>
          </p:nvPr>
        </p:nvSpPr>
        <p:spPr>
          <a:xfrm>
            <a:off x="1066801" y="2286000"/>
            <a:ext cx="7010400" cy="2362200"/>
          </a:xfrm>
          <a:ln w="3175"/>
        </p:spPr>
        <p:txBody>
          <a:bodyPr/>
          <a:lstStyle/>
          <a:p>
            <a:pPr marL="457200" lvl="1" indent="-457200">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Prohibited territory (6-7)</a:t>
            </a:r>
          </a:p>
          <a:p>
            <a:pPr marL="457200" lvl="1" indent="-457200">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Arrival at </a:t>
            </a:r>
            <a:r>
              <a:rPr lang="en-US" sz="2800" dirty="0" err="1">
                <a:effectLst>
                  <a:outerShdw blurRad="38100" dist="38100" dir="2700000" algn="tl">
                    <a:srgbClr val="000000">
                      <a:alpha val="43137"/>
                    </a:srgbClr>
                  </a:outerShdw>
                </a:effectLst>
                <a:latin typeface="Calibri" panose="020F0502020204030204" pitchFamily="34" charset="0"/>
              </a:rPr>
              <a:t>Troas</a:t>
            </a:r>
            <a:r>
              <a:rPr lang="en-US" sz="2800" dirty="0">
                <a:effectLst>
                  <a:outerShdw blurRad="38100" dist="38100" dir="2700000" algn="tl">
                    <a:srgbClr val="000000">
                      <a:alpha val="43137"/>
                    </a:srgbClr>
                  </a:outerShdw>
                </a:effectLst>
                <a:latin typeface="Calibri" panose="020F0502020204030204" pitchFamily="34" charset="0"/>
              </a:rPr>
              <a:t> (8)</a:t>
            </a:r>
          </a:p>
          <a:p>
            <a:pPr marL="457200" lvl="1" indent="-457200">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Permitted territory (9-10)</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720BB83B-168D-8411-96EE-12D4993CAE45}"/>
              </a:ext>
            </a:extLst>
          </p:cNvPr>
          <p:cNvSpPr txBox="1">
            <a:spLocks noChangeArrowheads="1"/>
          </p:cNvSpPr>
          <p:nvPr/>
        </p:nvSpPr>
        <p:spPr bwMode="auto">
          <a:xfrm>
            <a:off x="2622804" y="19812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Macedonian Call</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16:6-10</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1558238A-6593-9C2D-6887-95838F10051F}"/>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884726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B53F7-E03D-0BA6-3B1B-6D22D8B6AD6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CAF3ACA-E5DB-68D1-72CC-9DBDEAE50614}"/>
              </a:ext>
            </a:extLst>
          </p:cNvPr>
          <p:cNvSpPr>
            <a:spLocks noGrp="1" noChangeArrowheads="1"/>
          </p:cNvSpPr>
          <p:nvPr>
            <p:ph type="body" idx="1"/>
          </p:nvPr>
        </p:nvSpPr>
        <p:spPr>
          <a:xfrm>
            <a:off x="1066801" y="2286000"/>
            <a:ext cx="7010400" cy="2362200"/>
          </a:xfrm>
          <a:ln w="3175"/>
        </p:spPr>
        <p:txBody>
          <a:bodyPr/>
          <a:lstStyle/>
          <a:p>
            <a:pPr marL="457200" lvl="1" indent="-457200">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Prohibited territory (6-7)</a:t>
            </a:r>
          </a:p>
          <a:p>
            <a:pPr marL="457200" lvl="1" indent="-457200">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Arrival at </a:t>
            </a:r>
            <a:r>
              <a:rPr lang="en-US" sz="2800" dirty="0" err="1">
                <a:effectLst>
                  <a:outerShdw blurRad="38100" dist="38100" dir="2700000" algn="tl">
                    <a:srgbClr val="000000">
                      <a:alpha val="43137"/>
                    </a:srgbClr>
                  </a:outerShdw>
                </a:effectLst>
                <a:latin typeface="Calibri" panose="020F0502020204030204" pitchFamily="34" charset="0"/>
              </a:rPr>
              <a:t>Troas</a:t>
            </a:r>
            <a:r>
              <a:rPr lang="en-US" sz="2800" dirty="0">
                <a:effectLst>
                  <a:outerShdw blurRad="38100" dist="38100" dir="2700000" algn="tl">
                    <a:srgbClr val="000000">
                      <a:alpha val="43137"/>
                    </a:srgbClr>
                  </a:outerShdw>
                </a:effectLst>
                <a:latin typeface="Calibri" panose="020F0502020204030204" pitchFamily="34" charset="0"/>
              </a:rPr>
              <a:t> (8)</a:t>
            </a:r>
          </a:p>
          <a:p>
            <a:pPr marL="457200" lvl="1" indent="-457200">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Permitted territory (9-10)</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2F4A37F1-6545-BB62-B96B-796D5F215999}"/>
              </a:ext>
            </a:extLst>
          </p:cNvPr>
          <p:cNvSpPr txBox="1">
            <a:spLocks noChangeArrowheads="1"/>
          </p:cNvSpPr>
          <p:nvPr/>
        </p:nvSpPr>
        <p:spPr bwMode="auto">
          <a:xfrm>
            <a:off x="2622804" y="19812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Macedonian Call</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16:6-10</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6DBD5BFE-9174-171F-788E-8FEFD9F5AD3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9082729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B355-57CE-A9F1-25F9-8BE7C4949A6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EC302FD-EF55-053A-4BF5-24B078D40C4D}"/>
              </a:ext>
            </a:extLst>
          </p:cNvPr>
          <p:cNvSpPr>
            <a:spLocks noGrp="1" noChangeArrowheads="1"/>
          </p:cNvSpPr>
          <p:nvPr>
            <p:ph type="body" idx="1"/>
          </p:nvPr>
        </p:nvSpPr>
        <p:spPr>
          <a:xfrm>
            <a:off x="1523999" y="2286000"/>
            <a:ext cx="6301317" cy="22860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Asia (6)</a:t>
            </a:r>
          </a:p>
          <a:p>
            <a:pPr marL="457200" lvl="3" indent="-457200">
              <a:lnSpc>
                <a:spcPct val="100000"/>
              </a:lnSpc>
              <a:spcBef>
                <a:spcPts val="0"/>
              </a:spcBef>
              <a:spcAft>
                <a:spcPts val="2400"/>
              </a:spcAft>
              <a:buClr>
                <a:srgbClr val="00FF00"/>
              </a:buClr>
              <a:buFont typeface="+mj-lt"/>
              <a:buAutoNum type="arabicPeriod"/>
              <a:defRPr/>
            </a:pPr>
            <a:r>
              <a:rPr lang="en-US" sz="2800" dirty="0" err="1">
                <a:effectLst>
                  <a:outerShdw blurRad="38100" dist="38100" dir="2700000" algn="tl">
                    <a:srgbClr val="000000">
                      <a:alpha val="43137"/>
                    </a:srgbClr>
                  </a:outerShdw>
                </a:effectLst>
                <a:latin typeface="Calibri" panose="020F0502020204030204" pitchFamily="34" charset="0"/>
              </a:rPr>
              <a:t>Bithynia</a:t>
            </a:r>
            <a:r>
              <a:rPr lang="en-US" sz="2800" dirty="0">
                <a:effectLst>
                  <a:outerShdw blurRad="38100" dist="38100" dir="2700000" algn="tl">
                    <a:srgbClr val="000000">
                      <a:alpha val="43137"/>
                    </a:srgbClr>
                  </a:outerShdw>
                </a:effectLst>
                <a:latin typeface="Calibri" panose="020F0502020204030204" pitchFamily="34" charset="0"/>
              </a:rPr>
              <a:t> (7)</a:t>
            </a:r>
          </a:p>
        </p:txBody>
      </p:sp>
      <p:pic>
        <p:nvPicPr>
          <p:cNvPr id="2" name="Picture 1">
            <a:extLst>
              <a:ext uri="{FF2B5EF4-FFF2-40B4-BE49-F238E27FC236}">
                <a16:creationId xmlns:a16="http://schemas.microsoft.com/office/drawing/2014/main" id="{C0149EE0-F36D-8647-3328-608B6669BC0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CF9DDD5-B1DB-152F-C79B-2A6702D8D6F3}"/>
              </a:ext>
            </a:extLst>
          </p:cNvPr>
          <p:cNvSpPr txBox="1">
            <a:spLocks noChangeArrowheads="1"/>
          </p:cNvSpPr>
          <p:nvPr/>
        </p:nvSpPr>
        <p:spPr bwMode="auto">
          <a:xfrm>
            <a:off x="2738437" y="19812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16:6-7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Prohibited Territory</a:t>
            </a:r>
          </a:p>
        </p:txBody>
      </p:sp>
    </p:spTree>
    <p:extLst>
      <p:ext uri="{BB962C8B-B14F-4D97-AF65-F5344CB8AC3E}">
        <p14:creationId xmlns:p14="http://schemas.microsoft.com/office/powerpoint/2010/main" val="13808500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FC0A7-BFDD-88C3-B783-1952B20D4F2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E8C1F7C-157D-2868-1D7E-10EE60F58CA2}"/>
              </a:ext>
            </a:extLst>
          </p:cNvPr>
          <p:cNvSpPr>
            <a:spLocks noGrp="1" noChangeArrowheads="1"/>
          </p:cNvSpPr>
          <p:nvPr>
            <p:ph type="body" idx="1"/>
          </p:nvPr>
        </p:nvSpPr>
        <p:spPr>
          <a:xfrm>
            <a:off x="1523999" y="2286000"/>
            <a:ext cx="6301317" cy="22860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Asia (6)</a:t>
            </a:r>
          </a:p>
          <a:p>
            <a:pPr marL="457200" lvl="3" indent="-457200">
              <a:lnSpc>
                <a:spcPct val="100000"/>
              </a:lnSpc>
              <a:spcBef>
                <a:spcPts val="0"/>
              </a:spcBef>
              <a:spcAft>
                <a:spcPts val="2400"/>
              </a:spcAft>
              <a:buClr>
                <a:srgbClr val="00FF00"/>
              </a:buClr>
              <a:buFont typeface="+mj-lt"/>
              <a:buAutoNum type="arabicPeriod"/>
              <a:defRPr/>
            </a:pPr>
            <a:r>
              <a:rPr lang="en-US" sz="2800" dirty="0" err="1">
                <a:effectLst>
                  <a:outerShdw blurRad="38100" dist="38100" dir="2700000" algn="tl">
                    <a:srgbClr val="000000">
                      <a:alpha val="43137"/>
                    </a:srgbClr>
                  </a:outerShdw>
                </a:effectLst>
                <a:latin typeface="Calibri" panose="020F0502020204030204" pitchFamily="34" charset="0"/>
              </a:rPr>
              <a:t>Bithynia</a:t>
            </a:r>
            <a:r>
              <a:rPr lang="en-US" sz="2800" dirty="0">
                <a:effectLst>
                  <a:outerShdw blurRad="38100" dist="38100" dir="2700000" algn="tl">
                    <a:srgbClr val="000000">
                      <a:alpha val="43137"/>
                    </a:srgbClr>
                  </a:outerShdw>
                </a:effectLst>
                <a:latin typeface="Calibri" panose="020F0502020204030204" pitchFamily="34" charset="0"/>
              </a:rPr>
              <a:t> (7)</a:t>
            </a:r>
          </a:p>
        </p:txBody>
      </p:sp>
      <p:pic>
        <p:nvPicPr>
          <p:cNvPr id="2" name="Picture 1">
            <a:extLst>
              <a:ext uri="{FF2B5EF4-FFF2-40B4-BE49-F238E27FC236}">
                <a16:creationId xmlns:a16="http://schemas.microsoft.com/office/drawing/2014/main" id="{DF6B4950-BA10-FE37-C23F-8EB272B054B4}"/>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AEFDA4E1-C072-F87C-F53B-6ABE0FE44A22}"/>
              </a:ext>
            </a:extLst>
          </p:cNvPr>
          <p:cNvSpPr txBox="1">
            <a:spLocks noChangeArrowheads="1"/>
          </p:cNvSpPr>
          <p:nvPr/>
        </p:nvSpPr>
        <p:spPr bwMode="auto">
          <a:xfrm>
            <a:off x="2738437" y="19812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16:6-7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Prohibited Territory</a:t>
            </a:r>
          </a:p>
        </p:txBody>
      </p:sp>
    </p:spTree>
    <p:extLst>
      <p:ext uri="{BB962C8B-B14F-4D97-AF65-F5344CB8AC3E}">
        <p14:creationId xmlns:p14="http://schemas.microsoft.com/office/powerpoint/2010/main" val="25379470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88660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692109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9FE3310C-C88F-4F9D-B996-FFF951B584B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3862479" y="2560992"/>
            <a:ext cx="4460744" cy="2571487"/>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750653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BC2AD-62AE-BF31-6FA2-B962F95206A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92A10CC-32E8-40EE-F3B6-290522858CF9}"/>
              </a:ext>
            </a:extLst>
          </p:cNvPr>
          <p:cNvSpPr>
            <a:spLocks noGrp="1" noChangeArrowheads="1"/>
          </p:cNvSpPr>
          <p:nvPr>
            <p:ph type="body" idx="1"/>
          </p:nvPr>
        </p:nvSpPr>
        <p:spPr>
          <a:xfrm>
            <a:off x="1523999" y="2286000"/>
            <a:ext cx="6301317" cy="22860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Asia (6)</a:t>
            </a:r>
          </a:p>
          <a:p>
            <a:pPr marL="457200" lvl="3" indent="-457200">
              <a:lnSpc>
                <a:spcPct val="100000"/>
              </a:lnSpc>
              <a:spcBef>
                <a:spcPts val="0"/>
              </a:spcBef>
              <a:spcAft>
                <a:spcPts val="2400"/>
              </a:spcAft>
              <a:buClr>
                <a:srgbClr val="00FF00"/>
              </a:buClr>
              <a:buFont typeface="+mj-lt"/>
              <a:buAutoNum type="arabicPeriod"/>
              <a:defRPr/>
            </a:pPr>
            <a:r>
              <a:rPr lang="en-US" sz="2800" b="1" u="sng" dirty="0" err="1">
                <a:solidFill>
                  <a:srgbClr val="FFFFCC"/>
                </a:solidFill>
                <a:effectLst>
                  <a:outerShdw blurRad="38100" dist="38100" dir="2700000" algn="tl">
                    <a:srgbClr val="000000">
                      <a:alpha val="43137"/>
                    </a:srgbClr>
                  </a:outerShdw>
                </a:effectLst>
                <a:latin typeface="Calibri" panose="020F0502020204030204" pitchFamily="34" charset="0"/>
              </a:rPr>
              <a:t>Bithynia</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 (7)</a:t>
            </a:r>
          </a:p>
        </p:txBody>
      </p:sp>
      <p:pic>
        <p:nvPicPr>
          <p:cNvPr id="2" name="Picture 1">
            <a:extLst>
              <a:ext uri="{FF2B5EF4-FFF2-40B4-BE49-F238E27FC236}">
                <a16:creationId xmlns:a16="http://schemas.microsoft.com/office/drawing/2014/main" id="{180611DF-1A57-653A-72EA-289734CC2B25}"/>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BE56A37D-3FED-B3A4-3AAD-EA88A97A835D}"/>
              </a:ext>
            </a:extLst>
          </p:cNvPr>
          <p:cNvSpPr txBox="1">
            <a:spLocks noChangeArrowheads="1"/>
          </p:cNvSpPr>
          <p:nvPr/>
        </p:nvSpPr>
        <p:spPr bwMode="auto">
          <a:xfrm>
            <a:off x="2738437" y="19812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16:6-7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Prohibited Territory</a:t>
            </a:r>
          </a:p>
        </p:txBody>
      </p:sp>
    </p:spTree>
    <p:extLst>
      <p:ext uri="{BB962C8B-B14F-4D97-AF65-F5344CB8AC3E}">
        <p14:creationId xmlns:p14="http://schemas.microsoft.com/office/powerpoint/2010/main" val="3251578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11678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98344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D8A6B7-2589-45E0-958C-46928B856B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2376" y="228324"/>
            <a:ext cx="9047248" cy="6401355"/>
          </a:xfrm>
          <a:prstGeom prst="rect">
            <a:avLst/>
          </a:prstGeom>
        </p:spPr>
      </p:pic>
    </p:spTree>
    <p:extLst>
      <p:ext uri="{BB962C8B-B14F-4D97-AF65-F5344CB8AC3E}">
        <p14:creationId xmlns:p14="http://schemas.microsoft.com/office/powerpoint/2010/main" val="156229390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15DA11-AC36-4082-A3A5-7FF1DD3347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7650" name="Rectangle 3"/>
          <p:cNvSpPr>
            <a:spLocks noGrp="1"/>
          </p:cNvSpPr>
          <p:nvPr>
            <p:ph type="body" idx="4294967295"/>
          </p:nvPr>
        </p:nvSpPr>
        <p:spPr>
          <a:xfrm>
            <a:off x="609600" y="0"/>
            <a:ext cx="10972800" cy="2514600"/>
          </a:xfrm>
        </p:spPr>
        <p:txBody>
          <a:bodyPr/>
          <a:lstStyle/>
          <a:p>
            <a:pPr marL="342900" indent="-342900" algn="ctr" defTabSz="685800" eaLnBrk="0" hangingPunct="0">
              <a:lnSpc>
                <a:spcPct val="100000"/>
              </a:lnSpc>
              <a:spcBef>
                <a:spcPts val="0"/>
              </a:spcBef>
              <a:spcAft>
                <a:spcPts val="900"/>
              </a:spcAft>
              <a:buClr>
                <a:srgbClr val="00FFFF"/>
              </a:buClr>
              <a:buSzPct val="75000"/>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Peter 1:1</a:t>
            </a:r>
            <a:endPar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marL="0" indent="0" algn="just">
              <a:lnSpc>
                <a:spcPct val="100000"/>
              </a:lnSpc>
              <a:spcBef>
                <a:spcPts val="0"/>
              </a:spcBef>
              <a:buNone/>
            </a:pPr>
            <a:r>
              <a:rPr lang="en-US" sz="3600" dirty="0">
                <a:effectLst>
                  <a:outerShdw blurRad="38100" dist="38100" dir="2700000" algn="tl">
                    <a:srgbClr val="000000">
                      <a:alpha val="43137"/>
                    </a:srgbClr>
                  </a:outerShdw>
                </a:effectLst>
              </a:rPr>
              <a:t>“To those who reside as aliens, scattered throughout </a:t>
            </a:r>
            <a:r>
              <a:rPr lang="en-US" sz="3600" b="1" u="sng" dirty="0">
                <a:solidFill>
                  <a:srgbClr val="FFFFCC"/>
                </a:solidFill>
                <a:effectLst>
                  <a:outerShdw blurRad="38100" dist="38100" dir="2700000" algn="tl">
                    <a:srgbClr val="000000">
                      <a:alpha val="43137"/>
                    </a:srgbClr>
                  </a:outerShdw>
                </a:effectLst>
              </a:rPr>
              <a:t>Pontus, Galatia, Cappadocia, Asia, and Bithynia</a:t>
            </a:r>
            <a:r>
              <a:rPr lang="en-US" sz="3600" dirty="0">
                <a:effectLst>
                  <a:outerShdw blurRad="38100" dist="38100" dir="2700000" algn="tl">
                    <a:srgbClr val="000000">
                      <a:alpha val="43137"/>
                    </a:srgbClr>
                  </a:outerShdw>
                </a:effectLst>
              </a:rPr>
              <a:t>, who are chosen.”</a:t>
            </a:r>
          </a:p>
        </p:txBody>
      </p:sp>
      <p:pic>
        <p:nvPicPr>
          <p:cNvPr id="5" name="Picture 6" descr="http://www.maggiesnotebook.com/wp-content/uploads/2011/08/Apostle_John_35.jpg">
            <a:extLst>
              <a:ext uri="{FF2B5EF4-FFF2-40B4-BE49-F238E27FC236}">
                <a16:creationId xmlns:a16="http://schemas.microsoft.com/office/drawing/2014/main" id="{AEABEAA4-18FE-67D0-E41B-46A8B836A7E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52931" y="2514600"/>
            <a:ext cx="1886138" cy="228600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7802867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A3DB1C-8DA1-4FA2-8F10-4EF8CE77E93A}"/>
              </a:ext>
            </a:extLst>
          </p:cNvPr>
          <p:cNvPicPr>
            <a:picLocks noChangeAspect="1"/>
          </p:cNvPicPr>
          <p:nvPr/>
        </p:nvPicPr>
        <p:blipFill>
          <a:blip r:embed="rId2"/>
          <a:stretch>
            <a:fillRect/>
          </a:stretch>
        </p:blipFill>
        <p:spPr>
          <a:xfrm>
            <a:off x="1665276" y="228600"/>
            <a:ext cx="8861448"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340" name="Oval 7">
            <a:extLst>
              <a:ext uri="{FF2B5EF4-FFF2-40B4-BE49-F238E27FC236}">
                <a16:creationId xmlns:a16="http://schemas.microsoft.com/office/drawing/2014/main" id="{511F92C6-95F2-4289-9F7B-2B045C9E90A2}"/>
              </a:ext>
            </a:extLst>
          </p:cNvPr>
          <p:cNvSpPr>
            <a:spLocks noChangeArrowheads="1"/>
          </p:cNvSpPr>
          <p:nvPr/>
        </p:nvSpPr>
        <p:spPr bwMode="auto">
          <a:xfrm>
            <a:off x="6858000" y="1311983"/>
            <a:ext cx="3490926" cy="2117017"/>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eaLnBrk="1" hangingPunct="1">
              <a:spcBef>
                <a:spcPct val="0"/>
              </a:spcBef>
              <a:buClrTx/>
              <a:buSzTx/>
              <a:buFontTx/>
              <a:buNone/>
            </a:pPr>
            <a:endParaRPr lang="en-US" altLang="en-US" sz="24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543268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1EBE7-9ADC-C18C-527F-A174C19E431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01328B4-7FAE-9975-BCAE-5A74ACE58911}"/>
              </a:ext>
            </a:extLst>
          </p:cNvPr>
          <p:cNvSpPr>
            <a:spLocks noGrp="1" noChangeArrowheads="1"/>
          </p:cNvSpPr>
          <p:nvPr>
            <p:ph type="body" idx="1"/>
          </p:nvPr>
        </p:nvSpPr>
        <p:spPr>
          <a:xfrm>
            <a:off x="1066801" y="2286000"/>
            <a:ext cx="7010400" cy="2362200"/>
          </a:xfrm>
          <a:ln w="3175"/>
        </p:spPr>
        <p:txBody>
          <a:bodyPr/>
          <a:lstStyle/>
          <a:p>
            <a:pPr marL="457200" lvl="1" indent="-457200">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Prohibited territory (6-7)</a:t>
            </a:r>
          </a:p>
          <a:p>
            <a:pPr marL="457200" lvl="1" indent="-457200">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Arrival at </a:t>
            </a:r>
            <a:r>
              <a:rPr lang="en-US" sz="2800" b="1" u="sng" dirty="0" err="1">
                <a:solidFill>
                  <a:srgbClr val="FFFFCC"/>
                </a:solidFill>
                <a:effectLst>
                  <a:outerShdw blurRad="38100" dist="38100" dir="2700000" algn="tl">
                    <a:srgbClr val="000000">
                      <a:alpha val="43137"/>
                    </a:srgbClr>
                  </a:outerShdw>
                </a:effectLst>
                <a:latin typeface="Calibri" panose="020F0502020204030204" pitchFamily="34" charset="0"/>
              </a:rPr>
              <a:t>Troas</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 (8)</a:t>
            </a:r>
          </a:p>
          <a:p>
            <a:pPr marL="457200" lvl="1" indent="-457200">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Permitted territory (9-10)</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0BF2FF84-0548-CB63-53A9-AD38100C22F3}"/>
              </a:ext>
            </a:extLst>
          </p:cNvPr>
          <p:cNvSpPr txBox="1">
            <a:spLocks noChangeArrowheads="1"/>
          </p:cNvSpPr>
          <p:nvPr/>
        </p:nvSpPr>
        <p:spPr bwMode="auto">
          <a:xfrm>
            <a:off x="2622804" y="19812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Macedonian Call</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16:6-10</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7E48CEAB-64FC-AE2E-A0EE-AD7787690C2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5960431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6329008" y="2225124"/>
            <a:ext cx="755703" cy="251901"/>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8910746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914735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9FE3310C-C88F-4F9D-B996-FFF951B584B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57389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2nd Missionary Journey</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b="1" u="sng" dirty="0">
                <a:solidFill>
                  <a:srgbClr val="FFFFCC"/>
                </a:solidFill>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732240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B488B-1120-B911-93BC-256E09ECFBF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5EBCAC-C82B-2182-3D0D-225282587946}"/>
              </a:ext>
            </a:extLst>
          </p:cNvPr>
          <p:cNvSpPr>
            <a:spLocks noGrp="1" noChangeArrowheads="1"/>
          </p:cNvSpPr>
          <p:nvPr>
            <p:ph type="body" idx="1"/>
          </p:nvPr>
        </p:nvSpPr>
        <p:spPr>
          <a:xfrm>
            <a:off x="1066801" y="2286000"/>
            <a:ext cx="7010400" cy="2362200"/>
          </a:xfrm>
          <a:ln w="3175"/>
        </p:spPr>
        <p:txBody>
          <a:bodyPr/>
          <a:lstStyle/>
          <a:p>
            <a:pPr marL="457200" lvl="1" indent="-457200">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Prohibited territory (6-7)</a:t>
            </a:r>
          </a:p>
          <a:p>
            <a:pPr marL="457200" lvl="1" indent="-457200">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Arrival at </a:t>
            </a:r>
            <a:r>
              <a:rPr lang="en-US" sz="2800" dirty="0" err="1">
                <a:effectLst>
                  <a:outerShdw blurRad="38100" dist="38100" dir="2700000" algn="tl">
                    <a:srgbClr val="000000">
                      <a:alpha val="43137"/>
                    </a:srgbClr>
                  </a:outerShdw>
                </a:effectLst>
                <a:latin typeface="Calibri" panose="020F0502020204030204" pitchFamily="34" charset="0"/>
              </a:rPr>
              <a:t>Troas</a:t>
            </a:r>
            <a:r>
              <a:rPr lang="en-US" sz="2800" dirty="0">
                <a:effectLst>
                  <a:outerShdw blurRad="38100" dist="38100" dir="2700000" algn="tl">
                    <a:srgbClr val="000000">
                      <a:alpha val="43137"/>
                    </a:srgbClr>
                  </a:outerShdw>
                </a:effectLst>
                <a:latin typeface="Calibri" panose="020F0502020204030204" pitchFamily="34" charset="0"/>
              </a:rPr>
              <a:t> (8)</a:t>
            </a:r>
          </a:p>
          <a:p>
            <a:pPr marL="457200" lvl="1" indent="-457200">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Permitted territory (9-10)</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FE703704-9C5D-6575-D747-E839F6FEB570}"/>
              </a:ext>
            </a:extLst>
          </p:cNvPr>
          <p:cNvSpPr txBox="1">
            <a:spLocks noChangeArrowheads="1"/>
          </p:cNvSpPr>
          <p:nvPr/>
        </p:nvSpPr>
        <p:spPr bwMode="auto">
          <a:xfrm>
            <a:off x="2622804" y="19812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Macedonian Call</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16:6-10</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45B959DE-7517-1A5F-1EBA-B7AE4F393B3F}"/>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5922907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58D74-9182-6C56-B7E7-86FA7385BF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8025E7D-D4F1-B9CA-B764-C51458DD4992}"/>
              </a:ext>
            </a:extLst>
          </p:cNvPr>
          <p:cNvSpPr>
            <a:spLocks noGrp="1" noChangeArrowheads="1"/>
          </p:cNvSpPr>
          <p:nvPr>
            <p:ph type="body" idx="1"/>
          </p:nvPr>
        </p:nvSpPr>
        <p:spPr>
          <a:xfrm>
            <a:off x="1523999" y="2286000"/>
            <a:ext cx="6301317" cy="22860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Vision (9)</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Group’s conclusion (10)</a:t>
            </a:r>
          </a:p>
        </p:txBody>
      </p:sp>
      <p:pic>
        <p:nvPicPr>
          <p:cNvPr id="2" name="Picture 1">
            <a:extLst>
              <a:ext uri="{FF2B5EF4-FFF2-40B4-BE49-F238E27FC236}">
                <a16:creationId xmlns:a16="http://schemas.microsoft.com/office/drawing/2014/main" id="{74793D04-5C16-936B-A852-9C123B5EE8D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CD270BFC-B345-17DB-BA54-03CFDE66109A}"/>
              </a:ext>
            </a:extLst>
          </p:cNvPr>
          <p:cNvSpPr txBox="1">
            <a:spLocks noChangeArrowheads="1"/>
          </p:cNvSpPr>
          <p:nvPr/>
        </p:nvSpPr>
        <p:spPr bwMode="auto">
          <a:xfrm>
            <a:off x="2738437" y="19812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16:9-10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Permitted Territory </a:t>
            </a:r>
          </a:p>
        </p:txBody>
      </p:sp>
    </p:spTree>
    <p:extLst>
      <p:ext uri="{BB962C8B-B14F-4D97-AF65-F5344CB8AC3E}">
        <p14:creationId xmlns:p14="http://schemas.microsoft.com/office/powerpoint/2010/main" val="335275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F75E0-6462-AB32-C954-6BE1F69CEFD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F2FD6BB-37EA-8AA5-B6F0-0CE4B390E4A3}"/>
              </a:ext>
            </a:extLst>
          </p:cNvPr>
          <p:cNvSpPr>
            <a:spLocks noGrp="1" noChangeArrowheads="1"/>
          </p:cNvSpPr>
          <p:nvPr>
            <p:ph type="body" idx="1"/>
          </p:nvPr>
        </p:nvSpPr>
        <p:spPr>
          <a:xfrm>
            <a:off x="1523999" y="2286000"/>
            <a:ext cx="6301317" cy="22860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Vision (9)</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Group’s conclusion (10)</a:t>
            </a:r>
          </a:p>
        </p:txBody>
      </p:sp>
      <p:pic>
        <p:nvPicPr>
          <p:cNvPr id="2" name="Picture 1">
            <a:extLst>
              <a:ext uri="{FF2B5EF4-FFF2-40B4-BE49-F238E27FC236}">
                <a16:creationId xmlns:a16="http://schemas.microsoft.com/office/drawing/2014/main" id="{0920ABF3-6E79-058E-5816-FA408ED1F31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6CB5A7B6-939B-4348-B0BD-6686CF44F094}"/>
              </a:ext>
            </a:extLst>
          </p:cNvPr>
          <p:cNvSpPr txBox="1">
            <a:spLocks noChangeArrowheads="1"/>
          </p:cNvSpPr>
          <p:nvPr/>
        </p:nvSpPr>
        <p:spPr bwMode="auto">
          <a:xfrm>
            <a:off x="2738437" y="19812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16:9-10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Permitted Territory </a:t>
            </a:r>
          </a:p>
        </p:txBody>
      </p:sp>
    </p:spTree>
    <p:extLst>
      <p:ext uri="{BB962C8B-B14F-4D97-AF65-F5344CB8AC3E}">
        <p14:creationId xmlns:p14="http://schemas.microsoft.com/office/powerpoint/2010/main" val="140756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5814711" y="1480631"/>
            <a:ext cx="986611" cy="314162"/>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9840258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465949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3F362-2103-4DA8-183E-36436419C60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DDDCCA1-8387-31D9-23BB-7C1D4EDC5718}"/>
              </a:ext>
            </a:extLst>
          </p:cNvPr>
          <p:cNvSpPr>
            <a:spLocks noGrp="1" noChangeArrowheads="1"/>
          </p:cNvSpPr>
          <p:nvPr>
            <p:ph type="body" idx="1"/>
          </p:nvPr>
        </p:nvSpPr>
        <p:spPr>
          <a:xfrm>
            <a:off x="1523999" y="2286000"/>
            <a:ext cx="6301317" cy="22860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Vision (9)</a:t>
            </a:r>
          </a:p>
          <a:p>
            <a:pPr marL="457200" lvl="3" indent="-457200">
              <a:lnSpc>
                <a:spcPct val="100000"/>
              </a:lnSpc>
              <a:spcBef>
                <a:spcPts val="0"/>
              </a:spcBef>
              <a:spcAft>
                <a:spcPts val="24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Group’s conclusion (10)</a:t>
            </a:r>
          </a:p>
        </p:txBody>
      </p:sp>
      <p:pic>
        <p:nvPicPr>
          <p:cNvPr id="2" name="Picture 1">
            <a:extLst>
              <a:ext uri="{FF2B5EF4-FFF2-40B4-BE49-F238E27FC236}">
                <a16:creationId xmlns:a16="http://schemas.microsoft.com/office/drawing/2014/main" id="{132755D4-8ABE-7895-007B-6CCF70AB826E}"/>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AFFF840C-A20B-882C-0B9F-A91C1E914C19}"/>
              </a:ext>
            </a:extLst>
          </p:cNvPr>
          <p:cNvSpPr txBox="1">
            <a:spLocks noChangeArrowheads="1"/>
          </p:cNvSpPr>
          <p:nvPr/>
        </p:nvSpPr>
        <p:spPr bwMode="auto">
          <a:xfrm>
            <a:off x="2738437" y="19812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16:9-10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Permitted Territory </a:t>
            </a:r>
          </a:p>
        </p:txBody>
      </p:sp>
    </p:spTree>
    <p:extLst>
      <p:ext uri="{BB962C8B-B14F-4D97-AF65-F5344CB8AC3E}">
        <p14:creationId xmlns:p14="http://schemas.microsoft.com/office/powerpoint/2010/main" val="5866638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8FD95B6A-9BC5-6D82-455E-67150468C977}"/>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Place of Writing</a:t>
            </a:r>
          </a:p>
        </p:txBody>
      </p:sp>
      <p:sp>
        <p:nvSpPr>
          <p:cNvPr id="18435" name="Rectangle 3">
            <a:extLst>
              <a:ext uri="{FF2B5EF4-FFF2-40B4-BE49-F238E27FC236}">
                <a16:creationId xmlns:a16="http://schemas.microsoft.com/office/drawing/2014/main" id="{7A37C317-9A96-E65D-2F74-25372423F32E}"/>
              </a:ext>
            </a:extLst>
          </p:cNvPr>
          <p:cNvSpPr>
            <a:spLocks noGrp="1" noChangeArrowheads="1"/>
          </p:cNvSpPr>
          <p:nvPr>
            <p:ph idx="1"/>
          </p:nvPr>
        </p:nvSpPr>
        <p:spPr>
          <a:xfrm>
            <a:off x="609600" y="1825625"/>
            <a:ext cx="10744200"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“We” sections (Acts 16:10-40; 20:5–21:18; 27:1–28:16)</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From Paul</a:t>
            </a:r>
          </a:p>
          <a:p>
            <a:pPr marL="914400" lvl="1" indent="-457200">
              <a:lnSpc>
                <a:spcPct val="100000"/>
              </a:lnSpc>
              <a:spcBef>
                <a:spcPts val="0"/>
              </a:spcBef>
              <a:spcAft>
                <a:spcPts val="2400"/>
              </a:spcAft>
              <a:buClr>
                <a:srgbClr val="FF00FF"/>
              </a:buClr>
            </a:pPr>
            <a:r>
              <a:rPr lang="en-US" altLang="en-US" sz="3200" dirty="0"/>
              <a:t>Cesarean imprisonment (Acts 24:27)</a:t>
            </a:r>
          </a:p>
          <a:p>
            <a:pPr marL="914400" lvl="1" indent="-457200">
              <a:lnSpc>
                <a:spcPct val="100000"/>
              </a:lnSpc>
              <a:spcBef>
                <a:spcPts val="0"/>
              </a:spcBef>
              <a:spcAft>
                <a:spcPts val="2400"/>
              </a:spcAft>
              <a:buClr>
                <a:srgbClr val="FF00FF"/>
              </a:buClr>
            </a:pPr>
            <a:r>
              <a:rPr lang="en-US" altLang="en-US" sz="3200" dirty="0"/>
              <a:t>Voyage to Rome (Acts 27)</a:t>
            </a:r>
          </a:p>
          <a:p>
            <a:pPr marL="914400" lvl="1" indent="-457200">
              <a:lnSpc>
                <a:spcPct val="100000"/>
              </a:lnSpc>
              <a:spcBef>
                <a:spcPts val="0"/>
              </a:spcBef>
              <a:spcAft>
                <a:spcPts val="2400"/>
              </a:spcAft>
              <a:buClr>
                <a:srgbClr val="FF00FF"/>
              </a:buClr>
            </a:pPr>
            <a:r>
              <a:rPr lang="en-US" altLang="en-US" sz="3200" dirty="0"/>
              <a:t>First Roman imprisonment (Acts 28:16)</a:t>
            </a:r>
          </a:p>
          <a:p>
            <a:pPr marL="914400" lvl="1" indent="-457200">
              <a:lnSpc>
                <a:spcPct val="100000"/>
              </a:lnSpc>
              <a:spcBef>
                <a:spcPts val="0"/>
              </a:spcBef>
              <a:spcAft>
                <a:spcPts val="2400"/>
              </a:spcAft>
              <a:buClr>
                <a:srgbClr val="FF00FF"/>
              </a:buClr>
            </a:pPr>
            <a:r>
              <a:rPr lang="en-US" altLang="en-US" sz="3200" dirty="0"/>
              <a:t>Combination </a:t>
            </a:r>
          </a:p>
        </p:txBody>
      </p:sp>
      <p:pic>
        <p:nvPicPr>
          <p:cNvPr id="3" name="Picture 2">
            <a:extLst>
              <a:ext uri="{FF2B5EF4-FFF2-40B4-BE49-F238E27FC236}">
                <a16:creationId xmlns:a16="http://schemas.microsoft.com/office/drawing/2014/main" id="{13E9FA7D-953F-D417-CF10-8C79C39A9A95}"/>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F11ADC18-6713-35EE-4631-AE048754B278}"/>
              </a:ext>
            </a:extLst>
          </p:cNvPr>
          <p:cNvPicPr>
            <a:picLocks noChangeAspect="1"/>
          </p:cNvPicPr>
          <p:nvPr/>
        </p:nvPicPr>
        <p:blipFill>
          <a:blip r:embed="rId3"/>
          <a:stretch>
            <a:fillRect/>
          </a:stretch>
        </p:blipFill>
        <p:spPr>
          <a:xfrm>
            <a:off x="8839200" y="2819400"/>
            <a:ext cx="2743200" cy="27432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2nd Missionary Journey</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b="1" u="sng" dirty="0">
                <a:solidFill>
                  <a:srgbClr val="FFFFCC"/>
                </a:solidFill>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815309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8E26A-5378-5D41-6926-372AE645594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748AC6F-4DB0-F49B-F77B-1ACFF6179059}"/>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Lydia’s conversion (11-15)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Demonized slave girl (16-18)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&amp; Silas’ imprisonment (19-34)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Departure from Philippi (35-40)</a:t>
            </a:r>
          </a:p>
        </p:txBody>
      </p:sp>
      <p:sp>
        <p:nvSpPr>
          <p:cNvPr id="3" name="Rectangle 2">
            <a:extLst>
              <a:ext uri="{FF2B5EF4-FFF2-40B4-BE49-F238E27FC236}">
                <a16:creationId xmlns:a16="http://schemas.microsoft.com/office/drawing/2014/main" id="{720BB83B-168D-8411-96EE-12D4993CAE45}"/>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Philippian</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16:11-40</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1558238A-6593-9C2D-6887-95838F10051F}"/>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4478183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D3D72-F62F-2D00-B018-2B65013B522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7FBC2A1-6B5C-2EE2-E4E5-771DE65D52FE}"/>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Lydia’s conversion (11-15)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Demonized slave girl (16-18)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&amp; Silas’ imprisonment (19-34)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Departure from Philippi (35-40)</a:t>
            </a:r>
          </a:p>
        </p:txBody>
      </p:sp>
      <p:sp>
        <p:nvSpPr>
          <p:cNvPr id="3" name="Rectangle 2">
            <a:extLst>
              <a:ext uri="{FF2B5EF4-FFF2-40B4-BE49-F238E27FC236}">
                <a16:creationId xmlns:a16="http://schemas.microsoft.com/office/drawing/2014/main" id="{4F3A0B81-028E-0917-0AB2-B5EA82D9C0E3}"/>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Philippian</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16:11-40</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970C682B-2720-913E-0A0E-D37F32F121F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808752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9C4FA81-5018-1634-C9A6-05390E9DACB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D3708CC-2DDB-45F7-D192-77D53E2559DE}"/>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Timothy’s circumcision (1-3)</a:t>
            </a:r>
            <a:endPar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Decree delivered (4-5)</a:t>
            </a:r>
          </a:p>
          <a:p>
            <a:pPr marL="0" indent="-457200">
              <a:lnSpc>
                <a:spcPct val="100000"/>
              </a:lnSpc>
              <a:spcBef>
                <a:spcPts val="0"/>
              </a:spcBef>
              <a:spcAft>
                <a:spcPts val="1800"/>
              </a:spcAft>
              <a:buClr>
                <a:srgbClr val="CC66FF"/>
              </a:buClr>
              <a:buSzPct val="100000"/>
              <a:buFont typeface="+mj-lt"/>
              <a:buAutoNum type="alphaU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FB1F4F51-1657-1281-5F72-648A263BCE18}"/>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Syria and Cilicia</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16:1-5</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AA24F9F8-6171-2A9F-E048-674F9EC63D1F}"/>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240364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B355-57CE-A9F1-25F9-8BE7C4949A6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EC302FD-EF55-053A-4BF5-24B078D40C4D}"/>
              </a:ext>
            </a:extLst>
          </p:cNvPr>
          <p:cNvSpPr>
            <a:spLocks noGrp="1" noChangeArrowheads="1"/>
          </p:cNvSpPr>
          <p:nvPr>
            <p:ph type="body" idx="1"/>
          </p:nvPr>
        </p:nvSpPr>
        <p:spPr>
          <a:xfrm>
            <a:off x="1523999" y="1752600"/>
            <a:ext cx="6301317" cy="35814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Journey to Neapolis (11)</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Arrival at Philippi (12)</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Sabbath meeting (13)</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Lydia’s conversion (14)</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Results of conversion (15)</a:t>
            </a:r>
          </a:p>
        </p:txBody>
      </p:sp>
      <p:pic>
        <p:nvPicPr>
          <p:cNvPr id="2" name="Picture 1">
            <a:extLst>
              <a:ext uri="{FF2B5EF4-FFF2-40B4-BE49-F238E27FC236}">
                <a16:creationId xmlns:a16="http://schemas.microsoft.com/office/drawing/2014/main" id="{C0149EE0-F36D-8647-3328-608B6669BC0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CF9DDD5-B1DB-152F-C79B-2A6702D8D6F3}"/>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16:11-15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Lydia’s Conversion</a:t>
            </a:r>
          </a:p>
        </p:txBody>
      </p:sp>
    </p:spTree>
    <p:extLst>
      <p:ext uri="{BB962C8B-B14F-4D97-AF65-F5344CB8AC3E}">
        <p14:creationId xmlns:p14="http://schemas.microsoft.com/office/powerpoint/2010/main" val="20359348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ACBDF-C001-7733-1DA2-7D46569DE28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D03EEB6-B542-90F2-FB48-CC21EC96FBA6}"/>
              </a:ext>
            </a:extLst>
          </p:cNvPr>
          <p:cNvSpPr>
            <a:spLocks noGrp="1" noChangeArrowheads="1"/>
          </p:cNvSpPr>
          <p:nvPr>
            <p:ph type="body" idx="1"/>
          </p:nvPr>
        </p:nvSpPr>
        <p:spPr>
          <a:xfrm>
            <a:off x="1523999" y="1752600"/>
            <a:ext cx="6301317" cy="35814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Journey to Neapolis (11)</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Arrival at Philippi (12)</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Sabbath meeting (13)</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Lydia’s conversion (14)</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Results of conversion (15)</a:t>
            </a:r>
          </a:p>
        </p:txBody>
      </p:sp>
      <p:pic>
        <p:nvPicPr>
          <p:cNvPr id="2" name="Picture 1">
            <a:extLst>
              <a:ext uri="{FF2B5EF4-FFF2-40B4-BE49-F238E27FC236}">
                <a16:creationId xmlns:a16="http://schemas.microsoft.com/office/drawing/2014/main" id="{2C932B68-2544-A560-28C9-4CC226556B73}"/>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E90A1FFB-3088-4743-BF05-56C19A6D7408}"/>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16:11-15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Lydia’s Conversion</a:t>
            </a:r>
          </a:p>
        </p:txBody>
      </p:sp>
    </p:spTree>
    <p:extLst>
      <p:ext uri="{BB962C8B-B14F-4D97-AF65-F5344CB8AC3E}">
        <p14:creationId xmlns:p14="http://schemas.microsoft.com/office/powerpoint/2010/main" val="24873143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AFC3B-F073-D894-2633-55F15A4133D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6CEBE25-7BA6-90E9-DB5F-A343AB6265B0}"/>
              </a:ext>
            </a:extLst>
          </p:cNvPr>
          <p:cNvSpPr>
            <a:spLocks noGrp="1" noChangeArrowheads="1"/>
          </p:cNvSpPr>
          <p:nvPr>
            <p:ph type="body" idx="1"/>
          </p:nvPr>
        </p:nvSpPr>
        <p:spPr>
          <a:xfrm>
            <a:off x="1523999" y="1752600"/>
            <a:ext cx="6301317" cy="35814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Journey to Neapolis (11)</a:t>
            </a:r>
          </a:p>
          <a:p>
            <a:pPr marL="457200" lvl="3" indent="-457200">
              <a:lnSpc>
                <a:spcPct val="100000"/>
              </a:lnSpc>
              <a:spcBef>
                <a:spcPts val="0"/>
              </a:spcBef>
              <a:spcAft>
                <a:spcPts val="24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Arrival at Philippi (12)</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Sabbath meeting (13)</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Lydia’s conversion (14)</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Results of conversion (15)</a:t>
            </a:r>
          </a:p>
        </p:txBody>
      </p:sp>
      <p:pic>
        <p:nvPicPr>
          <p:cNvPr id="2" name="Picture 1">
            <a:extLst>
              <a:ext uri="{FF2B5EF4-FFF2-40B4-BE49-F238E27FC236}">
                <a16:creationId xmlns:a16="http://schemas.microsoft.com/office/drawing/2014/main" id="{8874712B-F53F-12BE-1B29-D93018C9E600}"/>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B4D0CB1F-1F63-2726-6731-0EED0CD7BC9A}"/>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16:11-15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Lydia’s Conversion</a:t>
            </a:r>
          </a:p>
        </p:txBody>
      </p:sp>
    </p:spTree>
    <p:extLst>
      <p:ext uri="{BB962C8B-B14F-4D97-AF65-F5344CB8AC3E}">
        <p14:creationId xmlns:p14="http://schemas.microsoft.com/office/powerpoint/2010/main" val="36618146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CCF9D-5AA9-2C4E-5244-53B80BF91FA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9DF23BC-1E8C-8B94-66AA-DCD822192947}"/>
              </a:ext>
            </a:extLst>
          </p:cNvPr>
          <p:cNvSpPr>
            <a:spLocks noGrp="1" noChangeArrowheads="1"/>
          </p:cNvSpPr>
          <p:nvPr>
            <p:ph type="body" idx="1"/>
          </p:nvPr>
        </p:nvSpPr>
        <p:spPr>
          <a:xfrm>
            <a:off x="1523999" y="1752600"/>
            <a:ext cx="6301317" cy="35814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Journey to Neapolis (11)</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Arrival at Philippi (12)</a:t>
            </a:r>
          </a:p>
          <a:p>
            <a:pPr marL="457200" lvl="3" indent="-457200">
              <a:lnSpc>
                <a:spcPct val="100000"/>
              </a:lnSpc>
              <a:spcBef>
                <a:spcPts val="0"/>
              </a:spcBef>
              <a:spcAft>
                <a:spcPts val="24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Jewish Sabbath meeting (13)</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Lydia’s conversion (14)</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Results of conversion (15)</a:t>
            </a:r>
          </a:p>
        </p:txBody>
      </p:sp>
      <p:pic>
        <p:nvPicPr>
          <p:cNvPr id="2" name="Picture 1">
            <a:extLst>
              <a:ext uri="{FF2B5EF4-FFF2-40B4-BE49-F238E27FC236}">
                <a16:creationId xmlns:a16="http://schemas.microsoft.com/office/drawing/2014/main" id="{80FC2AEF-17CB-5F86-B7DF-0342BDBF0F39}"/>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93D308F7-E843-FBA4-0C5A-EEC824E46BAE}"/>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16:11-15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Lydia’s Conversion</a:t>
            </a:r>
          </a:p>
        </p:txBody>
      </p:sp>
    </p:spTree>
    <p:extLst>
      <p:ext uri="{BB962C8B-B14F-4D97-AF65-F5344CB8AC3E}">
        <p14:creationId xmlns:p14="http://schemas.microsoft.com/office/powerpoint/2010/main" val="28117304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B1BB7-45B3-8952-CAEE-2AAAEE4AE7F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F9903AE-9DB6-E481-CC3D-D4CDEF68A52D}"/>
              </a:ext>
            </a:extLst>
          </p:cNvPr>
          <p:cNvSpPr>
            <a:spLocks noGrp="1" noChangeArrowheads="1"/>
          </p:cNvSpPr>
          <p:nvPr>
            <p:ph type="body" idx="1"/>
          </p:nvPr>
        </p:nvSpPr>
        <p:spPr>
          <a:xfrm>
            <a:off x="1523999" y="1752600"/>
            <a:ext cx="6301317" cy="35814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Journey to Neapolis (11)</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Arrival at Philippi (12)</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Sabbath meeting (13)</a:t>
            </a:r>
          </a:p>
          <a:p>
            <a:pPr marL="457200" lvl="3" indent="-457200">
              <a:lnSpc>
                <a:spcPct val="100000"/>
              </a:lnSpc>
              <a:spcBef>
                <a:spcPts val="0"/>
              </a:spcBef>
              <a:spcAft>
                <a:spcPts val="24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Lydia’s conversion (14)</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Results of conversion (15)</a:t>
            </a:r>
          </a:p>
        </p:txBody>
      </p:sp>
      <p:pic>
        <p:nvPicPr>
          <p:cNvPr id="2" name="Picture 1">
            <a:extLst>
              <a:ext uri="{FF2B5EF4-FFF2-40B4-BE49-F238E27FC236}">
                <a16:creationId xmlns:a16="http://schemas.microsoft.com/office/drawing/2014/main" id="{39622AB9-C765-6539-259B-A275FBBE4B03}"/>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1F0A31C-EED2-39BE-ECA0-3AFF1C5A7DA3}"/>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16:11-15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Lydia’s Conversion</a:t>
            </a:r>
          </a:p>
        </p:txBody>
      </p:sp>
    </p:spTree>
    <p:extLst>
      <p:ext uri="{BB962C8B-B14F-4D97-AF65-F5344CB8AC3E}">
        <p14:creationId xmlns:p14="http://schemas.microsoft.com/office/powerpoint/2010/main" val="41953498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5017025" y="3148759"/>
            <a:ext cx="1710826" cy="461819"/>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353894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E51BD2-6B77-485F-B61C-39AC845D7C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862870"/>
          </a:xfrm>
          <a:prstGeom prst="rect">
            <a:avLst/>
          </a:prstGeom>
          <a:noFill/>
          <a:ln w="28575">
            <a:noFill/>
            <a:miter lim="800000"/>
            <a:headEnd/>
            <a:tailEnd/>
          </a:ln>
        </p:spPr>
        <p:txBody>
          <a:bodyPr wrap="square">
            <a:spAutoFit/>
          </a:bodyPr>
          <a:lstStyle/>
          <a:p>
            <a:pPr algn="ctr" eaLnBrk="0" hangingPunct="0">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16:7-11</a:t>
            </a:r>
          </a:p>
          <a:p>
            <a:pPr algn="just">
              <a:spcAft>
                <a:spcPts val="600"/>
              </a:spcAft>
            </a:pPr>
            <a:r>
              <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tell you the truth, it is to your advantage that I go away; for if I do not go away,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Helper</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not come to you; but if I go, I will send Him to you.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when He comes, will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convict the world</a:t>
            </a:r>
            <a: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sin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hamartia</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singular noun)</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righteousness and judgment;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sin,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 they do not believe in Me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concerning righteousness, because I go to the Father and you no longer see Me;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concerning judgment, because the ruler of this world has been judged</a:t>
            </a:r>
            <a:r>
              <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939228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DBBE3-602F-5131-DAF7-8FEED1C1E3A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C21BA74-12D4-0BFB-4D5F-0C22B971B8BB}"/>
              </a:ext>
            </a:extLst>
          </p:cNvPr>
          <p:cNvSpPr>
            <a:spLocks noGrp="1" noChangeArrowheads="1"/>
          </p:cNvSpPr>
          <p:nvPr>
            <p:ph type="body" idx="1"/>
          </p:nvPr>
        </p:nvSpPr>
        <p:spPr>
          <a:xfrm>
            <a:off x="1523999" y="1752600"/>
            <a:ext cx="6301317" cy="35814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Journey to Neapolis (11)</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Arrival at Philippi (12)</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Sabbath meeting (13)</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Lydia’s conversion (14)</a:t>
            </a:r>
          </a:p>
          <a:p>
            <a:pPr marL="457200" lvl="3" indent="-457200">
              <a:lnSpc>
                <a:spcPct val="100000"/>
              </a:lnSpc>
              <a:spcBef>
                <a:spcPts val="0"/>
              </a:spcBef>
              <a:spcAft>
                <a:spcPts val="24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Results of conversion (15)</a:t>
            </a:r>
          </a:p>
        </p:txBody>
      </p:sp>
      <p:pic>
        <p:nvPicPr>
          <p:cNvPr id="2" name="Picture 1">
            <a:extLst>
              <a:ext uri="{FF2B5EF4-FFF2-40B4-BE49-F238E27FC236}">
                <a16:creationId xmlns:a16="http://schemas.microsoft.com/office/drawing/2014/main" id="{E632AF74-4053-112D-A503-70A5F1345AA9}"/>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24C5155-9C80-A0F5-E8B8-FEA1E61E02D2}"/>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16:11-15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Lydia’s Conversion</a:t>
            </a:r>
          </a:p>
        </p:txBody>
      </p:sp>
    </p:spTree>
    <p:extLst>
      <p:ext uri="{BB962C8B-B14F-4D97-AF65-F5344CB8AC3E}">
        <p14:creationId xmlns:p14="http://schemas.microsoft.com/office/powerpoint/2010/main" val="21600968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628900"/>
            <a:ext cx="6248400" cy="1600200"/>
          </a:xfrm>
        </p:spPr>
        <p:txBody>
          <a:bodyPr/>
          <a:lstStyle/>
          <a:p>
            <a:pPr marL="57150" lvl="2"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Baptism (15a)</a:t>
            </a:r>
          </a:p>
          <a:p>
            <a:pPr marL="57150" lvl="2"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Hospitality (15b)</a:t>
            </a:r>
          </a:p>
          <a:p>
            <a:pPr marL="0" indent="-1371600">
              <a:lnSpc>
                <a:spcPct val="100000"/>
              </a:lnSpc>
              <a:spcBef>
                <a:spcPts val="0"/>
              </a:spcBef>
              <a:spcAft>
                <a:spcPts val="1800"/>
              </a:spcAft>
              <a:buClr>
                <a:srgbClr val="FFC000"/>
              </a:buClr>
              <a:buFont typeface="+mj-lt"/>
              <a:buAutoNum type="alphaLcParenR"/>
              <a:defRPr/>
            </a:pPr>
            <a:endParaRPr lang="en-US" sz="4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3" name="Rectangle 2">
            <a:extLst>
              <a:ext uri="{FF2B5EF4-FFF2-40B4-BE49-F238E27FC236}">
                <a16:creationId xmlns:a16="http://schemas.microsoft.com/office/drawing/2014/main" id="{94019249-45D5-AD2A-D830-D8BB9F190196}"/>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Conversion</a:t>
            </a:r>
          </a:p>
        </p:txBody>
      </p:sp>
    </p:spTree>
    <p:extLst>
      <p:ext uri="{BB962C8B-B14F-4D97-AF65-F5344CB8AC3E}">
        <p14:creationId xmlns:p14="http://schemas.microsoft.com/office/powerpoint/2010/main" val="35753181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11E8A-E781-924A-97B8-2D0E1F621A6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54D453A-71CB-89DD-FAC9-BC2E79614F49}"/>
              </a:ext>
            </a:extLst>
          </p:cNvPr>
          <p:cNvSpPr>
            <a:spLocks noGrp="1" noChangeArrowheads="1"/>
          </p:cNvSpPr>
          <p:nvPr>
            <p:ph type="body" idx="1"/>
          </p:nvPr>
        </p:nvSpPr>
        <p:spPr>
          <a:xfrm>
            <a:off x="1981200" y="2628900"/>
            <a:ext cx="6248400" cy="1600200"/>
          </a:xfrm>
        </p:spPr>
        <p:txBody>
          <a:bodyPr/>
          <a:lstStyle/>
          <a:p>
            <a:pPr marL="57150" lvl="2"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Baptism (15a)</a:t>
            </a:r>
          </a:p>
          <a:p>
            <a:pPr marL="57150" lvl="2"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Hospitality (15b)</a:t>
            </a:r>
            <a:endParaRPr lang="en-US" sz="4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54AD721D-EC6D-1D9E-7D08-9BBCA057B881}"/>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3" name="Rectangle 2">
            <a:extLst>
              <a:ext uri="{FF2B5EF4-FFF2-40B4-BE49-F238E27FC236}">
                <a16:creationId xmlns:a16="http://schemas.microsoft.com/office/drawing/2014/main" id="{D498F5CB-A339-B79C-FA5A-9A630C6EEFF7}"/>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Conversion</a:t>
            </a:r>
          </a:p>
        </p:txBody>
      </p:sp>
    </p:spTree>
    <p:extLst>
      <p:ext uri="{BB962C8B-B14F-4D97-AF65-F5344CB8AC3E}">
        <p14:creationId xmlns:p14="http://schemas.microsoft.com/office/powerpoint/2010/main" val="3910131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9C4FA81-5018-1634-C9A6-05390E9DACB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D3708CC-2DDB-45F7-D192-77D53E2559DE}"/>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Timothy’s circumcision (1-3)</a:t>
            </a:r>
            <a:endPar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Decree delivered (4-5)</a:t>
            </a:r>
          </a:p>
          <a:p>
            <a:pPr marL="0" indent="-457200">
              <a:lnSpc>
                <a:spcPct val="100000"/>
              </a:lnSpc>
              <a:spcBef>
                <a:spcPts val="0"/>
              </a:spcBef>
              <a:spcAft>
                <a:spcPts val="1800"/>
              </a:spcAft>
              <a:buClr>
                <a:srgbClr val="CC66FF"/>
              </a:buClr>
              <a:buSzPct val="100000"/>
              <a:buFont typeface="+mj-lt"/>
              <a:buAutoNum type="alphaU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FB1F4F51-1657-1281-5F72-648A263BCE18}"/>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Syria and Cilicia</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16:1-5</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AA24F9F8-6171-2A9F-E048-674F9EC63D1F}"/>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732122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C2337-655D-AEC6-A9B1-D89CAB9D915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93E8BCE-BA8C-27D9-A855-1BB3107AD4B2}"/>
              </a:ext>
            </a:extLst>
          </p:cNvPr>
          <p:cNvSpPr>
            <a:spLocks noGrp="1" noChangeArrowheads="1"/>
          </p:cNvSpPr>
          <p:nvPr>
            <p:ph type="body" idx="1"/>
          </p:nvPr>
        </p:nvSpPr>
        <p:spPr>
          <a:xfrm>
            <a:off x="1981200" y="2628900"/>
            <a:ext cx="6248400" cy="1600200"/>
          </a:xfrm>
        </p:spPr>
        <p:txBody>
          <a:bodyPr/>
          <a:lstStyle/>
          <a:p>
            <a:pPr marL="57150" lvl="2"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Baptism (15a)</a:t>
            </a:r>
          </a:p>
          <a:p>
            <a:pPr marL="57150" lvl="2"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Hospitality (15b)</a:t>
            </a:r>
          </a:p>
          <a:p>
            <a:pPr marL="0" indent="-1371600">
              <a:lnSpc>
                <a:spcPct val="100000"/>
              </a:lnSpc>
              <a:spcBef>
                <a:spcPts val="0"/>
              </a:spcBef>
              <a:spcAft>
                <a:spcPts val="1800"/>
              </a:spcAft>
              <a:buClr>
                <a:srgbClr val="FFC000"/>
              </a:buClr>
              <a:buFont typeface="+mj-lt"/>
              <a:buAutoNum type="alphaLcParenR"/>
              <a:defRPr/>
            </a:pPr>
            <a:endParaRPr lang="en-US" sz="4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897DDF1E-6B0A-20B8-FE46-51FD355F761B}"/>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3" name="Rectangle 2">
            <a:extLst>
              <a:ext uri="{FF2B5EF4-FFF2-40B4-BE49-F238E27FC236}">
                <a16:creationId xmlns:a16="http://schemas.microsoft.com/office/drawing/2014/main" id="{62E77796-CC5C-6808-7C08-B737E4DE4755}"/>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Conversion</a:t>
            </a:r>
          </a:p>
        </p:txBody>
      </p:sp>
    </p:spTree>
    <p:extLst>
      <p:ext uri="{BB962C8B-B14F-4D97-AF65-F5344CB8AC3E}">
        <p14:creationId xmlns:p14="http://schemas.microsoft.com/office/powerpoint/2010/main" val="19662829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09F7D-17F7-D0A5-9DBF-CC7FA3808E0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5CBE8EB-20EF-C25B-6841-F3EF366795D4}"/>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Lydia’s conversion (11-15)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Demonized slave girl (16-18)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&amp; Silas’ imprisonment (19-34)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Departure from Philippi (35-40)</a:t>
            </a:r>
          </a:p>
        </p:txBody>
      </p:sp>
      <p:sp>
        <p:nvSpPr>
          <p:cNvPr id="3" name="Rectangle 2">
            <a:extLst>
              <a:ext uri="{FF2B5EF4-FFF2-40B4-BE49-F238E27FC236}">
                <a16:creationId xmlns:a16="http://schemas.microsoft.com/office/drawing/2014/main" id="{13DD6F73-43B2-507C-DAFA-533F5143C572}"/>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Philippian</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16:11-40</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B1D230D8-8B25-EC28-05F9-7706F26F815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925226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1523999" y="2286000"/>
            <a:ext cx="6301317" cy="22860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Introductory encounter (16)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Demonic recognition (17)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Apostolic casting out (18)</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16:16-18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Demonized Slave Girl</a:t>
            </a:r>
          </a:p>
        </p:txBody>
      </p:sp>
    </p:spTree>
    <p:extLst>
      <p:ext uri="{BB962C8B-B14F-4D97-AF65-F5344CB8AC3E}">
        <p14:creationId xmlns:p14="http://schemas.microsoft.com/office/powerpoint/2010/main" val="16581235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CF47B-683C-942A-F516-63FF8BECE07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C4BC356-041B-DB2B-E537-8606349DBD59}"/>
              </a:ext>
            </a:extLst>
          </p:cNvPr>
          <p:cNvSpPr>
            <a:spLocks noGrp="1" noChangeArrowheads="1"/>
          </p:cNvSpPr>
          <p:nvPr>
            <p:ph type="body" idx="1"/>
          </p:nvPr>
        </p:nvSpPr>
        <p:spPr>
          <a:xfrm>
            <a:off x="1523999" y="2286000"/>
            <a:ext cx="6301317" cy="22860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Introductory encounter (16)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Demonic recognition (17)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Apostolic casting out (18)</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DA87334C-3CAA-D77A-EFCB-D0B8178CCAE9}"/>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98827399-CC08-8077-11C0-DCEFC9DB0F87}"/>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16:16-18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Demonized Slave Girl</a:t>
            </a:r>
          </a:p>
        </p:txBody>
      </p:sp>
    </p:spTree>
    <p:extLst>
      <p:ext uri="{BB962C8B-B14F-4D97-AF65-F5344CB8AC3E}">
        <p14:creationId xmlns:p14="http://schemas.microsoft.com/office/powerpoint/2010/main" val="12729210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3F180-4347-EAC8-58B8-3061F08D1D0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6157037-5EE9-FB3A-FB11-10CF24713E89}"/>
              </a:ext>
            </a:extLst>
          </p:cNvPr>
          <p:cNvSpPr>
            <a:spLocks noGrp="1" noChangeArrowheads="1"/>
          </p:cNvSpPr>
          <p:nvPr>
            <p:ph type="body" idx="1"/>
          </p:nvPr>
        </p:nvSpPr>
        <p:spPr>
          <a:xfrm>
            <a:off x="1523999" y="2286000"/>
            <a:ext cx="6301317" cy="22860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Introductory encounter (16)</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Demonic recognition (17)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Apostolic casting out (18)</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E4E25D-026A-39B9-DAA7-53185299A525}"/>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A2091A7D-AC16-B16D-388D-829FCF3C0FE0}"/>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16:16-18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Demonized Slave Girl</a:t>
            </a:r>
          </a:p>
        </p:txBody>
      </p:sp>
    </p:spTree>
    <p:extLst>
      <p:ext uri="{BB962C8B-B14F-4D97-AF65-F5344CB8AC3E}">
        <p14:creationId xmlns:p14="http://schemas.microsoft.com/office/powerpoint/2010/main" val="14445724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BC5CE-9501-092E-626E-43B1A553AC2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BB51DBF-77A4-0CE2-F473-E9062DAF36B9}"/>
              </a:ext>
            </a:extLst>
          </p:cNvPr>
          <p:cNvSpPr>
            <a:spLocks noGrp="1" noChangeArrowheads="1"/>
          </p:cNvSpPr>
          <p:nvPr>
            <p:ph type="body" idx="1"/>
          </p:nvPr>
        </p:nvSpPr>
        <p:spPr>
          <a:xfrm>
            <a:off x="1523999" y="2286000"/>
            <a:ext cx="6301317" cy="22860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Introductory encounter (16)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Demonic recognition (17)</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Apostolic casting out (18)</a:t>
            </a:r>
          </a:p>
        </p:txBody>
      </p:sp>
      <p:pic>
        <p:nvPicPr>
          <p:cNvPr id="2" name="Picture 1">
            <a:extLst>
              <a:ext uri="{FF2B5EF4-FFF2-40B4-BE49-F238E27FC236}">
                <a16:creationId xmlns:a16="http://schemas.microsoft.com/office/drawing/2014/main" id="{7C665718-9140-601A-ED96-D8D57916AE99}"/>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EE3A3C6-5618-BA49-868F-DF2812F5A2EF}"/>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16:16-18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Demonized Slave Girl</a:t>
            </a:r>
          </a:p>
        </p:txBody>
      </p:sp>
    </p:spTree>
    <p:extLst>
      <p:ext uri="{BB962C8B-B14F-4D97-AF65-F5344CB8AC3E}">
        <p14:creationId xmlns:p14="http://schemas.microsoft.com/office/powerpoint/2010/main" val="8395015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Lydia’s conversion (11-15)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Demonized slave girl (16-18)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 &amp; Silas’ imprisonment (19-34)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Departure from Philippi (35-40)</a:t>
            </a: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Philippian</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16:11-40</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4035307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58D74-9182-6C56-B7E7-86FA7385BF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8025E7D-D4F1-B9CA-B764-C51458DD4992}"/>
              </a:ext>
            </a:extLst>
          </p:cNvPr>
          <p:cNvSpPr>
            <a:spLocks noGrp="1" noChangeArrowheads="1"/>
          </p:cNvSpPr>
          <p:nvPr>
            <p:ph type="body" idx="1"/>
          </p:nvPr>
        </p:nvSpPr>
        <p:spPr>
          <a:xfrm>
            <a:off x="1523999" y="2286000"/>
            <a:ext cx="6301317" cy="22860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Imprisonment (19-24)</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Jailer’s conversion (25-34)</a:t>
            </a:r>
          </a:p>
        </p:txBody>
      </p:sp>
      <p:pic>
        <p:nvPicPr>
          <p:cNvPr id="2" name="Picture 1">
            <a:extLst>
              <a:ext uri="{FF2B5EF4-FFF2-40B4-BE49-F238E27FC236}">
                <a16:creationId xmlns:a16="http://schemas.microsoft.com/office/drawing/2014/main" id="{74793D04-5C16-936B-A852-9C123B5EE8D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CD270BFC-B345-17DB-BA54-03CFDE66109A}"/>
              </a:ext>
            </a:extLst>
          </p:cNvPr>
          <p:cNvSpPr txBox="1">
            <a:spLocks noChangeArrowheads="1"/>
          </p:cNvSpPr>
          <p:nvPr/>
        </p:nvSpPr>
        <p:spPr bwMode="auto">
          <a:xfrm>
            <a:off x="2738437"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16:19-34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 &amp; Silas’ Imprisonment </a:t>
            </a:r>
          </a:p>
        </p:txBody>
      </p:sp>
    </p:spTree>
    <p:extLst>
      <p:ext uri="{BB962C8B-B14F-4D97-AF65-F5344CB8AC3E}">
        <p14:creationId xmlns:p14="http://schemas.microsoft.com/office/powerpoint/2010/main" val="22487686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99865-42B4-5B7C-8945-F3736B63CCA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BEEFE59-3367-5AC3-077D-B41D9E1371A3}"/>
              </a:ext>
            </a:extLst>
          </p:cNvPr>
          <p:cNvSpPr>
            <a:spLocks noGrp="1" noChangeArrowheads="1"/>
          </p:cNvSpPr>
          <p:nvPr>
            <p:ph type="body" idx="1"/>
          </p:nvPr>
        </p:nvSpPr>
        <p:spPr>
          <a:xfrm>
            <a:off x="1523999" y="2286000"/>
            <a:ext cx="6301317" cy="22860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Imprisonment (19-24)</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Jailer’s conversion (25-34)</a:t>
            </a:r>
          </a:p>
        </p:txBody>
      </p:sp>
      <p:pic>
        <p:nvPicPr>
          <p:cNvPr id="2" name="Picture 1">
            <a:extLst>
              <a:ext uri="{FF2B5EF4-FFF2-40B4-BE49-F238E27FC236}">
                <a16:creationId xmlns:a16="http://schemas.microsoft.com/office/drawing/2014/main" id="{C89D4913-2AD5-B2D4-9893-1F55D7F5B18F}"/>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2F3FE044-2E92-02EF-5DF9-63B9430058DD}"/>
              </a:ext>
            </a:extLst>
          </p:cNvPr>
          <p:cNvSpPr txBox="1">
            <a:spLocks noChangeArrowheads="1"/>
          </p:cNvSpPr>
          <p:nvPr/>
        </p:nvSpPr>
        <p:spPr bwMode="auto">
          <a:xfrm>
            <a:off x="2738437"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16:19-34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 &amp; Silas’ Imprisonment </a:t>
            </a:r>
          </a:p>
        </p:txBody>
      </p:sp>
    </p:spTree>
    <p:extLst>
      <p:ext uri="{BB962C8B-B14F-4D97-AF65-F5344CB8AC3E}">
        <p14:creationId xmlns:p14="http://schemas.microsoft.com/office/powerpoint/2010/main" val="2900014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16:19-24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Imprisonment</a:t>
            </a:r>
            <a:r>
              <a:rPr lang="en-US" sz="2800" dirty="0">
                <a:solidFill>
                  <a:srgbClr val="00FFFF"/>
                </a:solidFill>
                <a:effectLst>
                  <a:outerShdw blurRad="38100" dist="38100" dir="2700000" algn="tl">
                    <a:srgbClr val="000000">
                      <a:alpha val="43137"/>
                    </a:srgbClr>
                  </a:outerShdw>
                </a:effectLst>
                <a:latin typeface="+mn-lt"/>
                <a:ea typeface="+mn-ea"/>
                <a:cs typeface="+mn-cs"/>
              </a:rPr>
              <a:t> </a:t>
            </a:r>
            <a:endParaRPr lang="en-US" sz="2800" dirty="0">
              <a:effectLst>
                <a:outerShdw blurRad="38100" dist="38100" dir="2700000" algn="tl">
                  <a:srgbClr val="000000">
                    <a:alpha val="43137"/>
                  </a:srgbClr>
                </a:outerShdw>
              </a:effectLst>
              <a:latin typeface="+mn-lt"/>
              <a:ea typeface="+mn-ea"/>
              <a:cs typeface="+mn-cs"/>
            </a:endParaRP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Motive (19)</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Accusation (20-21)</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Mob beating (22)</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Imprisonment (23-24)</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546896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B355-57CE-A9F1-25F9-8BE7C4949A6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EC302FD-EF55-053A-4BF5-24B078D40C4D}"/>
              </a:ext>
            </a:extLst>
          </p:cNvPr>
          <p:cNvSpPr>
            <a:spLocks noGrp="1" noChangeArrowheads="1"/>
          </p:cNvSpPr>
          <p:nvPr>
            <p:ph type="body" idx="1"/>
          </p:nvPr>
        </p:nvSpPr>
        <p:spPr>
          <a:xfrm>
            <a:off x="1523999" y="2286000"/>
            <a:ext cx="6301317" cy="22860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Timothy the man (1-2)</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Circumcision (3)</a:t>
            </a:r>
          </a:p>
        </p:txBody>
      </p:sp>
      <p:pic>
        <p:nvPicPr>
          <p:cNvPr id="2" name="Picture 1">
            <a:extLst>
              <a:ext uri="{FF2B5EF4-FFF2-40B4-BE49-F238E27FC236}">
                <a16:creationId xmlns:a16="http://schemas.microsoft.com/office/drawing/2014/main" id="{C0149EE0-F36D-8647-3328-608B6669BC0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CF9DDD5-B1DB-152F-C79B-2A6702D8D6F3}"/>
              </a:ext>
            </a:extLst>
          </p:cNvPr>
          <p:cNvSpPr txBox="1">
            <a:spLocks noChangeArrowheads="1"/>
          </p:cNvSpPr>
          <p:nvPr/>
        </p:nvSpPr>
        <p:spPr bwMode="auto">
          <a:xfrm>
            <a:off x="2738437" y="213360"/>
            <a:ext cx="6715125"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Timothy’s Circumcision</a:t>
            </a:r>
          </a:p>
        </p:txBody>
      </p:sp>
    </p:spTree>
    <p:extLst>
      <p:ext uri="{BB962C8B-B14F-4D97-AF65-F5344CB8AC3E}">
        <p14:creationId xmlns:p14="http://schemas.microsoft.com/office/powerpoint/2010/main" val="774049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41257-F6E6-E729-6501-8276B0CAACA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FB95A4E-6ED7-AA7D-0194-E70D4A919F74}"/>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16:19-24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Imprisonment</a:t>
            </a:r>
            <a:r>
              <a:rPr lang="en-US" sz="2800" dirty="0">
                <a:solidFill>
                  <a:srgbClr val="00FFFF"/>
                </a:solidFill>
                <a:effectLst>
                  <a:outerShdw blurRad="38100" dist="38100" dir="2700000" algn="tl">
                    <a:srgbClr val="000000">
                      <a:alpha val="43137"/>
                    </a:srgbClr>
                  </a:outerShdw>
                </a:effectLst>
                <a:latin typeface="+mn-lt"/>
                <a:ea typeface="+mn-ea"/>
                <a:cs typeface="+mn-cs"/>
              </a:rPr>
              <a:t> </a:t>
            </a:r>
            <a:endParaRPr lang="en-US" sz="2800" dirty="0">
              <a:effectLst>
                <a:outerShdw blurRad="38100" dist="38100" dir="2700000" algn="tl">
                  <a:srgbClr val="000000">
                    <a:alpha val="43137"/>
                  </a:srgbClr>
                </a:outerShdw>
              </a:effectLst>
              <a:latin typeface="+mn-lt"/>
              <a:ea typeface="+mn-ea"/>
              <a:cs typeface="+mn-cs"/>
            </a:endParaRPr>
          </a:p>
        </p:txBody>
      </p:sp>
      <p:sp>
        <p:nvSpPr>
          <p:cNvPr id="161795" name="Rectangle 3">
            <a:extLst>
              <a:ext uri="{FF2B5EF4-FFF2-40B4-BE49-F238E27FC236}">
                <a16:creationId xmlns:a16="http://schemas.microsoft.com/office/drawing/2014/main" id="{66B96A5C-6B3C-B1FC-15EC-6506BE409E46}"/>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Motive (19)</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Accusation (20-21)</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Mob beating (22)</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Imprisonment (23-24)</a:t>
            </a:r>
          </a:p>
        </p:txBody>
      </p:sp>
      <p:pic>
        <p:nvPicPr>
          <p:cNvPr id="2" name="Picture 1">
            <a:extLst>
              <a:ext uri="{FF2B5EF4-FFF2-40B4-BE49-F238E27FC236}">
                <a16:creationId xmlns:a16="http://schemas.microsoft.com/office/drawing/2014/main" id="{FF29EC7B-7CE6-0822-3413-67D23D10C0E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7852213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0B3E6-C4D4-06B7-D117-B2BE9EB6EA0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452FFF0-F87D-7BE9-6100-8ED8399E987C}"/>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16:19-24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Imprisonment</a:t>
            </a:r>
            <a:r>
              <a:rPr lang="en-US" sz="2800" dirty="0">
                <a:solidFill>
                  <a:srgbClr val="00FFFF"/>
                </a:solidFill>
                <a:effectLst>
                  <a:outerShdw blurRad="38100" dist="38100" dir="2700000" algn="tl">
                    <a:srgbClr val="000000">
                      <a:alpha val="43137"/>
                    </a:srgbClr>
                  </a:outerShdw>
                </a:effectLst>
                <a:latin typeface="+mn-lt"/>
                <a:ea typeface="+mn-ea"/>
                <a:cs typeface="+mn-cs"/>
              </a:rPr>
              <a:t> </a:t>
            </a:r>
            <a:endParaRPr lang="en-US" sz="2800" dirty="0">
              <a:effectLst>
                <a:outerShdw blurRad="38100" dist="38100" dir="2700000" algn="tl">
                  <a:srgbClr val="000000">
                    <a:alpha val="43137"/>
                  </a:srgbClr>
                </a:outerShdw>
              </a:effectLst>
              <a:latin typeface="+mn-lt"/>
              <a:ea typeface="+mn-ea"/>
              <a:cs typeface="+mn-cs"/>
            </a:endParaRPr>
          </a:p>
        </p:txBody>
      </p:sp>
      <p:sp>
        <p:nvSpPr>
          <p:cNvPr id="161795" name="Rectangle 3">
            <a:extLst>
              <a:ext uri="{FF2B5EF4-FFF2-40B4-BE49-F238E27FC236}">
                <a16:creationId xmlns:a16="http://schemas.microsoft.com/office/drawing/2014/main" id="{B72164C9-7C25-1C1B-5B0F-B2822DF85EE9}"/>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Motive (19)</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Accusation (20-21)</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Mob beating (22)</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Imprisonment (23-24)</a:t>
            </a:r>
          </a:p>
        </p:txBody>
      </p:sp>
      <p:pic>
        <p:nvPicPr>
          <p:cNvPr id="2" name="Picture 1">
            <a:extLst>
              <a:ext uri="{FF2B5EF4-FFF2-40B4-BE49-F238E27FC236}">
                <a16:creationId xmlns:a16="http://schemas.microsoft.com/office/drawing/2014/main" id="{87383407-9306-5D52-0F6E-965D4676A66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1492184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6354B-694D-E2AD-4BD3-5ED283C2EF4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3CC9593-E143-C598-047A-418132B8EC52}"/>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16:19-24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Imprisonment</a:t>
            </a:r>
            <a:r>
              <a:rPr lang="en-US" sz="2800" dirty="0">
                <a:solidFill>
                  <a:srgbClr val="00FFFF"/>
                </a:solidFill>
                <a:effectLst>
                  <a:outerShdw blurRad="38100" dist="38100" dir="2700000" algn="tl">
                    <a:srgbClr val="000000">
                      <a:alpha val="43137"/>
                    </a:srgbClr>
                  </a:outerShdw>
                </a:effectLst>
                <a:latin typeface="+mn-lt"/>
                <a:ea typeface="+mn-ea"/>
                <a:cs typeface="+mn-cs"/>
              </a:rPr>
              <a:t> </a:t>
            </a:r>
            <a:endParaRPr lang="en-US" sz="2800" dirty="0">
              <a:effectLst>
                <a:outerShdw blurRad="38100" dist="38100" dir="2700000" algn="tl">
                  <a:srgbClr val="000000">
                    <a:alpha val="43137"/>
                  </a:srgbClr>
                </a:outerShdw>
              </a:effectLst>
              <a:latin typeface="+mn-lt"/>
              <a:ea typeface="+mn-ea"/>
              <a:cs typeface="+mn-cs"/>
            </a:endParaRPr>
          </a:p>
        </p:txBody>
      </p:sp>
      <p:sp>
        <p:nvSpPr>
          <p:cNvPr id="161795" name="Rectangle 3">
            <a:extLst>
              <a:ext uri="{FF2B5EF4-FFF2-40B4-BE49-F238E27FC236}">
                <a16:creationId xmlns:a16="http://schemas.microsoft.com/office/drawing/2014/main" id="{141E76E4-8D6F-C8F2-C11B-39645E275871}"/>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Motive (19)</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Accusation (20-21)</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Mob beating (22)</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Imprisonment (23-24)</a:t>
            </a:r>
          </a:p>
        </p:txBody>
      </p:sp>
      <p:pic>
        <p:nvPicPr>
          <p:cNvPr id="2" name="Picture 1">
            <a:extLst>
              <a:ext uri="{FF2B5EF4-FFF2-40B4-BE49-F238E27FC236}">
                <a16:creationId xmlns:a16="http://schemas.microsoft.com/office/drawing/2014/main" id="{BF439BFB-9127-D740-F3A9-8DE7C115757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164699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288F3-C9CF-1358-63E6-07FF1305B6E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AFF6CC9-10F5-26D2-0202-15DF90224265}"/>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16:19-24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Imprisonment</a:t>
            </a:r>
            <a:r>
              <a:rPr lang="en-US" sz="2800" dirty="0">
                <a:solidFill>
                  <a:srgbClr val="00FFFF"/>
                </a:solidFill>
                <a:effectLst>
                  <a:outerShdw blurRad="38100" dist="38100" dir="2700000" algn="tl">
                    <a:srgbClr val="000000">
                      <a:alpha val="43137"/>
                    </a:srgbClr>
                  </a:outerShdw>
                </a:effectLst>
                <a:latin typeface="+mn-lt"/>
                <a:ea typeface="+mn-ea"/>
                <a:cs typeface="+mn-cs"/>
              </a:rPr>
              <a:t> </a:t>
            </a:r>
            <a:endParaRPr lang="en-US" sz="2800" dirty="0">
              <a:effectLst>
                <a:outerShdw blurRad="38100" dist="38100" dir="2700000" algn="tl">
                  <a:srgbClr val="000000">
                    <a:alpha val="43137"/>
                  </a:srgbClr>
                </a:outerShdw>
              </a:effectLst>
              <a:latin typeface="+mn-lt"/>
              <a:ea typeface="+mn-ea"/>
              <a:cs typeface="+mn-cs"/>
            </a:endParaRPr>
          </a:p>
        </p:txBody>
      </p:sp>
      <p:sp>
        <p:nvSpPr>
          <p:cNvPr id="161795" name="Rectangle 3">
            <a:extLst>
              <a:ext uri="{FF2B5EF4-FFF2-40B4-BE49-F238E27FC236}">
                <a16:creationId xmlns:a16="http://schemas.microsoft.com/office/drawing/2014/main" id="{128243EA-50A6-E72B-1C4C-43AA036C3F56}"/>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Motive (19)</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Accusation (20-21)</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Mob beating (22)</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Imprisonment (23-24)</a:t>
            </a:r>
          </a:p>
        </p:txBody>
      </p:sp>
      <p:pic>
        <p:nvPicPr>
          <p:cNvPr id="2" name="Picture 1">
            <a:extLst>
              <a:ext uri="{FF2B5EF4-FFF2-40B4-BE49-F238E27FC236}">
                <a16:creationId xmlns:a16="http://schemas.microsoft.com/office/drawing/2014/main" id="{4CE24E05-A397-23C5-B18A-8DFD0D475C7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4961877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86000"/>
            <a:ext cx="6301317" cy="22860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Imprisonment (19-24)</a:t>
            </a:r>
          </a:p>
          <a:p>
            <a:pPr marL="457200" lvl="3" indent="-457200">
              <a:lnSpc>
                <a:spcPct val="100000"/>
              </a:lnSpc>
              <a:spcBef>
                <a:spcPts val="0"/>
              </a:spcBef>
              <a:spcAft>
                <a:spcPts val="24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Jailer’s conversion (25-34)</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16:19-34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 &amp; Silas’ Imprisonment </a:t>
            </a:r>
          </a:p>
        </p:txBody>
      </p:sp>
    </p:spTree>
    <p:extLst>
      <p:ext uri="{BB962C8B-B14F-4D97-AF65-F5344CB8AC3E}">
        <p14:creationId xmlns:p14="http://schemas.microsoft.com/office/powerpoint/2010/main" val="35523452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Conversion</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1587815"/>
            <a:ext cx="6563696" cy="4584385"/>
          </a:xfrm>
        </p:spPr>
        <p:txBody>
          <a:bodyPr/>
          <a:lstStyle/>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(25)</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Earthquake (26)</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response (27)</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Paul’s response (28)</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reaction (29-30)</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Gospel message (31)</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Household evangelism (32)</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Results of salvation (33-34)</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66079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E2527-024B-3305-8231-06BB2B0B6AA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99CB33B-8A46-0866-8C03-548C353E747C}"/>
              </a:ext>
            </a:extLst>
          </p:cNvPr>
          <p:cNvSpPr>
            <a:spLocks noGrp="1" noChangeArrowheads="1"/>
          </p:cNvSpPr>
          <p:nvPr>
            <p:ph type="title"/>
          </p:nvPr>
        </p:nvSpPr>
        <p:spPr>
          <a:xfrm>
            <a:off x="2738437"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Conversion</a:t>
            </a:r>
          </a:p>
        </p:txBody>
      </p:sp>
      <p:sp>
        <p:nvSpPr>
          <p:cNvPr id="161795" name="Rectangle 3">
            <a:extLst>
              <a:ext uri="{FF2B5EF4-FFF2-40B4-BE49-F238E27FC236}">
                <a16:creationId xmlns:a16="http://schemas.microsoft.com/office/drawing/2014/main" id="{FD384F38-1E52-5CF1-319D-C552288475CA}"/>
              </a:ext>
            </a:extLst>
          </p:cNvPr>
          <p:cNvSpPr>
            <a:spLocks noGrp="1" noChangeArrowheads="1"/>
          </p:cNvSpPr>
          <p:nvPr>
            <p:ph type="body" idx="1"/>
          </p:nvPr>
        </p:nvSpPr>
        <p:spPr>
          <a:xfrm>
            <a:off x="1981200" y="1587815"/>
            <a:ext cx="6563696" cy="4584385"/>
          </a:xfrm>
        </p:spPr>
        <p:txBody>
          <a:bodyPr/>
          <a:lstStyle/>
          <a:p>
            <a:pPr marL="514350" lvl="3" indent="-514350">
              <a:lnSpc>
                <a:spcPct val="100000"/>
              </a:lnSpc>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Timing (25)</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Earthquake (26)</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response (27)</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Paul’s response (28)</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reaction (29-30)</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Gospel message (31)</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Household evangelism (32)</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Results of salvation (33-34)</a:t>
            </a:r>
          </a:p>
        </p:txBody>
      </p:sp>
      <p:pic>
        <p:nvPicPr>
          <p:cNvPr id="2" name="Picture 1">
            <a:extLst>
              <a:ext uri="{FF2B5EF4-FFF2-40B4-BE49-F238E27FC236}">
                <a16:creationId xmlns:a16="http://schemas.microsoft.com/office/drawing/2014/main" id="{EE0DC61B-72CE-B55A-C25C-94C498CF4D4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6817799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055C0-80B8-9FB9-9896-5AB4E58CC1F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791F92D-A0D5-3307-38FA-74178F890909}"/>
              </a:ext>
            </a:extLst>
          </p:cNvPr>
          <p:cNvSpPr>
            <a:spLocks noGrp="1" noChangeArrowheads="1"/>
          </p:cNvSpPr>
          <p:nvPr>
            <p:ph type="title"/>
          </p:nvPr>
        </p:nvSpPr>
        <p:spPr>
          <a:xfrm>
            <a:off x="2738437"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Conversion</a:t>
            </a:r>
          </a:p>
        </p:txBody>
      </p:sp>
      <p:sp>
        <p:nvSpPr>
          <p:cNvPr id="161795" name="Rectangle 3">
            <a:extLst>
              <a:ext uri="{FF2B5EF4-FFF2-40B4-BE49-F238E27FC236}">
                <a16:creationId xmlns:a16="http://schemas.microsoft.com/office/drawing/2014/main" id="{3FFB1F0E-391D-466E-654F-F753D0142785}"/>
              </a:ext>
            </a:extLst>
          </p:cNvPr>
          <p:cNvSpPr>
            <a:spLocks noGrp="1" noChangeArrowheads="1"/>
          </p:cNvSpPr>
          <p:nvPr>
            <p:ph type="body" idx="1"/>
          </p:nvPr>
        </p:nvSpPr>
        <p:spPr>
          <a:xfrm>
            <a:off x="1981200" y="1587815"/>
            <a:ext cx="6563696" cy="4584385"/>
          </a:xfrm>
        </p:spPr>
        <p:txBody>
          <a:bodyPr/>
          <a:lstStyle/>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(25)</a:t>
            </a:r>
          </a:p>
          <a:p>
            <a:pPr marL="514350" lvl="3" indent="-514350">
              <a:lnSpc>
                <a:spcPct val="100000"/>
              </a:lnSpc>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Earthquake (26)</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response (27)</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Paul’s response (28)</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reaction (29-30)</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Gospel message (31)</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Household evangelism (32)</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Results of salvation (33-34)</a:t>
            </a:r>
          </a:p>
        </p:txBody>
      </p:sp>
      <p:pic>
        <p:nvPicPr>
          <p:cNvPr id="2" name="Picture 1">
            <a:extLst>
              <a:ext uri="{FF2B5EF4-FFF2-40B4-BE49-F238E27FC236}">
                <a16:creationId xmlns:a16="http://schemas.microsoft.com/office/drawing/2014/main" id="{7B13479A-210F-5E6B-87EC-DFAFD01F6EA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242638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6965C-60CC-7D7B-9520-3B126B33779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BF03626-3ECD-BD33-8E7C-AAA7B4708B1C}"/>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16:26</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Earthquake</a:t>
            </a:r>
          </a:p>
        </p:txBody>
      </p:sp>
      <p:sp>
        <p:nvSpPr>
          <p:cNvPr id="161795" name="Rectangle 3">
            <a:extLst>
              <a:ext uri="{FF2B5EF4-FFF2-40B4-BE49-F238E27FC236}">
                <a16:creationId xmlns:a16="http://schemas.microsoft.com/office/drawing/2014/main" id="{306E5033-3A2A-98AB-049E-420E101960EC}"/>
              </a:ext>
            </a:extLst>
          </p:cNvPr>
          <p:cNvSpPr>
            <a:spLocks noGrp="1" noChangeArrowheads="1"/>
          </p:cNvSpPr>
          <p:nvPr>
            <p:ph type="body" idx="1"/>
          </p:nvPr>
        </p:nvSpPr>
        <p:spPr>
          <a:xfrm>
            <a:off x="1066800" y="2286000"/>
            <a:ext cx="74676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Foundations shaken (26a)</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Doors opened (26b)</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Hands loosed (26c)</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1E5AA86-BCE2-352D-7DA8-7F7FEFFA95E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5610722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095FA-CD33-9439-BE84-1822E9FA9FB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3FF9B12-6342-68DB-BE54-1A3F2502E939}"/>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16:26</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Earthquake</a:t>
            </a:r>
          </a:p>
        </p:txBody>
      </p:sp>
      <p:sp>
        <p:nvSpPr>
          <p:cNvPr id="161795" name="Rectangle 3">
            <a:extLst>
              <a:ext uri="{FF2B5EF4-FFF2-40B4-BE49-F238E27FC236}">
                <a16:creationId xmlns:a16="http://schemas.microsoft.com/office/drawing/2014/main" id="{7B137F79-779F-7497-2C3C-5730162F5D78}"/>
              </a:ext>
            </a:extLst>
          </p:cNvPr>
          <p:cNvSpPr>
            <a:spLocks noGrp="1" noChangeArrowheads="1"/>
          </p:cNvSpPr>
          <p:nvPr>
            <p:ph type="body" idx="1"/>
          </p:nvPr>
        </p:nvSpPr>
        <p:spPr>
          <a:xfrm>
            <a:off x="1066800" y="2286000"/>
            <a:ext cx="74676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Foundations shaken (26a)</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Doors opened (26b)</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Hands loosed (26c)</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9EFD1F70-9BE7-2BC0-100F-7E0262F0A95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96092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B355-57CE-A9F1-25F9-8BE7C4949A6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EC302FD-EF55-053A-4BF5-24B078D40C4D}"/>
              </a:ext>
            </a:extLst>
          </p:cNvPr>
          <p:cNvSpPr>
            <a:spLocks noGrp="1" noChangeArrowheads="1"/>
          </p:cNvSpPr>
          <p:nvPr>
            <p:ph type="body" idx="1"/>
          </p:nvPr>
        </p:nvSpPr>
        <p:spPr>
          <a:xfrm>
            <a:off x="1523999" y="2286000"/>
            <a:ext cx="6301317" cy="22860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Timothy the man (1-2)</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Circumcision (3)</a:t>
            </a:r>
          </a:p>
        </p:txBody>
      </p:sp>
      <p:pic>
        <p:nvPicPr>
          <p:cNvPr id="2" name="Picture 1">
            <a:extLst>
              <a:ext uri="{FF2B5EF4-FFF2-40B4-BE49-F238E27FC236}">
                <a16:creationId xmlns:a16="http://schemas.microsoft.com/office/drawing/2014/main" id="{C0149EE0-F36D-8647-3328-608B6669BC0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3" name="Rectangle 2">
            <a:extLst>
              <a:ext uri="{FF2B5EF4-FFF2-40B4-BE49-F238E27FC236}">
                <a16:creationId xmlns:a16="http://schemas.microsoft.com/office/drawing/2014/main" id="{AF9C5913-65E1-E197-ABF1-7FDEC0779CEA}"/>
              </a:ext>
            </a:extLst>
          </p:cNvPr>
          <p:cNvSpPr txBox="1">
            <a:spLocks noChangeArrowheads="1"/>
          </p:cNvSpPr>
          <p:nvPr/>
        </p:nvSpPr>
        <p:spPr bwMode="auto">
          <a:xfrm>
            <a:off x="2738437" y="213360"/>
            <a:ext cx="6715125"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Timothy’s Circumcision</a:t>
            </a:r>
          </a:p>
        </p:txBody>
      </p:sp>
    </p:spTree>
    <p:extLst>
      <p:ext uri="{BB962C8B-B14F-4D97-AF65-F5344CB8AC3E}">
        <p14:creationId xmlns:p14="http://schemas.microsoft.com/office/powerpoint/2010/main" val="5200383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3E377-8CEF-E7DC-2887-CB4AF87EFB5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10A66E0-DB3F-6F11-B6A6-F0A828A05A71}"/>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16:26</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Earthquake</a:t>
            </a:r>
          </a:p>
        </p:txBody>
      </p:sp>
      <p:sp>
        <p:nvSpPr>
          <p:cNvPr id="161795" name="Rectangle 3">
            <a:extLst>
              <a:ext uri="{FF2B5EF4-FFF2-40B4-BE49-F238E27FC236}">
                <a16:creationId xmlns:a16="http://schemas.microsoft.com/office/drawing/2014/main" id="{08FC3CDB-6616-AEFF-5AAA-5E7B71D1A8A6}"/>
              </a:ext>
            </a:extLst>
          </p:cNvPr>
          <p:cNvSpPr>
            <a:spLocks noGrp="1" noChangeArrowheads="1"/>
          </p:cNvSpPr>
          <p:nvPr>
            <p:ph type="body" idx="1"/>
          </p:nvPr>
        </p:nvSpPr>
        <p:spPr>
          <a:xfrm>
            <a:off x="1066800" y="2286000"/>
            <a:ext cx="74676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Foundations shaken (26a)</a:t>
            </a:r>
          </a:p>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Doors opened (26b)</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Hands loosed (26c)</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D52FCBC-EF1F-E3CC-6C83-9113661564C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4600584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3106F-B71B-5CB6-4C78-697B0FDFB4D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85B4083-4DFB-0A1D-BB3F-E38356F85EE5}"/>
              </a:ext>
            </a:extLst>
          </p:cNvPr>
          <p:cNvSpPr>
            <a:spLocks noGrp="1" noChangeArrowheads="1"/>
          </p:cNvSpPr>
          <p:nvPr>
            <p:ph type="title"/>
          </p:nvPr>
        </p:nvSpPr>
        <p:spPr>
          <a:xfrm>
            <a:off x="2738437"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Conversion</a:t>
            </a:r>
          </a:p>
        </p:txBody>
      </p:sp>
      <p:sp>
        <p:nvSpPr>
          <p:cNvPr id="161795" name="Rectangle 3">
            <a:extLst>
              <a:ext uri="{FF2B5EF4-FFF2-40B4-BE49-F238E27FC236}">
                <a16:creationId xmlns:a16="http://schemas.microsoft.com/office/drawing/2014/main" id="{3592B06C-EEDD-164C-A049-19D160F00354}"/>
              </a:ext>
            </a:extLst>
          </p:cNvPr>
          <p:cNvSpPr>
            <a:spLocks noGrp="1" noChangeArrowheads="1"/>
          </p:cNvSpPr>
          <p:nvPr>
            <p:ph type="body" idx="1"/>
          </p:nvPr>
        </p:nvSpPr>
        <p:spPr>
          <a:xfrm>
            <a:off x="1981200" y="1587815"/>
            <a:ext cx="6563696" cy="4584385"/>
          </a:xfrm>
        </p:spPr>
        <p:txBody>
          <a:bodyPr/>
          <a:lstStyle/>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(25)</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Earthquake (26)</a:t>
            </a:r>
          </a:p>
          <a:p>
            <a:pPr marL="514350" lvl="3" indent="-514350">
              <a:lnSpc>
                <a:spcPct val="100000"/>
              </a:lnSpc>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Jailer’s response (27)</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Paul’s response (28)</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reaction (29-30)</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Gospel message (31)</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Household evangelism (32)</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Results of salvation (33-34)</a:t>
            </a:r>
          </a:p>
        </p:txBody>
      </p:sp>
      <p:pic>
        <p:nvPicPr>
          <p:cNvPr id="2" name="Picture 1">
            <a:extLst>
              <a:ext uri="{FF2B5EF4-FFF2-40B4-BE49-F238E27FC236}">
                <a16:creationId xmlns:a16="http://schemas.microsoft.com/office/drawing/2014/main" id="{CF2414F9-1FC1-D9E5-AC74-A97236B84F5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509141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89303-4573-71AD-A35C-0442C8BD2E7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18DAE0A-B474-2177-822C-5218E1CD368A}"/>
              </a:ext>
            </a:extLst>
          </p:cNvPr>
          <p:cNvSpPr>
            <a:spLocks noGrp="1" noChangeArrowheads="1"/>
          </p:cNvSpPr>
          <p:nvPr>
            <p:ph type="title"/>
          </p:nvPr>
        </p:nvSpPr>
        <p:spPr>
          <a:xfrm>
            <a:off x="2738437"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Conversion</a:t>
            </a:r>
          </a:p>
        </p:txBody>
      </p:sp>
      <p:sp>
        <p:nvSpPr>
          <p:cNvPr id="161795" name="Rectangle 3">
            <a:extLst>
              <a:ext uri="{FF2B5EF4-FFF2-40B4-BE49-F238E27FC236}">
                <a16:creationId xmlns:a16="http://schemas.microsoft.com/office/drawing/2014/main" id="{350AE5EC-2655-5009-22CB-A40C6125BAE5}"/>
              </a:ext>
            </a:extLst>
          </p:cNvPr>
          <p:cNvSpPr>
            <a:spLocks noGrp="1" noChangeArrowheads="1"/>
          </p:cNvSpPr>
          <p:nvPr>
            <p:ph type="body" idx="1"/>
          </p:nvPr>
        </p:nvSpPr>
        <p:spPr>
          <a:xfrm>
            <a:off x="1981200" y="1587815"/>
            <a:ext cx="6563696" cy="4584385"/>
          </a:xfrm>
        </p:spPr>
        <p:txBody>
          <a:bodyPr/>
          <a:lstStyle/>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(25)</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Earthquake (26)</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response (27)</a:t>
            </a:r>
          </a:p>
          <a:p>
            <a:pPr marL="514350" lvl="3" indent="-514350">
              <a:lnSpc>
                <a:spcPct val="100000"/>
              </a:lnSpc>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Paul’s response (28)</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reaction (29-30)</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Gospel message (31)</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Household evangelism (32)</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Results of salvation (33-34)</a:t>
            </a:r>
          </a:p>
        </p:txBody>
      </p:sp>
      <p:pic>
        <p:nvPicPr>
          <p:cNvPr id="2" name="Picture 1">
            <a:extLst>
              <a:ext uri="{FF2B5EF4-FFF2-40B4-BE49-F238E27FC236}">
                <a16:creationId xmlns:a16="http://schemas.microsoft.com/office/drawing/2014/main" id="{69731365-29B2-451F-0690-4F5DF2EB019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828737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FBED2-299F-2EBB-3114-51609551447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C996F59-8F78-FDB9-9F97-BF54164D82B3}"/>
              </a:ext>
            </a:extLst>
          </p:cNvPr>
          <p:cNvSpPr>
            <a:spLocks noGrp="1" noChangeArrowheads="1"/>
          </p:cNvSpPr>
          <p:nvPr>
            <p:ph type="title"/>
          </p:nvPr>
        </p:nvSpPr>
        <p:spPr>
          <a:xfrm>
            <a:off x="2738437"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Conversion</a:t>
            </a:r>
          </a:p>
        </p:txBody>
      </p:sp>
      <p:sp>
        <p:nvSpPr>
          <p:cNvPr id="161795" name="Rectangle 3">
            <a:extLst>
              <a:ext uri="{FF2B5EF4-FFF2-40B4-BE49-F238E27FC236}">
                <a16:creationId xmlns:a16="http://schemas.microsoft.com/office/drawing/2014/main" id="{2F3A456A-1CC2-161A-78E3-8D3E268921DE}"/>
              </a:ext>
            </a:extLst>
          </p:cNvPr>
          <p:cNvSpPr>
            <a:spLocks noGrp="1" noChangeArrowheads="1"/>
          </p:cNvSpPr>
          <p:nvPr>
            <p:ph type="body" idx="1"/>
          </p:nvPr>
        </p:nvSpPr>
        <p:spPr>
          <a:xfrm>
            <a:off x="1981200" y="1587815"/>
            <a:ext cx="6563696" cy="4584385"/>
          </a:xfrm>
        </p:spPr>
        <p:txBody>
          <a:bodyPr/>
          <a:lstStyle/>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(25)</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Earthquake (26)</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response (27)</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Paul’s response (28)</a:t>
            </a:r>
          </a:p>
          <a:p>
            <a:pPr marL="514350" lvl="3" indent="-514350">
              <a:lnSpc>
                <a:spcPct val="100000"/>
              </a:lnSpc>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Jailer’s reaction (29-30)</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Gospel message (31)</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Household evangelism (32)</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Results of salvation (33-34)</a:t>
            </a:r>
          </a:p>
        </p:txBody>
      </p:sp>
      <p:pic>
        <p:nvPicPr>
          <p:cNvPr id="2" name="Picture 1">
            <a:extLst>
              <a:ext uri="{FF2B5EF4-FFF2-40B4-BE49-F238E27FC236}">
                <a16:creationId xmlns:a16="http://schemas.microsoft.com/office/drawing/2014/main" id="{296EBFB5-A0E0-DEA0-0AE8-D90A6CA4B15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8189486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B5CF2-A6AC-B904-764E-6E250083826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1140DA7-3C01-BE00-52BA-E74EF1948E93}"/>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16:29-30</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Reaction</a:t>
            </a:r>
          </a:p>
        </p:txBody>
      </p:sp>
      <p:sp>
        <p:nvSpPr>
          <p:cNvPr id="161795" name="Rectangle 3">
            <a:extLst>
              <a:ext uri="{FF2B5EF4-FFF2-40B4-BE49-F238E27FC236}">
                <a16:creationId xmlns:a16="http://schemas.microsoft.com/office/drawing/2014/main" id="{7A97BC6E-109A-79AA-4993-F7DA54062710}"/>
              </a:ext>
            </a:extLst>
          </p:cNvPr>
          <p:cNvSpPr>
            <a:spLocks noGrp="1" noChangeArrowheads="1"/>
          </p:cNvSpPr>
          <p:nvPr>
            <p:ph type="body" idx="1"/>
          </p:nvPr>
        </p:nvSpPr>
        <p:spPr>
          <a:xfrm>
            <a:off x="1066800" y="2286000"/>
            <a:ext cx="74676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Fear (29)</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Question (30)</a:t>
            </a:r>
          </a:p>
          <a:p>
            <a:pPr marL="514350" lvl="3" indent="-514350">
              <a:lnSpc>
                <a:spcPct val="100000"/>
              </a:lnSpc>
              <a:spcBef>
                <a:spcPts val="0"/>
              </a:spcBef>
              <a:spcAft>
                <a:spcPts val="1800"/>
              </a:spcAft>
              <a:buClr>
                <a:srgbClr val="FFC000"/>
              </a:buClr>
              <a:buFont typeface="+mj-lt"/>
              <a:buAutoNum type="romanL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99C8D6C8-CD9E-A6C4-135C-7EEFD7064EC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795601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165EA-4E5F-1ADA-F270-7567A82366E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E095DFD-9322-93D2-ADA2-C16D199198CB}"/>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16:29-30</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Reaction</a:t>
            </a:r>
          </a:p>
        </p:txBody>
      </p:sp>
      <p:sp>
        <p:nvSpPr>
          <p:cNvPr id="161795" name="Rectangle 3">
            <a:extLst>
              <a:ext uri="{FF2B5EF4-FFF2-40B4-BE49-F238E27FC236}">
                <a16:creationId xmlns:a16="http://schemas.microsoft.com/office/drawing/2014/main" id="{1FE6D802-5952-6774-62FF-681C0F51479F}"/>
              </a:ext>
            </a:extLst>
          </p:cNvPr>
          <p:cNvSpPr>
            <a:spLocks noGrp="1" noChangeArrowheads="1"/>
          </p:cNvSpPr>
          <p:nvPr>
            <p:ph type="body" idx="1"/>
          </p:nvPr>
        </p:nvSpPr>
        <p:spPr>
          <a:xfrm>
            <a:off x="1066800" y="2286000"/>
            <a:ext cx="74676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Fear (29)</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Question (30)</a:t>
            </a:r>
          </a:p>
          <a:p>
            <a:pPr marL="514350" lvl="3" indent="-514350">
              <a:lnSpc>
                <a:spcPct val="100000"/>
              </a:lnSpc>
              <a:spcBef>
                <a:spcPts val="0"/>
              </a:spcBef>
              <a:spcAft>
                <a:spcPts val="1800"/>
              </a:spcAft>
              <a:buClr>
                <a:srgbClr val="FFC000"/>
              </a:buClr>
              <a:buFont typeface="+mj-lt"/>
              <a:buAutoNum type="romanL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C95EBDC-F088-D5F8-6088-877A1BBFC83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257551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C66BB-017C-9320-A5B7-AF778680626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ADFC6AF-4147-6778-5161-C258213D1BAC}"/>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16:29-30</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Reaction</a:t>
            </a:r>
          </a:p>
        </p:txBody>
      </p:sp>
      <p:sp>
        <p:nvSpPr>
          <p:cNvPr id="161795" name="Rectangle 3">
            <a:extLst>
              <a:ext uri="{FF2B5EF4-FFF2-40B4-BE49-F238E27FC236}">
                <a16:creationId xmlns:a16="http://schemas.microsoft.com/office/drawing/2014/main" id="{A3611333-AEBF-135E-AFAA-DEC570911DC4}"/>
              </a:ext>
            </a:extLst>
          </p:cNvPr>
          <p:cNvSpPr>
            <a:spLocks noGrp="1" noChangeArrowheads="1"/>
          </p:cNvSpPr>
          <p:nvPr>
            <p:ph type="body" idx="1"/>
          </p:nvPr>
        </p:nvSpPr>
        <p:spPr>
          <a:xfrm>
            <a:off x="1066800" y="2286000"/>
            <a:ext cx="74676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Fear (29)</a:t>
            </a:r>
          </a:p>
          <a:p>
            <a:pPr marL="571500" lvl="3" indent="-571500">
              <a:lnSpc>
                <a:spcPct val="100000"/>
              </a:lnSpc>
              <a:spcBef>
                <a:spcPts val="0"/>
              </a:spcBef>
              <a:spcAft>
                <a:spcPts val="1800"/>
              </a:spcAft>
              <a:buClr>
                <a:srgbClr val="00FFFF"/>
              </a:buClr>
              <a:buFont typeface="+mj-lt"/>
              <a:buAutoNum type="romanL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Question (30)</a:t>
            </a:r>
          </a:p>
          <a:p>
            <a:pPr marL="514350" lvl="3" indent="-514350">
              <a:lnSpc>
                <a:spcPct val="100000"/>
              </a:lnSpc>
              <a:spcBef>
                <a:spcPts val="0"/>
              </a:spcBef>
              <a:spcAft>
                <a:spcPts val="1800"/>
              </a:spcAft>
              <a:buClr>
                <a:srgbClr val="FFC000"/>
              </a:buClr>
              <a:buFont typeface="+mj-lt"/>
              <a:buAutoNum type="romanL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8B5E6B12-1019-5867-9C57-6657A124D7A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6064855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44F17-8E4F-996F-EFF6-0D4745A9D8A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3274615-86E9-ACDE-5EDB-26771A281D3D}"/>
              </a:ext>
            </a:extLst>
          </p:cNvPr>
          <p:cNvSpPr>
            <a:spLocks noGrp="1" noChangeArrowheads="1"/>
          </p:cNvSpPr>
          <p:nvPr>
            <p:ph type="title"/>
          </p:nvPr>
        </p:nvSpPr>
        <p:spPr>
          <a:xfrm>
            <a:off x="2738437"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Conversion</a:t>
            </a:r>
          </a:p>
        </p:txBody>
      </p:sp>
      <p:sp>
        <p:nvSpPr>
          <p:cNvPr id="161795" name="Rectangle 3">
            <a:extLst>
              <a:ext uri="{FF2B5EF4-FFF2-40B4-BE49-F238E27FC236}">
                <a16:creationId xmlns:a16="http://schemas.microsoft.com/office/drawing/2014/main" id="{CE43351D-393F-B671-68D0-827120C34332}"/>
              </a:ext>
            </a:extLst>
          </p:cNvPr>
          <p:cNvSpPr>
            <a:spLocks noGrp="1" noChangeArrowheads="1"/>
          </p:cNvSpPr>
          <p:nvPr>
            <p:ph type="body" idx="1"/>
          </p:nvPr>
        </p:nvSpPr>
        <p:spPr>
          <a:xfrm>
            <a:off x="1981200" y="1587815"/>
            <a:ext cx="6563696" cy="4584385"/>
          </a:xfrm>
        </p:spPr>
        <p:txBody>
          <a:bodyPr/>
          <a:lstStyle/>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(25)</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Earthquake (26)</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response (27)</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Paul’s response (28)</a:t>
            </a:r>
          </a:p>
          <a:p>
            <a:pPr marL="514350" lvl="3" indent="-514350">
              <a:lnSpc>
                <a:spcPct val="100000"/>
              </a:lnSpc>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Jailer’s reaction (29-30)</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Gospel message (31)</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Household evangelism (32)</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Results of salvation (33-34)</a:t>
            </a:r>
          </a:p>
        </p:txBody>
      </p:sp>
      <p:pic>
        <p:nvPicPr>
          <p:cNvPr id="2" name="Picture 1">
            <a:extLst>
              <a:ext uri="{FF2B5EF4-FFF2-40B4-BE49-F238E27FC236}">
                <a16:creationId xmlns:a16="http://schemas.microsoft.com/office/drawing/2014/main" id="{D4E590FA-F49C-F492-05EB-F4AFAC002D7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1267968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12393-335E-DCD0-105B-23C70E81A8C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F3EE9C-8607-0EB2-981C-BCE0ED8A2257}"/>
              </a:ext>
            </a:extLst>
          </p:cNvPr>
          <p:cNvSpPr>
            <a:spLocks noGrp="1" noChangeArrowheads="1"/>
          </p:cNvSpPr>
          <p:nvPr>
            <p:ph type="title"/>
          </p:nvPr>
        </p:nvSpPr>
        <p:spPr>
          <a:xfrm>
            <a:off x="2738437"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Conversion</a:t>
            </a:r>
          </a:p>
        </p:txBody>
      </p:sp>
      <p:sp>
        <p:nvSpPr>
          <p:cNvPr id="161795" name="Rectangle 3">
            <a:extLst>
              <a:ext uri="{FF2B5EF4-FFF2-40B4-BE49-F238E27FC236}">
                <a16:creationId xmlns:a16="http://schemas.microsoft.com/office/drawing/2014/main" id="{8BB67518-8C95-06FE-DF54-6A4FB3B93545}"/>
              </a:ext>
            </a:extLst>
          </p:cNvPr>
          <p:cNvSpPr>
            <a:spLocks noGrp="1" noChangeArrowheads="1"/>
          </p:cNvSpPr>
          <p:nvPr>
            <p:ph type="body" idx="1"/>
          </p:nvPr>
        </p:nvSpPr>
        <p:spPr>
          <a:xfrm>
            <a:off x="1981200" y="1587815"/>
            <a:ext cx="6563696" cy="4584385"/>
          </a:xfrm>
        </p:spPr>
        <p:txBody>
          <a:bodyPr/>
          <a:lstStyle/>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(25)</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Earthquake (26)</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response (27)</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Paul’s response (28)</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reaction (29-30)</a:t>
            </a:r>
          </a:p>
          <a:p>
            <a:pPr marL="514350" lvl="3" indent="-514350">
              <a:lnSpc>
                <a:spcPct val="100000"/>
              </a:lnSpc>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Gospel message (31)</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Household evangelism (32)</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Results of salvation (33-34)</a:t>
            </a:r>
          </a:p>
        </p:txBody>
      </p:sp>
      <p:pic>
        <p:nvPicPr>
          <p:cNvPr id="2" name="Picture 1">
            <a:extLst>
              <a:ext uri="{FF2B5EF4-FFF2-40B4-BE49-F238E27FC236}">
                <a16:creationId xmlns:a16="http://schemas.microsoft.com/office/drawing/2014/main" id="{17380C52-E12B-F208-4BB1-FF4145C6409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5105134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85583-7E14-55DD-6BC6-4019F909536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DCD34F5-752C-DD2B-2C1A-D8222235E626}"/>
              </a:ext>
            </a:extLst>
          </p:cNvPr>
          <p:cNvSpPr>
            <a:spLocks noGrp="1" noChangeArrowheads="1"/>
          </p:cNvSpPr>
          <p:nvPr>
            <p:ph type="title"/>
          </p:nvPr>
        </p:nvSpPr>
        <p:spPr>
          <a:xfrm>
            <a:off x="2738437"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Conversion</a:t>
            </a:r>
          </a:p>
        </p:txBody>
      </p:sp>
      <p:sp>
        <p:nvSpPr>
          <p:cNvPr id="161795" name="Rectangle 3">
            <a:extLst>
              <a:ext uri="{FF2B5EF4-FFF2-40B4-BE49-F238E27FC236}">
                <a16:creationId xmlns:a16="http://schemas.microsoft.com/office/drawing/2014/main" id="{241C4D5A-D13F-3F0F-D819-D25998A48FB2}"/>
              </a:ext>
            </a:extLst>
          </p:cNvPr>
          <p:cNvSpPr>
            <a:spLocks noGrp="1" noChangeArrowheads="1"/>
          </p:cNvSpPr>
          <p:nvPr>
            <p:ph type="body" idx="1"/>
          </p:nvPr>
        </p:nvSpPr>
        <p:spPr>
          <a:xfrm>
            <a:off x="1981200" y="1587815"/>
            <a:ext cx="6563696" cy="4584385"/>
          </a:xfrm>
        </p:spPr>
        <p:txBody>
          <a:bodyPr/>
          <a:lstStyle/>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(25)</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Earthquake (26)</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response (27)</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Paul’s response (28)</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reaction (29-30)</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Gospel message (31)</a:t>
            </a:r>
          </a:p>
          <a:p>
            <a:pPr marL="514350" lvl="3" indent="-514350">
              <a:lnSpc>
                <a:spcPct val="100000"/>
              </a:lnSpc>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Household evangelism (32)</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Results of salvation (33-34)</a:t>
            </a:r>
          </a:p>
        </p:txBody>
      </p:sp>
      <p:pic>
        <p:nvPicPr>
          <p:cNvPr id="2" name="Picture 1">
            <a:extLst>
              <a:ext uri="{FF2B5EF4-FFF2-40B4-BE49-F238E27FC236}">
                <a16:creationId xmlns:a16="http://schemas.microsoft.com/office/drawing/2014/main" id="{28608546-772D-AB28-1734-9AAA32D2D01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746677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5638"/>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12088</TotalTime>
  <Words>3040</Words>
  <Application>Microsoft Office PowerPoint</Application>
  <PresentationFormat>Widescreen</PresentationFormat>
  <Paragraphs>514</Paragraphs>
  <Slides>122</Slides>
  <Notes>8</Notes>
  <HiddenSlides>0</HiddenSlides>
  <MMClips>0</MMClips>
  <ScaleCrop>false</ScaleCrop>
  <HeadingPairs>
    <vt:vector size="4" baseType="variant">
      <vt:variant>
        <vt:lpstr>Theme</vt:lpstr>
      </vt:variant>
      <vt:variant>
        <vt:i4>2</vt:i4>
      </vt:variant>
      <vt:variant>
        <vt:lpstr>Slide Titles</vt:lpstr>
      </vt:variant>
      <vt:variant>
        <vt:i4>122</vt:i4>
      </vt:variant>
    </vt:vector>
  </HeadingPairs>
  <TitlesOfParts>
    <vt:vector size="124" baseType="lpstr">
      <vt:lpstr>Office Theme</vt:lpstr>
      <vt:lpstr>1_Office Theme</vt:lpstr>
      <vt:lpstr>PowerPoint Presentation</vt:lpstr>
      <vt:lpstr>PowerPoint Presentation</vt:lpstr>
      <vt:lpstr>Structure (Acts 1:8)</vt:lpstr>
      <vt:lpstr>Second Missionary Journey</vt:lpstr>
      <vt:lpstr>Acts 15:36‒18:22 2nd Missionary Journey</vt:lpstr>
      <vt:lpstr>PowerPoint Presentation</vt:lpstr>
      <vt:lpstr>PowerPoint Presentation</vt:lpstr>
      <vt:lpstr>PowerPoint Presentation</vt:lpstr>
      <vt:lpstr>PowerPoint Presentation</vt:lpstr>
      <vt:lpstr>Acts 16:1-2 Timothy the Man</vt:lpstr>
      <vt:lpstr>Acts 16:1-2 Timothy the Man</vt:lpstr>
      <vt:lpstr>PowerPoint Presentation</vt:lpstr>
      <vt:lpstr>First Missionary Journey</vt:lpstr>
      <vt:lpstr>PowerPoint Presentation</vt:lpstr>
      <vt:lpstr>Genesis 12‒25 Abraham’s Early Journeys</vt:lpstr>
      <vt:lpstr>Acts 16:1-2 Timothy the Man</vt:lpstr>
      <vt:lpstr>PowerPoint Presentation</vt:lpstr>
      <vt:lpstr>PowerPoint Presentation</vt:lpstr>
      <vt:lpstr>First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Purpose</vt:lpstr>
      <vt:lpstr>Message</vt:lpstr>
      <vt:lpstr>Progress Reports</vt:lpstr>
      <vt:lpstr>Acts 15:36‒18:22 2nd Missionary Journey</vt:lpstr>
      <vt:lpstr>PowerPoint Presentation</vt:lpstr>
      <vt:lpstr>PowerPoint Presentation</vt:lpstr>
      <vt:lpstr>PowerPoint Presentation</vt:lpstr>
      <vt:lpstr>PowerPoint Presentation</vt:lpstr>
      <vt:lpstr>PowerPoint Presentation</vt:lpstr>
      <vt:lpstr>Second Missionary Journey</vt:lpstr>
      <vt:lpstr>PowerPoint Presentation</vt:lpstr>
      <vt:lpstr>PowerPoint Presentation</vt:lpstr>
      <vt:lpstr>PowerPoint Presentation</vt:lpstr>
      <vt:lpstr>PowerPoint Presentation</vt:lpstr>
      <vt:lpstr>Second Missionary Journey</vt:lpstr>
      <vt:lpstr>PowerPoint Presentation</vt:lpstr>
      <vt:lpstr>PowerPoint Presentation</vt:lpstr>
      <vt:lpstr>PowerPoint Presentation</vt:lpstr>
      <vt:lpstr>PowerPoint Presentation</vt:lpstr>
      <vt:lpstr>PowerPoint Presentation</vt:lpstr>
      <vt:lpstr>PowerPoint Presentation</vt:lpstr>
      <vt:lpstr>Second Missionary Journey</vt:lpstr>
      <vt:lpstr>PowerPoint Presentation</vt:lpstr>
      <vt:lpstr>PowerPoint Presentation</vt:lpstr>
      <vt:lpstr>PowerPoint Presentation</vt:lpstr>
      <vt:lpstr>PowerPoint Presentation</vt:lpstr>
      <vt:lpstr>PowerPoint Presentation</vt:lpstr>
      <vt:lpstr>Second Missionary Journey</vt:lpstr>
      <vt:lpstr>PowerPoint Presentation</vt:lpstr>
      <vt:lpstr>Place of Writing</vt:lpstr>
      <vt:lpstr>Acts 15:36‒18:22 2nd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16:19-24 Imprisonment </vt:lpstr>
      <vt:lpstr>Acts 16:19-24 Imprisonment </vt:lpstr>
      <vt:lpstr>Acts 16:19-24 Imprisonment </vt:lpstr>
      <vt:lpstr>Acts 16:19-24 Imprisonment </vt:lpstr>
      <vt:lpstr>Acts 16:19-24 Imprisonment </vt:lpstr>
      <vt:lpstr>PowerPoint Presentation</vt:lpstr>
      <vt:lpstr>Acts 16:25-34 Jailer’s Conversion</vt:lpstr>
      <vt:lpstr>Acts 16:25-34 Jailer’s Conversion</vt:lpstr>
      <vt:lpstr>Acts 16:25-34 Jailer’s Conversion</vt:lpstr>
      <vt:lpstr>Acts 16:26 Earthquake</vt:lpstr>
      <vt:lpstr>Acts 16:26 Earthquake</vt:lpstr>
      <vt:lpstr>Acts 16:26 Earthquake</vt:lpstr>
      <vt:lpstr>Acts 16:25-34 Jailer’s Conversion</vt:lpstr>
      <vt:lpstr>Acts 16:25-34 Jailer’s Conversion</vt:lpstr>
      <vt:lpstr>Acts 16:25-34 Jailer’s Conversion</vt:lpstr>
      <vt:lpstr>Acts 16:29-30 Jailer’s Reaction</vt:lpstr>
      <vt:lpstr>Acts 16:29-30 Jailer’s Reaction</vt:lpstr>
      <vt:lpstr>Acts 16:29-30 Jailer’s Reaction</vt:lpstr>
      <vt:lpstr>Acts 16:25-34 Jailer’s Conversion</vt:lpstr>
      <vt:lpstr>Acts 16:25-34 Jailer’s Conversion</vt:lpstr>
      <vt:lpstr>Acts 16:25-34 Jailer’s Conversion</vt:lpstr>
      <vt:lpstr>Acts 16:25-34 Jailer’s Conversion</vt:lpstr>
      <vt:lpstr>Acts 16:33-34 Results of Salvation</vt:lpstr>
      <vt:lpstr>Acts 16:33-34 Results of Salvation</vt:lpstr>
      <vt:lpstr>Acts 16:33-34 Results of Salvation</vt:lpstr>
      <vt:lpstr>Acts 16:33-34 Results of Salvation</vt:lpstr>
      <vt:lpstr>Acts 16:33-34 Results of Salvation</vt:lpstr>
      <vt:lpstr>PowerPoint Presentation</vt:lpstr>
      <vt:lpstr>PowerPoint Presentation</vt:lpstr>
      <vt:lpstr>PowerPoint Presentation</vt:lpstr>
      <vt:lpstr>Acts 16:35-36 Rulers’ Decision</vt:lpstr>
      <vt:lpstr>Acts 16:35-36 Rulers’ Decision</vt:lpstr>
      <vt:lpstr>Acts 16:35-36 Rulers’ Decision</vt:lpstr>
      <vt:lpstr>PowerPoint Presentation</vt:lpstr>
      <vt:lpstr>PowerPoint Presentation</vt:lpstr>
      <vt:lpstr>Acts 16:38-39 Leaders’ Response</vt:lpstr>
      <vt:lpstr>Acts 16:38-39 Leaders’ Response</vt:lpstr>
      <vt:lpstr>Acts 16:38-39 Leaders’ Response</vt:lpstr>
      <vt:lpstr>PowerPoint Presentation</vt:lpstr>
      <vt:lpstr>PowerPoint Presentation</vt:lpstr>
      <vt:lpstr>Purpose</vt:lpstr>
      <vt:lpstr>Message</vt:lpstr>
      <vt:lpstr>Conclusion</vt:lpstr>
      <vt:lpstr>Acts 15:36‒18:22 2nd Missionary Journey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094 Acts 16v1-40</dc:title>
  <dc:subject>ACTS</dc:subject>
  <dc:creator>A. Woods</dc:creator>
  <cp:lastModifiedBy>awoods@slbc.org</cp:lastModifiedBy>
  <cp:revision>1552</cp:revision>
  <cp:lastPrinted>2025-05-13T14:12:47Z</cp:lastPrinted>
  <dcterms:created xsi:type="dcterms:W3CDTF">2009-01-10T23:45:31Z</dcterms:created>
  <dcterms:modified xsi:type="dcterms:W3CDTF">2026-02-11T22:29:08Z</dcterms:modified>
</cp:coreProperties>
</file>