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7"/>
  </p:notesMasterIdLst>
  <p:handoutMasterIdLst>
    <p:handoutMasterId r:id="rId58"/>
  </p:handoutMasterIdLst>
  <p:sldIdLst>
    <p:sldId id="11071" r:id="rId4"/>
    <p:sldId id="28432" r:id="rId5"/>
    <p:sldId id="27619" r:id="rId6"/>
    <p:sldId id="28380" r:id="rId7"/>
    <p:sldId id="28433" r:id="rId8"/>
    <p:sldId id="28456" r:id="rId9"/>
    <p:sldId id="28434" r:id="rId10"/>
    <p:sldId id="28085" r:id="rId11"/>
    <p:sldId id="28435" r:id="rId12"/>
    <p:sldId id="28494" r:id="rId13"/>
    <p:sldId id="28431" r:id="rId14"/>
    <p:sldId id="28498" r:id="rId15"/>
    <p:sldId id="28499" r:id="rId16"/>
    <p:sldId id="28485" r:id="rId17"/>
    <p:sldId id="3193" r:id="rId18"/>
    <p:sldId id="28486" r:id="rId19"/>
    <p:sldId id="322" r:id="rId20"/>
    <p:sldId id="28502" r:id="rId21"/>
    <p:sldId id="28503" r:id="rId22"/>
    <p:sldId id="28505" r:id="rId23"/>
    <p:sldId id="28506" r:id="rId24"/>
    <p:sldId id="28507" r:id="rId25"/>
    <p:sldId id="28508" r:id="rId26"/>
    <p:sldId id="28509" r:id="rId27"/>
    <p:sldId id="28487" r:id="rId28"/>
    <p:sldId id="28392" r:id="rId29"/>
    <p:sldId id="28510" r:id="rId30"/>
    <p:sldId id="28477" r:id="rId31"/>
    <p:sldId id="28489" r:id="rId32"/>
    <p:sldId id="28511" r:id="rId33"/>
    <p:sldId id="28428" r:id="rId34"/>
    <p:sldId id="28490" r:id="rId35"/>
    <p:sldId id="28512" r:id="rId36"/>
    <p:sldId id="6497" r:id="rId37"/>
    <p:sldId id="1184" r:id="rId38"/>
    <p:sldId id="28491" r:id="rId39"/>
    <p:sldId id="28478" r:id="rId40"/>
    <p:sldId id="9366" r:id="rId41"/>
    <p:sldId id="7959" r:id="rId42"/>
    <p:sldId id="7972" r:id="rId43"/>
    <p:sldId id="28492" r:id="rId44"/>
    <p:sldId id="4319" r:id="rId45"/>
    <p:sldId id="4962" r:id="rId46"/>
    <p:sldId id="28493" r:id="rId47"/>
    <p:sldId id="3154" r:id="rId48"/>
    <p:sldId id="28514" r:id="rId49"/>
    <p:sldId id="28389" r:id="rId50"/>
    <p:sldId id="28515" r:id="rId51"/>
    <p:sldId id="28480" r:id="rId52"/>
    <p:sldId id="28481" r:id="rId53"/>
    <p:sldId id="28482" r:id="rId54"/>
    <p:sldId id="28483" r:id="rId55"/>
    <p:sldId id="28484" r:id="rId56"/>
  </p:sldIdLst>
  <p:sldSz cx="12192000" cy="6858000"/>
  <p:notesSz cx="7315200" cy="9601200"/>
  <p:custDataLst>
    <p:tags r:id="rId5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0000FF"/>
    <a:srgbClr val="FFFF99"/>
    <a:srgbClr val="66FF66"/>
    <a:srgbClr val="0000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23" d="100"/>
          <a:sy n="123" d="100"/>
        </p:scale>
        <p:origin x="171"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1-27T15:36:45.247" v="381" actId="20577"/>
      <pc:docMkLst>
        <pc:docMk/>
      </pc:docMkLst>
      <pc:sldChg chg="modSp add mod">
        <pc:chgData name="Jim McGowan" userId="7cd36c50-75f2-4725-a6b3-0fe31ea99fa6" providerId="ADAL" clId="{449CE0BA-7942-4027-A788-A2C5851605C8}" dt="2026-01-23T14:05:22.050" v="241" actId="12789"/>
        <pc:sldMkLst>
          <pc:docMk/>
          <pc:sldMk cId="0" sldId="322"/>
        </pc:sldMkLst>
      </pc:sldChg>
      <pc:sldChg chg="add">
        <pc:chgData name="Jim McGowan" userId="7cd36c50-75f2-4725-a6b3-0fe31ea99fa6" providerId="ADAL" clId="{449CE0BA-7942-4027-A788-A2C5851605C8}" dt="2026-01-27T15:32:12.832" v="367"/>
        <pc:sldMkLst>
          <pc:docMk/>
          <pc:sldMk cId="630559356" sldId="1184"/>
        </pc:sldMkLst>
      </pc:sldChg>
      <pc:sldChg chg="addSp delSp modSp add del mod">
        <pc:chgData name="Jim McGowan" userId="7cd36c50-75f2-4725-a6b3-0fe31ea99fa6" providerId="ADAL" clId="{449CE0BA-7942-4027-A788-A2C5851605C8}" dt="2026-01-23T14:21:05.856" v="332" actId="255"/>
        <pc:sldMkLst>
          <pc:docMk/>
          <pc:sldMk cId="1785603649" sldId="3154"/>
        </pc:sldMkLst>
        <pc:spChg chg="mod">
          <ac:chgData name="Jim McGowan" userId="7cd36c50-75f2-4725-a6b3-0fe31ea99fa6" providerId="ADAL" clId="{449CE0BA-7942-4027-A788-A2C5851605C8}" dt="2026-01-23T14:21:05.856" v="332" actId="255"/>
          <ac:spMkLst>
            <pc:docMk/>
            <pc:sldMk cId="1785603649" sldId="3154"/>
            <ac:spMk id="27650" creationId="{00000000-0000-0000-0000-000000000000}"/>
          </ac:spMkLst>
        </pc:spChg>
        <pc:picChg chg="add mod">
          <ac:chgData name="Jim McGowan" userId="7cd36c50-75f2-4725-a6b3-0fe31ea99fa6" providerId="ADAL" clId="{449CE0BA-7942-4027-A788-A2C5851605C8}" dt="2026-01-23T14:13:33.294" v="310" actId="1582"/>
          <ac:picMkLst>
            <pc:docMk/>
            <pc:sldMk cId="1785603649" sldId="3154"/>
            <ac:picMk id="4" creationId="{EA883A11-D728-7D49-540E-F79E5C400468}"/>
          </ac:picMkLst>
        </pc:picChg>
      </pc:sldChg>
      <pc:sldChg chg="addSp delSp modSp add mod">
        <pc:chgData name="Jim McGowan" userId="7cd36c50-75f2-4725-a6b3-0fe31ea99fa6" providerId="ADAL" clId="{449CE0BA-7942-4027-A788-A2C5851605C8}" dt="2026-01-23T14:19:52.735" v="329" actId="6549"/>
        <pc:sldMkLst>
          <pc:docMk/>
          <pc:sldMk cId="1312854902" sldId="3193"/>
        </pc:sldMkLst>
        <pc:spChg chg="mod">
          <ac:chgData name="Jim McGowan" userId="7cd36c50-75f2-4725-a6b3-0fe31ea99fa6" providerId="ADAL" clId="{449CE0BA-7942-4027-A788-A2C5851605C8}" dt="2026-01-23T14:19:52.735" v="329" actId="6549"/>
          <ac:spMkLst>
            <pc:docMk/>
            <pc:sldMk cId="1312854902" sldId="3193"/>
            <ac:spMk id="38914" creationId="{00000000-0000-0000-0000-000000000000}"/>
          </ac:spMkLst>
        </pc:spChg>
        <pc:picChg chg="add ord">
          <ac:chgData name="Jim McGowan" userId="7cd36c50-75f2-4725-a6b3-0fe31ea99fa6" providerId="ADAL" clId="{449CE0BA-7942-4027-A788-A2C5851605C8}" dt="2026-01-23T13:53:18.543" v="168" actId="167"/>
          <ac:picMkLst>
            <pc:docMk/>
            <pc:sldMk cId="1312854902" sldId="3193"/>
            <ac:picMk id="4" creationId="{5E8257DA-B6FE-2216-26E1-B53A950155B6}"/>
          </ac:picMkLst>
        </pc:picChg>
      </pc:sldChg>
      <pc:sldChg chg="addSp delSp modSp add mod">
        <pc:chgData name="Jim McGowan" userId="7cd36c50-75f2-4725-a6b3-0fe31ea99fa6" providerId="ADAL" clId="{449CE0BA-7942-4027-A788-A2C5851605C8}" dt="2026-01-23T14:09:04.251" v="251" actId="368"/>
        <pc:sldMkLst>
          <pc:docMk/>
          <pc:sldMk cId="2092000273" sldId="4319"/>
        </pc:sldMkLst>
        <pc:spChg chg="mod">
          <ac:chgData name="Jim McGowan" userId="7cd36c50-75f2-4725-a6b3-0fe31ea99fa6" providerId="ADAL" clId="{449CE0BA-7942-4027-A788-A2C5851605C8}" dt="2026-01-23T14:09:04.251" v="251" actId="368"/>
          <ac:spMkLst>
            <pc:docMk/>
            <pc:sldMk cId="2092000273" sldId="4319"/>
            <ac:spMk id="3" creationId="{9FCE1375-9F6D-4FCB-B3CC-1DEAE2B6A2CD}"/>
          </ac:spMkLst>
        </pc:spChg>
        <pc:picChg chg="add ord">
          <ac:chgData name="Jim McGowan" userId="7cd36c50-75f2-4725-a6b3-0fe31ea99fa6" providerId="ADAL" clId="{449CE0BA-7942-4027-A788-A2C5851605C8}" dt="2026-01-23T13:56:49.546" v="196" actId="167"/>
          <ac:picMkLst>
            <pc:docMk/>
            <pc:sldMk cId="2092000273" sldId="4319"/>
            <ac:picMk id="2" creationId="{DF006525-715F-2D06-8AD4-32D79F0FBAA9}"/>
          </ac:picMkLst>
        </pc:picChg>
        <pc:picChg chg="mod">
          <ac:chgData name="Jim McGowan" userId="7cd36c50-75f2-4725-a6b3-0fe31ea99fa6" providerId="ADAL" clId="{449CE0BA-7942-4027-A788-A2C5851605C8}" dt="2026-01-23T14:02:11.766" v="229" actId="1582"/>
          <ac:picMkLst>
            <pc:docMk/>
            <pc:sldMk cId="2092000273" sldId="4319"/>
            <ac:picMk id="6" creationId="{C6EDF527-C7F8-4370-B6B4-94E8A8988926}"/>
          </ac:picMkLst>
        </pc:picChg>
      </pc:sldChg>
      <pc:sldChg chg="add">
        <pc:chgData name="Jim McGowan" userId="7cd36c50-75f2-4725-a6b3-0fe31ea99fa6" providerId="ADAL" clId="{449CE0BA-7942-4027-A788-A2C5851605C8}" dt="2026-01-27T15:34:08.760" v="372"/>
        <pc:sldMkLst>
          <pc:docMk/>
          <pc:sldMk cId="0" sldId="4962"/>
        </pc:sldMkLst>
      </pc:sldChg>
      <pc:sldChg chg="add">
        <pc:chgData name="Jim McGowan" userId="7cd36c50-75f2-4725-a6b3-0fe31ea99fa6" providerId="ADAL" clId="{449CE0BA-7942-4027-A788-A2C5851605C8}" dt="2026-01-27T15:32:12.832" v="367"/>
        <pc:sldMkLst>
          <pc:docMk/>
          <pc:sldMk cId="1013042441" sldId="6497"/>
        </pc:sldMkLst>
      </pc:sldChg>
      <pc:sldChg chg="add">
        <pc:chgData name="Jim McGowan" userId="7cd36c50-75f2-4725-a6b3-0fe31ea99fa6" providerId="ADAL" clId="{449CE0BA-7942-4027-A788-A2C5851605C8}" dt="2026-01-27T15:33:36.220" v="371"/>
        <pc:sldMkLst>
          <pc:docMk/>
          <pc:sldMk cId="2163458900" sldId="7959"/>
        </pc:sldMkLst>
      </pc:sldChg>
      <pc:sldChg chg="add">
        <pc:chgData name="Jim McGowan" userId="7cd36c50-75f2-4725-a6b3-0fe31ea99fa6" providerId="ADAL" clId="{449CE0BA-7942-4027-A788-A2C5851605C8}" dt="2026-01-27T15:33:36.220" v="371"/>
        <pc:sldMkLst>
          <pc:docMk/>
          <pc:sldMk cId="3526311601" sldId="7972"/>
        </pc:sldMkLst>
      </pc:sldChg>
      <pc:sldChg chg="modSp add mod">
        <pc:chgData name="Jim McGowan" userId="7cd36c50-75f2-4725-a6b3-0fe31ea99fa6" providerId="ADAL" clId="{449CE0BA-7942-4027-A788-A2C5851605C8}" dt="2026-01-27T15:32:34.647" v="368" actId="108"/>
        <pc:sldMkLst>
          <pc:docMk/>
          <pc:sldMk cId="3044700296" sldId="9366"/>
        </pc:sldMkLst>
        <pc:spChg chg="mod">
          <ac:chgData name="Jim McGowan" userId="7cd36c50-75f2-4725-a6b3-0fe31ea99fa6" providerId="ADAL" clId="{449CE0BA-7942-4027-A788-A2C5851605C8}" dt="2026-01-27T15:32:34.647" v="368" actId="108"/>
          <ac:spMkLst>
            <pc:docMk/>
            <pc:sldMk cId="3044700296" sldId="9366"/>
            <ac:spMk id="134147" creationId="{00000000-0000-0000-0000-000000000000}"/>
          </ac:spMkLst>
        </pc:spChg>
        <pc:picChg chg="mod">
          <ac:chgData name="Jim McGowan" userId="7cd36c50-75f2-4725-a6b3-0fe31ea99fa6" providerId="ADAL" clId="{449CE0BA-7942-4027-A788-A2C5851605C8}" dt="2026-01-23T14:07:56.933" v="248" actId="12788"/>
          <ac:picMkLst>
            <pc:docMk/>
            <pc:sldMk cId="3044700296" sldId="9366"/>
            <ac:picMk id="6" creationId="{E56A4208-2318-9952-D02E-B30FCB2EE458}"/>
          </ac:picMkLst>
        </pc:picChg>
      </pc:sldChg>
      <pc:sldChg chg="modSp mod">
        <pc:chgData name="Jim McGowan" userId="7cd36c50-75f2-4725-a6b3-0fe31ea99fa6" providerId="ADAL" clId="{449CE0BA-7942-4027-A788-A2C5851605C8}" dt="2026-01-23T13:46:25.787" v="111" actId="108"/>
        <pc:sldMkLst>
          <pc:docMk/>
          <pc:sldMk cId="2014873963" sldId="28085"/>
        </pc:sldMkLst>
        <pc:spChg chg="mod">
          <ac:chgData name="Jim McGowan" userId="7cd36c50-75f2-4725-a6b3-0fe31ea99fa6" providerId="ADAL" clId="{449CE0BA-7942-4027-A788-A2C5851605C8}" dt="2026-01-23T13:46:25.787" v="111" actId="108"/>
          <ac:spMkLst>
            <pc:docMk/>
            <pc:sldMk cId="2014873963" sldId="28085"/>
            <ac:spMk id="3" creationId="{D131DF97-FF4A-FF0D-9046-9209F8F006D0}"/>
          </ac:spMkLst>
        </pc:spChg>
      </pc:sldChg>
      <pc:sldChg chg="addSp delSp modSp add del mod">
        <pc:chgData name="Jim McGowan" userId="7cd36c50-75f2-4725-a6b3-0fe31ea99fa6" providerId="ADAL" clId="{449CE0BA-7942-4027-A788-A2C5851605C8}" dt="2026-01-23T14:21:34.263" v="333" actId="108"/>
        <pc:sldMkLst>
          <pc:docMk/>
          <pc:sldMk cId="3932635964" sldId="28389"/>
        </pc:sldMkLst>
        <pc:spChg chg="mod">
          <ac:chgData name="Jim McGowan" userId="7cd36c50-75f2-4725-a6b3-0fe31ea99fa6" providerId="ADAL" clId="{449CE0BA-7942-4027-A788-A2C5851605C8}" dt="2026-01-23T14:21:34.263" v="333" actId="108"/>
          <ac:spMkLst>
            <pc:docMk/>
            <pc:sldMk cId="3932635964" sldId="28389"/>
            <ac:spMk id="7" creationId="{6587B1C6-BBA0-A087-636A-17D7FB2DCAC2}"/>
          </ac:spMkLst>
        </pc:spChg>
        <pc:picChg chg="add mod">
          <ac:chgData name="Jim McGowan" userId="7cd36c50-75f2-4725-a6b3-0fe31ea99fa6" providerId="ADAL" clId="{449CE0BA-7942-4027-A788-A2C5851605C8}" dt="2026-01-23T14:13:40.020" v="312"/>
          <ac:picMkLst>
            <pc:docMk/>
            <pc:sldMk cId="3932635964" sldId="28389"/>
            <ac:picMk id="3" creationId="{8E1D2E2D-E4D0-DD83-BB70-7ADD24EC50DB}"/>
          </ac:picMkLst>
        </pc:picChg>
      </pc:sldChg>
      <pc:sldChg chg="addSp delSp modSp add mod">
        <pc:chgData name="Jim McGowan" userId="7cd36c50-75f2-4725-a6b3-0fe31ea99fa6" providerId="ADAL" clId="{449CE0BA-7942-4027-A788-A2C5851605C8}" dt="2026-01-27T15:30:37.483" v="362" actId="108"/>
        <pc:sldMkLst>
          <pc:docMk/>
          <pc:sldMk cId="4149807230" sldId="28392"/>
        </pc:sldMkLst>
        <pc:spChg chg="mod">
          <ac:chgData name="Jim McGowan" userId="7cd36c50-75f2-4725-a6b3-0fe31ea99fa6" providerId="ADAL" clId="{449CE0BA-7942-4027-A788-A2C5851605C8}" dt="2026-01-27T15:30:37.483" v="362" actId="108"/>
          <ac:spMkLst>
            <pc:docMk/>
            <pc:sldMk cId="4149807230" sldId="28392"/>
            <ac:spMk id="7" creationId="{1F427791-B44C-30AA-9F89-F63D880A1896}"/>
          </ac:spMkLst>
        </pc:spChg>
        <pc:picChg chg="add ord">
          <ac:chgData name="Jim McGowan" userId="7cd36c50-75f2-4725-a6b3-0fe31ea99fa6" providerId="ADAL" clId="{449CE0BA-7942-4027-A788-A2C5851605C8}" dt="2026-01-23T13:55:34.331" v="189" actId="167"/>
          <ac:picMkLst>
            <pc:docMk/>
            <pc:sldMk cId="4149807230" sldId="28392"/>
            <ac:picMk id="4" creationId="{4C751301-C9F3-524E-F7C4-1E93D582798D}"/>
          </ac:picMkLst>
        </pc:picChg>
        <pc:picChg chg="add mod">
          <ac:chgData name="Jim McGowan" userId="7cd36c50-75f2-4725-a6b3-0fe31ea99fa6" providerId="ADAL" clId="{449CE0BA-7942-4027-A788-A2C5851605C8}" dt="2026-01-23T14:07:21.108" v="246"/>
          <ac:picMkLst>
            <pc:docMk/>
            <pc:sldMk cId="4149807230" sldId="28392"/>
            <ac:picMk id="5" creationId="{F9FAA74A-CCBC-12E6-43A9-598C48D8C0FD}"/>
          </ac:picMkLst>
        </pc:picChg>
      </pc:sldChg>
      <pc:sldChg chg="modSp add del mod ord">
        <pc:chgData name="Jim McGowan" userId="7cd36c50-75f2-4725-a6b3-0fe31ea99fa6" providerId="ADAL" clId="{449CE0BA-7942-4027-A788-A2C5851605C8}" dt="2026-01-27T15:31:37.696" v="366"/>
        <pc:sldMkLst>
          <pc:docMk/>
          <pc:sldMk cId="2211050604" sldId="28428"/>
        </pc:sldMkLst>
        <pc:spChg chg="mod">
          <ac:chgData name="Jim McGowan" userId="7cd36c50-75f2-4725-a6b3-0fe31ea99fa6" providerId="ADAL" clId="{449CE0BA-7942-4027-A788-A2C5851605C8}" dt="2026-01-23T13:54:41.096" v="183" actId="108"/>
          <ac:spMkLst>
            <pc:docMk/>
            <pc:sldMk cId="2211050604" sldId="28428"/>
            <ac:spMk id="7" creationId="{5B0F90F7-AA26-BCA7-8E6B-2E4E62DFC09F}"/>
          </ac:spMkLst>
        </pc:spChg>
      </pc:sldChg>
      <pc:sldChg chg="add">
        <pc:chgData name="Jim McGowan" userId="7cd36c50-75f2-4725-a6b3-0fe31ea99fa6" providerId="ADAL" clId="{449CE0BA-7942-4027-A788-A2C5851605C8}" dt="2026-01-27T15:21:19.140" v="334"/>
        <pc:sldMkLst>
          <pc:docMk/>
          <pc:sldMk cId="3814393261" sldId="28431"/>
        </pc:sldMkLst>
      </pc:sldChg>
      <pc:sldChg chg="modSp mod">
        <pc:chgData name="Jim McGowan" userId="7cd36c50-75f2-4725-a6b3-0fe31ea99fa6" providerId="ADAL" clId="{449CE0BA-7942-4027-A788-A2C5851605C8}" dt="2026-01-09T14:26:47.336" v="84" actId="20577"/>
        <pc:sldMkLst>
          <pc:docMk/>
          <pc:sldMk cId="3389016780" sldId="28432"/>
        </pc:sldMkLst>
        <pc:spChg chg="mod">
          <ac:chgData name="Jim McGowan" userId="7cd36c50-75f2-4725-a6b3-0fe31ea99fa6" providerId="ADAL" clId="{449CE0BA-7942-4027-A788-A2C5851605C8}" dt="2026-01-09T14:26:47.336" v="84" actId="20577"/>
          <ac:spMkLst>
            <pc:docMk/>
            <pc:sldMk cId="3389016780" sldId="28432"/>
            <ac:spMk id="3" creationId="{426D14AA-572E-CFC4-4465-45CD4E8B3182}"/>
          </ac:spMkLst>
        </pc:spChg>
      </pc:sldChg>
      <pc:sldChg chg="modSp add mod">
        <pc:chgData name="Jim McGowan" userId="7cd36c50-75f2-4725-a6b3-0fe31ea99fa6" providerId="ADAL" clId="{449CE0BA-7942-4027-A788-A2C5851605C8}" dt="2026-01-27T15:30:59.139" v="365" actId="108"/>
        <pc:sldMkLst>
          <pc:docMk/>
          <pc:sldMk cId="460304217" sldId="28477"/>
        </pc:sldMkLst>
        <pc:spChg chg="mod">
          <ac:chgData name="Jim McGowan" userId="7cd36c50-75f2-4725-a6b3-0fe31ea99fa6" providerId="ADAL" clId="{449CE0BA-7942-4027-A788-A2C5851605C8}" dt="2026-01-27T15:30:59.139" v="365" actId="108"/>
          <ac:spMkLst>
            <pc:docMk/>
            <pc:sldMk cId="460304217" sldId="28477"/>
            <ac:spMk id="7" creationId="{5B0F90F7-AA26-BCA7-8E6B-2E4E62DFC09F}"/>
          </ac:spMkLst>
        </pc:spChg>
      </pc:sldChg>
      <pc:sldChg chg="add">
        <pc:chgData name="Jim McGowan" userId="7cd36c50-75f2-4725-a6b3-0fe31ea99fa6" providerId="ADAL" clId="{449CE0BA-7942-4027-A788-A2C5851605C8}" dt="2026-01-23T13:43:06.963" v="96"/>
        <pc:sldMkLst>
          <pc:docMk/>
          <pc:sldMk cId="3575747490" sldId="28478"/>
        </pc:sldMkLst>
      </pc:sldChg>
      <pc:sldChg chg="add">
        <pc:chgData name="Jim McGowan" userId="7cd36c50-75f2-4725-a6b3-0fe31ea99fa6" providerId="ADAL" clId="{449CE0BA-7942-4027-A788-A2C5851605C8}" dt="2026-01-23T13:43:06.963" v="96"/>
        <pc:sldMkLst>
          <pc:docMk/>
          <pc:sldMk cId="2184114815" sldId="28480"/>
        </pc:sldMkLst>
      </pc:sldChg>
      <pc:sldChg chg="add">
        <pc:chgData name="Jim McGowan" userId="7cd36c50-75f2-4725-a6b3-0fe31ea99fa6" providerId="ADAL" clId="{449CE0BA-7942-4027-A788-A2C5851605C8}" dt="2026-01-23T13:43:06.963" v="96"/>
        <pc:sldMkLst>
          <pc:docMk/>
          <pc:sldMk cId="552896009" sldId="28481"/>
        </pc:sldMkLst>
      </pc:sldChg>
      <pc:sldChg chg="add">
        <pc:chgData name="Jim McGowan" userId="7cd36c50-75f2-4725-a6b3-0fe31ea99fa6" providerId="ADAL" clId="{449CE0BA-7942-4027-A788-A2C5851605C8}" dt="2026-01-23T13:43:06.963" v="96"/>
        <pc:sldMkLst>
          <pc:docMk/>
          <pc:sldMk cId="3380208911" sldId="28482"/>
        </pc:sldMkLst>
      </pc:sldChg>
      <pc:sldChg chg="add">
        <pc:chgData name="Jim McGowan" userId="7cd36c50-75f2-4725-a6b3-0fe31ea99fa6" providerId="ADAL" clId="{449CE0BA-7942-4027-A788-A2C5851605C8}" dt="2026-01-23T13:43:06.963" v="96"/>
        <pc:sldMkLst>
          <pc:docMk/>
          <pc:sldMk cId="2319425540" sldId="28483"/>
        </pc:sldMkLst>
      </pc:sldChg>
      <pc:sldChg chg="modSp add mod">
        <pc:chgData name="Jim McGowan" userId="7cd36c50-75f2-4725-a6b3-0fe31ea99fa6" providerId="ADAL" clId="{449CE0BA-7942-4027-A788-A2C5851605C8}" dt="2026-01-27T15:36:45.247" v="381" actId="20577"/>
        <pc:sldMkLst>
          <pc:docMk/>
          <pc:sldMk cId="2850617146" sldId="28484"/>
        </pc:sldMkLst>
        <pc:spChg chg="mod">
          <ac:chgData name="Jim McGowan" userId="7cd36c50-75f2-4725-a6b3-0fe31ea99fa6" providerId="ADAL" clId="{449CE0BA-7942-4027-A788-A2C5851605C8}" dt="2026-01-27T15:36:45.247" v="381" actId="20577"/>
          <ac:spMkLst>
            <pc:docMk/>
            <pc:sldMk cId="2850617146" sldId="28484"/>
            <ac:spMk id="3" creationId="{0A94D8AF-3A39-515F-D41B-8FBC68A5538B}"/>
          </ac:spMkLst>
        </pc:spChg>
      </pc:sldChg>
      <pc:sldChg chg="modSp add mod">
        <pc:chgData name="Jim McGowan" userId="7cd36c50-75f2-4725-a6b3-0fe31ea99fa6" providerId="ADAL" clId="{449CE0BA-7942-4027-A788-A2C5851605C8}" dt="2026-01-23T13:46:57.522" v="113" actId="108"/>
        <pc:sldMkLst>
          <pc:docMk/>
          <pc:sldMk cId="2730008364" sldId="28485"/>
        </pc:sldMkLst>
        <pc:spChg chg="mod">
          <ac:chgData name="Jim McGowan" userId="7cd36c50-75f2-4725-a6b3-0fe31ea99fa6" providerId="ADAL" clId="{449CE0BA-7942-4027-A788-A2C5851605C8}" dt="2026-01-23T13:46:57.522" v="113" actId="108"/>
          <ac:spMkLst>
            <pc:docMk/>
            <pc:sldMk cId="2730008364" sldId="28485"/>
            <ac:spMk id="3" creationId="{64147ED5-CC91-9BD1-CDA3-96F11F4D9B9E}"/>
          </ac:spMkLst>
        </pc:spChg>
      </pc:sldChg>
      <pc:sldChg chg="modSp add mod">
        <pc:chgData name="Jim McGowan" userId="7cd36c50-75f2-4725-a6b3-0fe31ea99fa6" providerId="ADAL" clId="{449CE0BA-7942-4027-A788-A2C5851605C8}" dt="2026-01-23T13:47:23.613" v="117" actId="108"/>
        <pc:sldMkLst>
          <pc:docMk/>
          <pc:sldMk cId="1804576026" sldId="28486"/>
        </pc:sldMkLst>
        <pc:spChg chg="mod">
          <ac:chgData name="Jim McGowan" userId="7cd36c50-75f2-4725-a6b3-0fe31ea99fa6" providerId="ADAL" clId="{449CE0BA-7942-4027-A788-A2C5851605C8}" dt="2026-01-23T13:47:23.613" v="117" actId="108"/>
          <ac:spMkLst>
            <pc:docMk/>
            <pc:sldMk cId="1804576026" sldId="28486"/>
            <ac:spMk id="3" creationId="{20A43AAE-6E97-2ECF-6CD0-048DE066762E}"/>
          </ac:spMkLst>
        </pc:spChg>
      </pc:sldChg>
      <pc:sldChg chg="modSp add mod">
        <pc:chgData name="Jim McGowan" userId="7cd36c50-75f2-4725-a6b3-0fe31ea99fa6" providerId="ADAL" clId="{449CE0BA-7942-4027-A788-A2C5851605C8}" dt="2026-01-27T15:29:05.160" v="358" actId="108"/>
        <pc:sldMkLst>
          <pc:docMk/>
          <pc:sldMk cId="822258624" sldId="28487"/>
        </pc:sldMkLst>
        <pc:spChg chg="mod">
          <ac:chgData name="Jim McGowan" userId="7cd36c50-75f2-4725-a6b3-0fe31ea99fa6" providerId="ADAL" clId="{449CE0BA-7942-4027-A788-A2C5851605C8}" dt="2026-01-27T15:29:05.160" v="358" actId="108"/>
          <ac:spMkLst>
            <pc:docMk/>
            <pc:sldMk cId="822258624" sldId="28487"/>
            <ac:spMk id="3" creationId="{67E2AB48-B398-D6E9-98C8-0BD848F9B146}"/>
          </ac:spMkLst>
        </pc:spChg>
      </pc:sldChg>
      <pc:sldChg chg="modSp add mod">
        <pc:chgData name="Jim McGowan" userId="7cd36c50-75f2-4725-a6b3-0fe31ea99fa6" providerId="ADAL" clId="{449CE0BA-7942-4027-A788-A2C5851605C8}" dt="2026-01-23T13:48:53.351" v="130" actId="108"/>
        <pc:sldMkLst>
          <pc:docMk/>
          <pc:sldMk cId="3148718170" sldId="28489"/>
        </pc:sldMkLst>
        <pc:spChg chg="mod">
          <ac:chgData name="Jim McGowan" userId="7cd36c50-75f2-4725-a6b3-0fe31ea99fa6" providerId="ADAL" clId="{449CE0BA-7942-4027-A788-A2C5851605C8}" dt="2026-01-23T13:48:53.351" v="130" actId="108"/>
          <ac:spMkLst>
            <pc:docMk/>
            <pc:sldMk cId="3148718170" sldId="28489"/>
            <ac:spMk id="3" creationId="{510EFED0-E91F-E16B-0E4F-5E9451804F8A}"/>
          </ac:spMkLst>
        </pc:spChg>
      </pc:sldChg>
      <pc:sldChg chg="modSp add mod">
        <pc:chgData name="Jim McGowan" userId="7cd36c50-75f2-4725-a6b3-0fe31ea99fa6" providerId="ADAL" clId="{449CE0BA-7942-4027-A788-A2C5851605C8}" dt="2026-01-23T13:49:13.789" v="134" actId="108"/>
        <pc:sldMkLst>
          <pc:docMk/>
          <pc:sldMk cId="468035087" sldId="28490"/>
        </pc:sldMkLst>
        <pc:spChg chg="mod">
          <ac:chgData name="Jim McGowan" userId="7cd36c50-75f2-4725-a6b3-0fe31ea99fa6" providerId="ADAL" clId="{449CE0BA-7942-4027-A788-A2C5851605C8}" dt="2026-01-23T13:49:13.789" v="134" actId="108"/>
          <ac:spMkLst>
            <pc:docMk/>
            <pc:sldMk cId="468035087" sldId="28490"/>
            <ac:spMk id="3" creationId="{C68A2C99-24C8-CA11-0022-AD8FD2DAAF09}"/>
          </ac:spMkLst>
        </pc:spChg>
      </pc:sldChg>
      <pc:sldChg chg="modSp add mod">
        <pc:chgData name="Jim McGowan" userId="7cd36c50-75f2-4725-a6b3-0fe31ea99fa6" providerId="ADAL" clId="{449CE0BA-7942-4027-A788-A2C5851605C8}" dt="2026-01-23T13:49:46.494" v="138" actId="108"/>
        <pc:sldMkLst>
          <pc:docMk/>
          <pc:sldMk cId="2685019947" sldId="28491"/>
        </pc:sldMkLst>
        <pc:spChg chg="mod">
          <ac:chgData name="Jim McGowan" userId="7cd36c50-75f2-4725-a6b3-0fe31ea99fa6" providerId="ADAL" clId="{449CE0BA-7942-4027-A788-A2C5851605C8}" dt="2026-01-23T13:49:46.494" v="138" actId="108"/>
          <ac:spMkLst>
            <pc:docMk/>
            <pc:sldMk cId="2685019947" sldId="28491"/>
            <ac:spMk id="3" creationId="{B977ACE1-73CD-0871-0905-AA03CCD65CB8}"/>
          </ac:spMkLst>
        </pc:spChg>
      </pc:sldChg>
      <pc:sldChg chg="modSp add mod ord">
        <pc:chgData name="Jim McGowan" userId="7cd36c50-75f2-4725-a6b3-0fe31ea99fa6" providerId="ADAL" clId="{449CE0BA-7942-4027-A788-A2C5851605C8}" dt="2026-01-23T13:50:13.376" v="144" actId="108"/>
        <pc:sldMkLst>
          <pc:docMk/>
          <pc:sldMk cId="4269036892" sldId="28492"/>
        </pc:sldMkLst>
        <pc:spChg chg="mod">
          <ac:chgData name="Jim McGowan" userId="7cd36c50-75f2-4725-a6b3-0fe31ea99fa6" providerId="ADAL" clId="{449CE0BA-7942-4027-A788-A2C5851605C8}" dt="2026-01-23T13:50:13.376" v="144" actId="108"/>
          <ac:spMkLst>
            <pc:docMk/>
            <pc:sldMk cId="4269036892" sldId="28492"/>
            <ac:spMk id="3" creationId="{6E2661E3-2297-8340-C950-C8C2988788E1}"/>
          </ac:spMkLst>
        </pc:spChg>
      </pc:sldChg>
      <pc:sldChg chg="modSp add mod ord">
        <pc:chgData name="Jim McGowan" userId="7cd36c50-75f2-4725-a6b3-0fe31ea99fa6" providerId="ADAL" clId="{449CE0BA-7942-4027-A788-A2C5851605C8}" dt="2026-01-23T13:50:58.568" v="153" actId="108"/>
        <pc:sldMkLst>
          <pc:docMk/>
          <pc:sldMk cId="1452631409" sldId="28493"/>
        </pc:sldMkLst>
        <pc:spChg chg="mod">
          <ac:chgData name="Jim McGowan" userId="7cd36c50-75f2-4725-a6b3-0fe31ea99fa6" providerId="ADAL" clId="{449CE0BA-7942-4027-A788-A2C5851605C8}" dt="2026-01-23T13:50:58.568" v="153" actId="108"/>
          <ac:spMkLst>
            <pc:docMk/>
            <pc:sldMk cId="1452631409" sldId="28493"/>
            <ac:spMk id="3" creationId="{99875092-6879-40C7-1E65-928CAF4286DE}"/>
          </ac:spMkLst>
        </pc:spChg>
      </pc:sldChg>
      <pc:sldChg chg="modSp add mod">
        <pc:chgData name="Jim McGowan" userId="7cd36c50-75f2-4725-a6b3-0fe31ea99fa6" providerId="ADAL" clId="{449CE0BA-7942-4027-A788-A2C5851605C8}" dt="2026-01-23T13:52:04.609" v="159" actId="6549"/>
        <pc:sldMkLst>
          <pc:docMk/>
          <pc:sldMk cId="2491231860" sldId="28494"/>
        </pc:sldMkLst>
        <pc:spChg chg="mod">
          <ac:chgData name="Jim McGowan" userId="7cd36c50-75f2-4725-a6b3-0fe31ea99fa6" providerId="ADAL" clId="{449CE0BA-7942-4027-A788-A2C5851605C8}" dt="2026-01-23T13:52:04.609" v="159" actId="6549"/>
          <ac:spMkLst>
            <pc:docMk/>
            <pc:sldMk cId="2491231860" sldId="28494"/>
            <ac:spMk id="3" creationId="{5BA805F9-EF13-E6E4-3B3A-5A96B71F866B}"/>
          </ac:spMkLst>
        </pc:spChg>
      </pc:sldChg>
      <pc:sldChg chg="add">
        <pc:chgData name="Jim McGowan" userId="7cd36c50-75f2-4725-a6b3-0fe31ea99fa6" providerId="ADAL" clId="{449CE0BA-7942-4027-A788-A2C5851605C8}" dt="2026-01-27T15:21:49.934" v="335"/>
        <pc:sldMkLst>
          <pc:docMk/>
          <pc:sldMk cId="619023796" sldId="28498"/>
        </pc:sldMkLst>
      </pc:sldChg>
      <pc:sldChg chg="add">
        <pc:chgData name="Jim McGowan" userId="7cd36c50-75f2-4725-a6b3-0fe31ea99fa6" providerId="ADAL" clId="{449CE0BA-7942-4027-A788-A2C5851605C8}" dt="2026-01-27T15:21:49.934" v="335"/>
        <pc:sldMkLst>
          <pc:docMk/>
          <pc:sldMk cId="4157466775" sldId="28499"/>
        </pc:sldMkLst>
      </pc:sldChg>
      <pc:sldChg chg="modSp add mod">
        <pc:chgData name="Jim McGowan" userId="7cd36c50-75f2-4725-a6b3-0fe31ea99fa6" providerId="ADAL" clId="{449CE0BA-7942-4027-A788-A2C5851605C8}" dt="2026-01-27T15:26:32.369" v="350" actId="1036"/>
        <pc:sldMkLst>
          <pc:docMk/>
          <pc:sldMk cId="1466356989" sldId="28502"/>
        </pc:sldMkLst>
        <pc:spChg chg="mod">
          <ac:chgData name="Jim McGowan" userId="7cd36c50-75f2-4725-a6b3-0fe31ea99fa6" providerId="ADAL" clId="{449CE0BA-7942-4027-A788-A2C5851605C8}" dt="2026-01-27T15:26:32.369" v="350" actId="1036"/>
          <ac:spMkLst>
            <pc:docMk/>
            <pc:sldMk cId="1466356989" sldId="28502"/>
            <ac:spMk id="4" creationId="{EB61D7B0-0078-18BC-7256-6ABA4C2A888C}"/>
          </ac:spMkLst>
        </pc:spChg>
        <pc:spChg chg="mod">
          <ac:chgData name="Jim McGowan" userId="7cd36c50-75f2-4725-a6b3-0fe31ea99fa6" providerId="ADAL" clId="{449CE0BA-7942-4027-A788-A2C5851605C8}" dt="2026-01-27T15:26:18.499" v="348" actId="14100"/>
          <ac:spMkLst>
            <pc:docMk/>
            <pc:sldMk cId="1466356989" sldId="28502"/>
            <ac:spMk id="68611" creationId="{306C6540-0865-D043-9788-FDE66177F4D7}"/>
          </ac:spMkLst>
        </pc:spChg>
        <pc:picChg chg="mod">
          <ac:chgData name="Jim McGowan" userId="7cd36c50-75f2-4725-a6b3-0fe31ea99fa6" providerId="ADAL" clId="{449CE0BA-7942-4027-A788-A2C5851605C8}" dt="2026-01-27T15:26:05.160" v="346" actId="1036"/>
          <ac:picMkLst>
            <pc:docMk/>
            <pc:sldMk cId="1466356989" sldId="28502"/>
            <ac:picMk id="2" creationId="{3DD37D20-C1CB-61FE-F8AA-4D3335DAE1B9}"/>
          </ac:picMkLst>
        </pc:picChg>
      </pc:sldChg>
      <pc:sldChg chg="add">
        <pc:chgData name="Jim McGowan" userId="7cd36c50-75f2-4725-a6b3-0fe31ea99fa6" providerId="ADAL" clId="{449CE0BA-7942-4027-A788-A2C5851605C8}" dt="2026-01-27T15:25:15.612" v="337"/>
        <pc:sldMkLst>
          <pc:docMk/>
          <pc:sldMk cId="1554424231" sldId="28503"/>
        </pc:sldMkLst>
      </pc:sldChg>
      <pc:sldChg chg="add">
        <pc:chgData name="Jim McGowan" userId="7cd36c50-75f2-4725-a6b3-0fe31ea99fa6" providerId="ADAL" clId="{449CE0BA-7942-4027-A788-A2C5851605C8}" dt="2026-01-27T15:28:08.070" v="355"/>
        <pc:sldMkLst>
          <pc:docMk/>
          <pc:sldMk cId="2746440778" sldId="28505"/>
        </pc:sldMkLst>
      </pc:sldChg>
      <pc:sldChg chg="add">
        <pc:chgData name="Jim McGowan" userId="7cd36c50-75f2-4725-a6b3-0fe31ea99fa6" providerId="ADAL" clId="{449CE0BA-7942-4027-A788-A2C5851605C8}" dt="2026-01-27T15:28:08.070" v="355"/>
        <pc:sldMkLst>
          <pc:docMk/>
          <pc:sldMk cId="1275789132" sldId="28506"/>
        </pc:sldMkLst>
      </pc:sldChg>
      <pc:sldChg chg="add">
        <pc:chgData name="Jim McGowan" userId="7cd36c50-75f2-4725-a6b3-0fe31ea99fa6" providerId="ADAL" clId="{449CE0BA-7942-4027-A788-A2C5851605C8}" dt="2026-01-27T15:28:08.070" v="355"/>
        <pc:sldMkLst>
          <pc:docMk/>
          <pc:sldMk cId="690007632" sldId="28507"/>
        </pc:sldMkLst>
      </pc:sldChg>
      <pc:sldChg chg="add">
        <pc:chgData name="Jim McGowan" userId="7cd36c50-75f2-4725-a6b3-0fe31ea99fa6" providerId="ADAL" clId="{449CE0BA-7942-4027-A788-A2C5851605C8}" dt="2026-01-27T15:28:08.070" v="355"/>
        <pc:sldMkLst>
          <pc:docMk/>
          <pc:sldMk cId="2723920471" sldId="28508"/>
        </pc:sldMkLst>
      </pc:sldChg>
      <pc:sldChg chg="add">
        <pc:chgData name="Jim McGowan" userId="7cd36c50-75f2-4725-a6b3-0fe31ea99fa6" providerId="ADAL" clId="{449CE0BA-7942-4027-A788-A2C5851605C8}" dt="2026-01-27T15:28:08.070" v="355"/>
        <pc:sldMkLst>
          <pc:docMk/>
          <pc:sldMk cId="1740199457" sldId="28509"/>
        </pc:sldMkLst>
      </pc:sldChg>
      <pc:sldChg chg="modSp add mod">
        <pc:chgData name="Jim McGowan" userId="7cd36c50-75f2-4725-a6b3-0fe31ea99fa6" providerId="ADAL" clId="{449CE0BA-7942-4027-A788-A2C5851605C8}" dt="2026-01-27T15:30:50.403" v="364" actId="108"/>
        <pc:sldMkLst>
          <pc:docMk/>
          <pc:sldMk cId="100964000" sldId="28510"/>
        </pc:sldMkLst>
        <pc:spChg chg="mod">
          <ac:chgData name="Jim McGowan" userId="7cd36c50-75f2-4725-a6b3-0fe31ea99fa6" providerId="ADAL" clId="{449CE0BA-7942-4027-A788-A2C5851605C8}" dt="2026-01-27T15:30:50.403" v="364" actId="108"/>
          <ac:spMkLst>
            <pc:docMk/>
            <pc:sldMk cId="100964000" sldId="28510"/>
            <ac:spMk id="7" creationId="{4DC0602B-30A4-0163-FE84-8F7FCB8B9F15}"/>
          </ac:spMkLst>
        </pc:spChg>
      </pc:sldChg>
      <pc:sldChg chg="add">
        <pc:chgData name="Jim McGowan" userId="7cd36c50-75f2-4725-a6b3-0fe31ea99fa6" providerId="ADAL" clId="{449CE0BA-7942-4027-A788-A2C5851605C8}" dt="2026-01-27T15:31:37.696" v="366"/>
        <pc:sldMkLst>
          <pc:docMk/>
          <pc:sldMk cId="2750086450" sldId="28511"/>
        </pc:sldMkLst>
      </pc:sldChg>
      <pc:sldMasterChg chg="delSldLayout">
        <pc:chgData name="Jim McGowan" userId="7cd36c50-75f2-4725-a6b3-0fe31ea99fa6" providerId="ADAL" clId="{449CE0BA-7942-4027-A788-A2C5851605C8}" dt="2026-01-23T13:41:41.002" v="92" actId="47"/>
        <pc:sldMasterMkLst>
          <pc:docMk/>
          <pc:sldMasterMk cId="3003324888" sldId="2147488938"/>
        </pc:sldMasterMkLst>
      </pc:sldMaster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1-31T23:46:43.189" v="451" actId="12"/>
      <pc:docMkLst>
        <pc:docMk/>
      </pc:docMkLst>
      <pc:sldChg chg="add">
        <pc:chgData name="Jim McGowan" userId="e2c7446dd3aca506" providerId="LiveId" clId="{9C25796A-7B39-4A71-8A01-5B1771AE4BD7}" dt="2026-01-18T09:25:13.613" v="412"/>
        <pc:sldMkLst>
          <pc:docMk/>
          <pc:sldMk cId="3932635964" sldId="28389"/>
        </pc:sldMkLst>
      </pc:sldChg>
      <pc:sldChg chg="modSp mod">
        <pc:chgData name="Jim McGowan" userId="e2c7446dd3aca506" providerId="LiveId" clId="{9C25796A-7B39-4A71-8A01-5B1771AE4BD7}" dt="2026-01-31T23:46:43.189" v="451" actId="12"/>
        <pc:sldMkLst>
          <pc:docMk/>
          <pc:sldMk cId="3814393261" sldId="28431"/>
        </pc:sldMkLst>
        <pc:spChg chg="mod">
          <ac:chgData name="Jim McGowan" userId="e2c7446dd3aca506" providerId="LiveId" clId="{9C25796A-7B39-4A71-8A01-5B1771AE4BD7}" dt="2026-01-31T23:46:43.189" v="451" actId="12"/>
          <ac:spMkLst>
            <pc:docMk/>
            <pc:sldMk cId="3814393261" sldId="28431"/>
            <ac:spMk id="68611" creationId="{306C6540-0865-D043-9788-FDE66177F4D7}"/>
          </ac:spMkLst>
        </pc:spChg>
      </pc:sldChg>
      <pc:sldChg chg="modSp add mod">
        <pc:chgData name="Jim McGowan" userId="e2c7446dd3aca506" providerId="LiveId" clId="{9C25796A-7B39-4A71-8A01-5B1771AE4BD7}" dt="2026-01-30T21:27:49.097" v="450" actId="20577"/>
        <pc:sldMkLst>
          <pc:docMk/>
          <pc:sldMk cId="3389016780" sldId="28432"/>
        </pc:sldMkLst>
        <pc:spChg chg="mod">
          <ac:chgData name="Jim McGowan" userId="e2c7446dd3aca506" providerId="LiveId" clId="{9C25796A-7B39-4A71-8A01-5B1771AE4BD7}" dt="2026-01-30T21:27:49.097" v="450" actId="20577"/>
          <ac:spMkLst>
            <pc:docMk/>
            <pc:sldMk cId="3389016780" sldId="28432"/>
            <ac:spMk id="3" creationId="{426D14AA-572E-CFC4-4465-45CD4E8B3182}"/>
          </ac:spMkLst>
        </pc:spChg>
      </pc:sldChg>
      <pc:sldChg chg="add del">
        <pc:chgData name="Jim McGowan" userId="e2c7446dd3aca506" providerId="LiveId" clId="{9C25796A-7B39-4A71-8A01-5B1771AE4BD7}" dt="2026-01-18T09:24:30.167" v="411"/>
        <pc:sldMkLst>
          <pc:docMk/>
          <pc:sldMk cId="2215092469" sldId="28456"/>
        </pc:sldMkLst>
      </pc:sldChg>
      <pc:sldMasterChg chg="delSldLayout">
        <pc:chgData name="Jim McGowan" userId="e2c7446dd3aca506" providerId="LiveId" clId="{9C25796A-7B39-4A71-8A01-5B1771AE4BD7}" dt="2026-01-18T09:23:51.845" v="410" actId="47"/>
        <pc:sldMasterMkLst>
          <pc:docMk/>
          <pc:sldMasterMk cId="3003324888" sldId="214748893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- 005</a:t>
            </a:r>
          </a:p>
          <a:p>
            <a:pPr>
              <a:defRPr/>
            </a:pPr>
            <a:r>
              <a:rPr lang="en-US" sz="1500" dirty="0"/>
              <a:t>02-01-2026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2/7/26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2/7/26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2/7/26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3748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10912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2" r:id="rId12"/>
    <p:sldLayoutId id="2147488953" r:id="rId13"/>
    <p:sldLayoutId id="2147488976" r:id="rId14"/>
    <p:sldLayoutId id="214748897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7FC-0825-DA2B-FEB7-77769BB8A41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22F3EA8-C8F5-112E-07DE-696185F4FB6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BA805F9-EF13-E6E4-3B3A-5A96B71F866B}"/>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2</a:t>
            </a:r>
            <a:r>
              <a:rPr lang="en-US" b="1" u="sng" baseline="30000" dirty="0">
                <a:solidFill>
                  <a:srgbClr val="FFFFCC"/>
                </a:solidFill>
                <a:cs typeface="Calibri" pitchFamily="34" charset="0"/>
              </a:rPr>
              <a:t>nd</a:t>
            </a:r>
            <a:r>
              <a:rPr lang="en-US" b="1" u="sng" dirty="0">
                <a:solidFill>
                  <a:srgbClr val="FFFFCC"/>
                </a:solidFill>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C7741A0F-E9AB-8432-E9CD-47E37EA8B93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9123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399" y="1602072"/>
            <a:ext cx="8001001" cy="4951128"/>
          </a:xfrm>
        </p:spPr>
        <p:txBody>
          <a:bodyPr/>
          <a:lstStyle/>
          <a:p>
            <a:pPr marL="0" indent="0" algn="just">
              <a:buNone/>
            </a:pPr>
            <a:r>
              <a:rPr lang="en-US" sz="2800" dirty="0">
                <a:effectLst/>
              </a:rPr>
              <a:t>“</a:t>
            </a:r>
            <a:r>
              <a:rPr lang="en-US" b="0" i="0" dirty="0">
                <a:effectLst/>
              </a:rPr>
              <a:t>For one thing, the second death is no more annihilation than is the first death. The first death is the separation of the soul from the body for a short time (until the resurrection), not the soul’s annihilation; the second death is the separation of the body </a:t>
            </a:r>
            <a:r>
              <a:rPr lang="en-US" b="0" i="1" dirty="0">
                <a:effectLst/>
              </a:rPr>
              <a:t>and</a:t>
            </a:r>
            <a:r>
              <a:rPr lang="en-US" b="0" i="0" dirty="0">
                <a:effectLst/>
              </a:rPr>
              <a:t> soul from God forever.</a:t>
            </a:r>
            <a:r>
              <a:rPr lang="en-US"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a:latin typeface="Calibri" panose="020F0502020204030204" pitchFamily="34" charset="0"/>
                <a:ea typeface="Calibri" panose="020F0502020204030204" pitchFamily="34" charset="0"/>
                <a:cs typeface="Calibri" panose="020F0502020204030204" pitchFamily="34" charset="0"/>
              </a:rPr>
              <a:t>393</a:t>
            </a:r>
            <a:r>
              <a:rPr lang="en-US" sz="1600" b="0" i="0" strike="noStrike">
                <a:effectLst/>
                <a:latin typeface="Calibri" panose="020F0502020204030204" pitchFamily="34" charset="0"/>
                <a:ea typeface="Calibri" panose="020F0502020204030204" pitchFamily="34" charset="0"/>
                <a:cs typeface="Calibri" panose="020F0502020204030204" pitchFamily="34" charset="0"/>
              </a:rPr>
              <a:t>). </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7605E17-8AF3-ABBC-3A01-0A415A54CD29}"/>
              </a:ext>
            </a:extLst>
          </p:cNvPr>
          <p:cNvSpPr txBox="1"/>
          <p:nvPr/>
        </p:nvSpPr>
        <p:spPr>
          <a:xfrm>
            <a:off x="1981200" y="6004560"/>
            <a:ext cx="8229600" cy="584775"/>
          </a:xfrm>
          <a:prstGeom prst="rect">
            <a:avLst/>
          </a:prstGeom>
          <a:noFill/>
        </p:spPr>
        <p:txBody>
          <a:bodyPr wrap="square" rtlCol="0">
            <a:spAutoFit/>
          </a:bodyPr>
          <a:lstStyle/>
          <a:p>
            <a:r>
              <a:rPr lang="en-US" sz="3200" b="1" dirty="0">
                <a:solidFill>
                  <a:srgbClr val="FFFFCC"/>
                </a:solidFill>
                <a:latin typeface="Calibri" panose="020F0502020204030204" pitchFamily="34" charset="0"/>
                <a:cs typeface="+mn-cs"/>
              </a:rPr>
              <a:t>BORN ONCE </a:t>
            </a:r>
            <a:r>
              <a:rPr lang="en-US" sz="3200" b="1" u="sng" dirty="0">
                <a:solidFill>
                  <a:srgbClr val="FF00FF"/>
                </a:solidFill>
                <a:latin typeface="Calibri" panose="020F0502020204030204" pitchFamily="34" charset="0"/>
                <a:cs typeface="+mn-cs"/>
              </a:rPr>
              <a:t>DIE TWICE</a:t>
            </a:r>
            <a:r>
              <a:rPr lang="en-US" sz="3200" b="1" dirty="0">
                <a:solidFill>
                  <a:srgbClr val="FFFFCC"/>
                </a:solidFill>
                <a:latin typeface="Calibri" panose="020F0502020204030204" pitchFamily="34" charset="0"/>
                <a:cs typeface="+mn-cs"/>
              </a:rPr>
              <a:t>; BORN TWICE </a:t>
            </a:r>
            <a:r>
              <a:rPr lang="en-US" sz="3200" b="1" u="sng" dirty="0">
                <a:solidFill>
                  <a:srgbClr val="FF00FF"/>
                </a:solidFill>
                <a:latin typeface="Calibri" panose="020F0502020204030204" pitchFamily="34" charset="0"/>
                <a:cs typeface="+mn-cs"/>
              </a:rPr>
              <a:t>DIE ONCE</a:t>
            </a:r>
          </a:p>
        </p:txBody>
      </p:sp>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b="1" i="1" dirty="0">
                <a:solidFill>
                  <a:srgbClr val="FFFFCC"/>
                </a:solidFill>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61902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b="1" i="1" dirty="0">
                <a:solidFill>
                  <a:srgbClr val="FFFFCC"/>
                </a:solidFill>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in the New Testament </a:t>
            </a:r>
          </a:p>
        </p:txBody>
      </p:sp>
    </p:spTree>
    <p:extLst>
      <p:ext uri="{BB962C8B-B14F-4D97-AF65-F5344CB8AC3E}">
        <p14:creationId xmlns:p14="http://schemas.microsoft.com/office/powerpoint/2010/main" val="415746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0AD0-5A0D-545F-75CC-C14EFBBA258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FD05B1-016E-B871-3444-CE208F1C082E}"/>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4147ED5-CC91-9BD1-CDA3-96F11F4D9B9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A0A18D5-A472-A445-72D2-007654135C2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73000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257DA-B6FE-2216-26E1-B53A950155B6}"/>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a:t>
            </a:r>
            <a:r>
              <a:rPr lang="en-US" sz="3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decaying</a:t>
            </a:r>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077522" y="2590800"/>
            <a:ext cx="2036956" cy="2286000"/>
          </a:xfrm>
          <a:prstGeom prst="rect">
            <a:avLst/>
          </a:prstGeom>
        </p:spPr>
      </p:pic>
    </p:spTree>
    <p:extLst>
      <p:ext uri="{BB962C8B-B14F-4D97-AF65-F5344CB8AC3E}">
        <p14:creationId xmlns:p14="http://schemas.microsoft.com/office/powerpoint/2010/main" val="131285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1E1B-0D5F-3755-4243-498AE6C443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665EF72-F9FB-2F7F-92C1-DA1A7BED9012}"/>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A43AAE-6E97-2ECF-6CD0-048DE066762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Destruction (2 </a:t>
            </a:r>
            <a:r>
              <a:rPr lang="en-US" b="1" u="sng" dirty="0" err="1">
                <a:solidFill>
                  <a:srgbClr val="FFFFCC"/>
                </a:solidFill>
                <a:cs typeface="Calibri" pitchFamily="34" charset="0"/>
              </a:rPr>
              <a:t>Thess</a:t>
            </a:r>
            <a:r>
              <a:rPr lang="en-US" b="1" u="sng" dirty="0">
                <a:solidFill>
                  <a:srgbClr val="FFFFCC"/>
                </a:solidFill>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DB85D77-DFC5-B6C1-5E15-B91E2263A20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8045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7E842A-2FFC-3A5F-4A7F-6809D171273B}"/>
              </a:ext>
            </a:extLst>
          </p:cNvPr>
          <p:cNvPicPr>
            <a:picLocks noChangeAspect="1"/>
          </p:cNvPicPr>
          <p:nvPr/>
        </p:nvPicPr>
        <p:blipFill>
          <a:blip r:embed="rId2"/>
          <a:stretch>
            <a:fillRect/>
          </a:stretch>
        </p:blipFill>
        <p:spPr>
          <a:xfrm>
            <a:off x="1669920" y="158212"/>
            <a:ext cx="8852159" cy="65415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951128"/>
          </a:xfrm>
        </p:spPr>
        <p:txBody>
          <a:bodyPr/>
          <a:lstStyle/>
          <a:p>
            <a:pPr marL="0" indent="0" algn="just">
              <a:buNone/>
            </a:pPr>
            <a:r>
              <a:rPr lang="en-US" sz="2800" b="0" i="0" dirty="0">
                <a:effectLst/>
              </a:rPr>
              <a:t>“…the Bible uses several main pictures to speak of hell: (1) darkness, (2) separation, (3) weeping, (4) gnashing of teeth, (5) punishment, (6) fire, (7) death, and (8) destruction. The first five in no sense coalesce with the idea of annihilation; and, when properly understood in context, neither do the last three. As applied to hell, then, </a:t>
            </a:r>
            <a:r>
              <a:rPr lang="en-US" sz="2800" b="0" i="1" dirty="0">
                <a:effectLst/>
              </a:rPr>
              <a:t>destruction</a:t>
            </a:r>
            <a:r>
              <a:rPr lang="en-US" sz="2800" b="0" i="0" dirty="0">
                <a:effectLst/>
              </a:rPr>
              <a:t> clearly does not mean annihilation but connotes the punishment of something still in existence. </a:t>
            </a:r>
            <a:r>
              <a:rPr lang="en-US" sz="2800" b="0" i="1" dirty="0">
                <a:effectLst/>
              </a:rPr>
              <a:t>Punishment</a:t>
            </a:r>
            <a:r>
              <a:rPr lang="en-US" sz="2800" b="0" i="0" dirty="0">
                <a:effectLst/>
              </a:rPr>
              <a:t> is precisely what Paul called the action taken on the excommunicated man (using the same word—cf. 2 </a:t>
            </a:r>
            <a:r>
              <a:rPr lang="en-US" sz="2800" b="0" i="0" dirty="0" err="1">
                <a:effectLst/>
              </a:rPr>
              <a:t>Cor</a:t>
            </a:r>
            <a:r>
              <a:rPr lang="en-US" sz="2800" b="0" i="0" dirty="0">
                <a:effectLst/>
              </a:rPr>
              <a:t>. 2:6; 1 </a:t>
            </a:r>
            <a:r>
              <a:rPr lang="en-US" sz="2800" b="0" i="0" dirty="0" err="1">
                <a:effectLst/>
              </a:rPr>
              <a:t>Cor</a:t>
            </a:r>
            <a:r>
              <a:rPr lang="en-US" sz="2800" b="0" i="0" dirty="0">
                <a:effectLst/>
              </a:rPr>
              <a:t>. 5:5).”</a:t>
            </a:r>
            <a:endParaRPr lang="en-US" sz="2800"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32827"/>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dirty="0">
                <a:latin typeface="Calibri" panose="020F0502020204030204" pitchFamily="34" charset="0"/>
                <a:ea typeface="Calibri" panose="020F0502020204030204" pitchFamily="34" charset="0"/>
                <a:cs typeface="Calibri" panose="020F0502020204030204" pitchFamily="34" charset="0"/>
              </a:rPr>
              <a:t>396</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1" y="17526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635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2868-7838-9552-03C0-23895052737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6863B88-C407-4254-02B2-97052A79E18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7E2AB48-B398-D6E9-98C8-0BD848F9B146}"/>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B80339D-E66C-23DB-9326-63C0BFBD41A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54424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900"/>
              </a:spcAft>
              <a:buNone/>
              <a:defRPr/>
            </a:pPr>
            <a:r>
              <a:rPr lang="en-US" sz="4000" dirty="0">
                <a:solidFill>
                  <a:schemeClr val="tx2"/>
                </a:solidFill>
                <a:ea typeface="Calibri" panose="020F0502020204030204" pitchFamily="34" charset="0"/>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a:t>
            </a:r>
            <a:r>
              <a:rPr lang="en-US" sz="3100" b="1" u="sng" dirty="0">
                <a:solidFill>
                  <a:srgbClr val="FFFFCC"/>
                </a:solidFill>
                <a:effectLst>
                  <a:outerShdw blurRad="38100" dist="38100" dir="2700000" algn="tl">
                    <a:srgbClr val="000000">
                      <a:alpha val="43137"/>
                    </a:srgbClr>
                  </a:outerShdw>
                </a:effectLst>
              </a:rPr>
              <a:t>flame</a:t>
            </a:r>
            <a:r>
              <a:rPr lang="en-US" sz="3100" dirty="0">
                <a:effectLst>
                  <a:outerShdw blurRad="38100" dist="38100" dir="2700000" algn="tl">
                    <a:srgbClr val="000000">
                      <a:alpha val="43137"/>
                    </a:srgbClr>
                  </a:outerShdw>
                </a:effectLst>
              </a:rPr>
              <a:t>.’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274644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75789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69000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brimstone, where the beast and the false prophet are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723920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740199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2868-7838-9552-03C0-23895052737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6863B88-C407-4254-02B2-97052A79E18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7E2AB48-B398-D6E9-98C8-0BD848F9B146}"/>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B80339D-E66C-23DB-9326-63C0BFBD41A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82225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29ED-2B29-7C78-132E-4E9FF1F36F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751301-C9F3-524E-F7C4-1E93D582798D}"/>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1F427791-B44C-30AA-9F89-F63D880A1896}"/>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smoke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5" name="Picture 4">
            <a:extLst>
              <a:ext uri="{FF2B5EF4-FFF2-40B4-BE49-F238E27FC236}">
                <a16:creationId xmlns:a16="http://schemas.microsoft.com/office/drawing/2014/main" id="{F9FAA74A-CCBC-12E6-43A9-598C48D8C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414980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7FF4-A507-B1F2-DDC9-87F944BB3B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3D4B4A-FCBC-41C3-429B-F42744CEAEB0}"/>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4DC0602B-30A4-0163-FE84-8F7FCB8B9F15}"/>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5" name="Picture 4">
            <a:extLst>
              <a:ext uri="{FF2B5EF4-FFF2-40B4-BE49-F238E27FC236}">
                <a16:creationId xmlns:a16="http://schemas.microsoft.com/office/drawing/2014/main" id="{F56382A9-65C8-E36C-B7D0-436DE7F11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100964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460304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BE6E-6F02-ACCC-E5E7-14F0AA559C9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0022B17-261E-8264-78D6-330DC11082B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10EFED0-E91F-E16B-0E4F-5E9451804F8A}"/>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43246865-3C14-A443-5417-20674907A709}"/>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14871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rPr>
              <a:t>“</a:t>
            </a:r>
            <a:r>
              <a:rPr lang="en-US" sz="3000" b="1" i="0" u="sng" strike="noStrike" dirty="0">
                <a:solidFill>
                  <a:srgbClr val="FFFFCC"/>
                </a:solidFill>
                <a:effectLst/>
              </a:rPr>
              <a:t>Conditional immortality</a:t>
            </a:r>
            <a:r>
              <a:rPr lang="en-US" sz="3000" b="0" i="0" u="none" strike="noStrike" dirty="0">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rPr>
              <a:t>annihilationism</a:t>
            </a:r>
            <a:r>
              <a:rPr lang="en-US" sz="3000" b="0" i="0" u="none" strike="noStrike" dirty="0">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50086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211050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5404-1C4B-E77D-4BAD-4B4AC84A40E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747EDF6-7981-2B5C-C671-18E21B9DC560}"/>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C68A2C99-24C8-CA11-0022-AD8FD2DAAF09}"/>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ECFE638A-40CE-29AF-9658-C7444514A2F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6803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951128"/>
          </a:xfrm>
        </p:spPr>
        <p:txBody>
          <a:bodyPr/>
          <a:lstStyle/>
          <a:p>
            <a:pPr marL="0" indent="0" algn="just">
              <a:buNone/>
            </a:pPr>
            <a:r>
              <a:rPr lang="en-US" sz="2800" b="0" i="0">
                <a:effectLst/>
              </a:rPr>
              <a:t>“</a:t>
            </a:r>
            <a:r>
              <a:rPr lang="en-US" b="0" i="0">
                <a:effectLst/>
              </a:rPr>
              <a:t>First </a:t>
            </a:r>
            <a:r>
              <a:rPr lang="en-US" b="0" i="0" dirty="0">
                <a:effectLst/>
              </a:rPr>
              <a:t>of all, even if taken literally, Jesus’ declaration is not a comparison of Judas’s perdition to his nonexistence before conception; it is a comparison to his existence in the womb before he was born. Jesus did not say it would have been better if Judas had never been </a:t>
            </a:r>
            <a:r>
              <a:rPr lang="en-US" b="0" i="1" dirty="0">
                <a:effectLst/>
              </a:rPr>
              <a:t>conceived</a:t>
            </a:r>
            <a:r>
              <a:rPr lang="en-US" b="0" i="0" dirty="0">
                <a:effectLst/>
              </a:rPr>
              <a:t> but if he’d never been </a:t>
            </a:r>
            <a:r>
              <a:rPr lang="en-US" b="0" i="1" dirty="0">
                <a:effectLst/>
              </a:rPr>
              <a:t>born</a:t>
            </a:r>
            <a:r>
              <a:rPr lang="en-US" b="0" i="0"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32827"/>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dirty="0">
                <a:latin typeface="Calibri" panose="020F0502020204030204" pitchFamily="34" charset="0"/>
                <a:ea typeface="Calibri" panose="020F0502020204030204" pitchFamily="34" charset="0"/>
                <a:cs typeface="Calibri" panose="020F0502020204030204" pitchFamily="34" charset="0"/>
              </a:rPr>
              <a:t>399</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1" y="17526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89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FABDE-470C-5157-1E41-9A041A26CF3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590DA54-DEA1-C852-4E32-2CDBBFF7E8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977ACE1-73CD-0871-0905-AA03CCD65CB8}"/>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8352DC09-F800-2620-8915-6A42886C98F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68501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perish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974" y="3014662"/>
            <a:ext cx="3174053"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0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281E-7E7F-E34E-BE1A-47780E9FCC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52CBBB-CB4D-0853-C010-9F0D82719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http://3.bp.blogspot.com/-QEkPt30fRNQ/US-EfJsZfRI/AAAAAAAASK4/JnP_SUUHRas/s1600/a.jpg">
            <a:extLst>
              <a:ext uri="{FF2B5EF4-FFF2-40B4-BE49-F238E27FC236}">
                <a16:creationId xmlns:a16="http://schemas.microsoft.com/office/drawing/2014/main" id="{D065E307-F396-9466-375F-E05BE28FE89D}"/>
              </a:ext>
            </a:extLst>
          </p:cNvPr>
          <p:cNvPicPr>
            <a:picLocks noChangeAspect="1" noChangeArrowheads="1"/>
          </p:cNvPicPr>
          <p:nvPr/>
        </p:nvPicPr>
        <p:blipFill>
          <a:blip r:embed="rId3" cstate="print"/>
          <a:srcRect/>
          <a:stretch>
            <a:fillRect/>
          </a:stretch>
        </p:blipFill>
        <p:spPr bwMode="auto">
          <a:xfrm>
            <a:off x="4809331" y="3152775"/>
            <a:ext cx="2573338" cy="1724025"/>
          </a:xfrm>
          <a:prstGeom prst="rect">
            <a:avLst/>
          </a:prstGeom>
          <a:noFill/>
          <a:ln w="9525">
            <a:noFill/>
            <a:miter lim="800000"/>
            <a:headEnd/>
            <a:tailEnd/>
          </a:ln>
        </p:spPr>
      </p:pic>
      <p:sp>
        <p:nvSpPr>
          <p:cNvPr id="3" name="Rectangle 1">
            <a:extLst>
              <a:ext uri="{FF2B5EF4-FFF2-40B4-BE49-F238E27FC236}">
                <a16:creationId xmlns:a16="http://schemas.microsoft.com/office/drawing/2014/main" id="{A6119E89-899A-578C-CA9D-EB325C697365}"/>
              </a:ext>
            </a:extLst>
          </p:cNvPr>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10:5-7</a:t>
            </a:r>
          </a:p>
          <a:p>
            <a:pPr algn="just">
              <a:spcBef>
                <a:spcPts val="0"/>
              </a:spcBef>
              <a:spcAft>
                <a:spcPts val="0"/>
              </a:spcAft>
            </a:pPr>
            <a:r>
              <a:rPr lang="en-US" altLang="en-US" sz="3400" kern="0" dirty="0">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These twelve Jesus sent out after instructing them: “Do not go in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way of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Gentiles, and do not enter </a:t>
            </a:r>
            <a:r>
              <a:rPr lang="en-US" sz="3400" i="1" dirty="0">
                <a:effectLst>
                  <a:outerShdw blurRad="38100" dist="38100" dir="2700000" algn="tl">
                    <a:srgbClr val="000000">
                      <a:alpha val="43137"/>
                    </a:srgbClr>
                  </a:outerShdw>
                </a:effectLst>
                <a:latin typeface="Calibri" panose="020F0502020204030204" pitchFamily="34" charset="0"/>
              </a:rPr>
              <a:t>any</a:t>
            </a:r>
            <a:r>
              <a:rPr lang="en-US" sz="3400" dirty="0">
                <a:effectLst>
                  <a:outerShdw blurRad="38100" dist="38100" dir="2700000" algn="tl">
                    <a:srgbClr val="000000">
                      <a:alpha val="43137"/>
                    </a:srgbClr>
                  </a:outerShdw>
                </a:effectLst>
                <a:latin typeface="Calibri" panose="020F0502020204030204" pitchFamily="34" charset="0"/>
              </a:rPr>
              <a:t> city of the Samaritans; </a:t>
            </a:r>
            <a:r>
              <a:rPr lang="en-US" sz="3400" baseline="30000" dirty="0">
                <a:effectLst>
                  <a:outerShdw blurRad="38100" dist="38100" dir="2700000" algn="tl">
                    <a:srgbClr val="000000">
                      <a:alpha val="43137"/>
                    </a:srgbClr>
                  </a:outerShdw>
                </a:effectLst>
                <a:latin typeface="Calibri" panose="020F0502020204030204" pitchFamily="34" charset="0"/>
              </a:rPr>
              <a:t>6 </a:t>
            </a:r>
            <a:r>
              <a:rPr lang="en-US" sz="3400" dirty="0">
                <a:effectLst>
                  <a:outerShdw blurRad="38100" dist="38100" dir="2700000" algn="tl">
                    <a:srgbClr val="000000">
                      <a:alpha val="43137"/>
                    </a:srgbClr>
                  </a:outerShdw>
                </a:effectLst>
                <a:latin typeface="Calibri" panose="020F0502020204030204" pitchFamily="34" charset="0"/>
              </a:rPr>
              <a:t>but rather go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lost</a:t>
            </a:r>
            <a:r>
              <a:rPr lang="en-US" sz="3400" dirty="0">
                <a:effectLst>
                  <a:outerShdw blurRad="38100" dist="38100" dir="2700000" algn="tl">
                    <a:srgbClr val="000000">
                      <a:alpha val="43137"/>
                    </a:srgbClr>
                  </a:outerShdw>
                </a:effectLst>
                <a:latin typeface="Calibri" panose="020F0502020204030204" pitchFamily="34" charset="0"/>
              </a:rPr>
              <a:t> sheep of the house of Israel. </a:t>
            </a:r>
            <a:r>
              <a:rPr lang="en-US" sz="3400" baseline="30000" dirty="0">
                <a:effectLst>
                  <a:outerShdw blurRad="38100" dist="38100" dir="2700000" algn="tl">
                    <a:srgbClr val="000000">
                      <a:alpha val="43137"/>
                    </a:srgbClr>
                  </a:outerShdw>
                </a:effectLst>
                <a:latin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rPr>
              <a:t>And as you go, preach, saying, ‘The kingdom of heaven is at hand.’”</a:t>
            </a:r>
            <a:endParaRPr lang="en-US" altLang="en-US" sz="34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163458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4805-2956-70B7-8956-C4F18334BB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120324-0DC2-5AE0-ECC6-1F763D9DD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01801E-A751-C550-FC5E-9CD524E881D3}"/>
              </a:ext>
            </a:extLst>
          </p:cNvPr>
          <p:cNvSpPr>
            <a:spLocks noChangeArrowheads="1"/>
          </p:cNvSpPr>
          <p:nvPr/>
        </p:nvSpPr>
        <p:spPr bwMode="auto">
          <a:xfrm>
            <a:off x="1524000" y="0"/>
            <a:ext cx="9144000" cy="1931298"/>
          </a:xfrm>
          <a:prstGeom prst="rect">
            <a:avLst/>
          </a:prstGeom>
          <a:noFill/>
          <a:ln w="28575">
            <a:noFill/>
            <a:miter lim="800000"/>
            <a:headEnd/>
            <a:tailEnd/>
          </a:ln>
        </p:spPr>
        <p:txBody>
          <a:bodyPr wrap="square">
            <a:spAutoFit/>
          </a:bodyPr>
          <a:lstStyle/>
          <a:p>
            <a:pPr algn="ctr">
              <a:spcBef>
                <a:spcPts val="600"/>
              </a:spcBef>
              <a:spcAft>
                <a:spcPts val="9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15:24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He answered and said, ‘I was sent only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lost</a:t>
            </a:r>
            <a:r>
              <a:rPr lang="en-US" sz="3600" dirty="0">
                <a:effectLst>
                  <a:outerShdw blurRad="38100" dist="38100" dir="2700000" algn="tl">
                    <a:srgbClr val="000000">
                      <a:alpha val="43137"/>
                    </a:srgbClr>
                  </a:outerShdw>
                </a:effectLst>
                <a:latin typeface="Calibri" panose="020F0502020204030204" pitchFamily="34" charset="0"/>
              </a:rPr>
              <a:t> sheep of the house of Israel.’”</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1C1887A-DB9E-D200-A943-72D6693F9A9A}"/>
              </a:ext>
            </a:extLst>
          </p:cNvPr>
          <p:cNvPicPr>
            <a:picLocks noChangeAspect="1"/>
          </p:cNvPicPr>
          <p:nvPr/>
        </p:nvPicPr>
        <p:blipFill>
          <a:blip r:embed="rId3"/>
          <a:stretch>
            <a:fillRect/>
          </a:stretch>
        </p:blipFill>
        <p:spPr>
          <a:xfrm>
            <a:off x="4463143" y="2971800"/>
            <a:ext cx="326571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6311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6B7A3-D898-75DB-6852-5196E81A36C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BA4908D-86FC-E5B8-C4F6-6C397783595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E2661E3-2297-8340-C950-C8C2988788E1}"/>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19DFD9DB-0D15-90E4-87BE-0A2CB447EAF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6903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006525-715F-2D06-8AD4-32D79F0FBAA9}"/>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048000"/>
          </a:xfrm>
        </p:spPr>
        <p:txBody>
          <a:bodyPr/>
          <a:lstStyle/>
          <a:p>
            <a:pPr marL="0" indent="0" algn="ctr" defTabSz="685800">
              <a:spcBef>
                <a:spcPct val="0"/>
              </a:spcBef>
              <a:spcAft>
                <a:spcPts val="900"/>
              </a:spcAft>
              <a:buNone/>
              <a:defRPr/>
            </a:pPr>
            <a:r>
              <a:rPr lang="en-US" sz="4000" kern="1200" dirty="0">
                <a:solidFill>
                  <a:schemeClr val="tx2"/>
                </a:solidFill>
                <a:ea typeface="Calibri" panose="020F0502020204030204" pitchFamily="34" charset="0"/>
                <a:cs typeface="Calibri" panose="020F0502020204030204" pitchFamily="34" charset="0"/>
              </a:rPr>
              <a:t>Revelation 3:5</a:t>
            </a:r>
          </a:p>
          <a:p>
            <a:pPr marL="0" indent="0" algn="ctr">
              <a:spcBef>
                <a:spcPts val="0"/>
              </a:spcBef>
              <a:spcAft>
                <a:spcPts val="0"/>
              </a:spcAft>
              <a:buNone/>
              <a:defRPr/>
            </a:pPr>
            <a:r>
              <a:rPr lang="en-US" altLang="en-US" b="1" cap="small" dirty="0">
                <a:solidFill>
                  <a:srgbClr val="FFFFCC"/>
                </a:solidFill>
                <a:cs typeface="Calibri" pitchFamily="34" charset="0"/>
              </a:rPr>
              <a:t>promise to the overcomers</a:t>
            </a:r>
            <a:endParaRPr lang="en-US" b="1" cap="small" dirty="0">
              <a:solidFill>
                <a:srgbClr val="FFFFCC"/>
              </a:solidFill>
              <a:cs typeface="Calibri" pitchFamily="34" charset="0"/>
            </a:endParaRPr>
          </a:p>
          <a:p>
            <a:pPr marL="0" indent="0" algn="just">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He who overcomes will thus be clothed in white garments; and I will not </a:t>
            </a:r>
            <a:r>
              <a:rPr lang="en-US" b="1" u="sng" dirty="0">
                <a:solidFill>
                  <a:srgbClr val="FFFFCC"/>
                </a:solidFill>
                <a:effectLst>
                  <a:outerShdw blurRad="38100" dist="38100" dir="2700000" algn="tl">
                    <a:srgbClr val="000000">
                      <a:alpha val="43137"/>
                    </a:srgbClr>
                  </a:outerShdw>
                </a:effectLst>
              </a:rPr>
              <a:t>erase</a:t>
            </a:r>
            <a:r>
              <a:rPr lang="en-US" dirty="0">
                <a:effectLst>
                  <a:outerShdw blurRad="38100" dist="38100" dir="2700000" algn="tl">
                    <a:srgbClr val="000000">
                      <a:alpha val="43137"/>
                    </a:srgbClr>
                  </a:outerShdw>
                </a:effectLst>
              </a:rPr>
              <a:t> his name from the book of life, and I will confess his name before My Father and before His angels</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20002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a:stretch>
            <a:fillRect/>
          </a:stretch>
        </p:blipFill>
        <p:spPr>
          <a:xfrm>
            <a:off x="1663824" y="228124"/>
            <a:ext cx="8864352" cy="5486876"/>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2809-D3C4-1141-413E-FA9ECFF4448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7B42332-716E-3826-691E-7DDF3F24DAD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99875092-6879-40C7-1E65-928CAF4286DE}"/>
              </a:ext>
            </a:extLst>
          </p:cNvPr>
          <p:cNvSpPr>
            <a:spLocks noGrp="1"/>
          </p:cNvSpPr>
          <p:nvPr>
            <p:ph idx="1"/>
          </p:nvPr>
        </p:nvSpPr>
        <p:spPr>
          <a:xfrm>
            <a:off x="609600" y="1828800"/>
            <a:ext cx="8763210" cy="35052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Life activity suspended in death (Eccles. 9:10)</a:t>
            </a:r>
          </a:p>
        </p:txBody>
      </p:sp>
      <p:pic>
        <p:nvPicPr>
          <p:cNvPr id="4" name="Picture 3">
            <a:extLst>
              <a:ext uri="{FF2B5EF4-FFF2-40B4-BE49-F238E27FC236}">
                <a16:creationId xmlns:a16="http://schemas.microsoft.com/office/drawing/2014/main" id="{18BE49BF-4C4C-891B-2CA7-21BFF1C317D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5263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F97B6-B881-58FF-F7A4-340D11FC4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marL="0" indent="0" algn="ctr" defTabSz="685800">
              <a:spcBef>
                <a:spcPct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Ecclesiastes 9:10</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t>“Whatever your hand finds to do, do it with all your might; for there is no activity or planning or knowledge or wisdom in Sheol where you are going.”</a:t>
            </a:r>
          </a:p>
        </p:txBody>
      </p:sp>
      <p:pic>
        <p:nvPicPr>
          <p:cNvPr id="4" name="Picture 3">
            <a:extLst>
              <a:ext uri="{FF2B5EF4-FFF2-40B4-BE49-F238E27FC236}">
                <a16:creationId xmlns:a16="http://schemas.microsoft.com/office/drawing/2014/main" id="{EA883A11-D728-7D49-540E-F79E5C400468}"/>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60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dirty="0">
                <a:effectLst/>
              </a:rPr>
              <a:t>“</a:t>
            </a:r>
            <a:r>
              <a:rPr lang="en-US" b="0" i="0" dirty="0">
                <a:effectLst/>
              </a:rPr>
              <a:t>Ecclesiastes 9:5 does speak about </a:t>
            </a:r>
            <a:r>
              <a:rPr lang="en-US" b="0" i="1" dirty="0">
                <a:effectLst/>
              </a:rPr>
              <a:t>the dead</a:t>
            </a:r>
            <a:r>
              <a:rPr lang="en-US" b="0" i="0" dirty="0">
                <a:effectLst/>
              </a:rPr>
              <a:t> not knowing </a:t>
            </a:r>
            <a:r>
              <a:rPr lang="en-US" b="0" i="1" dirty="0">
                <a:effectLst/>
              </a:rPr>
              <a:t>any thing</a:t>
            </a:r>
            <a:r>
              <a:rPr lang="en-US" b="0" i="0" dirty="0">
                <a:effectLst/>
              </a:rPr>
              <a:t>, but the context of Ecclesiastes 9:5 is simply drawing the conclusion of human philosophy. Indeed, from the standpoint of human philosophy, </a:t>
            </a:r>
            <a:r>
              <a:rPr lang="en-US" b="0" i="1" dirty="0">
                <a:effectLst/>
              </a:rPr>
              <a:t>under the sun</a:t>
            </a:r>
            <a:r>
              <a:rPr lang="en-US" b="0" i="0" dirty="0">
                <a:effectLst/>
              </a:rPr>
              <a:t>, that is the way it looks (v. 6). But again, Ecclesiastes 9:5 simply spells out what human philosophy feels </a:t>
            </a:r>
            <a:r>
              <a:rPr lang="en-US" b="0" i="1" dirty="0">
                <a:effectLst/>
              </a:rPr>
              <a:t>under the sun</a:t>
            </a:r>
            <a:r>
              <a:rPr lang="en-US" b="0" i="0" dirty="0">
                <a:effectLst/>
              </a:rPr>
              <a:t>. It is not a divine decree; it is not a positive affirmation of the Word of God</a:t>
            </a:r>
            <a:r>
              <a:rPr lang="en-US" sz="3000" b="0" i="0" u="none" strike="noStrike" dirty="0">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713-14</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8879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1931298"/>
          </a:xfrm>
          <a:prstGeom prst="rect">
            <a:avLst/>
          </a:prstGeom>
          <a:noFill/>
        </p:spPr>
        <p:txBody>
          <a:bodyPr wrap="square">
            <a:spAutoFit/>
          </a:bodyPr>
          <a:lstStyle/>
          <a:p>
            <a:pPr algn="ctr" defTabSz="685800" eaLnBrk="0" hangingPunct="0">
              <a:lnSpc>
                <a:spcPct val="90000"/>
              </a:lnSpc>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Psalm 146:4</a:t>
            </a:r>
          </a:p>
          <a:p>
            <a:pPr algn="just" eaLnBrk="0" hangingPunct="0">
              <a:spcBef>
                <a:spcPts val="0"/>
              </a:spcBef>
              <a:buClr>
                <a:schemeClr val="tx2"/>
              </a:buClr>
              <a:buSzPct val="75000"/>
              <a:defRPr/>
            </a:pPr>
            <a:r>
              <a:rPr lang="en-US" sz="3600" dirty="0">
                <a:effectLst>
                  <a:outerShdw blurRad="38100" dist="38100" dir="2700000" algn="tl">
                    <a:srgbClr val="000000"/>
                  </a:outerShdw>
                </a:effectLst>
                <a:latin typeface="Calibri" panose="020F0502020204030204" pitchFamily="34" charset="0"/>
                <a:cs typeface="+mn-cs"/>
              </a:rPr>
              <a:t>“His spirit departs, he returns to the earth; In that very day his thoughts perish.”</a:t>
            </a:r>
          </a:p>
        </p:txBody>
      </p:sp>
      <p:pic>
        <p:nvPicPr>
          <p:cNvPr id="3" name="Picture 2">
            <a:extLst>
              <a:ext uri="{FF2B5EF4-FFF2-40B4-BE49-F238E27FC236}">
                <a16:creationId xmlns:a16="http://schemas.microsoft.com/office/drawing/2014/main" id="{8E1D2E2D-E4D0-DD83-BB70-7ADD24EC50DB}"/>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2635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a:effectLst/>
              </a:rPr>
              <a:t>“A</a:t>
            </a:r>
            <a:r>
              <a:rPr lang="en-US" b="0" i="0">
                <a:effectLst/>
              </a:rPr>
              <a:t>nother </a:t>
            </a:r>
            <a:r>
              <a:rPr lang="en-US" b="0" i="0" dirty="0">
                <a:effectLst/>
              </a:rPr>
              <a:t>Old Testament passage that they use is Psalm 146:4, where it states that a man’s </a:t>
            </a:r>
            <a:r>
              <a:rPr lang="en-US" b="0" i="1" dirty="0">
                <a:effectLst/>
              </a:rPr>
              <a:t>thoughts perish</a:t>
            </a:r>
            <a:r>
              <a:rPr lang="en-US" b="0" i="0" dirty="0">
                <a:effectLst/>
              </a:rPr>
              <a:t> when he dies. But actually, verses 3 and 4 taken together and in context simply teach that a man’s devices, man’s plans, and man’s thoughts cannot be carried out on the earth after physical death. He has lost any opportunity to see his plans carried out; it does not teach a cessation of existence</a:t>
            </a:r>
            <a:r>
              <a:rPr lang="en-US" sz="3000" b="0" i="0" u="none" strike="noStrike" dirty="0">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713</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18219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18411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55289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8A29-EF24-7432-DA61-E605CFD0893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83BFBE3-3B2F-74D1-00B1-7DA9C3BCE90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D13DF74-6147-CC66-F4C0-6913C7FAB07D}"/>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1D0AB8B-4785-8730-3D0C-21DFB7FE2F5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020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319425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5061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1509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32"/>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18893</TotalTime>
  <Words>2654</Words>
  <Application>Microsoft Office PowerPoint</Application>
  <PresentationFormat>Widescreen</PresentationFormat>
  <Paragraphs>230</Paragraphs>
  <Slides>53</Slides>
  <Notes>6</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1_Azure</vt:lpstr>
      <vt:lpstr>2_Azure</vt:lpstr>
      <vt:lpstr>Office Theme</vt:lpstr>
      <vt:lpstr>PowerPoint Presentation</vt:lpstr>
      <vt:lpstr>ANNIHILATION VS. ETERNAL CONSCIOUS TORMENT</vt:lpstr>
      <vt:lpstr>PowerPoint Presentation</vt:lpstr>
      <vt:lpstr>PowerPoint Presentation</vt:lpstr>
      <vt:lpstr>ANNIHILATION VS. ETERNAL CONSCIOUS TORMENT</vt:lpstr>
      <vt:lpstr>II. Anti-Annihilationist Texts</vt:lpstr>
      <vt:lpstr>ANNIHILATION VS. ETERNAL CONSCIOUS TORMENT</vt:lpstr>
      <vt:lpstr>III. Theological Arguments Against Annihilation</vt:lpstr>
      <vt:lpstr>ANNIHILATION VS. ETERNAL CONSCIOUS TORMENT</vt:lpstr>
      <vt:lpstr>IV. Answering Annihilationist Biblical Arguments</vt:lpstr>
      <vt:lpstr>PowerPoint Presentation</vt:lpstr>
      <vt:lpstr>PowerPoint Presentation</vt:lpstr>
      <vt:lpstr>PowerPoint Presentation</vt:lpstr>
      <vt:lpstr>IV. Answering Annihilationist Biblical Arguments</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PowerPoint Presentation</vt:lpstr>
      <vt:lpstr>E.W. Bullinger (1837‒1913)</vt:lpstr>
      <vt:lpstr>IV. Answering Annihilationist Biblical Arguments</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PowerPoint Presentation</vt:lpstr>
      <vt:lpstr>PowerPoint Presentation</vt:lpstr>
      <vt:lpstr>PowerPoint Presentation</vt:lpstr>
      <vt:lpstr>ANNIHILATION VS. ETERNAL CONSCIOUS TORMENT</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- 006</dc:title>
  <dc:subject>ECT vs Annihilation</dc:subject>
  <dc:creator>A. Woods</dc:creator>
  <dc:description>Modified by Jim McGowan</dc:description>
  <cp:lastModifiedBy>awoods@slbc.org</cp:lastModifiedBy>
  <cp:revision>2354</cp:revision>
  <cp:lastPrinted>2025-09-19T13:00:48Z</cp:lastPrinted>
  <dcterms:created xsi:type="dcterms:W3CDTF">2009-03-17T12:21:13Z</dcterms:created>
  <dcterms:modified xsi:type="dcterms:W3CDTF">2026-02-07T18:15:45Z</dcterms:modified>
</cp:coreProperties>
</file>