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10" r:id="rId2"/>
  </p:sldMasterIdLst>
  <p:notesMasterIdLst>
    <p:notesMasterId r:id="rId41"/>
  </p:notesMasterIdLst>
  <p:handoutMasterIdLst>
    <p:handoutMasterId r:id="rId42"/>
  </p:handoutMasterIdLst>
  <p:sldIdLst>
    <p:sldId id="28266" r:id="rId3"/>
    <p:sldId id="28183" r:id="rId4"/>
    <p:sldId id="28184" r:id="rId5"/>
    <p:sldId id="322" r:id="rId6"/>
    <p:sldId id="28280" r:id="rId7"/>
    <p:sldId id="28185" r:id="rId8"/>
    <p:sldId id="28294" r:id="rId9"/>
    <p:sldId id="28188" r:id="rId10"/>
    <p:sldId id="28295" r:id="rId11"/>
    <p:sldId id="28281" r:id="rId12"/>
    <p:sldId id="28282" r:id="rId13"/>
    <p:sldId id="28206" r:id="rId14"/>
    <p:sldId id="28296" r:id="rId15"/>
    <p:sldId id="28297" r:id="rId16"/>
    <p:sldId id="28205" r:id="rId17"/>
    <p:sldId id="28298" r:id="rId18"/>
    <p:sldId id="28207" r:id="rId19"/>
    <p:sldId id="265" r:id="rId20"/>
    <p:sldId id="263" r:id="rId21"/>
    <p:sldId id="28208" r:id="rId22"/>
    <p:sldId id="28209" r:id="rId23"/>
    <p:sldId id="28299" r:id="rId24"/>
    <p:sldId id="28283" r:id="rId25"/>
    <p:sldId id="28211" r:id="rId26"/>
    <p:sldId id="2874" r:id="rId27"/>
    <p:sldId id="28300" r:id="rId28"/>
    <p:sldId id="28210" r:id="rId29"/>
    <p:sldId id="28285" r:id="rId30"/>
    <p:sldId id="28284" r:id="rId31"/>
    <p:sldId id="28286" r:id="rId32"/>
    <p:sldId id="28287" r:id="rId33"/>
    <p:sldId id="28288" r:id="rId34"/>
    <p:sldId id="28289" r:id="rId35"/>
    <p:sldId id="28290" r:id="rId36"/>
    <p:sldId id="28291" r:id="rId37"/>
    <p:sldId id="28292" r:id="rId38"/>
    <p:sldId id="12493" r:id="rId39"/>
    <p:sldId id="28301" r:id="rId40"/>
  </p:sldIdLst>
  <p:sldSz cx="12192000" cy="6858000"/>
  <p:notesSz cx="7315200" cy="9601200"/>
  <p:custDataLst>
    <p:tags r:id="rId43"/>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FFCC"/>
    <a:srgbClr val="000066"/>
    <a:srgbClr val="0000CC"/>
    <a:srgbClr val="0000FF"/>
    <a:srgbClr val="FF99FF"/>
    <a:srgbClr val="6600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EAA490-71B6-43E1-81BA-9214CF1C9256}" v="99" dt="2026-02-03T14:45:18.183"/>
  </p1510:revLst>
</p1510:revInfo>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6" autoAdjust="0"/>
    <p:restoredTop sz="93243" autoAdjust="0"/>
  </p:normalViewPr>
  <p:slideViewPr>
    <p:cSldViewPr>
      <p:cViewPr>
        <p:scale>
          <a:sx n="100" d="100"/>
          <a:sy n="100" d="100"/>
        </p:scale>
        <p:origin x="912" y="49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93" d="100"/>
          <a:sy n="93" d="100"/>
        </p:scale>
        <p:origin x="3689" y="41"/>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gs" Target="tags/tag1.xml"/><Relationship Id="rId48" Type="http://schemas.microsoft.com/office/2016/11/relationships/changesInfo" Target="changesInfos/changesInfo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7cd36c50-75f2-4725-a6b3-0fe31ea99fa6" providerId="ADAL" clId="{449CE0BA-7942-4027-A788-A2C5851605C8}"/>
    <pc:docChg chg="undo custSel addSld delSld modSld sldOrd modHandout">
      <pc:chgData name="Jim McGowan" userId="7cd36c50-75f2-4725-a6b3-0fe31ea99fa6" providerId="ADAL" clId="{449CE0BA-7942-4027-A788-A2C5851605C8}" dt="2026-02-03T14:46:45.176" v="249" actId="20577"/>
      <pc:docMkLst>
        <pc:docMk/>
      </pc:docMkLst>
      <pc:sldChg chg="modSp mod">
        <pc:chgData name="Jim McGowan" userId="7cd36c50-75f2-4725-a6b3-0fe31ea99fa6" providerId="ADAL" clId="{449CE0BA-7942-4027-A788-A2C5851605C8}" dt="2026-02-03T14:40:10.461" v="217" actId="12788"/>
        <pc:sldMkLst>
          <pc:docMk/>
          <pc:sldMk cId="1866758635" sldId="2874"/>
        </pc:sldMkLst>
        <pc:spChg chg="mod">
          <ac:chgData name="Jim McGowan" userId="7cd36c50-75f2-4725-a6b3-0fe31ea99fa6" providerId="ADAL" clId="{449CE0BA-7942-4027-A788-A2C5851605C8}" dt="2026-02-03T14:35:20.468" v="182"/>
          <ac:spMkLst>
            <pc:docMk/>
            <pc:sldMk cId="1866758635" sldId="2874"/>
            <ac:spMk id="134147" creationId="{00000000-0000-0000-0000-000000000000}"/>
          </ac:spMkLst>
        </pc:spChg>
        <pc:picChg chg="mod">
          <ac:chgData name="Jim McGowan" userId="7cd36c50-75f2-4725-a6b3-0fe31ea99fa6" providerId="ADAL" clId="{449CE0BA-7942-4027-A788-A2C5851605C8}" dt="2026-02-03T14:40:10.461" v="217" actId="12788"/>
          <ac:picMkLst>
            <pc:docMk/>
            <pc:sldMk cId="1866758635" sldId="2874"/>
            <ac:picMk id="3" creationId="{1624EC2F-CFD3-4E71-AE0D-EE3783DA723D}"/>
          </ac:picMkLst>
        </pc:picChg>
      </pc:sldChg>
      <pc:sldChg chg="modSp mod">
        <pc:chgData name="Jim McGowan" userId="7cd36c50-75f2-4725-a6b3-0fe31ea99fa6" providerId="ADAL" clId="{449CE0BA-7942-4027-A788-A2C5851605C8}" dt="2026-02-03T14:46:45.176" v="249" actId="20577"/>
        <pc:sldMkLst>
          <pc:docMk/>
          <pc:sldMk cId="2627198741" sldId="28183"/>
        </pc:sldMkLst>
        <pc:spChg chg="mod">
          <ac:chgData name="Jim McGowan" userId="7cd36c50-75f2-4725-a6b3-0fe31ea99fa6" providerId="ADAL" clId="{449CE0BA-7942-4027-A788-A2C5851605C8}" dt="2026-02-03T14:46:45.176" v="249" actId="20577"/>
          <ac:spMkLst>
            <pc:docMk/>
            <pc:sldMk cId="2627198741" sldId="28183"/>
            <ac:spMk id="134147" creationId="{45891637-D3BC-9C9A-5E72-327CF5F19DE6}"/>
          </ac:spMkLst>
        </pc:spChg>
      </pc:sldChg>
      <pc:sldChg chg="modSp">
        <pc:chgData name="Jim McGowan" userId="7cd36c50-75f2-4725-a6b3-0fe31ea99fa6" providerId="ADAL" clId="{449CE0BA-7942-4027-A788-A2C5851605C8}" dt="2026-02-03T14:11:06.519" v="81" actId="1036"/>
        <pc:sldMkLst>
          <pc:docMk/>
          <pc:sldMk cId="54726997" sldId="28184"/>
        </pc:sldMkLst>
        <pc:spChg chg="mod">
          <ac:chgData name="Jim McGowan" userId="7cd36c50-75f2-4725-a6b3-0fe31ea99fa6" providerId="ADAL" clId="{449CE0BA-7942-4027-A788-A2C5851605C8}" dt="2026-02-03T14:11:06.519" v="81" actId="1036"/>
          <ac:spMkLst>
            <pc:docMk/>
            <pc:sldMk cId="54726997" sldId="28184"/>
            <ac:spMk id="27650" creationId="{D326770E-F34C-9C50-F713-1AFA7A93A54A}"/>
          </ac:spMkLst>
        </pc:spChg>
      </pc:sldChg>
      <pc:sldChg chg="modSp mod">
        <pc:chgData name="Jim McGowan" userId="7cd36c50-75f2-4725-a6b3-0fe31ea99fa6" providerId="ADAL" clId="{449CE0BA-7942-4027-A788-A2C5851605C8}" dt="2026-02-03T14:42:41.568" v="220" actId="1038"/>
        <pc:sldMkLst>
          <pc:docMk/>
          <pc:sldMk cId="732240579" sldId="28185"/>
        </pc:sldMkLst>
        <pc:spChg chg="mod">
          <ac:chgData name="Jim McGowan" userId="7cd36c50-75f2-4725-a6b3-0fe31ea99fa6" providerId="ADAL" clId="{449CE0BA-7942-4027-A788-A2C5851605C8}" dt="2026-02-03T14:42:41.568" v="220" actId="1038"/>
          <ac:spMkLst>
            <pc:docMk/>
            <pc:sldMk cId="732240579" sldId="28185"/>
            <ac:spMk id="161795" creationId="{35A153DE-3BF6-D1FF-215F-75CF01364FF9}"/>
          </ac:spMkLst>
        </pc:spChg>
      </pc:sldChg>
      <pc:sldChg chg="del">
        <pc:chgData name="Jim McGowan" userId="7cd36c50-75f2-4725-a6b3-0fe31ea99fa6" providerId="ADAL" clId="{449CE0BA-7942-4027-A788-A2C5851605C8}" dt="2026-02-03T14:00:05.118" v="13" actId="47"/>
        <pc:sldMkLst>
          <pc:docMk/>
          <pc:sldMk cId="589043270" sldId="28187"/>
        </pc:sldMkLst>
      </pc:sldChg>
      <pc:sldChg chg="modSp mod">
        <pc:chgData name="Jim McGowan" userId="7cd36c50-75f2-4725-a6b3-0fe31ea99fa6" providerId="ADAL" clId="{449CE0BA-7942-4027-A788-A2C5851605C8}" dt="2026-02-03T14:11:25.568" v="82" actId="1036"/>
        <pc:sldMkLst>
          <pc:docMk/>
          <pc:sldMk cId="2724036418" sldId="28188"/>
        </pc:sldMkLst>
        <pc:spChg chg="mod">
          <ac:chgData name="Jim McGowan" userId="7cd36c50-75f2-4725-a6b3-0fe31ea99fa6" providerId="ADAL" clId="{449CE0BA-7942-4027-A788-A2C5851605C8}" dt="2026-02-03T14:11:25.568" v="82" actId="1036"/>
          <ac:spMkLst>
            <pc:docMk/>
            <pc:sldMk cId="2724036418" sldId="28188"/>
            <ac:spMk id="3" creationId="{FB1F4F51-1657-1281-5F72-648A263BCE18}"/>
          </ac:spMkLst>
        </pc:spChg>
        <pc:spChg chg="mod">
          <ac:chgData name="Jim McGowan" userId="7cd36c50-75f2-4725-a6b3-0fe31ea99fa6" providerId="ADAL" clId="{449CE0BA-7942-4027-A788-A2C5851605C8}" dt="2026-02-03T14:04:03.811" v="48" actId="14100"/>
          <ac:spMkLst>
            <pc:docMk/>
            <pc:sldMk cId="2724036418" sldId="28188"/>
            <ac:spMk id="161795" creationId="{9D3708CC-2DDB-45F7-D192-77D53E2559DE}"/>
          </ac:spMkLst>
        </pc:spChg>
      </pc:sldChg>
      <pc:sldChg chg="modSp del mod">
        <pc:chgData name="Jim McGowan" userId="7cd36c50-75f2-4725-a6b3-0fe31ea99fa6" providerId="ADAL" clId="{449CE0BA-7942-4027-A788-A2C5851605C8}" dt="2026-02-03T14:04:19.639" v="51" actId="47"/>
        <pc:sldMkLst>
          <pc:docMk/>
          <pc:sldMk cId="3903860002" sldId="28189"/>
        </pc:sldMkLst>
        <pc:spChg chg="mod">
          <ac:chgData name="Jim McGowan" userId="7cd36c50-75f2-4725-a6b3-0fe31ea99fa6" providerId="ADAL" clId="{449CE0BA-7942-4027-A788-A2C5851605C8}" dt="2026-02-03T14:02:03.103" v="26" actId="1036"/>
          <ac:spMkLst>
            <pc:docMk/>
            <pc:sldMk cId="3903860002" sldId="28189"/>
            <ac:spMk id="161795" creationId="{C745D36D-081F-8844-1351-5892B099F232}"/>
          </ac:spMkLst>
        </pc:spChg>
      </pc:sldChg>
      <pc:sldChg chg="modSp del mod">
        <pc:chgData name="Jim McGowan" userId="7cd36c50-75f2-4725-a6b3-0fe31ea99fa6" providerId="ADAL" clId="{449CE0BA-7942-4027-A788-A2C5851605C8}" dt="2026-02-03T14:04:37.690" v="55" actId="47"/>
        <pc:sldMkLst>
          <pc:docMk/>
          <pc:sldMk cId="2653525767" sldId="28190"/>
        </pc:sldMkLst>
        <pc:spChg chg="mod">
          <ac:chgData name="Jim McGowan" userId="7cd36c50-75f2-4725-a6b3-0fe31ea99fa6" providerId="ADAL" clId="{449CE0BA-7942-4027-A788-A2C5851605C8}" dt="2026-02-03T14:02:17.184" v="28" actId="1036"/>
          <ac:spMkLst>
            <pc:docMk/>
            <pc:sldMk cId="2653525767" sldId="28190"/>
            <ac:spMk id="161795" creationId="{8D089EA4-D97D-94B1-F906-1617A01B64F8}"/>
          </ac:spMkLst>
        </pc:spChg>
      </pc:sldChg>
      <pc:sldChg chg="modSp del mod">
        <pc:chgData name="Jim McGowan" userId="7cd36c50-75f2-4725-a6b3-0fe31ea99fa6" providerId="ADAL" clId="{449CE0BA-7942-4027-A788-A2C5851605C8}" dt="2026-02-03T14:04:54.800" v="59" actId="47"/>
        <pc:sldMkLst>
          <pc:docMk/>
          <pc:sldMk cId="1451361848" sldId="28191"/>
        </pc:sldMkLst>
        <pc:spChg chg="mod">
          <ac:chgData name="Jim McGowan" userId="7cd36c50-75f2-4725-a6b3-0fe31ea99fa6" providerId="ADAL" clId="{449CE0BA-7942-4027-A788-A2C5851605C8}" dt="2026-02-03T14:02:38.424" v="31" actId="1036"/>
          <ac:spMkLst>
            <pc:docMk/>
            <pc:sldMk cId="1451361848" sldId="28191"/>
            <ac:spMk id="161795" creationId="{A24303C0-078B-3698-F0DC-A0275BDC7855}"/>
          </ac:spMkLst>
        </pc:spChg>
      </pc:sldChg>
      <pc:sldChg chg="modSp del mod">
        <pc:chgData name="Jim McGowan" userId="7cd36c50-75f2-4725-a6b3-0fe31ea99fa6" providerId="ADAL" clId="{449CE0BA-7942-4027-A788-A2C5851605C8}" dt="2026-02-03T14:05:13.531" v="65" actId="47"/>
        <pc:sldMkLst>
          <pc:docMk/>
          <pc:sldMk cId="1475574938" sldId="28192"/>
        </pc:sldMkLst>
        <pc:spChg chg="mod">
          <ac:chgData name="Jim McGowan" userId="7cd36c50-75f2-4725-a6b3-0fe31ea99fa6" providerId="ADAL" clId="{449CE0BA-7942-4027-A788-A2C5851605C8}" dt="2026-02-03T14:02:53.407" v="35" actId="14100"/>
          <ac:spMkLst>
            <pc:docMk/>
            <pc:sldMk cId="1475574938" sldId="28192"/>
            <ac:spMk id="161795" creationId="{0018CAA9-AB9E-7123-A0D1-E4E0CA63E070}"/>
          </ac:spMkLst>
        </pc:spChg>
      </pc:sldChg>
      <pc:sldChg chg="modSp del mod">
        <pc:chgData name="Jim McGowan" userId="7cd36c50-75f2-4725-a6b3-0fe31ea99fa6" providerId="ADAL" clId="{449CE0BA-7942-4027-A788-A2C5851605C8}" dt="2026-02-03T14:05:34.258" v="69" actId="47"/>
        <pc:sldMkLst>
          <pc:docMk/>
          <pc:sldMk cId="2532423590" sldId="28193"/>
        </pc:sldMkLst>
        <pc:spChg chg="mod">
          <ac:chgData name="Jim McGowan" userId="7cd36c50-75f2-4725-a6b3-0fe31ea99fa6" providerId="ADAL" clId="{449CE0BA-7942-4027-A788-A2C5851605C8}" dt="2026-02-03T14:03:12.654" v="40" actId="1036"/>
          <ac:spMkLst>
            <pc:docMk/>
            <pc:sldMk cId="2532423590" sldId="28193"/>
            <ac:spMk id="161795" creationId="{6F51D498-CF9C-C7E8-2568-CCF2C2B64624}"/>
          </ac:spMkLst>
        </pc:spChg>
      </pc:sldChg>
      <pc:sldChg chg="modSp del mod">
        <pc:chgData name="Jim McGowan" userId="7cd36c50-75f2-4725-a6b3-0fe31ea99fa6" providerId="ADAL" clId="{449CE0BA-7942-4027-A788-A2C5851605C8}" dt="2026-02-03T14:05:53.424" v="73" actId="47"/>
        <pc:sldMkLst>
          <pc:docMk/>
          <pc:sldMk cId="1517812199" sldId="28194"/>
        </pc:sldMkLst>
        <pc:spChg chg="mod">
          <ac:chgData name="Jim McGowan" userId="7cd36c50-75f2-4725-a6b3-0fe31ea99fa6" providerId="ADAL" clId="{449CE0BA-7942-4027-A788-A2C5851605C8}" dt="2026-02-03T14:03:28.369" v="43" actId="404"/>
          <ac:spMkLst>
            <pc:docMk/>
            <pc:sldMk cId="1517812199" sldId="28194"/>
            <ac:spMk id="161795" creationId="{FBE18F6D-BB4D-CF9B-110E-271BBC596E39}"/>
          </ac:spMkLst>
        </pc:spChg>
      </pc:sldChg>
      <pc:sldChg chg="modSp">
        <pc:chgData name="Jim McGowan" userId="7cd36c50-75f2-4725-a6b3-0fe31ea99fa6" providerId="ADAL" clId="{449CE0BA-7942-4027-A788-A2C5851605C8}" dt="2026-02-03T14:10:05.547" v="77"/>
        <pc:sldMkLst>
          <pc:docMk/>
          <pc:sldMk cId="1310562922" sldId="28208"/>
        </pc:sldMkLst>
        <pc:spChg chg="mod">
          <ac:chgData name="Jim McGowan" userId="7cd36c50-75f2-4725-a6b3-0fe31ea99fa6" providerId="ADAL" clId="{449CE0BA-7942-4027-A788-A2C5851605C8}" dt="2026-02-03T14:10:05.547" v="77"/>
          <ac:spMkLst>
            <pc:docMk/>
            <pc:sldMk cId="1310562922" sldId="28208"/>
            <ac:spMk id="68611" creationId="{00000000-0000-0000-0000-000000000000}"/>
          </ac:spMkLst>
        </pc:spChg>
      </pc:sldChg>
      <pc:sldChg chg="modSp mod">
        <pc:chgData name="Jim McGowan" userId="7cd36c50-75f2-4725-a6b3-0fe31ea99fa6" providerId="ADAL" clId="{449CE0BA-7942-4027-A788-A2C5851605C8}" dt="2026-02-03T14:20:18.400" v="173" actId="1036"/>
        <pc:sldMkLst>
          <pc:docMk/>
          <pc:sldMk cId="2091336371" sldId="28211"/>
        </pc:sldMkLst>
        <pc:spChg chg="mod">
          <ac:chgData name="Jim McGowan" userId="7cd36c50-75f2-4725-a6b3-0fe31ea99fa6" providerId="ADAL" clId="{449CE0BA-7942-4027-A788-A2C5851605C8}" dt="2026-02-03T14:20:18.400" v="173" actId="1036"/>
          <ac:spMkLst>
            <pc:docMk/>
            <pc:sldMk cId="2091336371" sldId="28211"/>
            <ac:spMk id="68611" creationId="{00000000-0000-0000-0000-000000000000}"/>
          </ac:spMkLst>
        </pc:spChg>
      </pc:sldChg>
      <pc:sldChg chg="modSp mod">
        <pc:chgData name="Jim McGowan" userId="7cd36c50-75f2-4725-a6b3-0fe31ea99fa6" providerId="ADAL" clId="{449CE0BA-7942-4027-A788-A2C5851605C8}" dt="2026-02-03T14:34:43.962" v="177" actId="108"/>
        <pc:sldMkLst>
          <pc:docMk/>
          <pc:sldMk cId="4248518415" sldId="28281"/>
        </pc:sldMkLst>
        <pc:spChg chg="mod">
          <ac:chgData name="Jim McGowan" userId="7cd36c50-75f2-4725-a6b3-0fe31ea99fa6" providerId="ADAL" clId="{449CE0BA-7942-4027-A788-A2C5851605C8}" dt="2026-02-03T14:34:43.962" v="177" actId="108"/>
          <ac:spMkLst>
            <pc:docMk/>
            <pc:sldMk cId="4248518415" sldId="28281"/>
            <ac:spMk id="38914" creationId="{00000000-0000-0000-0000-000000000000}"/>
          </ac:spMkLst>
        </pc:spChg>
      </pc:sldChg>
      <pc:sldChg chg="modSp mod">
        <pc:chgData name="Jim McGowan" userId="7cd36c50-75f2-4725-a6b3-0fe31ea99fa6" providerId="ADAL" clId="{449CE0BA-7942-4027-A788-A2C5851605C8}" dt="2026-02-03T14:34:48.516" v="178" actId="108"/>
        <pc:sldMkLst>
          <pc:docMk/>
          <pc:sldMk cId="1634170023" sldId="28282"/>
        </pc:sldMkLst>
        <pc:spChg chg="mod">
          <ac:chgData name="Jim McGowan" userId="7cd36c50-75f2-4725-a6b3-0fe31ea99fa6" providerId="ADAL" clId="{449CE0BA-7942-4027-A788-A2C5851605C8}" dt="2026-02-03T14:34:48.516" v="178" actId="108"/>
          <ac:spMkLst>
            <pc:docMk/>
            <pc:sldMk cId="1634170023" sldId="28282"/>
            <ac:spMk id="38914" creationId="{00000000-0000-0000-0000-000000000000}"/>
          </ac:spMkLst>
        </pc:spChg>
      </pc:sldChg>
      <pc:sldChg chg="modSp mod">
        <pc:chgData name="Jim McGowan" userId="7cd36c50-75f2-4725-a6b3-0fe31ea99fa6" providerId="ADAL" clId="{449CE0BA-7942-4027-A788-A2C5851605C8}" dt="2026-02-03T14:20:01.386" v="170" actId="255"/>
        <pc:sldMkLst>
          <pc:docMk/>
          <pc:sldMk cId="2456056789" sldId="28283"/>
        </pc:sldMkLst>
        <pc:spChg chg="mod">
          <ac:chgData name="Jim McGowan" userId="7cd36c50-75f2-4725-a6b3-0fe31ea99fa6" providerId="ADAL" clId="{449CE0BA-7942-4027-A788-A2C5851605C8}" dt="2026-02-03T14:10:50.151" v="80" actId="1035"/>
          <ac:spMkLst>
            <pc:docMk/>
            <pc:sldMk cId="2456056789" sldId="28283"/>
            <ac:spMk id="4" creationId="{00000000-0000-0000-0000-000000000000}"/>
          </ac:spMkLst>
        </pc:spChg>
        <pc:spChg chg="mod">
          <ac:chgData name="Jim McGowan" userId="7cd36c50-75f2-4725-a6b3-0fe31ea99fa6" providerId="ADAL" clId="{449CE0BA-7942-4027-A788-A2C5851605C8}" dt="2026-02-03T14:20:01.386" v="170" actId="255"/>
          <ac:spMkLst>
            <pc:docMk/>
            <pc:sldMk cId="2456056789" sldId="28283"/>
            <ac:spMk id="68611" creationId="{00000000-0000-0000-0000-000000000000}"/>
          </ac:spMkLst>
        </pc:spChg>
      </pc:sldChg>
      <pc:sldChg chg="modSp mod">
        <pc:chgData name="Jim McGowan" userId="7cd36c50-75f2-4725-a6b3-0fe31ea99fa6" providerId="ADAL" clId="{449CE0BA-7942-4027-A788-A2C5851605C8}" dt="2026-02-03T14:44:39.929" v="230" actId="6549"/>
        <pc:sldMkLst>
          <pc:docMk/>
          <pc:sldMk cId="1749549982" sldId="28284"/>
        </pc:sldMkLst>
        <pc:spChg chg="mod">
          <ac:chgData name="Jim McGowan" userId="7cd36c50-75f2-4725-a6b3-0fe31ea99fa6" providerId="ADAL" clId="{449CE0BA-7942-4027-A788-A2C5851605C8}" dt="2026-02-03T14:44:39.929" v="230" actId="6549"/>
          <ac:spMkLst>
            <pc:docMk/>
            <pc:sldMk cId="1749549982" sldId="28284"/>
            <ac:spMk id="8194" creationId="{195C18B4-3333-4DA6-8D6E-6290BDCE8111}"/>
          </ac:spMkLst>
        </pc:spChg>
      </pc:sldChg>
      <pc:sldChg chg="modSp mod">
        <pc:chgData name="Jim McGowan" userId="7cd36c50-75f2-4725-a6b3-0fe31ea99fa6" providerId="ADAL" clId="{449CE0BA-7942-4027-A788-A2C5851605C8}" dt="2026-02-03T14:35:30.066" v="183" actId="108"/>
        <pc:sldMkLst>
          <pc:docMk/>
          <pc:sldMk cId="212523791" sldId="28285"/>
        </pc:sldMkLst>
        <pc:spChg chg="mod">
          <ac:chgData name="Jim McGowan" userId="7cd36c50-75f2-4725-a6b3-0fe31ea99fa6" providerId="ADAL" clId="{449CE0BA-7942-4027-A788-A2C5851605C8}" dt="2026-02-03T14:35:30.066" v="183" actId="108"/>
          <ac:spMkLst>
            <pc:docMk/>
            <pc:sldMk cId="212523791" sldId="28285"/>
            <ac:spMk id="134147" creationId="{00000000-0000-0000-0000-000000000000}"/>
          </ac:spMkLst>
        </pc:spChg>
      </pc:sldChg>
      <pc:sldChg chg="modSp mod">
        <pc:chgData name="Jim McGowan" userId="7cd36c50-75f2-4725-a6b3-0fe31ea99fa6" providerId="ADAL" clId="{449CE0BA-7942-4027-A788-A2C5851605C8}" dt="2026-02-03T14:45:18.182" v="232" actId="1036"/>
        <pc:sldMkLst>
          <pc:docMk/>
          <pc:sldMk cId="1092206226" sldId="28286"/>
        </pc:sldMkLst>
        <pc:spChg chg="mod">
          <ac:chgData name="Jim McGowan" userId="7cd36c50-75f2-4725-a6b3-0fe31ea99fa6" providerId="ADAL" clId="{449CE0BA-7942-4027-A788-A2C5851605C8}" dt="2026-02-03T14:45:18.182" v="232" actId="1036"/>
          <ac:spMkLst>
            <pc:docMk/>
            <pc:sldMk cId="1092206226" sldId="28286"/>
            <ac:spMk id="15363" creationId="{00000000-0000-0000-0000-000000000000}"/>
          </ac:spMkLst>
        </pc:spChg>
        <pc:spChg chg="mod">
          <ac:chgData name="Jim McGowan" userId="7cd36c50-75f2-4725-a6b3-0fe31ea99fa6" providerId="ADAL" clId="{449CE0BA-7942-4027-A788-A2C5851605C8}" dt="2026-02-03T14:12:29.025" v="90" actId="108"/>
          <ac:spMkLst>
            <pc:docMk/>
            <pc:sldMk cId="1092206226" sldId="28286"/>
            <ac:spMk id="52226" creationId="{00000000-0000-0000-0000-000000000000}"/>
          </ac:spMkLst>
        </pc:spChg>
      </pc:sldChg>
      <pc:sldChg chg="modSp mod">
        <pc:chgData name="Jim McGowan" userId="7cd36c50-75f2-4725-a6b3-0fe31ea99fa6" providerId="ADAL" clId="{449CE0BA-7942-4027-A788-A2C5851605C8}" dt="2026-02-03T14:36:08.734" v="190" actId="2710"/>
        <pc:sldMkLst>
          <pc:docMk/>
          <pc:sldMk cId="215662182" sldId="28287"/>
        </pc:sldMkLst>
        <pc:spChg chg="mod">
          <ac:chgData name="Jim McGowan" userId="7cd36c50-75f2-4725-a6b3-0fe31ea99fa6" providerId="ADAL" clId="{449CE0BA-7942-4027-A788-A2C5851605C8}" dt="2026-02-03T14:36:08.734" v="190" actId="2710"/>
          <ac:spMkLst>
            <pc:docMk/>
            <pc:sldMk cId="215662182" sldId="28287"/>
            <ac:spMk id="3" creationId="{00000000-0000-0000-0000-000000000000}"/>
          </ac:spMkLst>
        </pc:spChg>
      </pc:sldChg>
      <pc:sldChg chg="addSp delSp modSp mod">
        <pc:chgData name="Jim McGowan" userId="7cd36c50-75f2-4725-a6b3-0fe31ea99fa6" providerId="ADAL" clId="{449CE0BA-7942-4027-A788-A2C5851605C8}" dt="2026-02-03T14:37:15.982" v="209" actId="1582"/>
        <pc:sldMkLst>
          <pc:docMk/>
          <pc:sldMk cId="1021576581" sldId="28288"/>
        </pc:sldMkLst>
        <pc:spChg chg="mod">
          <ac:chgData name="Jim McGowan" userId="7cd36c50-75f2-4725-a6b3-0fe31ea99fa6" providerId="ADAL" clId="{449CE0BA-7942-4027-A788-A2C5851605C8}" dt="2026-02-03T14:36:52.812" v="198" actId="948"/>
          <ac:spMkLst>
            <pc:docMk/>
            <pc:sldMk cId="1021576581" sldId="28288"/>
            <ac:spMk id="134147" creationId="{00000000-0000-0000-0000-000000000000}"/>
          </ac:spMkLst>
        </pc:spChg>
        <pc:picChg chg="del">
          <ac:chgData name="Jim McGowan" userId="7cd36c50-75f2-4725-a6b3-0fe31ea99fa6" providerId="ADAL" clId="{449CE0BA-7942-4027-A788-A2C5851605C8}" dt="2026-02-03T14:35:48.720" v="187" actId="478"/>
          <ac:picMkLst>
            <pc:docMk/>
            <pc:sldMk cId="1021576581" sldId="28288"/>
            <ac:picMk id="2" creationId="{DF296ACD-90C9-4BEE-AFD8-BF76DD2F2BCB}"/>
          </ac:picMkLst>
        </pc:picChg>
        <pc:picChg chg="add mod ord">
          <ac:chgData name="Jim McGowan" userId="7cd36c50-75f2-4725-a6b3-0fe31ea99fa6" providerId="ADAL" clId="{449CE0BA-7942-4027-A788-A2C5851605C8}" dt="2026-02-03T14:35:57.870" v="189" actId="167"/>
          <ac:picMkLst>
            <pc:docMk/>
            <pc:sldMk cId="1021576581" sldId="28288"/>
            <ac:picMk id="3" creationId="{3BE01BF2-A9B3-8D90-1487-91CB2CFE808F}"/>
          </ac:picMkLst>
        </pc:picChg>
        <pc:picChg chg="mod">
          <ac:chgData name="Jim McGowan" userId="7cd36c50-75f2-4725-a6b3-0fe31ea99fa6" providerId="ADAL" clId="{449CE0BA-7942-4027-A788-A2C5851605C8}" dt="2026-02-03T14:37:15.982" v="209" actId="1582"/>
          <ac:picMkLst>
            <pc:docMk/>
            <pc:sldMk cId="1021576581" sldId="28288"/>
            <ac:picMk id="4" creationId="{AD192B67-B7A3-424D-B77A-6DF9D8D01944}"/>
          </ac:picMkLst>
        </pc:picChg>
      </pc:sldChg>
      <pc:sldChg chg="modSp mod">
        <pc:chgData name="Jim McGowan" userId="7cd36c50-75f2-4725-a6b3-0fe31ea99fa6" providerId="ADAL" clId="{449CE0BA-7942-4027-A788-A2C5851605C8}" dt="2026-02-03T14:37:37.497" v="212" actId="2710"/>
        <pc:sldMkLst>
          <pc:docMk/>
          <pc:sldMk cId="79649976" sldId="28289"/>
        </pc:sldMkLst>
        <pc:spChg chg="mod">
          <ac:chgData name="Jim McGowan" userId="7cd36c50-75f2-4725-a6b3-0fe31ea99fa6" providerId="ADAL" clId="{449CE0BA-7942-4027-A788-A2C5851605C8}" dt="2026-02-03T14:37:37.497" v="212" actId="2710"/>
          <ac:spMkLst>
            <pc:docMk/>
            <pc:sldMk cId="79649976" sldId="28289"/>
            <ac:spMk id="3" creationId="{00000000-0000-0000-0000-000000000000}"/>
          </ac:spMkLst>
        </pc:spChg>
      </pc:sldChg>
      <pc:sldChg chg="addSp delSp modSp mod">
        <pc:chgData name="Jim McGowan" userId="7cd36c50-75f2-4725-a6b3-0fe31ea99fa6" providerId="ADAL" clId="{449CE0BA-7942-4027-A788-A2C5851605C8}" dt="2026-02-03T14:17:50.734" v="168" actId="14100"/>
        <pc:sldMkLst>
          <pc:docMk/>
          <pc:sldMk cId="1875894776" sldId="28290"/>
        </pc:sldMkLst>
        <pc:spChg chg="mod">
          <ac:chgData name="Jim McGowan" userId="7cd36c50-75f2-4725-a6b3-0fe31ea99fa6" providerId="ADAL" clId="{449CE0BA-7942-4027-A788-A2C5851605C8}" dt="2026-02-03T14:17:50.734" v="168" actId="14100"/>
          <ac:spMkLst>
            <pc:docMk/>
            <pc:sldMk cId="1875894776" sldId="28290"/>
            <ac:spMk id="47107" creationId="{4D2F977D-5119-45A5-A722-F4F14350F963}"/>
          </ac:spMkLst>
        </pc:spChg>
        <pc:picChg chg="add mod">
          <ac:chgData name="Jim McGowan" userId="7cd36c50-75f2-4725-a6b3-0fe31ea99fa6" providerId="ADAL" clId="{449CE0BA-7942-4027-A788-A2C5851605C8}" dt="2026-02-03T14:17:34.710" v="167" actId="14100"/>
          <ac:picMkLst>
            <pc:docMk/>
            <pc:sldMk cId="1875894776" sldId="28290"/>
            <ac:picMk id="2" creationId="{DA8EBD9F-7DF5-CD7C-835D-3FFEAB2E84F1}"/>
          </ac:picMkLst>
        </pc:picChg>
        <pc:picChg chg="del mod">
          <ac:chgData name="Jim McGowan" userId="7cd36c50-75f2-4725-a6b3-0fe31ea99fa6" providerId="ADAL" clId="{449CE0BA-7942-4027-A788-A2C5851605C8}" dt="2026-02-03T14:16:35.610" v="128" actId="478"/>
          <ac:picMkLst>
            <pc:docMk/>
            <pc:sldMk cId="1875894776" sldId="28290"/>
            <ac:picMk id="70661" creationId="{A549F292-77A2-4855-B3DC-FEE656D619E0}"/>
          </ac:picMkLst>
        </pc:picChg>
      </pc:sldChg>
      <pc:sldChg chg="modSp mod">
        <pc:chgData name="Jim McGowan" userId="7cd36c50-75f2-4725-a6b3-0fe31ea99fa6" providerId="ADAL" clId="{449CE0BA-7942-4027-A788-A2C5851605C8}" dt="2026-02-03T14:37:59.536" v="213" actId="948"/>
        <pc:sldMkLst>
          <pc:docMk/>
          <pc:sldMk cId="947316751" sldId="28291"/>
        </pc:sldMkLst>
        <pc:spChg chg="mod">
          <ac:chgData name="Jim McGowan" userId="7cd36c50-75f2-4725-a6b3-0fe31ea99fa6" providerId="ADAL" clId="{449CE0BA-7942-4027-A788-A2C5851605C8}" dt="2026-02-03T14:37:59.536" v="213" actId="948"/>
          <ac:spMkLst>
            <pc:docMk/>
            <pc:sldMk cId="947316751" sldId="28291"/>
            <ac:spMk id="38914" creationId="{00000000-0000-0000-0000-000000000000}"/>
          </ac:spMkLst>
        </pc:spChg>
      </pc:sldChg>
      <pc:sldChg chg="modSp mod">
        <pc:chgData name="Jim McGowan" userId="7cd36c50-75f2-4725-a6b3-0fe31ea99fa6" providerId="ADAL" clId="{449CE0BA-7942-4027-A788-A2C5851605C8}" dt="2026-02-03T14:38:08.647" v="214" actId="108"/>
        <pc:sldMkLst>
          <pc:docMk/>
          <pc:sldMk cId="3130586231" sldId="28292"/>
        </pc:sldMkLst>
        <pc:spChg chg="mod">
          <ac:chgData name="Jim McGowan" userId="7cd36c50-75f2-4725-a6b3-0fe31ea99fa6" providerId="ADAL" clId="{449CE0BA-7942-4027-A788-A2C5851605C8}" dt="2026-02-03T14:38:08.647" v="214" actId="108"/>
          <ac:spMkLst>
            <pc:docMk/>
            <pc:sldMk cId="3130586231" sldId="28292"/>
            <ac:spMk id="38914" creationId="{00000000-0000-0000-0000-000000000000}"/>
          </ac:spMkLst>
        </pc:spChg>
      </pc:sldChg>
      <pc:sldChg chg="modSp del mod">
        <pc:chgData name="Jim McGowan" userId="7cd36c50-75f2-4725-a6b3-0fe31ea99fa6" providerId="ADAL" clId="{449CE0BA-7942-4027-A788-A2C5851605C8}" dt="2026-02-03T14:06:15.984" v="76" actId="47"/>
        <pc:sldMkLst>
          <pc:docMk/>
          <pc:sldMk cId="3913080815" sldId="28293"/>
        </pc:sldMkLst>
        <pc:spChg chg="mod">
          <ac:chgData name="Jim McGowan" userId="7cd36c50-75f2-4725-a6b3-0fe31ea99fa6" providerId="ADAL" clId="{449CE0BA-7942-4027-A788-A2C5851605C8}" dt="2026-02-03T14:03:43.255" v="46" actId="1036"/>
          <ac:spMkLst>
            <pc:docMk/>
            <pc:sldMk cId="3913080815" sldId="28293"/>
            <ac:spMk id="161795" creationId="{9D3708CC-2DDB-45F7-D192-77D53E2559DE}"/>
          </ac:spMkLst>
        </pc:spChg>
      </pc:sldChg>
      <pc:sldChg chg="modSp add mod">
        <pc:chgData name="Jim McGowan" userId="7cd36c50-75f2-4725-a6b3-0fe31ea99fa6" providerId="ADAL" clId="{449CE0BA-7942-4027-A788-A2C5851605C8}" dt="2026-02-03T14:43:07.063" v="223" actId="1037"/>
        <pc:sldMkLst>
          <pc:docMk/>
          <pc:sldMk cId="1382394083" sldId="28294"/>
        </pc:sldMkLst>
        <pc:spChg chg="mod">
          <ac:chgData name="Jim McGowan" userId="7cd36c50-75f2-4725-a6b3-0fe31ea99fa6" providerId="ADAL" clId="{449CE0BA-7942-4027-A788-A2C5851605C8}" dt="2026-02-03T14:43:07.063" v="223" actId="1037"/>
          <ac:spMkLst>
            <pc:docMk/>
            <pc:sldMk cId="1382394083" sldId="28294"/>
            <ac:spMk id="161795" creationId="{9EC8DC42-9AD1-B3F7-2042-5C89BA2A867A}"/>
          </ac:spMkLst>
        </pc:spChg>
      </pc:sldChg>
      <pc:sldChg chg="modSp add mod">
        <pc:chgData name="Jim McGowan" userId="7cd36c50-75f2-4725-a6b3-0fe31ea99fa6" providerId="ADAL" clId="{449CE0BA-7942-4027-A788-A2C5851605C8}" dt="2026-02-03T14:11:30.175" v="83" actId="1036"/>
        <pc:sldMkLst>
          <pc:docMk/>
          <pc:sldMk cId="3884726253" sldId="28295"/>
        </pc:sldMkLst>
        <pc:spChg chg="mod">
          <ac:chgData name="Jim McGowan" userId="7cd36c50-75f2-4725-a6b3-0fe31ea99fa6" providerId="ADAL" clId="{449CE0BA-7942-4027-A788-A2C5851605C8}" dt="2026-02-03T14:11:30.175" v="83" actId="1036"/>
          <ac:spMkLst>
            <pc:docMk/>
            <pc:sldMk cId="3884726253" sldId="28295"/>
            <ac:spMk id="3" creationId="{720BB83B-168D-8411-96EE-12D4993CAE45}"/>
          </ac:spMkLst>
        </pc:spChg>
        <pc:spChg chg="mod">
          <ac:chgData name="Jim McGowan" userId="7cd36c50-75f2-4725-a6b3-0fe31ea99fa6" providerId="ADAL" clId="{449CE0BA-7942-4027-A788-A2C5851605C8}" dt="2026-02-03T14:04:15.280" v="50" actId="108"/>
          <ac:spMkLst>
            <pc:docMk/>
            <pc:sldMk cId="3884726253" sldId="28295"/>
            <ac:spMk id="161795" creationId="{6748AC6F-4DB0-F49B-F77B-1ACFF6179059}"/>
          </ac:spMkLst>
        </pc:spChg>
      </pc:sldChg>
      <pc:sldChg chg="modSp add mod">
        <pc:chgData name="Jim McGowan" userId="7cd36c50-75f2-4725-a6b3-0fe31ea99fa6" providerId="ADAL" clId="{449CE0BA-7942-4027-A788-A2C5851605C8}" dt="2026-02-03T14:11:36.199" v="84" actId="1036"/>
        <pc:sldMkLst>
          <pc:docMk/>
          <pc:sldMk cId="2103886928" sldId="28296"/>
        </pc:sldMkLst>
        <pc:spChg chg="mod">
          <ac:chgData name="Jim McGowan" userId="7cd36c50-75f2-4725-a6b3-0fe31ea99fa6" providerId="ADAL" clId="{449CE0BA-7942-4027-A788-A2C5851605C8}" dt="2026-02-03T14:11:36.199" v="84" actId="1036"/>
          <ac:spMkLst>
            <pc:docMk/>
            <pc:sldMk cId="2103886928" sldId="28296"/>
            <ac:spMk id="3" creationId="{0C7E7971-0322-74FF-41EB-0C4EF526254D}"/>
          </ac:spMkLst>
        </pc:spChg>
        <pc:spChg chg="mod">
          <ac:chgData name="Jim McGowan" userId="7cd36c50-75f2-4725-a6b3-0fe31ea99fa6" providerId="ADAL" clId="{449CE0BA-7942-4027-A788-A2C5851605C8}" dt="2026-02-03T14:04:33.559" v="54" actId="108"/>
          <ac:spMkLst>
            <pc:docMk/>
            <pc:sldMk cId="2103886928" sldId="28296"/>
            <ac:spMk id="161795" creationId="{696E7E01-F25F-A39E-AC01-3AA88D683A1F}"/>
          </ac:spMkLst>
        </pc:spChg>
      </pc:sldChg>
      <pc:sldChg chg="modSp add mod">
        <pc:chgData name="Jim McGowan" userId="7cd36c50-75f2-4725-a6b3-0fe31ea99fa6" providerId="ADAL" clId="{449CE0BA-7942-4027-A788-A2C5851605C8}" dt="2026-02-03T14:11:40.279" v="85" actId="1036"/>
        <pc:sldMkLst>
          <pc:docMk/>
          <pc:sldMk cId="1090918912" sldId="28297"/>
        </pc:sldMkLst>
        <pc:spChg chg="mod">
          <ac:chgData name="Jim McGowan" userId="7cd36c50-75f2-4725-a6b3-0fe31ea99fa6" providerId="ADAL" clId="{449CE0BA-7942-4027-A788-A2C5851605C8}" dt="2026-02-03T14:11:40.279" v="85" actId="1036"/>
          <ac:spMkLst>
            <pc:docMk/>
            <pc:sldMk cId="1090918912" sldId="28297"/>
            <ac:spMk id="3" creationId="{13D4BE7C-7302-7B54-36EE-FD4DA7998053}"/>
          </ac:spMkLst>
        </pc:spChg>
        <pc:spChg chg="mod">
          <ac:chgData name="Jim McGowan" userId="7cd36c50-75f2-4725-a6b3-0fe31ea99fa6" providerId="ADAL" clId="{449CE0BA-7942-4027-A788-A2C5851605C8}" dt="2026-02-03T14:04:50.152" v="58" actId="108"/>
          <ac:spMkLst>
            <pc:docMk/>
            <pc:sldMk cId="1090918912" sldId="28297"/>
            <ac:spMk id="161795" creationId="{C9CD58C9-1B1B-D74E-FD18-4068A294518C}"/>
          </ac:spMkLst>
        </pc:spChg>
      </pc:sldChg>
      <pc:sldChg chg="modSp add mod ord">
        <pc:chgData name="Jim McGowan" userId="7cd36c50-75f2-4725-a6b3-0fe31ea99fa6" providerId="ADAL" clId="{449CE0BA-7942-4027-A788-A2C5851605C8}" dt="2026-02-03T14:11:45.568" v="86" actId="1036"/>
        <pc:sldMkLst>
          <pc:docMk/>
          <pc:sldMk cId="1298884147" sldId="28298"/>
        </pc:sldMkLst>
        <pc:spChg chg="mod">
          <ac:chgData name="Jim McGowan" userId="7cd36c50-75f2-4725-a6b3-0fe31ea99fa6" providerId="ADAL" clId="{449CE0BA-7942-4027-A788-A2C5851605C8}" dt="2026-02-03T14:11:45.568" v="86" actId="1036"/>
          <ac:spMkLst>
            <pc:docMk/>
            <pc:sldMk cId="1298884147" sldId="28298"/>
            <ac:spMk id="3" creationId="{80E0463E-DEB8-86FC-0A4C-04BEA540C945}"/>
          </ac:spMkLst>
        </pc:spChg>
        <pc:spChg chg="mod">
          <ac:chgData name="Jim McGowan" userId="7cd36c50-75f2-4725-a6b3-0fe31ea99fa6" providerId="ADAL" clId="{449CE0BA-7942-4027-A788-A2C5851605C8}" dt="2026-02-03T14:05:10.385" v="64" actId="108"/>
          <ac:spMkLst>
            <pc:docMk/>
            <pc:sldMk cId="1298884147" sldId="28298"/>
            <ac:spMk id="161795" creationId="{6157DC25-01EE-4CBB-4D67-D3F385C103EE}"/>
          </ac:spMkLst>
        </pc:spChg>
      </pc:sldChg>
      <pc:sldChg chg="modSp add mod">
        <pc:chgData name="Jim McGowan" userId="7cd36c50-75f2-4725-a6b3-0fe31ea99fa6" providerId="ADAL" clId="{449CE0BA-7942-4027-A788-A2C5851605C8}" dt="2026-02-03T14:11:57.431" v="87" actId="1036"/>
        <pc:sldMkLst>
          <pc:docMk/>
          <pc:sldMk cId="3057582395" sldId="28299"/>
        </pc:sldMkLst>
        <pc:spChg chg="mod">
          <ac:chgData name="Jim McGowan" userId="7cd36c50-75f2-4725-a6b3-0fe31ea99fa6" providerId="ADAL" clId="{449CE0BA-7942-4027-A788-A2C5851605C8}" dt="2026-02-03T14:11:57.431" v="87" actId="1036"/>
          <ac:spMkLst>
            <pc:docMk/>
            <pc:sldMk cId="3057582395" sldId="28299"/>
            <ac:spMk id="3" creationId="{0753E8D0-FAAB-DE62-67F2-2107E6B21945}"/>
          </ac:spMkLst>
        </pc:spChg>
        <pc:spChg chg="mod">
          <ac:chgData name="Jim McGowan" userId="7cd36c50-75f2-4725-a6b3-0fe31ea99fa6" providerId="ADAL" clId="{449CE0BA-7942-4027-A788-A2C5851605C8}" dt="2026-02-03T14:05:31.095" v="68" actId="108"/>
          <ac:spMkLst>
            <pc:docMk/>
            <pc:sldMk cId="3057582395" sldId="28299"/>
            <ac:spMk id="161795" creationId="{55A7DD93-ABD1-D596-B97E-E7B3841A7E04}"/>
          </ac:spMkLst>
        </pc:spChg>
      </pc:sldChg>
      <pc:sldChg chg="modSp add mod">
        <pc:chgData name="Jim McGowan" userId="7cd36c50-75f2-4725-a6b3-0fe31ea99fa6" providerId="ADAL" clId="{449CE0BA-7942-4027-A788-A2C5851605C8}" dt="2026-02-03T14:12:04.767" v="88" actId="1036"/>
        <pc:sldMkLst>
          <pc:docMk/>
          <pc:sldMk cId="2501179888" sldId="28300"/>
        </pc:sldMkLst>
        <pc:spChg chg="mod">
          <ac:chgData name="Jim McGowan" userId="7cd36c50-75f2-4725-a6b3-0fe31ea99fa6" providerId="ADAL" clId="{449CE0BA-7942-4027-A788-A2C5851605C8}" dt="2026-02-03T14:12:04.767" v="88" actId="1036"/>
          <ac:spMkLst>
            <pc:docMk/>
            <pc:sldMk cId="2501179888" sldId="28300"/>
            <ac:spMk id="3" creationId="{502E4444-B30A-F916-391A-35869CA33C8A}"/>
          </ac:spMkLst>
        </pc:spChg>
        <pc:spChg chg="mod">
          <ac:chgData name="Jim McGowan" userId="7cd36c50-75f2-4725-a6b3-0fe31ea99fa6" providerId="ADAL" clId="{449CE0BA-7942-4027-A788-A2C5851605C8}" dt="2026-02-03T14:05:50.430" v="72" actId="108"/>
          <ac:spMkLst>
            <pc:docMk/>
            <pc:sldMk cId="2501179888" sldId="28300"/>
            <ac:spMk id="161795" creationId="{C843ECC2-E1CA-FDF2-4303-6D492B6BE8DD}"/>
          </ac:spMkLst>
        </pc:spChg>
      </pc:sldChg>
      <pc:sldChg chg="modSp add mod">
        <pc:chgData name="Jim McGowan" userId="7cd36c50-75f2-4725-a6b3-0fe31ea99fa6" providerId="ADAL" clId="{449CE0BA-7942-4027-A788-A2C5851605C8}" dt="2026-02-03T14:18:08.903" v="169" actId="1036"/>
        <pc:sldMkLst>
          <pc:docMk/>
          <pc:sldMk cId="2549172429" sldId="28301"/>
        </pc:sldMkLst>
        <pc:spChg chg="mod">
          <ac:chgData name="Jim McGowan" userId="7cd36c50-75f2-4725-a6b3-0fe31ea99fa6" providerId="ADAL" clId="{449CE0BA-7942-4027-A788-A2C5851605C8}" dt="2026-02-03T14:18:08.903" v="169" actId="1036"/>
          <ac:spMkLst>
            <pc:docMk/>
            <pc:sldMk cId="2549172429" sldId="28301"/>
            <ac:spMk id="3" creationId="{8E4145F0-E463-934F-DE67-71FB042A2379}"/>
          </ac:spMkLst>
        </pc:spChg>
        <pc:spChg chg="mod">
          <ac:chgData name="Jim McGowan" userId="7cd36c50-75f2-4725-a6b3-0fe31ea99fa6" providerId="ADAL" clId="{449CE0BA-7942-4027-A788-A2C5851605C8}" dt="2026-02-03T14:06:12.313" v="75" actId="108"/>
          <ac:spMkLst>
            <pc:docMk/>
            <pc:sldMk cId="2549172429" sldId="28301"/>
            <ac:spMk id="161795" creationId="{E640DC0B-6EAE-E9D8-8749-35EF1CA6094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093 Acts 15v36-41 </a:t>
            </a:r>
          </a:p>
          <a:p>
            <a:pPr>
              <a:defRPr/>
            </a:pPr>
            <a:r>
              <a:rPr lang="en-US" sz="1400" dirty="0"/>
              <a:t>02-04-2026</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2/3/2026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F9160-0621-7ACF-61C0-D69F6A924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56BEC-40C5-2693-3112-0B1B51D10B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9A6A04-E351-5B55-3C91-AE940EB7F9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AA41CE-9CB7-325F-CBEE-F39DB04D8B41}"/>
              </a:ext>
            </a:extLst>
          </p:cNvPr>
          <p:cNvSpPr>
            <a:spLocks noGrp="1"/>
          </p:cNvSpPr>
          <p:nvPr>
            <p:ph type="sldNum" sz="quarter" idx="5"/>
          </p:nvPr>
        </p:nvSpPr>
        <p:spPr/>
        <p:txBody>
          <a:bodyPr/>
          <a:lstStyle/>
          <a:p>
            <a:fld id="{F8C071F8-0110-44CB-B1AD-32F308DA789F}" type="slidenum">
              <a:rPr lang="en-US" smtClean="0"/>
              <a:t>6</a:t>
            </a:fld>
            <a:endParaRPr lang="en-US"/>
          </a:p>
        </p:txBody>
      </p:sp>
    </p:spTree>
    <p:extLst>
      <p:ext uri="{BB962C8B-B14F-4D97-AF65-F5344CB8AC3E}">
        <p14:creationId xmlns:p14="http://schemas.microsoft.com/office/powerpoint/2010/main" val="1988029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B3AF3-7136-0B2E-C665-B24A46A75B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716CBB-5A0D-530B-8FC3-FE34F69FA2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F1EA1F-EC24-0CDB-4BA7-2452F3AFFFF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556AF59-AE2A-B6D3-6DFF-BE7A74CB71B4}"/>
              </a:ext>
            </a:extLst>
          </p:cNvPr>
          <p:cNvSpPr>
            <a:spLocks noGrp="1"/>
          </p:cNvSpPr>
          <p:nvPr>
            <p:ph type="sldNum" sz="quarter" idx="5"/>
          </p:nvPr>
        </p:nvSpPr>
        <p:spPr/>
        <p:txBody>
          <a:bodyPr/>
          <a:lstStyle/>
          <a:p>
            <a:fld id="{F8C071F8-0110-44CB-B1AD-32F308DA789F}" type="slidenum">
              <a:rPr lang="en-US" smtClean="0"/>
              <a:t>7</a:t>
            </a:fld>
            <a:endParaRPr lang="en-US"/>
          </a:p>
        </p:txBody>
      </p:sp>
    </p:spTree>
    <p:extLst>
      <p:ext uri="{BB962C8B-B14F-4D97-AF65-F5344CB8AC3E}">
        <p14:creationId xmlns:p14="http://schemas.microsoft.com/office/powerpoint/2010/main" val="235513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17</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18</a:t>
            </a:fld>
            <a:endParaRPr lang="en-US"/>
          </a:p>
        </p:txBody>
      </p:sp>
    </p:spTree>
    <p:extLst>
      <p:ext uri="{BB962C8B-B14F-4D97-AF65-F5344CB8AC3E}">
        <p14:creationId xmlns:p14="http://schemas.microsoft.com/office/powerpoint/2010/main" val="1671666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20</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23</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24</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441389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a:extLst>
              <a:ext uri="{FF2B5EF4-FFF2-40B4-BE49-F238E27FC236}">
                <a16:creationId xmlns:a16="http://schemas.microsoft.com/office/drawing/2014/main" id="{B44EAC00-4E29-3E16-0E0E-2ECF2469075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836E99-AC8E-BC43-6DB2-100B9A4448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BBA8083-236D-7E1B-7FF5-92BA3E099D40}"/>
              </a:ext>
            </a:extLst>
          </p:cNvPr>
          <p:cNvSpPr>
            <a:spLocks noGrp="1"/>
          </p:cNvSpPr>
          <p:nvPr>
            <p:ph type="sldNum" sz="quarter" idx="12"/>
          </p:nvPr>
        </p:nvSpPr>
        <p:spPr/>
        <p:txBody>
          <a:bodyPr/>
          <a:lstStyle>
            <a:lvl1pPr>
              <a:defRPr/>
            </a:lvl1pPr>
          </a:lstStyle>
          <a:p>
            <a:pPr>
              <a:defRPr/>
            </a:pPr>
            <a:fld id="{E3ECBFC0-E162-4884-8955-BCD1CEC2D13D}" type="slidenum">
              <a:rPr lang="en-US" altLang="en-US"/>
              <a:pPr>
                <a:defRPr/>
              </a:pPr>
              <a:t>‹#›</a:t>
            </a:fld>
            <a:endParaRPr lang="en-US" altLang="en-US"/>
          </a:p>
        </p:txBody>
      </p:sp>
    </p:spTree>
    <p:extLst>
      <p:ext uri="{BB962C8B-B14F-4D97-AF65-F5344CB8AC3E}">
        <p14:creationId xmlns:p14="http://schemas.microsoft.com/office/powerpoint/2010/main" val="719650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24000" y="1981200"/>
            <a:ext cx="5080000" cy="4114800"/>
          </a:xfrm>
        </p:spPr>
        <p:txBody>
          <a:bodyPr/>
          <a:lstStyle/>
          <a:p>
            <a:pPr lvl="0"/>
            <a:endParaRPr lang="en-US" noProof="0"/>
          </a:p>
        </p:txBody>
      </p:sp>
      <p:sp>
        <p:nvSpPr>
          <p:cNvPr id="4" name="Text Placeholder 3"/>
          <p:cNvSpPr>
            <a:spLocks noGrp="1"/>
          </p:cNvSpPr>
          <p:nvPr>
            <p:ph type="body" sz="half" idx="2"/>
          </p:nvPr>
        </p:nvSpPr>
        <p:spPr>
          <a:xfrm>
            <a:off x="680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fld id="{DD70DC12-C0CD-48A1-9416-D7DC90E8C509}" type="slidenum">
              <a:rPr lang="en-US" altLang="en-US"/>
              <a:pPr/>
              <a:t>‹#›</a:t>
            </a:fld>
            <a:endParaRPr lang="en-US" altLang="en-US"/>
          </a:p>
        </p:txBody>
      </p:sp>
    </p:spTree>
    <p:extLst>
      <p:ext uri="{BB962C8B-B14F-4D97-AF65-F5344CB8AC3E}">
        <p14:creationId xmlns:p14="http://schemas.microsoft.com/office/powerpoint/2010/main" val="1539102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4105884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32253770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4219415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1066252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169452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486080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0158549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409972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701988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14969584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4818018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61876907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extLst>
      <p:ext uri="{BB962C8B-B14F-4D97-AF65-F5344CB8AC3E}">
        <p14:creationId xmlns:p14="http://schemas.microsoft.com/office/powerpoint/2010/main" val="2654396066"/>
      </p:ext>
    </p:extLst>
  </p:cSld>
  <p:clrMap bg1="dk1" tx1="lt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a:spcAft>
                <a:spcPts val="9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4:11-16</a:t>
            </a:r>
          </a:p>
          <a:p>
            <a:pPr algn="just">
              <a:spcAft>
                <a:spcPts val="120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gave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some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apostles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some as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some as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evangelists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some as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pastors and teachers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equipping</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saints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work of service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building up</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body of Christ;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we all attain to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unity</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faith, and of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knowledge of the Son of God</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a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mature man</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 measure of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stature which belongs to the</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fullness of Christ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As a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result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we are  no longer to be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children</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tossed here and there by</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p>
        </p:txBody>
      </p:sp>
    </p:spTree>
    <p:extLst>
      <p:ext uri="{BB962C8B-B14F-4D97-AF65-F5344CB8AC3E}">
        <p14:creationId xmlns:p14="http://schemas.microsoft.com/office/powerpoint/2010/main" val="4248518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a:spcAft>
                <a:spcPts val="9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4:11-16</a:t>
            </a:r>
          </a:p>
          <a:p>
            <a:pPr algn="just">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waves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carried about by every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wind</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doctrine, by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trickery of men</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craftiness in deceitful scheming;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speaking</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truth in love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we are to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grow up</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aspects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into Him who is the head, even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16</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whom the whole body, being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fitted and held together</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what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 joint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supplies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according to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proper working</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each</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individual part, causes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growth</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body for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building up of itself</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634170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26212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23164-1167-06CB-4FA5-CDF7B598989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96E7E01-F25F-A39E-AC01-3AA88D683A1F}"/>
              </a:ext>
            </a:extLst>
          </p:cNvPr>
          <p:cNvSpPr>
            <a:spLocks noGrp="1" noChangeArrowheads="1"/>
          </p:cNvSpPr>
          <p:nvPr>
            <p:ph type="body" idx="1"/>
          </p:nvPr>
        </p:nvSpPr>
        <p:spPr>
          <a:xfrm>
            <a:off x="1066801" y="16002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suggestion (36)</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Barnabas’ suggestion (37)</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refusal (38)</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&amp; Barnabas’ schism (39)</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Barnabas’ replacement (40)</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 travels through Syria to Cilicia (41)</a:t>
            </a:r>
          </a:p>
        </p:txBody>
      </p:sp>
      <p:sp>
        <p:nvSpPr>
          <p:cNvPr id="3" name="Rectangle 2">
            <a:extLst>
              <a:ext uri="{FF2B5EF4-FFF2-40B4-BE49-F238E27FC236}">
                <a16:creationId xmlns:a16="http://schemas.microsoft.com/office/drawing/2014/main" id="{0C7E7971-0322-74FF-41EB-0C4EF526254D}"/>
              </a:ext>
            </a:extLst>
          </p:cNvPr>
          <p:cNvSpPr txBox="1">
            <a:spLocks noChangeArrowheads="1"/>
          </p:cNvSpPr>
          <p:nvPr/>
        </p:nvSpPr>
        <p:spPr bwMode="auto">
          <a:xfrm>
            <a:off x="2622804" y="2286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Schism Between Paul &amp; Barnabas</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15:36-41</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2096D84A-FBDD-CC18-D13F-A7A0460DF3D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103886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2ACC0-B4FE-FB2A-7415-35EE7A4AF75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9CD58C9-1B1B-D74E-FD18-4068A294518C}"/>
              </a:ext>
            </a:extLst>
          </p:cNvPr>
          <p:cNvSpPr>
            <a:spLocks noGrp="1" noChangeArrowheads="1"/>
          </p:cNvSpPr>
          <p:nvPr>
            <p:ph type="body" idx="1"/>
          </p:nvPr>
        </p:nvSpPr>
        <p:spPr>
          <a:xfrm>
            <a:off x="1066801" y="16002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suggestion (36)</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Barnabas’ suggestion (37)</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Paul’s refusal (38)</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&amp; Barnabas’ schism (39)</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Barnabas’ replacement (40)</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 travels through Syria to Cilicia (41)</a:t>
            </a:r>
          </a:p>
        </p:txBody>
      </p:sp>
      <p:sp>
        <p:nvSpPr>
          <p:cNvPr id="3" name="Rectangle 2">
            <a:extLst>
              <a:ext uri="{FF2B5EF4-FFF2-40B4-BE49-F238E27FC236}">
                <a16:creationId xmlns:a16="http://schemas.microsoft.com/office/drawing/2014/main" id="{13D4BE7C-7302-7B54-36EE-FD4DA7998053}"/>
              </a:ext>
            </a:extLst>
          </p:cNvPr>
          <p:cNvSpPr txBox="1">
            <a:spLocks noChangeArrowheads="1"/>
          </p:cNvSpPr>
          <p:nvPr/>
        </p:nvSpPr>
        <p:spPr bwMode="auto">
          <a:xfrm>
            <a:off x="2622804" y="2286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Schism Between Paul &amp; Barnabas</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15:36-41</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376ABA1-0DEA-C940-118B-E43C187BBD06}"/>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090918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DE6223D9-4FD5-7F26-D1DD-7D36DBECD263}"/>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1BAAD559-BFF9-7AD5-6316-2E3DADA4B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79283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F526F-3C52-D666-15A4-3BEBE6AC852D}"/>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157DC25-01EE-4CBB-4D67-D3F385C103EE}"/>
              </a:ext>
            </a:extLst>
          </p:cNvPr>
          <p:cNvSpPr>
            <a:spLocks noGrp="1" noChangeArrowheads="1"/>
          </p:cNvSpPr>
          <p:nvPr>
            <p:ph type="body" idx="1"/>
          </p:nvPr>
        </p:nvSpPr>
        <p:spPr>
          <a:xfrm>
            <a:off x="1066801" y="16002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suggestion (36)</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Barnabas’ suggestion (37)</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refusal (38)</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Paul’s &amp; Barnabas’ schism (39)</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Barnabas’ replacement (40)</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 travels through Syria to Cilicia (41)</a:t>
            </a:r>
          </a:p>
        </p:txBody>
      </p:sp>
      <p:sp>
        <p:nvSpPr>
          <p:cNvPr id="3" name="Rectangle 2">
            <a:extLst>
              <a:ext uri="{FF2B5EF4-FFF2-40B4-BE49-F238E27FC236}">
                <a16:creationId xmlns:a16="http://schemas.microsoft.com/office/drawing/2014/main" id="{80E0463E-DEB8-86FC-0A4C-04BEA540C945}"/>
              </a:ext>
            </a:extLst>
          </p:cNvPr>
          <p:cNvSpPr txBox="1">
            <a:spLocks noChangeArrowheads="1"/>
          </p:cNvSpPr>
          <p:nvPr/>
        </p:nvSpPr>
        <p:spPr bwMode="auto">
          <a:xfrm>
            <a:off x="2622804" y="2286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Schism Between Paul &amp; Barnabas</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15:36-41</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23550EB-039A-6FDB-AEE8-C4603904E61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298884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97000"/>
            <a:ext cx="10972800" cy="3733800"/>
          </a:xfrm>
        </p:spPr>
        <p:txBody>
          <a:bodyPr/>
          <a:lstStyle/>
          <a:p>
            <a:pPr marL="0" indent="0" algn="just">
              <a:lnSpc>
                <a:spcPct val="100000"/>
              </a:lnSpc>
              <a:spcBef>
                <a:spcPts val="0"/>
              </a:spcBef>
              <a:spcAft>
                <a:spcPts val="0"/>
              </a:spcAft>
              <a:buNone/>
            </a:pPr>
            <a:r>
              <a:rPr lang="en-US" sz="3000" b="0" i="0" u="none" strike="noStrike" dirty="0">
                <a:effectLst>
                  <a:outerShdw blurRad="38100" dist="38100" dir="2700000" algn="tl">
                    <a:srgbClr val="000000">
                      <a:alpha val="43137"/>
                    </a:srgbClr>
                  </a:outerShdw>
                </a:effectLst>
              </a:rPr>
              <a:t>﻿“This disagreement between Paul and Barnabas led to a schism (v. 39): </a:t>
            </a:r>
            <a:r>
              <a:rPr lang="en-US" sz="3000" b="0" i="1" u="none" strike="noStrike" dirty="0">
                <a:effectLst>
                  <a:outerShdw blurRad="38100" dist="38100" dir="2700000" algn="tl">
                    <a:srgbClr val="000000">
                      <a:alpha val="43137"/>
                    </a:srgbClr>
                  </a:outerShdw>
                </a:effectLst>
              </a:rPr>
              <a:t>And there arose a sharp contention, so that they parted asunder one from the other</a:t>
            </a:r>
            <a:r>
              <a:rPr lang="en-US" sz="3000" b="0" i="0" u="none" strike="noStrike" dirty="0">
                <a:effectLst>
                  <a:outerShdw blurRad="38100" dist="38100" dir="2700000" algn="tl">
                    <a:srgbClr val="000000">
                      <a:alpha val="43137"/>
                    </a:srgbClr>
                  </a:outerShdw>
                </a:effectLst>
              </a:rPr>
              <a:t>. The Greek word for ‘contention,’ </a:t>
            </a:r>
            <a:r>
              <a:rPr lang="en-US" sz="3000" b="0" i="1" u="none" strike="noStrike" dirty="0" err="1">
                <a:effectLst>
                  <a:outerShdw blurRad="38100" dist="38100" dir="2700000" algn="tl">
                    <a:srgbClr val="000000">
                      <a:alpha val="43137"/>
                    </a:srgbClr>
                  </a:outerShdw>
                </a:effectLst>
              </a:rPr>
              <a:t>paroxysmos</a:t>
            </a:r>
            <a:r>
              <a:rPr lang="en-US" sz="3000" b="0" i="0" u="none" strike="noStrike" dirty="0">
                <a:effectLst>
                  <a:outerShdw blurRad="38100" dist="38100" dir="2700000" algn="tl">
                    <a:srgbClr val="000000">
                      <a:alpha val="43137"/>
                    </a:srgbClr>
                  </a:outerShdw>
                </a:effectLst>
              </a:rPr>
              <a:t>, means ‘a very sharp disagreement.’ It seems that Barnabas, whose name means ‘son of consolation,’ lost his temper during the lengthy discussion. Barnabas stuck with his position to take Mark with him, and the dispute led to his departure. The Greek word for ‘parted asunder,’ </a:t>
            </a:r>
            <a:r>
              <a:rPr lang="en-US" sz="3000" b="0" i="1" u="none" strike="noStrike" dirty="0" err="1">
                <a:effectLst>
                  <a:outerShdw blurRad="38100" dist="38100" dir="2700000" algn="tl">
                    <a:srgbClr val="000000">
                      <a:alpha val="43137"/>
                    </a:srgbClr>
                  </a:outerShdw>
                </a:effectLst>
              </a:rPr>
              <a:t>apochōristhēnai</a:t>
            </a:r>
            <a:r>
              <a:rPr lang="en-US" sz="3000" b="0" i="0" u="none" strike="noStrike" dirty="0">
                <a:effectLst>
                  <a:outerShdw blurRad="38100" dist="38100" dir="2700000" algn="tl">
                    <a:srgbClr val="000000">
                      <a:alpha val="43137"/>
                    </a:srgbClr>
                  </a:outerShdw>
                </a:effectLst>
              </a:rPr>
              <a:t>, means ‘to separate,’ </a:t>
            </a:r>
            <a:r>
              <a:rPr lang="en-US" sz="3000" dirty="0">
                <a:effectLst>
                  <a:outerShdw blurRad="38100" dist="38100" dir="2700000" algn="tl">
                    <a:srgbClr val="000000">
                      <a:alpha val="43137"/>
                    </a:srgbClr>
                  </a:outerShdw>
                </a:effectLst>
              </a:rPr>
              <a:t>‘</a:t>
            </a:r>
            <a:r>
              <a:rPr lang="en-US" sz="3000" b="0" i="0" u="none" strike="noStrike" dirty="0">
                <a:effectLst>
                  <a:outerShdw blurRad="38100" dist="38100" dir="2700000" algn="tl">
                    <a:srgbClr val="000000">
                      <a:alpha val="43137"/>
                    </a:srgbClr>
                  </a:outerShdw>
                </a:effectLst>
              </a:rPr>
              <a:t>to sever.’ There was no personal slander; they disagreed sharply only over the issue at hand. But it was an apocalyptic disaster.”</a:t>
            </a:r>
            <a:r>
              <a:rPr lang="en-US" sz="3000" dirty="0">
                <a:effectLst>
                  <a:outerShdw blurRad="38100" dist="38100" dir="2700000" algn="tl">
                    <a:srgbClr val="000000">
                      <a:alpha val="43137"/>
                    </a:srgbClr>
                  </a:outerShdw>
                </a:effectLst>
              </a:rPr>
              <a:t>”</a:t>
            </a:r>
            <a:endParaRPr lang="en-US" altLang="en-US" sz="30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334</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3577036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2337B34-0322-6286-AE97-3703269F374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Purpose</a:t>
            </a:r>
          </a:p>
        </p:txBody>
      </p:sp>
      <p:sp>
        <p:nvSpPr>
          <p:cNvPr id="23555" name="Rectangle 3">
            <a:extLst>
              <a:ext uri="{FF2B5EF4-FFF2-40B4-BE49-F238E27FC236}">
                <a16:creationId xmlns:a16="http://schemas.microsoft.com/office/drawing/2014/main" id="{45B5CB20-FB29-930D-F06F-B3B634F48621}"/>
              </a:ext>
            </a:extLst>
          </p:cNvPr>
          <p:cNvSpPr>
            <a:spLocks noGrp="1" noChangeArrowheads="1"/>
          </p:cNvSpPr>
          <p:nvPr>
            <p:ph idx="1"/>
          </p:nvPr>
        </p:nvSpPr>
        <p:spPr>
          <a:xfrm>
            <a:off x="597408" y="1825625"/>
            <a:ext cx="6641592" cy="1831975"/>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To present Theophilus with an orderly account of the birth and growth of the church so as to affirm him in what he has believed.</a:t>
            </a:r>
          </a:p>
        </p:txBody>
      </p:sp>
      <p:pic>
        <p:nvPicPr>
          <p:cNvPr id="3" name="Picture 2">
            <a:extLst>
              <a:ext uri="{FF2B5EF4-FFF2-40B4-BE49-F238E27FC236}">
                <a16:creationId xmlns:a16="http://schemas.microsoft.com/office/drawing/2014/main" id="{2936C146-F6B6-B9E8-9F80-AD9083183800}"/>
              </a:ext>
            </a:extLst>
          </p:cNvPr>
          <p:cNvPicPr>
            <a:picLocks noChangeAspect="1"/>
          </p:cNvPicPr>
          <p:nvPr/>
        </p:nvPicPr>
        <p:blipFill>
          <a:blip r:embed="rId3"/>
          <a:stretch>
            <a:fillRect/>
          </a:stretch>
        </p:blipFill>
        <p:spPr>
          <a:xfrm>
            <a:off x="7473352" y="2057400"/>
            <a:ext cx="4121240" cy="2743200"/>
          </a:xfrm>
          <a:prstGeom prst="rect">
            <a:avLst/>
          </a:prstGeom>
        </p:spPr>
      </p:pic>
      <p:pic>
        <p:nvPicPr>
          <p:cNvPr id="4" name="Picture 3">
            <a:extLst>
              <a:ext uri="{FF2B5EF4-FFF2-40B4-BE49-F238E27FC236}">
                <a16:creationId xmlns:a16="http://schemas.microsoft.com/office/drawing/2014/main" id="{9E4D8E95-A1D5-7E84-F26C-17BDD28F57DD}"/>
              </a:ext>
            </a:extLst>
          </p:cNvPr>
          <p:cNvPicPr>
            <a:picLocks noChangeAspect="1"/>
          </p:cNvPicPr>
          <p:nvPr/>
        </p:nvPicPr>
        <p:blipFill>
          <a:blip r:embed="rId4"/>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2940300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6670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82AEBC4-9B1F-87E8-5EC7-1D0D889ABF4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2BB3F5C-8869-87A7-E582-A43E8B7B1AE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45891637-D3BC-9C9A-5E72-327CF5F19DE6}"/>
              </a:ext>
            </a:extLst>
          </p:cNvPr>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a:t>
            </a:r>
            <a:r>
              <a:rPr lang="en-US" sz="3600" dirty="0">
                <a:effectLst>
                  <a:outerShdw blurRad="38100" dist="38100" dir="2700000" algn="tl">
                    <a:srgbClr val="000000">
                      <a:alpha val="43137"/>
                    </a:srgbClr>
                  </a:outerShdw>
                </a:effectLst>
                <a:cs typeface="Calibri" panose="020F0502020204030204" pitchFamily="34" charset="0"/>
              </a:rPr>
              <a:t>, and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600" dirty="0">
                <a:effectLst>
                  <a:outerShdw blurRad="38100" dist="38100" dir="2700000" algn="tl">
                    <a:srgbClr val="000000">
                      <a:alpha val="43137"/>
                    </a:srgbClr>
                  </a:outerShdw>
                </a:effectLst>
                <a:cs typeface="Calibri" panose="020F0502020204030204" pitchFamily="34" charset="0"/>
              </a:rPr>
              <a:t>, and even to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A335BE0-D72E-9D17-E47D-665BE52ABC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2627198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97000"/>
            <a:ext cx="10972800" cy="3733800"/>
          </a:xfrm>
        </p:spPr>
        <p:txBody>
          <a:bodyPr/>
          <a:lstStyle/>
          <a:p>
            <a:pPr marL="0" indent="0" algn="just">
              <a:lnSpc>
                <a:spcPct val="100000"/>
              </a:lnSpc>
              <a:spcBef>
                <a:spcPts val="0"/>
              </a:spcBef>
              <a:spcAft>
                <a:spcPts val="0"/>
              </a:spcAft>
              <a:buNone/>
            </a:pPr>
            <a:r>
              <a:rPr lang="en-US" sz="3000" b="0" i="0" u="none" strike="noStrike" dirty="0">
                <a:effectLst>
                  <a:outerShdw blurRad="38100" dist="38100" dir="2700000" algn="tl">
                    <a:srgbClr val="000000">
                      <a:alpha val="43137"/>
                    </a:srgbClr>
                  </a:outerShdw>
                </a:effectLst>
              </a:rPr>
              <a:t>﻿“Some later developments of this dispute are known from other Scriptures. In spite of their disagreement over Mark, Paul and Barnabas maintained fellowship. This is evident from I Corinthians 9:6, which was written during the third missionary journey and shows that the schism had healed. Colossians 4:10 also shows that they maintained fellowship. Furthermore, Paul himself was reconciled to Mark later on (Col. 4:10; II Tim. 4:11; Philemon 24).”</a:t>
            </a:r>
            <a:endParaRPr lang="en-US" altLang="en-US" sz="30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335</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1310562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B9186150-574F-5E8B-D25C-209895259244}"/>
              </a:ext>
            </a:extLst>
          </p:cNvPr>
          <p:cNvSpPr>
            <a:spLocks noChangeArrowheads="1"/>
          </p:cNvSpPr>
          <p:nvPr/>
        </p:nvSpPr>
        <p:spPr bwMode="auto">
          <a:xfrm>
            <a:off x="8554132" y="3429000"/>
            <a:ext cx="1154546" cy="93728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defPPr>
              <a:defRPr lang="en-US"/>
            </a:defPPr>
            <a:lvl1pPr algn="l" defTabSz="457200"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latin typeface="Times New Roman" panose="02020603050405020304" pitchFamily="18" charset="0"/>
                <a:ea typeface="+mn-ea"/>
                <a:cs typeface="+mn-cs"/>
              </a:defRPr>
            </a:lvl1pPr>
            <a:lvl2pPr marL="742950" indent="-285750" algn="l" defTabSz="457200"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latin typeface="Times New Roman" panose="02020603050405020304" pitchFamily="18" charset="0"/>
                <a:ea typeface="+mn-ea"/>
                <a:cs typeface="+mn-cs"/>
              </a:defRPr>
            </a:lvl2pPr>
            <a:lvl3pPr marL="1143000" indent="-228600" algn="l" defTabSz="457200"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latin typeface="Times New Roman" panose="02020603050405020304" pitchFamily="18" charset="0"/>
                <a:ea typeface="+mn-ea"/>
                <a:cs typeface="+mn-cs"/>
              </a:defRPr>
            </a:lvl3pPr>
            <a:lvl4pPr marL="16002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4pPr>
            <a:lvl5pPr marL="20574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954459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1B9E8-34FA-387F-4B2D-514A0605277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A7DD93-ABD1-D596-B97E-E7B3841A7E04}"/>
              </a:ext>
            </a:extLst>
          </p:cNvPr>
          <p:cNvSpPr>
            <a:spLocks noGrp="1" noChangeArrowheads="1"/>
          </p:cNvSpPr>
          <p:nvPr>
            <p:ph type="body" idx="1"/>
          </p:nvPr>
        </p:nvSpPr>
        <p:spPr>
          <a:xfrm>
            <a:off x="1066801" y="16002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suggestion (36)</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Barnabas’ suggestion (37)</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refusal (38)</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&amp; Barnabas’ schism (39)</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Barnabas’ replacement (40)</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 travels through Syria to Cilicia (41)</a:t>
            </a:r>
          </a:p>
        </p:txBody>
      </p:sp>
      <p:sp>
        <p:nvSpPr>
          <p:cNvPr id="3" name="Rectangle 2">
            <a:extLst>
              <a:ext uri="{FF2B5EF4-FFF2-40B4-BE49-F238E27FC236}">
                <a16:creationId xmlns:a16="http://schemas.microsoft.com/office/drawing/2014/main" id="{0753E8D0-FAAB-DE62-67F2-2107E6B21945}"/>
              </a:ext>
            </a:extLst>
          </p:cNvPr>
          <p:cNvSpPr txBox="1">
            <a:spLocks noChangeArrowheads="1"/>
          </p:cNvSpPr>
          <p:nvPr/>
        </p:nvSpPr>
        <p:spPr bwMode="auto">
          <a:xfrm>
            <a:off x="2622804" y="2286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Schism Between Paul &amp; Barnabas</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15:36-41</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A5AC8B8A-0F4B-299A-E052-90A73CCC00A3}"/>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0575823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97000"/>
            <a:ext cx="10972800" cy="3733800"/>
          </a:xfrm>
        </p:spPr>
        <p:txBody>
          <a:bodyPr/>
          <a:lstStyle/>
          <a:p>
            <a:pPr marL="0" indent="0" algn="just">
              <a:lnSpc>
                <a:spcPct val="100000"/>
              </a:lnSpc>
              <a:spcBef>
                <a:spcPts val="0"/>
              </a:spcBef>
              <a:spcAft>
                <a:spcPts val="0"/>
              </a:spcAft>
              <a:buNone/>
            </a:pPr>
            <a:r>
              <a:rPr lang="en-US" sz="3000" b="0" i="0" u="none" strike="noStrike" dirty="0">
                <a:effectLst>
                  <a:outerShdw blurRad="38100" dist="38100" dir="2700000" algn="tl">
                    <a:srgbClr val="000000">
                      <a:alpha val="43137"/>
                    </a:srgbClr>
                  </a:outerShdw>
                </a:effectLst>
              </a:rPr>
              <a:t>﻿“The second man was Silas, which was his Hebrew name, about whom much more is known. His Roman name was </a:t>
            </a:r>
            <a:r>
              <a:rPr lang="en-US" sz="3000" b="0" i="0" u="none" strike="noStrike" dirty="0" err="1">
                <a:effectLst>
                  <a:outerShdw blurRad="38100" dist="38100" dir="2700000" algn="tl">
                    <a:srgbClr val="000000">
                      <a:alpha val="43137"/>
                    </a:srgbClr>
                  </a:outerShdw>
                </a:effectLst>
              </a:rPr>
              <a:t>Silvanus</a:t>
            </a:r>
            <a:r>
              <a:rPr lang="en-US" sz="3000" b="0" i="0" u="none" strike="noStrike" dirty="0">
                <a:effectLst>
                  <a:outerShdw blurRad="38100" dist="38100" dir="2700000" algn="tl">
                    <a:srgbClr val="000000">
                      <a:alpha val="43137"/>
                    </a:srgbClr>
                  </a:outerShdw>
                </a:effectLst>
              </a:rPr>
              <a:t>. He became Paul’s companion on his second missionary journey (Acts 15:40; 16:19, 25, 29; 17:4, 10, 14-15; 18:5). He is also mentioned in several of the Epistles (II </a:t>
            </a:r>
            <a:r>
              <a:rPr lang="en-US" sz="3000" b="0" i="0" u="none" strike="noStrike" dirty="0" err="1">
                <a:effectLst>
                  <a:outerShdw blurRad="38100" dist="38100" dir="2700000" algn="tl">
                    <a:srgbClr val="000000">
                      <a:alpha val="43137"/>
                    </a:srgbClr>
                  </a:outerShdw>
                </a:effectLst>
              </a:rPr>
              <a:t>Cor</a:t>
            </a:r>
            <a:r>
              <a:rPr lang="en-US" sz="3000" b="0" i="0" u="none" strike="noStrike" dirty="0">
                <a:effectLst>
                  <a:outerShdw blurRad="38100" dist="38100" dir="2700000" algn="tl">
                    <a:srgbClr val="000000">
                      <a:alpha val="43137"/>
                    </a:srgbClr>
                  </a:outerShdw>
                </a:effectLst>
              </a:rPr>
              <a:t>. 1:19; I </a:t>
            </a:r>
            <a:r>
              <a:rPr lang="en-US" sz="3000" b="0" i="0" u="none" strike="noStrike" dirty="0" err="1">
                <a:effectLst>
                  <a:outerShdw blurRad="38100" dist="38100" dir="2700000" algn="tl">
                    <a:srgbClr val="000000">
                      <a:alpha val="43137"/>
                    </a:srgbClr>
                  </a:outerShdw>
                </a:effectLst>
              </a:rPr>
              <a:t>Thess</a:t>
            </a:r>
            <a:r>
              <a:rPr lang="en-US" sz="3000" b="0" i="0" u="none" strike="noStrike" dirty="0">
                <a:effectLst>
                  <a:outerShdw blurRad="38100" dist="38100" dir="2700000" algn="tl">
                    <a:srgbClr val="000000">
                      <a:alpha val="43137"/>
                    </a:srgbClr>
                  </a:outerShdw>
                </a:effectLst>
              </a:rPr>
              <a:t>. 1:1; II </a:t>
            </a:r>
            <a:r>
              <a:rPr lang="en-US" sz="3000" b="0" i="0" u="none" strike="noStrike" dirty="0" err="1">
                <a:effectLst>
                  <a:outerShdw blurRad="38100" dist="38100" dir="2700000" algn="tl">
                    <a:srgbClr val="000000">
                      <a:alpha val="43137"/>
                    </a:srgbClr>
                  </a:outerShdw>
                </a:effectLst>
              </a:rPr>
              <a:t>Thess</a:t>
            </a:r>
            <a:r>
              <a:rPr lang="en-US" sz="3000" b="0" i="0" u="none" strike="noStrike" dirty="0">
                <a:effectLst>
                  <a:outerShdw blurRad="38100" dist="38100" dir="2700000" algn="tl">
                    <a:srgbClr val="000000">
                      <a:alpha val="43137"/>
                    </a:srgbClr>
                  </a:outerShdw>
                </a:effectLst>
              </a:rPr>
              <a:t>. 1:1; I Pet. 5:12). According to Acts 15:32, he had the gift of prophecy. Judas and Silas were chief men among the brethren. They were leaders of the church of Jerusalem. This gave them authoritative standing for what they had to say to the church of Antioch.”</a:t>
            </a:r>
            <a:endParaRPr lang="en-US" altLang="en-US" sz="30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326-27</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2456056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97000"/>
            <a:ext cx="10972800" cy="3733800"/>
          </a:xfrm>
        </p:spPr>
        <p:txBody>
          <a:bodyPr/>
          <a:lstStyle/>
          <a:p>
            <a:pPr marL="0" indent="0" algn="just">
              <a:lnSpc>
                <a:spcPct val="100000"/>
              </a:lnSpc>
              <a:spcBef>
                <a:spcPts val="0"/>
              </a:spcBef>
              <a:spcAft>
                <a:spcPts val="0"/>
              </a:spcAft>
              <a:buNone/>
            </a:pPr>
            <a:r>
              <a:rPr lang="en-US" sz="3000" b="0" i="0" u="none" strike="noStrike" dirty="0">
                <a:effectLst/>
              </a:rPr>
              <a:t>﻿“Silas was a key individual: He was a leading </a:t>
            </a:r>
            <a:r>
              <a:rPr lang="en-US" sz="3000" b="0" i="0" u="none" strike="noStrike" dirty="0" err="1">
                <a:effectLst/>
              </a:rPr>
              <a:t>Jerusalemite</a:t>
            </a:r>
            <a:r>
              <a:rPr lang="en-US" sz="3000" b="0" i="0" u="none" strike="noStrike" dirty="0">
                <a:effectLst/>
              </a:rPr>
              <a:t> believer (Acts 15:22, 27); he had the gift of prophecy, receiving direct revelation from God (Acts 15:32); he, like Paul, was a Roman citizen, which would help him later (Acts 16:37); and in the book of Acts, while Silas was associated with Paul, at times he was also associated with Peter (I Pet. 5:12).”</a:t>
            </a:r>
            <a:endParaRPr lang="en-US" altLang="en-US" sz="3000" dirty="0"/>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335</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20913363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BF22D8-B6B0-4101-9038-0068046950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008242"/>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Galatians 3:3</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mn-cs"/>
              </a:rPr>
              <a:t>“</a:t>
            </a:r>
            <a:r>
              <a:rPr lang="en-US" sz="3600" dirty="0">
                <a:effectLst>
                  <a:outerShdw blurRad="38100" dist="38100" dir="2700000" algn="tl">
                    <a:srgbClr val="000000">
                      <a:alpha val="43137"/>
                    </a:srgbClr>
                  </a:outerShdw>
                </a:effectLst>
                <a:latin typeface="Calibri" panose="020F0502020204030204" pitchFamily="34" charset="0"/>
              </a:rPr>
              <a:t>Are you so foolish? Having begun by the Spirit, are you now being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perfected by the flesh</a:t>
            </a:r>
            <a:r>
              <a:rPr 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mn-cs"/>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mn-cs"/>
            </a:endParaRPr>
          </a:p>
        </p:txBody>
      </p:sp>
      <p:pic>
        <p:nvPicPr>
          <p:cNvPr id="3" name="Picture 2">
            <a:extLst>
              <a:ext uri="{FF2B5EF4-FFF2-40B4-BE49-F238E27FC236}">
                <a16:creationId xmlns:a16="http://schemas.microsoft.com/office/drawing/2014/main" id="{1624EC2F-CFD3-4E71-AE0D-EE3783DA72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3984" y="2971800"/>
            <a:ext cx="4884033" cy="1828800"/>
          </a:xfrm>
          <a:prstGeom prst="rect">
            <a:avLst/>
          </a:prstGeom>
          <a:ln>
            <a:solidFill>
              <a:schemeClr val="tx1"/>
            </a:solidFill>
          </a:ln>
        </p:spPr>
      </p:pic>
    </p:spTree>
    <p:extLst>
      <p:ext uri="{BB962C8B-B14F-4D97-AF65-F5344CB8AC3E}">
        <p14:creationId xmlns:p14="http://schemas.microsoft.com/office/powerpoint/2010/main" val="186675863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86636-5A83-0813-7303-B7BD73FD459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843ECC2-E1CA-FDF2-4303-6D492B6BE8DD}"/>
              </a:ext>
            </a:extLst>
          </p:cNvPr>
          <p:cNvSpPr>
            <a:spLocks noGrp="1" noChangeArrowheads="1"/>
          </p:cNvSpPr>
          <p:nvPr>
            <p:ph type="body" idx="1"/>
          </p:nvPr>
        </p:nvSpPr>
        <p:spPr>
          <a:xfrm>
            <a:off x="1066801" y="16002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suggestion (36)</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Barnabas’ suggestion (37)</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refusal (38)</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&amp; Barnabas’ schism (39)</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Barnabas’ replacement (40)</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Paul travels through Syria to Cilicia (41)</a:t>
            </a:r>
          </a:p>
        </p:txBody>
      </p:sp>
      <p:sp>
        <p:nvSpPr>
          <p:cNvPr id="3" name="Rectangle 2">
            <a:extLst>
              <a:ext uri="{FF2B5EF4-FFF2-40B4-BE49-F238E27FC236}">
                <a16:creationId xmlns:a16="http://schemas.microsoft.com/office/drawing/2014/main" id="{502E4444-B30A-F916-391A-35869CA33C8A}"/>
              </a:ext>
            </a:extLst>
          </p:cNvPr>
          <p:cNvSpPr txBox="1">
            <a:spLocks noChangeArrowheads="1"/>
          </p:cNvSpPr>
          <p:nvPr/>
        </p:nvSpPr>
        <p:spPr bwMode="auto">
          <a:xfrm>
            <a:off x="2622804" y="2286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Schism Between Paul &amp; Barnabas</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15:36-41</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1CBEB04D-96E9-AE4F-5289-8ACFB1EFF66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5011798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678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2">
            <a:extLst>
              <a:ext uri="{FF2B5EF4-FFF2-40B4-BE49-F238E27FC236}">
                <a16:creationId xmlns:a16="http://schemas.microsoft.com/office/drawing/2014/main" id="{89E12033-26F0-AC72-4FAC-F122A1026498}"/>
              </a:ext>
            </a:extLst>
          </p:cNvPr>
          <p:cNvSpPr>
            <a:spLocks noChangeArrowheads="1"/>
          </p:cNvSpPr>
          <p:nvPr/>
        </p:nvSpPr>
        <p:spPr bwMode="auto">
          <a:xfrm>
            <a:off x="9509256" y="2547346"/>
            <a:ext cx="1280496" cy="1073727"/>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defPPr>
              <a:defRPr lang="en-US"/>
            </a:defPPr>
            <a:lvl1pPr algn="l" defTabSz="457200"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latin typeface="Times New Roman" panose="02020603050405020304" pitchFamily="18" charset="0"/>
                <a:ea typeface="+mn-ea"/>
                <a:cs typeface="+mn-cs"/>
              </a:defRPr>
            </a:lvl1pPr>
            <a:lvl2pPr marL="742950" indent="-285750" algn="l" defTabSz="457200"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latin typeface="Times New Roman" panose="02020603050405020304" pitchFamily="18" charset="0"/>
                <a:ea typeface="+mn-ea"/>
                <a:cs typeface="+mn-cs"/>
              </a:defRPr>
            </a:lvl2pPr>
            <a:lvl3pPr marL="1143000" indent="-228600" algn="l" defTabSz="457200"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latin typeface="Times New Roman" panose="02020603050405020304" pitchFamily="18" charset="0"/>
                <a:ea typeface="+mn-ea"/>
                <a:cs typeface="+mn-cs"/>
              </a:defRPr>
            </a:lvl3pPr>
            <a:lvl4pPr marL="16002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4pPr>
            <a:lvl5pPr marL="20574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14522278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431506-3B67-4FC0-AF1E-7E3662BBCCC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nchor="t">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Matthew 4:4 </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He answered and said, “It is written,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 shall not </a:t>
            </a:r>
            <a:r>
              <a:rPr lang="en-US" sz="3600" b="1" i="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live</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bread alone, but on </a:t>
            </a:r>
            <a:r>
              <a:rPr lang="en-US" sz="3600" b="1" i="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 word</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proceeds out of the mouth of God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2F14D2C0-63E0-4170-B97D-6B44881F0E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53000" y="2667000"/>
            <a:ext cx="2286000" cy="2286000"/>
          </a:xfrm>
          <a:prstGeom prst="ellipse">
            <a:avLst/>
          </a:prstGeom>
          <a:ln>
            <a:noFill/>
          </a:ln>
          <a:effectLst>
            <a:softEdge rad="112500"/>
          </a:effectLst>
        </p:spPr>
      </p:pic>
    </p:spTree>
    <p:extLst>
      <p:ext uri="{BB962C8B-B14F-4D97-AF65-F5344CB8AC3E}">
        <p14:creationId xmlns:p14="http://schemas.microsoft.com/office/powerpoint/2010/main" val="212523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5E2BC8-CF12-4B21-A16A-7B62DF56DB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8194" name="Rectangle 2">
            <a:extLst>
              <a:ext uri="{FF2B5EF4-FFF2-40B4-BE49-F238E27FC236}">
                <a16:creationId xmlns:a16="http://schemas.microsoft.com/office/drawing/2014/main" id="{195C18B4-3333-4DA6-8D6E-6290BDCE8111}"/>
              </a:ext>
            </a:extLst>
          </p:cNvPr>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42900" indent="-342900" algn="ctr">
              <a:spcAft>
                <a:spcPts val="9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2:47</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were continually devoting themselves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the apostles’ teaching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to fellowship, to the breaking of bread and to prayer…” </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6718F4FE-DF83-4C20-B9D4-895A538328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91570" y="2514600"/>
            <a:ext cx="3608863" cy="2286000"/>
          </a:xfrm>
          <a:prstGeom prst="rect">
            <a:avLst/>
          </a:prstGeom>
        </p:spPr>
      </p:pic>
    </p:spTree>
    <p:extLst>
      <p:ext uri="{BB962C8B-B14F-4D97-AF65-F5344CB8AC3E}">
        <p14:creationId xmlns:p14="http://schemas.microsoft.com/office/powerpoint/2010/main" val="174954998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1C8048C-6A9B-1461-3920-231C2DD407F1}"/>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D326770E-F34C-9C50-F713-1AFA7A93A54A}"/>
              </a:ext>
            </a:extLst>
          </p:cNvPr>
          <p:cNvSpPr>
            <a:spLocks noGrp="1" noChangeArrowheads="1"/>
          </p:cNvSpPr>
          <p:nvPr>
            <p:ph type="title"/>
          </p:nvPr>
        </p:nvSpPr>
        <p:spPr>
          <a:xfrm>
            <a:off x="838200" y="228600"/>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Structure (Acts 1:8)</a:t>
            </a:r>
          </a:p>
        </p:txBody>
      </p:sp>
      <p:sp>
        <p:nvSpPr>
          <p:cNvPr id="27651" name="Rectangle 3">
            <a:extLst>
              <a:ext uri="{FF2B5EF4-FFF2-40B4-BE49-F238E27FC236}">
                <a16:creationId xmlns:a16="http://schemas.microsoft.com/office/drawing/2014/main" id="{C7E3F00E-D654-64BC-B05F-7F6040E610EE}"/>
              </a:ext>
            </a:extLst>
          </p:cNvPr>
          <p:cNvSpPr>
            <a:spLocks noGrp="1" noChangeArrowheads="1"/>
          </p:cNvSpPr>
          <p:nvPr>
            <p:ph idx="1"/>
          </p:nvPr>
        </p:nvSpPr>
        <p:spPr>
          <a:xfrm>
            <a:off x="609600" y="1143001"/>
            <a:ext cx="8458200" cy="5033962"/>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Jerusalem (Acts 1–7)</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Judea and Samaria (Acts 8–12)</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b="1" dirty="0">
                <a:solidFill>
                  <a:srgbClr val="FFFFCC"/>
                </a:solidFill>
                <a:effectLst>
                  <a:outerShdw blurRad="38100" dist="38100" dir="2700000" algn="tl">
                    <a:srgbClr val="000000">
                      <a:alpha val="43137"/>
                    </a:srgbClr>
                  </a:outerShdw>
                </a:effectLst>
              </a:rPr>
              <a:t>Remotest part of the earth (Acts 13–28)</a:t>
            </a:r>
          </a:p>
          <a:p>
            <a:pPr marL="914400" lvl="1" indent="-457200">
              <a:lnSpc>
                <a:spcPct val="100000"/>
              </a:lnSpc>
              <a:spcBef>
                <a:spcPts val="0"/>
              </a:spcBef>
              <a:spcAft>
                <a:spcPts val="1200"/>
              </a:spcAft>
              <a:buClr>
                <a:srgbClr val="FF00FF"/>
              </a:buClr>
            </a:pPr>
            <a:r>
              <a:rPr lang="en-US" altLang="en-US" sz="3200" dirty="0"/>
              <a:t>1</a:t>
            </a:r>
            <a:r>
              <a:rPr lang="en-US" altLang="en-US" sz="3200" baseline="30000" dirty="0"/>
              <a:t>st</a:t>
            </a:r>
            <a:r>
              <a:rPr lang="en-US" altLang="en-US" sz="3200" dirty="0"/>
              <a:t> missionary journey (Acts 13–14)</a:t>
            </a:r>
          </a:p>
          <a:p>
            <a:pPr marL="914400" lvl="1" indent="-457200">
              <a:lnSpc>
                <a:spcPct val="100000"/>
              </a:lnSpc>
              <a:spcBef>
                <a:spcPts val="0"/>
              </a:spcBef>
              <a:spcAft>
                <a:spcPts val="1200"/>
              </a:spcAft>
              <a:buClr>
                <a:srgbClr val="FF00FF"/>
              </a:buClr>
            </a:pPr>
            <a:r>
              <a:rPr lang="en-US" altLang="en-US" sz="3200" dirty="0"/>
              <a:t>Jerusalem council (Acts 15:1-35)</a:t>
            </a:r>
          </a:p>
          <a:p>
            <a:pPr marL="914400" lvl="1" indent="-457200">
              <a:lnSpc>
                <a:spcPct val="100000"/>
              </a:lnSpc>
              <a:spcBef>
                <a:spcPts val="0"/>
              </a:spcBef>
              <a:spcAft>
                <a:spcPts val="1200"/>
              </a:spcAft>
              <a:buClr>
                <a:srgbClr val="FF00FF"/>
              </a:buClr>
            </a:pPr>
            <a:r>
              <a:rPr lang="en-US" altLang="en-US" sz="3200" b="1" u="sng" dirty="0">
                <a:solidFill>
                  <a:srgbClr val="FFFFCC"/>
                </a:solidFill>
              </a:rPr>
              <a:t>2nd missionary journey (Acts 15:36 –18:22)</a:t>
            </a:r>
          </a:p>
          <a:p>
            <a:pPr marL="914400" lvl="1" indent="-457200">
              <a:lnSpc>
                <a:spcPct val="100000"/>
              </a:lnSpc>
              <a:spcBef>
                <a:spcPts val="0"/>
              </a:spcBef>
              <a:spcAft>
                <a:spcPts val="1200"/>
              </a:spcAft>
              <a:buClr>
                <a:srgbClr val="FF00FF"/>
              </a:buClr>
            </a:pPr>
            <a:r>
              <a:rPr lang="en-US" altLang="en-US" sz="3200" dirty="0"/>
              <a:t>3</a:t>
            </a:r>
            <a:r>
              <a:rPr lang="en-US" altLang="en-US" sz="3200" baseline="30000" dirty="0"/>
              <a:t>rd</a:t>
            </a:r>
            <a:r>
              <a:rPr lang="en-US" altLang="en-US" sz="3200" dirty="0"/>
              <a:t> missionary journey (Acts 18:23–21:17)</a:t>
            </a:r>
          </a:p>
          <a:p>
            <a:pPr marL="914400" lvl="1" indent="-457200">
              <a:lnSpc>
                <a:spcPct val="100000"/>
              </a:lnSpc>
              <a:spcBef>
                <a:spcPts val="0"/>
              </a:spcBef>
              <a:spcAft>
                <a:spcPts val="1200"/>
              </a:spcAft>
              <a:buClr>
                <a:srgbClr val="FF00FF"/>
              </a:buClr>
            </a:pPr>
            <a:r>
              <a:rPr lang="en-US" altLang="en-US" sz="3200" dirty="0"/>
              <a:t>Trip to Rome (Acts 21:18–28:31)</a:t>
            </a:r>
          </a:p>
        </p:txBody>
      </p:sp>
      <p:pic>
        <p:nvPicPr>
          <p:cNvPr id="3" name="Picture 2">
            <a:extLst>
              <a:ext uri="{FF2B5EF4-FFF2-40B4-BE49-F238E27FC236}">
                <a16:creationId xmlns:a16="http://schemas.microsoft.com/office/drawing/2014/main" id="{EC81E236-B9BE-A352-5418-CC18D3DB7C09}"/>
              </a:ext>
            </a:extLst>
          </p:cNvPr>
          <p:cNvPicPr>
            <a:picLocks noChangeAspect="1"/>
          </p:cNvPicPr>
          <p:nvPr/>
        </p:nvPicPr>
        <p:blipFill>
          <a:blip r:embed="rId2"/>
          <a:stretch>
            <a:fillRect/>
          </a:stretch>
        </p:blipFill>
        <p:spPr>
          <a:xfrm>
            <a:off x="9067800" y="2057401"/>
            <a:ext cx="2560320" cy="262291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2CC0CB78-E2B3-280E-BB14-0B381C39323F}"/>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547269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209800" y="228600"/>
            <a:ext cx="7772400" cy="9144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Activities of the Local Church </a:t>
            </a:r>
            <a:b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effectLst>
                  <a:outerShdw blurRad="38100" dist="38100" dir="2700000" algn="tl">
                    <a:srgbClr val="000000">
                      <a:alpha val="43137"/>
                    </a:srgbClr>
                  </a:outerShdw>
                </a:effectLst>
                <a:latin typeface="Calibri" panose="020F0502020204030204" pitchFamily="34" charset="0"/>
                <a:ea typeface="+mn-ea"/>
                <a:cs typeface="+mn-cs"/>
              </a:rPr>
              <a:t>(Acts 2:41-47)</a:t>
            </a:r>
          </a:p>
        </p:txBody>
      </p:sp>
      <p:sp>
        <p:nvSpPr>
          <p:cNvPr id="15363" name="Rectangle 3"/>
          <p:cNvSpPr>
            <a:spLocks noGrp="1" noChangeArrowheads="1"/>
          </p:cNvSpPr>
          <p:nvPr>
            <p:ph type="body" idx="1"/>
          </p:nvPr>
        </p:nvSpPr>
        <p:spPr>
          <a:xfrm>
            <a:off x="3505200" y="1600201"/>
            <a:ext cx="5181600" cy="4571999"/>
          </a:xfrm>
        </p:spPr>
        <p:txBody>
          <a:bodyPr/>
          <a:lstStyle/>
          <a:p>
            <a:pPr marL="514350" indent="-514350" eaLnBrk="1" hangingPunct="1">
              <a:lnSpc>
                <a:spcPct val="100000"/>
              </a:lnSpc>
              <a:spcBef>
                <a:spcPts val="0"/>
              </a:spcBef>
              <a:spcAft>
                <a:spcPts val="1800"/>
              </a:spcAft>
              <a:buClr>
                <a:srgbClr val="00FFFF"/>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Doctrine (Acts 2:42)</a:t>
            </a:r>
          </a:p>
          <a:p>
            <a:pPr marL="514350" indent="-514350" eaLnBrk="1" hangingPunct="1">
              <a:lnSpc>
                <a:spcPct val="100000"/>
              </a:lnSpc>
              <a:spcBef>
                <a:spcPts val="0"/>
              </a:spcBef>
              <a:spcAft>
                <a:spcPts val="1800"/>
              </a:spcAft>
              <a:buClr>
                <a:srgbClr val="00FFFF"/>
              </a:buClr>
              <a:buSzPct val="100000"/>
              <a:buFont typeface="+mj-lt"/>
              <a:buAutoNum type="arabicPeriod"/>
              <a:defRPr/>
            </a:pPr>
            <a:r>
              <a:rPr lang="en-US" dirty="0">
                <a:effectLst>
                  <a:outerShdw blurRad="38100" dist="38100" dir="2700000" algn="tl">
                    <a:srgbClr val="000000">
                      <a:alpha val="43137"/>
                    </a:srgbClr>
                  </a:outerShdw>
                </a:effectLst>
              </a:rPr>
              <a:t>Ordinances (Acts 2:41-42, 46) </a:t>
            </a:r>
          </a:p>
          <a:p>
            <a:pPr marL="514350" indent="-514350" eaLnBrk="1" hangingPunct="1">
              <a:lnSpc>
                <a:spcPct val="100000"/>
              </a:lnSpc>
              <a:spcBef>
                <a:spcPts val="0"/>
              </a:spcBef>
              <a:spcAft>
                <a:spcPts val="1800"/>
              </a:spcAft>
              <a:buClr>
                <a:srgbClr val="00FFFF"/>
              </a:buClr>
              <a:buSzPct val="100000"/>
              <a:buFont typeface="+mj-lt"/>
              <a:buAutoNum type="arabicPeriod"/>
              <a:defRPr/>
            </a:pPr>
            <a:r>
              <a:rPr lang="en-US" dirty="0">
                <a:effectLst>
                  <a:outerShdw blurRad="38100" dist="38100" dir="2700000" algn="tl">
                    <a:srgbClr val="000000">
                      <a:alpha val="43137"/>
                    </a:srgbClr>
                  </a:outerShdw>
                </a:effectLst>
              </a:rPr>
              <a:t>Prayer (Acts 2:42)</a:t>
            </a:r>
          </a:p>
          <a:p>
            <a:pPr marL="514350" indent="-514350" eaLnBrk="1" hangingPunct="1">
              <a:lnSpc>
                <a:spcPct val="100000"/>
              </a:lnSpc>
              <a:spcBef>
                <a:spcPts val="0"/>
              </a:spcBef>
              <a:spcAft>
                <a:spcPts val="1800"/>
              </a:spcAft>
              <a:buClr>
                <a:srgbClr val="00FFFF"/>
              </a:buClr>
              <a:buSzPct val="100000"/>
              <a:buFont typeface="+mj-lt"/>
              <a:buAutoNum type="arabicPeriod"/>
              <a:defRPr/>
            </a:pPr>
            <a:r>
              <a:rPr lang="en-US" dirty="0">
                <a:effectLst>
                  <a:outerShdw blurRad="38100" dist="38100" dir="2700000" algn="tl">
                    <a:srgbClr val="000000">
                      <a:alpha val="43137"/>
                    </a:srgbClr>
                  </a:outerShdw>
                </a:effectLst>
              </a:rPr>
              <a:t>Evangelism (Acts 2:47)</a:t>
            </a:r>
          </a:p>
          <a:p>
            <a:pPr marL="514350" indent="-514350" eaLnBrk="1" hangingPunct="1">
              <a:lnSpc>
                <a:spcPct val="100000"/>
              </a:lnSpc>
              <a:spcBef>
                <a:spcPts val="0"/>
              </a:spcBef>
              <a:spcAft>
                <a:spcPts val="1800"/>
              </a:spcAft>
              <a:buClr>
                <a:srgbClr val="00FFFF"/>
              </a:buClr>
              <a:buSzPct val="100000"/>
              <a:buFont typeface="+mj-lt"/>
              <a:buAutoNum type="arabicPeriod"/>
              <a:defRPr/>
            </a:pPr>
            <a:r>
              <a:rPr lang="en-US" dirty="0">
                <a:effectLst>
                  <a:outerShdw blurRad="38100" dist="38100" dir="2700000" algn="tl">
                    <a:srgbClr val="000000">
                      <a:alpha val="43137"/>
                    </a:srgbClr>
                  </a:outerShdw>
                </a:effectLst>
              </a:rPr>
              <a:t>Worship (Acts 2:47)</a:t>
            </a:r>
          </a:p>
          <a:p>
            <a:pPr marL="514350" indent="-514350" eaLnBrk="1" hangingPunct="1">
              <a:lnSpc>
                <a:spcPct val="100000"/>
              </a:lnSpc>
              <a:spcBef>
                <a:spcPts val="0"/>
              </a:spcBef>
              <a:spcAft>
                <a:spcPts val="1800"/>
              </a:spcAft>
              <a:buClr>
                <a:srgbClr val="00FFFF"/>
              </a:buClr>
              <a:buSzPct val="100000"/>
              <a:buFont typeface="+mj-lt"/>
              <a:buAutoNum type="arabicPeriod"/>
              <a:defRPr/>
            </a:pPr>
            <a:r>
              <a:rPr lang="en-US" dirty="0">
                <a:effectLst>
                  <a:outerShdw blurRad="38100" dist="38100" dir="2700000" algn="tl">
                    <a:srgbClr val="000000">
                      <a:alpha val="43137"/>
                    </a:srgbClr>
                  </a:outerShdw>
                </a:effectLst>
              </a:rPr>
              <a:t>Benevolence (Acts 2:44-45)</a:t>
            </a:r>
          </a:p>
          <a:p>
            <a:pPr marL="514350" indent="-514350" eaLnBrk="1" hangingPunct="1">
              <a:lnSpc>
                <a:spcPct val="100000"/>
              </a:lnSpc>
              <a:spcBef>
                <a:spcPts val="0"/>
              </a:spcBef>
              <a:spcAft>
                <a:spcPts val="1800"/>
              </a:spcAft>
              <a:buClr>
                <a:srgbClr val="00FFFF"/>
              </a:buClr>
              <a:buSzPct val="100000"/>
              <a:buFont typeface="+mj-lt"/>
              <a:buAutoNum type="arabicPeriod"/>
              <a:defRPr/>
            </a:pPr>
            <a:r>
              <a:rPr lang="en-US" dirty="0">
                <a:effectLst>
                  <a:outerShdw blurRad="38100" dist="38100" dir="2700000" algn="tl">
                    <a:srgbClr val="000000">
                      <a:alpha val="43137"/>
                    </a:srgbClr>
                  </a:outerShdw>
                </a:effectLst>
              </a:rPr>
              <a:t>Fellowship (Acts 2:42, 46-47)</a:t>
            </a:r>
          </a:p>
        </p:txBody>
      </p:sp>
    </p:spTree>
    <p:extLst>
      <p:ext uri="{BB962C8B-B14F-4D97-AF65-F5344CB8AC3E}">
        <p14:creationId xmlns:p14="http://schemas.microsoft.com/office/powerpoint/2010/main" val="109220622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7CB8BC-DCC1-40FA-B41A-0EC92A13750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2819400"/>
          </a:xfrm>
        </p:spPr>
        <p:txBody>
          <a:bodyPr/>
          <a:lstStyle/>
          <a:p>
            <a:pPr marL="342900" indent="-342900" algn="ctr" defTabSz="457200" eaLnBrk="0" hangingPunct="0">
              <a:lnSpc>
                <a:spcPct val="100000"/>
              </a:lnSpc>
              <a:spcBef>
                <a:spcPct val="0"/>
              </a:spcBef>
              <a:spcAft>
                <a:spcPts val="900"/>
              </a:spcAft>
              <a:buClr>
                <a:srgbClr val="00FFFF"/>
              </a:buClr>
              <a:buSzPct val="75000"/>
              <a:buNone/>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20:26-27</a:t>
            </a:r>
          </a:p>
          <a:p>
            <a:pPr marL="0" indent="0" algn="just">
              <a:lnSpc>
                <a:spcPct val="100000"/>
              </a:lnSpc>
              <a:spcBef>
                <a:spcPts val="0"/>
              </a:spcBef>
              <a:buNone/>
            </a:pPr>
            <a:r>
              <a:rPr lang="en-US" sz="3600" dirty="0">
                <a:effectLst>
                  <a:outerShdw blurRad="38100" dist="38100" dir="2700000" algn="tl">
                    <a:srgbClr val="000000">
                      <a:alpha val="43137"/>
                    </a:srgbClr>
                  </a:outerShdw>
                </a:effectLst>
              </a:rPr>
              <a:t>“</a:t>
            </a:r>
            <a:r>
              <a:rPr lang="en-US" sz="3600" baseline="30000" dirty="0">
                <a:effectLst/>
              </a:rPr>
              <a:t>26 </a:t>
            </a:r>
            <a:r>
              <a:rPr lang="en-US" sz="3600" dirty="0">
                <a:effectLst>
                  <a:outerShdw blurRad="38100" dist="38100" dir="2700000" algn="tl">
                    <a:srgbClr val="000000">
                      <a:alpha val="43137"/>
                    </a:srgbClr>
                  </a:outerShdw>
                </a:effectLst>
              </a:rPr>
              <a:t>Therefore, I testify to you this day that </a:t>
            </a:r>
            <a:r>
              <a:rPr lang="en-US" sz="3600" b="1" u="sng" dirty="0">
                <a:solidFill>
                  <a:srgbClr val="FFFFCC"/>
                </a:solidFill>
                <a:effectLst>
                  <a:outerShdw blurRad="38100" dist="38100" dir="2700000" algn="tl">
                    <a:srgbClr val="000000">
                      <a:alpha val="43137"/>
                    </a:srgbClr>
                  </a:outerShdw>
                </a:effectLst>
              </a:rPr>
              <a:t>I am innocent of the blood of all men</a:t>
            </a:r>
            <a:r>
              <a:rPr lang="en-US" sz="3600" dirty="0">
                <a:effectLst>
                  <a:outerShdw blurRad="38100" dist="38100" dir="2700000" algn="tl">
                    <a:srgbClr val="000000">
                      <a:alpha val="43137"/>
                    </a:srgbClr>
                  </a:outerShdw>
                </a:effectLst>
              </a:rPr>
              <a:t>. </a:t>
            </a:r>
            <a:r>
              <a:rPr lang="en-US" sz="3600" baseline="30000" dirty="0">
                <a:effectLst/>
              </a:rPr>
              <a:t>27</a:t>
            </a:r>
            <a:r>
              <a:rPr lang="en-US" sz="3600" dirty="0">
                <a:effectLst>
                  <a:outerShdw blurRad="38100" dist="38100" dir="2700000" algn="tl">
                    <a:srgbClr val="000000">
                      <a:alpha val="43137"/>
                    </a:srgbClr>
                  </a:outerShdw>
                </a:effectLst>
              </a:rPr>
              <a:t> For I did not shrink from declaring to you </a:t>
            </a:r>
            <a:r>
              <a:rPr lang="en-US" sz="3600" b="1" u="sng" dirty="0">
                <a:solidFill>
                  <a:srgbClr val="FFFFCC"/>
                </a:solidFill>
                <a:effectLst>
                  <a:outerShdw blurRad="38100" dist="38100" dir="2700000" algn="tl">
                    <a:srgbClr val="000000">
                      <a:alpha val="43137"/>
                    </a:srgbClr>
                  </a:outerShdw>
                </a:effectLst>
              </a:rPr>
              <a:t>the whole purpose of God</a:t>
            </a:r>
            <a:r>
              <a:rPr lang="en-US" sz="3600" dirty="0">
                <a:effectLst>
                  <a:outerShdw blurRad="38100" dist="38100" dir="2700000" algn="tl">
                    <a:srgbClr val="000000">
                      <a:alpha val="43137"/>
                    </a:srgbClr>
                  </a:outerShdw>
                </a:effectLst>
              </a:rPr>
              <a:t>.”</a:t>
            </a:r>
          </a:p>
        </p:txBody>
      </p:sp>
      <p:pic>
        <p:nvPicPr>
          <p:cNvPr id="8" name="Picture 7">
            <a:extLst>
              <a:ext uri="{FF2B5EF4-FFF2-40B4-BE49-F238E27FC236}">
                <a16:creationId xmlns:a16="http://schemas.microsoft.com/office/drawing/2014/main" id="{621F2846-F286-4BE8-B1D7-743F089DF9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0777" y="3048000"/>
            <a:ext cx="2450447" cy="1828800"/>
          </a:xfrm>
          <a:prstGeom prst="rect">
            <a:avLst/>
          </a:prstGeom>
          <a:ln>
            <a:solidFill>
              <a:schemeClr val="tx1"/>
            </a:solidFill>
          </a:ln>
        </p:spPr>
      </p:pic>
    </p:spTree>
    <p:extLst>
      <p:ext uri="{BB962C8B-B14F-4D97-AF65-F5344CB8AC3E}">
        <p14:creationId xmlns:p14="http://schemas.microsoft.com/office/powerpoint/2010/main" val="2156621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E01BF2-A9B3-8D90-1487-91CB2CFE80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800" cy="3116238"/>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1 Timothy 3:15</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in case I am delayed,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write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you will know how one ought to conduct himself in the household of God, which is the church of the living God,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pillar and support of the truth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AD192B67-B7A3-424D-B77A-6DF9D8D019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16501" y="3048000"/>
            <a:ext cx="2958998"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2157658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E9D526-CB05-42DE-B04F-AB7AAA9053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3048000"/>
          </a:xfrm>
        </p:spPr>
        <p:txBody>
          <a:bodyPr/>
          <a:lstStyle/>
          <a:p>
            <a:pPr marL="342900" indent="-342900" algn="ctr" defTabSz="457200" eaLnBrk="0" hangingPunct="0">
              <a:lnSpc>
                <a:spcPct val="100000"/>
              </a:lnSpc>
              <a:spcBef>
                <a:spcPct val="0"/>
              </a:spcBef>
              <a:spcAft>
                <a:spcPts val="900"/>
              </a:spcAft>
              <a:buClr>
                <a:srgbClr val="00FFFF"/>
              </a:buClr>
              <a:buSzPct val="75000"/>
              <a:buNone/>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3:16-17</a:t>
            </a:r>
          </a:p>
          <a:p>
            <a:pPr marL="0" indent="0" algn="just">
              <a:lnSpc>
                <a:spcPct val="100000"/>
              </a:lnSpc>
              <a:spcBef>
                <a:spcPts val="0"/>
              </a:spcBef>
              <a:buNone/>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16</a:t>
            </a:r>
            <a:r>
              <a:rPr lang="en-US" sz="3600" dirty="0">
                <a:effectLst>
                  <a:outerShdw blurRad="38100" dist="38100" dir="2700000" algn="tl">
                    <a:srgbClr val="000000">
                      <a:alpha val="43137"/>
                    </a:srgbClr>
                  </a:outerShdw>
                </a:effectLst>
              </a:rPr>
              <a:t> </a:t>
            </a:r>
            <a:r>
              <a:rPr lang="en-US" sz="3600" b="1" u="sng" dirty="0">
                <a:solidFill>
                  <a:srgbClr val="FFFFCC"/>
                </a:solidFill>
                <a:effectLst>
                  <a:outerShdw blurRad="38100" dist="38100" dir="2700000" algn="tl">
                    <a:srgbClr val="000000">
                      <a:alpha val="43137"/>
                    </a:srgbClr>
                  </a:outerShdw>
                </a:effectLst>
              </a:rPr>
              <a:t>All Scripture</a:t>
            </a:r>
            <a:r>
              <a:rPr lang="en-US" sz="3600" dirty="0">
                <a:effectLst>
                  <a:outerShdw blurRad="38100" dist="38100" dir="2700000" algn="tl">
                    <a:srgbClr val="000000">
                      <a:alpha val="43137"/>
                    </a:srgbClr>
                  </a:outerShdw>
                </a:effectLst>
              </a:rPr>
              <a:t> is </a:t>
            </a:r>
            <a:r>
              <a:rPr lang="en-US" sz="3600" b="1" u="sng" dirty="0">
                <a:solidFill>
                  <a:srgbClr val="FFFFCC"/>
                </a:solidFill>
                <a:effectLst>
                  <a:outerShdw blurRad="38100" dist="38100" dir="2700000" algn="tl">
                    <a:srgbClr val="000000">
                      <a:alpha val="43137"/>
                    </a:srgbClr>
                  </a:outerShdw>
                </a:effectLst>
              </a:rPr>
              <a:t>inspired by God [</a:t>
            </a:r>
            <a:r>
              <a:rPr lang="en-US" sz="3600" b="1" i="1" u="sng" dirty="0">
                <a:solidFill>
                  <a:srgbClr val="FFFFCC"/>
                </a:solidFill>
                <a:effectLst>
                  <a:outerShdw blurRad="38100" dist="38100" dir="2700000" algn="tl">
                    <a:srgbClr val="000000">
                      <a:alpha val="43137"/>
                    </a:srgbClr>
                  </a:outerShdw>
                </a:effectLst>
              </a:rPr>
              <a:t>theopneustos</a:t>
            </a:r>
            <a:r>
              <a:rPr lang="en-US" sz="3600" b="1" u="sng" dirty="0">
                <a:solidFill>
                  <a:srgbClr val="FFFFCC"/>
                </a:solidFill>
                <a:effectLst>
                  <a:outerShdw blurRad="38100" dist="38100" dir="2700000" algn="tl">
                    <a:srgbClr val="000000">
                      <a:alpha val="43137"/>
                    </a:srgbClr>
                  </a:outerShdw>
                </a:effectLst>
              </a:rPr>
              <a:t>]</a:t>
            </a:r>
            <a:r>
              <a:rPr lang="en-US" sz="3600" b="1" dirty="0">
                <a:solidFill>
                  <a:srgbClr val="FFFFCC"/>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and profitable for teaching, for reproof, for correction, for training in righteousness; </a:t>
            </a:r>
            <a:r>
              <a:rPr lang="en-US" sz="3600" baseline="30000" dirty="0">
                <a:effectLst>
                  <a:outerShdw blurRad="38100" dist="38100" dir="2700000" algn="tl">
                    <a:srgbClr val="000000">
                      <a:alpha val="43137"/>
                    </a:srgbClr>
                  </a:outerShdw>
                </a:effectLst>
              </a:rPr>
              <a:t>17</a:t>
            </a:r>
            <a:r>
              <a:rPr lang="en-US" sz="3600" dirty="0">
                <a:effectLst>
                  <a:outerShdw blurRad="38100" dist="38100" dir="2700000" algn="tl">
                    <a:srgbClr val="000000">
                      <a:alpha val="43137"/>
                    </a:srgbClr>
                  </a:outerShdw>
                </a:effectLst>
              </a:rPr>
              <a:t> so that the man of God may be adequate, equipped for every good work.”</a:t>
            </a:r>
          </a:p>
        </p:txBody>
      </p:sp>
      <p:pic>
        <p:nvPicPr>
          <p:cNvPr id="6" name="Picture 5">
            <a:extLst>
              <a:ext uri="{FF2B5EF4-FFF2-40B4-BE49-F238E27FC236}">
                <a16:creationId xmlns:a16="http://schemas.microsoft.com/office/drawing/2014/main" id="{980B068D-3E25-4C28-8A41-3FB223D75A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0777" y="3048000"/>
            <a:ext cx="2450447" cy="1828800"/>
          </a:xfrm>
          <a:prstGeom prst="rect">
            <a:avLst/>
          </a:prstGeom>
          <a:ln>
            <a:solidFill>
              <a:schemeClr val="tx1"/>
            </a:solidFill>
          </a:ln>
        </p:spPr>
      </p:pic>
    </p:spTree>
    <p:extLst>
      <p:ext uri="{BB962C8B-B14F-4D97-AF65-F5344CB8AC3E}">
        <p14:creationId xmlns:p14="http://schemas.microsoft.com/office/powerpoint/2010/main" val="796499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1D94D7F9-E989-476B-BDCE-94A3A279E1B6}"/>
              </a:ext>
            </a:extLst>
          </p:cNvPr>
          <p:cNvSpPr>
            <a:spLocks noGrp="1" noChangeArrowheads="1"/>
          </p:cNvSpPr>
          <p:nvPr>
            <p:ph type="title"/>
          </p:nvPr>
        </p:nvSpPr>
        <p:spPr>
          <a:xfrm>
            <a:off x="3842452" y="228600"/>
            <a:ext cx="4507096" cy="910844"/>
          </a:xfrm>
        </p:spPr>
        <p:txBody>
          <a:bodyPr/>
          <a:lstStyle/>
          <a:p>
            <a:pPr algn="ctr" eaLnBrk="1" hangingPunct="1">
              <a:spcAft>
                <a:spcPts val="600"/>
              </a:spcAft>
            </a:pPr>
            <a:r>
              <a:rPr lang="en-US" altLang="en-US" sz="3600" b="1" dirty="0">
                <a:solidFill>
                  <a:srgbClr val="00FFFF"/>
                </a:solidFill>
                <a:effectLst>
                  <a:outerShdw blurRad="38100" dist="38100" dir="2700000" algn="tl">
                    <a:srgbClr val="000000">
                      <a:alpha val="43137"/>
                    </a:srgbClr>
                  </a:outerShdw>
                </a:effectLst>
                <a:cs typeface="Calibri" panose="020F0502020204030204" pitchFamily="34" charset="0"/>
              </a:rPr>
              <a:t>Emphasis of 2 Timothy</a:t>
            </a:r>
          </a:p>
        </p:txBody>
      </p:sp>
      <p:sp>
        <p:nvSpPr>
          <p:cNvPr id="47107" name="Rectangle 3">
            <a:extLst>
              <a:ext uri="{FF2B5EF4-FFF2-40B4-BE49-F238E27FC236}">
                <a16:creationId xmlns:a16="http://schemas.microsoft.com/office/drawing/2014/main" id="{4D2F977D-5119-45A5-A722-F4F14350F963}"/>
              </a:ext>
            </a:extLst>
          </p:cNvPr>
          <p:cNvSpPr>
            <a:spLocks noGrp="1" noChangeArrowheads="1"/>
          </p:cNvSpPr>
          <p:nvPr>
            <p:ph type="body" idx="1"/>
          </p:nvPr>
        </p:nvSpPr>
        <p:spPr>
          <a:xfrm>
            <a:off x="3124200" y="1371600"/>
            <a:ext cx="8458200" cy="3999035"/>
          </a:xfrm>
        </p:spPr>
        <p:txBody>
          <a:bodyPr/>
          <a:lstStyle/>
          <a:p>
            <a:pPr marL="0" indent="0" algn="just" eaLnBrk="1" hangingPunct="1">
              <a:lnSpc>
                <a:spcPct val="100000"/>
              </a:lnSpc>
              <a:buNone/>
              <a:defRPr/>
            </a:pPr>
            <a:r>
              <a:rPr lang="en-US" sz="3200" b="1" dirty="0">
                <a:effectLst>
                  <a:outerShdw blurRad="38100" dist="38100" dir="2700000" algn="tl">
                    <a:srgbClr val="000000">
                      <a:alpha val="43137"/>
                    </a:srgbClr>
                  </a:outerShdw>
                </a:effectLst>
                <a:cs typeface="Calibri" panose="020F0502020204030204" pitchFamily="34" charset="0"/>
              </a:rPr>
              <a:t>“</a:t>
            </a:r>
            <a:r>
              <a:rPr lang="en-US" sz="3200" dirty="0">
                <a:effectLst>
                  <a:outerShdw blurRad="38100" dist="38100" dir="2700000" algn="tl">
                    <a:srgbClr val="000000">
                      <a:alpha val="43137"/>
                    </a:srgbClr>
                  </a:outerShdw>
                </a:effectLst>
                <a:cs typeface="Calibri" panose="020F0502020204030204" pitchFamily="34" charset="0"/>
              </a:rPr>
              <a:t>By my count, there are twenty-seven explicit commands given in the body of this letter. In 27 words Paul tells pastors what to focus on. You have to be blind to miss the thrust of Paul's instructions here, because </a:t>
            </a:r>
            <a:r>
              <a:rPr lang="en-US" sz="3200" i="1" dirty="0">
                <a:effectLst>
                  <a:outerShdw blurRad="38100" dist="38100" dir="2700000" algn="tl">
                    <a:srgbClr val="000000">
                      <a:alpha val="43137"/>
                    </a:srgbClr>
                  </a:outerShdw>
                </a:effectLst>
                <a:cs typeface="Calibri" panose="020F0502020204030204" pitchFamily="34" charset="0"/>
              </a:rPr>
              <a:t>eighteen</a:t>
            </a:r>
            <a:r>
              <a:rPr lang="en-US" sz="3200" dirty="0">
                <a:effectLst>
                  <a:outerShdw blurRad="38100" dist="38100" dir="2700000" algn="tl">
                    <a:srgbClr val="000000">
                      <a:alpha val="43137"/>
                    </a:srgbClr>
                  </a:outerShdw>
                </a:effectLst>
                <a:cs typeface="Calibri" panose="020F0502020204030204" pitchFamily="34" charset="0"/>
              </a:rPr>
              <a:t> of those commands--fully </a:t>
            </a:r>
            <a:r>
              <a:rPr lang="en-US" sz="3200" i="1" dirty="0">
                <a:effectLst>
                  <a:outerShdw blurRad="38100" dist="38100" dir="2700000" algn="tl">
                    <a:srgbClr val="000000">
                      <a:alpha val="43137"/>
                    </a:srgbClr>
                  </a:outerShdw>
                </a:effectLst>
                <a:cs typeface="Calibri" panose="020F0502020204030204" pitchFamily="34" charset="0"/>
              </a:rPr>
              <a:t>two-thirds</a:t>
            </a:r>
            <a:r>
              <a:rPr lang="en-US" sz="3200" dirty="0">
                <a:effectLst>
                  <a:outerShdw blurRad="38100" dist="38100" dir="2700000" algn="tl">
                    <a:srgbClr val="000000">
                      <a:alpha val="43137"/>
                    </a:srgbClr>
                  </a:outerShdw>
                </a:effectLst>
                <a:cs typeface="Calibri" panose="020F0502020204030204" pitchFamily="34" charset="0"/>
              </a:rPr>
              <a:t>--have to do with the ministry of the </a:t>
            </a:r>
            <a:r>
              <a:rPr lang="en-US" sz="3200" i="1" dirty="0">
                <a:effectLst>
                  <a:outerShdw blurRad="38100" dist="38100" dir="2700000" algn="tl">
                    <a:srgbClr val="000000">
                      <a:alpha val="43137"/>
                    </a:srgbClr>
                  </a:outerShdw>
                </a:effectLst>
                <a:cs typeface="Calibri" panose="020F0502020204030204" pitchFamily="34" charset="0"/>
              </a:rPr>
              <a:t>Word</a:t>
            </a:r>
            <a:r>
              <a:rPr lang="en-US" sz="3200" b="1" dirty="0">
                <a:effectLst>
                  <a:outerShdw blurRad="38100" dist="38100" dir="2700000" algn="tl">
                    <a:srgbClr val="000000">
                      <a:alpha val="43137"/>
                    </a:srgbClr>
                  </a:outerShdw>
                </a:effectLst>
                <a:cs typeface="Calibri" panose="020F0502020204030204" pitchFamily="34" charset="0"/>
              </a:rPr>
              <a:t>.”</a:t>
            </a:r>
            <a:endParaRPr lang="en-US" sz="3200" dirty="0">
              <a:effectLst>
                <a:outerShdw blurRad="38100" dist="38100" dir="2700000" algn="tl">
                  <a:srgbClr val="000000">
                    <a:alpha val="43137"/>
                  </a:srgbClr>
                </a:outerShdw>
              </a:effectLst>
              <a:cs typeface="Calibri" panose="020F0502020204030204" pitchFamily="34" charset="0"/>
            </a:endParaRPr>
          </a:p>
        </p:txBody>
      </p:sp>
      <p:sp>
        <p:nvSpPr>
          <p:cNvPr id="70660" name="TextBox 4">
            <a:extLst>
              <a:ext uri="{FF2B5EF4-FFF2-40B4-BE49-F238E27FC236}">
                <a16:creationId xmlns:a16="http://schemas.microsoft.com/office/drawing/2014/main" id="{58BE05B9-7F61-43D2-9BDE-623D91557237}"/>
              </a:ext>
            </a:extLst>
          </p:cNvPr>
          <p:cNvSpPr txBox="1">
            <a:spLocks noChangeArrowheads="1"/>
          </p:cNvSpPr>
          <p:nvPr/>
        </p:nvSpPr>
        <p:spPr bwMode="auto">
          <a:xfrm>
            <a:off x="1524000" y="6096001"/>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Daniel Wallace, “Crisis of the Word: A Message to Pastors or Would-be Pastors,” </a:t>
            </a:r>
          </a:p>
          <a:p>
            <a:pPr algn="ctr" eaLnBrk="1" hangingPunct="1"/>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Conservative Theological Journal</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 no. 2 (August 1997): 108.</a:t>
            </a:r>
          </a:p>
        </p:txBody>
      </p:sp>
      <p:pic>
        <p:nvPicPr>
          <p:cNvPr id="2" name="Picture 1">
            <a:extLst>
              <a:ext uri="{FF2B5EF4-FFF2-40B4-BE49-F238E27FC236}">
                <a16:creationId xmlns:a16="http://schemas.microsoft.com/office/drawing/2014/main" id="{DA8EBD9F-7DF5-CD7C-835D-3FFEAB2E84F1}"/>
              </a:ext>
            </a:extLst>
          </p:cNvPr>
          <p:cNvPicPr>
            <a:picLocks noChangeAspect="1"/>
          </p:cNvPicPr>
          <p:nvPr/>
        </p:nvPicPr>
        <p:blipFill>
          <a:blip r:embed="rId2"/>
          <a:stretch>
            <a:fillRect/>
          </a:stretch>
        </p:blipFill>
        <p:spPr>
          <a:xfrm>
            <a:off x="685800" y="1600200"/>
            <a:ext cx="2133600" cy="32004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7589477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spcAft>
                <a:spcPts val="900"/>
              </a:spcAft>
              <a:buClr>
                <a:schemeClr val="tx1"/>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Ephesians 4:11-16</a:t>
            </a:r>
          </a:p>
          <a:p>
            <a:pPr algn="just">
              <a:spcAft>
                <a:spcPts val="120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gave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some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apostles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some as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some as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evangelists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some as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pastors and teachers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equipping</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saints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work of service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building up</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body of Christ;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we all attain to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unity</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faith, and of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knowledge of the Son of God</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a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mature man</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 measure of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stature which belongs to the</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fullness of Christ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As a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result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we are  no longer to be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children</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tossed here and there by</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p>
        </p:txBody>
      </p:sp>
    </p:spTree>
    <p:extLst>
      <p:ext uri="{BB962C8B-B14F-4D97-AF65-F5344CB8AC3E}">
        <p14:creationId xmlns:p14="http://schemas.microsoft.com/office/powerpoint/2010/main" val="9473167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spcAft>
                <a:spcPts val="900"/>
              </a:spcAft>
              <a:buClr>
                <a:schemeClr val="tx1"/>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Ephesians 4:11-16</a:t>
            </a:r>
          </a:p>
          <a:p>
            <a:pPr algn="just">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waves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carried about by every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wind</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doctrine, by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trickery of men</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craftiness in deceitful scheming;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speaking</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truth in love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we are to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grow up</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aspects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into Him who is the head, even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16</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whom the whole body, being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fitted and held together</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what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 joint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supplies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according to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proper working</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each</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individual part, causes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growth</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body for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building up of itself</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1305862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20013569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7FA37-213B-8774-8AFA-A06D389B74B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640DC0B-6EAE-E9D8-8749-35EF1CA60940}"/>
              </a:ext>
            </a:extLst>
          </p:cNvPr>
          <p:cNvSpPr>
            <a:spLocks noGrp="1" noChangeArrowheads="1"/>
          </p:cNvSpPr>
          <p:nvPr>
            <p:ph type="body" idx="1"/>
          </p:nvPr>
        </p:nvSpPr>
        <p:spPr>
          <a:xfrm>
            <a:off x="1066801" y="16002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suggestion (36)</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Barnabas’ suggestion (37)</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refusal (38)</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&amp; Barnabas’ schism (39)</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Barnabas’ replacement (40)</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 travels through Syria to Cilicia (41)</a:t>
            </a:r>
          </a:p>
        </p:txBody>
      </p:sp>
      <p:sp>
        <p:nvSpPr>
          <p:cNvPr id="3" name="Rectangle 2">
            <a:extLst>
              <a:ext uri="{FF2B5EF4-FFF2-40B4-BE49-F238E27FC236}">
                <a16:creationId xmlns:a16="http://schemas.microsoft.com/office/drawing/2014/main" id="{8E4145F0-E463-934F-DE67-71FB042A2379}"/>
              </a:ext>
            </a:extLst>
          </p:cNvPr>
          <p:cNvSpPr txBox="1">
            <a:spLocks noChangeArrowheads="1"/>
          </p:cNvSpPr>
          <p:nvPr/>
        </p:nvSpPr>
        <p:spPr bwMode="auto">
          <a:xfrm>
            <a:off x="2622804" y="2286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Schism Between Paul &amp; Barnabas</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15:36-41</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5D65B039-2EC8-7D64-1A5B-2D254B7FDA7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549172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DE6223D9-4FD5-7F26-D1DD-7D36DBECD263}"/>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1BAAD559-BFF9-7AD5-6316-2E3DADA4B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33572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1832E7A-C270-B9BA-9BD5-E99E0CB2E6A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F385C06-F8A4-5480-56ED-E5AFAA3DE6AB}"/>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15:36</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2nd Missionary Journey</a:t>
            </a:r>
          </a:p>
        </p:txBody>
      </p:sp>
      <p:sp>
        <p:nvSpPr>
          <p:cNvPr id="161795" name="Rectangle 3">
            <a:extLst>
              <a:ext uri="{FF2B5EF4-FFF2-40B4-BE49-F238E27FC236}">
                <a16:creationId xmlns:a16="http://schemas.microsoft.com/office/drawing/2014/main" id="{35A153DE-3BF6-D1FF-215F-75CF01364FF9}"/>
              </a:ext>
            </a:extLst>
          </p:cNvPr>
          <p:cNvSpPr>
            <a:spLocks noGrp="1" noChangeArrowheads="1"/>
          </p:cNvSpPr>
          <p:nvPr>
            <p:ph type="body" idx="1"/>
          </p:nvPr>
        </p:nvSpPr>
        <p:spPr>
          <a:xfrm>
            <a:off x="609600" y="1295400"/>
            <a:ext cx="8153400" cy="5486400"/>
          </a:xfrm>
        </p:spPr>
        <p:txBody>
          <a:bodyPr/>
          <a:lstStyle/>
          <a:p>
            <a:pPr lvl="1" indent="-685800" eaLnBrk="1" hangingPunct="1">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Schism between Paul &amp; Barnabas (15:36-41)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Syria &amp; Cilicia ministry (16:1-5)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Macedonian call (16:6-10)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Philippian ministry (16:11-40)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Thessalonica ministry (17:1-9)</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Berean ministry (17:10-15)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Athens’ ministry (17:16-34)</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Corinthian ministry (18:1-18)</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Ephesus’ ministry (18:19-21)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Return to Antioch (18:22)</a:t>
            </a:r>
          </a:p>
        </p:txBody>
      </p:sp>
      <p:pic>
        <p:nvPicPr>
          <p:cNvPr id="3" name="Picture 2">
            <a:extLst>
              <a:ext uri="{FF2B5EF4-FFF2-40B4-BE49-F238E27FC236}">
                <a16:creationId xmlns:a16="http://schemas.microsoft.com/office/drawing/2014/main" id="{97FB3897-BFEC-F579-3E34-D77A4B818BED}"/>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732240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452BB-4157-5021-D116-7ADC27ABAF7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FF51D04-C132-6074-E8F6-8259E356F9B3}"/>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15:36</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2nd Missionary Journey</a:t>
            </a:r>
          </a:p>
        </p:txBody>
      </p:sp>
      <p:sp>
        <p:nvSpPr>
          <p:cNvPr id="161795" name="Rectangle 3">
            <a:extLst>
              <a:ext uri="{FF2B5EF4-FFF2-40B4-BE49-F238E27FC236}">
                <a16:creationId xmlns:a16="http://schemas.microsoft.com/office/drawing/2014/main" id="{9EC8DC42-9AD1-B3F7-2042-5C89BA2A867A}"/>
              </a:ext>
            </a:extLst>
          </p:cNvPr>
          <p:cNvSpPr>
            <a:spLocks noGrp="1" noChangeArrowheads="1"/>
          </p:cNvSpPr>
          <p:nvPr>
            <p:ph type="body" idx="1"/>
          </p:nvPr>
        </p:nvSpPr>
        <p:spPr>
          <a:xfrm>
            <a:off x="609600" y="1295400"/>
            <a:ext cx="8412480" cy="5486400"/>
          </a:xfrm>
        </p:spPr>
        <p:txBody>
          <a:bodyPr/>
          <a:lstStyle/>
          <a:p>
            <a:pPr lvl="1" indent="-685800" eaLnBrk="1" hangingPunct="1">
              <a:lnSpc>
                <a:spcPct val="100000"/>
              </a:lnSpc>
              <a:spcBef>
                <a:spcPts val="0"/>
              </a:spcBef>
              <a:spcAft>
                <a:spcPts val="900"/>
              </a:spcAft>
              <a:buClr>
                <a:srgbClr val="00FFFF"/>
              </a:buClr>
              <a:buSzPct val="100000"/>
              <a:buFont typeface="Wingdings" pitchFamily="2" charset="2"/>
              <a:buAutoNum type="romanUcPeriod"/>
              <a:defRPr/>
            </a:pPr>
            <a:r>
              <a:rPr lang="en-US" sz="2800" b="1" u="sng" dirty="0">
                <a:solidFill>
                  <a:srgbClr val="FFFFCC"/>
                </a:solidFill>
                <a:effectLst>
                  <a:outerShdw blurRad="38100" dist="38100" dir="2700000" algn="tl">
                    <a:srgbClr val="000000">
                      <a:alpha val="43137"/>
                    </a:srgbClr>
                  </a:outerShdw>
                </a:effectLst>
              </a:rPr>
              <a:t>Schism between Paul &amp; Barnabas (15:36-41)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Syria &amp; Cilicia ministry (16:1-5)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Macedonian call (16:6-10)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Philippian ministry (16:11-40)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Thessalonica ministry (17:1-9)</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Berean ministry (17:10-15)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Athens’ ministry (17:16-34)</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Corinthian ministry (18:1-18)</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Ephesus’ ministry (18:19-21)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Return to Antioch (18:22)</a:t>
            </a:r>
          </a:p>
        </p:txBody>
      </p:sp>
      <p:pic>
        <p:nvPicPr>
          <p:cNvPr id="3" name="Picture 2">
            <a:extLst>
              <a:ext uri="{FF2B5EF4-FFF2-40B4-BE49-F238E27FC236}">
                <a16:creationId xmlns:a16="http://schemas.microsoft.com/office/drawing/2014/main" id="{7A211BD3-B9BE-F31D-D9FB-58B230C5CD7B}"/>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382394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9C4FA81-5018-1634-C9A6-05390E9DACB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D3708CC-2DDB-45F7-D192-77D53E2559DE}"/>
              </a:ext>
            </a:extLst>
          </p:cNvPr>
          <p:cNvSpPr>
            <a:spLocks noGrp="1" noChangeArrowheads="1"/>
          </p:cNvSpPr>
          <p:nvPr>
            <p:ph type="body" idx="1"/>
          </p:nvPr>
        </p:nvSpPr>
        <p:spPr>
          <a:xfrm>
            <a:off x="1066801" y="16002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suggestion (36)</a:t>
            </a:r>
            <a:endPar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ndParaRP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Barnabas’ suggestion (37)</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refusal (38)</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&amp; Barnabas’ schism (39)</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Barnabas’ replacement (40)</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 travels through Syria to Cilicia (41)</a:t>
            </a:r>
          </a:p>
        </p:txBody>
      </p:sp>
      <p:sp>
        <p:nvSpPr>
          <p:cNvPr id="3" name="Rectangle 2">
            <a:extLst>
              <a:ext uri="{FF2B5EF4-FFF2-40B4-BE49-F238E27FC236}">
                <a16:creationId xmlns:a16="http://schemas.microsoft.com/office/drawing/2014/main" id="{FB1F4F51-1657-1281-5F72-648A263BCE18}"/>
              </a:ext>
            </a:extLst>
          </p:cNvPr>
          <p:cNvSpPr txBox="1">
            <a:spLocks noChangeArrowheads="1"/>
          </p:cNvSpPr>
          <p:nvPr/>
        </p:nvSpPr>
        <p:spPr bwMode="auto">
          <a:xfrm>
            <a:off x="2622804" y="2286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Schism Between Paul &amp; Barnabas</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15:36-41</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AA24F9F8-6171-2A9F-E048-674F9EC63D1F}"/>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724036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8E26A-5378-5D41-6926-372AE645594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748AC6F-4DB0-F49B-F77B-1ACFF6179059}"/>
              </a:ext>
            </a:extLst>
          </p:cNvPr>
          <p:cNvSpPr>
            <a:spLocks noGrp="1" noChangeArrowheads="1"/>
          </p:cNvSpPr>
          <p:nvPr>
            <p:ph type="body" idx="1"/>
          </p:nvPr>
        </p:nvSpPr>
        <p:spPr>
          <a:xfrm>
            <a:off x="1066801" y="16002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Paul’s suggestion (36)</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Barnabas’ suggestion (37)</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refusal (38)</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&amp; Barnabas’ schism (39)</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Barnabas’ replacement (40)</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 travels through Syria to Cilicia (41)</a:t>
            </a:r>
          </a:p>
        </p:txBody>
      </p:sp>
      <p:sp>
        <p:nvSpPr>
          <p:cNvPr id="3" name="Rectangle 2">
            <a:extLst>
              <a:ext uri="{FF2B5EF4-FFF2-40B4-BE49-F238E27FC236}">
                <a16:creationId xmlns:a16="http://schemas.microsoft.com/office/drawing/2014/main" id="{720BB83B-168D-8411-96EE-12D4993CAE45}"/>
              </a:ext>
            </a:extLst>
          </p:cNvPr>
          <p:cNvSpPr txBox="1">
            <a:spLocks noChangeArrowheads="1"/>
          </p:cNvSpPr>
          <p:nvPr/>
        </p:nvSpPr>
        <p:spPr bwMode="auto">
          <a:xfrm>
            <a:off x="2622804" y="2286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Schism Between Paul &amp; Barnabas</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15:36-41</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1558238A-6593-9C2D-6887-95838F10051F}"/>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8847262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8183"/>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11947</TotalTime>
  <Words>1968</Words>
  <Application>Microsoft Office PowerPoint</Application>
  <PresentationFormat>Widescreen</PresentationFormat>
  <Paragraphs>153</Paragraphs>
  <Slides>38</Slides>
  <Notes>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38</vt:i4>
      </vt:variant>
    </vt:vector>
  </HeadingPairs>
  <TitlesOfParts>
    <vt:vector size="45" baseType="lpstr">
      <vt:lpstr>Arial</vt:lpstr>
      <vt:lpstr>Calibri</vt:lpstr>
      <vt:lpstr>Calibri Light</vt:lpstr>
      <vt:lpstr>Corbel</vt:lpstr>
      <vt:lpstr>Wingdings</vt:lpstr>
      <vt:lpstr>Office Theme</vt:lpstr>
      <vt:lpstr>1_Office Theme</vt:lpstr>
      <vt:lpstr>PowerPoint Presentation</vt:lpstr>
      <vt:lpstr>PowerPoint Presentation</vt:lpstr>
      <vt:lpstr>Structure (Acts 1:8)</vt:lpstr>
      <vt:lpstr>Second Missionary Journey</vt:lpstr>
      <vt:lpstr>First Missionary Journey</vt:lpstr>
      <vt:lpstr>Acts 15:36‒18:22 2nd Missionary Journey</vt:lpstr>
      <vt:lpstr>Acts 15:36‒18:22 2nd Missionary Journey</vt:lpstr>
      <vt:lpstr>PowerPoint Presentation</vt:lpstr>
      <vt:lpstr>PowerPoint Presentation</vt:lpstr>
      <vt:lpstr>PowerPoint Presentation</vt:lpstr>
      <vt:lpstr>PowerPoint Presentation</vt:lpstr>
      <vt:lpstr>Second Missionary Journey</vt:lpstr>
      <vt:lpstr>PowerPoint Presentation</vt:lpstr>
      <vt:lpstr>PowerPoint Presentation</vt:lpstr>
      <vt:lpstr>First Missionary Journey</vt:lpstr>
      <vt:lpstr>PowerPoint Presentation</vt:lpstr>
      <vt:lpstr>PowerPoint Presentation</vt:lpstr>
      <vt:lpstr>Purpose</vt:lpstr>
      <vt:lpstr>Message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Activities of the Local Church  (Acts 2:41-47)</vt:lpstr>
      <vt:lpstr>PowerPoint Presentation</vt:lpstr>
      <vt:lpstr>PowerPoint Presentation</vt:lpstr>
      <vt:lpstr>PowerPoint Presentation</vt:lpstr>
      <vt:lpstr>Emphasis of 2 Timothy</vt:lpstr>
      <vt:lpstr>PowerPoint Presentation</vt:lpstr>
      <vt:lpstr>PowerPoint Presentation</vt:lpstr>
      <vt:lpstr>Conclusion</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093 Acts 15v36-41</dc:title>
  <dc:subject>ACTS</dc:subject>
  <dc:creator>A. Woods</dc:creator>
  <cp:lastModifiedBy>Jim McGowan</cp:lastModifiedBy>
  <cp:revision>1531</cp:revision>
  <cp:lastPrinted>2025-05-13T14:12:47Z</cp:lastPrinted>
  <dcterms:created xsi:type="dcterms:W3CDTF">2009-01-10T23:45:31Z</dcterms:created>
  <dcterms:modified xsi:type="dcterms:W3CDTF">2026-02-03T14:46:48Z</dcterms:modified>
</cp:coreProperties>
</file>