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66"/>
  </p:notesMasterIdLst>
  <p:handoutMasterIdLst>
    <p:handoutMasterId r:id="rId67"/>
  </p:handoutMasterIdLst>
  <p:sldIdLst>
    <p:sldId id="11071" r:id="rId4"/>
    <p:sldId id="28432" r:id="rId5"/>
    <p:sldId id="27619" r:id="rId6"/>
    <p:sldId id="28380" r:id="rId7"/>
    <p:sldId id="28433" r:id="rId8"/>
    <p:sldId id="28456" r:id="rId9"/>
    <p:sldId id="28434" r:id="rId10"/>
    <p:sldId id="28085" r:id="rId11"/>
    <p:sldId id="28435" r:id="rId12"/>
    <p:sldId id="28461" r:id="rId13"/>
    <p:sldId id="28462" r:id="rId14"/>
    <p:sldId id="28494" r:id="rId15"/>
    <p:sldId id="28454" r:id="rId16"/>
    <p:sldId id="4163" r:id="rId17"/>
    <p:sldId id="28431" r:id="rId18"/>
    <p:sldId id="28495" r:id="rId19"/>
    <p:sldId id="28496" r:id="rId20"/>
    <p:sldId id="28497" r:id="rId21"/>
    <p:sldId id="28498" r:id="rId22"/>
    <p:sldId id="28499" r:id="rId23"/>
    <p:sldId id="28500" r:id="rId24"/>
    <p:sldId id="6553" r:id="rId25"/>
    <p:sldId id="28485" r:id="rId26"/>
    <p:sldId id="3193" r:id="rId27"/>
    <p:sldId id="322" r:id="rId28"/>
    <p:sldId id="28473" r:id="rId29"/>
    <p:sldId id="28479" r:id="rId30"/>
    <p:sldId id="28486" r:id="rId31"/>
    <p:sldId id="28501" r:id="rId32"/>
    <p:sldId id="28502" r:id="rId33"/>
    <p:sldId id="28503" r:id="rId34"/>
    <p:sldId id="28505" r:id="rId35"/>
    <p:sldId id="28506" r:id="rId36"/>
    <p:sldId id="28507" r:id="rId37"/>
    <p:sldId id="28508" r:id="rId38"/>
    <p:sldId id="28509" r:id="rId39"/>
    <p:sldId id="28487" r:id="rId40"/>
    <p:sldId id="28392" r:id="rId41"/>
    <p:sldId id="28510" r:id="rId42"/>
    <p:sldId id="28477" r:id="rId43"/>
    <p:sldId id="28489" r:id="rId44"/>
    <p:sldId id="28511" r:id="rId45"/>
    <p:sldId id="28428" r:id="rId46"/>
    <p:sldId id="28490" r:id="rId47"/>
    <p:sldId id="6497" r:id="rId48"/>
    <p:sldId id="1184" r:id="rId49"/>
    <p:sldId id="28491" r:id="rId50"/>
    <p:sldId id="28478" r:id="rId51"/>
    <p:sldId id="9366" r:id="rId52"/>
    <p:sldId id="7959" r:id="rId53"/>
    <p:sldId id="7972" r:id="rId54"/>
    <p:sldId id="28492" r:id="rId55"/>
    <p:sldId id="4319" r:id="rId56"/>
    <p:sldId id="4962" r:id="rId57"/>
    <p:sldId id="28493" r:id="rId58"/>
    <p:sldId id="3154" r:id="rId59"/>
    <p:sldId id="28389" r:id="rId60"/>
    <p:sldId id="28480" r:id="rId61"/>
    <p:sldId id="28481" r:id="rId62"/>
    <p:sldId id="28482" r:id="rId63"/>
    <p:sldId id="28483" r:id="rId64"/>
    <p:sldId id="28484" r:id="rId65"/>
  </p:sldIdLst>
  <p:sldSz cx="12192000" cy="6858000"/>
  <p:notesSz cx="7315200" cy="9601200"/>
  <p:custDataLst>
    <p:tags r:id="rId6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FFFF99"/>
    <a:srgbClr val="66FF66"/>
    <a:srgbClr val="000066"/>
    <a:srgbClr val="FF00FF"/>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6" d="100"/>
          <a:sy n="106" d="100"/>
        </p:scale>
        <p:origin x="1037" y="3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847" y="4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1-27T15:36:45.247" v="381" actId="20577"/>
      <pc:docMkLst>
        <pc:docMk/>
      </pc:docMkLst>
      <pc:sldChg chg="modSp add mod">
        <pc:chgData name="Jim McGowan" userId="7cd36c50-75f2-4725-a6b3-0fe31ea99fa6" providerId="ADAL" clId="{449CE0BA-7942-4027-A788-A2C5851605C8}" dt="2026-01-23T14:05:22.050" v="241" actId="12789"/>
        <pc:sldMkLst>
          <pc:docMk/>
          <pc:sldMk cId="0" sldId="322"/>
        </pc:sldMkLst>
        <pc:picChg chg="mod">
          <ac:chgData name="Jim McGowan" userId="7cd36c50-75f2-4725-a6b3-0fe31ea99fa6" providerId="ADAL" clId="{449CE0BA-7942-4027-A788-A2C5851605C8}" dt="2026-01-23T14:05:22.050" v="241" actId="12789"/>
          <ac:picMkLst>
            <pc:docMk/>
            <pc:sldMk cId="0" sldId="322"/>
            <ac:picMk id="5" creationId="{281DCB00-EAFE-40A8-88DB-7EAAA0A27361}"/>
          </ac:picMkLst>
        </pc:picChg>
      </pc:sldChg>
      <pc:sldChg chg="add">
        <pc:chgData name="Jim McGowan" userId="7cd36c50-75f2-4725-a6b3-0fe31ea99fa6" providerId="ADAL" clId="{449CE0BA-7942-4027-A788-A2C5851605C8}" dt="2026-01-27T15:32:12.832" v="367"/>
        <pc:sldMkLst>
          <pc:docMk/>
          <pc:sldMk cId="630559356" sldId="1184"/>
        </pc:sldMkLst>
      </pc:sldChg>
      <pc:sldChg chg="addSp delSp modSp add del mod">
        <pc:chgData name="Jim McGowan" userId="7cd36c50-75f2-4725-a6b3-0fe31ea99fa6" providerId="ADAL" clId="{449CE0BA-7942-4027-A788-A2C5851605C8}" dt="2026-01-23T14:21:05.856" v="332" actId="255"/>
        <pc:sldMkLst>
          <pc:docMk/>
          <pc:sldMk cId="1785603649" sldId="3154"/>
        </pc:sldMkLst>
        <pc:spChg chg="mod">
          <ac:chgData name="Jim McGowan" userId="7cd36c50-75f2-4725-a6b3-0fe31ea99fa6" providerId="ADAL" clId="{449CE0BA-7942-4027-A788-A2C5851605C8}" dt="2026-01-23T14:21:05.856" v="332" actId="255"/>
          <ac:spMkLst>
            <pc:docMk/>
            <pc:sldMk cId="1785603649" sldId="3154"/>
            <ac:spMk id="27650" creationId="{00000000-0000-0000-0000-000000000000}"/>
          </ac:spMkLst>
        </pc:spChg>
        <pc:picChg chg="add mod">
          <ac:chgData name="Jim McGowan" userId="7cd36c50-75f2-4725-a6b3-0fe31ea99fa6" providerId="ADAL" clId="{449CE0BA-7942-4027-A788-A2C5851605C8}" dt="2026-01-23T14:13:33.294" v="310" actId="1582"/>
          <ac:picMkLst>
            <pc:docMk/>
            <pc:sldMk cId="1785603649" sldId="3154"/>
            <ac:picMk id="4" creationId="{EA883A11-D728-7D49-540E-F79E5C400468}"/>
          </ac:picMkLst>
        </pc:picChg>
      </pc:sldChg>
      <pc:sldChg chg="addSp delSp modSp add mod">
        <pc:chgData name="Jim McGowan" userId="7cd36c50-75f2-4725-a6b3-0fe31ea99fa6" providerId="ADAL" clId="{449CE0BA-7942-4027-A788-A2C5851605C8}" dt="2026-01-23T14:19:52.735" v="329" actId="6549"/>
        <pc:sldMkLst>
          <pc:docMk/>
          <pc:sldMk cId="1312854902" sldId="3193"/>
        </pc:sldMkLst>
        <pc:spChg chg="mod">
          <ac:chgData name="Jim McGowan" userId="7cd36c50-75f2-4725-a6b3-0fe31ea99fa6" providerId="ADAL" clId="{449CE0BA-7942-4027-A788-A2C5851605C8}" dt="2026-01-23T14:19:52.735" v="329" actId="6549"/>
          <ac:spMkLst>
            <pc:docMk/>
            <pc:sldMk cId="1312854902" sldId="3193"/>
            <ac:spMk id="38914" creationId="{00000000-0000-0000-0000-000000000000}"/>
          </ac:spMkLst>
        </pc:spChg>
        <pc:picChg chg="add ord">
          <ac:chgData name="Jim McGowan" userId="7cd36c50-75f2-4725-a6b3-0fe31ea99fa6" providerId="ADAL" clId="{449CE0BA-7942-4027-A788-A2C5851605C8}" dt="2026-01-23T13:53:18.543" v="168" actId="167"/>
          <ac:picMkLst>
            <pc:docMk/>
            <pc:sldMk cId="1312854902" sldId="3193"/>
            <ac:picMk id="4" creationId="{5E8257DA-B6FE-2216-26E1-B53A950155B6}"/>
          </ac:picMkLst>
        </pc:picChg>
      </pc:sldChg>
      <pc:sldChg chg="add">
        <pc:chgData name="Jim McGowan" userId="7cd36c50-75f2-4725-a6b3-0fe31ea99fa6" providerId="ADAL" clId="{449CE0BA-7942-4027-A788-A2C5851605C8}" dt="2026-01-27T15:21:19.140" v="334"/>
        <pc:sldMkLst>
          <pc:docMk/>
          <pc:sldMk cId="1333538941" sldId="4163"/>
        </pc:sldMkLst>
      </pc:sldChg>
      <pc:sldChg chg="addSp delSp modSp add mod">
        <pc:chgData name="Jim McGowan" userId="7cd36c50-75f2-4725-a6b3-0fe31ea99fa6" providerId="ADAL" clId="{449CE0BA-7942-4027-A788-A2C5851605C8}" dt="2026-01-23T14:09:04.251" v="251" actId="368"/>
        <pc:sldMkLst>
          <pc:docMk/>
          <pc:sldMk cId="2092000273" sldId="4319"/>
        </pc:sldMkLst>
        <pc:spChg chg="mod">
          <ac:chgData name="Jim McGowan" userId="7cd36c50-75f2-4725-a6b3-0fe31ea99fa6" providerId="ADAL" clId="{449CE0BA-7942-4027-A788-A2C5851605C8}" dt="2026-01-23T14:09:04.251" v="251" actId="368"/>
          <ac:spMkLst>
            <pc:docMk/>
            <pc:sldMk cId="2092000273" sldId="4319"/>
            <ac:spMk id="3" creationId="{9FCE1375-9F6D-4FCB-B3CC-1DEAE2B6A2CD}"/>
          </ac:spMkLst>
        </pc:spChg>
        <pc:picChg chg="add ord">
          <ac:chgData name="Jim McGowan" userId="7cd36c50-75f2-4725-a6b3-0fe31ea99fa6" providerId="ADAL" clId="{449CE0BA-7942-4027-A788-A2C5851605C8}" dt="2026-01-23T13:56:49.546" v="196" actId="167"/>
          <ac:picMkLst>
            <pc:docMk/>
            <pc:sldMk cId="2092000273" sldId="4319"/>
            <ac:picMk id="2" creationId="{DF006525-715F-2D06-8AD4-32D79F0FBAA9}"/>
          </ac:picMkLst>
        </pc:picChg>
        <pc:picChg chg="mod">
          <ac:chgData name="Jim McGowan" userId="7cd36c50-75f2-4725-a6b3-0fe31ea99fa6" providerId="ADAL" clId="{449CE0BA-7942-4027-A788-A2C5851605C8}" dt="2026-01-23T14:02:11.766" v="229" actId="1582"/>
          <ac:picMkLst>
            <pc:docMk/>
            <pc:sldMk cId="2092000273" sldId="4319"/>
            <ac:picMk id="6" creationId="{C6EDF527-C7F8-4370-B6B4-94E8A8988926}"/>
          </ac:picMkLst>
        </pc:picChg>
      </pc:sldChg>
      <pc:sldChg chg="add">
        <pc:chgData name="Jim McGowan" userId="7cd36c50-75f2-4725-a6b3-0fe31ea99fa6" providerId="ADAL" clId="{449CE0BA-7942-4027-A788-A2C5851605C8}" dt="2026-01-27T15:34:08.760" v="372"/>
        <pc:sldMkLst>
          <pc:docMk/>
          <pc:sldMk cId="0" sldId="4962"/>
        </pc:sldMkLst>
      </pc:sldChg>
      <pc:sldChg chg="add">
        <pc:chgData name="Jim McGowan" userId="7cd36c50-75f2-4725-a6b3-0fe31ea99fa6" providerId="ADAL" clId="{449CE0BA-7942-4027-A788-A2C5851605C8}" dt="2026-01-27T15:32:12.832" v="367"/>
        <pc:sldMkLst>
          <pc:docMk/>
          <pc:sldMk cId="1013042441" sldId="6497"/>
        </pc:sldMkLst>
      </pc:sldChg>
      <pc:sldChg chg="modSp add mod">
        <pc:chgData name="Jim McGowan" userId="7cd36c50-75f2-4725-a6b3-0fe31ea99fa6" providerId="ADAL" clId="{449CE0BA-7942-4027-A788-A2C5851605C8}" dt="2026-01-23T13:52:51.656" v="163" actId="108"/>
        <pc:sldMkLst>
          <pc:docMk/>
          <pc:sldMk cId="1189158388" sldId="6553"/>
        </pc:sldMkLst>
        <pc:spChg chg="mod">
          <ac:chgData name="Jim McGowan" userId="7cd36c50-75f2-4725-a6b3-0fe31ea99fa6" providerId="ADAL" clId="{449CE0BA-7942-4027-A788-A2C5851605C8}" dt="2026-01-23T13:52:51.656" v="163" actId="108"/>
          <ac:spMkLst>
            <pc:docMk/>
            <pc:sldMk cId="1189158388" sldId="6553"/>
            <ac:spMk id="38914" creationId="{00000000-0000-0000-0000-000000000000}"/>
          </ac:spMkLst>
        </pc:spChg>
      </pc:sldChg>
      <pc:sldChg chg="add">
        <pc:chgData name="Jim McGowan" userId="7cd36c50-75f2-4725-a6b3-0fe31ea99fa6" providerId="ADAL" clId="{449CE0BA-7942-4027-A788-A2C5851605C8}" dt="2026-01-27T15:33:36.220" v="371"/>
        <pc:sldMkLst>
          <pc:docMk/>
          <pc:sldMk cId="2163458900" sldId="7959"/>
        </pc:sldMkLst>
      </pc:sldChg>
      <pc:sldChg chg="add">
        <pc:chgData name="Jim McGowan" userId="7cd36c50-75f2-4725-a6b3-0fe31ea99fa6" providerId="ADAL" clId="{449CE0BA-7942-4027-A788-A2C5851605C8}" dt="2026-01-27T15:33:36.220" v="371"/>
        <pc:sldMkLst>
          <pc:docMk/>
          <pc:sldMk cId="3526311601" sldId="7972"/>
        </pc:sldMkLst>
      </pc:sldChg>
      <pc:sldChg chg="modSp add mod">
        <pc:chgData name="Jim McGowan" userId="7cd36c50-75f2-4725-a6b3-0fe31ea99fa6" providerId="ADAL" clId="{449CE0BA-7942-4027-A788-A2C5851605C8}" dt="2026-01-27T15:32:34.647" v="368" actId="108"/>
        <pc:sldMkLst>
          <pc:docMk/>
          <pc:sldMk cId="3044700296" sldId="9366"/>
        </pc:sldMkLst>
        <pc:spChg chg="mod">
          <ac:chgData name="Jim McGowan" userId="7cd36c50-75f2-4725-a6b3-0fe31ea99fa6" providerId="ADAL" clId="{449CE0BA-7942-4027-A788-A2C5851605C8}" dt="2026-01-27T15:32:34.647" v="368" actId="108"/>
          <ac:spMkLst>
            <pc:docMk/>
            <pc:sldMk cId="3044700296" sldId="9366"/>
            <ac:spMk id="134147" creationId="{00000000-0000-0000-0000-000000000000}"/>
          </ac:spMkLst>
        </pc:spChg>
        <pc:picChg chg="mod">
          <ac:chgData name="Jim McGowan" userId="7cd36c50-75f2-4725-a6b3-0fe31ea99fa6" providerId="ADAL" clId="{449CE0BA-7942-4027-A788-A2C5851605C8}" dt="2026-01-23T14:07:56.933" v="248" actId="12788"/>
          <ac:picMkLst>
            <pc:docMk/>
            <pc:sldMk cId="3044700296" sldId="9366"/>
            <ac:picMk id="6" creationId="{E56A4208-2318-9952-D02E-B30FCB2EE458}"/>
          </ac:picMkLst>
        </pc:picChg>
      </pc:sldChg>
      <pc:sldChg chg="modSp mod">
        <pc:chgData name="Jim McGowan" userId="7cd36c50-75f2-4725-a6b3-0fe31ea99fa6" providerId="ADAL" clId="{449CE0BA-7942-4027-A788-A2C5851605C8}" dt="2026-01-23T13:46:25.787" v="111" actId="108"/>
        <pc:sldMkLst>
          <pc:docMk/>
          <pc:sldMk cId="2014873963" sldId="28085"/>
        </pc:sldMkLst>
        <pc:spChg chg="mod">
          <ac:chgData name="Jim McGowan" userId="7cd36c50-75f2-4725-a6b3-0fe31ea99fa6" providerId="ADAL" clId="{449CE0BA-7942-4027-A788-A2C5851605C8}" dt="2026-01-23T13:46:25.787" v="111" actId="108"/>
          <ac:spMkLst>
            <pc:docMk/>
            <pc:sldMk cId="2014873963" sldId="28085"/>
            <ac:spMk id="3" creationId="{D131DF97-FF4A-FF0D-9046-9209F8F006D0}"/>
          </ac:spMkLst>
        </pc:spChg>
      </pc:sldChg>
      <pc:sldChg chg="addSp delSp modSp add del mod">
        <pc:chgData name="Jim McGowan" userId="7cd36c50-75f2-4725-a6b3-0fe31ea99fa6" providerId="ADAL" clId="{449CE0BA-7942-4027-A788-A2C5851605C8}" dt="2026-01-23T14:21:34.263" v="333" actId="108"/>
        <pc:sldMkLst>
          <pc:docMk/>
          <pc:sldMk cId="3932635964" sldId="28389"/>
        </pc:sldMkLst>
        <pc:spChg chg="mod">
          <ac:chgData name="Jim McGowan" userId="7cd36c50-75f2-4725-a6b3-0fe31ea99fa6" providerId="ADAL" clId="{449CE0BA-7942-4027-A788-A2C5851605C8}" dt="2026-01-23T14:21:34.263" v="333" actId="108"/>
          <ac:spMkLst>
            <pc:docMk/>
            <pc:sldMk cId="3932635964" sldId="28389"/>
            <ac:spMk id="7" creationId="{6587B1C6-BBA0-A087-636A-17D7FB2DCAC2}"/>
          </ac:spMkLst>
        </pc:spChg>
        <pc:picChg chg="add mod">
          <ac:chgData name="Jim McGowan" userId="7cd36c50-75f2-4725-a6b3-0fe31ea99fa6" providerId="ADAL" clId="{449CE0BA-7942-4027-A788-A2C5851605C8}" dt="2026-01-23T14:13:40.020" v="312"/>
          <ac:picMkLst>
            <pc:docMk/>
            <pc:sldMk cId="3932635964" sldId="28389"/>
            <ac:picMk id="3" creationId="{8E1D2E2D-E4D0-DD83-BB70-7ADD24EC50DB}"/>
          </ac:picMkLst>
        </pc:picChg>
      </pc:sldChg>
      <pc:sldChg chg="addSp delSp modSp add mod">
        <pc:chgData name="Jim McGowan" userId="7cd36c50-75f2-4725-a6b3-0fe31ea99fa6" providerId="ADAL" clId="{449CE0BA-7942-4027-A788-A2C5851605C8}" dt="2026-01-27T15:30:37.483" v="362" actId="108"/>
        <pc:sldMkLst>
          <pc:docMk/>
          <pc:sldMk cId="4149807230" sldId="28392"/>
        </pc:sldMkLst>
        <pc:spChg chg="mod">
          <ac:chgData name="Jim McGowan" userId="7cd36c50-75f2-4725-a6b3-0fe31ea99fa6" providerId="ADAL" clId="{449CE0BA-7942-4027-A788-A2C5851605C8}" dt="2026-01-27T15:30:37.483" v="362" actId="108"/>
          <ac:spMkLst>
            <pc:docMk/>
            <pc:sldMk cId="4149807230" sldId="28392"/>
            <ac:spMk id="7" creationId="{1F427791-B44C-30AA-9F89-F63D880A1896}"/>
          </ac:spMkLst>
        </pc:spChg>
        <pc:picChg chg="add ord">
          <ac:chgData name="Jim McGowan" userId="7cd36c50-75f2-4725-a6b3-0fe31ea99fa6" providerId="ADAL" clId="{449CE0BA-7942-4027-A788-A2C5851605C8}" dt="2026-01-23T13:55:34.331" v="189" actId="167"/>
          <ac:picMkLst>
            <pc:docMk/>
            <pc:sldMk cId="4149807230" sldId="28392"/>
            <ac:picMk id="4" creationId="{4C751301-C9F3-524E-F7C4-1E93D582798D}"/>
          </ac:picMkLst>
        </pc:picChg>
        <pc:picChg chg="add mod">
          <ac:chgData name="Jim McGowan" userId="7cd36c50-75f2-4725-a6b3-0fe31ea99fa6" providerId="ADAL" clId="{449CE0BA-7942-4027-A788-A2C5851605C8}" dt="2026-01-23T14:07:21.108" v="246"/>
          <ac:picMkLst>
            <pc:docMk/>
            <pc:sldMk cId="4149807230" sldId="28392"/>
            <ac:picMk id="5" creationId="{F9FAA74A-CCBC-12E6-43A9-598C48D8C0FD}"/>
          </ac:picMkLst>
        </pc:picChg>
      </pc:sldChg>
      <pc:sldChg chg="modSp add del mod ord">
        <pc:chgData name="Jim McGowan" userId="7cd36c50-75f2-4725-a6b3-0fe31ea99fa6" providerId="ADAL" clId="{449CE0BA-7942-4027-A788-A2C5851605C8}" dt="2026-01-27T15:31:37.696" v="366"/>
        <pc:sldMkLst>
          <pc:docMk/>
          <pc:sldMk cId="2211050604" sldId="28428"/>
        </pc:sldMkLst>
        <pc:spChg chg="mod">
          <ac:chgData name="Jim McGowan" userId="7cd36c50-75f2-4725-a6b3-0fe31ea99fa6" providerId="ADAL" clId="{449CE0BA-7942-4027-A788-A2C5851605C8}" dt="2026-01-23T13:54:41.096" v="183" actId="108"/>
          <ac:spMkLst>
            <pc:docMk/>
            <pc:sldMk cId="2211050604" sldId="28428"/>
            <ac:spMk id="7" creationId="{5B0F90F7-AA26-BCA7-8E6B-2E4E62DFC09F}"/>
          </ac:spMkLst>
        </pc:spChg>
      </pc:sldChg>
      <pc:sldChg chg="add">
        <pc:chgData name="Jim McGowan" userId="7cd36c50-75f2-4725-a6b3-0fe31ea99fa6" providerId="ADAL" clId="{449CE0BA-7942-4027-A788-A2C5851605C8}" dt="2026-01-27T15:21:19.140" v="334"/>
        <pc:sldMkLst>
          <pc:docMk/>
          <pc:sldMk cId="3814393261" sldId="28431"/>
        </pc:sldMkLst>
      </pc:sldChg>
      <pc:sldChg chg="modSp mod">
        <pc:chgData name="Jim McGowan" userId="7cd36c50-75f2-4725-a6b3-0fe31ea99fa6" providerId="ADAL" clId="{449CE0BA-7942-4027-A788-A2C5851605C8}" dt="2026-01-09T14:26:47.336" v="84" actId="20577"/>
        <pc:sldMkLst>
          <pc:docMk/>
          <pc:sldMk cId="3389016780" sldId="28432"/>
        </pc:sldMkLst>
        <pc:spChg chg="mod">
          <ac:chgData name="Jim McGowan" userId="7cd36c50-75f2-4725-a6b3-0fe31ea99fa6" providerId="ADAL" clId="{449CE0BA-7942-4027-A788-A2C5851605C8}" dt="2026-01-09T14:26:47.336" v="84" actId="20577"/>
          <ac:spMkLst>
            <pc:docMk/>
            <pc:sldMk cId="3389016780" sldId="28432"/>
            <ac:spMk id="3" creationId="{426D14AA-572E-CFC4-4465-45CD4E8B3182}"/>
          </ac:spMkLst>
        </pc:spChg>
      </pc:sldChg>
      <pc:sldChg chg="add del">
        <pc:chgData name="Jim McGowan" userId="7cd36c50-75f2-4725-a6b3-0fe31ea99fa6" providerId="ADAL" clId="{449CE0BA-7942-4027-A788-A2C5851605C8}" dt="2026-01-23T13:43:06.963" v="96"/>
        <pc:sldMkLst>
          <pc:docMk/>
          <pc:sldMk cId="3516194761" sldId="28454"/>
        </pc:sldMkLst>
      </pc:sldChg>
      <pc:sldChg chg="modSp add mod">
        <pc:chgData name="Jim McGowan" userId="7cd36c50-75f2-4725-a6b3-0fe31ea99fa6" providerId="ADAL" clId="{449CE0BA-7942-4027-A788-A2C5851605C8}" dt="2026-01-23T14:19:17.135" v="326" actId="1037"/>
        <pc:sldMkLst>
          <pc:docMk/>
          <pc:sldMk cId="2556605768" sldId="28461"/>
        </pc:sldMkLst>
        <pc:spChg chg="mod">
          <ac:chgData name="Jim McGowan" userId="7cd36c50-75f2-4725-a6b3-0fe31ea99fa6" providerId="ADAL" clId="{449CE0BA-7942-4027-A788-A2C5851605C8}" dt="2026-01-23T14:19:17.135" v="326" actId="1037"/>
          <ac:spMkLst>
            <pc:docMk/>
            <pc:sldMk cId="2556605768" sldId="28461"/>
            <ac:spMk id="3" creationId="{D131DF97-FF4A-FF0D-9046-9209F8F006D0}"/>
          </ac:spMkLst>
        </pc:spChg>
      </pc:sldChg>
      <pc:sldChg chg="addSp delSp modSp add mod">
        <pc:chgData name="Jim McGowan" userId="7cd36c50-75f2-4725-a6b3-0fe31ea99fa6" providerId="ADAL" clId="{449CE0BA-7942-4027-A788-A2C5851605C8}" dt="2026-01-23T13:45:49.182" v="110" actId="179"/>
        <pc:sldMkLst>
          <pc:docMk/>
          <pc:sldMk cId="2510504103" sldId="28462"/>
        </pc:sldMkLst>
        <pc:spChg chg="mod">
          <ac:chgData name="Jim McGowan" userId="7cd36c50-75f2-4725-a6b3-0fe31ea99fa6" providerId="ADAL" clId="{449CE0BA-7942-4027-A788-A2C5851605C8}" dt="2026-01-23T13:45:49.182" v="110" actId="179"/>
          <ac:spMkLst>
            <pc:docMk/>
            <pc:sldMk cId="2510504103" sldId="28462"/>
            <ac:spMk id="3" creationId="{D131DF97-FF4A-FF0D-9046-9209F8F006D0}"/>
          </ac:spMkLst>
        </pc:spChg>
        <pc:picChg chg="add mod">
          <ac:chgData name="Jim McGowan" userId="7cd36c50-75f2-4725-a6b3-0fe31ea99fa6" providerId="ADAL" clId="{449CE0BA-7942-4027-A788-A2C5851605C8}" dt="2026-01-23T13:44:39.330" v="100"/>
          <ac:picMkLst>
            <pc:docMk/>
            <pc:sldMk cId="2510504103" sldId="28462"/>
            <ac:picMk id="4" creationId="{91918441-BC52-F490-4048-58CC65C75854}"/>
          </ac:picMkLst>
        </pc:picChg>
      </pc:sldChg>
      <pc:sldChg chg="add">
        <pc:chgData name="Jim McGowan" userId="7cd36c50-75f2-4725-a6b3-0fe31ea99fa6" providerId="ADAL" clId="{449CE0BA-7942-4027-A788-A2C5851605C8}" dt="2026-01-23T13:43:06.963" v="96"/>
        <pc:sldMkLst>
          <pc:docMk/>
          <pc:sldMk cId="2846678757" sldId="28473"/>
        </pc:sldMkLst>
      </pc:sldChg>
      <pc:sldChg chg="modSp add mod">
        <pc:chgData name="Jim McGowan" userId="7cd36c50-75f2-4725-a6b3-0fe31ea99fa6" providerId="ADAL" clId="{449CE0BA-7942-4027-A788-A2C5851605C8}" dt="2026-01-27T15:30:59.139" v="365" actId="108"/>
        <pc:sldMkLst>
          <pc:docMk/>
          <pc:sldMk cId="460304217" sldId="28477"/>
        </pc:sldMkLst>
        <pc:spChg chg="mod">
          <ac:chgData name="Jim McGowan" userId="7cd36c50-75f2-4725-a6b3-0fe31ea99fa6" providerId="ADAL" clId="{449CE0BA-7942-4027-A788-A2C5851605C8}" dt="2026-01-27T15:30:59.139" v="365" actId="108"/>
          <ac:spMkLst>
            <pc:docMk/>
            <pc:sldMk cId="460304217" sldId="28477"/>
            <ac:spMk id="7" creationId="{5B0F90F7-AA26-BCA7-8E6B-2E4E62DFC09F}"/>
          </ac:spMkLst>
        </pc:spChg>
      </pc:sldChg>
      <pc:sldChg chg="add">
        <pc:chgData name="Jim McGowan" userId="7cd36c50-75f2-4725-a6b3-0fe31ea99fa6" providerId="ADAL" clId="{449CE0BA-7942-4027-A788-A2C5851605C8}" dt="2026-01-23T13:43:06.963" v="96"/>
        <pc:sldMkLst>
          <pc:docMk/>
          <pc:sldMk cId="3575747490" sldId="28478"/>
        </pc:sldMkLst>
      </pc:sldChg>
      <pc:sldChg chg="modSp add mod">
        <pc:chgData name="Jim McGowan" userId="7cd36c50-75f2-4725-a6b3-0fe31ea99fa6" providerId="ADAL" clId="{449CE0BA-7942-4027-A788-A2C5851605C8}" dt="2026-01-23T13:54:35.309" v="182" actId="108"/>
        <pc:sldMkLst>
          <pc:docMk/>
          <pc:sldMk cId="4185050803" sldId="28479"/>
        </pc:sldMkLst>
        <pc:spChg chg="mod">
          <ac:chgData name="Jim McGowan" userId="7cd36c50-75f2-4725-a6b3-0fe31ea99fa6" providerId="ADAL" clId="{449CE0BA-7942-4027-A788-A2C5851605C8}" dt="2026-01-23T13:54:35.309" v="182" actId="108"/>
          <ac:spMkLst>
            <pc:docMk/>
            <pc:sldMk cId="4185050803" sldId="28479"/>
            <ac:spMk id="7" creationId="{5B0F90F7-AA26-BCA7-8E6B-2E4E62DFC09F}"/>
          </ac:spMkLst>
        </pc:spChg>
      </pc:sldChg>
      <pc:sldChg chg="add">
        <pc:chgData name="Jim McGowan" userId="7cd36c50-75f2-4725-a6b3-0fe31ea99fa6" providerId="ADAL" clId="{449CE0BA-7942-4027-A788-A2C5851605C8}" dt="2026-01-23T13:43:06.963" v="96"/>
        <pc:sldMkLst>
          <pc:docMk/>
          <pc:sldMk cId="2184114815" sldId="28480"/>
        </pc:sldMkLst>
      </pc:sldChg>
      <pc:sldChg chg="add">
        <pc:chgData name="Jim McGowan" userId="7cd36c50-75f2-4725-a6b3-0fe31ea99fa6" providerId="ADAL" clId="{449CE0BA-7942-4027-A788-A2C5851605C8}" dt="2026-01-23T13:43:06.963" v="96"/>
        <pc:sldMkLst>
          <pc:docMk/>
          <pc:sldMk cId="552896009" sldId="28481"/>
        </pc:sldMkLst>
      </pc:sldChg>
      <pc:sldChg chg="add">
        <pc:chgData name="Jim McGowan" userId="7cd36c50-75f2-4725-a6b3-0fe31ea99fa6" providerId="ADAL" clId="{449CE0BA-7942-4027-A788-A2C5851605C8}" dt="2026-01-23T13:43:06.963" v="96"/>
        <pc:sldMkLst>
          <pc:docMk/>
          <pc:sldMk cId="3380208911" sldId="28482"/>
        </pc:sldMkLst>
      </pc:sldChg>
      <pc:sldChg chg="add">
        <pc:chgData name="Jim McGowan" userId="7cd36c50-75f2-4725-a6b3-0fe31ea99fa6" providerId="ADAL" clId="{449CE0BA-7942-4027-A788-A2C5851605C8}" dt="2026-01-23T13:43:06.963" v="96"/>
        <pc:sldMkLst>
          <pc:docMk/>
          <pc:sldMk cId="2319425540" sldId="28483"/>
        </pc:sldMkLst>
      </pc:sldChg>
      <pc:sldChg chg="modSp add mod">
        <pc:chgData name="Jim McGowan" userId="7cd36c50-75f2-4725-a6b3-0fe31ea99fa6" providerId="ADAL" clId="{449CE0BA-7942-4027-A788-A2C5851605C8}" dt="2026-01-27T15:36:45.247" v="381" actId="20577"/>
        <pc:sldMkLst>
          <pc:docMk/>
          <pc:sldMk cId="2850617146" sldId="28484"/>
        </pc:sldMkLst>
        <pc:spChg chg="mod">
          <ac:chgData name="Jim McGowan" userId="7cd36c50-75f2-4725-a6b3-0fe31ea99fa6" providerId="ADAL" clId="{449CE0BA-7942-4027-A788-A2C5851605C8}" dt="2026-01-27T15:36:45.247" v="381" actId="20577"/>
          <ac:spMkLst>
            <pc:docMk/>
            <pc:sldMk cId="2850617146" sldId="28484"/>
            <ac:spMk id="3" creationId="{0A94D8AF-3A39-515F-D41B-8FBC68A5538B}"/>
          </ac:spMkLst>
        </pc:spChg>
      </pc:sldChg>
      <pc:sldChg chg="modSp add mod">
        <pc:chgData name="Jim McGowan" userId="7cd36c50-75f2-4725-a6b3-0fe31ea99fa6" providerId="ADAL" clId="{449CE0BA-7942-4027-A788-A2C5851605C8}" dt="2026-01-23T13:46:57.522" v="113" actId="108"/>
        <pc:sldMkLst>
          <pc:docMk/>
          <pc:sldMk cId="2730008364" sldId="28485"/>
        </pc:sldMkLst>
        <pc:spChg chg="mod">
          <ac:chgData name="Jim McGowan" userId="7cd36c50-75f2-4725-a6b3-0fe31ea99fa6" providerId="ADAL" clId="{449CE0BA-7942-4027-A788-A2C5851605C8}" dt="2026-01-23T13:46:57.522" v="113" actId="108"/>
          <ac:spMkLst>
            <pc:docMk/>
            <pc:sldMk cId="2730008364" sldId="28485"/>
            <ac:spMk id="3" creationId="{64147ED5-CC91-9BD1-CDA3-96F11F4D9B9E}"/>
          </ac:spMkLst>
        </pc:spChg>
      </pc:sldChg>
      <pc:sldChg chg="modSp add mod">
        <pc:chgData name="Jim McGowan" userId="7cd36c50-75f2-4725-a6b3-0fe31ea99fa6" providerId="ADAL" clId="{449CE0BA-7942-4027-A788-A2C5851605C8}" dt="2026-01-23T13:47:23.613" v="117" actId="108"/>
        <pc:sldMkLst>
          <pc:docMk/>
          <pc:sldMk cId="1804576026" sldId="28486"/>
        </pc:sldMkLst>
        <pc:spChg chg="mod">
          <ac:chgData name="Jim McGowan" userId="7cd36c50-75f2-4725-a6b3-0fe31ea99fa6" providerId="ADAL" clId="{449CE0BA-7942-4027-A788-A2C5851605C8}" dt="2026-01-23T13:47:23.613" v="117" actId="108"/>
          <ac:spMkLst>
            <pc:docMk/>
            <pc:sldMk cId="1804576026" sldId="28486"/>
            <ac:spMk id="3" creationId="{20A43AAE-6E97-2ECF-6CD0-048DE066762E}"/>
          </ac:spMkLst>
        </pc:spChg>
      </pc:sldChg>
      <pc:sldChg chg="modSp add mod">
        <pc:chgData name="Jim McGowan" userId="7cd36c50-75f2-4725-a6b3-0fe31ea99fa6" providerId="ADAL" clId="{449CE0BA-7942-4027-A788-A2C5851605C8}" dt="2026-01-27T15:29:05.160" v="358" actId="108"/>
        <pc:sldMkLst>
          <pc:docMk/>
          <pc:sldMk cId="822258624" sldId="28487"/>
        </pc:sldMkLst>
        <pc:spChg chg="mod">
          <ac:chgData name="Jim McGowan" userId="7cd36c50-75f2-4725-a6b3-0fe31ea99fa6" providerId="ADAL" clId="{449CE0BA-7942-4027-A788-A2C5851605C8}" dt="2026-01-27T15:29:05.160" v="358" actId="108"/>
          <ac:spMkLst>
            <pc:docMk/>
            <pc:sldMk cId="822258624" sldId="28487"/>
            <ac:spMk id="3" creationId="{67E2AB48-B398-D6E9-98C8-0BD848F9B146}"/>
          </ac:spMkLst>
        </pc:spChg>
      </pc:sldChg>
      <pc:sldChg chg="modSp add mod">
        <pc:chgData name="Jim McGowan" userId="7cd36c50-75f2-4725-a6b3-0fe31ea99fa6" providerId="ADAL" clId="{449CE0BA-7942-4027-A788-A2C5851605C8}" dt="2026-01-23T13:48:53.351" v="130" actId="108"/>
        <pc:sldMkLst>
          <pc:docMk/>
          <pc:sldMk cId="3148718170" sldId="28489"/>
        </pc:sldMkLst>
        <pc:spChg chg="mod">
          <ac:chgData name="Jim McGowan" userId="7cd36c50-75f2-4725-a6b3-0fe31ea99fa6" providerId="ADAL" clId="{449CE0BA-7942-4027-A788-A2C5851605C8}" dt="2026-01-23T13:48:53.351" v="130" actId="108"/>
          <ac:spMkLst>
            <pc:docMk/>
            <pc:sldMk cId="3148718170" sldId="28489"/>
            <ac:spMk id="3" creationId="{510EFED0-E91F-E16B-0E4F-5E9451804F8A}"/>
          </ac:spMkLst>
        </pc:spChg>
      </pc:sldChg>
      <pc:sldChg chg="modSp add mod">
        <pc:chgData name="Jim McGowan" userId="7cd36c50-75f2-4725-a6b3-0fe31ea99fa6" providerId="ADAL" clId="{449CE0BA-7942-4027-A788-A2C5851605C8}" dt="2026-01-23T13:49:13.789" v="134" actId="108"/>
        <pc:sldMkLst>
          <pc:docMk/>
          <pc:sldMk cId="468035087" sldId="28490"/>
        </pc:sldMkLst>
        <pc:spChg chg="mod">
          <ac:chgData name="Jim McGowan" userId="7cd36c50-75f2-4725-a6b3-0fe31ea99fa6" providerId="ADAL" clId="{449CE0BA-7942-4027-A788-A2C5851605C8}" dt="2026-01-23T13:49:13.789" v="134" actId="108"/>
          <ac:spMkLst>
            <pc:docMk/>
            <pc:sldMk cId="468035087" sldId="28490"/>
            <ac:spMk id="3" creationId="{C68A2C99-24C8-CA11-0022-AD8FD2DAAF09}"/>
          </ac:spMkLst>
        </pc:spChg>
      </pc:sldChg>
      <pc:sldChg chg="modSp add mod">
        <pc:chgData name="Jim McGowan" userId="7cd36c50-75f2-4725-a6b3-0fe31ea99fa6" providerId="ADAL" clId="{449CE0BA-7942-4027-A788-A2C5851605C8}" dt="2026-01-23T13:49:46.494" v="138" actId="108"/>
        <pc:sldMkLst>
          <pc:docMk/>
          <pc:sldMk cId="2685019947" sldId="28491"/>
        </pc:sldMkLst>
        <pc:spChg chg="mod">
          <ac:chgData name="Jim McGowan" userId="7cd36c50-75f2-4725-a6b3-0fe31ea99fa6" providerId="ADAL" clId="{449CE0BA-7942-4027-A788-A2C5851605C8}" dt="2026-01-23T13:49:46.494" v="138" actId="108"/>
          <ac:spMkLst>
            <pc:docMk/>
            <pc:sldMk cId="2685019947" sldId="28491"/>
            <ac:spMk id="3" creationId="{B977ACE1-73CD-0871-0905-AA03CCD65CB8}"/>
          </ac:spMkLst>
        </pc:spChg>
      </pc:sldChg>
      <pc:sldChg chg="modSp add mod ord">
        <pc:chgData name="Jim McGowan" userId="7cd36c50-75f2-4725-a6b3-0fe31ea99fa6" providerId="ADAL" clId="{449CE0BA-7942-4027-A788-A2C5851605C8}" dt="2026-01-23T13:50:13.376" v="144" actId="108"/>
        <pc:sldMkLst>
          <pc:docMk/>
          <pc:sldMk cId="4269036892" sldId="28492"/>
        </pc:sldMkLst>
        <pc:spChg chg="mod">
          <ac:chgData name="Jim McGowan" userId="7cd36c50-75f2-4725-a6b3-0fe31ea99fa6" providerId="ADAL" clId="{449CE0BA-7942-4027-A788-A2C5851605C8}" dt="2026-01-23T13:50:13.376" v="144" actId="108"/>
          <ac:spMkLst>
            <pc:docMk/>
            <pc:sldMk cId="4269036892" sldId="28492"/>
            <ac:spMk id="3" creationId="{6E2661E3-2297-8340-C950-C8C2988788E1}"/>
          </ac:spMkLst>
        </pc:spChg>
      </pc:sldChg>
      <pc:sldChg chg="modSp add mod ord">
        <pc:chgData name="Jim McGowan" userId="7cd36c50-75f2-4725-a6b3-0fe31ea99fa6" providerId="ADAL" clId="{449CE0BA-7942-4027-A788-A2C5851605C8}" dt="2026-01-23T13:50:58.568" v="153" actId="108"/>
        <pc:sldMkLst>
          <pc:docMk/>
          <pc:sldMk cId="1452631409" sldId="28493"/>
        </pc:sldMkLst>
        <pc:spChg chg="mod">
          <ac:chgData name="Jim McGowan" userId="7cd36c50-75f2-4725-a6b3-0fe31ea99fa6" providerId="ADAL" clId="{449CE0BA-7942-4027-A788-A2C5851605C8}" dt="2026-01-23T13:50:58.568" v="153" actId="108"/>
          <ac:spMkLst>
            <pc:docMk/>
            <pc:sldMk cId="1452631409" sldId="28493"/>
            <ac:spMk id="3" creationId="{99875092-6879-40C7-1E65-928CAF4286DE}"/>
          </ac:spMkLst>
        </pc:spChg>
      </pc:sldChg>
      <pc:sldChg chg="modSp add mod">
        <pc:chgData name="Jim McGowan" userId="7cd36c50-75f2-4725-a6b3-0fe31ea99fa6" providerId="ADAL" clId="{449CE0BA-7942-4027-A788-A2C5851605C8}" dt="2026-01-23T13:52:04.609" v="159" actId="6549"/>
        <pc:sldMkLst>
          <pc:docMk/>
          <pc:sldMk cId="2491231860" sldId="28494"/>
        </pc:sldMkLst>
        <pc:spChg chg="mod">
          <ac:chgData name="Jim McGowan" userId="7cd36c50-75f2-4725-a6b3-0fe31ea99fa6" providerId="ADAL" clId="{449CE0BA-7942-4027-A788-A2C5851605C8}" dt="2026-01-23T13:52:04.609" v="159" actId="6549"/>
          <ac:spMkLst>
            <pc:docMk/>
            <pc:sldMk cId="2491231860" sldId="28494"/>
            <ac:spMk id="3" creationId="{5BA805F9-EF13-E6E4-3B3A-5A96B71F866B}"/>
          </ac:spMkLst>
        </pc:spChg>
      </pc:sldChg>
      <pc:sldChg chg="add">
        <pc:chgData name="Jim McGowan" userId="7cd36c50-75f2-4725-a6b3-0fe31ea99fa6" providerId="ADAL" clId="{449CE0BA-7942-4027-A788-A2C5851605C8}" dt="2026-01-27T15:21:19.140" v="334"/>
        <pc:sldMkLst>
          <pc:docMk/>
          <pc:sldMk cId="623813963" sldId="28495"/>
        </pc:sldMkLst>
      </pc:sldChg>
      <pc:sldChg chg="add">
        <pc:chgData name="Jim McGowan" userId="7cd36c50-75f2-4725-a6b3-0fe31ea99fa6" providerId="ADAL" clId="{449CE0BA-7942-4027-A788-A2C5851605C8}" dt="2026-01-27T15:21:19.140" v="334"/>
        <pc:sldMkLst>
          <pc:docMk/>
          <pc:sldMk cId="307719337" sldId="28496"/>
        </pc:sldMkLst>
      </pc:sldChg>
      <pc:sldChg chg="add">
        <pc:chgData name="Jim McGowan" userId="7cd36c50-75f2-4725-a6b3-0fe31ea99fa6" providerId="ADAL" clId="{449CE0BA-7942-4027-A788-A2C5851605C8}" dt="2026-01-27T15:21:49.934" v="335"/>
        <pc:sldMkLst>
          <pc:docMk/>
          <pc:sldMk cId="2877900257" sldId="28497"/>
        </pc:sldMkLst>
      </pc:sldChg>
      <pc:sldChg chg="add">
        <pc:chgData name="Jim McGowan" userId="7cd36c50-75f2-4725-a6b3-0fe31ea99fa6" providerId="ADAL" clId="{449CE0BA-7942-4027-A788-A2C5851605C8}" dt="2026-01-27T15:21:49.934" v="335"/>
        <pc:sldMkLst>
          <pc:docMk/>
          <pc:sldMk cId="619023796" sldId="28498"/>
        </pc:sldMkLst>
      </pc:sldChg>
      <pc:sldChg chg="add">
        <pc:chgData name="Jim McGowan" userId="7cd36c50-75f2-4725-a6b3-0fe31ea99fa6" providerId="ADAL" clId="{449CE0BA-7942-4027-A788-A2C5851605C8}" dt="2026-01-27T15:21:49.934" v="335"/>
        <pc:sldMkLst>
          <pc:docMk/>
          <pc:sldMk cId="4157466775" sldId="28499"/>
        </pc:sldMkLst>
      </pc:sldChg>
      <pc:sldChg chg="add">
        <pc:chgData name="Jim McGowan" userId="7cd36c50-75f2-4725-a6b3-0fe31ea99fa6" providerId="ADAL" clId="{449CE0BA-7942-4027-A788-A2C5851605C8}" dt="2026-01-27T15:21:49.934" v="335"/>
        <pc:sldMkLst>
          <pc:docMk/>
          <pc:sldMk cId="2115930634" sldId="28500"/>
        </pc:sldMkLst>
      </pc:sldChg>
      <pc:sldChg chg="add">
        <pc:chgData name="Jim McGowan" userId="7cd36c50-75f2-4725-a6b3-0fe31ea99fa6" providerId="ADAL" clId="{449CE0BA-7942-4027-A788-A2C5851605C8}" dt="2026-01-27T15:25:15.612" v="337"/>
        <pc:sldMkLst>
          <pc:docMk/>
          <pc:sldMk cId="1536229000" sldId="28501"/>
        </pc:sldMkLst>
      </pc:sldChg>
      <pc:sldChg chg="modSp add mod">
        <pc:chgData name="Jim McGowan" userId="7cd36c50-75f2-4725-a6b3-0fe31ea99fa6" providerId="ADAL" clId="{449CE0BA-7942-4027-A788-A2C5851605C8}" dt="2026-01-27T15:26:32.369" v="350" actId="1036"/>
        <pc:sldMkLst>
          <pc:docMk/>
          <pc:sldMk cId="1466356989" sldId="28502"/>
        </pc:sldMkLst>
        <pc:spChg chg="mod">
          <ac:chgData name="Jim McGowan" userId="7cd36c50-75f2-4725-a6b3-0fe31ea99fa6" providerId="ADAL" clId="{449CE0BA-7942-4027-A788-A2C5851605C8}" dt="2026-01-27T15:26:32.369" v="350" actId="1036"/>
          <ac:spMkLst>
            <pc:docMk/>
            <pc:sldMk cId="1466356989" sldId="28502"/>
            <ac:spMk id="4" creationId="{EB61D7B0-0078-18BC-7256-6ABA4C2A888C}"/>
          </ac:spMkLst>
        </pc:spChg>
        <pc:spChg chg="mod">
          <ac:chgData name="Jim McGowan" userId="7cd36c50-75f2-4725-a6b3-0fe31ea99fa6" providerId="ADAL" clId="{449CE0BA-7942-4027-A788-A2C5851605C8}" dt="2026-01-27T15:26:18.499" v="348" actId="14100"/>
          <ac:spMkLst>
            <pc:docMk/>
            <pc:sldMk cId="1466356989" sldId="28502"/>
            <ac:spMk id="68611" creationId="{306C6540-0865-D043-9788-FDE66177F4D7}"/>
          </ac:spMkLst>
        </pc:spChg>
        <pc:picChg chg="mod">
          <ac:chgData name="Jim McGowan" userId="7cd36c50-75f2-4725-a6b3-0fe31ea99fa6" providerId="ADAL" clId="{449CE0BA-7942-4027-A788-A2C5851605C8}" dt="2026-01-27T15:26:05.160" v="346" actId="1036"/>
          <ac:picMkLst>
            <pc:docMk/>
            <pc:sldMk cId="1466356989" sldId="28502"/>
            <ac:picMk id="2" creationId="{3DD37D20-C1CB-61FE-F8AA-4D3335DAE1B9}"/>
          </ac:picMkLst>
        </pc:picChg>
      </pc:sldChg>
      <pc:sldChg chg="add">
        <pc:chgData name="Jim McGowan" userId="7cd36c50-75f2-4725-a6b3-0fe31ea99fa6" providerId="ADAL" clId="{449CE0BA-7942-4027-A788-A2C5851605C8}" dt="2026-01-27T15:25:15.612" v="337"/>
        <pc:sldMkLst>
          <pc:docMk/>
          <pc:sldMk cId="1554424231" sldId="28503"/>
        </pc:sldMkLst>
      </pc:sldChg>
      <pc:sldChg chg="add">
        <pc:chgData name="Jim McGowan" userId="7cd36c50-75f2-4725-a6b3-0fe31ea99fa6" providerId="ADAL" clId="{449CE0BA-7942-4027-A788-A2C5851605C8}" dt="2026-01-27T15:28:08.070" v="355"/>
        <pc:sldMkLst>
          <pc:docMk/>
          <pc:sldMk cId="2746440778" sldId="28505"/>
        </pc:sldMkLst>
      </pc:sldChg>
      <pc:sldChg chg="add">
        <pc:chgData name="Jim McGowan" userId="7cd36c50-75f2-4725-a6b3-0fe31ea99fa6" providerId="ADAL" clId="{449CE0BA-7942-4027-A788-A2C5851605C8}" dt="2026-01-27T15:28:08.070" v="355"/>
        <pc:sldMkLst>
          <pc:docMk/>
          <pc:sldMk cId="1275789132" sldId="28506"/>
        </pc:sldMkLst>
      </pc:sldChg>
      <pc:sldChg chg="add">
        <pc:chgData name="Jim McGowan" userId="7cd36c50-75f2-4725-a6b3-0fe31ea99fa6" providerId="ADAL" clId="{449CE0BA-7942-4027-A788-A2C5851605C8}" dt="2026-01-27T15:28:08.070" v="355"/>
        <pc:sldMkLst>
          <pc:docMk/>
          <pc:sldMk cId="690007632" sldId="28507"/>
        </pc:sldMkLst>
      </pc:sldChg>
      <pc:sldChg chg="add">
        <pc:chgData name="Jim McGowan" userId="7cd36c50-75f2-4725-a6b3-0fe31ea99fa6" providerId="ADAL" clId="{449CE0BA-7942-4027-A788-A2C5851605C8}" dt="2026-01-27T15:28:08.070" v="355"/>
        <pc:sldMkLst>
          <pc:docMk/>
          <pc:sldMk cId="2723920471" sldId="28508"/>
        </pc:sldMkLst>
      </pc:sldChg>
      <pc:sldChg chg="add">
        <pc:chgData name="Jim McGowan" userId="7cd36c50-75f2-4725-a6b3-0fe31ea99fa6" providerId="ADAL" clId="{449CE0BA-7942-4027-A788-A2C5851605C8}" dt="2026-01-27T15:28:08.070" v="355"/>
        <pc:sldMkLst>
          <pc:docMk/>
          <pc:sldMk cId="1740199457" sldId="28509"/>
        </pc:sldMkLst>
      </pc:sldChg>
      <pc:sldChg chg="modSp add mod">
        <pc:chgData name="Jim McGowan" userId="7cd36c50-75f2-4725-a6b3-0fe31ea99fa6" providerId="ADAL" clId="{449CE0BA-7942-4027-A788-A2C5851605C8}" dt="2026-01-27T15:30:50.403" v="364" actId="108"/>
        <pc:sldMkLst>
          <pc:docMk/>
          <pc:sldMk cId="100964000" sldId="28510"/>
        </pc:sldMkLst>
        <pc:spChg chg="mod">
          <ac:chgData name="Jim McGowan" userId="7cd36c50-75f2-4725-a6b3-0fe31ea99fa6" providerId="ADAL" clId="{449CE0BA-7942-4027-A788-A2C5851605C8}" dt="2026-01-27T15:30:50.403" v="364" actId="108"/>
          <ac:spMkLst>
            <pc:docMk/>
            <pc:sldMk cId="100964000" sldId="28510"/>
            <ac:spMk id="7" creationId="{4DC0602B-30A4-0163-FE84-8F7FCB8B9F15}"/>
          </ac:spMkLst>
        </pc:spChg>
      </pc:sldChg>
      <pc:sldChg chg="add">
        <pc:chgData name="Jim McGowan" userId="7cd36c50-75f2-4725-a6b3-0fe31ea99fa6" providerId="ADAL" clId="{449CE0BA-7942-4027-A788-A2C5851605C8}" dt="2026-01-27T15:31:37.696" v="366"/>
        <pc:sldMkLst>
          <pc:docMk/>
          <pc:sldMk cId="2750086450" sldId="28511"/>
        </pc:sldMkLst>
      </pc:sldChg>
      <pc:sldMasterChg chg="delSldLayout">
        <pc:chgData name="Jim McGowan" userId="7cd36c50-75f2-4725-a6b3-0fe31ea99fa6" providerId="ADAL" clId="{449CE0BA-7942-4027-A788-A2C5851605C8}" dt="2026-01-23T13:41:41.002" v="92" actId="47"/>
        <pc:sldMasterMkLst>
          <pc:docMk/>
          <pc:sldMasterMk cId="3003324888" sldId="2147488938"/>
        </pc:sldMasterMkLst>
      </pc:sldMasterChg>
    </pc:docChg>
  </pc:docChgLst>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6-01-30T21:27:49.097" v="450" actId="20577"/>
      <pc:docMkLst>
        <pc:docMk/>
      </pc:docMkLst>
      <pc:sldChg chg="add">
        <pc:chgData name="Jim McGowan" userId="e2c7446dd3aca506" providerId="LiveId" clId="{9C25796A-7B39-4A71-8A01-5B1771AE4BD7}" dt="2026-01-18T09:25:13.613" v="412"/>
        <pc:sldMkLst>
          <pc:docMk/>
          <pc:sldMk cId="3932635964" sldId="28389"/>
        </pc:sldMkLst>
      </pc:sldChg>
      <pc:sldChg chg="modSp add mod">
        <pc:chgData name="Jim McGowan" userId="e2c7446dd3aca506" providerId="LiveId" clId="{9C25796A-7B39-4A71-8A01-5B1771AE4BD7}" dt="2026-01-30T21:27:49.097" v="450" actId="20577"/>
        <pc:sldMkLst>
          <pc:docMk/>
          <pc:sldMk cId="3389016780" sldId="28432"/>
        </pc:sldMkLst>
        <pc:spChg chg="mod">
          <ac:chgData name="Jim McGowan" userId="e2c7446dd3aca506" providerId="LiveId" clId="{9C25796A-7B39-4A71-8A01-5B1771AE4BD7}" dt="2026-01-30T21:27:49.097" v="450" actId="20577"/>
          <ac:spMkLst>
            <pc:docMk/>
            <pc:sldMk cId="3389016780" sldId="28432"/>
            <ac:spMk id="3" creationId="{426D14AA-572E-CFC4-4465-45CD4E8B3182}"/>
          </ac:spMkLst>
        </pc:spChg>
      </pc:sldChg>
      <pc:sldChg chg="add del">
        <pc:chgData name="Jim McGowan" userId="e2c7446dd3aca506" providerId="LiveId" clId="{9C25796A-7B39-4A71-8A01-5B1771AE4BD7}" dt="2026-01-18T09:24:30.167" v="411"/>
        <pc:sldMkLst>
          <pc:docMk/>
          <pc:sldMk cId="2215092469" sldId="28456"/>
        </pc:sldMkLst>
      </pc:sldChg>
      <pc:sldMasterChg chg="delSldLayout">
        <pc:chgData name="Jim McGowan" userId="e2c7446dd3aca506" providerId="LiveId" clId="{9C25796A-7B39-4A71-8A01-5B1771AE4BD7}" dt="2026-01-18T09:23:51.845" v="410" actId="47"/>
        <pc:sldMasterMkLst>
          <pc:docMk/>
          <pc:sldMasterMk cId="3003324888" sldId="2147488938"/>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ECT vs. Annihilation - 005</a:t>
            </a:r>
          </a:p>
          <a:p>
            <a:pPr>
              <a:defRPr/>
            </a:pPr>
            <a:r>
              <a:rPr lang="en-US" sz="1500" dirty="0"/>
              <a:t>02-01-2026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1/31/26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1/31/26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1/31/26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13748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2109127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2" r:id="rId12"/>
    <p:sldLayoutId id="2147488953" r:id="rId13"/>
    <p:sldLayoutId id="2147488976" r:id="rId14"/>
    <p:sldLayoutId id="2147488977"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2"/>
          <a:stretch>
            <a:fillRect/>
          </a:stretch>
        </p:blipFill>
        <p:spPr>
          <a:xfrm>
            <a:off x="3419624" y="5486281"/>
            <a:ext cx="5352752" cy="1371719"/>
          </a:xfrm>
          <a:prstGeom prst="rect">
            <a:avLst/>
          </a:prstGeom>
        </p:spPr>
      </p:pic>
      <p:pic>
        <p:nvPicPr>
          <p:cNvPr id="4" name="Picture 3">
            <a:extLst>
              <a:ext uri="{FF2B5EF4-FFF2-40B4-BE49-F238E27FC236}">
                <a16:creationId xmlns:a16="http://schemas.microsoft.com/office/drawing/2014/main" id="{F069897E-422F-FB68-66CD-FAD50EEFD291}"/>
              </a:ext>
            </a:extLst>
          </p:cNvPr>
          <p:cNvPicPr>
            <a:picLocks noChangeAspect="1"/>
          </p:cNvPicPr>
          <p:nvPr/>
        </p:nvPicPr>
        <p:blipFill>
          <a:blip r:embed="rId3"/>
          <a:stretch>
            <a:fillRect/>
          </a:stretch>
        </p:blipFill>
        <p:spPr>
          <a:xfrm>
            <a:off x="1317523" y="685800"/>
            <a:ext cx="9556955" cy="4572000"/>
          </a:xfrm>
          <a:prstGeom prst="rect">
            <a:avLst/>
          </a:prstGeom>
          <a:ln w="38100">
            <a:solidFill>
              <a:schemeClr val="tx1"/>
            </a:solidFill>
          </a:ln>
        </p:spPr>
      </p:pic>
      <p:sp>
        <p:nvSpPr>
          <p:cNvPr id="7" name="Rectangle 6">
            <a:extLst>
              <a:ext uri="{FF2B5EF4-FFF2-40B4-BE49-F238E27FC236}">
                <a16:creationId xmlns:a16="http://schemas.microsoft.com/office/drawing/2014/main" id="{CC897108-2BD4-4E22-E1AB-70950EEC4AB1}"/>
              </a:ext>
            </a:extLst>
          </p:cNvPr>
          <p:cNvSpPr/>
          <p:nvPr/>
        </p:nvSpPr>
        <p:spPr>
          <a:xfrm>
            <a:off x="2085928" y="1066800"/>
            <a:ext cx="8020145" cy="3785652"/>
          </a:xfrm>
          <a:prstGeom prst="rect">
            <a:avLst/>
          </a:prstGeom>
          <a:noFill/>
        </p:spPr>
        <p:txBody>
          <a:bodyPr wrap="none" lIns="91440" tIns="45720" rIns="91440" bIns="45720">
            <a:spAutoFit/>
          </a:bodyPr>
          <a:lstStyle/>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Annihilation</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vs.</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Eternal Torment</a:t>
            </a:r>
            <a:endPar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2</a:t>
            </a:r>
            <a:r>
              <a:rPr lang="en-US" baseline="30000" dirty="0">
                <a:cs typeface="Calibri" pitchFamily="34" charset="0"/>
              </a:rPr>
              <a:t>nd</a:t>
            </a:r>
            <a:r>
              <a:rPr lang="en-US" dirty="0">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Destruction (2 </a:t>
            </a:r>
            <a:r>
              <a:rPr lang="en-US" dirty="0" err="1">
                <a:cs typeface="Calibri" pitchFamily="34" charset="0"/>
              </a:rPr>
              <a:t>Thess</a:t>
            </a:r>
            <a:r>
              <a:rPr lang="en-US" dirty="0">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6A9BEADA-9F97-BA4A-D630-763F44E3422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556605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828800"/>
            <a:ext cx="8763210" cy="3200400"/>
          </a:xfrm>
        </p:spPr>
        <p:txBody>
          <a:bodyPr/>
          <a:lstStyle/>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Perdition (2 Pet. 3:7)</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Better to have never been born (Mark 14:21)</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Wicked perishing (2 Pet. 3:9)</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Blotted out of existence (Hebrews 9:25–26)</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Life activity suspended in death (Eccles. 9:10)</a:t>
            </a:r>
            <a:endParaRPr lang="en-US" b="1" u="sng" dirty="0">
              <a:solidFill>
                <a:srgbClr val="FFFFCC"/>
              </a:solidFill>
              <a:cs typeface="Calibri" pitchFamily="34" charset="0"/>
            </a:endParaRPr>
          </a:p>
        </p:txBody>
      </p:sp>
      <p:pic>
        <p:nvPicPr>
          <p:cNvPr id="4" name="Picture 3">
            <a:extLst>
              <a:ext uri="{FF2B5EF4-FFF2-40B4-BE49-F238E27FC236}">
                <a16:creationId xmlns:a16="http://schemas.microsoft.com/office/drawing/2014/main" id="{91918441-BC52-F490-4048-58CC65C75854}"/>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510504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B37FC-0825-DA2B-FEB7-77769BB8A41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22F3EA8-C8F5-112E-07DE-696185F4FB67}"/>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5BA805F9-EF13-E6E4-3B3A-5A96B71F866B}"/>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2</a:t>
            </a:r>
            <a:r>
              <a:rPr lang="en-US" b="1" u="sng" baseline="30000" dirty="0">
                <a:solidFill>
                  <a:srgbClr val="FFFFCC"/>
                </a:solidFill>
                <a:cs typeface="Calibri" pitchFamily="34" charset="0"/>
              </a:rPr>
              <a:t>nd</a:t>
            </a:r>
            <a:r>
              <a:rPr lang="en-US" b="1" u="sng" dirty="0">
                <a:solidFill>
                  <a:srgbClr val="FFFFCC"/>
                </a:solidFill>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Destruction (2 </a:t>
            </a:r>
            <a:r>
              <a:rPr lang="en-US" dirty="0" err="1">
                <a:cs typeface="Calibri" pitchFamily="34" charset="0"/>
              </a:rPr>
              <a:t>Thess</a:t>
            </a:r>
            <a:r>
              <a:rPr lang="en-US" dirty="0">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C7741A0F-E9AB-8432-E9CD-47E37EA8B93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491231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516194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3962400" y="3581400"/>
            <a:ext cx="1632744"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581399" y="1602072"/>
            <a:ext cx="8001001" cy="4951128"/>
          </a:xfrm>
        </p:spPr>
        <p:txBody>
          <a:bodyPr/>
          <a:lstStyle/>
          <a:p>
            <a:r>
              <a:rPr lang="en-US" sz="2800" dirty="0">
                <a:effectLst/>
              </a:rPr>
              <a:t>“</a:t>
            </a:r>
            <a:r>
              <a:rPr lang="en-US" b="0" i="0" dirty="0">
                <a:effectLst/>
              </a:rPr>
              <a:t>For one thing, the second death is no more annihilation than is the first death. The first death is the separation of the soul from the body for a short time (until the resurrection), not the soul’s annihilation; the second death is the separation of the body </a:t>
            </a:r>
            <a:r>
              <a:rPr lang="en-US" b="0" i="1" dirty="0">
                <a:effectLst/>
              </a:rPr>
              <a:t>and</a:t>
            </a:r>
            <a:r>
              <a:rPr lang="en-US" b="0" i="0" dirty="0">
                <a:effectLst/>
              </a:rPr>
              <a:t> soul from God forever.</a:t>
            </a:r>
            <a:r>
              <a:rPr lang="en-US" dirty="0">
                <a:effectLst/>
              </a:rPr>
              <a:t>”</a:t>
            </a:r>
            <a:endParaRPr lang="en-US" b="0" i="0" u="none" strike="noStrike" dirty="0">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a:t>
            </a:r>
            <a:r>
              <a:rPr lang="en-US" sz="1600">
                <a:latin typeface="Calibri" panose="020F0502020204030204" pitchFamily="34" charset="0"/>
                <a:ea typeface="Calibri" panose="020F0502020204030204" pitchFamily="34" charset="0"/>
                <a:cs typeface="Calibri" panose="020F0502020204030204" pitchFamily="34" charset="0"/>
              </a:rPr>
              <a:t>393</a:t>
            </a:r>
            <a:r>
              <a:rPr lang="en-US" sz="1600" b="0" i="0" strike="noStrike">
                <a:effectLst/>
                <a:latin typeface="Calibri" panose="020F0502020204030204" pitchFamily="34" charset="0"/>
                <a:ea typeface="Calibri" panose="020F0502020204030204" pitchFamily="34" charset="0"/>
                <a:cs typeface="Calibri" panose="020F0502020204030204" pitchFamily="34" charset="0"/>
              </a:rPr>
              <a:t>). </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D37D20-C1CB-61FE-F8AA-4D3335DAE1B9}"/>
              </a:ext>
            </a:extLst>
          </p:cNvPr>
          <p:cNvPicPr>
            <a:picLocks noChangeAspect="1"/>
          </p:cNvPicPr>
          <p:nvPr/>
        </p:nvPicPr>
        <p:blipFill>
          <a:blip r:embed="rId3"/>
          <a:stretch>
            <a:fillRect/>
          </a:stretch>
        </p:blipFill>
        <p:spPr>
          <a:xfrm>
            <a:off x="609600" y="1828800"/>
            <a:ext cx="2667000" cy="40005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4393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BB0A60-C5D5-FDB6-B058-E6231D02405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1"/>
            <a:ext cx="10972800" cy="291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Genesis 2:16-17</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1C016ECA-A9AE-466C-94D2-0F5849CBCF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2134" y="3048000"/>
            <a:ext cx="2607732"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3813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86F8A-6E14-40C6-862A-EF23335CF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900"/>
              </a:spcAft>
              <a:buNone/>
              <a:defRPr/>
            </a:pPr>
            <a:r>
              <a:rPr lang="en-US" sz="4000" dirty="0">
                <a:solidFill>
                  <a:schemeClr val="tx2"/>
                </a:solidFill>
                <a:ea typeface="Calibri" panose="020F0502020204030204" pitchFamily="34" charset="0"/>
                <a:cs typeface="Calibri" panose="020F0502020204030204" pitchFamily="34" charset="0"/>
              </a:rPr>
              <a:t>Ephesians 2:1-5</a:t>
            </a:r>
          </a:p>
          <a:p>
            <a:pPr marL="0" indent="0" algn="just">
              <a:spcBef>
                <a:spcPts val="0"/>
              </a:spcBef>
              <a:buClr>
                <a:srgbClr val="00FFFF"/>
              </a:buClr>
              <a:buNone/>
              <a:defRPr/>
            </a:pPr>
            <a:r>
              <a:rPr lang="en-US" sz="3000" baseline="30000" dirty="0">
                <a:effectLst>
                  <a:outerShdw blurRad="38100" dist="38100" dir="2700000" algn="tl">
                    <a:srgbClr val="000000">
                      <a:alpha val="43137"/>
                    </a:srgbClr>
                  </a:outerShdw>
                </a:effectLst>
              </a:rPr>
              <a:t>1 </a:t>
            </a:r>
            <a:r>
              <a:rPr lang="en-US" sz="3000" kern="0" dirty="0">
                <a:solidFill>
                  <a:srgbClr val="FFFFFF"/>
                </a:solidFill>
                <a:effectLst>
                  <a:outerShdw blurRad="38100" dist="38100" dir="2700000" algn="tl">
                    <a:srgbClr val="000000">
                      <a:alpha val="43137"/>
                    </a:srgbClr>
                  </a:outerShdw>
                </a:effectLst>
              </a:rPr>
              <a:t>“</a:t>
            </a:r>
            <a:r>
              <a:rPr lang="en-US" sz="3000" dirty="0">
                <a:effectLst/>
              </a:rPr>
              <a:t>And </a:t>
            </a:r>
            <a:r>
              <a:rPr lang="en-US" sz="3000" b="1" u="sng" dirty="0">
                <a:solidFill>
                  <a:srgbClr val="FFFFCC"/>
                </a:solidFill>
                <a:effectLst/>
              </a:rPr>
              <a:t>you were dead in your trespasses and sins</a:t>
            </a:r>
            <a:r>
              <a:rPr lang="en-US" sz="3000" dirty="0">
                <a:effectLst/>
              </a:rPr>
              <a:t>, </a:t>
            </a:r>
            <a:r>
              <a:rPr lang="en-US" sz="3000" b="1" baseline="30000" dirty="0">
                <a:effectLst/>
              </a:rPr>
              <a:t>2 </a:t>
            </a:r>
            <a:r>
              <a:rPr lang="en-US" sz="3000" dirty="0">
                <a:effectLst/>
              </a:rPr>
              <a:t>in which you formerly walked according to the course of this world, according to the prince of the power of the air, of the spirit that is now working in the sons of disobedience. </a:t>
            </a:r>
            <a:r>
              <a:rPr lang="en-US" sz="3000" b="1" baseline="30000" dirty="0">
                <a:effectLst/>
              </a:rPr>
              <a:t>3 </a:t>
            </a:r>
            <a:r>
              <a:rPr lang="en-US" sz="3000" dirty="0">
                <a:effectLst/>
              </a:rPr>
              <a:t>Among them we too all formerly lived in the lusts of our flesh, indulging the desires of the flesh and of the mind, and were by nature children of wrath, even as the rest</a:t>
            </a:r>
            <a:r>
              <a:rPr lang="en-US" sz="3000" cap="small" dirty="0">
                <a:effectLst/>
              </a:rPr>
              <a:t>. </a:t>
            </a:r>
            <a:r>
              <a:rPr lang="en-US" sz="3000" baseline="30000" dirty="0">
                <a:effectLst>
                  <a:outerShdw blurRad="38100" dist="38100" dir="2700000" algn="tl">
                    <a:srgbClr val="000000">
                      <a:alpha val="43137"/>
                    </a:srgbClr>
                  </a:outerShdw>
                </a:effectLst>
              </a:rPr>
              <a:t>4 </a:t>
            </a:r>
            <a:r>
              <a:rPr lang="en-US" sz="3000" dirty="0">
                <a:effectLst/>
              </a:rPr>
              <a:t>But God, being rich in mercy, because of His great love with which He loved us, </a:t>
            </a:r>
            <a:r>
              <a:rPr lang="en-US" sz="3000" baseline="30000" dirty="0">
                <a:effectLst>
                  <a:outerShdw blurRad="38100" dist="38100" dir="2700000" algn="tl">
                    <a:srgbClr val="000000">
                      <a:alpha val="43137"/>
                    </a:srgbClr>
                  </a:outerShdw>
                </a:effectLst>
              </a:rPr>
              <a:t>5 </a:t>
            </a:r>
            <a:r>
              <a:rPr lang="en-US" sz="3000" dirty="0">
                <a:effectLst/>
              </a:rPr>
              <a:t>even when we were dead in our transgressions, made us alive together with Christ (by grace you have been saved)”</a:t>
            </a:r>
          </a:p>
        </p:txBody>
      </p:sp>
    </p:spTree>
    <p:extLst>
      <p:ext uri="{BB962C8B-B14F-4D97-AF65-F5344CB8AC3E}">
        <p14:creationId xmlns:p14="http://schemas.microsoft.com/office/powerpoint/2010/main" val="30771933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28779002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057400"/>
            <a:ext cx="10972800" cy="2743200"/>
          </a:xfrm>
          <a:prstGeom prst="rect">
            <a:avLst/>
          </a:prstGeom>
          <a:noFill/>
          <a:ln w="9525">
            <a:noFill/>
            <a:miter lim="800000"/>
            <a:headEnd/>
            <a:tailEnd/>
          </a:ln>
          <a:effectLst/>
        </p:spPr>
        <p:txBody>
          <a:bodyPr/>
          <a:lstStyle/>
          <a:p>
            <a:pPr algn="just"/>
            <a:r>
              <a:rPr lang="en-US" sz="3200" i="1" dirty="0">
                <a:latin typeface="Calibri" panose="020F0502020204030204" pitchFamily="34" charset="0"/>
                <a:cs typeface="Calibri" panose="020F0502020204030204" pitchFamily="34" charset="0"/>
              </a:rPr>
              <a:t>māwet</a:t>
            </a:r>
            <a:r>
              <a:rPr lang="en-US" sz="3200" dirty="0">
                <a:latin typeface="Calibri" panose="020F0502020204030204" pitchFamily="34" charset="0"/>
                <a:cs typeface="Calibri" panose="020F0502020204030204" pitchFamily="34" charset="0"/>
              </a:rPr>
              <a:t>: “Death is the consequences and the punishment of sin. It originated with sin. A grand theme of the Old Testament is God’s holiness, which </a:t>
            </a:r>
            <a:r>
              <a:rPr lang="en-US" sz="3200" b="1" u="sng" dirty="0">
                <a:solidFill>
                  <a:srgbClr val="FFFFCC"/>
                </a:solidFill>
                <a:latin typeface="Calibri" panose="020F0502020204030204" pitchFamily="34" charset="0"/>
                <a:cs typeface="Calibri" panose="020F0502020204030204" pitchFamily="34" charset="0"/>
              </a:rPr>
              <a:t>separates</a:t>
            </a:r>
            <a:r>
              <a:rPr lang="en-US" sz="3200" dirty="0">
                <a:latin typeface="Calibri" panose="020F0502020204030204" pitchFamily="34" charset="0"/>
                <a:cs typeface="Calibri" panose="020F0502020204030204" pitchFamily="34" charset="0"/>
              </a:rPr>
              <a:t> Him from all that is in harmony with His character. Death, then, in the Old Testament means ultimate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from God due to sin.”</a:t>
            </a:r>
          </a:p>
        </p:txBody>
      </p:sp>
      <p:sp>
        <p:nvSpPr>
          <p:cNvPr id="6" name="Rectangle 2"/>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Elmer B. </a:t>
            </a:r>
            <a:r>
              <a:rPr lang="en-US" dirty="0" err="1">
                <a:latin typeface="Calibri" panose="020F0502020204030204" pitchFamily="34" charset="0"/>
                <a:cs typeface="Calibri" panose="020F0502020204030204" pitchFamily="34" charset="0"/>
              </a:rPr>
              <a:t>Smick</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māwet</a:t>
            </a:r>
            <a:r>
              <a:rPr lang="en-US" dirty="0">
                <a:latin typeface="Calibri" panose="020F0502020204030204" pitchFamily="34" charset="0"/>
                <a:cs typeface="Calibri" panose="020F0502020204030204" pitchFamily="34" charset="0"/>
              </a:rPr>
              <a:t>," in </a:t>
            </a:r>
            <a:r>
              <a:rPr lang="en-US" i="1" dirty="0">
                <a:latin typeface="Calibri" panose="020F0502020204030204" pitchFamily="34" charset="0"/>
                <a:cs typeface="Calibri" panose="020F0502020204030204" pitchFamily="34" charset="0"/>
              </a:rPr>
              <a:t>Theological Wordbook of the Old Testament</a:t>
            </a:r>
            <a:r>
              <a:rPr lang="en-US" dirty="0">
                <a:latin typeface="Calibri" panose="020F0502020204030204" pitchFamily="34" charset="0"/>
                <a:cs typeface="Calibri" panose="020F0502020204030204" pitchFamily="34" charset="0"/>
              </a:rPr>
              <a:t>, ed. R. Laird Harris and Gleason L. Archer and Bruce K. Waltke(Chicago: Moody, 1980), 1:1169.</a:t>
            </a:r>
          </a:p>
        </p:txBody>
      </p:sp>
    </p:spTree>
    <p:extLst>
      <p:ext uri="{BB962C8B-B14F-4D97-AF65-F5344CB8AC3E}">
        <p14:creationId xmlns:p14="http://schemas.microsoft.com/office/powerpoint/2010/main" val="619023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E6769-33A5-BF5A-BE35-0B267E86AC4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8668771-D526-049B-5390-752256BD6E13}"/>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426D14AA-572E-CFC4-4465-45CD4E8B3182}"/>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20DE5EE4-9CF5-1D2F-731D-2C01A5374F3B}"/>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389016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990600" y="2728372"/>
            <a:ext cx="10210800" cy="1401257"/>
          </a:xfrm>
          <a:prstGeom prst="rect">
            <a:avLst/>
          </a:prstGeom>
          <a:noFill/>
          <a:ln w="9525">
            <a:noFill/>
            <a:miter lim="800000"/>
            <a:headEnd/>
            <a:tailEnd/>
          </a:ln>
          <a:effectLst/>
        </p:spPr>
        <p:txBody>
          <a:bodyPr/>
          <a:lstStyle/>
          <a:p>
            <a:pPr algn="just"/>
            <a:r>
              <a:rPr lang="en-US" sz="3200" i="1" dirty="0" err="1">
                <a:latin typeface="Calibri" panose="020F0502020204030204" pitchFamily="34" charset="0"/>
                <a:cs typeface="Calibri" panose="020F0502020204030204" pitchFamily="34" charset="0"/>
              </a:rPr>
              <a:t>thanatos</a:t>
            </a:r>
            <a:r>
              <a:rPr lang="en-US" sz="3200" dirty="0">
                <a:latin typeface="Calibri" panose="020F0502020204030204" pitchFamily="34" charset="0"/>
                <a:cs typeface="Calibri" panose="020F0502020204030204" pitchFamily="34" charset="0"/>
              </a:rPr>
              <a:t>: “that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(whether natural or violent) of the soul from the body by which the life on earth is ended.”</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Joseph Henry Thayer, </a:t>
            </a:r>
            <a:r>
              <a:rPr lang="en-US" i="1" dirty="0">
                <a:latin typeface="Calibri" panose="020F0502020204030204" pitchFamily="34" charset="0"/>
                <a:cs typeface="Calibri" panose="020F0502020204030204" pitchFamily="34" charset="0"/>
              </a:rPr>
              <a:t>Death - Thanatos</a:t>
            </a:r>
            <a:r>
              <a:rPr lang="en-US" dirty="0">
                <a:latin typeface="Calibri" panose="020F0502020204030204" pitchFamily="34" charset="0"/>
                <a:cs typeface="Calibri" panose="020F0502020204030204" pitchFamily="34" charset="0"/>
              </a:rPr>
              <a:t>, Greek-English Lexicon of the New Testament Being </a:t>
            </a:r>
            <a:r>
              <a:rPr lang="en-US" dirty="0" err="1">
                <a:latin typeface="Calibri" panose="020F0502020204030204" pitchFamily="34" charset="0"/>
                <a:cs typeface="Calibri" panose="020F0502020204030204" pitchFamily="34" charset="0"/>
              </a:rPr>
              <a:t>Grmm's</a:t>
            </a:r>
            <a:r>
              <a:rPr lang="en-US" dirty="0">
                <a:latin typeface="Calibri" panose="020F0502020204030204" pitchFamily="34" charset="0"/>
                <a:cs typeface="Calibri" panose="020F0502020204030204" pitchFamily="34" charset="0"/>
              </a:rPr>
              <a:t> Wilke's </a:t>
            </a:r>
            <a:r>
              <a:rPr lang="en-US" dirty="0" err="1">
                <a:latin typeface="Calibri" panose="020F0502020204030204" pitchFamily="34" charset="0"/>
                <a:cs typeface="Calibri" panose="020F0502020204030204" pitchFamily="34" charset="0"/>
              </a:rPr>
              <a:t>Clavis</a:t>
            </a:r>
            <a:r>
              <a:rPr lang="en-US" dirty="0">
                <a:latin typeface="Calibri" panose="020F0502020204030204" pitchFamily="34" charset="0"/>
                <a:cs typeface="Calibri" panose="020F0502020204030204" pitchFamily="34" charset="0"/>
              </a:rPr>
              <a:t> Novi </a:t>
            </a:r>
            <a:r>
              <a:rPr lang="en-US" dirty="0" err="1">
                <a:latin typeface="Calibri" panose="020F0502020204030204" pitchFamily="34" charset="0"/>
                <a:cs typeface="Calibri" panose="020F0502020204030204" pitchFamily="34" charset="0"/>
              </a:rPr>
              <a:t>Testamenti</a:t>
            </a:r>
            <a:r>
              <a:rPr lang="en-US" dirty="0">
                <a:latin typeface="Calibri" panose="020F0502020204030204" pitchFamily="34" charset="0"/>
                <a:cs typeface="Calibri" panose="020F0502020204030204" pitchFamily="34" charset="0"/>
              </a:rPr>
              <a:t> (Grand Rapids: Zondervan, 1977), 282.</a:t>
            </a:r>
          </a:p>
        </p:txBody>
      </p:sp>
      <p:sp>
        <p:nvSpPr>
          <p:cNvPr id="5" name="Rectangle 2">
            <a:extLst>
              <a:ext uri="{FF2B5EF4-FFF2-40B4-BE49-F238E27FC236}">
                <a16:creationId xmlns:a16="http://schemas.microsoft.com/office/drawing/2014/main" id="{912170B3-7687-4853-87FC-20A9C9260973}"/>
              </a:ext>
            </a:extLst>
          </p:cNvPr>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in the New Testament </a:t>
            </a:r>
          </a:p>
        </p:txBody>
      </p:sp>
    </p:spTree>
    <p:extLst>
      <p:ext uri="{BB962C8B-B14F-4D97-AF65-F5344CB8AC3E}">
        <p14:creationId xmlns:p14="http://schemas.microsoft.com/office/powerpoint/2010/main" val="4157466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900"/>
              </a:spcAft>
              <a:buNone/>
              <a:defRPr/>
            </a:pPr>
            <a:r>
              <a:rPr lang="en-US" sz="4000" dirty="0">
                <a:solidFill>
                  <a:schemeClr val="tx2"/>
                </a:solidFill>
                <a:ea typeface="Calibri" panose="020F0502020204030204" pitchFamily="34" charset="0"/>
                <a:cs typeface="Calibri" panose="020F0502020204030204" pitchFamily="34" charset="0"/>
              </a:rPr>
              <a:t>Luke 16:24-26</a:t>
            </a:r>
          </a:p>
          <a:p>
            <a:pPr marL="0" indent="0" algn="just">
              <a:spcBef>
                <a:spcPts val="0"/>
              </a:spcBef>
              <a:buNone/>
            </a:pPr>
            <a:r>
              <a:rPr lang="en-US" sz="3100" kern="0" dirty="0">
                <a:solidFill>
                  <a:srgbClr val="FFFFFF"/>
                </a:solidFill>
                <a:effectLst>
                  <a:outerShdw blurRad="38100" dist="38100" dir="2700000" algn="tl">
                    <a:srgbClr val="000000">
                      <a:alpha val="43137"/>
                    </a:srgbClr>
                  </a:outerShdw>
                </a:effectLst>
              </a:rPr>
              <a:t>“</a:t>
            </a:r>
            <a:r>
              <a:rPr lang="en-US" sz="3100" baseline="30000" dirty="0">
                <a:effectLst>
                  <a:outerShdw blurRad="38100" dist="38100" dir="2700000" algn="tl">
                    <a:srgbClr val="000000">
                      <a:alpha val="43137"/>
                    </a:srgbClr>
                  </a:outerShdw>
                </a:effectLst>
              </a:rPr>
              <a:t>24 </a:t>
            </a:r>
            <a:r>
              <a:rPr lang="en-US" sz="31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flame.’ </a:t>
            </a:r>
            <a:r>
              <a:rPr lang="en-US" sz="3100" kern="0" baseline="30000" dirty="0">
                <a:solidFill>
                  <a:srgbClr val="FFFFFF"/>
                </a:solidFill>
                <a:effectLst>
                  <a:outerShdw blurRad="38100" dist="38100" dir="2700000" algn="tl">
                    <a:srgbClr val="000000">
                      <a:alpha val="43137"/>
                    </a:srgbClr>
                  </a:outerShdw>
                </a:effectLst>
              </a:rPr>
              <a:t>25</a:t>
            </a:r>
            <a:r>
              <a:rPr lang="en-US" sz="3100" dirty="0">
                <a:effectLst>
                  <a:outerShdw blurRad="38100" dist="38100" dir="2700000" algn="tl">
                    <a:srgbClr val="000000">
                      <a:alpha val="43137"/>
                    </a:srgbClr>
                  </a:outerShdw>
                </a:effectLst>
              </a:rPr>
              <a:t> But Abraham said, ‘Child, remember that during your life you received your good things, and likewise Lazarus bad things; but now he is being comforted here, and you are in agony. </a:t>
            </a:r>
            <a:r>
              <a:rPr lang="en-US" sz="3100" kern="0" baseline="30000" dirty="0">
                <a:solidFill>
                  <a:srgbClr val="FFFFFF"/>
                </a:solidFill>
                <a:effectLst>
                  <a:outerShdw blurRad="38100" dist="38100" dir="2700000" algn="tl">
                    <a:srgbClr val="000000">
                      <a:alpha val="43137"/>
                    </a:srgbClr>
                  </a:outerShdw>
                </a:effectLst>
              </a:rPr>
              <a:t>26</a:t>
            </a:r>
            <a:r>
              <a:rPr lang="en-US" sz="31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Tree>
    <p:extLst>
      <p:ext uri="{BB962C8B-B14F-4D97-AF65-F5344CB8AC3E}">
        <p14:creationId xmlns:p14="http://schemas.microsoft.com/office/powerpoint/2010/main" val="2115930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992AAA-FED9-E54F-62CF-2F103DF54A7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1"/>
            <a:ext cx="10972800" cy="239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Genesis 3:19</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4" name="Picture 3">
            <a:extLst>
              <a:ext uri="{FF2B5EF4-FFF2-40B4-BE49-F238E27FC236}">
                <a16:creationId xmlns:a16="http://schemas.microsoft.com/office/drawing/2014/main" id="{5658C54C-0E5F-45B3-B075-362C986E6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5" y="3048000"/>
            <a:ext cx="2607733" cy="1828800"/>
          </a:xfrm>
          <a:prstGeom prst="rect">
            <a:avLst/>
          </a:prstGeom>
        </p:spPr>
      </p:pic>
    </p:spTree>
    <p:extLst>
      <p:ext uri="{BB962C8B-B14F-4D97-AF65-F5344CB8AC3E}">
        <p14:creationId xmlns:p14="http://schemas.microsoft.com/office/powerpoint/2010/main" val="1189158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50AD0-5A0D-545F-75CC-C14EFBBA258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5FD05B1-016E-B871-3444-CE208F1C082E}"/>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64147ED5-CC91-9BD1-CDA3-96F11F4D9B9E}"/>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2</a:t>
            </a:r>
            <a:r>
              <a:rPr lang="en-US" baseline="30000" dirty="0">
                <a:cs typeface="Calibri" pitchFamily="34" charset="0"/>
              </a:rPr>
              <a:t>nd</a:t>
            </a:r>
            <a:r>
              <a:rPr lang="en-US" dirty="0">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Destruction (2 </a:t>
            </a:r>
            <a:r>
              <a:rPr lang="en-US" dirty="0" err="1">
                <a:cs typeface="Calibri" pitchFamily="34" charset="0"/>
              </a:rPr>
              <a:t>Thess</a:t>
            </a:r>
            <a:r>
              <a:rPr lang="en-US" dirty="0">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DA0A18D5-A472-A445-72D2-007654135C22}"/>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730008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8257DA-B6FE-2216-26E1-B53A950155B6}"/>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3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2 </a:t>
            </a:r>
            <a:r>
              <a:rPr lang="en-US" sz="4000" dirty="0" err="1">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Corintians</a:t>
            </a: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a:p>
            <a:pPr algn="just"/>
            <a:r>
              <a:rPr lang="en-US" sz="3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our outer man is </a:t>
            </a:r>
            <a:r>
              <a:rPr lang="en-US" sz="3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decaying</a:t>
            </a:r>
            <a:r>
              <a:rPr lang="en-US" sz="3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yet our inner man is being renewed day by day.”</a:t>
            </a:r>
          </a:p>
        </p:txBody>
      </p:sp>
      <p:pic>
        <p:nvPicPr>
          <p:cNvPr id="3" name="Picture 2">
            <a:extLst>
              <a:ext uri="{FF2B5EF4-FFF2-40B4-BE49-F238E27FC236}">
                <a16:creationId xmlns:a16="http://schemas.microsoft.com/office/drawing/2014/main" id="{02E185EF-4D20-49A6-9761-B9C3940D1E52}"/>
              </a:ext>
            </a:extLst>
          </p:cNvPr>
          <p:cNvPicPr>
            <a:picLocks noChangeAspect="1"/>
          </p:cNvPicPr>
          <p:nvPr/>
        </p:nvPicPr>
        <p:blipFill>
          <a:blip r:embed="rId3"/>
          <a:stretch>
            <a:fillRect/>
          </a:stretch>
        </p:blipFill>
        <p:spPr>
          <a:xfrm>
            <a:off x="5281219" y="2895600"/>
            <a:ext cx="1629565" cy="1828800"/>
          </a:xfrm>
          <a:prstGeom prst="rect">
            <a:avLst/>
          </a:prstGeom>
        </p:spPr>
      </p:pic>
    </p:spTree>
    <p:extLst>
      <p:ext uri="{BB962C8B-B14F-4D97-AF65-F5344CB8AC3E}">
        <p14:creationId xmlns:p14="http://schemas.microsoft.com/office/powerpoint/2010/main" val="1312854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stretch>
            <a:fillRect/>
          </a:stretch>
        </p:blipFill>
        <p:spPr>
          <a:xfrm>
            <a:off x="1260320" y="228600"/>
            <a:ext cx="9671360" cy="64008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846678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also; and they will be tormented day and night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418505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31E1B-0D5F-3755-4243-498AE6C443C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665EF72-F9FB-2F7F-92C1-DA1A7BED9012}"/>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A43AAE-6E97-2ECF-6CD0-048DE066762E}"/>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2</a:t>
            </a:r>
            <a:r>
              <a:rPr lang="en-US" baseline="30000" dirty="0">
                <a:cs typeface="Calibri" pitchFamily="34" charset="0"/>
              </a:rPr>
              <a:t>nd</a:t>
            </a:r>
            <a:r>
              <a:rPr lang="en-US" dirty="0">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Destruction (2 </a:t>
            </a:r>
            <a:r>
              <a:rPr lang="en-US" b="1" u="sng" dirty="0" err="1">
                <a:solidFill>
                  <a:srgbClr val="FFFFCC"/>
                </a:solidFill>
                <a:cs typeface="Calibri" pitchFamily="34" charset="0"/>
              </a:rPr>
              <a:t>Thess</a:t>
            </a:r>
            <a:r>
              <a:rPr lang="en-US" b="1" u="sng" dirty="0">
                <a:solidFill>
                  <a:srgbClr val="FFFFCC"/>
                </a:solidFill>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DDB85D77-DFC5-B6C1-5E15-B91E2263A20C}"/>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804576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536229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4267200"/>
          </a:xfrm>
        </p:spPr>
        <p:txBody>
          <a:bodyPr/>
          <a:lstStyle/>
          <a:p>
            <a:pPr marL="0" indent="0" algn="just">
              <a:buNone/>
            </a:pPr>
            <a:r>
              <a:rPr lang="en-US" sz="3000" dirty="0">
                <a:effectLst/>
              </a:rPr>
              <a:t>“</a:t>
            </a:r>
            <a:r>
              <a:rPr lang="en-US" sz="3000" b="1" i="0" u="sng" strike="noStrike" dirty="0">
                <a:solidFill>
                  <a:srgbClr val="FFFFCC"/>
                </a:solidFill>
                <a:effectLst/>
              </a:rPr>
              <a:t>Conditional immortality</a:t>
            </a:r>
            <a:r>
              <a:rPr lang="en-US" sz="3000" b="0" i="0" u="none" strike="noStrike" dirty="0">
                <a:effectLst/>
              </a:rPr>
              <a:t> means the soul is not inherently immortal; immortality is not part of the make-up of the soul. Rather, immortality is a gift for the saved only. So at death, the unbeliever simply becomes non-existent, and only the believer continues to exist…What </a:t>
            </a:r>
            <a:r>
              <a:rPr lang="en-US" sz="3000" b="1" u="sng" dirty="0">
                <a:solidFill>
                  <a:srgbClr val="FFFFCC"/>
                </a:solidFill>
                <a:effectLst/>
              </a:rPr>
              <a:t>annihilationism</a:t>
            </a:r>
            <a:r>
              <a:rPr lang="en-US" sz="3000" b="0" i="0" u="none" strike="noStrike" dirty="0">
                <a:effectLst/>
              </a:rPr>
              <a:t> says is this: the unsaved soul is annihilated after a temporary period of punishment. These people do believe that the unsaved soul goes to Hell, but not for eternity, only temporarily. Eventually the unsaved soul is annihilated after suffering a duration of punishment.”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707-8</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2529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381375" y="1602072"/>
            <a:ext cx="8201025" cy="4951128"/>
          </a:xfrm>
        </p:spPr>
        <p:txBody>
          <a:bodyPr/>
          <a:lstStyle/>
          <a:p>
            <a:pPr marL="0" indent="0" algn="just">
              <a:buNone/>
            </a:pPr>
            <a:r>
              <a:rPr lang="en-US" sz="2800" b="0" i="0" dirty="0">
                <a:effectLst/>
              </a:rPr>
              <a:t>“…the Bible uses several main pictures to speak of hell: (1) darkness, (2) separation, (3) weeping, (4) gnashing of teeth, (5) punishment, (6) fire, (7) death, and (8) destruction. The first five in no sense coalesce with the idea of annihilation; and, when properly understood in context, neither do the last three. As applied to hell, then, </a:t>
            </a:r>
            <a:r>
              <a:rPr lang="en-US" sz="2800" b="0" i="1" dirty="0">
                <a:effectLst/>
              </a:rPr>
              <a:t>destruction</a:t>
            </a:r>
            <a:r>
              <a:rPr lang="en-US" sz="2800" b="0" i="0" dirty="0">
                <a:effectLst/>
              </a:rPr>
              <a:t> clearly does not mean annihilation but connotes the punishment of something still in existence. </a:t>
            </a:r>
            <a:r>
              <a:rPr lang="en-US" sz="2800" b="0" i="1" dirty="0">
                <a:effectLst/>
              </a:rPr>
              <a:t>Punishment</a:t>
            </a:r>
            <a:r>
              <a:rPr lang="en-US" sz="2800" b="0" i="0" dirty="0">
                <a:effectLst/>
              </a:rPr>
              <a:t> is precisely what Paul called the action taken on the excommunicated man (using the same word—cf. 2 </a:t>
            </a:r>
            <a:r>
              <a:rPr lang="en-US" sz="2800" b="0" i="0" dirty="0" err="1">
                <a:effectLst/>
              </a:rPr>
              <a:t>Cor</a:t>
            </a:r>
            <a:r>
              <a:rPr lang="en-US" sz="2800" b="0" i="0" dirty="0">
                <a:effectLst/>
              </a:rPr>
              <a:t>. 2:6; 1 </a:t>
            </a:r>
            <a:r>
              <a:rPr lang="en-US" sz="2800" b="0" i="0" dirty="0" err="1">
                <a:effectLst/>
              </a:rPr>
              <a:t>Cor</a:t>
            </a:r>
            <a:r>
              <a:rPr lang="en-US" sz="2800" b="0" i="0" dirty="0">
                <a:effectLst/>
              </a:rPr>
              <a:t>. 5:5).”</a:t>
            </a:r>
            <a:endParaRPr lang="en-US" sz="2800" b="0" i="0" u="none" strike="noStrike" dirty="0">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32827"/>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a:t>
            </a:r>
            <a:r>
              <a:rPr lang="en-US" sz="1600" dirty="0">
                <a:latin typeface="Calibri" panose="020F0502020204030204" pitchFamily="34" charset="0"/>
                <a:ea typeface="Calibri" panose="020F0502020204030204" pitchFamily="34" charset="0"/>
                <a:cs typeface="Calibri" panose="020F0502020204030204" pitchFamily="34" charset="0"/>
              </a:rPr>
              <a:t>396</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D37D20-C1CB-61FE-F8AA-4D3335DAE1B9}"/>
              </a:ext>
            </a:extLst>
          </p:cNvPr>
          <p:cNvPicPr>
            <a:picLocks noChangeAspect="1"/>
          </p:cNvPicPr>
          <p:nvPr/>
        </p:nvPicPr>
        <p:blipFill>
          <a:blip r:embed="rId3"/>
          <a:stretch>
            <a:fillRect/>
          </a:stretch>
        </p:blipFill>
        <p:spPr>
          <a:xfrm>
            <a:off x="609601" y="1752600"/>
            <a:ext cx="243839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6356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F2868-7838-9552-03C0-23895052737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6863B88-C407-4254-02B2-97052A79E18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67E2AB48-B398-D6E9-98C8-0BD848F9B146}"/>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2</a:t>
            </a:r>
            <a:r>
              <a:rPr lang="en-US" baseline="30000" dirty="0">
                <a:cs typeface="Calibri" pitchFamily="34" charset="0"/>
              </a:rPr>
              <a:t>nd</a:t>
            </a:r>
            <a:r>
              <a:rPr lang="en-US" dirty="0">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Destruction (2 </a:t>
            </a:r>
            <a:r>
              <a:rPr lang="en-US" dirty="0" err="1">
                <a:cs typeface="Calibri" pitchFamily="34" charset="0"/>
              </a:rPr>
              <a:t>Thess</a:t>
            </a:r>
            <a:r>
              <a:rPr lang="en-US" dirty="0">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AB80339D-E66C-23DB-9326-63C0BFBD41AF}"/>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554424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900"/>
              </a:spcAft>
              <a:buNone/>
              <a:defRPr/>
            </a:pPr>
            <a:r>
              <a:rPr lang="en-US" sz="4000" dirty="0">
                <a:solidFill>
                  <a:schemeClr val="tx2"/>
                </a:solidFill>
                <a:ea typeface="Calibri" panose="020F0502020204030204" pitchFamily="34" charset="0"/>
                <a:cs typeface="Calibri" panose="020F0502020204030204" pitchFamily="34" charset="0"/>
              </a:rPr>
              <a:t>Luke 16:24-26</a:t>
            </a:r>
          </a:p>
          <a:p>
            <a:pPr marL="0" indent="0" algn="just">
              <a:spcBef>
                <a:spcPts val="0"/>
              </a:spcBef>
              <a:buNone/>
            </a:pPr>
            <a:r>
              <a:rPr lang="en-US" sz="3100" kern="0" dirty="0">
                <a:solidFill>
                  <a:srgbClr val="FFFFFF"/>
                </a:solidFill>
                <a:effectLst>
                  <a:outerShdw blurRad="38100" dist="38100" dir="2700000" algn="tl">
                    <a:srgbClr val="000000">
                      <a:alpha val="43137"/>
                    </a:srgbClr>
                  </a:outerShdw>
                </a:effectLst>
              </a:rPr>
              <a:t>“</a:t>
            </a:r>
            <a:r>
              <a:rPr lang="en-US" sz="3100" baseline="30000" dirty="0">
                <a:effectLst>
                  <a:outerShdw blurRad="38100" dist="38100" dir="2700000" algn="tl">
                    <a:srgbClr val="000000">
                      <a:alpha val="43137"/>
                    </a:srgbClr>
                  </a:outerShdw>
                </a:effectLst>
              </a:rPr>
              <a:t>24 </a:t>
            </a:r>
            <a:r>
              <a:rPr lang="en-US" sz="31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a:t>
            </a:r>
            <a:r>
              <a:rPr lang="en-US" sz="3100" b="1" u="sng" dirty="0">
                <a:solidFill>
                  <a:srgbClr val="FFFFCC"/>
                </a:solidFill>
                <a:effectLst>
                  <a:outerShdw blurRad="38100" dist="38100" dir="2700000" algn="tl">
                    <a:srgbClr val="000000">
                      <a:alpha val="43137"/>
                    </a:srgbClr>
                  </a:outerShdw>
                </a:effectLst>
              </a:rPr>
              <a:t>flame</a:t>
            </a:r>
            <a:r>
              <a:rPr lang="en-US" sz="3100" dirty="0">
                <a:effectLst>
                  <a:outerShdw blurRad="38100" dist="38100" dir="2700000" algn="tl">
                    <a:srgbClr val="000000">
                      <a:alpha val="43137"/>
                    </a:srgbClr>
                  </a:outerShdw>
                </a:effectLst>
              </a:rPr>
              <a:t>.’ </a:t>
            </a:r>
            <a:r>
              <a:rPr lang="en-US" sz="3100" kern="0" baseline="30000" dirty="0">
                <a:solidFill>
                  <a:srgbClr val="FFFFFF"/>
                </a:solidFill>
                <a:effectLst>
                  <a:outerShdw blurRad="38100" dist="38100" dir="2700000" algn="tl">
                    <a:srgbClr val="000000">
                      <a:alpha val="43137"/>
                    </a:srgbClr>
                  </a:outerShdw>
                </a:effectLst>
              </a:rPr>
              <a:t>25</a:t>
            </a:r>
            <a:r>
              <a:rPr lang="en-US" sz="3100" dirty="0">
                <a:effectLst>
                  <a:outerShdw blurRad="38100" dist="38100" dir="2700000" algn="tl">
                    <a:srgbClr val="000000">
                      <a:alpha val="43137"/>
                    </a:srgbClr>
                  </a:outerShdw>
                </a:effectLst>
              </a:rPr>
              <a:t> But Abraham said, ‘Child, remember that during your life you received your good things, and likewise Lazarus bad things; but now he is being comforted here, and you are in agony. </a:t>
            </a:r>
            <a:r>
              <a:rPr lang="en-US" sz="3100" kern="0" baseline="30000" dirty="0">
                <a:solidFill>
                  <a:srgbClr val="FFFFFF"/>
                </a:solidFill>
                <a:effectLst>
                  <a:outerShdw blurRad="38100" dist="38100" dir="2700000" algn="tl">
                    <a:srgbClr val="000000">
                      <a:alpha val="43137"/>
                    </a:srgbClr>
                  </a:outerShdw>
                </a:effectLst>
              </a:rPr>
              <a:t>26</a:t>
            </a:r>
            <a:r>
              <a:rPr lang="en-US" sz="31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Tree>
    <p:extLst>
      <p:ext uri="{BB962C8B-B14F-4D97-AF65-F5344CB8AC3E}">
        <p14:creationId xmlns:p14="http://schemas.microsoft.com/office/powerpoint/2010/main" val="2746440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275789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brimstone, where the beast and the false prophet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also; and they will be tormented day and night forever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ever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690007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brimstone, where the beast and the false prophet are also; and they will be tormented day and night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2723920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740199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F2868-7838-9552-03C0-23895052737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6863B88-C407-4254-02B2-97052A79E18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67E2AB48-B398-D6E9-98C8-0BD848F9B146}"/>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2</a:t>
            </a:r>
            <a:r>
              <a:rPr lang="en-US" baseline="30000" dirty="0">
                <a:cs typeface="Calibri" pitchFamily="34" charset="0"/>
              </a:rPr>
              <a:t>nd</a:t>
            </a:r>
            <a:r>
              <a:rPr lang="en-US" dirty="0">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Destruction (2 </a:t>
            </a:r>
            <a:r>
              <a:rPr lang="en-US" dirty="0" err="1">
                <a:cs typeface="Calibri" pitchFamily="34" charset="0"/>
              </a:rPr>
              <a:t>Thess</a:t>
            </a:r>
            <a:r>
              <a:rPr lang="en-US" dirty="0">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AB80339D-E66C-23DB-9326-63C0BFBD41AF}"/>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822258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29ED-2B29-7C78-132E-4E9FF1F36F9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C751301-C9F3-524E-F7C4-1E93D582798D}"/>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1F427791-B44C-30AA-9F89-F63D880A1896}"/>
              </a:ext>
            </a:extLst>
          </p:cNvPr>
          <p:cNvSpPr txBox="1"/>
          <p:nvPr/>
        </p:nvSpPr>
        <p:spPr>
          <a:xfrm>
            <a:off x="609600" y="0"/>
            <a:ext cx="10972800" cy="3039294"/>
          </a:xfrm>
          <a:prstGeom prst="rect">
            <a:avLst/>
          </a:prstGeom>
          <a:noFill/>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14:11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smoke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their torment goes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no rest day and night, those who worship the beast and his image, and whoever receives the mark of his name.”</a:t>
            </a:r>
          </a:p>
        </p:txBody>
      </p:sp>
      <p:pic>
        <p:nvPicPr>
          <p:cNvPr id="5" name="Picture 4">
            <a:extLst>
              <a:ext uri="{FF2B5EF4-FFF2-40B4-BE49-F238E27FC236}">
                <a16:creationId xmlns:a16="http://schemas.microsoft.com/office/drawing/2014/main" id="{F9FAA74A-CCBC-12E6-43A9-598C48D8C0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4149807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27FF4-A507-B1F2-DDC9-87F944BB3B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13D4B4A-FCBC-41C3-429B-F42744CEAEB0}"/>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4DC0602B-30A4-0163-FE84-8F7FCB8B9F15}"/>
              </a:ext>
            </a:extLst>
          </p:cNvPr>
          <p:cNvSpPr txBox="1"/>
          <p:nvPr/>
        </p:nvSpPr>
        <p:spPr>
          <a:xfrm>
            <a:off x="609600" y="0"/>
            <a:ext cx="10972800" cy="3039294"/>
          </a:xfrm>
          <a:prstGeom prst="rect">
            <a:avLst/>
          </a:prstGeom>
          <a:noFill/>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14:11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smoke of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torment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goes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no rest day and night, those who worship the beast and his image, and whoever receives the mark of his name.”</a:t>
            </a:r>
          </a:p>
        </p:txBody>
      </p:sp>
      <p:pic>
        <p:nvPicPr>
          <p:cNvPr id="5" name="Picture 4">
            <a:extLst>
              <a:ext uri="{FF2B5EF4-FFF2-40B4-BE49-F238E27FC236}">
                <a16:creationId xmlns:a16="http://schemas.microsoft.com/office/drawing/2014/main" id="{F56382A9-65C8-E36C-B7D0-436DE7F118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100964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27C7C-E7BF-5FF2-8ED9-92AF494DA22D}"/>
              </a:ext>
            </a:extLst>
          </p:cNvPr>
          <p:cNvPicPr>
            <a:picLocks noChangeAspect="1"/>
          </p:cNvPicPr>
          <p:nvPr/>
        </p:nvPicPr>
        <p:blipFill>
          <a:blip r:embed="rId2"/>
          <a:stretch>
            <a:fillRect/>
          </a:stretch>
        </p:blipFill>
        <p:spPr>
          <a:xfrm>
            <a:off x="2667000" y="228600"/>
            <a:ext cx="6858000" cy="6472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583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20:10</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tormented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day and night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460304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8BE6E-6F02-ACCC-E5E7-14F0AA559C9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0022B17-261E-8264-78D6-330DC11082B7}"/>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510EFED0-E91F-E16B-0E4F-5E9451804F8A}"/>
              </a:ext>
            </a:extLst>
          </p:cNvPr>
          <p:cNvSpPr>
            <a:spLocks noGrp="1"/>
          </p:cNvSpPr>
          <p:nvPr>
            <p:ph idx="1"/>
          </p:nvPr>
        </p:nvSpPr>
        <p:spPr>
          <a:xfrm>
            <a:off x="609600" y="1828800"/>
            <a:ext cx="8763210" cy="3200400"/>
          </a:xfrm>
        </p:spPr>
        <p:txBody>
          <a:bodyPr/>
          <a:lstStyle/>
          <a:p>
            <a:pPr marL="457200" indent="-457200">
              <a:spcBef>
                <a:spcPts val="600"/>
              </a:spcBef>
              <a:spcAft>
                <a:spcPts val="1200"/>
              </a:spcAft>
              <a:buClr>
                <a:srgbClr val="CC66FF"/>
              </a:buClr>
              <a:buSzPct val="100000"/>
              <a:buFont typeface="+mj-lt"/>
              <a:buAutoNum type="alphaUcPeriod" startAt="6"/>
              <a:defRPr/>
            </a:pPr>
            <a:r>
              <a:rPr lang="en-US" b="1" u="sng" dirty="0">
                <a:solidFill>
                  <a:srgbClr val="FFFFCC"/>
                </a:solidFill>
                <a:cs typeface="Calibri" pitchFamily="34" charset="0"/>
              </a:rPr>
              <a:t>Perdition (2 Pet. 3:7)</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Better to have never been born (Mark 14:21)</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Wicked perishing (2 Pet. 3:9)</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Blotted out of existence (Hebrews 9:25–26)</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Life activity suspended in death (Eccles. 9:10)</a:t>
            </a:r>
            <a:endParaRPr lang="en-US" b="1" u="sng" dirty="0">
              <a:solidFill>
                <a:srgbClr val="FFFFCC"/>
              </a:solidFill>
              <a:cs typeface="Calibri" pitchFamily="34" charset="0"/>
            </a:endParaRPr>
          </a:p>
        </p:txBody>
      </p:sp>
      <p:pic>
        <p:nvPicPr>
          <p:cNvPr id="4" name="Picture 3">
            <a:extLst>
              <a:ext uri="{FF2B5EF4-FFF2-40B4-BE49-F238E27FC236}">
                <a16:creationId xmlns:a16="http://schemas.microsoft.com/office/drawing/2014/main" id="{43246865-3C14-A443-5417-20674907A709}"/>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148718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50086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also; and they will be tormented day and night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2211050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A5404-1C4B-E77D-4BAD-4B4AC84A40E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747EDF6-7981-2B5C-C671-18E21B9DC560}"/>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C68A2C99-24C8-CA11-0022-AD8FD2DAAF09}"/>
              </a:ext>
            </a:extLst>
          </p:cNvPr>
          <p:cNvSpPr>
            <a:spLocks noGrp="1"/>
          </p:cNvSpPr>
          <p:nvPr>
            <p:ph idx="1"/>
          </p:nvPr>
        </p:nvSpPr>
        <p:spPr>
          <a:xfrm>
            <a:off x="609600" y="1828800"/>
            <a:ext cx="8763210" cy="3200400"/>
          </a:xfrm>
        </p:spPr>
        <p:txBody>
          <a:bodyPr/>
          <a:lstStyle/>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Perdition (2 Pet. 3:7)</a:t>
            </a:r>
          </a:p>
          <a:p>
            <a:pPr marL="457200" indent="-457200">
              <a:spcBef>
                <a:spcPts val="600"/>
              </a:spcBef>
              <a:spcAft>
                <a:spcPts val="1200"/>
              </a:spcAft>
              <a:buClr>
                <a:srgbClr val="CC66FF"/>
              </a:buClr>
              <a:buSzPct val="100000"/>
              <a:buFont typeface="+mj-lt"/>
              <a:buAutoNum type="alphaUcPeriod" startAt="6"/>
              <a:defRPr/>
            </a:pPr>
            <a:r>
              <a:rPr lang="en-US" b="1" u="sng" dirty="0">
                <a:solidFill>
                  <a:srgbClr val="FFFFCC"/>
                </a:solidFill>
                <a:cs typeface="Calibri" pitchFamily="34" charset="0"/>
              </a:rPr>
              <a:t>Better to have never been born (Mark 14:21)</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Wicked perishing (2 Pet. 3:9)</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Blotted out of existence (Hebrews 9:25–26)</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Life activity suspended in death (Eccles. 9:10)</a:t>
            </a:r>
            <a:endParaRPr lang="en-US" b="1" u="sng" dirty="0">
              <a:solidFill>
                <a:srgbClr val="FFFFCC"/>
              </a:solidFill>
              <a:cs typeface="Calibri" pitchFamily="34" charset="0"/>
            </a:endParaRPr>
          </a:p>
        </p:txBody>
      </p:sp>
      <p:pic>
        <p:nvPicPr>
          <p:cNvPr id="4" name="Picture 3">
            <a:extLst>
              <a:ext uri="{FF2B5EF4-FFF2-40B4-BE49-F238E27FC236}">
                <a16:creationId xmlns:a16="http://schemas.microsoft.com/office/drawing/2014/main" id="{ECFE638A-40CE-29AF-9658-C7444514A2FC}"/>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468035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solidFill>
                  <a:srgbClr val="00FFFF"/>
                </a:solidFill>
                <a:effectLst>
                  <a:outerShdw blurRad="38100" dist="38100" dir="2700000" algn="tl">
                    <a:srgbClr val="000000">
                      <a:alpha val="43137"/>
                    </a:srgbClr>
                  </a:outerShdw>
                </a:effectLst>
                <a:ea typeface="+mn-ea"/>
                <a:cs typeface="+mn-cs"/>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FABDE-470C-5157-1E41-9A041A26CF3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590DA54-DEA1-C852-4E32-2CDBBFF7E845}"/>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B977ACE1-73CD-0871-0905-AA03CCD65CB8}"/>
              </a:ext>
            </a:extLst>
          </p:cNvPr>
          <p:cNvSpPr>
            <a:spLocks noGrp="1"/>
          </p:cNvSpPr>
          <p:nvPr>
            <p:ph idx="1"/>
          </p:nvPr>
        </p:nvSpPr>
        <p:spPr>
          <a:xfrm>
            <a:off x="609600" y="1828800"/>
            <a:ext cx="8763210" cy="3200400"/>
          </a:xfrm>
        </p:spPr>
        <p:txBody>
          <a:bodyPr/>
          <a:lstStyle/>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Perdition (2 Pet. 3:7)</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Better to have never been born (Mark 14:21)</a:t>
            </a:r>
          </a:p>
          <a:p>
            <a:pPr marL="457200" indent="-457200">
              <a:spcBef>
                <a:spcPts val="600"/>
              </a:spcBef>
              <a:spcAft>
                <a:spcPts val="1200"/>
              </a:spcAft>
              <a:buClr>
                <a:srgbClr val="CC66FF"/>
              </a:buClr>
              <a:buSzPct val="100000"/>
              <a:buFont typeface="+mj-lt"/>
              <a:buAutoNum type="alphaUcPeriod" startAt="6"/>
              <a:defRPr/>
            </a:pPr>
            <a:r>
              <a:rPr lang="en-US" b="1" u="sng" dirty="0">
                <a:solidFill>
                  <a:srgbClr val="FFFFCC"/>
                </a:solidFill>
                <a:cs typeface="Calibri" pitchFamily="34" charset="0"/>
              </a:rPr>
              <a:t>Wicked perishing (2 Pet. 3:9)</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Blotted out of existence (Hebrews 9:25–26)</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Life activity suspended in death (Eccles. 9:10)</a:t>
            </a:r>
            <a:endParaRPr lang="en-US" b="1" u="sng" dirty="0">
              <a:solidFill>
                <a:srgbClr val="FFFFCC"/>
              </a:solidFill>
              <a:cs typeface="Calibri" pitchFamily="34" charset="0"/>
            </a:endParaRPr>
          </a:p>
        </p:txBody>
      </p:sp>
      <p:pic>
        <p:nvPicPr>
          <p:cNvPr id="4" name="Picture 3">
            <a:extLst>
              <a:ext uri="{FF2B5EF4-FFF2-40B4-BE49-F238E27FC236}">
                <a16:creationId xmlns:a16="http://schemas.microsoft.com/office/drawing/2014/main" id="{8352DC09-F800-2620-8915-6A42886C98F5}"/>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685019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57574749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perish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974" y="3014662"/>
            <a:ext cx="3174053"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70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57412-7F64-25EC-83AF-AA717147240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EE6102C-F47A-2593-7F18-B68424E4ED24}"/>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CF5F5B51-8091-9BA0-86E8-F2AD1DC25C17}"/>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B76FBC9-6176-C572-2B6C-8AA80FD11DBA}"/>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40614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2281E-7E7F-E34E-BE1A-47780E9FCC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52CBBB-CB4D-0853-C010-9F0D827198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descr="http://3.bp.blogspot.com/-QEkPt30fRNQ/US-EfJsZfRI/AAAAAAAASK4/JnP_SUUHRas/s1600/a.jpg">
            <a:extLst>
              <a:ext uri="{FF2B5EF4-FFF2-40B4-BE49-F238E27FC236}">
                <a16:creationId xmlns:a16="http://schemas.microsoft.com/office/drawing/2014/main" id="{D065E307-F396-9466-375F-E05BE28FE89D}"/>
              </a:ext>
            </a:extLst>
          </p:cNvPr>
          <p:cNvPicPr>
            <a:picLocks noChangeAspect="1" noChangeArrowheads="1"/>
          </p:cNvPicPr>
          <p:nvPr/>
        </p:nvPicPr>
        <p:blipFill>
          <a:blip r:embed="rId3" cstate="print"/>
          <a:srcRect/>
          <a:stretch>
            <a:fillRect/>
          </a:stretch>
        </p:blipFill>
        <p:spPr bwMode="auto">
          <a:xfrm>
            <a:off x="4809331" y="3152775"/>
            <a:ext cx="2573338" cy="1724025"/>
          </a:xfrm>
          <a:prstGeom prst="rect">
            <a:avLst/>
          </a:prstGeom>
          <a:noFill/>
          <a:ln w="9525">
            <a:noFill/>
            <a:miter lim="800000"/>
            <a:headEnd/>
            <a:tailEnd/>
          </a:ln>
        </p:spPr>
      </p:pic>
      <p:sp>
        <p:nvSpPr>
          <p:cNvPr id="3" name="Rectangle 1">
            <a:extLst>
              <a:ext uri="{FF2B5EF4-FFF2-40B4-BE49-F238E27FC236}">
                <a16:creationId xmlns:a16="http://schemas.microsoft.com/office/drawing/2014/main" id="{A6119E89-899A-578C-CA9D-EB325C697365}"/>
              </a:ext>
            </a:extLst>
          </p:cNvPr>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10:5-7</a:t>
            </a:r>
          </a:p>
          <a:p>
            <a:pPr algn="just">
              <a:spcBef>
                <a:spcPts val="0"/>
              </a:spcBef>
              <a:spcAft>
                <a:spcPts val="0"/>
              </a:spcAft>
            </a:pPr>
            <a:r>
              <a:rPr lang="en-US" altLang="en-US" sz="3400" kern="0" dirty="0">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These twelve Jesus sent out after instructing them: “Do not go in </a:t>
            </a:r>
            <a:r>
              <a:rPr lang="en-US" sz="3400" i="1" dirty="0">
                <a:effectLst>
                  <a:outerShdw blurRad="38100" dist="38100" dir="2700000" algn="tl">
                    <a:srgbClr val="000000">
                      <a:alpha val="43137"/>
                    </a:srgbClr>
                  </a:outerShdw>
                </a:effectLst>
                <a:latin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rPr>
              <a:t> way of </a:t>
            </a:r>
            <a:r>
              <a:rPr lang="en-US" sz="3400" i="1" dirty="0">
                <a:effectLst>
                  <a:outerShdw blurRad="38100" dist="38100" dir="2700000" algn="tl">
                    <a:srgbClr val="000000">
                      <a:alpha val="43137"/>
                    </a:srgbClr>
                  </a:outerShdw>
                </a:effectLst>
                <a:latin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rPr>
              <a:t> Gentiles, and do not enter </a:t>
            </a:r>
            <a:r>
              <a:rPr lang="en-US" sz="3400" i="1" dirty="0">
                <a:effectLst>
                  <a:outerShdw blurRad="38100" dist="38100" dir="2700000" algn="tl">
                    <a:srgbClr val="000000">
                      <a:alpha val="43137"/>
                    </a:srgbClr>
                  </a:outerShdw>
                </a:effectLst>
                <a:latin typeface="Calibri" panose="020F0502020204030204" pitchFamily="34" charset="0"/>
              </a:rPr>
              <a:t>any</a:t>
            </a:r>
            <a:r>
              <a:rPr lang="en-US" sz="3400" dirty="0">
                <a:effectLst>
                  <a:outerShdw blurRad="38100" dist="38100" dir="2700000" algn="tl">
                    <a:srgbClr val="000000">
                      <a:alpha val="43137"/>
                    </a:srgbClr>
                  </a:outerShdw>
                </a:effectLst>
                <a:latin typeface="Calibri" panose="020F0502020204030204" pitchFamily="34" charset="0"/>
              </a:rPr>
              <a:t> city of the Samaritans; </a:t>
            </a:r>
            <a:r>
              <a:rPr lang="en-US" sz="3400" baseline="30000" dirty="0">
                <a:effectLst>
                  <a:outerShdw blurRad="38100" dist="38100" dir="2700000" algn="tl">
                    <a:srgbClr val="000000">
                      <a:alpha val="43137"/>
                    </a:srgbClr>
                  </a:outerShdw>
                </a:effectLst>
                <a:latin typeface="Calibri" panose="020F0502020204030204" pitchFamily="34" charset="0"/>
              </a:rPr>
              <a:t>6 </a:t>
            </a:r>
            <a:r>
              <a:rPr lang="en-US" sz="3400" dirty="0">
                <a:effectLst>
                  <a:outerShdw blurRad="38100" dist="38100" dir="2700000" algn="tl">
                    <a:srgbClr val="000000">
                      <a:alpha val="43137"/>
                    </a:srgbClr>
                  </a:outerShdw>
                </a:effectLst>
                <a:latin typeface="Calibri" panose="020F0502020204030204" pitchFamily="34" charset="0"/>
              </a:rPr>
              <a:t>but rather go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lost</a:t>
            </a:r>
            <a:r>
              <a:rPr lang="en-US" sz="3400" dirty="0">
                <a:effectLst>
                  <a:outerShdw blurRad="38100" dist="38100" dir="2700000" algn="tl">
                    <a:srgbClr val="000000">
                      <a:alpha val="43137"/>
                    </a:srgbClr>
                  </a:outerShdw>
                </a:effectLst>
                <a:latin typeface="Calibri" panose="020F0502020204030204" pitchFamily="34" charset="0"/>
              </a:rPr>
              <a:t> sheep of the house of Israel. </a:t>
            </a:r>
            <a:r>
              <a:rPr lang="en-US" sz="3400" baseline="30000" dirty="0">
                <a:effectLst>
                  <a:outerShdw blurRad="38100" dist="38100" dir="2700000" algn="tl">
                    <a:srgbClr val="000000">
                      <a:alpha val="43137"/>
                    </a:srgbClr>
                  </a:outerShdw>
                </a:effectLst>
                <a:latin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rPr>
              <a:t>And as you go, preach, saying, ‘The kingdom of heaven is at hand.’”</a:t>
            </a:r>
            <a:endParaRPr lang="en-US" altLang="en-US" sz="3400" kern="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163458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B4805-2956-70B7-8956-C4F18334BB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A120324-0DC2-5AE0-ECC6-1F763D9DDD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B01801E-A751-C550-FC5E-9CD524E881D3}"/>
              </a:ext>
            </a:extLst>
          </p:cNvPr>
          <p:cNvSpPr>
            <a:spLocks noChangeArrowheads="1"/>
          </p:cNvSpPr>
          <p:nvPr/>
        </p:nvSpPr>
        <p:spPr bwMode="auto">
          <a:xfrm>
            <a:off x="1524000" y="0"/>
            <a:ext cx="9144000" cy="1931298"/>
          </a:xfrm>
          <a:prstGeom prst="rect">
            <a:avLst/>
          </a:prstGeom>
          <a:noFill/>
          <a:ln w="28575">
            <a:noFill/>
            <a:miter lim="800000"/>
            <a:headEnd/>
            <a:tailEnd/>
          </a:ln>
        </p:spPr>
        <p:txBody>
          <a:bodyPr wrap="square">
            <a:spAutoFit/>
          </a:bodyPr>
          <a:lstStyle/>
          <a:p>
            <a:pPr algn="ctr">
              <a:spcBef>
                <a:spcPts val="600"/>
              </a:spcBef>
              <a:spcAft>
                <a:spcPts val="9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15:24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He answered and said, ‘I was sent only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lost</a:t>
            </a:r>
            <a:r>
              <a:rPr lang="en-US" sz="3600" dirty="0">
                <a:effectLst>
                  <a:outerShdw blurRad="38100" dist="38100" dir="2700000" algn="tl">
                    <a:srgbClr val="000000">
                      <a:alpha val="43137"/>
                    </a:srgbClr>
                  </a:outerShdw>
                </a:effectLst>
                <a:latin typeface="Calibri" panose="020F0502020204030204" pitchFamily="34" charset="0"/>
              </a:rPr>
              <a:t> sheep of the house of Israel.’”</a:t>
            </a:r>
            <a:endParaRPr lang="en-US" altLang="en-US" sz="3600" kern="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81C1887A-DB9E-D200-A943-72D6693F9A9A}"/>
              </a:ext>
            </a:extLst>
          </p:cNvPr>
          <p:cNvPicPr>
            <a:picLocks noChangeAspect="1"/>
          </p:cNvPicPr>
          <p:nvPr/>
        </p:nvPicPr>
        <p:blipFill>
          <a:blip r:embed="rId3"/>
          <a:stretch>
            <a:fillRect/>
          </a:stretch>
        </p:blipFill>
        <p:spPr>
          <a:xfrm>
            <a:off x="4463143" y="2971800"/>
            <a:ext cx="3265714"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63116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6B7A3-D898-75DB-6852-5196E81A36C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BA4908D-86FC-E5B8-C4F6-6C3977835955}"/>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6E2661E3-2297-8340-C950-C8C2988788E1}"/>
              </a:ext>
            </a:extLst>
          </p:cNvPr>
          <p:cNvSpPr>
            <a:spLocks noGrp="1"/>
          </p:cNvSpPr>
          <p:nvPr>
            <p:ph idx="1"/>
          </p:nvPr>
        </p:nvSpPr>
        <p:spPr>
          <a:xfrm>
            <a:off x="609600" y="1828800"/>
            <a:ext cx="8763210" cy="3200400"/>
          </a:xfrm>
        </p:spPr>
        <p:txBody>
          <a:bodyPr/>
          <a:lstStyle/>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Perdition (2 Pet. 3:7)</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Better to have never been born (Mark 14:21)</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Wicked perishing (2 Pet. 3:9)</a:t>
            </a:r>
          </a:p>
          <a:p>
            <a:pPr marL="457200" indent="-457200">
              <a:spcBef>
                <a:spcPts val="600"/>
              </a:spcBef>
              <a:spcAft>
                <a:spcPts val="1200"/>
              </a:spcAft>
              <a:buClr>
                <a:srgbClr val="CC66FF"/>
              </a:buClr>
              <a:buSzPct val="100000"/>
              <a:buFont typeface="+mj-lt"/>
              <a:buAutoNum type="alphaUcPeriod" startAt="6"/>
              <a:defRPr/>
            </a:pPr>
            <a:r>
              <a:rPr lang="en-US" b="1" u="sng" dirty="0">
                <a:solidFill>
                  <a:srgbClr val="FFFFCC"/>
                </a:solidFill>
                <a:cs typeface="Calibri" pitchFamily="34" charset="0"/>
              </a:rPr>
              <a:t>Blotted out of existence (Hebrews 9:25–26)</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Life activity suspended in death (Eccles. 9:10)</a:t>
            </a:r>
            <a:endParaRPr lang="en-US" b="1" u="sng" dirty="0">
              <a:solidFill>
                <a:srgbClr val="FFFFCC"/>
              </a:solidFill>
              <a:cs typeface="Calibri" pitchFamily="34" charset="0"/>
            </a:endParaRPr>
          </a:p>
        </p:txBody>
      </p:sp>
      <p:pic>
        <p:nvPicPr>
          <p:cNvPr id="4" name="Picture 3">
            <a:extLst>
              <a:ext uri="{FF2B5EF4-FFF2-40B4-BE49-F238E27FC236}">
                <a16:creationId xmlns:a16="http://schemas.microsoft.com/office/drawing/2014/main" id="{19DFD9DB-0D15-90E4-87BE-0A2CB447EAF2}"/>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4269036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006525-715F-2D06-8AD4-32D79F0FBAA9}"/>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609600" y="0"/>
            <a:ext cx="10972800" cy="3048000"/>
          </a:xfrm>
        </p:spPr>
        <p:txBody>
          <a:bodyPr/>
          <a:lstStyle/>
          <a:p>
            <a:pPr marL="0" indent="0" algn="ctr" defTabSz="685800">
              <a:spcBef>
                <a:spcPct val="0"/>
              </a:spcBef>
              <a:spcAft>
                <a:spcPts val="900"/>
              </a:spcAft>
              <a:buNone/>
              <a:defRPr/>
            </a:pPr>
            <a:r>
              <a:rPr lang="en-US" sz="4000" kern="1200" dirty="0">
                <a:solidFill>
                  <a:schemeClr val="tx2"/>
                </a:solidFill>
                <a:ea typeface="Calibri" panose="020F0502020204030204" pitchFamily="34" charset="0"/>
                <a:cs typeface="Calibri" panose="020F0502020204030204" pitchFamily="34" charset="0"/>
              </a:rPr>
              <a:t>Revelation 3:5</a:t>
            </a:r>
          </a:p>
          <a:p>
            <a:pPr marL="0" indent="0" algn="ctr">
              <a:spcBef>
                <a:spcPts val="0"/>
              </a:spcBef>
              <a:spcAft>
                <a:spcPts val="0"/>
              </a:spcAft>
              <a:buNone/>
              <a:defRPr/>
            </a:pPr>
            <a:r>
              <a:rPr lang="en-US" altLang="en-US" b="1" cap="small" dirty="0">
                <a:solidFill>
                  <a:srgbClr val="FFFFCC"/>
                </a:solidFill>
                <a:cs typeface="Calibri" pitchFamily="34" charset="0"/>
              </a:rPr>
              <a:t>promise to the overcomers</a:t>
            </a:r>
            <a:endParaRPr lang="en-US" b="1" cap="small" dirty="0">
              <a:solidFill>
                <a:srgbClr val="FFFFCC"/>
              </a:solidFill>
              <a:cs typeface="Calibri" pitchFamily="34" charset="0"/>
            </a:endParaRPr>
          </a:p>
          <a:p>
            <a:pPr marL="0" indent="0" algn="just">
              <a:spcBef>
                <a:spcPts val="0"/>
              </a:spcBef>
              <a:spcAft>
                <a:spcPts val="1200"/>
              </a:spcAft>
              <a:buNone/>
              <a:defRPr/>
            </a:pPr>
            <a:r>
              <a:rPr lang="en-US" altLang="en-US" sz="36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He who overcomes will thus be clothed in white garments; and I will not </a:t>
            </a:r>
            <a:r>
              <a:rPr lang="en-US" b="1" u="sng" dirty="0">
                <a:solidFill>
                  <a:srgbClr val="FFFFCC"/>
                </a:solidFill>
                <a:effectLst>
                  <a:outerShdw blurRad="38100" dist="38100" dir="2700000" algn="tl">
                    <a:srgbClr val="000000">
                      <a:alpha val="43137"/>
                    </a:srgbClr>
                  </a:outerShdw>
                </a:effectLst>
              </a:rPr>
              <a:t>erase</a:t>
            </a:r>
            <a:r>
              <a:rPr lang="en-US" dirty="0">
                <a:effectLst>
                  <a:outerShdw blurRad="38100" dist="38100" dir="2700000" algn="tl">
                    <a:srgbClr val="000000">
                      <a:alpha val="43137"/>
                    </a:srgbClr>
                  </a:outerShdw>
                </a:effectLst>
              </a:rPr>
              <a:t> his name from the book of life, and I will confess his name before My Father and before His angels</a:t>
            </a:r>
            <a:r>
              <a:rPr lang="en-US" alt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5944" y="3047999"/>
            <a:ext cx="2420112" cy="18288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200027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E633F-C1C8-4454-B56B-617011648F81}"/>
              </a:ext>
            </a:extLst>
          </p:cNvPr>
          <p:cNvPicPr>
            <a:picLocks noChangeAspect="1"/>
          </p:cNvPicPr>
          <p:nvPr/>
        </p:nvPicPr>
        <p:blipFill>
          <a:blip r:embed="rId2"/>
          <a:stretch>
            <a:fillRect/>
          </a:stretch>
        </p:blipFill>
        <p:spPr>
          <a:xfrm>
            <a:off x="1663824" y="228124"/>
            <a:ext cx="8864352" cy="5486876"/>
          </a:xfrm>
          <a:prstGeom prst="rect">
            <a:avLst/>
          </a:prstGeom>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2809-D3C4-1141-413E-FA9ECFF4448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7B42332-716E-3826-691E-7DDF3F24DADF}"/>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99875092-6879-40C7-1E65-928CAF4286DE}"/>
              </a:ext>
            </a:extLst>
          </p:cNvPr>
          <p:cNvSpPr>
            <a:spLocks noGrp="1"/>
          </p:cNvSpPr>
          <p:nvPr>
            <p:ph idx="1"/>
          </p:nvPr>
        </p:nvSpPr>
        <p:spPr>
          <a:xfrm>
            <a:off x="609600" y="1828800"/>
            <a:ext cx="8763210" cy="3505200"/>
          </a:xfrm>
        </p:spPr>
        <p:txBody>
          <a:bodyPr/>
          <a:lstStyle/>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Perdition (2 Pet. 3:7)</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Better to have never been born (Mark 14:21)</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Wicked perishing (2 Pet. 3:9)</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Blotted out of existence (Hebrews 9:25–26)</a:t>
            </a:r>
          </a:p>
          <a:p>
            <a:pPr marL="457200" indent="-457200">
              <a:spcBef>
                <a:spcPts val="600"/>
              </a:spcBef>
              <a:spcAft>
                <a:spcPts val="1200"/>
              </a:spcAft>
              <a:buClr>
                <a:srgbClr val="CC66FF"/>
              </a:buClr>
              <a:buSzPct val="100000"/>
              <a:buFont typeface="+mj-lt"/>
              <a:buAutoNum type="alphaUcPeriod" startAt="6"/>
              <a:defRPr/>
            </a:pPr>
            <a:r>
              <a:rPr lang="en-US" b="1" u="sng" dirty="0">
                <a:solidFill>
                  <a:srgbClr val="FFFFCC"/>
                </a:solidFill>
                <a:cs typeface="Calibri" pitchFamily="34" charset="0"/>
              </a:rPr>
              <a:t>Life activity suspended in death (Eccles. 9:10)</a:t>
            </a:r>
          </a:p>
        </p:txBody>
      </p:sp>
      <p:pic>
        <p:nvPicPr>
          <p:cNvPr id="4" name="Picture 3">
            <a:extLst>
              <a:ext uri="{FF2B5EF4-FFF2-40B4-BE49-F238E27FC236}">
                <a16:creationId xmlns:a16="http://schemas.microsoft.com/office/drawing/2014/main" id="{18BE49BF-4C4C-891B-2CA7-21BFF1C317D3}"/>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452631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F97B6-B881-58FF-F7A4-340D11FC4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2514600"/>
          </a:xfrm>
        </p:spPr>
        <p:txBody>
          <a:bodyPr/>
          <a:lstStyle/>
          <a:p>
            <a:pPr marL="0" indent="0" algn="ctr" defTabSz="685800">
              <a:spcBef>
                <a:spcPct val="0"/>
              </a:spcBef>
              <a:spcAft>
                <a:spcPts val="900"/>
              </a:spcAft>
              <a:buNone/>
              <a:defRPr/>
            </a:pPr>
            <a:r>
              <a:rPr lang="en-US" altLang="en-US" sz="4000" kern="1200" dirty="0">
                <a:solidFill>
                  <a:schemeClr val="tx2"/>
                </a:solidFill>
                <a:ea typeface="Calibri" panose="020F0502020204030204" pitchFamily="34" charset="0"/>
                <a:cs typeface="Calibri" panose="020F0502020204030204" pitchFamily="34" charset="0"/>
              </a:rPr>
              <a:t>Ecclesiastes 9:10</a:t>
            </a:r>
            <a:endParaRPr lang="en-US" sz="4000" kern="1200" dirty="0">
              <a:solidFill>
                <a:schemeClr val="tx2"/>
              </a:solidFill>
              <a:ea typeface="Calibri" panose="020F0502020204030204" pitchFamily="34" charset="0"/>
              <a:cs typeface="Calibri" panose="020F0502020204030204" pitchFamily="34" charset="0"/>
            </a:endParaRPr>
          </a:p>
          <a:p>
            <a:pPr marL="0" indent="0" algn="just">
              <a:spcBef>
                <a:spcPts val="0"/>
              </a:spcBef>
              <a:buNone/>
              <a:defRPr/>
            </a:pPr>
            <a:r>
              <a:rPr lang="en-US" sz="3600" dirty="0"/>
              <a:t>“Whatever your hand finds to do, do it with all your might; for there is no activity or planning or knowledge or wisdom in Sheol where you are going.”</a:t>
            </a:r>
          </a:p>
        </p:txBody>
      </p:sp>
      <p:pic>
        <p:nvPicPr>
          <p:cNvPr id="4" name="Picture 3">
            <a:extLst>
              <a:ext uri="{FF2B5EF4-FFF2-40B4-BE49-F238E27FC236}">
                <a16:creationId xmlns:a16="http://schemas.microsoft.com/office/drawing/2014/main" id="{EA883A11-D728-7D49-540E-F79E5C400468}"/>
              </a:ext>
            </a:extLst>
          </p:cNvPr>
          <p:cNvPicPr>
            <a:picLocks noChangeAspect="1"/>
          </p:cNvPicPr>
          <p:nvPr/>
        </p:nvPicPr>
        <p:blipFill>
          <a:blip r:embed="rId3"/>
          <a:stretch>
            <a:fillRect/>
          </a:stretch>
        </p:blipFill>
        <p:spPr>
          <a:xfrm>
            <a:off x="4572548" y="2590800"/>
            <a:ext cx="304690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5603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B9479-B89F-C300-E80B-B0CA248656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5CC58C3-90F8-E50D-C402-1CF35A4B7B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587B1C6-BBA0-A087-636A-17D7FB2DCAC2}"/>
              </a:ext>
            </a:extLst>
          </p:cNvPr>
          <p:cNvSpPr txBox="1"/>
          <p:nvPr/>
        </p:nvSpPr>
        <p:spPr>
          <a:xfrm>
            <a:off x="609600" y="0"/>
            <a:ext cx="10972800" cy="1931298"/>
          </a:xfrm>
          <a:prstGeom prst="rect">
            <a:avLst/>
          </a:prstGeom>
          <a:noFill/>
        </p:spPr>
        <p:txBody>
          <a:bodyPr wrap="square">
            <a:spAutoFit/>
          </a:bodyPr>
          <a:lstStyle/>
          <a:p>
            <a:pPr algn="ctr" defTabSz="685800" eaLnBrk="0" hangingPunct="0">
              <a:lnSpc>
                <a:spcPct val="90000"/>
              </a:lnSpc>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Psalm 146:4</a:t>
            </a:r>
          </a:p>
          <a:p>
            <a:pPr algn="just" eaLnBrk="0" hangingPunct="0">
              <a:spcBef>
                <a:spcPts val="0"/>
              </a:spcBef>
              <a:buClr>
                <a:schemeClr val="tx2"/>
              </a:buClr>
              <a:buSzPct val="75000"/>
              <a:defRPr/>
            </a:pPr>
            <a:r>
              <a:rPr lang="en-US" sz="3600" dirty="0">
                <a:effectLst>
                  <a:outerShdw blurRad="38100" dist="38100" dir="2700000" algn="tl">
                    <a:srgbClr val="000000"/>
                  </a:outerShdw>
                </a:effectLst>
                <a:latin typeface="Calibri" panose="020F0502020204030204" pitchFamily="34" charset="0"/>
                <a:cs typeface="+mn-cs"/>
              </a:rPr>
              <a:t>“His spirit departs, he returns to the earth; In that very day his thoughts perish.”</a:t>
            </a:r>
          </a:p>
        </p:txBody>
      </p:sp>
      <p:pic>
        <p:nvPicPr>
          <p:cNvPr id="3" name="Picture 2">
            <a:extLst>
              <a:ext uri="{FF2B5EF4-FFF2-40B4-BE49-F238E27FC236}">
                <a16:creationId xmlns:a16="http://schemas.microsoft.com/office/drawing/2014/main" id="{8E1D2E2D-E4D0-DD83-BB70-7ADD24EC50DB}"/>
              </a:ext>
            </a:extLst>
          </p:cNvPr>
          <p:cNvPicPr>
            <a:picLocks noChangeAspect="1"/>
          </p:cNvPicPr>
          <p:nvPr/>
        </p:nvPicPr>
        <p:blipFill>
          <a:blip r:embed="rId3"/>
          <a:stretch>
            <a:fillRect/>
          </a:stretch>
        </p:blipFill>
        <p:spPr>
          <a:xfrm>
            <a:off x="4572548" y="2590800"/>
            <a:ext cx="304690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2635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7961A-EC7E-584F-B53B-1105EFE1326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A4DA986-0928-F14C-2600-49EECF4CC4AE}"/>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74CE0725-B598-2EAC-13C9-AC6D606B0FC1}"/>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CC47497-1A68-96D2-E827-995080110604}"/>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184114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84E40-9D47-F311-280D-87ABB0D9377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EB934F9-19E6-742A-C8FC-29DA95E1779C}"/>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FC7D475A-7622-0538-8423-0DCC001A6990}"/>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Theological Arguments</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146B3365-92AC-B2E1-C38A-AC2560435DA2}"/>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552896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E293B-B8C5-12A6-EAD1-8138F26D0330}"/>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F0AE62A1-70E6-52AE-7272-7EEB02525BE8}"/>
              </a:ext>
            </a:extLst>
          </p:cNvPr>
          <p:cNvGraphicFramePr>
            <a:graphicFrameLocks noGrp="1"/>
          </p:cNvGraphicFramePr>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54372463-CA65-5B9A-9BA8-9EAF78BCE228}"/>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632CB771-E80F-DF05-A08F-4BE80273419C}"/>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215092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78A29-EF24-7432-DA61-E605CFD0893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83BFBE3-3B2F-74D1-00B1-7DA9C3BCE90E}"/>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CD13DF74-6147-CC66-F4C0-6913C7FAB07D}"/>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11D0AB8B-4785-8730-3D0C-21DFB7FE2F53}"/>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380208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4508-AB76-C766-AAD1-43EFE5317FED}"/>
            </a:ext>
          </a:extLst>
        </p:cNvPr>
        <p:cNvGrpSpPr/>
        <p:nvPr/>
      </p:nvGrpSpPr>
      <p:grpSpPr>
        <a:xfrm>
          <a:off x="0" y="0"/>
          <a:ext cx="0" cy="0"/>
          <a:chOff x="0" y="0"/>
          <a:chExt cx="0" cy="0"/>
        </a:xfrm>
      </p:grpSpPr>
      <p:sp>
        <p:nvSpPr>
          <p:cNvPr id="63491" name="TextBox 8">
            <a:extLst>
              <a:ext uri="{FF2B5EF4-FFF2-40B4-BE49-F238E27FC236}">
                <a16:creationId xmlns:a16="http://schemas.microsoft.com/office/drawing/2014/main" id="{36D6898C-55E3-350A-3622-AC50D98FA09E}"/>
              </a:ext>
            </a:extLst>
          </p:cNvPr>
          <p:cNvSpPr txBox="1">
            <a:spLocks noChangeArrowheads="1"/>
          </p:cNvSpPr>
          <p:nvPr/>
        </p:nvSpPr>
        <p:spPr bwMode="auto">
          <a:xfrm>
            <a:off x="2286000" y="5562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dirty="0">
              <a:latin typeface="Calibri" panose="020F0502020204030204" pitchFamily="34" charset="0"/>
            </a:endParaRPr>
          </a:p>
        </p:txBody>
      </p:sp>
      <p:sp>
        <p:nvSpPr>
          <p:cNvPr id="3" name="Title 5">
            <a:extLst>
              <a:ext uri="{FF2B5EF4-FFF2-40B4-BE49-F238E27FC236}">
                <a16:creationId xmlns:a16="http://schemas.microsoft.com/office/drawing/2014/main" id="{D33138EE-94E6-E1EF-44A3-48B8B28A9AD8}"/>
              </a:ext>
            </a:extLst>
          </p:cNvPr>
          <p:cNvSpPr txBox="1">
            <a:spLocks/>
          </p:cNvSpPr>
          <p:nvPr/>
        </p:nvSpPr>
        <p:spPr bwMode="auto">
          <a:xfrm>
            <a:off x="3714749" y="381000"/>
            <a:ext cx="4762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kern="0"/>
              <a:t>Dominoes in a Row</a:t>
            </a:r>
            <a:endParaRPr lang="en-US" kern="0" dirty="0"/>
          </a:p>
        </p:txBody>
      </p:sp>
      <p:pic>
        <p:nvPicPr>
          <p:cNvPr id="4" name="Picture 2" descr="http://i.ytimg.com/vi/IeWsxuDn7NE/hqdefault.jpg">
            <a:extLst>
              <a:ext uri="{FF2B5EF4-FFF2-40B4-BE49-F238E27FC236}">
                <a16:creationId xmlns:a16="http://schemas.microsoft.com/office/drawing/2014/main" id="{C5B8D80B-4FF4-775C-B5B3-24A29EAA6C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55801" y="1371600"/>
            <a:ext cx="8382001" cy="4572000"/>
          </a:xfrm>
          <a:prstGeom prst="roundRect">
            <a:avLst/>
          </a:prstGeom>
          <a:noFill/>
          <a:ln w="9525">
            <a:noFill/>
            <a:miter lim="800000"/>
            <a:headEnd/>
            <a:tailEnd/>
          </a:ln>
          <a:effectLst/>
        </p:spPr>
      </p:pic>
    </p:spTree>
    <p:extLst>
      <p:ext uri="{BB962C8B-B14F-4D97-AF65-F5344CB8AC3E}">
        <p14:creationId xmlns:p14="http://schemas.microsoft.com/office/powerpoint/2010/main" val="23194255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69FCC-9FB5-DA9F-2112-B7C87BA052E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C8865AB-F488-780F-CE3A-D1291DBD3AC0}"/>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A94D8AF-3A39-515F-D41B-8FBC68A5538B}"/>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D870F57F-5831-471F-B8AC-A92DA6748F45}"/>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85061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29086-6442-7B8C-0C4E-97AF5221C65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AAC17E7-8F8C-7A47-BF68-6563BDA5F139}"/>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9DAB0601-D4D7-3B1F-3C5E-251A2B9E180F}"/>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45426500-BB29-E8F9-D06F-88E00269EB77}"/>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511541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III. Theological Arguments Against Annihilation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940850" y="2086578"/>
            <a:ext cx="7046506"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Underestimates sin’s severity</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Contradicts humanity’s nature</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Denies degrees of punishment</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Seeks to escape sin’s consequences</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6A9BEADA-9F97-BA4A-D630-763F44E3422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014873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BCB5A-B3B6-51FD-F95F-C3DF521FB0C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E9A709D-D60A-82D1-87D2-AA5FB3F7E486}"/>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FAAEEDF-55DE-DDD6-21B0-5C962408D2EB}"/>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8A58113D-F11A-8400-765C-740985CF0651}"/>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01097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432"/>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18835</TotalTime>
  <Words>2642</Words>
  <Application>Microsoft Office PowerPoint</Application>
  <PresentationFormat>Widescreen</PresentationFormat>
  <Paragraphs>228</Paragraphs>
  <Slides>62</Slides>
  <Notes>3</Notes>
  <HiddenSlides>0</HiddenSlides>
  <MMClips>0</MMClips>
  <ScaleCrop>false</ScaleCrop>
  <HeadingPairs>
    <vt:vector size="4" baseType="variant">
      <vt:variant>
        <vt:lpstr>Theme</vt:lpstr>
      </vt:variant>
      <vt:variant>
        <vt:i4>3</vt:i4>
      </vt:variant>
      <vt:variant>
        <vt:lpstr>Slide Titles</vt:lpstr>
      </vt:variant>
      <vt:variant>
        <vt:i4>62</vt:i4>
      </vt:variant>
    </vt:vector>
  </HeadingPairs>
  <TitlesOfParts>
    <vt:vector size="65" baseType="lpstr">
      <vt:lpstr>1_Azure</vt:lpstr>
      <vt:lpstr>2_Azure</vt:lpstr>
      <vt:lpstr>Office Theme</vt:lpstr>
      <vt:lpstr>PowerPoint Presentation</vt:lpstr>
      <vt:lpstr>ANNIHILATION VS. ETERNAL CONSCIOUS TORMENT</vt:lpstr>
      <vt:lpstr>PowerPoint Presentation</vt:lpstr>
      <vt:lpstr>PowerPoint Presentation</vt:lpstr>
      <vt:lpstr>ANNIHILATION VS. ETERNAL CONSCIOUS TORMENT</vt:lpstr>
      <vt:lpstr>II. Anti-Annihilationist Texts</vt:lpstr>
      <vt:lpstr>ANNIHILATION VS. ETERNAL CONSCIOUS TORMENT</vt:lpstr>
      <vt:lpstr>III. Theological Arguments Against Annihilation</vt:lpstr>
      <vt:lpstr>ANNIHILATION VS. ETERNAL CONSCIOUS TORMENT</vt:lpstr>
      <vt:lpstr>IV. Answering Annihilationist Biblical Arguments</vt:lpstr>
      <vt:lpstr>IV. Answering Annihilationist Biblical Arguments</vt:lpstr>
      <vt:lpstr>IV. Answering Annihilationist Biblical Arguments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Answering Annihilationist Biblical Arguments</vt:lpstr>
      <vt:lpstr>PowerPoint Presentation</vt:lpstr>
      <vt:lpstr>PowerPoint Presentation</vt:lpstr>
      <vt:lpstr>PowerPoint Presentation</vt:lpstr>
      <vt:lpstr>PowerPoint Presentation</vt:lpstr>
      <vt:lpstr>IV. Answering Annihilationist Biblical Arguments</vt:lpstr>
      <vt:lpstr>PowerPoint Presentation</vt:lpstr>
      <vt:lpstr>PowerPoint Presentation</vt:lpstr>
      <vt:lpstr>IV. Answering Annihilationist Biblical Arguments</vt:lpstr>
      <vt:lpstr>PowerPoint Presentation</vt:lpstr>
      <vt:lpstr>PowerPoint Presentation</vt:lpstr>
      <vt:lpstr>PowerPoint Presentation</vt:lpstr>
      <vt:lpstr>PowerPoint Presentation</vt:lpstr>
      <vt:lpstr>PowerPoint Presentation</vt:lpstr>
      <vt:lpstr>IV. Answering Annihilationist Biblical Arguments</vt:lpstr>
      <vt:lpstr>PowerPoint Presentation</vt:lpstr>
      <vt:lpstr>PowerPoint Presentation</vt:lpstr>
      <vt:lpstr>PowerPoint Presentation</vt:lpstr>
      <vt:lpstr>IV. Answering Annihilationist Biblical Arguments</vt:lpstr>
      <vt:lpstr>PowerPoint Presentation</vt:lpstr>
      <vt:lpstr>PowerPoint Presentation</vt:lpstr>
      <vt:lpstr>IV. Answering Annihilationist Biblical Arguments</vt:lpstr>
      <vt:lpstr>PowerPoint Presentation</vt:lpstr>
      <vt:lpstr>E.W. Bullinger (1837‒1913)</vt:lpstr>
      <vt:lpstr>IV. Answering Annihilationist Biblical Arguments</vt:lpstr>
      <vt:lpstr>PowerPoint Presentation</vt:lpstr>
      <vt:lpstr>PowerPoint Presentation</vt:lpstr>
      <vt:lpstr>PowerPoint Presentation</vt:lpstr>
      <vt:lpstr>PowerPoint Presentation</vt:lpstr>
      <vt:lpstr>IV. Answering Annihilationist Biblical Arguments</vt:lpstr>
      <vt:lpstr>PowerPoint Presentation</vt:lpstr>
      <vt:lpstr>PowerPoint Presentation</vt:lpstr>
      <vt:lpstr>IV. Answering Annihilationist Biblical Arguments</vt:lpstr>
      <vt:lpstr>PowerPoint Presentation</vt:lpstr>
      <vt:lpstr>PowerPoint Presentation</vt:lpstr>
      <vt:lpstr>ANNIHILATION VS. ETERNAL CONSCIOUS TORMENT</vt:lpstr>
      <vt:lpstr>ANNIHILATION VS. ETERNAL CONSCIOUS TORMENT</vt:lpstr>
      <vt:lpstr>ANNIHILATION VS. ETERNAL CONSCIOUS TORMENT</vt:lpstr>
      <vt:lpstr>PowerPoint Presentation</vt:lpstr>
      <vt:lpstr>ANNIHILATION VS. ETERNAL CONSCIOUS TORMENT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 vs Annihilation - 005</dc:title>
  <dc:subject>ECT vs Annihilation</dc:subject>
  <dc:creator>A. Woods</dc:creator>
  <dc:description>Modified by Jim McGowan</dc:description>
  <cp:lastModifiedBy>awoods@slbc.org</cp:lastModifiedBy>
  <cp:revision>2337</cp:revision>
  <cp:lastPrinted>2025-09-19T13:00:48Z</cp:lastPrinted>
  <dcterms:created xsi:type="dcterms:W3CDTF">2009-03-17T12:21:13Z</dcterms:created>
  <dcterms:modified xsi:type="dcterms:W3CDTF">2026-01-31T19:30:06Z</dcterms:modified>
</cp:coreProperties>
</file>