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 id="2147483725" r:id="rId3"/>
  </p:sldMasterIdLst>
  <p:notesMasterIdLst>
    <p:notesMasterId r:id="rId38"/>
  </p:notesMasterIdLst>
  <p:handoutMasterIdLst>
    <p:handoutMasterId r:id="rId39"/>
  </p:handoutMasterIdLst>
  <p:sldIdLst>
    <p:sldId id="28266" r:id="rId4"/>
    <p:sldId id="3862" r:id="rId5"/>
    <p:sldId id="27847" r:id="rId6"/>
    <p:sldId id="28224" r:id="rId7"/>
    <p:sldId id="28176" r:id="rId8"/>
    <p:sldId id="28259" r:id="rId9"/>
    <p:sldId id="28273" r:id="rId10"/>
    <p:sldId id="944" r:id="rId11"/>
    <p:sldId id="28261" r:id="rId12"/>
    <p:sldId id="28282" r:id="rId13"/>
    <p:sldId id="28262" r:id="rId14"/>
    <p:sldId id="28276" r:id="rId15"/>
    <p:sldId id="28277" r:id="rId16"/>
    <p:sldId id="28278" r:id="rId17"/>
    <p:sldId id="28263" r:id="rId18"/>
    <p:sldId id="28274" r:id="rId19"/>
    <p:sldId id="28279" r:id="rId20"/>
    <p:sldId id="28264" r:id="rId21"/>
    <p:sldId id="9621" r:id="rId22"/>
    <p:sldId id="9622" r:id="rId23"/>
    <p:sldId id="9619" r:id="rId24"/>
    <p:sldId id="28214" r:id="rId25"/>
    <p:sldId id="28265" r:id="rId26"/>
    <p:sldId id="6186" r:id="rId27"/>
    <p:sldId id="4565" r:id="rId28"/>
    <p:sldId id="4588" r:id="rId29"/>
    <p:sldId id="28275" r:id="rId30"/>
    <p:sldId id="423" r:id="rId31"/>
    <p:sldId id="1727" r:id="rId32"/>
    <p:sldId id="371" r:id="rId33"/>
    <p:sldId id="3843" r:id="rId34"/>
    <p:sldId id="3823" r:id="rId35"/>
    <p:sldId id="28280" r:id="rId36"/>
    <p:sldId id="28281" r:id="rId37"/>
  </p:sldIdLst>
  <p:sldSz cx="12192000" cy="6858000"/>
  <p:notesSz cx="7315200" cy="9601200"/>
  <p:custDataLst>
    <p:tags r:id="rId4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2A8F5B-102B-43C8-B480-C4B8EBAD4EA5}" v="86" dt="2026-01-27T15:07:23.967"/>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2" autoAdjust="0"/>
    <p:restoredTop sz="93243" autoAdjust="0"/>
  </p:normalViewPr>
  <p:slideViewPr>
    <p:cSldViewPr>
      <p:cViewPr>
        <p:scale>
          <a:sx n="100" d="100"/>
          <a:sy n="100" d="100"/>
        </p:scale>
        <p:origin x="782" y="49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847" y="4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custSel addSld delSld modSld modHandout">
      <pc:chgData name="Jim McGowan" userId="7cd36c50-75f2-4725-a6b3-0fe31ea99fa6" providerId="ADAL" clId="{449CE0BA-7942-4027-A788-A2C5851605C8}" dt="2026-01-27T15:13:35.395" v="150" actId="20577"/>
      <pc:docMkLst>
        <pc:docMk/>
      </pc:docMkLst>
      <pc:sldChg chg="modSp mod">
        <pc:chgData name="Jim McGowan" userId="7cd36c50-75f2-4725-a6b3-0fe31ea99fa6" providerId="ADAL" clId="{449CE0BA-7942-4027-A788-A2C5851605C8}" dt="2026-01-27T15:05:59.702" v="129" actId="2710"/>
        <pc:sldMkLst>
          <pc:docMk/>
          <pc:sldMk cId="1213323218" sldId="371"/>
        </pc:sldMkLst>
        <pc:spChg chg="mod">
          <ac:chgData name="Jim McGowan" userId="7cd36c50-75f2-4725-a6b3-0fe31ea99fa6" providerId="ADAL" clId="{449CE0BA-7942-4027-A788-A2C5851605C8}" dt="2026-01-27T15:05:34.298" v="124" actId="1035"/>
          <ac:spMkLst>
            <pc:docMk/>
            <pc:sldMk cId="1213323218" sldId="371"/>
            <ac:spMk id="47107" creationId="{4D2F977D-5119-45A5-A722-F4F14350F963}"/>
          </ac:spMkLst>
        </pc:spChg>
        <pc:spChg chg="mod">
          <ac:chgData name="Jim McGowan" userId="7cd36c50-75f2-4725-a6b3-0fe31ea99fa6" providerId="ADAL" clId="{449CE0BA-7942-4027-A788-A2C5851605C8}" dt="2026-01-27T15:05:59.702" v="129" actId="2710"/>
          <ac:spMkLst>
            <pc:docMk/>
            <pc:sldMk cId="1213323218" sldId="371"/>
            <ac:spMk id="70658" creationId="{1D94D7F9-E989-476B-BDCE-94A3A279E1B6}"/>
          </ac:spMkLst>
        </pc:spChg>
        <pc:picChg chg="mod">
          <ac:chgData name="Jim McGowan" userId="7cd36c50-75f2-4725-a6b3-0fe31ea99fa6" providerId="ADAL" clId="{449CE0BA-7942-4027-A788-A2C5851605C8}" dt="2026-01-27T15:05:43.623" v="126" actId="208"/>
          <ac:picMkLst>
            <pc:docMk/>
            <pc:sldMk cId="1213323218" sldId="371"/>
            <ac:picMk id="70661" creationId="{A549F292-77A2-4855-B3DC-FEE656D619E0}"/>
          </ac:picMkLst>
        </pc:picChg>
      </pc:sldChg>
      <pc:sldChg chg="addSp delSp modSp mod">
        <pc:chgData name="Jim McGowan" userId="7cd36c50-75f2-4725-a6b3-0fe31ea99fa6" providerId="ADAL" clId="{449CE0BA-7942-4027-A788-A2C5851605C8}" dt="2026-01-27T15:10:30.141" v="144" actId="948"/>
        <pc:sldMkLst>
          <pc:docMk/>
          <pc:sldMk cId="1906060717" sldId="423"/>
        </pc:sldMkLst>
        <pc:spChg chg="mod">
          <ac:chgData name="Jim McGowan" userId="7cd36c50-75f2-4725-a6b3-0fe31ea99fa6" providerId="ADAL" clId="{449CE0BA-7942-4027-A788-A2C5851605C8}" dt="2026-01-27T15:10:30.141" v="144" actId="948"/>
          <ac:spMkLst>
            <pc:docMk/>
            <pc:sldMk cId="1906060717" sldId="423"/>
            <ac:spMk id="134147" creationId="{00000000-0000-0000-0000-000000000000}"/>
          </ac:spMkLst>
        </pc:spChg>
        <pc:picChg chg="del">
          <ac:chgData name="Jim McGowan" userId="7cd36c50-75f2-4725-a6b3-0fe31ea99fa6" providerId="ADAL" clId="{449CE0BA-7942-4027-A788-A2C5851605C8}" dt="2026-01-27T15:02:46.954" v="59" actId="478"/>
          <ac:picMkLst>
            <pc:docMk/>
            <pc:sldMk cId="1906060717" sldId="423"/>
            <ac:picMk id="2" creationId="{DF296ACD-90C9-4BEE-AFD8-BF76DD2F2BCB}"/>
          </ac:picMkLst>
        </pc:picChg>
        <pc:picChg chg="add mod ord">
          <ac:chgData name="Jim McGowan" userId="7cd36c50-75f2-4725-a6b3-0fe31ea99fa6" providerId="ADAL" clId="{449CE0BA-7942-4027-A788-A2C5851605C8}" dt="2026-01-27T15:02:59.652" v="61" actId="167"/>
          <ac:picMkLst>
            <pc:docMk/>
            <pc:sldMk cId="1906060717" sldId="423"/>
            <ac:picMk id="3" creationId="{8E2037C1-DBFD-269C-D592-BB56B06CDF85}"/>
          </ac:picMkLst>
        </pc:picChg>
        <pc:picChg chg="mod">
          <ac:chgData name="Jim McGowan" userId="7cd36c50-75f2-4725-a6b3-0fe31ea99fa6" providerId="ADAL" clId="{449CE0BA-7942-4027-A788-A2C5851605C8}" dt="2026-01-27T15:03:33.984" v="71" actId="208"/>
          <ac:picMkLst>
            <pc:docMk/>
            <pc:sldMk cId="1906060717" sldId="423"/>
            <ac:picMk id="4" creationId="{AD192B67-B7A3-424D-B77A-6DF9D8D01944}"/>
          </ac:picMkLst>
        </pc:picChg>
      </pc:sldChg>
      <pc:sldChg chg="modSp">
        <pc:chgData name="Jim McGowan" userId="7cd36c50-75f2-4725-a6b3-0fe31ea99fa6" providerId="ADAL" clId="{449CE0BA-7942-4027-A788-A2C5851605C8}" dt="2026-01-27T14:52:57.583" v="6" actId="1035"/>
        <pc:sldMkLst>
          <pc:docMk/>
          <pc:sldMk cId="0" sldId="944"/>
        </pc:sldMkLst>
        <pc:spChg chg="mod">
          <ac:chgData name="Jim McGowan" userId="7cd36c50-75f2-4725-a6b3-0fe31ea99fa6" providerId="ADAL" clId="{449CE0BA-7942-4027-A788-A2C5851605C8}" dt="2026-01-27T14:52:57.583" v="6" actId="1035"/>
          <ac:spMkLst>
            <pc:docMk/>
            <pc:sldMk cId="0" sldId="944"/>
            <ac:spMk id="45058" creationId="{5D4678FD-0A07-BA95-F5D1-01F9A42046EE}"/>
          </ac:spMkLst>
        </pc:spChg>
      </pc:sldChg>
      <pc:sldChg chg="del">
        <pc:chgData name="Jim McGowan" userId="7cd36c50-75f2-4725-a6b3-0fe31ea99fa6" providerId="ADAL" clId="{449CE0BA-7942-4027-A788-A2C5851605C8}" dt="2026-01-27T14:55:35.048" v="11" actId="47"/>
        <pc:sldMkLst>
          <pc:docMk/>
          <pc:sldMk cId="0" sldId="1560"/>
        </pc:sldMkLst>
      </pc:sldChg>
      <pc:sldChg chg="modSp mod">
        <pc:chgData name="Jim McGowan" userId="7cd36c50-75f2-4725-a6b3-0fe31ea99fa6" providerId="ADAL" clId="{449CE0BA-7942-4027-A788-A2C5851605C8}" dt="2026-01-27T15:04:06.461" v="73" actId="108"/>
        <pc:sldMkLst>
          <pc:docMk/>
          <pc:sldMk cId="1220378140" sldId="1727"/>
        </pc:sldMkLst>
        <pc:spChg chg="mod">
          <ac:chgData name="Jim McGowan" userId="7cd36c50-75f2-4725-a6b3-0fe31ea99fa6" providerId="ADAL" clId="{449CE0BA-7942-4027-A788-A2C5851605C8}" dt="2026-01-27T15:04:06.461" v="73" actId="108"/>
          <ac:spMkLst>
            <pc:docMk/>
            <pc:sldMk cId="1220378140" sldId="1727"/>
            <ac:spMk id="3" creationId="{00000000-0000-0000-0000-000000000000}"/>
          </ac:spMkLst>
        </pc:spChg>
      </pc:sldChg>
      <pc:sldChg chg="modSp mod">
        <pc:chgData name="Jim McGowan" userId="7cd36c50-75f2-4725-a6b3-0fe31ea99fa6" providerId="ADAL" clId="{449CE0BA-7942-4027-A788-A2C5851605C8}" dt="2026-01-27T14:59:34.971" v="39" actId="108"/>
        <pc:sldMkLst>
          <pc:docMk/>
          <pc:sldMk cId="3534850399" sldId="3823"/>
        </pc:sldMkLst>
        <pc:spChg chg="mod">
          <ac:chgData name="Jim McGowan" userId="7cd36c50-75f2-4725-a6b3-0fe31ea99fa6" providerId="ADAL" clId="{449CE0BA-7942-4027-A788-A2C5851605C8}" dt="2026-01-27T14:59:34.971" v="39" actId="108"/>
          <ac:spMkLst>
            <pc:docMk/>
            <pc:sldMk cId="3534850399" sldId="3823"/>
            <ac:spMk id="38914" creationId="{00000000-0000-0000-0000-000000000000}"/>
          </ac:spMkLst>
        </pc:spChg>
      </pc:sldChg>
      <pc:sldChg chg="modSp mod">
        <pc:chgData name="Jim McGowan" userId="7cd36c50-75f2-4725-a6b3-0fe31ea99fa6" providerId="ADAL" clId="{449CE0BA-7942-4027-A788-A2C5851605C8}" dt="2026-01-27T14:59:29.071" v="38" actId="108"/>
        <pc:sldMkLst>
          <pc:docMk/>
          <pc:sldMk cId="3684329897" sldId="3843"/>
        </pc:sldMkLst>
        <pc:spChg chg="mod">
          <ac:chgData name="Jim McGowan" userId="7cd36c50-75f2-4725-a6b3-0fe31ea99fa6" providerId="ADAL" clId="{449CE0BA-7942-4027-A788-A2C5851605C8}" dt="2026-01-27T14:59:29.071" v="38" actId="108"/>
          <ac:spMkLst>
            <pc:docMk/>
            <pc:sldMk cId="3684329897" sldId="3843"/>
            <ac:spMk id="38914" creationId="{00000000-0000-0000-0000-000000000000}"/>
          </ac:spMkLst>
        </pc:spChg>
      </pc:sldChg>
      <pc:sldChg chg="modSp mod">
        <pc:chgData name="Jim McGowan" userId="7cd36c50-75f2-4725-a6b3-0fe31ea99fa6" providerId="ADAL" clId="{449CE0BA-7942-4027-A788-A2C5851605C8}" dt="2026-01-27T15:13:35.395" v="150" actId="20577"/>
        <pc:sldMkLst>
          <pc:docMk/>
          <pc:sldMk cId="3364622836" sldId="3862"/>
        </pc:sldMkLst>
        <pc:spChg chg="mod">
          <ac:chgData name="Jim McGowan" userId="7cd36c50-75f2-4725-a6b3-0fe31ea99fa6" providerId="ADAL" clId="{449CE0BA-7942-4027-A788-A2C5851605C8}" dt="2026-01-27T15:13:35.395" v="150" actId="20577"/>
          <ac:spMkLst>
            <pc:docMk/>
            <pc:sldMk cId="3364622836" sldId="3862"/>
            <ac:spMk id="134147" creationId="{00000000-0000-0000-0000-000000000000}"/>
          </ac:spMkLst>
        </pc:spChg>
      </pc:sldChg>
      <pc:sldChg chg="modSp mod">
        <pc:chgData name="Jim McGowan" userId="7cd36c50-75f2-4725-a6b3-0fe31ea99fa6" providerId="ADAL" clId="{449CE0BA-7942-4027-A788-A2C5851605C8}" dt="2026-01-27T15:10:07.588" v="142" actId="108"/>
        <pc:sldMkLst>
          <pc:docMk/>
          <pc:sldMk cId="1630247132" sldId="4565"/>
        </pc:sldMkLst>
        <pc:spChg chg="mod">
          <ac:chgData name="Jim McGowan" userId="7cd36c50-75f2-4725-a6b3-0fe31ea99fa6" providerId="ADAL" clId="{449CE0BA-7942-4027-A788-A2C5851605C8}" dt="2026-01-27T15:10:07.588" v="142" actId="108"/>
          <ac:spMkLst>
            <pc:docMk/>
            <pc:sldMk cId="1630247132" sldId="4565"/>
            <ac:spMk id="8194" creationId="{195C18B4-3333-4DA6-8D6E-6290BDCE8111}"/>
          </ac:spMkLst>
        </pc:spChg>
      </pc:sldChg>
      <pc:sldChg chg="modSp mod">
        <pc:chgData name="Jim McGowan" userId="7cd36c50-75f2-4725-a6b3-0fe31ea99fa6" providerId="ADAL" clId="{449CE0BA-7942-4027-A788-A2C5851605C8}" dt="2026-01-27T15:09:15.840" v="140" actId="108"/>
        <pc:sldMkLst>
          <pc:docMk/>
          <pc:sldMk cId="1821998266" sldId="4588"/>
        </pc:sldMkLst>
        <pc:spChg chg="mod">
          <ac:chgData name="Jim McGowan" userId="7cd36c50-75f2-4725-a6b3-0fe31ea99fa6" providerId="ADAL" clId="{449CE0BA-7942-4027-A788-A2C5851605C8}" dt="2026-01-27T15:01:51.018" v="55" actId="12788"/>
          <ac:spMkLst>
            <pc:docMk/>
            <pc:sldMk cId="1821998266" sldId="4588"/>
            <ac:spMk id="15363" creationId="{00000000-0000-0000-0000-000000000000}"/>
          </ac:spMkLst>
        </pc:spChg>
        <pc:spChg chg="mod">
          <ac:chgData name="Jim McGowan" userId="7cd36c50-75f2-4725-a6b3-0fe31ea99fa6" providerId="ADAL" clId="{449CE0BA-7942-4027-A788-A2C5851605C8}" dt="2026-01-27T15:09:15.840" v="140" actId="108"/>
          <ac:spMkLst>
            <pc:docMk/>
            <pc:sldMk cId="1821998266" sldId="4588"/>
            <ac:spMk id="52226" creationId="{00000000-0000-0000-0000-000000000000}"/>
          </ac:spMkLst>
        </pc:spChg>
      </pc:sldChg>
      <pc:sldChg chg="modSp mod">
        <pc:chgData name="Jim McGowan" userId="7cd36c50-75f2-4725-a6b3-0fe31ea99fa6" providerId="ADAL" clId="{449CE0BA-7942-4027-A788-A2C5851605C8}" dt="2026-01-27T14:59:05.665" v="33" actId="108"/>
        <pc:sldMkLst>
          <pc:docMk/>
          <pc:sldMk cId="2104881051" sldId="6186"/>
        </pc:sldMkLst>
        <pc:spChg chg="mod">
          <ac:chgData name="Jim McGowan" userId="7cd36c50-75f2-4725-a6b3-0fe31ea99fa6" providerId="ADAL" clId="{449CE0BA-7942-4027-A788-A2C5851605C8}" dt="2026-01-27T14:59:05.665" v="33" actId="108"/>
          <ac:spMkLst>
            <pc:docMk/>
            <pc:sldMk cId="2104881051" sldId="6186"/>
            <ac:spMk id="134147" creationId="{00000000-0000-0000-0000-000000000000}"/>
          </ac:spMkLst>
        </pc:spChg>
      </pc:sldChg>
      <pc:sldChg chg="modSp mod">
        <pc:chgData name="Jim McGowan" userId="7cd36c50-75f2-4725-a6b3-0fe31ea99fa6" providerId="ADAL" clId="{449CE0BA-7942-4027-A788-A2C5851605C8}" dt="2026-01-27T14:58:43.333" v="32" actId="108"/>
        <pc:sldMkLst>
          <pc:docMk/>
          <pc:sldMk cId="3095939528" sldId="9619"/>
        </pc:sldMkLst>
        <pc:spChg chg="mod">
          <ac:chgData name="Jim McGowan" userId="7cd36c50-75f2-4725-a6b3-0fe31ea99fa6" providerId="ADAL" clId="{449CE0BA-7942-4027-A788-A2C5851605C8}" dt="2026-01-27T14:58:43.333" v="32" actId="108"/>
          <ac:spMkLst>
            <pc:docMk/>
            <pc:sldMk cId="3095939528" sldId="9619"/>
            <ac:spMk id="5" creationId="{9E975BE4-5787-1CA7-9FBC-DE0CD7D25721}"/>
          </ac:spMkLst>
        </pc:spChg>
      </pc:sldChg>
      <pc:sldChg chg="modSp">
        <pc:chgData name="Jim McGowan" userId="7cd36c50-75f2-4725-a6b3-0fe31ea99fa6" providerId="ADAL" clId="{449CE0BA-7942-4027-A788-A2C5851605C8}" dt="2026-01-27T15:07:23.967" v="132" actId="1036"/>
        <pc:sldMkLst>
          <pc:docMk/>
          <pc:sldMk cId="0" sldId="27847"/>
        </pc:sldMkLst>
        <pc:spChg chg="mod">
          <ac:chgData name="Jim McGowan" userId="7cd36c50-75f2-4725-a6b3-0fe31ea99fa6" providerId="ADAL" clId="{449CE0BA-7942-4027-A788-A2C5851605C8}" dt="2026-01-27T15:07:23.967" v="132" actId="1036"/>
          <ac:spMkLst>
            <pc:docMk/>
            <pc:sldMk cId="0" sldId="27847"/>
            <ac:spMk id="27650" creationId="{9835C6B1-F559-8B8A-3DEF-37AF46BEFA7B}"/>
          </ac:spMkLst>
        </pc:spChg>
      </pc:sldChg>
      <pc:sldChg chg="modSp mod">
        <pc:chgData name="Jim McGowan" userId="7cd36c50-75f2-4725-a6b3-0fe31ea99fa6" providerId="ADAL" clId="{449CE0BA-7942-4027-A788-A2C5851605C8}" dt="2026-01-27T15:08:39.835" v="133" actId="108"/>
        <pc:sldMkLst>
          <pc:docMk/>
          <pc:sldMk cId="2987518526" sldId="28176"/>
        </pc:sldMkLst>
        <pc:spChg chg="mod">
          <ac:chgData name="Jim McGowan" userId="7cd36c50-75f2-4725-a6b3-0fe31ea99fa6" providerId="ADAL" clId="{449CE0BA-7942-4027-A788-A2C5851605C8}" dt="2026-01-27T15:08:39.835" v="133" actId="108"/>
          <ac:spMkLst>
            <pc:docMk/>
            <pc:sldMk cId="2987518526" sldId="28176"/>
            <ac:spMk id="3" creationId="{154A3D18-A15C-8F32-7E87-25C01D5C64DF}"/>
          </ac:spMkLst>
        </pc:spChg>
      </pc:sldChg>
      <pc:sldChg chg="modSp">
        <pc:chgData name="Jim McGowan" userId="7cd36c50-75f2-4725-a6b3-0fe31ea99fa6" providerId="ADAL" clId="{449CE0BA-7942-4027-A788-A2C5851605C8}" dt="2026-01-27T14:56:58.575" v="18" actId="1035"/>
        <pc:sldMkLst>
          <pc:docMk/>
          <pc:sldMk cId="895850620" sldId="28214"/>
        </pc:sldMkLst>
        <pc:spChg chg="mod">
          <ac:chgData name="Jim McGowan" userId="7cd36c50-75f2-4725-a6b3-0fe31ea99fa6" providerId="ADAL" clId="{449CE0BA-7942-4027-A788-A2C5851605C8}" dt="2026-01-27T14:56:58.575" v="18" actId="1035"/>
          <ac:spMkLst>
            <pc:docMk/>
            <pc:sldMk cId="895850620" sldId="28214"/>
            <ac:spMk id="4" creationId="{00000000-0000-0000-0000-000000000000}"/>
          </ac:spMkLst>
        </pc:spChg>
      </pc:sldChg>
      <pc:sldChg chg="modSp">
        <pc:chgData name="Jim McGowan" userId="7cd36c50-75f2-4725-a6b3-0fe31ea99fa6" providerId="ADAL" clId="{449CE0BA-7942-4027-A788-A2C5851605C8}" dt="2026-01-27T14:52:33.676" v="3" actId="1036"/>
        <pc:sldMkLst>
          <pc:docMk/>
          <pc:sldMk cId="1291528803" sldId="28224"/>
        </pc:sldMkLst>
        <pc:spChg chg="mod">
          <ac:chgData name="Jim McGowan" userId="7cd36c50-75f2-4725-a6b3-0fe31ea99fa6" providerId="ADAL" clId="{449CE0BA-7942-4027-A788-A2C5851605C8}" dt="2026-01-27T14:52:33.676" v="3" actId="1036"/>
          <ac:spMkLst>
            <pc:docMk/>
            <pc:sldMk cId="1291528803" sldId="28224"/>
            <ac:spMk id="180226" creationId="{FC776F68-E94E-3867-3B4A-B1562EEEEA69}"/>
          </ac:spMkLst>
        </pc:spChg>
      </pc:sldChg>
      <pc:sldChg chg="modSp mod">
        <pc:chgData name="Jim McGowan" userId="7cd36c50-75f2-4725-a6b3-0fe31ea99fa6" providerId="ADAL" clId="{449CE0BA-7942-4027-A788-A2C5851605C8}" dt="2026-01-27T15:08:42.914" v="134" actId="108"/>
        <pc:sldMkLst>
          <pc:docMk/>
          <pc:sldMk cId="1394165833" sldId="28259"/>
        </pc:sldMkLst>
        <pc:spChg chg="mod">
          <ac:chgData name="Jim McGowan" userId="7cd36c50-75f2-4725-a6b3-0fe31ea99fa6" providerId="ADAL" clId="{449CE0BA-7942-4027-A788-A2C5851605C8}" dt="2026-01-27T15:08:42.914" v="134" actId="108"/>
          <ac:spMkLst>
            <pc:docMk/>
            <pc:sldMk cId="1394165833" sldId="28259"/>
            <ac:spMk id="3" creationId="{624A0AA3-0FE8-9BD4-C7CE-409AB4FD03F0}"/>
          </ac:spMkLst>
        </pc:spChg>
      </pc:sldChg>
      <pc:sldChg chg="modSp mod">
        <pc:chgData name="Jim McGowan" userId="7cd36c50-75f2-4725-a6b3-0fe31ea99fa6" providerId="ADAL" clId="{449CE0BA-7942-4027-A788-A2C5851605C8}" dt="2026-01-27T15:08:47.147" v="135" actId="108"/>
        <pc:sldMkLst>
          <pc:docMk/>
          <pc:sldMk cId="3320664820" sldId="28261"/>
        </pc:sldMkLst>
        <pc:spChg chg="mod">
          <ac:chgData name="Jim McGowan" userId="7cd36c50-75f2-4725-a6b3-0fe31ea99fa6" providerId="ADAL" clId="{449CE0BA-7942-4027-A788-A2C5851605C8}" dt="2026-01-27T15:08:47.147" v="135" actId="108"/>
          <ac:spMkLst>
            <pc:docMk/>
            <pc:sldMk cId="3320664820" sldId="28261"/>
            <ac:spMk id="3" creationId="{E40ACBC8-5A18-778D-335C-99AE6F46B740}"/>
          </ac:spMkLst>
        </pc:spChg>
      </pc:sldChg>
      <pc:sldChg chg="modSp mod">
        <pc:chgData name="Jim McGowan" userId="7cd36c50-75f2-4725-a6b3-0fe31ea99fa6" providerId="ADAL" clId="{449CE0BA-7942-4027-A788-A2C5851605C8}" dt="2026-01-27T15:08:51.067" v="136" actId="108"/>
        <pc:sldMkLst>
          <pc:docMk/>
          <pc:sldMk cId="294403949" sldId="28262"/>
        </pc:sldMkLst>
        <pc:spChg chg="mod">
          <ac:chgData name="Jim McGowan" userId="7cd36c50-75f2-4725-a6b3-0fe31ea99fa6" providerId="ADAL" clId="{449CE0BA-7942-4027-A788-A2C5851605C8}" dt="2026-01-27T15:08:51.067" v="136" actId="108"/>
          <ac:spMkLst>
            <pc:docMk/>
            <pc:sldMk cId="294403949" sldId="28262"/>
            <ac:spMk id="3" creationId="{889B4ADB-457B-C961-EC82-483A47D4C08E}"/>
          </ac:spMkLst>
        </pc:spChg>
      </pc:sldChg>
      <pc:sldChg chg="modSp mod">
        <pc:chgData name="Jim McGowan" userId="7cd36c50-75f2-4725-a6b3-0fe31ea99fa6" providerId="ADAL" clId="{449CE0BA-7942-4027-A788-A2C5851605C8}" dt="2026-01-27T15:09:02.302" v="137" actId="108"/>
        <pc:sldMkLst>
          <pc:docMk/>
          <pc:sldMk cId="3838428932" sldId="28263"/>
        </pc:sldMkLst>
        <pc:spChg chg="mod">
          <ac:chgData name="Jim McGowan" userId="7cd36c50-75f2-4725-a6b3-0fe31ea99fa6" providerId="ADAL" clId="{449CE0BA-7942-4027-A788-A2C5851605C8}" dt="2026-01-27T15:09:02.302" v="137" actId="108"/>
          <ac:spMkLst>
            <pc:docMk/>
            <pc:sldMk cId="3838428932" sldId="28263"/>
            <ac:spMk id="3" creationId="{93BA9ACA-B87C-369C-F3C4-922E4243DCE7}"/>
          </ac:spMkLst>
        </pc:spChg>
      </pc:sldChg>
      <pc:sldChg chg="modSp mod">
        <pc:chgData name="Jim McGowan" userId="7cd36c50-75f2-4725-a6b3-0fe31ea99fa6" providerId="ADAL" clId="{449CE0BA-7942-4027-A788-A2C5851605C8}" dt="2026-01-27T15:09:06.067" v="138" actId="108"/>
        <pc:sldMkLst>
          <pc:docMk/>
          <pc:sldMk cId="4036817259" sldId="28264"/>
        </pc:sldMkLst>
        <pc:spChg chg="mod">
          <ac:chgData name="Jim McGowan" userId="7cd36c50-75f2-4725-a6b3-0fe31ea99fa6" providerId="ADAL" clId="{449CE0BA-7942-4027-A788-A2C5851605C8}" dt="2026-01-27T15:09:06.067" v="138" actId="108"/>
          <ac:spMkLst>
            <pc:docMk/>
            <pc:sldMk cId="4036817259" sldId="28264"/>
            <ac:spMk id="3" creationId="{AC0DDF37-382C-CCE1-3E1A-05DDE238956D}"/>
          </ac:spMkLst>
        </pc:spChg>
      </pc:sldChg>
      <pc:sldChg chg="modSp mod">
        <pc:chgData name="Jim McGowan" userId="7cd36c50-75f2-4725-a6b3-0fe31ea99fa6" providerId="ADAL" clId="{449CE0BA-7942-4027-A788-A2C5851605C8}" dt="2026-01-27T15:09:11.481" v="139" actId="108"/>
        <pc:sldMkLst>
          <pc:docMk/>
          <pc:sldMk cId="2249453453" sldId="28265"/>
        </pc:sldMkLst>
        <pc:spChg chg="mod">
          <ac:chgData name="Jim McGowan" userId="7cd36c50-75f2-4725-a6b3-0fe31ea99fa6" providerId="ADAL" clId="{449CE0BA-7942-4027-A788-A2C5851605C8}" dt="2026-01-27T15:09:11.481" v="139" actId="108"/>
          <ac:spMkLst>
            <pc:docMk/>
            <pc:sldMk cId="2249453453" sldId="28265"/>
            <ac:spMk id="3" creationId="{FCD41053-47F0-CE7C-CB6B-E5E582AD9559}"/>
          </ac:spMkLst>
        </pc:spChg>
      </pc:sldChg>
      <pc:sldChg chg="modSp mod">
        <pc:chgData name="Jim McGowan" userId="7cd36c50-75f2-4725-a6b3-0fe31ea99fa6" providerId="ADAL" clId="{449CE0BA-7942-4027-A788-A2C5851605C8}" dt="2026-01-27T15:02:34.813" v="58" actId="2710"/>
        <pc:sldMkLst>
          <pc:docMk/>
          <pc:sldMk cId="2943037486" sldId="28275"/>
        </pc:sldMkLst>
        <pc:spChg chg="mod">
          <ac:chgData name="Jim McGowan" userId="7cd36c50-75f2-4725-a6b3-0fe31ea99fa6" providerId="ADAL" clId="{449CE0BA-7942-4027-A788-A2C5851605C8}" dt="2026-01-27T15:02:34.813" v="58" actId="2710"/>
          <ac:spMkLst>
            <pc:docMk/>
            <pc:sldMk cId="2943037486" sldId="28275"/>
            <ac:spMk id="3" creationId="{00000000-0000-0000-0000-000000000000}"/>
          </ac:spMkLst>
        </pc:spChg>
      </pc:sldChg>
      <pc:sldChg chg="modSp">
        <pc:chgData name="Jim McGowan" userId="7cd36c50-75f2-4725-a6b3-0fe31ea99fa6" providerId="ADAL" clId="{449CE0BA-7942-4027-A788-A2C5851605C8}" dt="2026-01-27T14:56:06.639" v="13" actId="1035"/>
        <pc:sldMkLst>
          <pc:docMk/>
          <pc:sldMk cId="3381930344" sldId="28276"/>
        </pc:sldMkLst>
        <pc:spChg chg="mod">
          <ac:chgData name="Jim McGowan" userId="7cd36c50-75f2-4725-a6b3-0fe31ea99fa6" providerId="ADAL" clId="{449CE0BA-7942-4027-A788-A2C5851605C8}" dt="2026-01-27T14:56:06.639" v="13" actId="1035"/>
          <ac:spMkLst>
            <pc:docMk/>
            <pc:sldMk cId="3381930344" sldId="28276"/>
            <ac:spMk id="4" creationId="{00000000-0000-0000-0000-000000000000}"/>
          </ac:spMkLst>
        </pc:spChg>
      </pc:sldChg>
      <pc:sldChg chg="modSp">
        <pc:chgData name="Jim McGowan" userId="7cd36c50-75f2-4725-a6b3-0fe31ea99fa6" providerId="ADAL" clId="{449CE0BA-7942-4027-A788-A2C5851605C8}" dt="2026-01-27T14:56:14.401" v="14" actId="1035"/>
        <pc:sldMkLst>
          <pc:docMk/>
          <pc:sldMk cId="4187499172" sldId="28277"/>
        </pc:sldMkLst>
        <pc:spChg chg="mod">
          <ac:chgData name="Jim McGowan" userId="7cd36c50-75f2-4725-a6b3-0fe31ea99fa6" providerId="ADAL" clId="{449CE0BA-7942-4027-A788-A2C5851605C8}" dt="2026-01-27T14:56:14.401" v="14" actId="1035"/>
          <ac:spMkLst>
            <pc:docMk/>
            <pc:sldMk cId="4187499172" sldId="28277"/>
            <ac:spMk id="4" creationId="{00000000-0000-0000-0000-000000000000}"/>
          </ac:spMkLst>
        </pc:spChg>
      </pc:sldChg>
      <pc:sldChg chg="delSp mod">
        <pc:chgData name="Jim McGowan" userId="7cd36c50-75f2-4725-a6b3-0fe31ea99fa6" providerId="ADAL" clId="{449CE0BA-7942-4027-A788-A2C5851605C8}" dt="2026-01-27T14:56:23.550" v="15" actId="478"/>
        <pc:sldMkLst>
          <pc:docMk/>
          <pc:sldMk cId="3363218134" sldId="28278"/>
        </pc:sldMkLst>
        <pc:spChg chg="del">
          <ac:chgData name="Jim McGowan" userId="7cd36c50-75f2-4725-a6b3-0fe31ea99fa6" providerId="ADAL" clId="{449CE0BA-7942-4027-A788-A2C5851605C8}" dt="2026-01-27T14:56:23.550" v="15" actId="478"/>
          <ac:spMkLst>
            <pc:docMk/>
            <pc:sldMk cId="3363218134" sldId="28278"/>
            <ac:spMk id="4" creationId="{54439719-B594-133F-B954-657559A5EF8B}"/>
          </ac:spMkLst>
        </pc:spChg>
      </pc:sldChg>
      <pc:sldChg chg="modSp mod">
        <pc:chgData name="Jim McGowan" userId="7cd36c50-75f2-4725-a6b3-0fe31ea99fa6" providerId="ADAL" clId="{449CE0BA-7942-4027-A788-A2C5851605C8}" dt="2026-01-27T15:09:53.385" v="141" actId="108"/>
        <pc:sldMkLst>
          <pc:docMk/>
          <pc:sldMk cId="1032055581" sldId="28280"/>
        </pc:sldMkLst>
        <pc:spChg chg="mod">
          <ac:chgData name="Jim McGowan" userId="7cd36c50-75f2-4725-a6b3-0fe31ea99fa6" providerId="ADAL" clId="{449CE0BA-7942-4027-A788-A2C5851605C8}" dt="2026-01-27T15:09:53.385" v="141" actId="108"/>
          <ac:spMkLst>
            <pc:docMk/>
            <pc:sldMk cId="1032055581" sldId="28280"/>
            <ac:spMk id="180226" creationId="{FC776F68-E94E-3867-3B4A-B1562EEEEA69}"/>
          </ac:spMkLst>
        </pc:spChg>
      </pc:sldChg>
      <pc:sldChg chg="modSp">
        <pc:chgData name="Jim McGowan" userId="7cd36c50-75f2-4725-a6b3-0fe31ea99fa6" providerId="ADAL" clId="{449CE0BA-7942-4027-A788-A2C5851605C8}" dt="2026-01-27T15:07:14.513" v="131" actId="1036"/>
        <pc:sldMkLst>
          <pc:docMk/>
          <pc:sldMk cId="846291215" sldId="28281"/>
        </pc:sldMkLst>
        <pc:spChg chg="mod">
          <ac:chgData name="Jim McGowan" userId="7cd36c50-75f2-4725-a6b3-0fe31ea99fa6" providerId="ADAL" clId="{449CE0BA-7942-4027-A788-A2C5851605C8}" dt="2026-01-27T15:07:14.513" v="131" actId="1036"/>
          <ac:spMkLst>
            <pc:docMk/>
            <pc:sldMk cId="846291215" sldId="28281"/>
            <ac:spMk id="27650" creationId="{9835C6B1-F559-8B8A-3DEF-37AF46BEFA7B}"/>
          </ac:spMkLst>
        </pc:spChg>
      </pc:sldChg>
      <pc:sldChg chg="modSp add del mod">
        <pc:chgData name="Jim McGowan" userId="7cd36c50-75f2-4725-a6b3-0fe31ea99fa6" providerId="ADAL" clId="{449CE0BA-7942-4027-A788-A2C5851605C8}" dt="2026-01-27T14:58:36.546" v="31" actId="108"/>
        <pc:sldMkLst>
          <pc:docMk/>
          <pc:sldMk cId="0" sldId="28282"/>
        </pc:sldMkLst>
        <pc:spChg chg="mod">
          <ac:chgData name="Jim McGowan" userId="7cd36c50-75f2-4725-a6b3-0fe31ea99fa6" providerId="ADAL" clId="{449CE0BA-7942-4027-A788-A2C5851605C8}" dt="2026-01-27T14:58:36.546" v="31" actId="108"/>
          <ac:spMkLst>
            <pc:docMk/>
            <pc:sldMk cId="0" sldId="28282"/>
            <ac:spMk id="3" creationId="{00000000-0000-0000-0000-000000000000}"/>
          </ac:spMkLst>
        </pc:spChg>
      </pc:sldChg>
    </pc:docChg>
  </pc:docChgLst>
  <pc:docChgLst>
    <pc:chgData name="Jim McGowan" userId="e2c7446dd3aca506" providerId="LiveId" clId="{9C25796A-7B39-4A71-8A01-5B1771AE4BD7}"/>
    <pc:docChg chg="custSel modHandout">
      <pc:chgData name="Jim McGowan" userId="e2c7446dd3aca506" providerId="LiveId" clId="{9C25796A-7B39-4A71-8A01-5B1771AE4BD7}" dt="2026-01-14T02:14:07.139" v="8" actId="6549"/>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092 Acts 15v30-35</a:t>
            </a:r>
          </a:p>
          <a:p>
            <a:pPr>
              <a:defRPr/>
            </a:pPr>
            <a:r>
              <a:rPr lang="en-US" sz="1400" dirty="0"/>
              <a:t>01-28-2026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1/27/2026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161589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B883F-5B9F-0C8F-F9A8-D30A02391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A6DE0-C08B-62E2-1177-BA0C65766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4A629-43FB-2008-8D84-59CAFAD346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4BAE1E-8534-47A1-A2EF-FAB41DAD81C2}"/>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213689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C716D-595B-B9A6-031F-321580BC1F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D36AC-487D-1513-30F0-A562F2FC8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B0A9A-BB45-A98D-AB06-99EC47A136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BE3ADC-EC1C-7A54-3BE5-B2FE8C8904F6}"/>
              </a:ext>
            </a:extLst>
          </p:cNvPr>
          <p:cNvSpPr>
            <a:spLocks noGrp="1"/>
          </p:cNvSpPr>
          <p:nvPr>
            <p:ph type="sldNum" sz="quarter" idx="10"/>
          </p:nvPr>
        </p:nvSpPr>
        <p:spPr/>
        <p:txBody>
          <a:bodyPr/>
          <a:lstStyle/>
          <a:p>
            <a:fld id="{600E5424-D4B9-4AFD-9B49-AB165923F980}" type="slidenum">
              <a:rPr lang="en-US" altLang="en-US" smtClean="0"/>
              <a:pPr/>
              <a:t>17</a:t>
            </a:fld>
            <a:endParaRPr lang="en-US" altLang="en-US"/>
          </a:p>
        </p:txBody>
      </p:sp>
      <p:sp>
        <p:nvSpPr>
          <p:cNvPr id="5" name="Date Placeholder 4">
            <a:extLst>
              <a:ext uri="{FF2B5EF4-FFF2-40B4-BE49-F238E27FC236}">
                <a16:creationId xmlns:a16="http://schemas.microsoft.com/office/drawing/2014/main" id="{042602CF-0F6E-0548-2F16-E92F87120EB7}"/>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F798727B-306D-01A0-2400-9FD46F48B74D}"/>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391D24C5-5023-E05E-0DFA-5A6F3181522A}"/>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46993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B883F-5B9F-0C8F-F9A8-D30A02391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CA6DE0-C08B-62E2-1177-BA0C65766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64A629-43FB-2008-8D84-59CAFAD346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4BAE1E-8534-47A1-A2EF-FAB41DAD81C2}"/>
              </a:ext>
            </a:extLst>
          </p:cNvPr>
          <p:cNvSpPr>
            <a:spLocks noGrp="1"/>
          </p:cNvSpPr>
          <p:nvPr>
            <p:ph type="sldNum" sz="quarter" idx="5"/>
          </p:nvPr>
        </p:nvSpPr>
        <p:spPr/>
        <p:txBody>
          <a:bodyPr/>
          <a:lstStyle/>
          <a:p>
            <a:fld id="{F8C071F8-0110-44CB-B1AD-32F308DA789F}" type="slidenum">
              <a:rPr lang="en-US" smtClean="0"/>
              <a:t>33</a:t>
            </a:fld>
            <a:endParaRPr lang="en-US"/>
          </a:p>
        </p:txBody>
      </p:sp>
    </p:spTree>
    <p:extLst>
      <p:ext uri="{BB962C8B-B14F-4D97-AF65-F5344CB8AC3E}">
        <p14:creationId xmlns:p14="http://schemas.microsoft.com/office/powerpoint/2010/main" val="2136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18455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5823167"/>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599134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378637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9349911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41948835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637810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72553600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541646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9362115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6769281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extLst>
      <p:ext uri="{BB962C8B-B14F-4D97-AF65-F5344CB8AC3E}">
        <p14:creationId xmlns:p14="http://schemas.microsoft.com/office/powerpoint/2010/main" val="421413399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extLst>
      <p:ext uri="{BB962C8B-B14F-4D97-AF65-F5344CB8AC3E}">
        <p14:creationId xmlns:p14="http://schemas.microsoft.com/office/powerpoint/2010/main" val="159181631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extLst>
      <p:ext uri="{BB962C8B-B14F-4D97-AF65-F5344CB8AC3E}">
        <p14:creationId xmlns:p14="http://schemas.microsoft.com/office/powerpoint/2010/main" val="1814592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extLst>
      <p:ext uri="{BB962C8B-B14F-4D97-AF65-F5344CB8AC3E}">
        <p14:creationId xmlns:p14="http://schemas.microsoft.com/office/powerpoint/2010/main" val="4210449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395960111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72061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23" r:id="rId15"/>
    <p:sldLayoutId id="2147483724" r:id="rId1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746719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D723DB-0550-F742-7629-01D0C14AA736}"/>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4708525"/>
          </a:xfrm>
        </p:spPr>
        <p:txBody>
          <a:bodyPr/>
          <a:lstStyle/>
          <a:p>
            <a:pPr marL="0" indent="0" algn="ctr" defTabSz="457200">
              <a:spcBef>
                <a:spcPct val="0"/>
              </a:spcBef>
              <a:spcAft>
                <a:spcPts val="900"/>
              </a:spcAft>
              <a:buClr>
                <a:srgbClr val="00FFFF"/>
              </a:buClr>
              <a:buNone/>
              <a:defRPr/>
            </a:pPr>
            <a:r>
              <a:rPr lang="en-US" sz="4000" kern="1200" dirty="0">
                <a:solidFill>
                  <a:srgbClr val="00FFFF"/>
                </a:solidFill>
                <a:ea typeface="+mj-ea"/>
                <a:cs typeface="Calibri" panose="020F0502020204030204" pitchFamily="34" charset="0"/>
              </a:rPr>
              <a:t>Leviticus 25:10</a:t>
            </a:r>
          </a:p>
          <a:p>
            <a:pPr marL="0" indent="0" algn="just" eaLnBrk="1" hangingPunct="1">
              <a:spcBef>
                <a:spcPts val="0"/>
              </a:spcBef>
              <a:buNone/>
              <a:defRPr/>
            </a:pPr>
            <a:r>
              <a:rPr lang="en-US" sz="3400" dirty="0">
                <a:latin typeface="Calibri" pitchFamily="34" charset="0"/>
                <a:cs typeface="Calibri" pitchFamily="34" charset="0"/>
              </a:rPr>
              <a:t>“And you shall consecrate the fiftieth year, and </a:t>
            </a:r>
            <a:r>
              <a:rPr lang="en-US" sz="3400" b="1" u="sng" dirty="0">
                <a:solidFill>
                  <a:srgbClr val="FFFFCC"/>
                </a:solidFill>
                <a:latin typeface="Calibri" pitchFamily="34" charset="0"/>
                <a:cs typeface="Calibri" pitchFamily="34" charset="0"/>
              </a:rPr>
              <a:t>proclaim liberty throughout [all] the land to all its inhabitants</a:t>
            </a:r>
            <a:r>
              <a:rPr lang="en-US" sz="3400" dirty="0">
                <a:latin typeface="Calibri" pitchFamily="34" charset="0"/>
                <a:cs typeface="Calibri" pitchFamily="34" charset="0"/>
              </a:rPr>
              <a:t>. It shall be a Jubilee for you; and each of you shall return to his possession, and each of you shall return to his family.” </a:t>
            </a:r>
          </a:p>
        </p:txBody>
      </p:sp>
      <p:pic>
        <p:nvPicPr>
          <p:cNvPr id="25603" name="Picture 3" descr="C:\Users\Dr. Jim McGowan\Desktop\liberty-bell_14540_lg[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4346" y="2971800"/>
            <a:ext cx="1643309" cy="18288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orthographicFront"/>
            <a:lightRig rig="soft" dir="t"/>
          </a:scene3d>
          <a:sp3d contourW="12700" prstMaterial="matte">
            <a:bevelT w="63500" h="50800"/>
            <a:contourClr>
              <a:srgbClr val="C0C0C0"/>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87425A-627C-F751-18A2-051CF32BE9D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716381A-19DA-8441-6C4D-A3504EEC0D88}"/>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89B4ADB-457B-C961-EC82-483A47D4C08E}"/>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15:30-35</a:t>
            </a:r>
          </a:p>
        </p:txBody>
      </p:sp>
      <p:pic>
        <p:nvPicPr>
          <p:cNvPr id="2" name="Picture 1">
            <a:extLst>
              <a:ext uri="{FF2B5EF4-FFF2-40B4-BE49-F238E27FC236}">
                <a16:creationId xmlns:a16="http://schemas.microsoft.com/office/drawing/2014/main" id="{3E141BA4-3329-D044-A957-0CC548A5B35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4403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a:t>
            </a:r>
            <a:r>
              <a:rPr lang="en-US" sz="3200" b="0" i="0" u="none" strike="noStrike" dirty="0">
                <a:effectLst/>
              </a:rPr>
              <a:t>The whole church made the decision to choose men out of their company, meaning members of the church of Jerusalem, to go with Paul and Barnabas to Antioch so that they could witness to the validity of their report. Two men were chosen. The first was Judas or Judah, who was also known as </a:t>
            </a:r>
            <a:r>
              <a:rPr lang="en-US" sz="3200" b="0" i="0" u="none" strike="noStrike" dirty="0" err="1">
                <a:effectLst/>
              </a:rPr>
              <a:t>Barsabbas</a:t>
            </a:r>
            <a:r>
              <a:rPr lang="en-US" sz="3200" b="0" i="0" u="none" strike="noStrike" dirty="0">
                <a:effectLst/>
              </a:rPr>
              <a:t>, which means ‘Son of the Sabbath.’ This is the only time he is mentioned in Scripture, and nothing else is known about him. He may have been the brother of Joseph </a:t>
            </a:r>
            <a:r>
              <a:rPr lang="en-US" sz="3200" b="0" i="0" u="none" strike="noStrike" dirty="0" err="1">
                <a:effectLst/>
              </a:rPr>
              <a:t>Barsabbas</a:t>
            </a:r>
            <a:r>
              <a:rPr lang="en-US" sz="3200" b="0" i="0" u="none" strike="noStrike" dirty="0">
                <a:effectLst/>
              </a:rPr>
              <a:t> of Acts 1:23.</a:t>
            </a:r>
            <a:r>
              <a:rPr lang="en-US" sz="3200" b="0" i="0" u="none" strike="noStrike"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327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381930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a:t>
            </a:r>
            <a:r>
              <a:rPr lang="en-US" sz="3200" b="0" i="0" u="none" strike="noStrike" dirty="0">
                <a:effectLst/>
              </a:rPr>
              <a:t>The second man was Silas, which was his Hebrew name, about whom much more is known. His Roman name was </a:t>
            </a:r>
            <a:r>
              <a:rPr lang="en-US" sz="3200" b="0" i="0" u="none" strike="noStrike" dirty="0" err="1">
                <a:effectLst/>
              </a:rPr>
              <a:t>Silvanus</a:t>
            </a:r>
            <a:r>
              <a:rPr lang="en-US" sz="3200" b="0" i="0" u="none" strike="noStrike" dirty="0">
                <a:effectLst/>
              </a:rPr>
              <a:t>. He became Paul’s companion on his second missionary journey (Acts 15:40; 16:19, 25, 29; 17:4, 10, 14-15; 18:5). He is also mentioned in several of the Epistles (II </a:t>
            </a:r>
            <a:r>
              <a:rPr lang="en-US" sz="3200" b="0" i="0" u="none" strike="noStrike" dirty="0" err="1">
                <a:effectLst/>
              </a:rPr>
              <a:t>Cor</a:t>
            </a:r>
            <a:r>
              <a:rPr lang="en-US" sz="3200" b="0" i="0" u="none" strike="noStrike" dirty="0">
                <a:effectLst/>
              </a:rPr>
              <a:t>. 1:19; I </a:t>
            </a:r>
            <a:r>
              <a:rPr lang="en-US" sz="3200" b="0" i="0" u="none" strike="noStrike" dirty="0" err="1">
                <a:effectLst/>
              </a:rPr>
              <a:t>Thess</a:t>
            </a:r>
            <a:r>
              <a:rPr lang="en-US" sz="3200" b="0" i="0" u="none" strike="noStrike" dirty="0">
                <a:effectLst/>
              </a:rPr>
              <a:t>. 1:1; II </a:t>
            </a:r>
            <a:r>
              <a:rPr lang="en-US" sz="3200" b="0" i="0" u="none" strike="noStrike" dirty="0" err="1">
                <a:effectLst/>
              </a:rPr>
              <a:t>Thess</a:t>
            </a:r>
            <a:r>
              <a:rPr lang="en-US" sz="3200" b="0" i="0" u="none" strike="noStrike" dirty="0">
                <a:effectLst/>
              </a:rPr>
              <a:t>. 1:1; I Pet. 5:12). According to Acts 15:32, he had the gift of prophecy. Judas and Silas were chief men among the brethren. They were leaders of the church of Jerusalem. This gave them authoritative standing for what they had to say to the church of Antioch.</a:t>
            </a:r>
            <a:r>
              <a:rPr lang="en-US" sz="3200" b="0" i="0" u="none" strike="noStrike"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326-27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4187499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346AF-8124-1EA0-6F9D-50B0F40CD6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2E8753-6958-CA94-5F8A-A7BB987BB8B1}"/>
              </a:ext>
            </a:extLst>
          </p:cNvPr>
          <p:cNvPicPr>
            <a:picLocks noChangeAspect="1"/>
          </p:cNvPicPr>
          <p:nvPr/>
        </p:nvPicPr>
        <p:blipFill>
          <a:blip r:embed="rId2"/>
          <a:stretch>
            <a:fillRect/>
          </a:stretch>
        </p:blipFill>
        <p:spPr>
          <a:xfrm>
            <a:off x="3015876" y="137160"/>
            <a:ext cx="6160249" cy="6583680"/>
          </a:xfrm>
          <a:prstGeom prst="rect">
            <a:avLst/>
          </a:prstGeom>
        </p:spPr>
      </p:pic>
    </p:spTree>
    <p:extLst>
      <p:ext uri="{BB962C8B-B14F-4D97-AF65-F5344CB8AC3E}">
        <p14:creationId xmlns:p14="http://schemas.microsoft.com/office/powerpoint/2010/main" val="336321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39F69B-32EF-4392-D582-0CE57DF40B2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898DA6F-2B45-5AF0-1C3F-9A03F00FA61F}"/>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93BA9ACA-B87C-369C-F3C4-922E4243DCE7}"/>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15:30-35</a:t>
            </a:r>
          </a:p>
        </p:txBody>
      </p:sp>
      <p:pic>
        <p:nvPicPr>
          <p:cNvPr id="2" name="Picture 1">
            <a:extLst>
              <a:ext uri="{FF2B5EF4-FFF2-40B4-BE49-F238E27FC236}">
                <a16:creationId xmlns:a16="http://schemas.microsoft.com/office/drawing/2014/main" id="{7F33954B-BCC8-2D01-371C-93984264A26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38428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29F9B6E-841B-73A9-691A-B6DA8ED6A114}"/>
              </a:ext>
            </a:extLst>
          </p:cNvPr>
          <p:cNvSpPr>
            <a:spLocks noChangeArrowheads="1"/>
          </p:cNvSpPr>
          <p:nvPr/>
        </p:nvSpPr>
        <p:spPr bwMode="auto">
          <a:xfrm>
            <a:off x="9652000" y="2836332"/>
            <a:ext cx="867832"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43F736D9-8D8D-8EF0-AE55-15F4EB0EA4C4}"/>
              </a:ext>
            </a:extLst>
          </p:cNvPr>
          <p:cNvSpPr>
            <a:spLocks noChangeArrowheads="1"/>
          </p:cNvSpPr>
          <p:nvPr/>
        </p:nvSpPr>
        <p:spPr bwMode="auto">
          <a:xfrm>
            <a:off x="9165167" y="4646082"/>
            <a:ext cx="1005416"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26865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8766D-0916-1EA4-7154-60BDC853DAE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D88B2FC-2017-5ABB-7D46-20CB878FF098}"/>
              </a:ext>
            </a:extLst>
          </p:cNvPr>
          <p:cNvGraphicFramePr>
            <a:graphicFrameLocks noGrp="1"/>
          </p:cNvGraphicFramePr>
          <p:nvPr>
            <p:ph idx="4294967295"/>
          </p:nvPr>
        </p:nvGraphicFramePr>
        <p:xfrm>
          <a:off x="2895600" y="228600"/>
          <a:ext cx="6400800" cy="4023360"/>
        </p:xfrm>
        <a:graphic>
          <a:graphicData uri="http://schemas.openxmlformats.org/drawingml/2006/table">
            <a:tbl>
              <a:tblPr>
                <a:tableStyleId>{16D9F66E-5EB9-4882-86FB-DCBF35E3C3E4}</a:tableStyleId>
              </a:tblPr>
              <a:tblGrid>
                <a:gridCol w="3200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73152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kern="1200" dirty="0">
                          <a:solidFill>
                            <a:schemeClr val="dk1"/>
                          </a:solidFill>
                          <a:latin typeface="Calibri" pitchFamily="34" charset="0"/>
                          <a:ea typeface="+mn-ea"/>
                          <a:cs typeface="Calibri" pitchFamily="34" charset="0"/>
                        </a:rPr>
                        <a:t>FREE FROM THE LAW</a:t>
                      </a:r>
                    </a:p>
                  </a:txBody>
                  <a:tcPr anchor="ctr" horzOverflow="overflow">
                    <a:solidFill>
                      <a:schemeClr val="tx1"/>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tx1"/>
                        </a:solidFill>
                        <a:effectLst>
                          <a:outerShdw blurRad="38100" dist="38100" dir="2700000" algn="tl">
                            <a:srgbClr val="000000"/>
                          </a:outerShdw>
                        </a:effectLst>
                        <a:latin typeface="Times New Roman" charset="0"/>
                      </a:endParaRPr>
                    </a:p>
                  </a:txBody>
                  <a:tcPr horzOverflow="overflow">
                    <a:solidFill>
                      <a:schemeClr val="tx1"/>
                    </a:solidFill>
                  </a:tcPr>
                </a:tc>
                <a:extLst>
                  <a:ext uri="{0D108BD9-81ED-4DB2-BD59-A6C34878D82A}">
                    <a16:rowId xmlns:a16="http://schemas.microsoft.com/office/drawing/2014/main" val="882688053"/>
                  </a:ext>
                </a:extLst>
              </a:tr>
              <a:tr h="82296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TYPE</a:t>
                      </a:r>
                    </a:p>
                  </a:txBody>
                  <a:tcPr anchor="ctr" horzOverflow="overflow">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OVERTHROWN</a:t>
                      </a:r>
                    </a:p>
                  </a:txBody>
                  <a:tcPr anchor="ctr" horzOverflow="overflow">
                    <a:solidFill>
                      <a:schemeClr val="tx1"/>
                    </a:solidFill>
                  </a:tcPr>
                </a:tc>
                <a:extLst>
                  <a:ext uri="{0D108BD9-81ED-4DB2-BD59-A6C34878D82A}">
                    <a16:rowId xmlns:a16="http://schemas.microsoft.com/office/drawing/2014/main" val="10000"/>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Justification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Matthew 5:20</a:t>
                      </a:r>
                    </a:p>
                  </a:txBody>
                  <a:tcPr anchor="ctr" horzOverflow="overflow">
                    <a:solidFill>
                      <a:schemeClr val="tx1"/>
                    </a:solidFill>
                  </a:tcPr>
                </a:tc>
                <a:extLst>
                  <a:ext uri="{0D108BD9-81ED-4DB2-BD59-A6C34878D82A}">
                    <a16:rowId xmlns:a16="http://schemas.microsoft.com/office/drawing/2014/main" val="10001"/>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Sanctification</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Galatians 3:3</a:t>
                      </a:r>
                    </a:p>
                  </a:txBody>
                  <a:tcPr anchor="ctr" horzOverflow="overflow">
                    <a:solidFill>
                      <a:schemeClr val="tx1"/>
                    </a:solidFill>
                  </a:tcPr>
                </a:tc>
                <a:extLst>
                  <a:ext uri="{0D108BD9-81ED-4DB2-BD59-A6C34878D82A}">
                    <a16:rowId xmlns:a16="http://schemas.microsoft.com/office/drawing/2014/main" val="10002"/>
                  </a:ext>
                </a:extLst>
              </a:tr>
              <a:tr h="822960">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chemeClr val="dk1"/>
                          </a:solidFill>
                          <a:latin typeface="Calibri" pitchFamily="34" charset="0"/>
                          <a:ea typeface="+mn-ea"/>
                          <a:cs typeface="Calibri" pitchFamily="34" charset="0"/>
                        </a:rPr>
                        <a:t>Ecclesiology</a:t>
                      </a:r>
                    </a:p>
                  </a:txBody>
                  <a:tcPr anchor="ctr" horzOverflow="overflow">
                    <a:solidFill>
                      <a:schemeClr val="tx1"/>
                    </a:solidFill>
                  </a:tcPr>
                </a:tc>
                <a:tc>
                  <a:txBody>
                    <a:bodyPr/>
                    <a:lstStyle/>
                    <a:p>
                      <a:pPr marL="460375"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2800" b="1" kern="1200" dirty="0">
                          <a:solidFill>
                            <a:srgbClr val="C00000"/>
                          </a:solidFill>
                          <a:latin typeface="Calibri" pitchFamily="34" charset="0"/>
                          <a:ea typeface="+mn-ea"/>
                          <a:cs typeface="Calibri" pitchFamily="34" charset="0"/>
                        </a:rPr>
                        <a:t>Acts 15</a:t>
                      </a:r>
                    </a:p>
                  </a:txBody>
                  <a:tcPr anchor="ctr" horzOverflow="overflow">
                    <a:solidFill>
                      <a:schemeClr val="tx1"/>
                    </a:solidFill>
                  </a:tcPr>
                </a:tc>
                <a:extLst>
                  <a:ext uri="{0D108BD9-81ED-4DB2-BD59-A6C34878D82A}">
                    <a16:rowId xmlns:a16="http://schemas.microsoft.com/office/drawing/2014/main" val="10003"/>
                  </a:ext>
                </a:extLst>
              </a:tr>
            </a:tbl>
          </a:graphicData>
        </a:graphic>
      </p:graphicFrame>
      <p:pic>
        <p:nvPicPr>
          <p:cNvPr id="3" name="Picture 2">
            <a:extLst>
              <a:ext uri="{FF2B5EF4-FFF2-40B4-BE49-F238E27FC236}">
                <a16:creationId xmlns:a16="http://schemas.microsoft.com/office/drawing/2014/main" id="{AF560892-E440-DFCD-FF8E-D28F072174BF}"/>
              </a:ext>
            </a:extLst>
          </p:cNvPr>
          <p:cNvPicPr>
            <a:picLocks noChangeAspect="1"/>
          </p:cNvPicPr>
          <p:nvPr/>
        </p:nvPicPr>
        <p:blipFill>
          <a:blip r:embed="rId3"/>
          <a:stretch>
            <a:fillRect/>
          </a:stretch>
        </p:blipFill>
        <p:spPr>
          <a:xfrm>
            <a:off x="3430975" y="4419600"/>
            <a:ext cx="5330051" cy="2286000"/>
          </a:xfrm>
          <a:prstGeom prst="rect">
            <a:avLst/>
          </a:prstGeom>
          <a:ln>
            <a:solidFill>
              <a:schemeClr val="tx1"/>
            </a:solidFill>
          </a:ln>
        </p:spPr>
      </p:pic>
    </p:spTree>
    <p:extLst>
      <p:ext uri="{BB962C8B-B14F-4D97-AF65-F5344CB8AC3E}">
        <p14:creationId xmlns:p14="http://schemas.microsoft.com/office/powerpoint/2010/main" val="4008850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DBD549F-4780-B91B-5739-7D4E11A9301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6A8E380-968C-CBB2-1BA1-0A2C35F99514}"/>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C0DDF37-382C-CCE1-3E1A-05DDE238956D}"/>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15:30-35</a:t>
            </a:r>
          </a:p>
        </p:txBody>
      </p:sp>
      <p:pic>
        <p:nvPicPr>
          <p:cNvPr id="2" name="Picture 1">
            <a:extLst>
              <a:ext uri="{FF2B5EF4-FFF2-40B4-BE49-F238E27FC236}">
                <a16:creationId xmlns:a16="http://schemas.microsoft.com/office/drawing/2014/main" id="{367C1C42-6BD1-FDB6-8B11-B9861ED798C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36817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58"/>
          <a:ext cx="10972800" cy="6583684"/>
        </p:xfrm>
        <a:graphic>
          <a:graphicData uri="http://schemas.openxmlformats.org/drawingml/2006/table">
            <a:tbl>
              <a:tblPr firstRow="1" bandRow="1">
                <a:tableStyleId>{5C22544A-7EE6-4342-B048-85BDC9FD1C3A}</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897774">
                <a:tc>
                  <a:txBody>
                    <a:bodyPr/>
                    <a:lstStyle/>
                    <a:p>
                      <a:pPr algn="ctr"/>
                      <a:r>
                        <a:rPr lang="en-US" sz="2400" b="1" dirty="0">
                          <a:solidFill>
                            <a:schemeClr val="bg1"/>
                          </a:solidFill>
                        </a:rPr>
                        <a:t>Author</a:t>
                      </a:r>
                    </a:p>
                  </a:txBody>
                  <a:tcPr anchor="ctr">
                    <a:solidFill>
                      <a:schemeClr val="accent5">
                        <a:lumMod val="60000"/>
                        <a:lumOff val="40000"/>
                      </a:schemeClr>
                    </a:solidFill>
                  </a:tcPr>
                </a:tc>
                <a:tc>
                  <a:txBody>
                    <a:bodyPr/>
                    <a:lstStyle/>
                    <a:p>
                      <a:pPr algn="ctr"/>
                      <a:r>
                        <a:rPr lang="en-US" sz="2400" b="1" dirty="0">
                          <a:solidFill>
                            <a:schemeClr val="bg1"/>
                          </a:solidFill>
                        </a:rPr>
                        <a:t>Written</a:t>
                      </a:r>
                    </a:p>
                  </a:txBody>
                  <a:tcPr anchor="ctr">
                    <a:solidFill>
                      <a:schemeClr val="accent5">
                        <a:lumMod val="60000"/>
                        <a:lumOff val="40000"/>
                      </a:schemeClr>
                    </a:solidFill>
                  </a:tcPr>
                </a:tc>
                <a:tc>
                  <a:txBody>
                    <a:bodyPr/>
                    <a:lstStyle/>
                    <a:p>
                      <a:pPr algn="ctr"/>
                      <a:r>
                        <a:rPr lang="en-US" sz="2400" b="1" dirty="0">
                          <a:solidFill>
                            <a:schemeClr val="bg1"/>
                          </a:solidFill>
                        </a:rPr>
                        <a:t>Earliest MSS</a:t>
                      </a:r>
                    </a:p>
                  </a:txBody>
                  <a:tcPr anchor="ctr">
                    <a:solidFill>
                      <a:schemeClr val="accent5">
                        <a:lumMod val="60000"/>
                        <a:lumOff val="40000"/>
                      </a:schemeClr>
                    </a:solidFill>
                  </a:tcPr>
                </a:tc>
                <a:tc>
                  <a:txBody>
                    <a:bodyPr/>
                    <a:lstStyle/>
                    <a:p>
                      <a:pPr algn="ctr"/>
                      <a:r>
                        <a:rPr lang="en-US" sz="2400" b="1" dirty="0">
                          <a:solidFill>
                            <a:schemeClr val="bg1"/>
                          </a:solidFill>
                        </a:rPr>
                        <a:t>Time Span</a:t>
                      </a:r>
                    </a:p>
                  </a:txBody>
                  <a:tcPr anchor="ctr">
                    <a:solidFill>
                      <a:schemeClr val="accent5">
                        <a:lumMod val="60000"/>
                        <a:lumOff val="40000"/>
                      </a:schemeClr>
                    </a:solidFill>
                  </a:tcPr>
                </a:tc>
                <a:tc>
                  <a:txBody>
                    <a:bodyPr/>
                    <a:lstStyle/>
                    <a:p>
                      <a:pPr algn="ctr"/>
                      <a:r>
                        <a:rPr lang="en-US" sz="2400" b="1" dirty="0">
                          <a:solidFill>
                            <a:schemeClr val="bg1"/>
                          </a:solidFill>
                        </a:rPr>
                        <a:t>No. MSS</a:t>
                      </a:r>
                    </a:p>
                  </a:txBody>
                  <a:tcPr anchor="ctr">
                    <a:solidFill>
                      <a:schemeClr val="accent5">
                        <a:lumMod val="60000"/>
                        <a:lumOff val="40000"/>
                      </a:schemeClr>
                    </a:solidFill>
                  </a:tcPr>
                </a:tc>
                <a:extLst>
                  <a:ext uri="{0D108BD9-81ED-4DB2-BD59-A6C34878D82A}">
                    <a16:rowId xmlns:a16="http://schemas.microsoft.com/office/drawing/2014/main" val="2257963184"/>
                  </a:ext>
                </a:extLst>
              </a:tr>
              <a:tr h="897774">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277636655"/>
                  </a:ext>
                </a:extLst>
              </a:tr>
              <a:tr h="598517">
                <a:tc>
                  <a:txBody>
                    <a:bodyPr/>
                    <a:lstStyle/>
                    <a:p>
                      <a:pPr algn="ctr"/>
                      <a:r>
                        <a:rPr lang="en-US" sz="2400" b="1" dirty="0">
                          <a:solidFill>
                            <a:schemeClr val="bg1"/>
                          </a:solidFill>
                        </a:rPr>
                        <a:t>Plato</a:t>
                      </a:r>
                    </a:p>
                  </a:txBody>
                  <a:tcPr anchor="ctr">
                    <a:solidFill>
                      <a:schemeClr val="accent5">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1200</a:t>
                      </a:r>
                    </a:p>
                  </a:txBody>
                  <a:tcPr anchor="ctr">
                    <a:solidFill>
                      <a:schemeClr val="accent5">
                        <a:lumMod val="20000"/>
                        <a:lumOff val="80000"/>
                      </a:schemeClr>
                    </a:solidFill>
                  </a:tcPr>
                </a:tc>
                <a:tc>
                  <a:txBody>
                    <a:bodyPr/>
                    <a:lstStyle/>
                    <a:p>
                      <a:pPr algn="ctr"/>
                      <a:r>
                        <a:rPr lang="en-US" sz="2400" b="1" dirty="0">
                          <a:solidFill>
                            <a:schemeClr val="bg1"/>
                          </a:solidFill>
                        </a:rPr>
                        <a:t>7</a:t>
                      </a:r>
                    </a:p>
                  </a:txBody>
                  <a:tcPr anchor="ctr">
                    <a:solidFill>
                      <a:schemeClr val="accent5">
                        <a:lumMod val="20000"/>
                        <a:lumOff val="80000"/>
                      </a:schemeClr>
                    </a:solidFill>
                  </a:tcPr>
                </a:tc>
                <a:extLst>
                  <a:ext uri="{0D108BD9-81ED-4DB2-BD59-A6C34878D82A}">
                    <a16:rowId xmlns:a16="http://schemas.microsoft.com/office/drawing/2014/main" val="1869458410"/>
                  </a:ext>
                </a:extLst>
              </a:tr>
              <a:tr h="598517">
                <a:tc>
                  <a:txBody>
                    <a:bodyPr/>
                    <a:lstStyle/>
                    <a:p>
                      <a:pPr algn="ctr"/>
                      <a:r>
                        <a:rPr lang="en-US" sz="2400" b="1" dirty="0">
                          <a:solidFill>
                            <a:schemeClr val="bg1"/>
                          </a:solidFill>
                        </a:rPr>
                        <a:t>Thucydides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1300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4107569485"/>
                  </a:ext>
                </a:extLst>
              </a:tr>
              <a:tr h="598517">
                <a:tc>
                  <a:txBody>
                    <a:bodyPr/>
                    <a:lstStyle/>
                    <a:p>
                      <a:pPr algn="ctr"/>
                      <a:r>
                        <a:rPr lang="en-US" sz="2400" b="1" dirty="0">
                          <a:solidFill>
                            <a:schemeClr val="bg1"/>
                          </a:solidFill>
                        </a:rPr>
                        <a:t>Tacitus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20</a:t>
                      </a:r>
                    </a:p>
                  </a:txBody>
                  <a:tcPr anchor="ctr">
                    <a:solidFill>
                      <a:schemeClr val="accent5">
                        <a:lumMod val="20000"/>
                        <a:lumOff val="80000"/>
                      </a:schemeClr>
                    </a:solidFill>
                  </a:tcPr>
                </a:tc>
                <a:extLst>
                  <a:ext uri="{0D108BD9-81ED-4DB2-BD59-A6C34878D82A}">
                    <a16:rowId xmlns:a16="http://schemas.microsoft.com/office/drawing/2014/main" val="3790177245"/>
                  </a:ext>
                </a:extLst>
              </a:tr>
              <a:tr h="598517">
                <a:tc>
                  <a:txBody>
                    <a:bodyPr/>
                    <a:lstStyle/>
                    <a:p>
                      <a:pPr algn="ctr"/>
                      <a:r>
                        <a:rPr lang="en-US" sz="2400" b="1" dirty="0">
                          <a:solidFill>
                            <a:schemeClr val="bg1"/>
                          </a:solidFill>
                        </a:rPr>
                        <a:t>Suetonius</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5">
                        <a:lumMod val="20000"/>
                        <a:lumOff val="80000"/>
                      </a:schemeClr>
                    </a:solidFill>
                  </a:tcPr>
                </a:tc>
                <a:tc>
                  <a:txBody>
                    <a:bodyPr/>
                    <a:lstStyle/>
                    <a:p>
                      <a:pPr algn="ctr"/>
                      <a:r>
                        <a:rPr lang="en-US" sz="2400" b="1" dirty="0">
                          <a:solidFill>
                            <a:schemeClr val="bg1"/>
                          </a:solidFill>
                        </a:rPr>
                        <a:t>800</a:t>
                      </a:r>
                    </a:p>
                  </a:txBody>
                  <a:tcPr anchor="ctr">
                    <a:solidFill>
                      <a:schemeClr val="accent5">
                        <a:lumMod val="20000"/>
                        <a:lumOff val="80000"/>
                      </a:schemeClr>
                    </a:solidFill>
                  </a:tcPr>
                </a:tc>
                <a:tc>
                  <a:txBody>
                    <a:bodyPr/>
                    <a:lstStyle/>
                    <a:p>
                      <a:pPr algn="ctr"/>
                      <a:r>
                        <a:rPr lang="en-US" sz="2400" b="1" dirty="0">
                          <a:solidFill>
                            <a:schemeClr val="bg1"/>
                          </a:solidFill>
                        </a:rPr>
                        <a:t>8</a:t>
                      </a:r>
                    </a:p>
                  </a:txBody>
                  <a:tcPr anchor="ctr">
                    <a:solidFill>
                      <a:schemeClr val="accent5">
                        <a:lumMod val="20000"/>
                        <a:lumOff val="80000"/>
                      </a:schemeClr>
                    </a:solidFill>
                  </a:tcPr>
                </a:tc>
                <a:extLst>
                  <a:ext uri="{0D108BD9-81ED-4DB2-BD59-A6C34878D82A}">
                    <a16:rowId xmlns:a16="http://schemas.microsoft.com/office/drawing/2014/main" val="1712994500"/>
                  </a:ext>
                </a:extLst>
              </a:tr>
              <a:tr h="59851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5">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5">
                        <a:lumMod val="20000"/>
                        <a:lumOff val="80000"/>
                      </a:schemeClr>
                    </a:solidFill>
                  </a:tcPr>
                </a:tc>
                <a:tc>
                  <a:txBody>
                    <a:bodyPr/>
                    <a:lstStyle/>
                    <a:p>
                      <a:pPr algn="ctr"/>
                      <a:r>
                        <a:rPr lang="en-US" sz="2400" b="1" dirty="0">
                          <a:solidFill>
                            <a:schemeClr val="bg1"/>
                          </a:solidFill>
                        </a:rPr>
                        <a:t>500</a:t>
                      </a:r>
                    </a:p>
                  </a:txBody>
                  <a:tcPr anchor="ctr">
                    <a:solidFill>
                      <a:schemeClr val="accent5">
                        <a:lumMod val="20000"/>
                        <a:lumOff val="80000"/>
                      </a:schemeClr>
                    </a:solidFill>
                  </a:tcPr>
                </a:tc>
                <a:tc>
                  <a:txBody>
                    <a:bodyPr/>
                    <a:lstStyle/>
                    <a:p>
                      <a:pPr algn="ctr"/>
                      <a:r>
                        <a:rPr lang="en-US" sz="2400" b="1" dirty="0">
                          <a:solidFill>
                            <a:schemeClr val="bg1"/>
                          </a:solidFill>
                        </a:rPr>
                        <a:t>643</a:t>
                      </a:r>
                    </a:p>
                  </a:txBody>
                  <a:tcPr anchor="ctr">
                    <a:solidFill>
                      <a:schemeClr val="accent5">
                        <a:lumMod val="20000"/>
                        <a:lumOff val="80000"/>
                      </a:schemeClr>
                    </a:solidFill>
                  </a:tcPr>
                </a:tc>
                <a:extLst>
                  <a:ext uri="{0D108BD9-81ED-4DB2-BD59-A6C34878D82A}">
                    <a16:rowId xmlns:a16="http://schemas.microsoft.com/office/drawing/2014/main" val="382950422"/>
                  </a:ext>
                </a:extLst>
              </a:tr>
              <a:tr h="598517">
                <a:tc>
                  <a:txBody>
                    <a:bodyPr/>
                    <a:lstStyle/>
                    <a:p>
                      <a:pPr algn="ctr"/>
                      <a:r>
                        <a:rPr lang="en-US" sz="2400" b="1" dirty="0">
                          <a:solidFill>
                            <a:schemeClr val="bg1"/>
                          </a:solidFill>
                        </a:rPr>
                        <a:t>New Testament</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5">
                        <a:lumMod val="20000"/>
                        <a:lumOff val="80000"/>
                      </a:schemeClr>
                    </a:solidFill>
                  </a:tcPr>
                </a:tc>
                <a:tc>
                  <a:txBody>
                    <a:bodyPr/>
                    <a:lstStyle/>
                    <a:p>
                      <a:pPr algn="ctr"/>
                      <a:r>
                        <a:rPr lang="en-US" sz="2400" b="1" dirty="0">
                          <a:solidFill>
                            <a:schemeClr val="bg1"/>
                          </a:solidFill>
                        </a:rPr>
                        <a:t>25 to 50</a:t>
                      </a:r>
                    </a:p>
                  </a:txBody>
                  <a:tcPr anchor="ctr">
                    <a:solidFill>
                      <a:schemeClr val="accent5">
                        <a:lumMod val="20000"/>
                        <a:lumOff val="80000"/>
                      </a:schemeClr>
                    </a:solidFill>
                  </a:tcPr>
                </a:tc>
                <a:tc>
                  <a:txBody>
                    <a:bodyPr/>
                    <a:lstStyle/>
                    <a:p>
                      <a:pPr algn="ctr"/>
                      <a:r>
                        <a:rPr lang="en-US" sz="2400" b="1" dirty="0">
                          <a:solidFill>
                            <a:schemeClr val="bg1"/>
                          </a:solidFill>
                        </a:rPr>
                        <a:t>24,000</a:t>
                      </a:r>
                    </a:p>
                  </a:txBody>
                  <a:tcPr anchor="ctr">
                    <a:solidFill>
                      <a:schemeClr val="accent5">
                        <a:lumMod val="20000"/>
                        <a:lumOff val="80000"/>
                      </a:schemeClr>
                    </a:solidFill>
                  </a:tcPr>
                </a:tc>
                <a:extLst>
                  <a:ext uri="{0D108BD9-81ED-4DB2-BD59-A6C34878D82A}">
                    <a16:rowId xmlns:a16="http://schemas.microsoft.com/office/drawing/2014/main" val="1293301744"/>
                  </a:ext>
                </a:extLst>
              </a:tr>
              <a:tr h="598517">
                <a:tc>
                  <a:txBody>
                    <a:bodyPr/>
                    <a:lstStyle/>
                    <a:p>
                      <a:pPr algn="ctr"/>
                      <a:r>
                        <a:rPr lang="en-US" sz="2400" b="1" dirty="0">
                          <a:solidFill>
                            <a:schemeClr val="bg1"/>
                          </a:solidFill>
                        </a:rPr>
                        <a:t>Cesar</a:t>
                      </a:r>
                    </a:p>
                  </a:txBody>
                  <a:tcPr anchor="ctr">
                    <a:solidFill>
                      <a:schemeClr val="accent5">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5">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5">
                        <a:lumMod val="20000"/>
                        <a:lumOff val="80000"/>
                      </a:schemeClr>
                    </a:solidFill>
                  </a:tcPr>
                </a:tc>
                <a:tc>
                  <a:txBody>
                    <a:bodyPr/>
                    <a:lstStyle/>
                    <a:p>
                      <a:pPr algn="ctr"/>
                      <a:r>
                        <a:rPr lang="en-US" sz="2400" b="1" dirty="0">
                          <a:solidFill>
                            <a:schemeClr val="bg1"/>
                          </a:solidFill>
                        </a:rPr>
                        <a:t>1000</a:t>
                      </a:r>
                    </a:p>
                  </a:txBody>
                  <a:tcPr anchor="ctr">
                    <a:solidFill>
                      <a:schemeClr val="accent5">
                        <a:lumMod val="20000"/>
                        <a:lumOff val="80000"/>
                      </a:schemeClr>
                    </a:solidFill>
                  </a:tcPr>
                </a:tc>
                <a:tc>
                  <a:txBody>
                    <a:bodyPr/>
                    <a:lstStyle/>
                    <a:p>
                      <a:pPr algn="ctr"/>
                      <a:r>
                        <a:rPr lang="en-US" sz="2400" b="1" dirty="0">
                          <a:solidFill>
                            <a:schemeClr val="bg1"/>
                          </a:solidFill>
                        </a:rPr>
                        <a:t>10</a:t>
                      </a:r>
                    </a:p>
                  </a:txBody>
                  <a:tcPr anchor="ctr">
                    <a:solidFill>
                      <a:schemeClr val="accent5">
                        <a:lumMod val="20000"/>
                        <a:lumOff val="80000"/>
                      </a:schemeClr>
                    </a:solidFill>
                  </a:tcPr>
                </a:tc>
                <a:extLst>
                  <a:ext uri="{0D108BD9-81ED-4DB2-BD59-A6C34878D82A}">
                    <a16:rowId xmlns:a16="http://schemas.microsoft.com/office/drawing/2014/main" val="1888863377"/>
                  </a:ext>
                </a:extLst>
              </a:tr>
              <a:tr h="598517">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200" dirty="0">
                          <a:effectLst/>
                          <a:latin typeface="Calibri" panose="020F0502020204030204" pitchFamily="34" charset="0"/>
                          <a:cs typeface="Calibri" panose="020F0502020204030204" pitchFamily="34" charset="0"/>
                        </a:rPr>
                        <a:t>http://creationrevolution.com/2012/05/should-we-trust-the-bible/</a:t>
                      </a:r>
                    </a:p>
                  </a:txBody>
                  <a:tcPr anchor="ctr">
                    <a:solidFill>
                      <a:schemeClr val="tx1"/>
                    </a:solidFill>
                  </a:tcPr>
                </a:tc>
                <a:tc hMerge="1">
                  <a:txBody>
                    <a:bodyPr/>
                    <a:lstStyle/>
                    <a:p>
                      <a:pPr algn="ctr"/>
                      <a:endParaRPr lang="en-US" sz="2400" b="1" cap="small" baseline="0"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tc hMerge="1">
                  <a:txBody>
                    <a:bodyPr/>
                    <a:lstStyle/>
                    <a:p>
                      <a:pPr algn="ctr"/>
                      <a:endParaRPr lang="en-US" sz="2400" b="1" dirty="0">
                        <a:solidFill>
                          <a:schemeClr val="bg1"/>
                        </a:solidFill>
                      </a:endParaRPr>
                    </a:p>
                  </a:txBody>
                  <a:tcPr anchor="ctr">
                    <a:solidFill>
                      <a:schemeClr val="accent5">
                        <a:lumMod val="20000"/>
                        <a:lumOff val="80000"/>
                      </a:schemeClr>
                    </a:solidFill>
                  </a:tcPr>
                </a:tc>
                <a:extLst>
                  <a:ext uri="{0D108BD9-81ED-4DB2-BD59-A6C34878D82A}">
                    <a16:rowId xmlns:a16="http://schemas.microsoft.com/office/drawing/2014/main" val="2174231592"/>
                  </a:ext>
                </a:extLst>
              </a:tr>
            </a:tbl>
          </a:graphicData>
        </a:graphic>
      </p:graphicFrame>
    </p:spTree>
    <p:extLst>
      <p:ext uri="{BB962C8B-B14F-4D97-AF65-F5344CB8AC3E}">
        <p14:creationId xmlns:p14="http://schemas.microsoft.com/office/powerpoint/2010/main" val="1035034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4B47F7E-A52E-4B89-D4A0-1158A7ADC700}"/>
              </a:ext>
            </a:extLst>
          </p:cNvPr>
          <p:cNvGraphicFramePr>
            <a:graphicFrameLocks noGrp="1"/>
          </p:cNvGraphicFramePr>
          <p:nvPr/>
        </p:nvGraphicFramePr>
        <p:xfrm>
          <a:off x="609600" y="137161"/>
          <a:ext cx="10972800" cy="6583678"/>
        </p:xfrm>
        <a:graphic>
          <a:graphicData uri="http://schemas.openxmlformats.org/drawingml/2006/table">
            <a:tbl>
              <a:tblPr firstRow="1" bandRow="1">
                <a:tableStyleId>{D7AC3CCA-C797-4891-BE02-D94E43425B78}</a:tableStyleId>
              </a:tblPr>
              <a:tblGrid>
                <a:gridCol w="2194560">
                  <a:extLst>
                    <a:ext uri="{9D8B030D-6E8A-4147-A177-3AD203B41FA5}">
                      <a16:colId xmlns:a16="http://schemas.microsoft.com/office/drawing/2014/main" val="2367087237"/>
                    </a:ext>
                  </a:extLst>
                </a:gridCol>
                <a:gridCol w="2194560">
                  <a:extLst>
                    <a:ext uri="{9D8B030D-6E8A-4147-A177-3AD203B41FA5}">
                      <a16:colId xmlns:a16="http://schemas.microsoft.com/office/drawing/2014/main" val="875721717"/>
                    </a:ext>
                  </a:extLst>
                </a:gridCol>
                <a:gridCol w="2194560">
                  <a:extLst>
                    <a:ext uri="{9D8B030D-6E8A-4147-A177-3AD203B41FA5}">
                      <a16:colId xmlns:a16="http://schemas.microsoft.com/office/drawing/2014/main" val="627541462"/>
                    </a:ext>
                  </a:extLst>
                </a:gridCol>
                <a:gridCol w="2194560">
                  <a:extLst>
                    <a:ext uri="{9D8B030D-6E8A-4147-A177-3AD203B41FA5}">
                      <a16:colId xmlns:a16="http://schemas.microsoft.com/office/drawing/2014/main" val="1647326224"/>
                    </a:ext>
                  </a:extLst>
                </a:gridCol>
                <a:gridCol w="2194560">
                  <a:extLst>
                    <a:ext uri="{9D8B030D-6E8A-4147-A177-3AD203B41FA5}">
                      <a16:colId xmlns:a16="http://schemas.microsoft.com/office/drawing/2014/main" val="21954414"/>
                    </a:ext>
                  </a:extLst>
                </a:gridCol>
              </a:tblGrid>
              <a:tr h="649095">
                <a:tc gridSpan="5">
                  <a:txBody>
                    <a:bodyPr/>
                    <a:lstStyle/>
                    <a:p>
                      <a:pPr algn="ctr"/>
                      <a:r>
                        <a:rPr lang="en-US" sz="3600" dirty="0">
                          <a:solidFill>
                            <a:schemeClr val="accent4">
                              <a:lumMod val="20000"/>
                              <a:lumOff val="80000"/>
                            </a:schemeClr>
                          </a:solidFill>
                        </a:rPr>
                        <a:t>Manuscript Evidence for Ancient Writings</a:t>
                      </a:r>
                    </a:p>
                  </a:txBody>
                  <a:tcPr anchor="ctr">
                    <a:solidFill>
                      <a:schemeClr val="accent4">
                        <a:lumMod val="7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043665267"/>
                  </a:ext>
                </a:extLst>
              </a:tr>
              <a:tr h="834551">
                <a:tc>
                  <a:txBody>
                    <a:bodyPr/>
                    <a:lstStyle/>
                    <a:p>
                      <a:pPr algn="ctr"/>
                      <a:r>
                        <a:rPr lang="en-US" sz="2400" b="1" dirty="0">
                          <a:solidFill>
                            <a:schemeClr val="bg1"/>
                          </a:solidFill>
                        </a:rPr>
                        <a:t>Author</a:t>
                      </a:r>
                    </a:p>
                  </a:txBody>
                  <a:tcPr anchor="ctr">
                    <a:solidFill>
                      <a:schemeClr val="accent6">
                        <a:lumMod val="40000"/>
                        <a:lumOff val="60000"/>
                      </a:schemeClr>
                    </a:solidFill>
                  </a:tcPr>
                </a:tc>
                <a:tc>
                  <a:txBody>
                    <a:bodyPr/>
                    <a:lstStyle/>
                    <a:p>
                      <a:pPr algn="ctr"/>
                      <a:r>
                        <a:rPr lang="en-US" sz="2400" b="1" dirty="0">
                          <a:solidFill>
                            <a:schemeClr val="bg1"/>
                          </a:solidFill>
                        </a:rPr>
                        <a:t>Written</a:t>
                      </a:r>
                    </a:p>
                  </a:txBody>
                  <a:tcPr anchor="ctr">
                    <a:solidFill>
                      <a:schemeClr val="accent6">
                        <a:lumMod val="40000"/>
                        <a:lumOff val="60000"/>
                      </a:schemeClr>
                    </a:solidFill>
                  </a:tcPr>
                </a:tc>
                <a:tc>
                  <a:txBody>
                    <a:bodyPr/>
                    <a:lstStyle/>
                    <a:p>
                      <a:pPr algn="ctr"/>
                      <a:r>
                        <a:rPr lang="en-US" sz="2400" b="1" dirty="0">
                          <a:solidFill>
                            <a:schemeClr val="bg1"/>
                          </a:solidFill>
                        </a:rPr>
                        <a:t>Earliest Fragment/Copy</a:t>
                      </a:r>
                    </a:p>
                  </a:txBody>
                  <a:tcPr anchor="ctr">
                    <a:solidFill>
                      <a:schemeClr val="accent6">
                        <a:lumMod val="40000"/>
                        <a:lumOff val="60000"/>
                      </a:schemeClr>
                    </a:solidFill>
                  </a:tcPr>
                </a:tc>
                <a:tc>
                  <a:txBody>
                    <a:bodyPr/>
                    <a:lstStyle/>
                    <a:p>
                      <a:pPr algn="ctr"/>
                      <a:r>
                        <a:rPr lang="en-US" sz="2400" b="1" dirty="0">
                          <a:solidFill>
                            <a:schemeClr val="bg1"/>
                          </a:solidFill>
                        </a:rPr>
                        <a:t>Time Span in Years</a:t>
                      </a:r>
                    </a:p>
                  </a:txBody>
                  <a:tcPr anchor="ctr">
                    <a:solidFill>
                      <a:schemeClr val="accent6">
                        <a:lumMod val="40000"/>
                        <a:lumOff val="60000"/>
                      </a:schemeClr>
                    </a:solidFill>
                  </a:tcPr>
                </a:tc>
                <a:tc>
                  <a:txBody>
                    <a:bodyPr/>
                    <a:lstStyle/>
                    <a:p>
                      <a:pPr algn="ctr"/>
                      <a:r>
                        <a:rPr lang="en-US" sz="2400" b="1" dirty="0">
                          <a:solidFill>
                            <a:schemeClr val="bg1"/>
                          </a:solidFill>
                        </a:rPr>
                        <a:t>Number of Manuscripts</a:t>
                      </a:r>
                    </a:p>
                  </a:txBody>
                  <a:tcPr anchor="ctr">
                    <a:solidFill>
                      <a:schemeClr val="accent6">
                        <a:lumMod val="40000"/>
                        <a:lumOff val="60000"/>
                      </a:schemeClr>
                    </a:solidFill>
                  </a:tcPr>
                </a:tc>
                <a:extLst>
                  <a:ext uri="{0D108BD9-81ED-4DB2-BD59-A6C34878D82A}">
                    <a16:rowId xmlns:a16="http://schemas.microsoft.com/office/drawing/2014/main" val="1277636655"/>
                  </a:ext>
                </a:extLst>
              </a:tr>
              <a:tr h="556367">
                <a:tc>
                  <a:txBody>
                    <a:bodyPr/>
                    <a:lstStyle/>
                    <a:p>
                      <a:pPr algn="ctr"/>
                      <a:r>
                        <a:rPr lang="en-US" sz="2400" b="1" dirty="0">
                          <a:solidFill>
                            <a:schemeClr val="bg1"/>
                          </a:solidFill>
                        </a:rPr>
                        <a:t>Cesar</a:t>
                      </a:r>
                    </a:p>
                  </a:txBody>
                  <a:tcPr anchor="ctr">
                    <a:solidFill>
                      <a:schemeClr val="accent2">
                        <a:lumMod val="20000"/>
                        <a:lumOff val="80000"/>
                      </a:schemeClr>
                    </a:solidFill>
                  </a:tcPr>
                </a:tc>
                <a:tc>
                  <a:txBody>
                    <a:bodyPr/>
                    <a:lstStyle/>
                    <a:p>
                      <a:pPr algn="ctr"/>
                      <a:r>
                        <a:rPr lang="en-US" sz="2400" b="1" dirty="0">
                          <a:solidFill>
                            <a:schemeClr val="bg1"/>
                          </a:solidFill>
                        </a:rPr>
                        <a:t>100 to 44 </a:t>
                      </a:r>
                      <a:r>
                        <a:rPr lang="en-US" sz="2400" b="1" cap="small" baseline="0" dirty="0" err="1">
                          <a:solidFill>
                            <a:schemeClr val="bg1"/>
                          </a:solidFill>
                        </a:rPr>
                        <a:t>b.c.</a:t>
                      </a:r>
                      <a:endParaRPr lang="en-US" sz="2400" b="1" cap="small" baseline="0" dirty="0">
                        <a:solidFill>
                          <a:schemeClr val="bg1"/>
                        </a:solidFill>
                      </a:endParaRPr>
                    </a:p>
                  </a:txBody>
                  <a:tcPr anchor="ctr">
                    <a:solidFill>
                      <a:schemeClr val="accent2">
                        <a:lumMod val="20000"/>
                        <a:lumOff val="80000"/>
                      </a:schemeClr>
                    </a:solidFill>
                  </a:tcPr>
                </a:tc>
                <a:tc>
                  <a:txBody>
                    <a:bodyPr/>
                    <a:lstStyle/>
                    <a:p>
                      <a:pPr algn="ct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10</a:t>
                      </a:r>
                    </a:p>
                  </a:txBody>
                  <a:tcPr anchor="ctr">
                    <a:solidFill>
                      <a:schemeClr val="accent2">
                        <a:lumMod val="20000"/>
                        <a:lumOff val="80000"/>
                      </a:schemeClr>
                    </a:solidFill>
                  </a:tcPr>
                </a:tc>
                <a:extLst>
                  <a:ext uri="{0D108BD9-81ED-4DB2-BD59-A6C34878D82A}">
                    <a16:rowId xmlns:a16="http://schemas.microsoft.com/office/drawing/2014/main" val="1869458410"/>
                  </a:ext>
                </a:extLst>
              </a:tr>
              <a:tr h="556367">
                <a:tc>
                  <a:txBody>
                    <a:bodyPr/>
                    <a:lstStyle/>
                    <a:p>
                      <a:pPr algn="ctr"/>
                      <a:r>
                        <a:rPr lang="en-US" sz="2400" b="1" dirty="0">
                          <a:solidFill>
                            <a:schemeClr val="bg1"/>
                          </a:solidFill>
                        </a:rPr>
                        <a:t>Plato</a:t>
                      </a:r>
                    </a:p>
                  </a:txBody>
                  <a:tcPr anchor="ctr">
                    <a:solidFill>
                      <a:schemeClr val="accent2">
                        <a:lumMod val="20000"/>
                        <a:lumOff val="80000"/>
                      </a:schemeClr>
                    </a:solidFill>
                  </a:tcPr>
                </a:tc>
                <a:tc>
                  <a:txBody>
                    <a:bodyPr/>
                    <a:lstStyle/>
                    <a:p>
                      <a:pPr algn="ctr"/>
                      <a:r>
                        <a:rPr lang="en-US" sz="2400" b="1" dirty="0">
                          <a:solidFill>
                            <a:schemeClr val="bg1"/>
                          </a:solidFill>
                        </a:rPr>
                        <a:t>427 to 347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1200</a:t>
                      </a:r>
                    </a:p>
                  </a:txBody>
                  <a:tcPr anchor="ctr">
                    <a:solidFill>
                      <a:schemeClr val="accent2">
                        <a:lumMod val="20000"/>
                        <a:lumOff val="80000"/>
                      </a:schemeClr>
                    </a:solidFill>
                  </a:tcPr>
                </a:tc>
                <a:tc>
                  <a:txBody>
                    <a:bodyPr/>
                    <a:lstStyle/>
                    <a:p>
                      <a:pPr algn="ctr"/>
                      <a:r>
                        <a:rPr lang="en-US" sz="2400" b="1" dirty="0">
                          <a:solidFill>
                            <a:schemeClr val="bg1"/>
                          </a:solidFill>
                        </a:rPr>
                        <a:t>7</a:t>
                      </a:r>
                    </a:p>
                  </a:txBody>
                  <a:tcPr anchor="ctr">
                    <a:solidFill>
                      <a:schemeClr val="accent2">
                        <a:lumMod val="20000"/>
                        <a:lumOff val="80000"/>
                      </a:schemeClr>
                    </a:solidFill>
                  </a:tcPr>
                </a:tc>
                <a:extLst>
                  <a:ext uri="{0D108BD9-81ED-4DB2-BD59-A6C34878D82A}">
                    <a16:rowId xmlns:a16="http://schemas.microsoft.com/office/drawing/2014/main" val="4107569485"/>
                  </a:ext>
                </a:extLst>
              </a:tr>
              <a:tr h="556367">
                <a:tc>
                  <a:txBody>
                    <a:bodyPr/>
                    <a:lstStyle/>
                    <a:p>
                      <a:pPr algn="ctr"/>
                      <a:r>
                        <a:rPr lang="en-US" sz="2400" b="1" dirty="0">
                          <a:solidFill>
                            <a:schemeClr val="bg1"/>
                          </a:solidFill>
                        </a:rPr>
                        <a:t>Thucydides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rPr>
                        <a:t>460 to 400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900</a:t>
                      </a:r>
                    </a:p>
                  </a:txBody>
                  <a:tcPr anchor="ctr">
                    <a:solidFill>
                      <a:schemeClr val="accent2">
                        <a:lumMod val="20000"/>
                        <a:lumOff val="80000"/>
                      </a:schemeClr>
                    </a:solidFill>
                  </a:tcPr>
                </a:tc>
                <a:tc>
                  <a:txBody>
                    <a:bodyPr/>
                    <a:lstStyle/>
                    <a:p>
                      <a:pPr algn="ctr"/>
                      <a:r>
                        <a:rPr lang="en-US" sz="2400" b="1" dirty="0">
                          <a:solidFill>
                            <a:schemeClr val="bg1"/>
                          </a:solidFill>
                        </a:rPr>
                        <a:t>1300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790177245"/>
                  </a:ext>
                </a:extLst>
              </a:tr>
              <a:tr h="556367">
                <a:tc>
                  <a:txBody>
                    <a:bodyPr/>
                    <a:lstStyle/>
                    <a:p>
                      <a:pPr algn="ctr"/>
                      <a:r>
                        <a:rPr lang="en-US" sz="2400" b="1" dirty="0">
                          <a:solidFill>
                            <a:schemeClr val="bg1"/>
                          </a:solidFill>
                        </a:rPr>
                        <a:t>Tacitus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1100</a:t>
                      </a:r>
                    </a:p>
                  </a:txBody>
                  <a:tcPr anchor="ctr">
                    <a:solidFill>
                      <a:schemeClr val="accent2">
                        <a:lumMod val="20000"/>
                        <a:lumOff val="80000"/>
                      </a:schemeClr>
                    </a:solidFill>
                  </a:tcPr>
                </a:tc>
                <a:tc>
                  <a:txBody>
                    <a:bodyPr/>
                    <a:lstStyle/>
                    <a:p>
                      <a:pPr algn="ctr"/>
                      <a:r>
                        <a:rPr lang="en-US" sz="2400" b="1" dirty="0">
                          <a:solidFill>
                            <a:schemeClr val="bg1"/>
                          </a:solidFill>
                        </a:rPr>
                        <a:t>1000</a:t>
                      </a:r>
                    </a:p>
                  </a:txBody>
                  <a:tcPr anchor="ctr">
                    <a:solidFill>
                      <a:schemeClr val="accent2">
                        <a:lumMod val="20000"/>
                        <a:lumOff val="80000"/>
                      </a:schemeClr>
                    </a:solidFill>
                  </a:tcPr>
                </a:tc>
                <a:tc>
                  <a:txBody>
                    <a:bodyPr/>
                    <a:lstStyle/>
                    <a:p>
                      <a:pPr algn="ctr"/>
                      <a:r>
                        <a:rPr lang="en-US" sz="2400" b="1" dirty="0">
                          <a:solidFill>
                            <a:schemeClr val="bg1"/>
                          </a:solidFill>
                        </a:rPr>
                        <a:t>20</a:t>
                      </a:r>
                    </a:p>
                  </a:txBody>
                  <a:tcPr anchor="ctr">
                    <a:solidFill>
                      <a:schemeClr val="accent2">
                        <a:lumMod val="20000"/>
                        <a:lumOff val="80000"/>
                      </a:schemeClr>
                    </a:solidFill>
                  </a:tcPr>
                </a:tc>
                <a:extLst>
                  <a:ext uri="{0D108BD9-81ED-4DB2-BD59-A6C34878D82A}">
                    <a16:rowId xmlns:a16="http://schemas.microsoft.com/office/drawing/2014/main" val="1712994500"/>
                  </a:ext>
                </a:extLst>
              </a:tr>
              <a:tr h="556367">
                <a:tc>
                  <a:txBody>
                    <a:bodyPr/>
                    <a:lstStyle/>
                    <a:p>
                      <a:pPr algn="ctr"/>
                      <a:r>
                        <a:rPr lang="en-US" sz="2400" b="1" dirty="0">
                          <a:solidFill>
                            <a:schemeClr val="bg1"/>
                          </a:solidFill>
                        </a:rPr>
                        <a:t>Suetonius</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75 to 160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950</a:t>
                      </a:r>
                    </a:p>
                  </a:txBody>
                  <a:tcPr anchor="ctr">
                    <a:solidFill>
                      <a:schemeClr val="accent2">
                        <a:lumMod val="20000"/>
                        <a:lumOff val="80000"/>
                      </a:schemeClr>
                    </a:solidFill>
                  </a:tcPr>
                </a:tc>
                <a:tc>
                  <a:txBody>
                    <a:bodyPr/>
                    <a:lstStyle/>
                    <a:p>
                      <a:pPr algn="ctr"/>
                      <a:r>
                        <a:rPr lang="en-US" sz="2400" b="1" dirty="0">
                          <a:solidFill>
                            <a:schemeClr val="bg1"/>
                          </a:solidFill>
                        </a:rPr>
                        <a:t>800</a:t>
                      </a:r>
                    </a:p>
                  </a:txBody>
                  <a:tcPr anchor="ctr">
                    <a:solidFill>
                      <a:schemeClr val="accent2">
                        <a:lumMod val="20000"/>
                        <a:lumOff val="80000"/>
                      </a:schemeClr>
                    </a:solidFill>
                  </a:tcPr>
                </a:tc>
                <a:tc>
                  <a:txBody>
                    <a:bodyPr/>
                    <a:lstStyle/>
                    <a:p>
                      <a:pPr algn="ctr"/>
                      <a:r>
                        <a:rPr lang="en-US" sz="2400" b="1" dirty="0">
                          <a:solidFill>
                            <a:schemeClr val="bg1"/>
                          </a:solidFill>
                        </a:rPr>
                        <a:t>8</a:t>
                      </a:r>
                    </a:p>
                  </a:txBody>
                  <a:tcPr anchor="ctr">
                    <a:solidFill>
                      <a:schemeClr val="accent2">
                        <a:lumMod val="20000"/>
                        <a:lumOff val="80000"/>
                      </a:schemeClr>
                    </a:solidFill>
                  </a:tcPr>
                </a:tc>
                <a:extLst>
                  <a:ext uri="{0D108BD9-81ED-4DB2-BD59-A6C34878D82A}">
                    <a16:rowId xmlns:a16="http://schemas.microsoft.com/office/drawing/2014/main" val="382950422"/>
                  </a:ext>
                </a:extLst>
              </a:tr>
              <a:tr h="556367">
                <a:tc>
                  <a:txBody>
                    <a:bodyPr/>
                    <a:lstStyle/>
                    <a:p>
                      <a:pPr algn="ctr"/>
                      <a:r>
                        <a:rPr lang="en-US" sz="2400" b="1" dirty="0">
                          <a:solidFill>
                            <a:schemeClr val="bg1"/>
                          </a:solidFill>
                        </a:rPr>
                        <a:t>Homer (</a:t>
                      </a:r>
                      <a:r>
                        <a:rPr lang="en-US" sz="2400" b="1" dirty="0" err="1">
                          <a:solidFill>
                            <a:schemeClr val="bg1"/>
                          </a:solidFill>
                        </a:rPr>
                        <a:t>Illiad</a:t>
                      </a:r>
                      <a:r>
                        <a:rPr lang="en-US" sz="2400" b="1" dirty="0">
                          <a:solidFill>
                            <a:schemeClr val="bg1"/>
                          </a:solidFill>
                        </a:rPr>
                        <a:t>)</a:t>
                      </a:r>
                    </a:p>
                  </a:txBody>
                  <a:tcPr anchor="ctr">
                    <a:solidFill>
                      <a:schemeClr val="accent2">
                        <a:lumMod val="20000"/>
                        <a:lumOff val="80000"/>
                      </a:schemeClr>
                    </a:solidFill>
                  </a:tcPr>
                </a:tc>
                <a:tc>
                  <a:txBody>
                    <a:bodyPr/>
                    <a:lstStyle/>
                    <a:p>
                      <a:pPr algn="ctr"/>
                      <a:r>
                        <a:rPr lang="en-US" sz="2400" b="1" dirty="0">
                          <a:solidFill>
                            <a:schemeClr val="bg1"/>
                          </a:solidFill>
                        </a:rPr>
                        <a:t>900 </a:t>
                      </a:r>
                      <a:r>
                        <a:rPr lang="en-US" sz="2400" b="1" cap="small" baseline="0" dirty="0" err="1">
                          <a:solidFill>
                            <a:schemeClr val="bg1"/>
                          </a:solidFill>
                        </a:rPr>
                        <a:t>b.c.</a:t>
                      </a:r>
                      <a:endParaRPr lang="en-US" sz="2400" b="1" dirty="0">
                        <a:solidFill>
                          <a:schemeClr val="bg1"/>
                        </a:solidFill>
                      </a:endParaRP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400</a:t>
                      </a:r>
                    </a:p>
                  </a:txBody>
                  <a:tcPr anchor="ctr">
                    <a:solidFill>
                      <a:schemeClr val="accent2">
                        <a:lumMod val="20000"/>
                        <a:lumOff val="80000"/>
                      </a:schemeClr>
                    </a:solidFill>
                  </a:tcPr>
                </a:tc>
                <a:tc>
                  <a:txBody>
                    <a:bodyPr/>
                    <a:lstStyle/>
                    <a:p>
                      <a:pPr algn="ctr"/>
                      <a:r>
                        <a:rPr lang="en-US" sz="2400" b="1" dirty="0">
                          <a:solidFill>
                            <a:schemeClr val="bg1"/>
                          </a:solidFill>
                        </a:rPr>
                        <a:t>500</a:t>
                      </a:r>
                    </a:p>
                  </a:txBody>
                  <a:tcPr anchor="ctr">
                    <a:solidFill>
                      <a:schemeClr val="accent2">
                        <a:lumMod val="20000"/>
                        <a:lumOff val="80000"/>
                      </a:schemeClr>
                    </a:solidFill>
                  </a:tcPr>
                </a:tc>
                <a:tc>
                  <a:txBody>
                    <a:bodyPr/>
                    <a:lstStyle/>
                    <a:p>
                      <a:pPr algn="ctr"/>
                      <a:r>
                        <a:rPr lang="en-US" sz="2400" b="1" dirty="0">
                          <a:solidFill>
                            <a:schemeClr val="bg1"/>
                          </a:solidFill>
                        </a:rPr>
                        <a:t>643</a:t>
                      </a:r>
                    </a:p>
                  </a:txBody>
                  <a:tcPr anchor="ctr">
                    <a:solidFill>
                      <a:schemeClr val="accent2">
                        <a:lumMod val="20000"/>
                        <a:lumOff val="80000"/>
                      </a:schemeClr>
                    </a:solidFill>
                  </a:tcPr>
                </a:tc>
                <a:extLst>
                  <a:ext uri="{0D108BD9-81ED-4DB2-BD59-A6C34878D82A}">
                    <a16:rowId xmlns:a16="http://schemas.microsoft.com/office/drawing/2014/main" val="1293301744"/>
                  </a:ext>
                </a:extLst>
              </a:tr>
              <a:tr h="556367">
                <a:tc>
                  <a:txBody>
                    <a:bodyPr/>
                    <a:lstStyle/>
                    <a:p>
                      <a:pPr algn="ctr"/>
                      <a:r>
                        <a:rPr lang="en-US" sz="2400" b="1" dirty="0">
                          <a:solidFill>
                            <a:schemeClr val="bg1"/>
                          </a:solidFill>
                        </a:rPr>
                        <a:t>New Testament</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40 to 100</a:t>
                      </a:r>
                    </a:p>
                  </a:txBody>
                  <a:tcPr anchor="c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cap="small" baseline="0" dirty="0" err="1">
                          <a:solidFill>
                            <a:schemeClr val="bg1"/>
                          </a:solidFill>
                        </a:rPr>
                        <a:t>a.d.</a:t>
                      </a:r>
                      <a:r>
                        <a:rPr lang="en-US" sz="2400" b="1" dirty="0">
                          <a:solidFill>
                            <a:schemeClr val="bg1"/>
                          </a:solidFill>
                        </a:rPr>
                        <a:t> 125</a:t>
                      </a:r>
                    </a:p>
                  </a:txBody>
                  <a:tcPr anchor="ctr">
                    <a:solidFill>
                      <a:schemeClr val="accent2">
                        <a:lumMod val="20000"/>
                        <a:lumOff val="80000"/>
                      </a:schemeClr>
                    </a:solidFill>
                  </a:tcPr>
                </a:tc>
                <a:tc>
                  <a:txBody>
                    <a:bodyPr/>
                    <a:lstStyle/>
                    <a:p>
                      <a:pPr algn="ctr"/>
                      <a:r>
                        <a:rPr lang="en-US" sz="2400" b="1" dirty="0">
                          <a:solidFill>
                            <a:schemeClr val="bg1"/>
                          </a:solidFill>
                        </a:rPr>
                        <a:t>25 to 50</a:t>
                      </a:r>
                    </a:p>
                  </a:txBody>
                  <a:tcPr anchor="ctr">
                    <a:solidFill>
                      <a:schemeClr val="accent2">
                        <a:lumMod val="20000"/>
                        <a:lumOff val="80000"/>
                      </a:schemeClr>
                    </a:solidFill>
                  </a:tcPr>
                </a:tc>
                <a:tc>
                  <a:txBody>
                    <a:bodyPr/>
                    <a:lstStyle/>
                    <a:p>
                      <a:pPr algn="ctr"/>
                      <a:r>
                        <a:rPr lang="en-US" sz="2400" b="1" dirty="0">
                          <a:solidFill>
                            <a:schemeClr val="bg1"/>
                          </a:solidFill>
                        </a:rPr>
                        <a:t>24,000</a:t>
                      </a:r>
                    </a:p>
                  </a:txBody>
                  <a:tcPr anchor="ctr">
                    <a:solidFill>
                      <a:schemeClr val="accent2">
                        <a:lumMod val="20000"/>
                        <a:lumOff val="80000"/>
                      </a:schemeClr>
                    </a:solidFill>
                  </a:tcPr>
                </a:tc>
                <a:extLst>
                  <a:ext uri="{0D108BD9-81ED-4DB2-BD59-A6C34878D82A}">
                    <a16:rowId xmlns:a16="http://schemas.microsoft.com/office/drawing/2014/main" val="1888863377"/>
                  </a:ext>
                </a:extLst>
              </a:tr>
              <a:tr h="1205463">
                <a:tc gridSpan="5">
                  <a:txBody>
                    <a:bodyPr/>
                    <a:lstStyle/>
                    <a:p>
                      <a:pPr algn="just"/>
                      <a:r>
                        <a:rPr lang="en-US" sz="2200" dirty="0">
                          <a:solidFill>
                            <a:schemeClr val="bg1"/>
                          </a:solidFill>
                        </a:rPr>
                        <a:t>Information in this chart can be found in various sources.  This chart was adapted from: Christian Apologetics, by Norman Geisler, 1976, p. 307; and Evidence That Demands a Verdict, by Josh McDowell, 1979, pp. 42, 43.</a:t>
                      </a:r>
                    </a:p>
                  </a:txBody>
                  <a:tcPr anchor="ctr">
                    <a:solidFill>
                      <a:schemeClr val="tx1"/>
                    </a:solidFill>
                  </a:tcP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tc hMerge="1">
                  <a:txBody>
                    <a:bodyPr/>
                    <a:lstStyle/>
                    <a:p>
                      <a:pPr algn="ctr"/>
                      <a:endParaRPr lang="en-US" dirty="0">
                        <a:solidFill>
                          <a:schemeClr val="bg1"/>
                        </a:solidFill>
                      </a:endParaRPr>
                    </a:p>
                  </a:txBody>
                  <a:tcPr anchor="ctr"/>
                </a:tc>
                <a:extLst>
                  <a:ext uri="{0D108BD9-81ED-4DB2-BD59-A6C34878D82A}">
                    <a16:rowId xmlns:a16="http://schemas.microsoft.com/office/drawing/2014/main" val="3001388904"/>
                  </a:ext>
                </a:extLst>
              </a:tr>
            </a:tbl>
          </a:graphicData>
        </a:graphic>
      </p:graphicFrame>
    </p:spTree>
    <p:extLst>
      <p:ext uri="{BB962C8B-B14F-4D97-AF65-F5344CB8AC3E}">
        <p14:creationId xmlns:p14="http://schemas.microsoft.com/office/powerpoint/2010/main" val="31520480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9E975BE4-5787-1CA7-9FBC-DE0CD7D25721}"/>
              </a:ext>
            </a:extLst>
          </p:cNvPr>
          <p:cNvSpPr txBox="1"/>
          <p:nvPr/>
        </p:nvSpPr>
        <p:spPr>
          <a:xfrm>
            <a:off x="655320" y="0"/>
            <a:ext cx="10881360" cy="4801314"/>
          </a:xfrm>
          <a:prstGeom prst="rect">
            <a:avLst/>
          </a:prstGeom>
          <a:noFill/>
        </p:spPr>
        <p:txBody>
          <a:bodyPr wrap="square">
            <a:spAutoFit/>
          </a:bodyPr>
          <a:lstStyle/>
          <a:p>
            <a:pPr marR="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2:47</a:t>
            </a: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was adding to their number day by day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(NASB)</a:t>
            </a:r>
          </a:p>
          <a:p>
            <a:pPr marL="0" marR="0" algn="just">
              <a:spcBef>
                <a:spcPts val="0"/>
              </a:spcBef>
              <a:spcAft>
                <a:spcPts val="0"/>
              </a:spcAft>
            </a:pPr>
            <a:endParaRPr lang="en-US" sz="3600" dirty="0">
              <a:solidFill>
                <a:srgbClr val="000000"/>
              </a:solidFill>
              <a:effectLst>
                <a:outerShdw blurRad="38100" dist="38100" dir="2700000" algn="tl">
                  <a:srgbClr val="000000">
                    <a:alpha val="43137"/>
                  </a:srgbClr>
                </a:outerShdw>
              </a:effectLst>
              <a:latin typeface="system-ui"/>
            </a:endParaRPr>
          </a:p>
          <a:p>
            <a:pPr marL="0" marR="0" algn="just">
              <a:spcBef>
                <a:spcPts val="0"/>
              </a:spcBef>
              <a:spcAft>
                <a:spcPts val="0"/>
              </a:spcAft>
            </a:pPr>
            <a:r>
              <a:rPr lang="en-US" sz="3600" dirty="0">
                <a:effectLst>
                  <a:outerShdw blurRad="38100" dist="38100" dir="2700000" algn="tl">
                    <a:srgbClr val="000000">
                      <a:alpha val="43137"/>
                    </a:srgbClr>
                  </a:outerShdw>
                </a:effectLst>
              </a:rPr>
              <a:t>“praising God and having favor with all the people. And the Lord added to </a:t>
            </a:r>
            <a:r>
              <a:rPr lang="en-US" sz="3600" b="1" u="sng" dirty="0">
                <a:solidFill>
                  <a:srgbClr val="FFFFCC"/>
                </a:solidFill>
                <a:effectLst>
                  <a:outerShdw blurRad="38100" dist="38100" dir="2700000" algn="tl">
                    <a:srgbClr val="000000">
                      <a:alpha val="43137"/>
                    </a:srgbClr>
                  </a:outerShdw>
                </a:effectLst>
              </a:rPr>
              <a:t>the church</a:t>
            </a:r>
            <a:r>
              <a:rPr lang="en-US" sz="3600" dirty="0">
                <a:effectLst>
                  <a:outerShdw blurRad="38100" dist="38100" dir="2700000" algn="tl">
                    <a:srgbClr val="000000">
                      <a:alpha val="43137"/>
                    </a:srgbClr>
                  </a:outerShdw>
                </a:effectLst>
              </a:rPr>
              <a:t> daily those who were being saved.” </a:t>
            </a: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(NKJV)</a:t>
            </a:r>
          </a:p>
        </p:txBody>
      </p:sp>
    </p:spTree>
    <p:extLst>
      <p:ext uri="{BB962C8B-B14F-4D97-AF65-F5344CB8AC3E}">
        <p14:creationId xmlns:p14="http://schemas.microsoft.com/office/powerpoint/2010/main" val="309593952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970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﻿“Some ancient authorities insert, with variations, verse 34: </a:t>
            </a:r>
            <a:r>
              <a:rPr lang="en-US" sz="3200" b="0" i="1" u="none" strike="noStrike" dirty="0">
                <a:effectLst>
                  <a:outerShdw blurRad="38100" dist="38100" dir="2700000" algn="tl">
                    <a:srgbClr val="000000">
                      <a:alpha val="43137"/>
                    </a:srgbClr>
                  </a:outerShdw>
                </a:effectLst>
              </a:rPr>
              <a:t>But it seemed good unto Silas to abide there</a:t>
            </a:r>
            <a:r>
              <a:rPr lang="en-US" sz="3200" b="0" i="0" u="none" strike="noStrike" dirty="0">
                <a:effectLst>
                  <a:outerShdw blurRad="38100" dist="38100" dir="2700000" algn="tl">
                    <a:srgbClr val="000000">
                      <a:alpha val="43137"/>
                    </a:srgbClr>
                  </a:outerShdw>
                </a:effectLst>
              </a:rPr>
              <a:t>. Some Bibles may have the sentence in the main text, others in the margin. Either way, the verse was probably a scribal attempt to explain how Silas could leave with Paul from Antioch on the second missionary journey, in verse 40. Yet, most likely, the verse is not part of the original text, because verse 33 states that both Judas and Silas returned to Jerusalem. Apparently, Silas came back to Antioch later to accompany Paul.”</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330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895850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0D69A96-9AAC-E3F8-1C49-6083BEB818B4}"/>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01EED3-2214-AA31-DF83-E1C0E762249C}"/>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FCD41053-47F0-CE7C-CB6B-E5E582AD9559}"/>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15:30-35</a:t>
            </a:r>
          </a:p>
        </p:txBody>
      </p:sp>
      <p:pic>
        <p:nvPicPr>
          <p:cNvPr id="2" name="Picture 1">
            <a:extLst>
              <a:ext uri="{FF2B5EF4-FFF2-40B4-BE49-F238E27FC236}">
                <a16:creationId xmlns:a16="http://schemas.microsoft.com/office/drawing/2014/main" id="{35E6B00D-8A65-974C-DE77-B6CD1CDAB3A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49453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31506-3B67-4FC0-AF1E-7E3662BBCC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nchor="t">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4:4 </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answered and said,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shall not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live</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bread alone, but on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word</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proceeds out of the mouth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667000"/>
            <a:ext cx="2286000" cy="2286000"/>
          </a:xfrm>
          <a:prstGeom prst="ellipse">
            <a:avLst/>
          </a:prstGeom>
          <a:ln>
            <a:noFill/>
          </a:ln>
          <a:effectLst>
            <a:softEdge rad="112500"/>
          </a:effectLst>
        </p:spPr>
      </p:pic>
    </p:spTree>
    <p:extLst>
      <p:ext uri="{BB962C8B-B14F-4D97-AF65-F5344CB8AC3E}">
        <p14:creationId xmlns:p14="http://schemas.microsoft.com/office/powerpoint/2010/main" val="210488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5E2BC8-CF12-4B21-A16A-7B62DF56D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8194" name="Rectangle 2">
            <a:extLst>
              <a:ext uri="{FF2B5EF4-FFF2-40B4-BE49-F238E27FC236}">
                <a16:creationId xmlns:a16="http://schemas.microsoft.com/office/drawing/2014/main" id="{195C18B4-3333-4DA6-8D6E-6290BDCE8111}"/>
              </a:ext>
            </a:extLst>
          </p:cNvPr>
          <p:cNvSpPr>
            <a:spLocks noChangeArrowheads="1"/>
          </p:cNvSpPr>
          <p:nvPr/>
        </p:nvSpPr>
        <p:spPr bwMode="auto">
          <a:xfrm>
            <a:off x="381000" y="0"/>
            <a:ext cx="115062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indent="-342900" algn="ctr">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2:42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were continually devoting themselves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the apostles’ teaching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to fellowship, to the breaking of bread and to prayer…” </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718F4FE-DF83-4C20-B9D4-895A538328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1570" y="2514600"/>
            <a:ext cx="3608863" cy="2286000"/>
          </a:xfrm>
          <a:prstGeom prst="rect">
            <a:avLst/>
          </a:prstGeom>
        </p:spPr>
      </p:pic>
    </p:spTree>
    <p:extLst>
      <p:ext uri="{BB962C8B-B14F-4D97-AF65-F5344CB8AC3E}">
        <p14:creationId xmlns:p14="http://schemas.microsoft.com/office/powerpoint/2010/main" val="16302471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Activities of the Local Church </a:t>
            </a:r>
            <a:b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effectLst>
                  <a:outerShdw blurRad="38100" dist="38100" dir="2700000" algn="tl">
                    <a:srgbClr val="000000">
                      <a:alpha val="43137"/>
                    </a:srgbClr>
                  </a:outerShdw>
                </a:effectLst>
                <a:latin typeface="+mn-lt"/>
                <a:ea typeface="+mn-ea"/>
                <a:cs typeface="+mn-cs"/>
              </a:rPr>
              <a:t>(Acts 2:41-47)</a:t>
            </a:r>
          </a:p>
        </p:txBody>
      </p:sp>
      <p:sp>
        <p:nvSpPr>
          <p:cNvPr id="15363" name="Rectangle 3"/>
          <p:cNvSpPr>
            <a:spLocks noGrp="1" noChangeArrowheads="1"/>
          </p:cNvSpPr>
          <p:nvPr>
            <p:ph type="body" idx="1"/>
          </p:nvPr>
        </p:nvSpPr>
        <p:spPr>
          <a:xfrm>
            <a:off x="3238500" y="1600200"/>
            <a:ext cx="5715000" cy="4572000"/>
          </a:xfrm>
        </p:spPr>
        <p:txBody>
          <a:bodyPr/>
          <a:lstStyle/>
          <a:p>
            <a:pPr marL="514350" indent="-514350" eaLnBrk="1" hangingPunct="1">
              <a:lnSpc>
                <a:spcPct val="100000"/>
              </a:lnSpc>
              <a:spcBef>
                <a:spcPts val="0"/>
              </a:spcBef>
              <a:spcAft>
                <a:spcPts val="1200"/>
              </a:spcAft>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Doctrine (Acts 2:42)</a:t>
            </a:r>
          </a:p>
          <a:p>
            <a:pPr marL="514350" indent="-514350" eaLnBrk="1" hangingPunct="1">
              <a:lnSpc>
                <a:spcPct val="100000"/>
              </a:lnSpc>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Ordinances (Acts 2:41-42, 46) </a:t>
            </a:r>
          </a:p>
          <a:p>
            <a:pPr marL="514350" indent="-514350" eaLnBrk="1" hangingPunct="1">
              <a:lnSpc>
                <a:spcPct val="100000"/>
              </a:lnSpc>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Prayer (Acts 2:42)</a:t>
            </a:r>
          </a:p>
          <a:p>
            <a:pPr marL="514350" indent="-514350" eaLnBrk="1" hangingPunct="1">
              <a:lnSpc>
                <a:spcPct val="100000"/>
              </a:lnSpc>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Evangelism (Acts 2:47)</a:t>
            </a:r>
          </a:p>
          <a:p>
            <a:pPr marL="514350" indent="-514350" eaLnBrk="1" hangingPunct="1">
              <a:lnSpc>
                <a:spcPct val="100000"/>
              </a:lnSpc>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Worship (Acts 2:47)</a:t>
            </a:r>
          </a:p>
          <a:p>
            <a:pPr marL="514350" indent="-514350" eaLnBrk="1" hangingPunct="1">
              <a:lnSpc>
                <a:spcPct val="100000"/>
              </a:lnSpc>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Benevolence (Acts 2:44-45)</a:t>
            </a:r>
          </a:p>
          <a:p>
            <a:pPr marL="514350" indent="-514350" eaLnBrk="1" hangingPunct="1">
              <a:lnSpc>
                <a:spcPct val="100000"/>
              </a:lnSpc>
              <a:spcBef>
                <a:spcPts val="0"/>
              </a:spcBef>
              <a:spcAft>
                <a:spcPts val="1200"/>
              </a:spcAft>
              <a:buSzPct val="100000"/>
              <a:buFont typeface="+mj-lt"/>
              <a:buAutoNum type="arabicPeriod"/>
              <a:defRPr/>
            </a:pPr>
            <a:r>
              <a:rPr lang="en-US" sz="3200" dirty="0">
                <a:effectLst>
                  <a:outerShdw blurRad="38100" dist="38100" dir="2700000" algn="tl">
                    <a:srgbClr val="000000">
                      <a:alpha val="43137"/>
                    </a:srgbClr>
                  </a:outerShdw>
                </a:effectLst>
              </a:rPr>
              <a:t>Fellowship (Acts 2:42, 46-47)</a:t>
            </a:r>
          </a:p>
        </p:txBody>
      </p:sp>
    </p:spTree>
    <p:extLst>
      <p:ext uri="{BB962C8B-B14F-4D97-AF65-F5344CB8AC3E}">
        <p14:creationId xmlns:p14="http://schemas.microsoft.com/office/powerpoint/2010/main" val="18219982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CB8BC-DCC1-40FA-B41A-0EC92A137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19400"/>
          </a:xfrm>
        </p:spPr>
        <p:txBody>
          <a:bodyPr/>
          <a:lstStyle/>
          <a:p>
            <a:pPr marL="342900" indent="-342900" algn="ctr" defTabSz="457200" eaLnBrk="0" hangingPunct="0">
              <a:spcBef>
                <a:spcPct val="0"/>
              </a:spcBef>
              <a:spcAft>
                <a:spcPts val="900"/>
              </a:spcAft>
              <a:buClr>
                <a:srgbClr val="00FFFF"/>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20:26-27</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26 </a:t>
            </a:r>
            <a:r>
              <a:rPr lang="en-US" sz="3600" dirty="0">
                <a:effectLst>
                  <a:outerShdw blurRad="38100" dist="38100" dir="2700000" algn="tl">
                    <a:srgbClr val="000000">
                      <a:alpha val="43137"/>
                    </a:srgbClr>
                  </a:outerShdw>
                </a:effectLst>
              </a:rPr>
              <a:t>Therefore, I testify to you this day that </a:t>
            </a:r>
            <a:r>
              <a:rPr lang="en-US" sz="3600" b="1" u="sng" dirty="0">
                <a:solidFill>
                  <a:srgbClr val="FFFFCC"/>
                </a:solidFill>
                <a:effectLst>
                  <a:outerShdw blurRad="38100" dist="38100" dir="2700000" algn="tl">
                    <a:srgbClr val="000000">
                      <a:alpha val="43137"/>
                    </a:srgbClr>
                  </a:outerShdw>
                </a:effectLst>
              </a:rPr>
              <a:t>I am innocent of the blood of all men</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27</a:t>
            </a:r>
            <a:r>
              <a:rPr lang="en-US" sz="3600" dirty="0">
                <a:effectLst>
                  <a:outerShdw blurRad="38100" dist="38100" dir="2700000" algn="tl">
                    <a:srgbClr val="000000">
                      <a:alpha val="43137"/>
                    </a:srgbClr>
                  </a:outerShdw>
                </a:effectLst>
              </a:rPr>
              <a:t> For I did not shrink from declaring to you </a:t>
            </a:r>
            <a:r>
              <a:rPr lang="en-US" sz="3600" b="1" u="sng" dirty="0">
                <a:solidFill>
                  <a:srgbClr val="FFFFCC"/>
                </a:solidFill>
                <a:effectLst>
                  <a:outerShdw blurRad="38100" dist="38100" dir="2700000" algn="tl">
                    <a:srgbClr val="000000">
                      <a:alpha val="43137"/>
                    </a:srgbClr>
                  </a:outerShdw>
                </a:effectLst>
              </a:rPr>
              <a:t>the whole purpose of God</a:t>
            </a:r>
            <a:r>
              <a:rPr lang="en-US" sz="3600" dirty="0">
                <a:effectLst>
                  <a:outerShdw blurRad="38100" dist="38100" dir="2700000" algn="tl">
                    <a:srgbClr val="000000">
                      <a:alpha val="43137"/>
                    </a:srgbClr>
                  </a:outerShdw>
                </a:effectLst>
              </a:rPr>
              <a:t>.”</a:t>
            </a:r>
          </a:p>
        </p:txBody>
      </p:sp>
      <p:pic>
        <p:nvPicPr>
          <p:cNvPr id="8" name="Picture 7">
            <a:extLst>
              <a:ext uri="{FF2B5EF4-FFF2-40B4-BE49-F238E27FC236}">
                <a16:creationId xmlns:a16="http://schemas.microsoft.com/office/drawing/2014/main" id="{621F2846-F286-4BE8-B1D7-743F089DF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2943037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2037C1-DBFD-269C-D592-BB56B06CDF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lnSpc>
                <a:spcPct val="90000"/>
              </a:lnSpc>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1 Timothy 3:15</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but in case I am delayed, </a:t>
            </a:r>
            <a:r>
              <a:rPr lang="en-US" sz="3600" i="1" dirty="0">
                <a:latin typeface="Calibri" panose="020F0502020204030204" pitchFamily="34" charset="0"/>
                <a:cs typeface="Calibri" panose="020F0502020204030204" pitchFamily="34" charset="0"/>
              </a:rPr>
              <a:t>I write</a:t>
            </a:r>
            <a:r>
              <a:rPr lang="en-US" sz="3600" dirty="0">
                <a:latin typeface="Calibri" panose="020F0502020204030204" pitchFamily="34" charset="0"/>
                <a:cs typeface="Calibri" panose="020F0502020204030204" pitchFamily="34" charset="0"/>
              </a:rPr>
              <a:t> so that you will know how one ought to conduct himself in the household of God, which is the church of the living God, </a:t>
            </a:r>
            <a:r>
              <a:rPr lang="en-US" sz="3600" b="1" u="sng" dirty="0">
                <a:solidFill>
                  <a:srgbClr val="FFFFCC"/>
                </a:solidFill>
                <a:latin typeface="Calibri" panose="020F0502020204030204" pitchFamily="34" charset="0"/>
                <a:cs typeface="Calibri" panose="020F0502020204030204" pitchFamily="34" charset="0"/>
              </a:rPr>
              <a:t>the pillar and support of the truth</a:t>
            </a:r>
            <a:r>
              <a:rPr lang="en-US" sz="3600" dirty="0">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D192B67-B7A3-424D-B77A-6DF9D8D019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551" y="3230880"/>
            <a:ext cx="2663098" cy="1645920"/>
          </a:xfrm>
          <a:prstGeom prst="rect">
            <a:avLst/>
          </a:prstGeom>
          <a:ln>
            <a:solidFill>
              <a:schemeClr val="tx1"/>
            </a:solidFill>
          </a:ln>
        </p:spPr>
      </p:pic>
    </p:spTree>
    <p:extLst>
      <p:ext uri="{BB962C8B-B14F-4D97-AF65-F5344CB8AC3E}">
        <p14:creationId xmlns:p14="http://schemas.microsoft.com/office/powerpoint/2010/main" val="190606071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E9D526-CB05-42DE-B04F-AB7AAA90539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marL="342900" indent="-342900" algn="ctr" defTabSz="457200" eaLnBrk="0" hangingPunct="0">
              <a:spcBef>
                <a:spcPct val="0"/>
              </a:spcBef>
              <a:spcAft>
                <a:spcPts val="900"/>
              </a:spcAft>
              <a:buClr>
                <a:srgbClr val="00FFFF"/>
              </a:buClr>
              <a:buSzPct val="75000"/>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3:16-17</a:t>
            </a:r>
          </a:p>
          <a:p>
            <a:pPr marL="0" indent="0" algn="just">
              <a:lnSpc>
                <a:spcPct val="100000"/>
              </a:lnSpc>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16</a:t>
            </a:r>
            <a:r>
              <a:rPr lang="en-US" sz="3600" dirty="0">
                <a:effectLst>
                  <a:outerShdw blurRad="38100" dist="38100" dir="2700000" algn="tl">
                    <a:srgbClr val="000000">
                      <a:alpha val="43137"/>
                    </a:srgbClr>
                  </a:outerShdw>
                </a:effectLst>
              </a:rPr>
              <a:t> </a:t>
            </a:r>
            <a:r>
              <a:rPr lang="en-US" sz="3600" b="1" u="sng" dirty="0">
                <a:solidFill>
                  <a:srgbClr val="FFFFCC"/>
                </a:solidFill>
                <a:effectLst>
                  <a:outerShdw blurRad="38100" dist="38100" dir="2700000" algn="tl">
                    <a:srgbClr val="000000">
                      <a:alpha val="43137"/>
                    </a:srgbClr>
                  </a:outerShdw>
                </a:effectLst>
              </a:rPr>
              <a:t>All Scripture</a:t>
            </a:r>
            <a:r>
              <a:rPr lang="en-US" sz="3600" dirty="0">
                <a:effectLst>
                  <a:outerShdw blurRad="38100" dist="38100" dir="2700000" algn="tl">
                    <a:srgbClr val="000000">
                      <a:alpha val="43137"/>
                    </a:srgbClr>
                  </a:outerShdw>
                </a:effectLst>
              </a:rPr>
              <a:t>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baseline="30000" dirty="0">
                <a:effectLst>
                  <a:outerShdw blurRad="38100" dist="38100" dir="2700000" algn="tl">
                    <a:srgbClr val="000000">
                      <a:alpha val="43137"/>
                    </a:srgbClr>
                  </a:outerShdw>
                </a:effectLst>
              </a:rPr>
              <a:t>17</a:t>
            </a:r>
            <a:r>
              <a:rPr lang="en-US" sz="3600" dirty="0">
                <a:effectLst>
                  <a:outerShdw blurRad="38100" dist="38100" dir="2700000" algn="tl">
                    <a:srgbClr val="000000">
                      <a:alpha val="43137"/>
                    </a:srgbClr>
                  </a:outerShdw>
                </a:effectLst>
              </a:rPr>
              <a:t> so that the man of God may be adequate, equipped for every good work.”</a:t>
            </a:r>
          </a:p>
        </p:txBody>
      </p:sp>
      <p:pic>
        <p:nvPicPr>
          <p:cNvPr id="6" name="Picture 5">
            <a:extLst>
              <a:ext uri="{FF2B5EF4-FFF2-40B4-BE49-F238E27FC236}">
                <a16:creationId xmlns:a16="http://schemas.microsoft.com/office/drawing/2014/main" id="{980B068D-3E25-4C28-8A41-3FB223D75A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1220378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a:t>1</a:t>
            </a:r>
            <a:r>
              <a:rPr lang="en-US" altLang="en-US" sz="3200" baseline="30000"/>
              <a:t>st</a:t>
            </a:r>
            <a:r>
              <a:rPr lang="en-US" altLang="en-US" sz="3200"/>
              <a:t> missionary journey (Acts 13–14)</a:t>
            </a:r>
          </a:p>
          <a:p>
            <a:pPr marL="914400" lvl="1" indent="-457200">
              <a:lnSpc>
                <a:spcPct val="100000"/>
              </a:lnSpc>
              <a:spcBef>
                <a:spcPts val="0"/>
              </a:spcBef>
              <a:spcAft>
                <a:spcPts val="1200"/>
              </a:spcAft>
              <a:buClr>
                <a:srgbClr val="FF00FF"/>
              </a:buClr>
            </a:pPr>
            <a:r>
              <a:rPr lang="en-US" altLang="en-US" sz="3200" b="1" u="sng">
                <a:solidFill>
                  <a:srgbClr val="FFFFCC"/>
                </a:solidFill>
              </a:rPr>
              <a:t>Jerusalem council (Acts 15:1-35)</a:t>
            </a:r>
          </a:p>
          <a:p>
            <a:pPr marL="914400" lvl="1" indent="-457200">
              <a:lnSpc>
                <a:spcPct val="100000"/>
              </a:lnSpc>
              <a:spcBef>
                <a:spcPts val="0"/>
              </a:spcBef>
              <a:spcAft>
                <a:spcPts val="1200"/>
              </a:spcAft>
              <a:buClr>
                <a:srgbClr val="FF00FF"/>
              </a:buClr>
            </a:pPr>
            <a:r>
              <a:rPr lang="en-US" altLang="en-US" sz="3200"/>
              <a:t>2</a:t>
            </a:r>
            <a:r>
              <a:rPr lang="en-US" altLang="en-US" sz="3200" baseline="30000"/>
              <a:t>nd</a:t>
            </a:r>
            <a:r>
              <a:rPr lang="en-US" altLang="en-US" sz="3200"/>
              <a:t> missionary journey (Acts 15:36 –18:22)</a:t>
            </a:r>
          </a:p>
          <a:p>
            <a:pPr marL="914400" lvl="1" indent="-457200">
              <a:lnSpc>
                <a:spcPct val="100000"/>
              </a:lnSpc>
              <a:spcBef>
                <a:spcPts val="0"/>
              </a:spcBef>
              <a:spcAft>
                <a:spcPts val="1200"/>
              </a:spcAft>
              <a:buClr>
                <a:srgbClr val="FF00FF"/>
              </a:buClr>
            </a:pPr>
            <a:r>
              <a:rPr lang="en-US" altLang="en-US" sz="3200"/>
              <a:t>3</a:t>
            </a:r>
            <a:r>
              <a:rPr lang="en-US" altLang="en-US" sz="3200" baseline="30000"/>
              <a:t>rd</a:t>
            </a:r>
            <a:r>
              <a:rPr lang="en-US" altLang="en-US" sz="3200"/>
              <a:t> missionary journey (Acts 18:23–21:17)</a:t>
            </a:r>
          </a:p>
          <a:p>
            <a:pPr marL="914400" lvl="1" indent="-457200">
              <a:lnSpc>
                <a:spcPct val="100000"/>
              </a:lnSpc>
              <a:spcBef>
                <a:spcPts val="0"/>
              </a:spcBef>
              <a:spcAft>
                <a:spcPts val="1200"/>
              </a:spcAft>
              <a:buClr>
                <a:srgbClr val="FF00FF"/>
              </a:buClr>
            </a:pPr>
            <a:r>
              <a:rPr lang="en-US" altLang="en-US" sz="3200"/>
              <a:t>Trip to Rome (Acts 21:18–28:31)</a:t>
            </a:r>
            <a:endParaRPr lang="en-US" altLang="en-US" sz="3200" dirty="0"/>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94D7F9-E989-476B-BDCE-94A3A279E1B6}"/>
              </a:ext>
            </a:extLst>
          </p:cNvPr>
          <p:cNvSpPr>
            <a:spLocks noGrp="1" noChangeArrowheads="1"/>
          </p:cNvSpPr>
          <p:nvPr>
            <p:ph type="title"/>
          </p:nvPr>
        </p:nvSpPr>
        <p:spPr>
          <a:xfrm>
            <a:off x="3842452" y="228600"/>
            <a:ext cx="4507096" cy="910844"/>
          </a:xfrm>
        </p:spPr>
        <p:txBody>
          <a:bodyPr/>
          <a:lstStyle/>
          <a:p>
            <a:pPr algn="ctr" eaLnBrk="1" hangingPunct="1">
              <a:lnSpc>
                <a:spcPct val="100000"/>
              </a:lnSpc>
              <a:spcAft>
                <a:spcPts val="600"/>
              </a:spcAft>
            </a:pPr>
            <a:r>
              <a:rPr lang="en-US" altLang="en-US" sz="3600" dirty="0">
                <a:solidFill>
                  <a:srgbClr val="00FFFF"/>
                </a:solidFill>
                <a:effectLst>
                  <a:outerShdw blurRad="38100" dist="38100" dir="2700000" algn="tl">
                    <a:srgbClr val="000000">
                      <a:alpha val="43137"/>
                    </a:srgbClr>
                  </a:outerShdw>
                </a:effectLst>
                <a:latin typeface="+mn-lt"/>
                <a:cs typeface="Calibri" panose="020F0502020204030204" pitchFamily="34" charset="0"/>
              </a:rPr>
              <a:t>Emphasis of 2 Timothy</a:t>
            </a:r>
          </a:p>
        </p:txBody>
      </p:sp>
      <p:sp>
        <p:nvSpPr>
          <p:cNvPr id="47107" name="Rectangle 3">
            <a:extLst>
              <a:ext uri="{FF2B5EF4-FFF2-40B4-BE49-F238E27FC236}">
                <a16:creationId xmlns:a16="http://schemas.microsoft.com/office/drawing/2014/main" id="{4D2F977D-5119-45A5-A722-F4F14350F963}"/>
              </a:ext>
            </a:extLst>
          </p:cNvPr>
          <p:cNvSpPr>
            <a:spLocks noGrp="1" noChangeArrowheads="1"/>
          </p:cNvSpPr>
          <p:nvPr>
            <p:ph type="body" idx="1"/>
          </p:nvPr>
        </p:nvSpPr>
        <p:spPr>
          <a:xfrm>
            <a:off x="609600" y="1600200"/>
            <a:ext cx="10972800" cy="2651760"/>
          </a:xfrm>
        </p:spPr>
        <p:txBody>
          <a:bodyPr/>
          <a:lstStyle/>
          <a:p>
            <a:pPr marL="0" indent="0" algn="just" eaLnBrk="1" hangingPunct="1">
              <a:lnSpc>
                <a:spcPct val="100000"/>
              </a:lnSpc>
              <a:buNone/>
              <a:defRPr/>
            </a:pPr>
            <a:r>
              <a:rPr lang="en-US" sz="3200" b="1" dirty="0">
                <a:effectLst>
                  <a:outerShdw blurRad="38100" dist="38100" dir="2700000" algn="tl">
                    <a:srgbClr val="000000">
                      <a:alpha val="43137"/>
                    </a:srgbClr>
                  </a:outerShdw>
                </a:effectLst>
                <a:cs typeface="Calibri" panose="020F0502020204030204" pitchFamily="34" charset="0"/>
              </a:rPr>
              <a:t>“</a:t>
            </a:r>
            <a:r>
              <a:rPr lang="en-US" sz="3200" dirty="0">
                <a:effectLst>
                  <a:outerShdw blurRad="38100" dist="38100" dir="2700000" algn="tl">
                    <a:srgbClr val="000000">
                      <a:alpha val="43137"/>
                    </a:srgbClr>
                  </a:outerShdw>
                </a:effectLst>
                <a:cs typeface="Calibri" panose="020F0502020204030204" pitchFamily="34" charset="0"/>
              </a:rPr>
              <a:t>By my count, there are twenty-seven explicit commands given in the body of this letter. In 27 words Paul tells pastors what to focus on. You have to be blind to miss the thrust of Paul's instructions here, because </a:t>
            </a:r>
            <a:r>
              <a:rPr lang="en-US" sz="3200" i="1" dirty="0">
                <a:effectLst>
                  <a:outerShdw blurRad="38100" dist="38100" dir="2700000" algn="tl">
                    <a:srgbClr val="000000">
                      <a:alpha val="43137"/>
                    </a:srgbClr>
                  </a:outerShdw>
                </a:effectLst>
                <a:cs typeface="Calibri" panose="020F0502020204030204" pitchFamily="34" charset="0"/>
              </a:rPr>
              <a:t>eighteen</a:t>
            </a:r>
            <a:r>
              <a:rPr lang="en-US" sz="3200" dirty="0">
                <a:effectLst>
                  <a:outerShdw blurRad="38100" dist="38100" dir="2700000" algn="tl">
                    <a:srgbClr val="000000">
                      <a:alpha val="43137"/>
                    </a:srgbClr>
                  </a:outerShdw>
                </a:effectLst>
                <a:cs typeface="Calibri" panose="020F0502020204030204" pitchFamily="34" charset="0"/>
              </a:rPr>
              <a:t> of those commands--fully </a:t>
            </a:r>
            <a:r>
              <a:rPr lang="en-US" sz="3200" i="1" dirty="0">
                <a:effectLst>
                  <a:outerShdw blurRad="38100" dist="38100" dir="2700000" algn="tl">
                    <a:srgbClr val="000000">
                      <a:alpha val="43137"/>
                    </a:srgbClr>
                  </a:outerShdw>
                </a:effectLst>
                <a:cs typeface="Calibri" panose="020F0502020204030204" pitchFamily="34" charset="0"/>
              </a:rPr>
              <a:t>two-thirds</a:t>
            </a:r>
            <a:r>
              <a:rPr lang="en-US" sz="3200" dirty="0">
                <a:effectLst>
                  <a:outerShdw blurRad="38100" dist="38100" dir="2700000" algn="tl">
                    <a:srgbClr val="000000">
                      <a:alpha val="43137"/>
                    </a:srgbClr>
                  </a:outerShdw>
                </a:effectLst>
                <a:cs typeface="Calibri" panose="020F0502020204030204" pitchFamily="34" charset="0"/>
              </a:rPr>
              <a:t>--have to do with the ministry of the </a:t>
            </a:r>
            <a:r>
              <a:rPr lang="en-US" sz="3200" i="1" dirty="0">
                <a:effectLst>
                  <a:outerShdw blurRad="38100" dist="38100" dir="2700000" algn="tl">
                    <a:srgbClr val="000000">
                      <a:alpha val="43137"/>
                    </a:srgbClr>
                  </a:outerShdw>
                </a:effectLst>
                <a:cs typeface="Calibri" panose="020F0502020204030204" pitchFamily="34" charset="0"/>
              </a:rPr>
              <a:t>Word</a:t>
            </a:r>
            <a:r>
              <a:rPr lang="en-US" sz="3200" b="1" dirty="0">
                <a:effectLst>
                  <a:outerShdw blurRad="38100" dist="38100" dir="2700000" algn="tl">
                    <a:srgbClr val="000000">
                      <a:alpha val="43137"/>
                    </a:srgbClr>
                  </a:outerShdw>
                </a:effectLst>
                <a:cs typeface="Calibri" panose="020F0502020204030204" pitchFamily="34" charset="0"/>
              </a:rPr>
              <a:t>.”</a:t>
            </a:r>
            <a:endParaRPr lang="en-US" sz="3200" dirty="0">
              <a:effectLst>
                <a:outerShdw blurRad="38100" dist="38100" dir="2700000" algn="tl">
                  <a:srgbClr val="000000">
                    <a:alpha val="43137"/>
                  </a:srgbClr>
                </a:outerShdw>
              </a:effectLst>
              <a:cs typeface="Calibri" panose="020F0502020204030204" pitchFamily="34" charset="0"/>
            </a:endParaRPr>
          </a:p>
        </p:txBody>
      </p:sp>
      <p:sp>
        <p:nvSpPr>
          <p:cNvPr id="70660" name="TextBox 4">
            <a:extLst>
              <a:ext uri="{FF2B5EF4-FFF2-40B4-BE49-F238E27FC236}">
                <a16:creationId xmlns:a16="http://schemas.microsoft.com/office/drawing/2014/main" id="{58BE05B9-7F61-43D2-9BDE-623D91557237}"/>
              </a:ext>
            </a:extLst>
          </p:cNvPr>
          <p:cNvSpPr txBox="1">
            <a:spLocks noChangeArrowheads="1"/>
          </p:cNvSpPr>
          <p:nvPr/>
        </p:nvSpPr>
        <p:spPr bwMode="auto">
          <a:xfrm>
            <a:off x="1524000" y="609600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Wallace, “Crisis of the Word: A Message to Pastors or Would-be Pastors,” </a:t>
            </a:r>
          </a:p>
          <a:p>
            <a:pPr algn="ctr" eaLnBrk="1" hangingPunct="1"/>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Conservative Theological Journal</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no. 2 (August 1997): 108.</a:t>
            </a:r>
          </a:p>
        </p:txBody>
      </p:sp>
      <p:pic>
        <p:nvPicPr>
          <p:cNvPr id="70661" name="Picture 2">
            <a:extLst>
              <a:ext uri="{FF2B5EF4-FFF2-40B4-BE49-F238E27FC236}">
                <a16:creationId xmlns:a16="http://schemas.microsoft.com/office/drawing/2014/main" id="{A549F292-77A2-4855-B3DC-FEE656D619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76200"/>
            <a:ext cx="826173"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3232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some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apostles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evangelists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some as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pastors and teachers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work of service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of Christ;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faith, and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knowledge of the Son of God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mature man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measure of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stature which belongs to the</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fullness of 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result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no longer to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children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tossed here and there by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p>
        </p:txBody>
      </p:sp>
    </p:spTree>
    <p:extLst>
      <p:ext uri="{BB962C8B-B14F-4D97-AF65-F5344CB8AC3E}">
        <p14:creationId xmlns:p14="http://schemas.microsoft.com/office/powerpoint/2010/main" val="3684329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a:lnSpc>
                <a:spcPct val="90000"/>
              </a:lnSpc>
              <a:spcAft>
                <a:spcPts val="9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4:11-16</a:t>
            </a:r>
          </a:p>
          <a:p>
            <a:pPr algn="just">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waves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carried about by every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wind</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doctrine, by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trickery of men</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craftiness in deceitful scheming;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speaking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truth in 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we are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aspects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Him who is the head, even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fitted and held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by what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joint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supplies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according to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proper working</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each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individual part, causes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growth</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body for the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building up of itself</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34850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F6CF6F-FF21-C1F2-AA7E-7F5312BC8D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C776F68-E94E-3867-3B4A-B1562EEEEA69}"/>
              </a:ext>
            </a:extLst>
          </p:cNvPr>
          <p:cNvSpPr>
            <a:spLocks noGrp="1" noChangeArrowheads="1"/>
          </p:cNvSpPr>
          <p:nvPr>
            <p:ph type="title"/>
          </p:nvPr>
        </p:nvSpPr>
        <p:spPr>
          <a:xfrm>
            <a:off x="3028950"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3BBD0AF9-9488-FA38-D0BA-65ECEF625B1D}"/>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5B09D1DB-F6BF-A530-0EE4-08C48F4C4BDC}"/>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32055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a:t>
            </a:r>
            <a:r>
              <a:rPr lang="en-US" altLang="en-US" sz="3200" b="1" u="sng" baseline="30000" dirty="0">
                <a:solidFill>
                  <a:srgbClr val="FFFFCC"/>
                </a:solidFill>
              </a:rPr>
              <a:t>nd</a:t>
            </a:r>
            <a:r>
              <a:rPr lang="en-US" altLang="en-US" sz="3200" b="1" u="sng" dirty="0">
                <a:solidFill>
                  <a:srgbClr val="FFFFCC"/>
                </a:solidFill>
              </a:rPr>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CB0F6003-1177-EBD1-CEBC-65127C8E43BA}"/>
              </a:ext>
            </a:extLst>
          </p:cNvPr>
          <p:cNvPicPr>
            <a:picLocks noChangeAspect="1"/>
          </p:cNvPicPr>
          <p:nvPr/>
        </p:nvPicPr>
        <p:blipFill>
          <a:blip r:embed="rId3"/>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6291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F6CF6F-FF21-C1F2-AA7E-7F5312BC8D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C776F68-E94E-3867-3B4A-B1562EEEEA69}"/>
              </a:ext>
            </a:extLst>
          </p:cNvPr>
          <p:cNvSpPr>
            <a:spLocks noGrp="1" noChangeArrowheads="1"/>
          </p:cNvSpPr>
          <p:nvPr>
            <p:ph type="title"/>
          </p:nvPr>
        </p:nvSpPr>
        <p:spPr>
          <a:xfrm>
            <a:off x="3267075" y="2286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15:1-35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Jerusalem Council</a:t>
            </a:r>
          </a:p>
        </p:txBody>
      </p:sp>
      <p:sp>
        <p:nvSpPr>
          <p:cNvPr id="161795" name="Rectangle 3">
            <a:extLst>
              <a:ext uri="{FF2B5EF4-FFF2-40B4-BE49-F238E27FC236}">
                <a16:creationId xmlns:a16="http://schemas.microsoft.com/office/drawing/2014/main" id="{3BBD0AF9-9488-FA38-D0BA-65ECEF625B1D}"/>
              </a:ext>
            </a:extLst>
          </p:cNvPr>
          <p:cNvSpPr>
            <a:spLocks noGrp="1" noChangeArrowheads="1"/>
          </p:cNvSpPr>
          <p:nvPr>
            <p:ph type="body" idx="1"/>
          </p:nvPr>
        </p:nvSpPr>
        <p:spPr>
          <a:xfrm>
            <a:off x="609600" y="2019300"/>
            <a:ext cx="8153400" cy="2819400"/>
          </a:xfrm>
        </p:spPr>
        <p:txBody>
          <a:bodyPr/>
          <a:lstStyle/>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Occasion (1-5)</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Declarations (6-21)</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Decision (22-29)</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Delivery (30-35)</a:t>
            </a:r>
          </a:p>
        </p:txBody>
      </p:sp>
      <p:pic>
        <p:nvPicPr>
          <p:cNvPr id="3" name="Picture 2">
            <a:extLst>
              <a:ext uri="{FF2B5EF4-FFF2-40B4-BE49-F238E27FC236}">
                <a16:creationId xmlns:a16="http://schemas.microsoft.com/office/drawing/2014/main" id="{5B09D1DB-F6BF-A530-0EE4-08C48F4C4BDC}"/>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91528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5BB93E1-6170-CFBE-1A8B-791E81B15DD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D3579287-6636-A294-29F3-15C5032CAB0D}"/>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154A3D18-A15C-8F32-7E87-25C01D5C64DF}"/>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15:30-35</a:t>
            </a:r>
          </a:p>
        </p:txBody>
      </p:sp>
      <p:pic>
        <p:nvPicPr>
          <p:cNvPr id="2" name="Picture 1">
            <a:extLst>
              <a:ext uri="{FF2B5EF4-FFF2-40B4-BE49-F238E27FC236}">
                <a16:creationId xmlns:a16="http://schemas.microsoft.com/office/drawing/2014/main" id="{25C528F1-77F0-35C0-2429-AB86AEF3185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87518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B6CA4F-873A-2104-6AF2-A706F2C1E58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A28EFD6-6588-717F-D012-CC5896B535D3}"/>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624A0AA3-0FE8-9BD4-C7CE-409AB4FD03F0}"/>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15:30-35</a:t>
            </a:r>
          </a:p>
        </p:txBody>
      </p:sp>
      <p:pic>
        <p:nvPicPr>
          <p:cNvPr id="2" name="Picture 1">
            <a:extLst>
              <a:ext uri="{FF2B5EF4-FFF2-40B4-BE49-F238E27FC236}">
                <a16:creationId xmlns:a16="http://schemas.microsoft.com/office/drawing/2014/main" id="{203026F2-769F-27E8-D930-EFD332BE847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39416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1" name="Picture 3">
            <a:extLst>
              <a:ext uri="{FF2B5EF4-FFF2-40B4-BE49-F238E27FC236}">
                <a16:creationId xmlns:a16="http://schemas.microsoft.com/office/drawing/2014/main" id="{4D3B5F11-B2D6-301A-AD45-C5DBD53E9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927" y="137160"/>
            <a:ext cx="9132146"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29F9B6E-841B-73A9-691A-B6DA8ED6A114}"/>
              </a:ext>
            </a:extLst>
          </p:cNvPr>
          <p:cNvSpPr>
            <a:spLocks noChangeArrowheads="1"/>
          </p:cNvSpPr>
          <p:nvPr/>
        </p:nvSpPr>
        <p:spPr bwMode="auto">
          <a:xfrm>
            <a:off x="9652000" y="2836332"/>
            <a:ext cx="867832"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5" name="Oval 7">
            <a:extLst>
              <a:ext uri="{FF2B5EF4-FFF2-40B4-BE49-F238E27FC236}">
                <a16:creationId xmlns:a16="http://schemas.microsoft.com/office/drawing/2014/main" id="{43F736D9-8D8D-8EF0-AE55-15F4EB0EA4C4}"/>
              </a:ext>
            </a:extLst>
          </p:cNvPr>
          <p:cNvSpPr>
            <a:spLocks noChangeArrowheads="1"/>
          </p:cNvSpPr>
          <p:nvPr/>
        </p:nvSpPr>
        <p:spPr bwMode="auto">
          <a:xfrm>
            <a:off x="9165167" y="4646082"/>
            <a:ext cx="1005416" cy="433917"/>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691333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D4678FD-0A07-BA95-F5D1-01F9A42046EE}"/>
              </a:ext>
            </a:extLst>
          </p:cNvPr>
          <p:cNvSpPr>
            <a:spLocks noGrp="1" noChangeArrowheads="1"/>
          </p:cNvSpPr>
          <p:nvPr>
            <p:ph type="title"/>
          </p:nvPr>
        </p:nvSpPr>
        <p:spPr>
          <a:xfrm>
            <a:off x="2209800" y="228600"/>
            <a:ext cx="7772400" cy="609600"/>
          </a:xfrm>
        </p:spPr>
        <p:txBody>
          <a:bodyPr/>
          <a:lstStyle/>
          <a:p>
            <a:pPr algn="ctr"/>
            <a:r>
              <a:rPr lang="en-US" altLang="en-US" sz="4000" dirty="0">
                <a:solidFill>
                  <a:srgbClr val="00FFFF"/>
                </a:solidFill>
                <a:latin typeface="Calibri" panose="020F0502020204030204" pitchFamily="34" charset="0"/>
                <a:cs typeface="Calibri" panose="020F0502020204030204" pitchFamily="34" charset="0"/>
              </a:rPr>
              <a:t>Christ’s Five Trips to Jerusalem</a:t>
            </a:r>
          </a:p>
        </p:txBody>
      </p:sp>
      <p:graphicFrame>
        <p:nvGraphicFramePr>
          <p:cNvPr id="19482" name="Group 26">
            <a:extLst>
              <a:ext uri="{FF2B5EF4-FFF2-40B4-BE49-F238E27FC236}">
                <a16:creationId xmlns:a16="http://schemas.microsoft.com/office/drawing/2014/main" id="{43B8D5F8-01AF-EB87-A47D-621216720668}"/>
              </a:ext>
            </a:extLst>
          </p:cNvPr>
          <p:cNvGraphicFramePr>
            <a:graphicFrameLocks noGrp="1"/>
          </p:cNvGraphicFramePr>
          <p:nvPr>
            <p:ph type="tbl" idx="1"/>
          </p:nvPr>
        </p:nvGraphicFramePr>
        <p:xfrm>
          <a:off x="685800" y="1219200"/>
          <a:ext cx="6217920" cy="4572000"/>
        </p:xfrm>
        <a:graphic>
          <a:graphicData uri="http://schemas.openxmlformats.org/drawingml/2006/table">
            <a:tbl>
              <a:tblPr>
                <a:tableStyleId>{AF606853-7671-496A-8E4F-DF71F8EC918B}</a:tableStyleId>
              </a:tblPr>
              <a:tblGrid>
                <a:gridCol w="3108960">
                  <a:extLst>
                    <a:ext uri="{9D8B030D-6E8A-4147-A177-3AD203B41FA5}">
                      <a16:colId xmlns:a16="http://schemas.microsoft.com/office/drawing/2014/main" val="20000"/>
                    </a:ext>
                  </a:extLst>
                </a:gridCol>
                <a:gridCol w="310896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solidFill>
                            <a:schemeClr val="bg2"/>
                          </a:solidFill>
                          <a:latin typeface="Calibri" panose="020F0502020204030204" pitchFamily="34" charset="0"/>
                          <a:cs typeface="Calibri" panose="020F0502020204030204"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dirty="0">
                          <a:solidFill>
                            <a:schemeClr val="bg2"/>
                          </a:solidFill>
                          <a:latin typeface="Calibri" panose="020F0502020204030204" pitchFamily="34" charset="0"/>
                          <a:cs typeface="Calibri" panose="020F0502020204030204"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Calibri" panose="020F0502020204030204" pitchFamily="34" charset="0"/>
                          <a:ea typeface="+mn-ea"/>
                          <a:cs typeface="Calibri" panose="020F0502020204030204"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Calibri" panose="020F0502020204030204" pitchFamily="34" charset="0"/>
                          <a:ea typeface="+mn-ea"/>
                          <a:cs typeface="Calibri" panose="020F0502020204030204"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Calibri" panose="020F0502020204030204" pitchFamily="34" charset="0"/>
                          <a:ea typeface="+mn-ea"/>
                          <a:cs typeface="Calibri" panose="020F0502020204030204"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Calibri" panose="020F0502020204030204" pitchFamily="34" charset="0"/>
                          <a:ea typeface="+mn-ea"/>
                          <a:cs typeface="Calibri" panose="020F0502020204030204"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Calibri" panose="020F0502020204030204" pitchFamily="34" charset="0"/>
                          <a:cs typeface="Calibri" panose="020F0502020204030204"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8D1F632F-BE08-6A02-3C0A-87E19AB69FB1}"/>
              </a:ext>
            </a:extLst>
          </p:cNvPr>
          <p:cNvPicPr>
            <a:picLocks noChangeAspect="1" noChangeArrowheads="1"/>
          </p:cNvPicPr>
          <p:nvPr/>
        </p:nvPicPr>
        <p:blipFill>
          <a:blip r:embed="rId2"/>
          <a:srcRect/>
          <a:stretch>
            <a:fillRect/>
          </a:stretch>
        </p:blipFill>
        <p:spPr bwMode="auto">
          <a:xfrm>
            <a:off x="7467600" y="2114551"/>
            <a:ext cx="4143623" cy="30175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F0EE540-217C-5B7A-F1D2-1D53A3EBC30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A10DCA7-8344-FEB5-B887-C2CC988ED66D}"/>
              </a:ext>
            </a:extLst>
          </p:cNvPr>
          <p:cNvSpPr>
            <a:spLocks noGrp="1" noChangeArrowheads="1"/>
          </p:cNvSpPr>
          <p:nvPr>
            <p:ph type="body" idx="1"/>
          </p:nvPr>
        </p:nvSpPr>
        <p:spPr>
          <a:xfrm>
            <a:off x="609600" y="1600200"/>
            <a:ext cx="9266767" cy="3810000"/>
          </a:xfrm>
          <a:ln w="3175"/>
        </p:spPr>
        <p:txBody>
          <a:bodyPr/>
          <a:lstStyle/>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Letter’s delivery to Antioch (30)</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Letter’s result (31)</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ministry (32)</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Judas’ &amp; Silas’ departure (33)</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Silas remains at Antioch (34)</a:t>
            </a:r>
          </a:p>
          <a:p>
            <a:pPr marL="457200" lvl="1" indent="-457200" eaLnBrk="1" hangingPunct="1">
              <a:lnSpc>
                <a:spcPct val="10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Paul’s &amp; Barnabas’ continuing ministry (35)</a:t>
            </a:r>
          </a:p>
          <a:p>
            <a:pPr marL="0" lvl="1" indent="0" eaLnBrk="1" hangingPunct="1">
              <a:lnSpc>
                <a:spcPct val="100000"/>
              </a:lnSpc>
              <a:spcBef>
                <a:spcPts val="0"/>
              </a:spcBef>
              <a:spcAft>
                <a:spcPts val="18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E40ACBC8-5A18-778D-335C-99AE6F46B740}"/>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Delivery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15:30-35</a:t>
            </a:r>
          </a:p>
        </p:txBody>
      </p:sp>
      <p:pic>
        <p:nvPicPr>
          <p:cNvPr id="2" name="Picture 1">
            <a:extLst>
              <a:ext uri="{FF2B5EF4-FFF2-40B4-BE49-F238E27FC236}">
                <a16:creationId xmlns:a16="http://schemas.microsoft.com/office/drawing/2014/main" id="{5282284E-F442-F06F-9F98-5811DCBF0E4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206648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26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12471</TotalTime>
  <Words>1988</Words>
  <Application>Microsoft Office PowerPoint</Application>
  <PresentationFormat>Widescreen</PresentationFormat>
  <Paragraphs>240</Paragraphs>
  <Slides>34</Slides>
  <Notes>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34</vt:i4>
      </vt:variant>
    </vt:vector>
  </HeadingPairs>
  <TitlesOfParts>
    <vt:vector size="44" baseType="lpstr">
      <vt:lpstr>Arial</vt:lpstr>
      <vt:lpstr>Calibri</vt:lpstr>
      <vt:lpstr>Calibri Light</vt:lpstr>
      <vt:lpstr>Corbel</vt:lpstr>
      <vt:lpstr>system-ui</vt:lpstr>
      <vt:lpstr>Times New Roman</vt:lpstr>
      <vt:lpstr>Wingdings</vt:lpstr>
      <vt:lpstr>Office Theme</vt:lpstr>
      <vt:lpstr>1_Office Theme</vt:lpstr>
      <vt:lpstr>Azure</vt:lpstr>
      <vt:lpstr>PowerPoint Presentation</vt:lpstr>
      <vt:lpstr>PowerPoint Presentation</vt:lpstr>
      <vt:lpstr>Structure (Acts 1:8)</vt:lpstr>
      <vt:lpstr>Acts 15:1-35 Jerusalem Council</vt:lpstr>
      <vt:lpstr>PowerPoint Presentation</vt:lpstr>
      <vt:lpstr>PowerPoint Presentation</vt:lpstr>
      <vt:lpstr>PowerPoint Presentation</vt:lpstr>
      <vt:lpstr>Christ’s Five Trips to Jerusalem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Activities of the Local Church  (Acts 2:41-47)</vt:lpstr>
      <vt:lpstr>PowerPoint Presentation</vt:lpstr>
      <vt:lpstr>PowerPoint Presentation</vt:lpstr>
      <vt:lpstr>PowerPoint Presentation</vt:lpstr>
      <vt:lpstr>Emphasis of 2 Timothy</vt:lpstr>
      <vt:lpstr>PowerPoint Presentation</vt:lpstr>
      <vt:lpstr>PowerPoint Presentation</vt:lpstr>
      <vt:lpstr>Acts 15:1-35 Jerusalem Council</vt:lpstr>
      <vt:lpstr>Structure (Acts 1:8)</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092 Acts 15v30-35</dc:title>
  <dc:subject>ACTS</dc:subject>
  <dc:creator>A. Woods</dc:creator>
  <cp:lastModifiedBy>Jim McGowan</cp:lastModifiedBy>
  <cp:revision>1639</cp:revision>
  <cp:lastPrinted>2025-11-12T14:40:34Z</cp:lastPrinted>
  <dcterms:created xsi:type="dcterms:W3CDTF">2009-01-10T23:45:31Z</dcterms:created>
  <dcterms:modified xsi:type="dcterms:W3CDTF">2026-01-27T15:13:38Z</dcterms:modified>
</cp:coreProperties>
</file>