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29"/>
  </p:notesMasterIdLst>
  <p:handoutMasterIdLst>
    <p:handoutMasterId r:id="rId30"/>
  </p:handoutMasterIdLst>
  <p:sldIdLst>
    <p:sldId id="28266" r:id="rId3"/>
    <p:sldId id="3862" r:id="rId4"/>
    <p:sldId id="27847" r:id="rId5"/>
    <p:sldId id="28267" r:id="rId6"/>
    <p:sldId id="28222" r:id="rId7"/>
    <p:sldId id="28233" r:id="rId8"/>
    <p:sldId id="28223" r:id="rId9"/>
    <p:sldId id="28248" r:id="rId10"/>
    <p:sldId id="28270" r:id="rId11"/>
    <p:sldId id="28271" r:id="rId12"/>
    <p:sldId id="28249" r:id="rId13"/>
    <p:sldId id="28250" r:id="rId14"/>
    <p:sldId id="28204" r:id="rId15"/>
    <p:sldId id="28251" r:id="rId16"/>
    <p:sldId id="28268" r:id="rId17"/>
    <p:sldId id="28269" r:id="rId18"/>
    <p:sldId id="28252" r:id="rId19"/>
    <p:sldId id="28253" r:id="rId20"/>
    <p:sldId id="28163" r:id="rId21"/>
    <p:sldId id="28255" r:id="rId22"/>
    <p:sldId id="28272" r:id="rId23"/>
    <p:sldId id="28256" r:id="rId24"/>
    <p:sldId id="28257" r:id="rId25"/>
    <p:sldId id="28258" r:id="rId26"/>
    <p:sldId id="28254" r:id="rId27"/>
    <p:sldId id="28224" r:id="rId28"/>
  </p:sldIdLst>
  <p:sldSz cx="12192000" cy="6858000"/>
  <p:notesSz cx="7315200" cy="9601200"/>
  <p:custDataLst>
    <p:tags r:id="rId3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2" autoAdjust="0"/>
    <p:restoredTop sz="93243" autoAdjust="0"/>
  </p:normalViewPr>
  <p:slideViewPr>
    <p:cSldViewPr>
      <p:cViewPr>
        <p:scale>
          <a:sx n="100" d="100"/>
          <a:sy n="100" d="100"/>
        </p:scale>
        <p:origin x="782" y="49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847"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modSld">
      <pc:chgData name="Jim McGowan" userId="7cd36c50-75f2-4725-a6b3-0fe31ea99fa6" providerId="ADAL" clId="{449CE0BA-7942-4027-A788-A2C5851605C8}" dt="2026-01-21T16:15:48.756" v="1" actId="20577"/>
      <pc:docMkLst>
        <pc:docMk/>
      </pc:docMkLst>
      <pc:sldChg chg="modSp mod">
        <pc:chgData name="Jim McGowan" userId="7cd36c50-75f2-4725-a6b3-0fe31ea99fa6" providerId="ADAL" clId="{449CE0BA-7942-4027-A788-A2C5851605C8}" dt="2026-01-21T16:15:48.756" v="1" actId="20577"/>
        <pc:sldMkLst>
          <pc:docMk/>
          <pc:sldMk cId="3364622836" sldId="3862"/>
        </pc:sldMkLst>
        <pc:spChg chg="mod">
          <ac:chgData name="Jim McGowan" userId="7cd36c50-75f2-4725-a6b3-0fe31ea99fa6" providerId="ADAL" clId="{449CE0BA-7942-4027-A788-A2C5851605C8}" dt="2026-01-21T16:15:48.756" v="1" actId="20577"/>
          <ac:spMkLst>
            <pc:docMk/>
            <pc:sldMk cId="3364622836" sldId="3862"/>
            <ac:spMk id="134147" creationId="{00000000-0000-0000-0000-000000000000}"/>
          </ac:spMkLst>
        </pc:spChg>
      </pc:sldChg>
    </pc:docChg>
  </pc:docChgLst>
  <pc:docChgLst>
    <pc:chgData name="Jim McGowan" userId="e2c7446dd3aca506" providerId="LiveId" clId="{9C25796A-7B39-4A71-8A01-5B1771AE4BD7}"/>
    <pc:docChg chg="custSel modHandout">
      <pc:chgData name="Jim McGowan" userId="e2c7446dd3aca506" providerId="LiveId" clId="{9C25796A-7B39-4A71-8A01-5B1771AE4BD7}" dt="2026-01-14T02:14:07.139" v="8" actId="6549"/>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091 Acts 15v23-29</a:t>
            </a:r>
          </a:p>
          <a:p>
            <a:pPr>
              <a:defRPr/>
            </a:pPr>
            <a:r>
              <a:rPr lang="en-US" sz="1400" dirty="0"/>
              <a:t>01-21-2026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1/21/2026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7</a:t>
            </a:fld>
            <a:endParaRPr lang="en-US"/>
          </a:p>
        </p:txBody>
      </p:sp>
    </p:spTree>
    <p:extLst>
      <p:ext uri="{BB962C8B-B14F-4D97-AF65-F5344CB8AC3E}">
        <p14:creationId xmlns:p14="http://schemas.microsoft.com/office/powerpoint/2010/main" val="7583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10</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21</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B883F-5B9F-0C8F-F9A8-D30A02391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A6DE0-C08B-62E2-1177-BA0C65766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4A629-43FB-2008-8D84-59CAFAD34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BAE1E-8534-47A1-A2EF-FAB41DAD81C2}"/>
              </a:ext>
            </a:extLst>
          </p:cNvPr>
          <p:cNvSpPr>
            <a:spLocks noGrp="1"/>
          </p:cNvSpPr>
          <p:nvPr>
            <p:ph type="sldNum" sz="quarter" idx="5"/>
          </p:nvPr>
        </p:nvSpPr>
        <p:spPr/>
        <p:txBody>
          <a:bodyPr/>
          <a:lstStyle/>
          <a:p>
            <a:fld id="{F8C071F8-0110-44CB-B1AD-32F308DA789F}" type="slidenum">
              <a:rPr lang="en-US" smtClean="0"/>
              <a:t>26</a:t>
            </a:fld>
            <a:endParaRPr lang="en-US"/>
          </a:p>
        </p:txBody>
      </p:sp>
    </p:spTree>
    <p:extLst>
      <p:ext uri="{BB962C8B-B14F-4D97-AF65-F5344CB8AC3E}">
        <p14:creationId xmlns:p14="http://schemas.microsoft.com/office/powerpoint/2010/main" val="2136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5823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 id="214748372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extLst>
              <p:ext uri="{D42A27DB-BD31-4B8C-83A1-F6EECF244321}">
                <p14:modId xmlns:p14="http://schemas.microsoft.com/office/powerpoint/2010/main" val="332846803"/>
              </p:ext>
            </p:extLst>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FREE FROM THE LAW</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3177468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6C4532-0D4A-5405-643A-07F8EFABB0C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C0226B0-FCE0-710C-132A-3A22D3FC6083}"/>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921B9B99-AF0B-2AFD-988A-0BDD660EF2C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6DFE667-3BF3-3AE1-AC18-7DB7D9FB207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426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057365-085B-77A5-B5DC-B6F599EA3C9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D11F77A-9C32-4BDA-39B9-2D4CE797C265}"/>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0C410ECD-77A9-2CFB-19A8-7B4CC57AF78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39EE227-920B-3510-DCD9-49F2BCBC5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1033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700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B060C4-16EF-5ECE-D214-7909010DFB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40755BD-89B3-2955-8743-A1ACB7D1438B}"/>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1AF98E5-4E3A-43A6-BEB0-D05E89ACCDB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2ED86F3-EF2E-0D5D-3FCE-599F7D045B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92476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a:t>
            </a:r>
            <a:r>
              <a:rPr lang="en-US" sz="3200" b="0" i="0" u="none" strike="noStrike" dirty="0">
                <a:effectLst/>
              </a:rPr>
              <a:t>The whole church made the decision to choose men out of their company, meaning members of the church of Jerusalem, to go with Paul and Barnabas to Antioch so that they could witness to the validity of their report. Two men were chosen. The first was Judas or Judah, who was also known as </a:t>
            </a:r>
            <a:r>
              <a:rPr lang="en-US" sz="3200" b="0" i="0" u="none" strike="noStrike" dirty="0" err="1">
                <a:effectLst/>
              </a:rPr>
              <a:t>Barsabbas</a:t>
            </a:r>
            <a:r>
              <a:rPr lang="en-US" sz="3200" b="0" i="0" u="none" strike="noStrike" dirty="0">
                <a:effectLst/>
              </a:rPr>
              <a:t>, which means ‘Son of the Sabbath.’ This is the only time he is mentioned in Scripture, and nothing else is known about him. He may have been the brother of Joseph </a:t>
            </a:r>
            <a:r>
              <a:rPr lang="en-US" sz="3200" b="0" i="0" u="none" strike="noStrike" dirty="0" err="1">
                <a:effectLst/>
              </a:rPr>
              <a:t>Barsabbas</a:t>
            </a:r>
            <a:r>
              <a:rPr lang="en-US" sz="3200" b="0" i="0" u="none" strike="noStrike" dirty="0">
                <a:effectLst/>
              </a:rPr>
              <a:t> of Acts 1:23.</a:t>
            </a:r>
            <a:r>
              <a:rPr lang="en-US" sz="3200" b="0" i="0" u="none" strike="noStrike"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53062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a:t>
            </a:r>
            <a:r>
              <a:rPr lang="en-US" sz="3200" b="0" i="0" u="none" strike="noStrike" dirty="0">
                <a:effectLst/>
              </a:rPr>
              <a:t>The second man was Silas, which was his Hebrew name, about whom much more is known. His Roman name was </a:t>
            </a:r>
            <a:r>
              <a:rPr lang="en-US" sz="3200" b="0" i="0" u="none" strike="noStrike" dirty="0" err="1">
                <a:effectLst/>
              </a:rPr>
              <a:t>Silvanus</a:t>
            </a:r>
            <a:r>
              <a:rPr lang="en-US" sz="3200" b="0" i="0" u="none" strike="noStrike" dirty="0">
                <a:effectLst/>
              </a:rPr>
              <a:t>. He became Paul’s companion on his second missionary journey (Acts 15:40; 16:19, 25, 29; 17:4, 10, 14-15; 18:5). He is also mentioned in several of the Epistles (II </a:t>
            </a:r>
            <a:r>
              <a:rPr lang="en-US" sz="3200" b="0" i="0" u="none" strike="noStrike" dirty="0" err="1">
                <a:effectLst/>
              </a:rPr>
              <a:t>Cor</a:t>
            </a:r>
            <a:r>
              <a:rPr lang="en-US" sz="3200" b="0" i="0" u="none" strike="noStrike" dirty="0">
                <a:effectLst/>
              </a:rPr>
              <a:t>. 1:19; I </a:t>
            </a:r>
            <a:r>
              <a:rPr lang="en-US" sz="3200" b="0" i="0" u="none" strike="noStrike" dirty="0" err="1">
                <a:effectLst/>
              </a:rPr>
              <a:t>Thess</a:t>
            </a:r>
            <a:r>
              <a:rPr lang="en-US" sz="3200" b="0" i="0" u="none" strike="noStrike" dirty="0">
                <a:effectLst/>
              </a:rPr>
              <a:t>. 1:1; II </a:t>
            </a:r>
            <a:r>
              <a:rPr lang="en-US" sz="3200" b="0" i="0" u="none" strike="noStrike" dirty="0" err="1">
                <a:effectLst/>
              </a:rPr>
              <a:t>Thess</a:t>
            </a:r>
            <a:r>
              <a:rPr lang="en-US" sz="3200" b="0" i="0" u="none" strike="noStrike" dirty="0">
                <a:effectLst/>
              </a:rPr>
              <a:t>. 1:1; I Pet. 5:12). According to Acts 15:32, he had the gift of prophecy. Judas and Silas were chief men among the brethren. They were leaders of the church of Jerusalem. This gave them authoritative standing for what they had to say to the church of Antioch.</a:t>
            </a:r>
            <a:r>
              <a:rPr lang="en-US" sz="3200" b="0" i="0" u="none" strike="noStrike"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326-27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3661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627278-8BCF-303C-A93F-CB375D626ED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2FD2F8-146F-DF8E-C0E5-F563811CA2A4}"/>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C9ECD1D5-92B8-C443-4CDE-CA53A870752C}"/>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1A99C0C-4D63-B2FC-F14B-64320086AB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96710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4A62C8-C898-64C7-9FC6-3FF9372E16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8450C30-03F3-0BE8-8669-4F62064382F5}"/>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B77ACFBB-89A5-B7D1-B67F-013DD8A72B4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71FE42F-1E23-1D45-7C43-DFEC06CEA6D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65618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80CDD6-325F-A4E7-E4EC-30B56BCC126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0C0765D-B142-8AC4-89C1-9DAD0F3284E2}"/>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4293398C-015E-1164-40AB-C62C2CD986B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66507CE-4DD4-33D5-649F-2C65D5CCC3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61285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B75613-1544-9B6E-CD89-7E0767E1A85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CFB168-D59A-319B-E1D6-236FD4DF895D}"/>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80C7A59A-383B-86EF-DD5D-E2BC5A775A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190E451-C293-692C-CCF5-F6D6AD25791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71669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extLst>
              <p:ext uri="{D42A27DB-BD31-4B8C-83A1-F6EECF244321}">
                <p14:modId xmlns:p14="http://schemas.microsoft.com/office/powerpoint/2010/main" val="653355986"/>
              </p:ext>
            </p:extLst>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FREE FROM THE LAW</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84792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14B622-2374-1983-BC1B-C60D053AF1F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B04A1F1-6EAD-9197-8A26-8D2D2A191163}"/>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F7F34724-0C47-487D-5B4F-7C2CDDF507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20B21-B9FE-C0AB-F4D5-837DDC48340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536007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66330B-5211-A61A-20F5-B1636CE040E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E921774-589C-6BC6-5F81-B37477AE3B32}"/>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EE971FB3-D51D-DEFE-0431-EF100EF3A0A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E0CD9C3-B65C-7E05-7A0E-ECEABF343D9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536610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A86343-C0F8-74B5-F66A-9A90078B11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D0621D-00D7-DC20-8F95-4C3332B791C9}"/>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BAAA277C-E77E-F881-D737-C94E3C5BFF7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AAEF96A-B104-2ADB-979B-F49ED95D06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3399944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4F951C-A34C-4F1E-7B44-7DE28CEDFD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DA92DB9-F4F3-AD15-74CF-16AD93C85B62}"/>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BFFFC15-9784-A73C-7A32-E6FD830C734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E5D4811-1748-1CBD-3BAF-313BD870DD9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98291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F6CF6F-FF21-C1F2-AA7E-7F5312BC8D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C776F68-E94E-3867-3B4A-B1562EEEEA69}"/>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3BBD0AF9-9488-FA38-D0BA-65ECEF625B1D}"/>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5B09D1DB-F6BF-A530-0EE4-08C48F4C4BD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1528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652000" y="2836332"/>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73130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3FBC87A-DB89-46FE-0A22-859285C5ED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A0C522-D28D-5C25-B28E-829CF106907F}"/>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5A9D1EE5-B945-BF6A-F5BB-212BE95C76A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15:22-29</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5B7F282-1101-E212-CCDA-9654EA6C12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68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068431" y="2644959"/>
            <a:ext cx="1451402" cy="923635"/>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21589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86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12382</TotalTime>
  <Words>1040</Words>
  <Application>Microsoft Office PowerPoint</Application>
  <PresentationFormat>Widescreen</PresentationFormat>
  <Paragraphs>157</Paragraphs>
  <Slides>26</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Corbel</vt:lpstr>
      <vt:lpstr>Wingdings</vt:lpstr>
      <vt:lpstr>Office Theme</vt:lpstr>
      <vt:lpstr>1_Office Theme</vt:lpstr>
      <vt:lpstr>PowerPoint Presentation</vt:lpstr>
      <vt:lpstr>PowerPoint Presentation</vt:lpstr>
      <vt:lpstr>Structure (Acts 1:8)</vt:lpstr>
      <vt:lpstr>PowerPoint Presentation</vt:lpstr>
      <vt:lpstr>Acts 15:1-35 Jerusalem Council</vt:lpstr>
      <vt:lpstr>PowerPoint Presentation</vt:lpstr>
      <vt:lpstr>Acts 15:1-35 Jerusalem Council</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091 Acts 15v23-29</dc:title>
  <dc:subject>ACTS</dc:subject>
  <dc:creator>A. Woods</dc:creator>
  <cp:lastModifiedBy>Jim McGowan</cp:lastModifiedBy>
  <cp:revision>1608</cp:revision>
  <cp:lastPrinted>2025-11-12T14:40:34Z</cp:lastPrinted>
  <dcterms:created xsi:type="dcterms:W3CDTF">2009-01-10T23:45:31Z</dcterms:created>
  <dcterms:modified xsi:type="dcterms:W3CDTF">2026-01-21T16:15:57Z</dcterms:modified>
</cp:coreProperties>
</file>