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49"/>
  </p:notesMasterIdLst>
  <p:handoutMasterIdLst>
    <p:handoutMasterId r:id="rId50"/>
  </p:handoutMasterIdLst>
  <p:sldIdLst>
    <p:sldId id="28266" r:id="rId3"/>
    <p:sldId id="3862" r:id="rId4"/>
    <p:sldId id="27847" r:id="rId5"/>
    <p:sldId id="28267" r:id="rId6"/>
    <p:sldId id="28222" r:id="rId7"/>
    <p:sldId id="28233" r:id="rId8"/>
    <p:sldId id="28239" r:id="rId9"/>
    <p:sldId id="28151" r:id="rId10"/>
    <p:sldId id="28152" r:id="rId11"/>
    <p:sldId id="28168" r:id="rId12"/>
    <p:sldId id="28240" r:id="rId13"/>
    <p:sldId id="5014" r:id="rId14"/>
    <p:sldId id="28241" r:id="rId15"/>
    <p:sldId id="28279" r:id="rId16"/>
    <p:sldId id="28242" r:id="rId17"/>
    <p:sldId id="28280" r:id="rId18"/>
    <p:sldId id="12309" r:id="rId19"/>
    <p:sldId id="28243" r:id="rId20"/>
    <p:sldId id="28244" r:id="rId21"/>
    <p:sldId id="28245" r:id="rId22"/>
    <p:sldId id="28246" r:id="rId23"/>
    <p:sldId id="28281" r:id="rId24"/>
    <p:sldId id="28223" r:id="rId25"/>
    <p:sldId id="28154" r:id="rId26"/>
    <p:sldId id="28247" r:id="rId27"/>
    <p:sldId id="28202" r:id="rId28"/>
    <p:sldId id="28268" r:id="rId29"/>
    <p:sldId id="28269" r:id="rId30"/>
    <p:sldId id="28248" r:id="rId31"/>
    <p:sldId id="28270" r:id="rId32"/>
    <p:sldId id="28271" r:id="rId33"/>
    <p:sldId id="28249" r:id="rId34"/>
    <p:sldId id="28250" r:id="rId35"/>
    <p:sldId id="28204" r:id="rId36"/>
    <p:sldId id="28251" r:id="rId37"/>
    <p:sldId id="28252" r:id="rId38"/>
    <p:sldId id="28253" r:id="rId39"/>
    <p:sldId id="28163" r:id="rId40"/>
    <p:sldId id="28255" r:id="rId41"/>
    <p:sldId id="28272" r:id="rId42"/>
    <p:sldId id="28256" r:id="rId43"/>
    <p:sldId id="28257" r:id="rId44"/>
    <p:sldId id="28258" r:id="rId45"/>
    <p:sldId id="28254" r:id="rId46"/>
    <p:sldId id="28282" r:id="rId47"/>
    <p:sldId id="28224" r:id="rId48"/>
  </p:sldIdLst>
  <p:sldSz cx="12192000" cy="6858000"/>
  <p:notesSz cx="7315200" cy="9601200"/>
  <p:custDataLst>
    <p:tags r:id="rId5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AE707D-2E3D-4EB9-8339-7389DBFA1EA1}" v="1" dt="2026-01-14T02:13:49.929"/>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22252" autoAdjust="0"/>
    <p:restoredTop sz="93243" autoAdjust="0"/>
  </p:normalViewPr>
  <p:slideViewPr>
    <p:cSldViewPr>
      <p:cViewPr varScale="1">
        <p:scale>
          <a:sx n="104" d="100"/>
          <a:sy n="104" d="100"/>
        </p:scale>
        <p:origin x="707"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53" y="8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modHandout">
      <pc:chgData name="Jim McGowan" userId="e2c7446dd3aca506" providerId="LiveId" clId="{9C25796A-7B39-4A71-8A01-5B1771AE4BD7}" dt="2026-01-14T02:14:07.139" v="8" actId="6549"/>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090 Acts 15v19-29</a:t>
            </a:r>
          </a:p>
          <a:p>
            <a:pPr>
              <a:defRPr/>
            </a:pPr>
            <a:r>
              <a:rPr lang="en-US" sz="1400"/>
              <a:t>01-14-2026</a:t>
            </a:r>
            <a:endParaRPr lang="en-US" sz="1400" dirty="0"/>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1/13/2026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17</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23</a:t>
            </a:fld>
            <a:endParaRPr lang="en-US"/>
          </a:p>
        </p:txBody>
      </p:sp>
    </p:spTree>
    <p:extLst>
      <p:ext uri="{BB962C8B-B14F-4D97-AF65-F5344CB8AC3E}">
        <p14:creationId xmlns:p14="http://schemas.microsoft.com/office/powerpoint/2010/main" val="7583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27</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31</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40</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B883F-5B9F-0C8F-F9A8-D30A02391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A6DE0-C08B-62E2-1177-BA0C65766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4A629-43FB-2008-8D84-59CAFAD34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BAE1E-8534-47A1-A2EF-FAB41DAD81C2}"/>
              </a:ext>
            </a:extLst>
          </p:cNvPr>
          <p:cNvSpPr>
            <a:spLocks noGrp="1"/>
          </p:cNvSpPr>
          <p:nvPr>
            <p:ph type="sldNum" sz="quarter" idx="5"/>
          </p:nvPr>
        </p:nvSpPr>
        <p:spPr/>
        <p:txBody>
          <a:bodyPr/>
          <a:lstStyle/>
          <a:p>
            <a:fld id="{F8C071F8-0110-44CB-B1AD-32F308DA789F}" type="slidenum">
              <a:rPr lang="en-US" smtClean="0"/>
              <a:t>46</a:t>
            </a:fld>
            <a:endParaRPr lang="en-US"/>
          </a:p>
        </p:txBody>
      </p:sp>
    </p:spTree>
    <p:extLst>
      <p:ext uri="{BB962C8B-B14F-4D97-AF65-F5344CB8AC3E}">
        <p14:creationId xmlns:p14="http://schemas.microsoft.com/office/powerpoint/2010/main" val="2136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8455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582316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3" r:id="rId15"/>
    <p:sldLayoutId id="2147483724"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030A7-8800-500E-F145-5D7ED12170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FEEE8A-5D26-8E14-C52C-3B3332B2344B}"/>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38C16C-7667-DCC8-0D3E-B0A65C359F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BA2F311B-F727-F85B-91AF-259C23BD2DD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2273733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D1A9C-4A3F-736E-3C07-52F6E025236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DF7A40-F01E-EC0F-F9D1-CC514791EC97}"/>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E197B9A-A15B-22E4-4200-A17C5B09FC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3B20DB-209D-8DC8-0453-7A58E87262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194747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3249" y="1"/>
            <a:ext cx="11038417"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3347347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D626F-992D-AB3A-49D1-37029AC302C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11D39C-707B-DB55-4E80-6987B8041CD5}"/>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to avoid offence (20)</a:t>
            </a:r>
          </a:p>
        </p:txBody>
      </p:sp>
      <p:pic>
        <p:nvPicPr>
          <p:cNvPr id="3" name="Picture 2">
            <a:extLst>
              <a:ext uri="{FF2B5EF4-FFF2-40B4-BE49-F238E27FC236}">
                <a16:creationId xmlns:a16="http://schemas.microsoft.com/office/drawing/2014/main" id="{DB9E7687-2DB5-5E64-2D05-4B376011FED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EA82A444-4886-A755-7263-FA38A719C1C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359279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8A36-966D-1E6B-7D78-10C5E99667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56B10ED-111E-673A-0044-3F072093AF25}"/>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9E5AACA-4D4E-3D4D-BE3F-C6037A7A6E6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794627-0515-A1F3-0677-6E5FE7B3E32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64439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A0F89-6C68-9003-0E86-253005DBC0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0BF2F4B-82F4-0627-1A97-376BC66E34B0}"/>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4486DA2-BE57-A314-2577-358B251DBDD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8188B3-649A-BEC6-B9A8-0F88C239434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087146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0713-C0DA-B386-B6E1-24FC011B7D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977307-A54B-F457-CB4D-78A328EBA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1425773-C5F6-2C46-C16B-CAC4904E87D8}"/>
              </a:ext>
            </a:extLst>
          </p:cNvPr>
          <p:cNvSpPr>
            <a:spLocks noChangeArrowheads="1"/>
          </p:cNvSpPr>
          <p:nvPr/>
        </p:nvSpPr>
        <p:spPr bwMode="auto">
          <a:xfrm>
            <a:off x="609600"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51081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268373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DD189-FB27-A754-4053-FB43252E8C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CD33C7-2979-616C-7DF0-DEB6A2BD6CE4}"/>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05BB75C-48EF-12EB-F02F-3DC660BE9F3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70E46FF-C978-10B2-3D90-599571C3C18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15793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76D2A3-2265-F193-1BD0-4F3C3934428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B9DF4C-4D1D-3B86-C734-EEF57B3E5BCD}"/>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F82BA7-6318-B595-C588-EEB34C4CC1F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C774C47-1500-B316-9C8C-C368AEE8982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75806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F232AA-BE26-E2D4-52A5-3FDD187C533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03989-1A8D-A793-A1AC-BC461FE3BD8A}"/>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E23E0D6-6D50-C155-98B2-DB0F848137B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89827F-0980-3A64-8A6F-E5379D4D513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974768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4E483D-3698-8586-07AB-4C10F7F47E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2194917-AC2A-98A1-25C9-A191CDA06037}"/>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2226B8F8-0228-EBDD-0484-6B5CD652D3C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60DB576B-1596-F3CF-05B7-F77EAD22524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158028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311D9-6EEB-B811-1620-D41DB828FF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41F6A0-8852-9A21-27F7-C38A4AEB4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E8E1071-9110-D264-A088-C610CC9F9CCB}"/>
              </a:ext>
            </a:extLst>
          </p:cNvPr>
          <p:cNvSpPr>
            <a:spLocks noChangeArrowheads="1"/>
          </p:cNvSpPr>
          <p:nvPr/>
        </p:nvSpPr>
        <p:spPr bwMode="auto">
          <a:xfrm>
            <a:off x="603249" y="1"/>
            <a:ext cx="10972800" cy="4485843"/>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15:14-21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it is my judgment that we do not trouble those who are turning to God from among the Gentiles,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that we write to them that they abstain from things contaminated by idols and from fornication and from what is strangled and from blood.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Moses from ancient generations has in every city those who preach him, since he is read in the synagogues every Sabbath.”</a:t>
            </a:r>
          </a:p>
        </p:txBody>
      </p:sp>
    </p:spTree>
    <p:extLst>
      <p:ext uri="{BB962C8B-B14F-4D97-AF65-F5344CB8AC3E}">
        <p14:creationId xmlns:p14="http://schemas.microsoft.com/office/powerpoint/2010/main" val="4251874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5513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52406C-CA58-EE60-DD55-E4E15D1562D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29AB4AC-BA58-211F-4217-2D1D1C1194D1}"/>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E9632902-205D-433E-83DF-CEF332EA5DF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9C836BC-1133-34C1-02AA-B67A0026DA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13018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433412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a:t>
            </a:r>
            <a:r>
              <a:rPr lang="en-US" sz="3200" b="0" i="0" u="none" strike="noStrike" dirty="0">
                <a:effectLst/>
              </a:rPr>
              <a:t>The whole church made the decision to choose men out of their company, meaning members of the church of Jerusalem, to go with Paul and Barnabas to Antioch so that they could witness to the validity of their report. Two men were chosen. The first was Judas or Judah, who was also known as </a:t>
            </a:r>
            <a:r>
              <a:rPr lang="en-US" sz="3200" b="0" i="0" u="none" strike="noStrike" dirty="0" err="1">
                <a:effectLst/>
              </a:rPr>
              <a:t>Barsabbas</a:t>
            </a:r>
            <a:r>
              <a:rPr lang="en-US" sz="3200" b="0" i="0" u="none" strike="noStrike" dirty="0">
                <a:effectLst/>
              </a:rPr>
              <a:t>, which means ‘Son of the Sabbath.’ This is the only time he is mentioned in Scripture, and nothing else is known about him. He may have been the brother of Joseph </a:t>
            </a:r>
            <a:r>
              <a:rPr lang="en-US" sz="3200" b="0" i="0" u="none" strike="noStrike" dirty="0" err="1">
                <a:effectLst/>
              </a:rPr>
              <a:t>Barsabbas</a:t>
            </a:r>
            <a:r>
              <a:rPr lang="en-US" sz="3200" b="0" i="0" u="none" strike="noStrike" dirty="0">
                <a:effectLst/>
              </a:rPr>
              <a:t> of Acts 1:23.</a:t>
            </a:r>
            <a:r>
              <a:rPr lang="en-US" sz="3200" b="0" i="0" u="none" strike="noStrike"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327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530627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a:t>
            </a:r>
            <a:r>
              <a:rPr lang="en-US" sz="3200" b="0" i="0" u="none" strike="noStrike" dirty="0">
                <a:effectLst/>
              </a:rPr>
              <a:t>The second man was Silas, which was his Hebrew name, about whom much more is known. His Roman name was </a:t>
            </a:r>
            <a:r>
              <a:rPr lang="en-US" sz="3200" b="0" i="0" u="none" strike="noStrike" dirty="0" err="1">
                <a:effectLst/>
              </a:rPr>
              <a:t>Silvanus</a:t>
            </a:r>
            <a:r>
              <a:rPr lang="en-US" sz="3200" b="0" i="0" u="none" strike="noStrike" dirty="0">
                <a:effectLst/>
              </a:rPr>
              <a:t>. He became Paul’s companion on his second missionary journey (Acts 15:40; 16:19, 25, 29; 17:4, 10, 14-15; 18:5). He is also mentioned in several of the Epistles (II </a:t>
            </a:r>
            <a:r>
              <a:rPr lang="en-US" sz="3200" b="0" i="0" u="none" strike="noStrike" dirty="0" err="1">
                <a:effectLst/>
              </a:rPr>
              <a:t>Cor</a:t>
            </a:r>
            <a:r>
              <a:rPr lang="en-US" sz="3200" b="0" i="0" u="none" strike="noStrike" dirty="0">
                <a:effectLst/>
              </a:rPr>
              <a:t>. 1:19; I </a:t>
            </a:r>
            <a:r>
              <a:rPr lang="en-US" sz="3200" b="0" i="0" u="none" strike="noStrike" dirty="0" err="1">
                <a:effectLst/>
              </a:rPr>
              <a:t>Thess</a:t>
            </a:r>
            <a:r>
              <a:rPr lang="en-US" sz="3200" b="0" i="0" u="none" strike="noStrike" dirty="0">
                <a:effectLst/>
              </a:rPr>
              <a:t>. 1:1; II </a:t>
            </a:r>
            <a:r>
              <a:rPr lang="en-US" sz="3200" b="0" i="0" u="none" strike="noStrike" dirty="0" err="1">
                <a:effectLst/>
              </a:rPr>
              <a:t>Thess</a:t>
            </a:r>
            <a:r>
              <a:rPr lang="en-US" sz="3200" b="0" i="0" u="none" strike="noStrike" dirty="0">
                <a:effectLst/>
              </a:rPr>
              <a:t>. 1:1; I Pet. 5:12). According to Acts 15:32, he had the gift of prophecy. Judas and Silas were chief men among the brethren. They were leaders of the church of Jerusalem. This gave them authoritative standing for what they had to say to the church of Antioch.</a:t>
            </a:r>
            <a:r>
              <a:rPr lang="en-US" sz="3200" b="0" i="0" u="none" strike="noStrike"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326-27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36618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3FBC87A-DB89-46FE-0A22-859285C5ED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A0C522-D28D-5C25-B28E-829CF106907F}"/>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5A9D1EE5-B945-BF6A-F5BB-212BE95C76A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5B7F282-1101-E212-CCDA-9654EA6C12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1688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068431" y="2644959"/>
            <a:ext cx="1451402" cy="923635"/>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621589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3177468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6C4532-0D4A-5405-643A-07F8EFABB0C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C0226B0-FCE0-710C-132A-3A22D3FC6083}"/>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921B9B99-AF0B-2AFD-988A-0BDD660EF2C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6DFE667-3BF3-3AE1-AC18-7DB7D9FB207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54269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057365-085B-77A5-B5DC-B6F599EA3C9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D11F77A-9C32-4BDA-39B9-2D4CE797C265}"/>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0C410ECD-77A9-2CFB-19A8-7B4CC57AF78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39EE227-920B-3510-DCD9-49F2BCBC5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10332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7007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B060C4-16EF-5ECE-D214-7909010DFB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40755BD-89B3-2955-8743-A1ACB7D1438B}"/>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D1AF98E5-4E3A-43A6-BEB0-D05E89ACCDB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2ED86F3-EF2E-0D5D-3FCE-599F7D045B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92476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627278-8BCF-303C-A93F-CB375D626ED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2FD2F8-146F-DF8E-C0E5-F563811CA2A4}"/>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C9ECD1D5-92B8-C443-4CDE-CA53A870752C}"/>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1A99C0C-4D63-B2FC-F14B-64320086AB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96710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4A62C8-C898-64C7-9FC6-3FF9372E16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8450C30-03F3-0BE8-8669-4F62064382F5}"/>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B77ACFBB-89A5-B7D1-B67F-013DD8A72B4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71FE42F-1E23-1D45-7C43-DFEC06CEA6D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65618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180CDD6-325F-A4E7-E4EC-30B56BCC126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0C0765D-B142-8AC4-89C1-9DAD0F3284E2}"/>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4293398C-015E-1164-40AB-C62C2CD986B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66507CE-4DD4-33D5-649F-2C65D5CCC3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612859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B75613-1544-9B6E-CD89-7E0767E1A85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ACFB168-D59A-319B-E1D6-236FD4DF895D}"/>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80C7A59A-383B-86EF-DD5D-E2BC5A775A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190E451-C293-692C-CCF5-F6D6AD25791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71669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652000" y="2836332"/>
            <a:ext cx="867832"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731300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84792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14B622-2374-1983-BC1B-C60D053AF1F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B04A1F1-6EAD-9197-8A26-8D2D2A191163}"/>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F7F34724-0C47-487D-5B4F-7C2CDDF507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20B21-B9FE-C0AB-F4D5-837DDC48340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536007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066330B-5211-A61A-20F5-B1636CE040E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E921774-589C-6BC6-5F81-B37477AE3B32}"/>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EE971FB3-D51D-DEFE-0431-EF100EF3A0A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E0CD9C3-B65C-7E05-7A0E-ECEABF343D9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53661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A86343-C0F8-74B5-F66A-9A90078B11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1D0621D-00D7-DC20-8F95-4C3332B791C9}"/>
              </a:ext>
            </a:extLst>
          </p:cNvPr>
          <p:cNvSpPr>
            <a:spLocks noGrp="1" noChangeArrowheads="1"/>
          </p:cNvSpPr>
          <p:nvPr>
            <p:ph type="body" idx="1"/>
          </p:nvPr>
        </p:nvSpPr>
        <p:spPr>
          <a:xfrm>
            <a:off x="662516" y="2057400"/>
            <a:ext cx="7734723" cy="2781300"/>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(29a)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Blood (29b)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Things strangled (29c)</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(29d)</a:t>
            </a:r>
          </a:p>
        </p:txBody>
      </p:sp>
      <p:pic>
        <p:nvPicPr>
          <p:cNvPr id="2" name="Picture 1">
            <a:extLst>
              <a:ext uri="{FF2B5EF4-FFF2-40B4-BE49-F238E27FC236}">
                <a16:creationId xmlns:a16="http://schemas.microsoft.com/office/drawing/2014/main" id="{BAAA277C-E77E-F881-D737-C94E3C5BFF7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AAEF96A-B104-2ADB-979B-F49ED95D06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15:29a-d</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3399944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4F951C-A34C-4F1E-7B44-7DE28CEDFD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DA92DB9-F4F3-AD15-74CF-16AD93C85B62}"/>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DBFFFC15-9784-A73C-7A32-E6FD830C734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E5D4811-1748-1CBD-3BAF-313BD870DD9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98291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4F951C-A34C-4F1E-7B44-7DE28CEDFD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DA92DB9-F4F3-AD15-74CF-16AD93C85B62}"/>
              </a:ext>
            </a:extLst>
          </p:cNvPr>
          <p:cNvSpPr>
            <a:spLocks noGrp="1" noChangeArrowheads="1"/>
          </p:cNvSpPr>
          <p:nvPr>
            <p:ph type="body" idx="1"/>
          </p:nvPr>
        </p:nvSpPr>
        <p:spPr>
          <a:xfrm>
            <a:off x="609600" y="1607127"/>
            <a:ext cx="9114367" cy="4869873"/>
          </a:xfrm>
          <a:ln w="3175"/>
        </p:spPr>
        <p:txBody>
          <a:bodyPr/>
          <a:lstStyle/>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Selection of emissaries (22)</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Addressees (23)</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Repudiation of Judaizers (24)</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Approval of Paul &amp; Barnabas (25-26)</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Authorization of Judas &amp; Silas (27)</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Spirit’s role in the decision (28)</a:t>
            </a:r>
          </a:p>
          <a:p>
            <a:pPr marL="457200" lvl="1" indent="-457200">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Abstentions reiterated (29a-d)</a:t>
            </a:r>
          </a:p>
          <a:p>
            <a:pPr marL="457200" lvl="1" indent="-457200">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Farewell (29e)</a:t>
            </a:r>
          </a:p>
        </p:txBody>
      </p:sp>
      <p:sp>
        <p:nvSpPr>
          <p:cNvPr id="3" name="Rectangle 2">
            <a:extLst>
              <a:ext uri="{FF2B5EF4-FFF2-40B4-BE49-F238E27FC236}">
                <a16:creationId xmlns:a16="http://schemas.microsoft.com/office/drawing/2014/main" id="{DBFFFC15-9784-A73C-7A32-E6FD830C734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15:22-24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E5D4811-1748-1CBD-3BAF-313BD870DD9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44524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F6CF6F-FF21-C1F2-AA7E-7F5312BC8D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C776F68-E94E-3867-3B4A-B1562EEEEA69}"/>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3BBD0AF9-9488-FA38-D0BA-65ECEF625B1D}"/>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5B09D1DB-F6BF-A530-0EE4-08C48F4C4BD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152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EC8893-9800-22A5-DC81-53A79F9343D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61B334-16C0-2A4F-210A-EA81BC5A1BE0}"/>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BFDA7A1-67EC-79C5-15C4-13952FF351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ADE424-AB8C-02B6-53B9-8F0A3CE429A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976827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223019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51172-95C7-1F38-14DC-140D87CE40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A52DC8-7D69-C493-B014-D6DF0E6D363F}"/>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FD3F1E7D-1708-86C5-3A09-CC33FBA2B6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65684F-6320-C332-C2CA-472E55C7801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3789326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8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12336</TotalTime>
  <Words>1753</Words>
  <Application>Microsoft Office PowerPoint</Application>
  <PresentationFormat>Widescreen</PresentationFormat>
  <Paragraphs>254</Paragraphs>
  <Slides>46</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Calibri Light</vt:lpstr>
      <vt:lpstr>Corbel</vt:lpstr>
      <vt:lpstr>Wingdings</vt:lpstr>
      <vt:lpstr>Office Theme</vt:lpstr>
      <vt:lpstr>1_Office Theme</vt:lpstr>
      <vt:lpstr>PowerPoint Presentation</vt:lpstr>
      <vt:lpstr>PowerPoint Presentation</vt:lpstr>
      <vt:lpstr>Structure (Acts 1:8)</vt:lpstr>
      <vt:lpstr>PowerPoint Presentation</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090 Acts 15v19-29</dc:title>
  <dc:subject>ACTS</dc:subject>
  <dc:creator>A. Woods</dc:creator>
  <cp:lastModifiedBy>Jim McGowan</cp:lastModifiedBy>
  <cp:revision>1596</cp:revision>
  <cp:lastPrinted>2025-11-12T14:40:34Z</cp:lastPrinted>
  <dcterms:created xsi:type="dcterms:W3CDTF">2009-01-10T23:45:31Z</dcterms:created>
  <dcterms:modified xsi:type="dcterms:W3CDTF">2026-01-14T02:14:07Z</dcterms:modified>
</cp:coreProperties>
</file>